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3" r:id="rId3"/>
    <p:sldId id="275" r:id="rId4"/>
    <p:sldId id="287" r:id="rId5"/>
    <p:sldId id="278" r:id="rId6"/>
    <p:sldId id="273" r:id="rId7"/>
    <p:sldId id="269" r:id="rId8"/>
    <p:sldId id="296" r:id="rId9"/>
    <p:sldId id="297" r:id="rId10"/>
    <p:sldId id="295" r:id="rId11"/>
    <p:sldId id="288" r:id="rId12"/>
    <p:sldId id="276" r:id="rId13"/>
    <p:sldId id="292" r:id="rId14"/>
    <p:sldId id="279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taliy Bobrov" initials="VB" lastIdx="1" clrIdx="0">
    <p:extLst>
      <p:ext uri="{19B8F6BF-5375-455C-9EA6-DF929625EA0E}">
        <p15:presenceInfo xmlns:p15="http://schemas.microsoft.com/office/powerpoint/2012/main" userId="877047c0326952b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8D54"/>
    <a:srgbClr val="009FE3"/>
    <a:srgbClr val="003366"/>
    <a:srgbClr val="1D9E35"/>
    <a:srgbClr val="2D6DB3"/>
    <a:srgbClr val="0074BB"/>
    <a:srgbClr val="DE0B11"/>
    <a:srgbClr val="0069B4"/>
    <a:srgbClr val="59A22B"/>
    <a:srgbClr val="FFFE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57" autoAdjust="0"/>
    <p:restoredTop sz="96247" autoAdjust="0"/>
  </p:normalViewPr>
  <p:slideViewPr>
    <p:cSldViewPr snapToGrid="0">
      <p:cViewPr varScale="1">
        <p:scale>
          <a:sx n="95" d="100"/>
          <a:sy n="95" d="100"/>
        </p:scale>
        <p:origin x="66" y="3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675977339051943E-2"/>
          <c:y val="0.10623695074856009"/>
          <c:w val="0.95464804532189607"/>
          <c:h val="0.8204151135655749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4925" cap="rnd">
              <a:solidFill>
                <a:srgbClr val="BB8D54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ysClr val="window" lastClr="FFFFFF"/>
              </a:solidFill>
              <a:ln w="25400">
                <a:solidFill>
                  <a:srgbClr val="BB8D54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7.0024621968519066E-2"/>
                  <c:y val="5.2695767218412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53B-42EE-B138-630F05FA3A3F}"/>
                </c:ext>
              </c:extLst>
            </c:dLbl>
            <c:dLbl>
              <c:idx val="2"/>
              <c:layout>
                <c:manualLayout>
                  <c:x val="-7.0024621968519066E-2"/>
                  <c:y val="7.38344704005842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53B-42EE-B138-630F05FA3A3F}"/>
                </c:ext>
              </c:extLst>
            </c:dLbl>
            <c:dLbl>
              <c:idx val="7"/>
              <c:layout>
                <c:manualLayout>
                  <c:x val="-7.0024621968519066E-2"/>
                  <c:y val="4.96759524781027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53B-42EE-B138-630F05FA3A3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2022</c:v>
                </c:pt>
                <c:pt idx="1">
                  <c:v>2021</c:v>
                </c:pt>
                <c:pt idx="2">
                  <c:v>2020</c:v>
                </c:pt>
                <c:pt idx="3">
                  <c:v>2019</c:v>
                </c:pt>
                <c:pt idx="4">
                  <c:v>2018</c:v>
                </c:pt>
                <c:pt idx="5">
                  <c:v>2017</c:v>
                </c:pt>
                <c:pt idx="6">
                  <c:v>2016</c:v>
                </c:pt>
                <c:pt idx="7">
                  <c:v>2015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3578</c:v>
                </c:pt>
                <c:pt idx="1">
                  <c:v>3306</c:v>
                </c:pt>
                <c:pt idx="2">
                  <c:v>3355</c:v>
                </c:pt>
                <c:pt idx="3">
                  <c:v>3493</c:v>
                </c:pt>
                <c:pt idx="4">
                  <c:v>3433</c:v>
                </c:pt>
                <c:pt idx="5">
                  <c:v>3465</c:v>
                </c:pt>
                <c:pt idx="6">
                  <c:v>3499</c:v>
                </c:pt>
                <c:pt idx="7">
                  <c:v>3320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24CE-4C2C-89CA-364C7A7D80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26911887"/>
        <c:axId val="1326950991"/>
      </c:lineChart>
      <c:catAx>
        <c:axId val="1326911887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26950991"/>
        <c:crosses val="autoZero"/>
        <c:auto val="1"/>
        <c:lblAlgn val="ctr"/>
        <c:lblOffset val="100"/>
        <c:noMultiLvlLbl val="0"/>
      </c:catAx>
      <c:valAx>
        <c:axId val="1326950991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1326911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181768502835079E-3"/>
          <c:y val="0.10623695074856009"/>
          <c:w val="0.97862472816008361"/>
          <c:h val="0.7420808717109380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4925" cap="rnd">
              <a:solidFill>
                <a:srgbClr val="0074BB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ysClr val="window" lastClr="FFFFFF"/>
              </a:solidFill>
              <a:ln w="25400">
                <a:solidFill>
                  <a:srgbClr val="0074BB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7.0024555054416043E-2"/>
                  <c:y val="-7.17172512456719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53B-42EE-B138-630F05FA3A3F}"/>
                </c:ext>
              </c:extLst>
            </c:dLbl>
            <c:dLbl>
              <c:idx val="2"/>
              <c:layout>
                <c:manualLayout>
                  <c:x val="-7.0024555054416043E-2"/>
                  <c:y val="-6.44023187476121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53B-42EE-B138-630F05FA3A3F}"/>
                </c:ext>
              </c:extLst>
            </c:dLbl>
            <c:dLbl>
              <c:idx val="7"/>
              <c:layout>
                <c:manualLayout>
                  <c:x val="-5.694637551641217E-2"/>
                  <c:y val="-7.47370510165836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53B-42EE-B138-630F05FA3A3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2022</c:v>
                </c:pt>
                <c:pt idx="1">
                  <c:v>2021</c:v>
                </c:pt>
                <c:pt idx="2">
                  <c:v>2020</c:v>
                </c:pt>
                <c:pt idx="3">
                  <c:v>2019</c:v>
                </c:pt>
                <c:pt idx="4">
                  <c:v>2018</c:v>
                </c:pt>
                <c:pt idx="5">
                  <c:v>2017</c:v>
                </c:pt>
                <c:pt idx="6">
                  <c:v>2016</c:v>
                </c:pt>
                <c:pt idx="7">
                  <c:v>2015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2739</c:v>
                </c:pt>
                <c:pt idx="1">
                  <c:v>2639</c:v>
                </c:pt>
                <c:pt idx="2">
                  <c:v>2555</c:v>
                </c:pt>
                <c:pt idx="3">
                  <c:v>2449</c:v>
                </c:pt>
                <c:pt idx="4">
                  <c:v>2312</c:v>
                </c:pt>
                <c:pt idx="5">
                  <c:v>2236</c:v>
                </c:pt>
                <c:pt idx="6">
                  <c:v>1958</c:v>
                </c:pt>
                <c:pt idx="7">
                  <c:v>1924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24CE-4C2C-89CA-364C7A7D80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26911887"/>
        <c:axId val="1326950991"/>
      </c:lineChart>
      <c:catAx>
        <c:axId val="1326911887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26950991"/>
        <c:crosses val="autoZero"/>
        <c:auto val="1"/>
        <c:lblAlgn val="ctr"/>
        <c:lblOffset val="100"/>
        <c:noMultiLvlLbl val="0"/>
      </c:catAx>
      <c:valAx>
        <c:axId val="1326950991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1326911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701712108996982E-2"/>
          <c:y val="9.2217818467899088E-2"/>
          <c:w val="0.58263084586319869"/>
          <c:h val="0.828773363085873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69B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11-49FE-B0F1-ACE259F515DF}"/>
              </c:ext>
            </c:extLst>
          </c:dPt>
          <c:dPt>
            <c:idx val="1"/>
            <c:bubble3D val="0"/>
            <c:spPr>
              <a:pattFill prst="wdDnDiag">
                <a:fgClr>
                  <a:srgbClr val="0069B4"/>
                </a:fgClr>
                <a:bgClr>
                  <a:srgbClr val="BB8D54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11-49FE-B0F1-ACE259F515DF}"/>
              </c:ext>
            </c:extLst>
          </c:dPt>
          <c:dPt>
            <c:idx val="2"/>
            <c:bubble3D val="0"/>
            <c:spPr>
              <a:solidFill>
                <a:srgbClr val="BB8D5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711-49FE-B0F1-ACE259F515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Word</c:v>
                </c:pt>
                <c:pt idx="1">
                  <c:v>Word и Latex</c:v>
                </c:pt>
                <c:pt idx="2">
                  <c:v>Latex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92</c:v>
                </c:pt>
                <c:pt idx="1">
                  <c:v>24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11-49FE-B0F1-ACE259F515D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8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0844684737867738"/>
          <c:y val="0.51084165205977417"/>
          <c:w val="0.33993308104726622"/>
          <c:h val="0.405242501396282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62850452512314E-2"/>
          <c:y val="0.13344677581673178"/>
          <c:w val="0.40950592097618521"/>
          <c:h val="0.7531873911114477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69B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668-48CB-957A-7C3E76929EE6}"/>
              </c:ext>
            </c:extLst>
          </c:dPt>
          <c:dPt>
            <c:idx val="1"/>
            <c:bubble3D val="0"/>
            <c:spPr>
              <a:solidFill>
                <a:srgbClr val="BB8D5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668-48CB-957A-7C3E76929EE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государственных и муниципальных</c:v>
                </c:pt>
                <c:pt idx="1">
                  <c:v>частных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898</c:v>
                </c:pt>
                <c:pt idx="1">
                  <c:v>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68-48CB-957A-7C3E76929E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5191926115395425"/>
          <c:y val="5.7324344504442112E-2"/>
          <c:w val="0.43837669204893281"/>
          <c:h val="0.439599722976701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62850452512314E-2"/>
          <c:y val="0.13344677581673178"/>
          <c:w val="0.34972987522632965"/>
          <c:h val="0.6432437696810984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69B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668-48CB-957A-7C3E76929EE6}"/>
              </c:ext>
            </c:extLst>
          </c:dPt>
          <c:dPt>
            <c:idx val="1"/>
            <c:bubble3D val="0"/>
            <c:spPr>
              <a:solidFill>
                <a:srgbClr val="BB8D5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668-48CB-957A-7C3E76929EE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в государственных и муниципальных</c:v>
                </c:pt>
                <c:pt idx="1">
                  <c:v>в частных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0.90800000000000003</c:v>
                </c:pt>
                <c:pt idx="1">
                  <c:v>9.1999999999999998E-2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68-48CB-957A-7C3E76929E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4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335122398219669"/>
          <c:y val="5.7324344504442112E-2"/>
          <c:w val="0.46826471492386057"/>
          <c:h val="0.439599722976701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648480500114287"/>
          <c:y val="7.7683615819209045E-2"/>
          <c:w val="0.29024311816760212"/>
          <c:h val="0.844632768361581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3366">
                <a:alpha val="35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B649-44F5-BE0C-8B300EEFBE35}"/>
              </c:ext>
            </c:extLst>
          </c:dPt>
          <c:dPt>
            <c:idx val="1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649-44F5-BE0C-8B300EEFBE35}"/>
              </c:ext>
            </c:extLst>
          </c:dPt>
          <c:dPt>
            <c:idx val="2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649-44F5-BE0C-8B300EEFBE35}"/>
              </c:ext>
            </c:extLst>
          </c:dPt>
          <c:dPt>
            <c:idx val="3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649-44F5-BE0C-8B300EEFBE35}"/>
              </c:ext>
            </c:extLst>
          </c:dPt>
          <c:dPt>
            <c:idx val="4"/>
            <c:invertIfNegative val="0"/>
            <c:bubble3D val="0"/>
            <c:spPr>
              <a:pattFill prst="wdUpDiag">
                <a:fgClr>
                  <a:srgbClr val="BB8D54"/>
                </a:fgClr>
                <a:bgClr>
                  <a:srgbClr val="003366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49-44F5-BE0C-8B300EEFBE35}"/>
              </c:ext>
            </c:extLst>
          </c:dPt>
          <c:dPt>
            <c:idx val="5"/>
            <c:invertIfNegative val="0"/>
            <c:bubble3D val="0"/>
            <c:spPr>
              <a:pattFill prst="wdUpDiag">
                <a:fgClr>
                  <a:srgbClr val="BB8D54"/>
                </a:fgClr>
                <a:bgClr>
                  <a:srgbClr val="003366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649-44F5-BE0C-8B300EEFBE35}"/>
              </c:ext>
            </c:extLst>
          </c:dPt>
          <c:dPt>
            <c:idx val="6"/>
            <c:invertIfNegative val="0"/>
            <c:bubble3D val="0"/>
            <c:spPr>
              <a:solidFill>
                <a:srgbClr val="BB8D5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649-44F5-BE0C-8B300EEFBE35}"/>
              </c:ext>
            </c:extLst>
          </c:dPt>
          <c:dPt>
            <c:idx val="7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649-44F5-BE0C-8B300EEFBE35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Гуманитарные науки</c:v>
                </c:pt>
                <c:pt idx="1">
                  <c:v>Образование и педагогика</c:v>
                </c:pt>
                <c:pt idx="2">
                  <c:v>Науки об обществе</c:v>
                </c:pt>
                <c:pt idx="3">
                  <c:v>Сельское хозяйство</c:v>
                </c:pt>
                <c:pt idx="4">
                  <c:v>Медицинские науки</c:v>
                </c:pt>
                <c:pt idx="5">
                  <c:v>Инженерные науки</c:v>
                </c:pt>
                <c:pt idx="6">
                  <c:v>Естественные науки</c:v>
                </c:pt>
                <c:pt idx="7">
                  <c:v>Искусство и культура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147285</c:v>
                </c:pt>
                <c:pt idx="1">
                  <c:v>262305</c:v>
                </c:pt>
                <c:pt idx="2">
                  <c:v>793967</c:v>
                </c:pt>
                <c:pt idx="3">
                  <c:v>111652</c:v>
                </c:pt>
                <c:pt idx="4">
                  <c:v>335334</c:v>
                </c:pt>
                <c:pt idx="5">
                  <c:v>901026</c:v>
                </c:pt>
                <c:pt idx="6">
                  <c:v>172926</c:v>
                </c:pt>
                <c:pt idx="7">
                  <c:v>89226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49-44F5-BE0C-8B300EEFBE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axId val="582303440"/>
        <c:axId val="536672608"/>
      </c:barChart>
      <c:catAx>
        <c:axId val="582303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536672608"/>
        <c:crosses val="autoZero"/>
        <c:auto val="1"/>
        <c:lblAlgn val="ctr"/>
        <c:lblOffset val="100"/>
        <c:noMultiLvlLbl val="0"/>
      </c:catAx>
      <c:valAx>
        <c:axId val="536672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82303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648480500114287"/>
          <c:y val="7.7683615819209045E-2"/>
          <c:w val="0.47141986397233676"/>
          <c:h val="0.844632768361581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3366">
                <a:alpha val="35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B649-44F5-BE0C-8B300EEFBE35}"/>
              </c:ext>
            </c:extLst>
          </c:dPt>
          <c:dPt>
            <c:idx val="1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649-44F5-BE0C-8B300EEFBE35}"/>
              </c:ext>
            </c:extLst>
          </c:dPt>
          <c:dPt>
            <c:idx val="2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649-44F5-BE0C-8B300EEFBE35}"/>
              </c:ext>
            </c:extLst>
          </c:dPt>
          <c:dPt>
            <c:idx val="3"/>
            <c:invertIfNegative val="0"/>
            <c:bubble3D val="0"/>
            <c:spPr>
              <a:solidFill>
                <a:srgbClr val="BB8D5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649-44F5-BE0C-8B300EEFBE35}"/>
              </c:ext>
            </c:extLst>
          </c:dPt>
          <c:dPt>
            <c:idx val="4"/>
            <c:invertIfNegative val="0"/>
            <c:bubble3D val="0"/>
            <c:spPr>
              <a:pattFill prst="wdUpDiag">
                <a:fgClr>
                  <a:srgbClr val="BB8D54"/>
                </a:fgClr>
                <a:bgClr>
                  <a:srgbClr val="003366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49-44F5-BE0C-8B300EEFBE35}"/>
              </c:ext>
            </c:extLst>
          </c:dPt>
          <c:dPt>
            <c:idx val="5"/>
            <c:invertIfNegative val="0"/>
            <c:bubble3D val="0"/>
            <c:spPr>
              <a:solidFill>
                <a:srgbClr val="BB8D5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649-44F5-BE0C-8B300EEFBE35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Гуманитарные науки</c:v>
                </c:pt>
                <c:pt idx="1">
                  <c:v>Науки об обществе</c:v>
                </c:pt>
                <c:pt idx="2">
                  <c:v>Сельское хозяйство</c:v>
                </c:pt>
                <c:pt idx="3">
                  <c:v>Медицинские науки</c:v>
                </c:pt>
                <c:pt idx="4">
                  <c:v>Инженерные науки</c:v>
                </c:pt>
                <c:pt idx="5">
                  <c:v>Естественные науки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0.1</c:v>
                </c:pt>
                <c:pt idx="1">
                  <c:v>0.24</c:v>
                </c:pt>
                <c:pt idx="2">
                  <c:v>0.04</c:v>
                </c:pt>
                <c:pt idx="3">
                  <c:v>0.19</c:v>
                </c:pt>
                <c:pt idx="4">
                  <c:v>0.22</c:v>
                </c:pt>
                <c:pt idx="5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49-44F5-BE0C-8B300EEFBE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axId val="582303440"/>
        <c:axId val="536672608"/>
      </c:barChart>
      <c:catAx>
        <c:axId val="582303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536672608"/>
        <c:crosses val="autoZero"/>
        <c:auto val="1"/>
        <c:lblAlgn val="ctr"/>
        <c:lblOffset val="100"/>
        <c:noMultiLvlLbl val="0"/>
      </c:catAx>
      <c:valAx>
        <c:axId val="53667260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582303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62850452512314E-2"/>
          <c:y val="0.20903301555009685"/>
          <c:w val="0.33478586378886582"/>
          <c:h val="0.6157578643235113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668-48CB-957A-7C3E76929EE6}"/>
              </c:ext>
            </c:extLst>
          </c:dPt>
          <c:dPt>
            <c:idx val="1"/>
            <c:bubble3D val="0"/>
            <c:spPr>
              <a:solidFill>
                <a:srgbClr val="0074B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668-48CB-957A-7C3E76929EE6}"/>
              </c:ext>
            </c:extLst>
          </c:dPt>
          <c:dPt>
            <c:idx val="2"/>
            <c:bubble3D val="0"/>
            <c:spPr>
              <a:solidFill>
                <a:srgbClr val="0033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723-4CCE-97F1-D9211F88E7C9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 учёной степенью</c:v>
                </c:pt>
                <c:pt idx="1">
                  <c:v>кандидаты наук</c:v>
                </c:pt>
                <c:pt idx="2">
                  <c:v>доктора наук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247.4</c:v>
                </c:pt>
                <c:pt idx="1">
                  <c:v>74.599999999999994</c:v>
                </c:pt>
                <c:pt idx="2">
                  <c:v>24.5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68-48CB-957A-7C3E76929E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39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840721254473276"/>
          <c:y val="5.7324344504442112E-2"/>
          <c:w val="0.46452871206449453"/>
          <c:h val="0.439599722976701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62850452512314E-2"/>
          <c:y val="0.13344677581673178"/>
          <c:w val="0.40950592097618521"/>
          <c:h val="0.7531873911114477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69B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07-48E6-B0DE-0C8382999A8A}"/>
              </c:ext>
            </c:extLst>
          </c:dPt>
          <c:dPt>
            <c:idx val="1"/>
            <c:bubble3D val="0"/>
            <c:spPr>
              <a:pattFill prst="wdUpDiag">
                <a:fgClr>
                  <a:srgbClr val="BB8D54"/>
                </a:fgClr>
                <a:bgClr>
                  <a:srgbClr val="0074BB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707-48E6-B0DE-0C8382999A8A}"/>
              </c:ext>
            </c:extLst>
          </c:dPt>
          <c:dPt>
            <c:idx val="2"/>
            <c:bubble3D val="0"/>
            <c:spPr>
              <a:solidFill>
                <a:srgbClr val="BB8D5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707-48E6-B0DE-0C8382999A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Не пользуются LaTeX</c:v>
                </c:pt>
                <c:pt idx="1">
                  <c:v>Иногда сталкиваются</c:v>
                </c:pt>
                <c:pt idx="2">
                  <c:v>Пользуются постоянно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0.36</c:v>
                </c:pt>
                <c:pt idx="1">
                  <c:v>0.41</c:v>
                </c:pt>
                <c:pt idx="2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07-48E6-B0DE-0C8382999A8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36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818489582860791"/>
          <c:y val="9.8553202540823059E-2"/>
          <c:w val="0.48446586061384822"/>
          <c:h val="0.384627912261527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62850452512314E-2"/>
          <c:y val="0.13344677581673178"/>
          <c:w val="0.40950592097618521"/>
          <c:h val="0.7531873911114477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69B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07-48E6-B0DE-0C8382999A8A}"/>
              </c:ext>
            </c:extLst>
          </c:dPt>
          <c:dPt>
            <c:idx val="1"/>
            <c:bubble3D val="0"/>
            <c:spPr>
              <a:pattFill prst="wdUpDiag">
                <a:fgClr>
                  <a:srgbClr val="BB8D54"/>
                </a:fgClr>
                <a:bgClr>
                  <a:srgbClr val="0074BB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707-48E6-B0DE-0C8382999A8A}"/>
              </c:ext>
            </c:extLst>
          </c:dPt>
          <c:dPt>
            <c:idx val="2"/>
            <c:bubble3D val="0"/>
            <c:spPr>
              <a:solidFill>
                <a:srgbClr val="BB8D5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707-48E6-B0DE-0C8382999A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Не пользуются LaTeX</c:v>
                </c:pt>
                <c:pt idx="1">
                  <c:v>Иногда сталкиваются</c:v>
                </c:pt>
                <c:pt idx="2">
                  <c:v>Пользуются постоянно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0.37</c:v>
                </c:pt>
                <c:pt idx="1">
                  <c:v>0.25</c:v>
                </c:pt>
                <c:pt idx="2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07-48E6-B0DE-0C8382999A8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36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818489582860791"/>
          <c:y val="9.8553202540823059E-2"/>
          <c:w val="0.4745895836643787"/>
          <c:h val="0.377756435922130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0ACDBD-7839-43C4-8444-354B206534C6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20CD6-43C3-4DAD-AF23-427068199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722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20CD6-43C3-4DAD-AF23-427068199A5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97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20CD6-43C3-4DAD-AF23-427068199A5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551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20CD6-43C3-4DAD-AF23-427068199A5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484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20CD6-43C3-4DAD-AF23-427068199A5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480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20CD6-43C3-4DAD-AF23-427068199A5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177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8AB0-0282-4894-AD6E-A23F16B8ACEF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8C96-6B72-4E91-A2A8-DD3A8BA55D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31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8AB0-0282-4894-AD6E-A23F16B8ACEF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8C96-6B72-4E91-A2A8-DD3A8BA55D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884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8AB0-0282-4894-AD6E-A23F16B8ACEF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8C96-6B72-4E91-A2A8-DD3A8BA55D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33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8AB0-0282-4894-AD6E-A23F16B8ACEF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8C96-6B72-4E91-A2A8-DD3A8BA55D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25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323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8AB0-0282-4894-AD6E-A23F16B8ACEF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8C96-6B72-4E91-A2A8-DD3A8BA55D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386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8AB0-0282-4894-AD6E-A23F16B8ACEF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8C96-6B72-4E91-A2A8-DD3A8BA55D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340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8AB0-0282-4894-AD6E-A23F16B8ACEF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8C96-6B72-4E91-A2A8-DD3A8BA55D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602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8AB0-0282-4894-AD6E-A23F16B8ACEF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8C96-6B72-4E91-A2A8-DD3A8BA55D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8AB0-0282-4894-AD6E-A23F16B8ACEF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8C96-6B72-4E91-A2A8-DD3A8BA55D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323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8AB0-0282-4894-AD6E-A23F16B8ACEF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8C96-6B72-4E91-A2A8-DD3A8BA55D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836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8AB0-0282-4894-AD6E-A23F16B8ACEF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B8C96-6B72-4E91-A2A8-DD3A8BA55D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981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07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18AB0-0282-4894-AD6E-A23F16B8ACEF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5AB8C96-6B72-4E91-A2A8-DD3A8BA55D6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0FC2250-B8C9-0DFD-F0EF-5F689D7B9B09}"/>
              </a:ext>
            </a:extLst>
          </p:cNvPr>
          <p:cNvGrpSpPr/>
          <p:nvPr userDrawn="1"/>
        </p:nvGrpSpPr>
        <p:grpSpPr>
          <a:xfrm>
            <a:off x="0" y="-1"/>
            <a:ext cx="1493520" cy="6868800"/>
            <a:chOff x="4876800" y="0"/>
            <a:chExt cx="2438400" cy="11196733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805129C3-7F7B-5F93-CFF3-CD935713F21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3"/>
            <a:srcRect t="54028"/>
            <a:stretch/>
          </p:blipFill>
          <p:spPr>
            <a:xfrm>
              <a:off x="4876800" y="8043957"/>
              <a:ext cx="2438400" cy="3152776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0F31B9C6-8586-1AE5-07D2-87A528F641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3"/>
            <a:srcRect b="62916"/>
            <a:stretch/>
          </p:blipFill>
          <p:spPr>
            <a:xfrm>
              <a:off x="4876800" y="0"/>
              <a:ext cx="2438400" cy="2543175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3DAABA9-0CA2-00BE-1B40-8D05DA4F70B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3"/>
            <a:srcRect t="38473" b="45972"/>
            <a:stretch/>
          </p:blipFill>
          <p:spPr>
            <a:xfrm>
              <a:off x="4876800" y="2543176"/>
              <a:ext cx="2438400" cy="55007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1620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hyperlink" Target="https://monitoring.miccedu.ru/?m=vpo" TargetMode="Externa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13" Type="http://schemas.openxmlformats.org/officeDocument/2006/relationships/image" Target="../media/image22.jpeg"/><Relationship Id="rId3" Type="http://schemas.openxmlformats.org/officeDocument/2006/relationships/image" Target="../media/image14.pn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image" Target="../media/image20.jpg"/><Relationship Id="rId5" Type="http://schemas.microsoft.com/office/2007/relationships/hdphoto" Target="../media/hdphoto2.wdp"/><Relationship Id="rId10" Type="http://schemas.openxmlformats.org/officeDocument/2006/relationships/image" Target="../media/image19.jpeg"/><Relationship Id="rId4" Type="http://schemas.openxmlformats.org/officeDocument/2006/relationships/image" Target="../media/image15.png"/><Relationship Id="rId9" Type="http://schemas.openxmlformats.org/officeDocument/2006/relationships/image" Target="../media/image18.jpeg"/><Relationship Id="rId1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араллелограмм 14"/>
          <p:cNvSpPr/>
          <p:nvPr/>
        </p:nvSpPr>
        <p:spPr>
          <a:xfrm rot="10800000">
            <a:off x="1683350" y="3946575"/>
            <a:ext cx="1239178" cy="2906365"/>
          </a:xfrm>
          <a:prstGeom prst="parallelogram">
            <a:avLst>
              <a:gd name="adj" fmla="val 84816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араллелограмм 15"/>
          <p:cNvSpPr/>
          <p:nvPr/>
        </p:nvSpPr>
        <p:spPr>
          <a:xfrm rot="10800000">
            <a:off x="1209602" y="2532399"/>
            <a:ext cx="1842135" cy="4320540"/>
          </a:xfrm>
          <a:prstGeom prst="parallelogram">
            <a:avLst>
              <a:gd name="adj" fmla="val 84816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9301183" y="0"/>
            <a:ext cx="1239178" cy="2906365"/>
          </a:xfrm>
          <a:prstGeom prst="parallelogram">
            <a:avLst>
              <a:gd name="adj" fmla="val 84816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18"/>
          <p:cNvSpPr/>
          <p:nvPr/>
        </p:nvSpPr>
        <p:spPr>
          <a:xfrm>
            <a:off x="9171974" y="1"/>
            <a:ext cx="1842135" cy="4320540"/>
          </a:xfrm>
          <a:prstGeom prst="parallelogram">
            <a:avLst>
              <a:gd name="adj" fmla="val 84816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араллелограмм 20"/>
          <p:cNvSpPr/>
          <p:nvPr/>
        </p:nvSpPr>
        <p:spPr>
          <a:xfrm rot="10800000">
            <a:off x="2073494" y="6096844"/>
            <a:ext cx="578266" cy="772729"/>
          </a:xfrm>
          <a:prstGeom prst="parallelogram">
            <a:avLst>
              <a:gd name="adj" fmla="val 47919"/>
            </a:avLst>
          </a:prstGeom>
          <a:solidFill>
            <a:srgbClr val="BB8D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араллелограмм 21"/>
          <p:cNvSpPr/>
          <p:nvPr/>
        </p:nvSpPr>
        <p:spPr>
          <a:xfrm rot="10800000">
            <a:off x="10901140" y="0"/>
            <a:ext cx="578266" cy="772729"/>
          </a:xfrm>
          <a:prstGeom prst="parallelogram">
            <a:avLst>
              <a:gd name="adj" fmla="val 47919"/>
            </a:avLst>
          </a:prstGeom>
          <a:solidFill>
            <a:srgbClr val="0069B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22"/>
          <p:cNvSpPr/>
          <p:nvPr/>
        </p:nvSpPr>
        <p:spPr>
          <a:xfrm rot="10800000">
            <a:off x="9792413" y="0"/>
            <a:ext cx="386568" cy="516566"/>
          </a:xfrm>
          <a:prstGeom prst="parallelogram">
            <a:avLst>
              <a:gd name="adj" fmla="val 47919"/>
            </a:avLst>
          </a:prstGeom>
          <a:solidFill>
            <a:srgbClr val="009FE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893570" y="1139379"/>
            <a:ext cx="10728960" cy="2215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ru-RU" sz="4800" b="1" dirty="0" err="1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Latexted</a:t>
            </a:r>
            <a:r>
              <a:rPr lang="ru-RU" sz="4800" b="1" dirty="0">
                <a:solidFill>
                  <a:srgbClr val="0069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онлайн-среда для многопользовательская вёрстки на </a:t>
            </a:r>
            <a:r>
              <a:rPr lang="ru-RU" sz="4800" b="1" dirty="0" err="1">
                <a:solidFill>
                  <a:srgbClr val="0069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LaTeX</a:t>
            </a:r>
            <a:r>
              <a:rPr lang="ru-RU" sz="4800" b="1" dirty="0">
                <a:solidFill>
                  <a:srgbClr val="0069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-е</a:t>
            </a:r>
            <a:endParaRPr lang="ru-RU" sz="4800" b="1" dirty="0">
              <a:solidFill>
                <a:srgbClr val="1D9E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араллелограмм 24"/>
          <p:cNvSpPr/>
          <p:nvPr/>
        </p:nvSpPr>
        <p:spPr>
          <a:xfrm rot="10800000">
            <a:off x="10215624" y="2774514"/>
            <a:ext cx="1741063" cy="4083486"/>
          </a:xfrm>
          <a:prstGeom prst="parallelogram">
            <a:avLst>
              <a:gd name="adj" fmla="val 84816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36">
            <a:extLst>
              <a:ext uri="{FF2B5EF4-FFF2-40B4-BE49-F238E27FC236}">
                <a16:creationId xmlns:a16="http://schemas.microsoft.com/office/drawing/2014/main" id="{D7621264-D7CE-A16A-D6B3-387D0FF46B08}"/>
              </a:ext>
            </a:extLst>
          </p:cNvPr>
          <p:cNvSpPr/>
          <p:nvPr/>
        </p:nvSpPr>
        <p:spPr>
          <a:xfrm>
            <a:off x="1893570" y="4683279"/>
            <a:ext cx="4879019" cy="1603583"/>
          </a:xfrm>
          <a:prstGeom prst="roundRect">
            <a:avLst>
              <a:gd name="adj" fmla="val 7841"/>
            </a:avLst>
          </a:prstGeom>
          <a:solidFill>
            <a:schemeClr val="bg1"/>
          </a:solidFill>
          <a:ln>
            <a:noFill/>
          </a:ln>
          <a:effectLst>
            <a:outerShdw blurRad="266700" sx="107000" sy="107000" algn="ctr" rotWithShape="0">
              <a:srgbClr val="009FE3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37F542E-AA67-4816-0509-FC2DA973A9EC}"/>
              </a:ext>
            </a:extLst>
          </p:cNvPr>
          <p:cNvSpPr/>
          <p:nvPr/>
        </p:nvSpPr>
        <p:spPr>
          <a:xfrm>
            <a:off x="2089574" y="4778329"/>
            <a:ext cx="3856149" cy="243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Александр Александрович</a:t>
            </a:r>
            <a:r>
              <a:rPr lang="en-US" sz="18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СЕМАКИН</a:t>
            </a: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1643C46-EE85-C8BC-DB54-410858CE6834}"/>
              </a:ext>
            </a:extLst>
          </p:cNvPr>
          <p:cNvSpPr/>
          <p:nvPr/>
        </p:nvSpPr>
        <p:spPr>
          <a:xfrm>
            <a:off x="2099638" y="5149232"/>
            <a:ext cx="636576" cy="2168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 ТГУ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D80A594-9854-7424-CBB6-EB0702F6BC8C}"/>
              </a:ext>
            </a:extLst>
          </p:cNvPr>
          <p:cNvSpPr/>
          <p:nvPr/>
        </p:nvSpPr>
        <p:spPr>
          <a:xfrm>
            <a:off x="2403843" y="5882960"/>
            <a:ext cx="2210370" cy="2168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A.A.Semakin@viarune.com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AutoShape 81">
            <a:extLst>
              <a:ext uri="{FF2B5EF4-FFF2-40B4-BE49-F238E27FC236}">
                <a16:creationId xmlns:a16="http://schemas.microsoft.com/office/drawing/2014/main" id="{664AF44F-B315-B2C2-7D9B-4872FEEC74C2}"/>
              </a:ext>
            </a:extLst>
          </p:cNvPr>
          <p:cNvSpPr>
            <a:spLocks/>
          </p:cNvSpPr>
          <p:nvPr/>
        </p:nvSpPr>
        <p:spPr bwMode="auto">
          <a:xfrm>
            <a:off x="2089574" y="5904371"/>
            <a:ext cx="243722" cy="1964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82" y="15633"/>
                </a:moveTo>
                <a:cubicBezTo>
                  <a:pt x="11211" y="15633"/>
                  <a:pt x="11622" y="15565"/>
                  <a:pt x="12011" y="15416"/>
                </a:cubicBezTo>
                <a:cubicBezTo>
                  <a:pt x="12403" y="15272"/>
                  <a:pt x="12778" y="15084"/>
                  <a:pt x="13138" y="14855"/>
                </a:cubicBezTo>
                <a:cubicBezTo>
                  <a:pt x="13498" y="14626"/>
                  <a:pt x="13845" y="14361"/>
                  <a:pt x="14181" y="14073"/>
                </a:cubicBezTo>
                <a:cubicBezTo>
                  <a:pt x="14516" y="13774"/>
                  <a:pt x="14844" y="13471"/>
                  <a:pt x="15168" y="13160"/>
                </a:cubicBezTo>
                <a:cubicBezTo>
                  <a:pt x="16142" y="12226"/>
                  <a:pt x="17126" y="11306"/>
                  <a:pt x="18120" y="10410"/>
                </a:cubicBezTo>
                <a:cubicBezTo>
                  <a:pt x="19112" y="9515"/>
                  <a:pt x="20113" y="8616"/>
                  <a:pt x="21120" y="7714"/>
                </a:cubicBezTo>
                <a:cubicBezTo>
                  <a:pt x="21198" y="7640"/>
                  <a:pt x="21279" y="7570"/>
                  <a:pt x="21360" y="7496"/>
                </a:cubicBezTo>
                <a:cubicBezTo>
                  <a:pt x="21443" y="7429"/>
                  <a:pt x="21524" y="7347"/>
                  <a:pt x="21599" y="7250"/>
                </a:cubicBezTo>
                <a:lnTo>
                  <a:pt x="21599" y="19981"/>
                </a:lnTo>
                <a:cubicBezTo>
                  <a:pt x="21599" y="20416"/>
                  <a:pt x="21470" y="20800"/>
                  <a:pt x="21208" y="21118"/>
                </a:cubicBezTo>
                <a:cubicBezTo>
                  <a:pt x="20946" y="21438"/>
                  <a:pt x="20632" y="21599"/>
                  <a:pt x="20265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18"/>
                </a:cubicBezTo>
                <a:cubicBezTo>
                  <a:pt x="132" y="20803"/>
                  <a:pt x="0" y="20419"/>
                  <a:pt x="0" y="19981"/>
                </a:cubicBezTo>
                <a:lnTo>
                  <a:pt x="0" y="7250"/>
                </a:lnTo>
                <a:cubicBezTo>
                  <a:pt x="75" y="7347"/>
                  <a:pt x="156" y="7429"/>
                  <a:pt x="239" y="7496"/>
                </a:cubicBezTo>
                <a:cubicBezTo>
                  <a:pt x="320" y="7570"/>
                  <a:pt x="401" y="7640"/>
                  <a:pt x="479" y="7714"/>
                </a:cubicBezTo>
                <a:cubicBezTo>
                  <a:pt x="1488" y="8616"/>
                  <a:pt x="2487" y="9514"/>
                  <a:pt x="3481" y="10410"/>
                </a:cubicBezTo>
                <a:cubicBezTo>
                  <a:pt x="4473" y="11306"/>
                  <a:pt x="5457" y="12223"/>
                  <a:pt x="6434" y="13160"/>
                </a:cubicBezTo>
                <a:cubicBezTo>
                  <a:pt x="6738" y="13454"/>
                  <a:pt x="7058" y="13744"/>
                  <a:pt x="7394" y="14038"/>
                </a:cubicBezTo>
                <a:cubicBezTo>
                  <a:pt x="7729" y="14338"/>
                  <a:pt x="8079" y="14599"/>
                  <a:pt x="8437" y="14840"/>
                </a:cubicBezTo>
                <a:cubicBezTo>
                  <a:pt x="8797" y="15075"/>
                  <a:pt x="9174" y="15269"/>
                  <a:pt x="9568" y="15413"/>
                </a:cubicBezTo>
                <a:cubicBezTo>
                  <a:pt x="9965" y="15563"/>
                  <a:pt x="10371" y="15633"/>
                  <a:pt x="10782" y="15633"/>
                </a:cubicBezTo>
                <a:moveTo>
                  <a:pt x="10782" y="12413"/>
                </a:moveTo>
                <a:cubicBezTo>
                  <a:pt x="10540" y="12413"/>
                  <a:pt x="10278" y="12334"/>
                  <a:pt x="9996" y="12167"/>
                </a:cubicBezTo>
                <a:cubicBezTo>
                  <a:pt x="9715" y="12005"/>
                  <a:pt x="9441" y="11806"/>
                  <a:pt x="9171" y="11576"/>
                </a:cubicBezTo>
                <a:cubicBezTo>
                  <a:pt x="8900" y="11347"/>
                  <a:pt x="8638" y="11106"/>
                  <a:pt x="8380" y="10854"/>
                </a:cubicBezTo>
                <a:cubicBezTo>
                  <a:pt x="8121" y="10601"/>
                  <a:pt x="7896" y="10390"/>
                  <a:pt x="7700" y="10222"/>
                </a:cubicBezTo>
                <a:cubicBezTo>
                  <a:pt x="6752" y="9356"/>
                  <a:pt x="5819" y="8507"/>
                  <a:pt x="4891" y="7664"/>
                </a:cubicBezTo>
                <a:cubicBezTo>
                  <a:pt x="3966" y="6815"/>
                  <a:pt x="3023" y="5960"/>
                  <a:pt x="2061" y="5087"/>
                </a:cubicBezTo>
                <a:cubicBezTo>
                  <a:pt x="1882" y="4920"/>
                  <a:pt x="1672" y="4691"/>
                  <a:pt x="1434" y="4406"/>
                </a:cubicBezTo>
                <a:cubicBezTo>
                  <a:pt x="1194" y="4118"/>
                  <a:pt x="974" y="3804"/>
                  <a:pt x="766" y="3460"/>
                </a:cubicBezTo>
                <a:cubicBezTo>
                  <a:pt x="560" y="3110"/>
                  <a:pt x="384" y="2761"/>
                  <a:pt x="239" y="2405"/>
                </a:cubicBezTo>
                <a:cubicBezTo>
                  <a:pt x="95" y="2050"/>
                  <a:pt x="22" y="1724"/>
                  <a:pt x="22" y="1436"/>
                </a:cubicBezTo>
                <a:cubicBezTo>
                  <a:pt x="22" y="1051"/>
                  <a:pt x="164" y="713"/>
                  <a:pt x="443" y="425"/>
                </a:cubicBezTo>
                <a:cubicBezTo>
                  <a:pt x="727" y="143"/>
                  <a:pt x="1025" y="0"/>
                  <a:pt x="1346" y="0"/>
                </a:cubicBezTo>
                <a:lnTo>
                  <a:pt x="20265" y="0"/>
                </a:lnTo>
                <a:cubicBezTo>
                  <a:pt x="20583" y="0"/>
                  <a:pt x="20882" y="143"/>
                  <a:pt x="21161" y="425"/>
                </a:cubicBezTo>
                <a:cubicBezTo>
                  <a:pt x="21438" y="713"/>
                  <a:pt x="21577" y="1051"/>
                  <a:pt x="21577" y="1436"/>
                </a:cubicBezTo>
                <a:cubicBezTo>
                  <a:pt x="21577" y="1724"/>
                  <a:pt x="21504" y="2050"/>
                  <a:pt x="21360" y="2405"/>
                </a:cubicBezTo>
                <a:cubicBezTo>
                  <a:pt x="21215" y="2761"/>
                  <a:pt x="21039" y="3110"/>
                  <a:pt x="20833" y="3460"/>
                </a:cubicBezTo>
                <a:cubicBezTo>
                  <a:pt x="20627" y="3804"/>
                  <a:pt x="20402" y="4121"/>
                  <a:pt x="20165" y="4406"/>
                </a:cubicBezTo>
                <a:cubicBezTo>
                  <a:pt x="19927" y="4691"/>
                  <a:pt x="19717" y="4923"/>
                  <a:pt x="19538" y="5087"/>
                </a:cubicBezTo>
                <a:cubicBezTo>
                  <a:pt x="18578" y="5948"/>
                  <a:pt x="17633" y="6803"/>
                  <a:pt x="16708" y="7652"/>
                </a:cubicBezTo>
                <a:cubicBezTo>
                  <a:pt x="15782" y="8501"/>
                  <a:pt x="14844" y="9356"/>
                  <a:pt x="13899" y="10222"/>
                </a:cubicBezTo>
                <a:cubicBezTo>
                  <a:pt x="13703" y="10390"/>
                  <a:pt x="13481" y="10601"/>
                  <a:pt x="13226" y="10854"/>
                </a:cubicBezTo>
                <a:cubicBezTo>
                  <a:pt x="12971" y="11106"/>
                  <a:pt x="12709" y="11347"/>
                  <a:pt x="12435" y="11576"/>
                </a:cubicBezTo>
                <a:cubicBezTo>
                  <a:pt x="12161" y="11806"/>
                  <a:pt x="11884" y="12005"/>
                  <a:pt x="11603" y="12167"/>
                </a:cubicBezTo>
                <a:cubicBezTo>
                  <a:pt x="11321" y="12334"/>
                  <a:pt x="11064" y="12413"/>
                  <a:pt x="10829" y="12413"/>
                </a:cubicBezTo>
                <a:lnTo>
                  <a:pt x="10804" y="12413"/>
                </a:lnTo>
                <a:lnTo>
                  <a:pt x="10782" y="12413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Gill Sans" charset="0"/>
            </a:endParaRPr>
          </a:p>
        </p:txBody>
      </p:sp>
      <p:grpSp>
        <p:nvGrpSpPr>
          <p:cNvPr id="7" name="Group 247">
            <a:extLst>
              <a:ext uri="{FF2B5EF4-FFF2-40B4-BE49-F238E27FC236}">
                <a16:creationId xmlns:a16="http://schemas.microsoft.com/office/drawing/2014/main" id="{C95AAA9E-A5D7-5E1A-5E74-531295CDE6F8}"/>
              </a:ext>
            </a:extLst>
          </p:cNvPr>
          <p:cNvGrpSpPr/>
          <p:nvPr/>
        </p:nvGrpSpPr>
        <p:grpSpPr>
          <a:xfrm>
            <a:off x="2099734" y="5557199"/>
            <a:ext cx="223401" cy="226743"/>
            <a:chOff x="3175" y="1588"/>
            <a:chExt cx="1035050" cy="1211262"/>
          </a:xfrm>
          <a:solidFill>
            <a:srgbClr val="BB8D54"/>
          </a:solidFill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87BBB53D-8951-15AC-0F05-7B4B5292E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1588"/>
              <a:ext cx="993775" cy="954087"/>
            </a:xfrm>
            <a:custGeom>
              <a:avLst/>
              <a:gdLst>
                <a:gd name="T0" fmla="*/ 242 w 262"/>
                <a:gd name="T1" fmla="*/ 40 h 252"/>
                <a:gd name="T2" fmla="*/ 262 w 262"/>
                <a:gd name="T3" fmla="*/ 20 h 252"/>
                <a:gd name="T4" fmla="*/ 242 w 262"/>
                <a:gd name="T5" fmla="*/ 0 h 252"/>
                <a:gd name="T6" fmla="*/ 222 w 262"/>
                <a:gd name="T7" fmla="*/ 20 h 252"/>
                <a:gd name="T8" fmla="*/ 226 w 262"/>
                <a:gd name="T9" fmla="*/ 31 h 252"/>
                <a:gd name="T10" fmla="*/ 126 w 262"/>
                <a:gd name="T11" fmla="*/ 98 h 252"/>
                <a:gd name="T12" fmla="*/ 36 w 262"/>
                <a:gd name="T13" fmla="*/ 8 h 252"/>
                <a:gd name="T14" fmla="*/ 13 w 262"/>
                <a:gd name="T15" fmla="*/ 3 h 252"/>
                <a:gd name="T16" fmla="*/ 0 w 262"/>
                <a:gd name="T17" fmla="*/ 22 h 252"/>
                <a:gd name="T18" fmla="*/ 67 w 262"/>
                <a:gd name="T19" fmla="*/ 185 h 252"/>
                <a:gd name="T20" fmla="*/ 230 w 262"/>
                <a:gd name="T21" fmla="*/ 252 h 252"/>
                <a:gd name="T22" fmla="*/ 249 w 262"/>
                <a:gd name="T23" fmla="*/ 239 h 252"/>
                <a:gd name="T24" fmla="*/ 244 w 262"/>
                <a:gd name="T25" fmla="*/ 216 h 252"/>
                <a:gd name="T26" fmla="*/ 164 w 262"/>
                <a:gd name="T27" fmla="*/ 136 h 252"/>
                <a:gd name="T28" fmla="*/ 231 w 262"/>
                <a:gd name="T29" fmla="*/ 36 h 252"/>
                <a:gd name="T30" fmla="*/ 242 w 262"/>
                <a:gd name="T31" fmla="*/ 4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2" h="252">
                  <a:moveTo>
                    <a:pt x="242" y="40"/>
                  </a:moveTo>
                  <a:cubicBezTo>
                    <a:pt x="253" y="40"/>
                    <a:pt x="262" y="31"/>
                    <a:pt x="262" y="20"/>
                  </a:cubicBezTo>
                  <a:cubicBezTo>
                    <a:pt x="262" y="9"/>
                    <a:pt x="253" y="0"/>
                    <a:pt x="242" y="0"/>
                  </a:cubicBezTo>
                  <a:cubicBezTo>
                    <a:pt x="231" y="0"/>
                    <a:pt x="222" y="9"/>
                    <a:pt x="222" y="20"/>
                  </a:cubicBezTo>
                  <a:cubicBezTo>
                    <a:pt x="222" y="24"/>
                    <a:pt x="224" y="28"/>
                    <a:pt x="226" y="31"/>
                  </a:cubicBezTo>
                  <a:cubicBezTo>
                    <a:pt x="126" y="98"/>
                    <a:pt x="126" y="98"/>
                    <a:pt x="126" y="9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0" y="2"/>
                    <a:pt x="21" y="0"/>
                    <a:pt x="13" y="3"/>
                  </a:cubicBezTo>
                  <a:cubicBezTo>
                    <a:pt x="5" y="6"/>
                    <a:pt x="0" y="14"/>
                    <a:pt x="0" y="22"/>
                  </a:cubicBezTo>
                  <a:cubicBezTo>
                    <a:pt x="0" y="82"/>
                    <a:pt x="22" y="141"/>
                    <a:pt x="67" y="185"/>
                  </a:cubicBezTo>
                  <a:cubicBezTo>
                    <a:pt x="111" y="230"/>
                    <a:pt x="170" y="252"/>
                    <a:pt x="230" y="252"/>
                  </a:cubicBezTo>
                  <a:cubicBezTo>
                    <a:pt x="238" y="252"/>
                    <a:pt x="246" y="247"/>
                    <a:pt x="249" y="239"/>
                  </a:cubicBezTo>
                  <a:cubicBezTo>
                    <a:pt x="252" y="231"/>
                    <a:pt x="250" y="222"/>
                    <a:pt x="244" y="216"/>
                  </a:cubicBezTo>
                  <a:cubicBezTo>
                    <a:pt x="164" y="136"/>
                    <a:pt x="164" y="136"/>
                    <a:pt x="164" y="136"/>
                  </a:cubicBezTo>
                  <a:cubicBezTo>
                    <a:pt x="231" y="36"/>
                    <a:pt x="231" y="36"/>
                    <a:pt x="231" y="36"/>
                  </a:cubicBezTo>
                  <a:cubicBezTo>
                    <a:pt x="234" y="38"/>
                    <a:pt x="238" y="40"/>
                    <a:pt x="24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F019EAB8-AA11-B4F1-5361-26D4F0A49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" y="777875"/>
              <a:ext cx="492125" cy="434975"/>
            </a:xfrm>
            <a:custGeom>
              <a:avLst/>
              <a:gdLst>
                <a:gd name="T0" fmla="*/ 113 w 130"/>
                <a:gd name="T1" fmla="*/ 44 h 115"/>
                <a:gd name="T2" fmla="*/ 108 w 130"/>
                <a:gd name="T3" fmla="*/ 38 h 115"/>
                <a:gd name="T4" fmla="*/ 58 w 130"/>
                <a:gd name="T5" fmla="*/ 0 h 115"/>
                <a:gd name="T6" fmla="*/ 57 w 130"/>
                <a:gd name="T7" fmla="*/ 0 h 115"/>
                <a:gd name="T8" fmla="*/ 57 w 130"/>
                <a:gd name="T9" fmla="*/ 0 h 115"/>
                <a:gd name="T10" fmla="*/ 1 w 130"/>
                <a:gd name="T11" fmla="*/ 100 h 115"/>
                <a:gd name="T12" fmla="*/ 1 w 130"/>
                <a:gd name="T13" fmla="*/ 110 h 115"/>
                <a:gd name="T14" fmla="*/ 10 w 130"/>
                <a:gd name="T15" fmla="*/ 115 h 115"/>
                <a:gd name="T16" fmla="*/ 120 w 130"/>
                <a:gd name="T17" fmla="*/ 115 h 115"/>
                <a:gd name="T18" fmla="*/ 128 w 130"/>
                <a:gd name="T19" fmla="*/ 111 h 115"/>
                <a:gd name="T20" fmla="*/ 129 w 130"/>
                <a:gd name="T21" fmla="*/ 102 h 115"/>
                <a:gd name="T22" fmla="*/ 113 w 130"/>
                <a:gd name="T23" fmla="*/ 4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15">
                  <a:moveTo>
                    <a:pt x="113" y="44"/>
                  </a:moveTo>
                  <a:cubicBezTo>
                    <a:pt x="112" y="42"/>
                    <a:pt x="110" y="39"/>
                    <a:pt x="108" y="38"/>
                  </a:cubicBezTo>
                  <a:cubicBezTo>
                    <a:pt x="90" y="28"/>
                    <a:pt x="73" y="16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0" y="103"/>
                    <a:pt x="0" y="107"/>
                    <a:pt x="1" y="110"/>
                  </a:cubicBezTo>
                  <a:cubicBezTo>
                    <a:pt x="3" y="113"/>
                    <a:pt x="6" y="115"/>
                    <a:pt x="10" y="115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23" y="115"/>
                    <a:pt x="126" y="114"/>
                    <a:pt x="128" y="111"/>
                  </a:cubicBezTo>
                  <a:cubicBezTo>
                    <a:pt x="130" y="109"/>
                    <a:pt x="130" y="105"/>
                    <a:pt x="129" y="102"/>
                  </a:cubicBezTo>
                  <a:lnTo>
                    <a:pt x="113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89446E2-C506-1802-4532-B22C28A00B2A}"/>
              </a:ext>
            </a:extLst>
          </p:cNvPr>
          <p:cNvSpPr/>
          <p:nvPr/>
        </p:nvSpPr>
        <p:spPr>
          <a:xfrm>
            <a:off x="2403843" y="5567140"/>
            <a:ext cx="1552622" cy="2168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+7 (91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013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9-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97</a:t>
            </a:r>
          </a:p>
        </p:txBody>
      </p:sp>
      <p:sp>
        <p:nvSpPr>
          <p:cNvPr id="11" name="Скругленный прямоугольник 36">
            <a:extLst>
              <a:ext uri="{FF2B5EF4-FFF2-40B4-BE49-F238E27FC236}">
                <a16:creationId xmlns:a16="http://schemas.microsoft.com/office/drawing/2014/main" id="{660B04DF-5A60-009D-E440-41E2DDA25575}"/>
              </a:ext>
            </a:extLst>
          </p:cNvPr>
          <p:cNvSpPr/>
          <p:nvPr/>
        </p:nvSpPr>
        <p:spPr>
          <a:xfrm>
            <a:off x="7215318" y="4683279"/>
            <a:ext cx="4542097" cy="1603583"/>
          </a:xfrm>
          <a:prstGeom prst="roundRect">
            <a:avLst>
              <a:gd name="adj" fmla="val 7841"/>
            </a:avLst>
          </a:prstGeom>
          <a:solidFill>
            <a:schemeClr val="bg1"/>
          </a:solidFill>
          <a:ln>
            <a:noFill/>
          </a:ln>
          <a:effectLst>
            <a:outerShdw blurRad="266700" sx="107000" sy="107000" algn="ctr" rotWithShape="0">
              <a:srgbClr val="009FE3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3F416CA-EA0C-7586-5CA8-A16E6B45E6C7}"/>
              </a:ext>
            </a:extLst>
          </p:cNvPr>
          <p:cNvSpPr/>
          <p:nvPr/>
        </p:nvSpPr>
        <p:spPr>
          <a:xfrm>
            <a:off x="7411322" y="4778329"/>
            <a:ext cx="2873932" cy="243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Владимир Иванович БЕЛАН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F9A1FA8-21BB-18CA-E3BB-7B114F58C456}"/>
              </a:ext>
            </a:extLst>
          </p:cNvPr>
          <p:cNvSpPr/>
          <p:nvPr/>
        </p:nvSpPr>
        <p:spPr>
          <a:xfrm>
            <a:off x="7421386" y="5149232"/>
            <a:ext cx="636576" cy="2168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 ТГУ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B56E38C-7450-95D6-96D8-8E7F40233345}"/>
              </a:ext>
            </a:extLst>
          </p:cNvPr>
          <p:cNvSpPr/>
          <p:nvPr/>
        </p:nvSpPr>
        <p:spPr>
          <a:xfrm>
            <a:off x="7725591" y="5882960"/>
            <a:ext cx="1883246" cy="2168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V.I.Belan@viarune.com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" name="AutoShape 81">
            <a:extLst>
              <a:ext uri="{FF2B5EF4-FFF2-40B4-BE49-F238E27FC236}">
                <a16:creationId xmlns:a16="http://schemas.microsoft.com/office/drawing/2014/main" id="{8D54120E-0996-9C16-9C9B-5DE181944C36}"/>
              </a:ext>
            </a:extLst>
          </p:cNvPr>
          <p:cNvSpPr>
            <a:spLocks/>
          </p:cNvSpPr>
          <p:nvPr/>
        </p:nvSpPr>
        <p:spPr bwMode="auto">
          <a:xfrm>
            <a:off x="7411322" y="5904371"/>
            <a:ext cx="243722" cy="1964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82" y="15633"/>
                </a:moveTo>
                <a:cubicBezTo>
                  <a:pt x="11211" y="15633"/>
                  <a:pt x="11622" y="15565"/>
                  <a:pt x="12011" y="15416"/>
                </a:cubicBezTo>
                <a:cubicBezTo>
                  <a:pt x="12403" y="15272"/>
                  <a:pt x="12778" y="15084"/>
                  <a:pt x="13138" y="14855"/>
                </a:cubicBezTo>
                <a:cubicBezTo>
                  <a:pt x="13498" y="14626"/>
                  <a:pt x="13845" y="14361"/>
                  <a:pt x="14181" y="14073"/>
                </a:cubicBezTo>
                <a:cubicBezTo>
                  <a:pt x="14516" y="13774"/>
                  <a:pt x="14844" y="13471"/>
                  <a:pt x="15168" y="13160"/>
                </a:cubicBezTo>
                <a:cubicBezTo>
                  <a:pt x="16142" y="12226"/>
                  <a:pt x="17126" y="11306"/>
                  <a:pt x="18120" y="10410"/>
                </a:cubicBezTo>
                <a:cubicBezTo>
                  <a:pt x="19112" y="9515"/>
                  <a:pt x="20113" y="8616"/>
                  <a:pt x="21120" y="7714"/>
                </a:cubicBezTo>
                <a:cubicBezTo>
                  <a:pt x="21198" y="7640"/>
                  <a:pt x="21279" y="7570"/>
                  <a:pt x="21360" y="7496"/>
                </a:cubicBezTo>
                <a:cubicBezTo>
                  <a:pt x="21443" y="7429"/>
                  <a:pt x="21524" y="7347"/>
                  <a:pt x="21599" y="7250"/>
                </a:cubicBezTo>
                <a:lnTo>
                  <a:pt x="21599" y="19981"/>
                </a:lnTo>
                <a:cubicBezTo>
                  <a:pt x="21599" y="20416"/>
                  <a:pt x="21470" y="20800"/>
                  <a:pt x="21208" y="21118"/>
                </a:cubicBezTo>
                <a:cubicBezTo>
                  <a:pt x="20946" y="21438"/>
                  <a:pt x="20632" y="21599"/>
                  <a:pt x="20265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18"/>
                </a:cubicBezTo>
                <a:cubicBezTo>
                  <a:pt x="132" y="20803"/>
                  <a:pt x="0" y="20419"/>
                  <a:pt x="0" y="19981"/>
                </a:cubicBezTo>
                <a:lnTo>
                  <a:pt x="0" y="7250"/>
                </a:lnTo>
                <a:cubicBezTo>
                  <a:pt x="75" y="7347"/>
                  <a:pt x="156" y="7429"/>
                  <a:pt x="239" y="7496"/>
                </a:cubicBezTo>
                <a:cubicBezTo>
                  <a:pt x="320" y="7570"/>
                  <a:pt x="401" y="7640"/>
                  <a:pt x="479" y="7714"/>
                </a:cubicBezTo>
                <a:cubicBezTo>
                  <a:pt x="1488" y="8616"/>
                  <a:pt x="2487" y="9514"/>
                  <a:pt x="3481" y="10410"/>
                </a:cubicBezTo>
                <a:cubicBezTo>
                  <a:pt x="4473" y="11306"/>
                  <a:pt x="5457" y="12223"/>
                  <a:pt x="6434" y="13160"/>
                </a:cubicBezTo>
                <a:cubicBezTo>
                  <a:pt x="6738" y="13454"/>
                  <a:pt x="7058" y="13744"/>
                  <a:pt x="7394" y="14038"/>
                </a:cubicBezTo>
                <a:cubicBezTo>
                  <a:pt x="7729" y="14338"/>
                  <a:pt x="8079" y="14599"/>
                  <a:pt x="8437" y="14840"/>
                </a:cubicBezTo>
                <a:cubicBezTo>
                  <a:pt x="8797" y="15075"/>
                  <a:pt x="9174" y="15269"/>
                  <a:pt x="9568" y="15413"/>
                </a:cubicBezTo>
                <a:cubicBezTo>
                  <a:pt x="9965" y="15563"/>
                  <a:pt x="10371" y="15633"/>
                  <a:pt x="10782" y="15633"/>
                </a:cubicBezTo>
                <a:moveTo>
                  <a:pt x="10782" y="12413"/>
                </a:moveTo>
                <a:cubicBezTo>
                  <a:pt x="10540" y="12413"/>
                  <a:pt x="10278" y="12334"/>
                  <a:pt x="9996" y="12167"/>
                </a:cubicBezTo>
                <a:cubicBezTo>
                  <a:pt x="9715" y="12005"/>
                  <a:pt x="9441" y="11806"/>
                  <a:pt x="9171" y="11576"/>
                </a:cubicBezTo>
                <a:cubicBezTo>
                  <a:pt x="8900" y="11347"/>
                  <a:pt x="8638" y="11106"/>
                  <a:pt x="8380" y="10854"/>
                </a:cubicBezTo>
                <a:cubicBezTo>
                  <a:pt x="8121" y="10601"/>
                  <a:pt x="7896" y="10390"/>
                  <a:pt x="7700" y="10222"/>
                </a:cubicBezTo>
                <a:cubicBezTo>
                  <a:pt x="6752" y="9356"/>
                  <a:pt x="5819" y="8507"/>
                  <a:pt x="4891" y="7664"/>
                </a:cubicBezTo>
                <a:cubicBezTo>
                  <a:pt x="3966" y="6815"/>
                  <a:pt x="3023" y="5960"/>
                  <a:pt x="2061" y="5087"/>
                </a:cubicBezTo>
                <a:cubicBezTo>
                  <a:pt x="1882" y="4920"/>
                  <a:pt x="1672" y="4691"/>
                  <a:pt x="1434" y="4406"/>
                </a:cubicBezTo>
                <a:cubicBezTo>
                  <a:pt x="1194" y="4118"/>
                  <a:pt x="974" y="3804"/>
                  <a:pt x="766" y="3460"/>
                </a:cubicBezTo>
                <a:cubicBezTo>
                  <a:pt x="560" y="3110"/>
                  <a:pt x="384" y="2761"/>
                  <a:pt x="239" y="2405"/>
                </a:cubicBezTo>
                <a:cubicBezTo>
                  <a:pt x="95" y="2050"/>
                  <a:pt x="22" y="1724"/>
                  <a:pt x="22" y="1436"/>
                </a:cubicBezTo>
                <a:cubicBezTo>
                  <a:pt x="22" y="1051"/>
                  <a:pt x="164" y="713"/>
                  <a:pt x="443" y="425"/>
                </a:cubicBezTo>
                <a:cubicBezTo>
                  <a:pt x="727" y="143"/>
                  <a:pt x="1025" y="0"/>
                  <a:pt x="1346" y="0"/>
                </a:cubicBezTo>
                <a:lnTo>
                  <a:pt x="20265" y="0"/>
                </a:lnTo>
                <a:cubicBezTo>
                  <a:pt x="20583" y="0"/>
                  <a:pt x="20882" y="143"/>
                  <a:pt x="21161" y="425"/>
                </a:cubicBezTo>
                <a:cubicBezTo>
                  <a:pt x="21438" y="713"/>
                  <a:pt x="21577" y="1051"/>
                  <a:pt x="21577" y="1436"/>
                </a:cubicBezTo>
                <a:cubicBezTo>
                  <a:pt x="21577" y="1724"/>
                  <a:pt x="21504" y="2050"/>
                  <a:pt x="21360" y="2405"/>
                </a:cubicBezTo>
                <a:cubicBezTo>
                  <a:pt x="21215" y="2761"/>
                  <a:pt x="21039" y="3110"/>
                  <a:pt x="20833" y="3460"/>
                </a:cubicBezTo>
                <a:cubicBezTo>
                  <a:pt x="20627" y="3804"/>
                  <a:pt x="20402" y="4121"/>
                  <a:pt x="20165" y="4406"/>
                </a:cubicBezTo>
                <a:cubicBezTo>
                  <a:pt x="19927" y="4691"/>
                  <a:pt x="19717" y="4923"/>
                  <a:pt x="19538" y="5087"/>
                </a:cubicBezTo>
                <a:cubicBezTo>
                  <a:pt x="18578" y="5948"/>
                  <a:pt x="17633" y="6803"/>
                  <a:pt x="16708" y="7652"/>
                </a:cubicBezTo>
                <a:cubicBezTo>
                  <a:pt x="15782" y="8501"/>
                  <a:pt x="14844" y="9356"/>
                  <a:pt x="13899" y="10222"/>
                </a:cubicBezTo>
                <a:cubicBezTo>
                  <a:pt x="13703" y="10390"/>
                  <a:pt x="13481" y="10601"/>
                  <a:pt x="13226" y="10854"/>
                </a:cubicBezTo>
                <a:cubicBezTo>
                  <a:pt x="12971" y="11106"/>
                  <a:pt x="12709" y="11347"/>
                  <a:pt x="12435" y="11576"/>
                </a:cubicBezTo>
                <a:cubicBezTo>
                  <a:pt x="12161" y="11806"/>
                  <a:pt x="11884" y="12005"/>
                  <a:pt x="11603" y="12167"/>
                </a:cubicBezTo>
                <a:cubicBezTo>
                  <a:pt x="11321" y="12334"/>
                  <a:pt x="11064" y="12413"/>
                  <a:pt x="10829" y="12413"/>
                </a:cubicBezTo>
                <a:lnTo>
                  <a:pt x="10804" y="12413"/>
                </a:lnTo>
                <a:lnTo>
                  <a:pt x="10782" y="12413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Gill Sans" charset="0"/>
            </a:endParaRPr>
          </a:p>
        </p:txBody>
      </p:sp>
      <p:grpSp>
        <p:nvGrpSpPr>
          <p:cNvPr id="24" name="Group 247">
            <a:extLst>
              <a:ext uri="{FF2B5EF4-FFF2-40B4-BE49-F238E27FC236}">
                <a16:creationId xmlns:a16="http://schemas.microsoft.com/office/drawing/2014/main" id="{81465A1C-8AF0-1A10-72C1-EB53E48EA64A}"/>
              </a:ext>
            </a:extLst>
          </p:cNvPr>
          <p:cNvGrpSpPr/>
          <p:nvPr/>
        </p:nvGrpSpPr>
        <p:grpSpPr>
          <a:xfrm>
            <a:off x="7421482" y="5557199"/>
            <a:ext cx="223401" cy="226743"/>
            <a:chOff x="3175" y="1588"/>
            <a:chExt cx="1035050" cy="1211262"/>
          </a:xfrm>
          <a:solidFill>
            <a:srgbClr val="BB8D54"/>
          </a:solidFill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DC8B316C-6BC9-88B2-6565-4B0BC3559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1588"/>
              <a:ext cx="993775" cy="954087"/>
            </a:xfrm>
            <a:custGeom>
              <a:avLst/>
              <a:gdLst>
                <a:gd name="T0" fmla="*/ 242 w 262"/>
                <a:gd name="T1" fmla="*/ 40 h 252"/>
                <a:gd name="T2" fmla="*/ 262 w 262"/>
                <a:gd name="T3" fmla="*/ 20 h 252"/>
                <a:gd name="T4" fmla="*/ 242 w 262"/>
                <a:gd name="T5" fmla="*/ 0 h 252"/>
                <a:gd name="T6" fmla="*/ 222 w 262"/>
                <a:gd name="T7" fmla="*/ 20 h 252"/>
                <a:gd name="T8" fmla="*/ 226 w 262"/>
                <a:gd name="T9" fmla="*/ 31 h 252"/>
                <a:gd name="T10" fmla="*/ 126 w 262"/>
                <a:gd name="T11" fmla="*/ 98 h 252"/>
                <a:gd name="T12" fmla="*/ 36 w 262"/>
                <a:gd name="T13" fmla="*/ 8 h 252"/>
                <a:gd name="T14" fmla="*/ 13 w 262"/>
                <a:gd name="T15" fmla="*/ 3 h 252"/>
                <a:gd name="T16" fmla="*/ 0 w 262"/>
                <a:gd name="T17" fmla="*/ 22 h 252"/>
                <a:gd name="T18" fmla="*/ 67 w 262"/>
                <a:gd name="T19" fmla="*/ 185 h 252"/>
                <a:gd name="T20" fmla="*/ 230 w 262"/>
                <a:gd name="T21" fmla="*/ 252 h 252"/>
                <a:gd name="T22" fmla="*/ 249 w 262"/>
                <a:gd name="T23" fmla="*/ 239 h 252"/>
                <a:gd name="T24" fmla="*/ 244 w 262"/>
                <a:gd name="T25" fmla="*/ 216 h 252"/>
                <a:gd name="T26" fmla="*/ 164 w 262"/>
                <a:gd name="T27" fmla="*/ 136 h 252"/>
                <a:gd name="T28" fmla="*/ 231 w 262"/>
                <a:gd name="T29" fmla="*/ 36 h 252"/>
                <a:gd name="T30" fmla="*/ 242 w 262"/>
                <a:gd name="T31" fmla="*/ 4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2" h="252">
                  <a:moveTo>
                    <a:pt x="242" y="40"/>
                  </a:moveTo>
                  <a:cubicBezTo>
                    <a:pt x="253" y="40"/>
                    <a:pt x="262" y="31"/>
                    <a:pt x="262" y="20"/>
                  </a:cubicBezTo>
                  <a:cubicBezTo>
                    <a:pt x="262" y="9"/>
                    <a:pt x="253" y="0"/>
                    <a:pt x="242" y="0"/>
                  </a:cubicBezTo>
                  <a:cubicBezTo>
                    <a:pt x="231" y="0"/>
                    <a:pt x="222" y="9"/>
                    <a:pt x="222" y="20"/>
                  </a:cubicBezTo>
                  <a:cubicBezTo>
                    <a:pt x="222" y="24"/>
                    <a:pt x="224" y="28"/>
                    <a:pt x="226" y="31"/>
                  </a:cubicBezTo>
                  <a:cubicBezTo>
                    <a:pt x="126" y="98"/>
                    <a:pt x="126" y="98"/>
                    <a:pt x="126" y="9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0" y="2"/>
                    <a:pt x="21" y="0"/>
                    <a:pt x="13" y="3"/>
                  </a:cubicBezTo>
                  <a:cubicBezTo>
                    <a:pt x="5" y="6"/>
                    <a:pt x="0" y="14"/>
                    <a:pt x="0" y="22"/>
                  </a:cubicBezTo>
                  <a:cubicBezTo>
                    <a:pt x="0" y="82"/>
                    <a:pt x="22" y="141"/>
                    <a:pt x="67" y="185"/>
                  </a:cubicBezTo>
                  <a:cubicBezTo>
                    <a:pt x="111" y="230"/>
                    <a:pt x="170" y="252"/>
                    <a:pt x="230" y="252"/>
                  </a:cubicBezTo>
                  <a:cubicBezTo>
                    <a:pt x="238" y="252"/>
                    <a:pt x="246" y="247"/>
                    <a:pt x="249" y="239"/>
                  </a:cubicBezTo>
                  <a:cubicBezTo>
                    <a:pt x="252" y="231"/>
                    <a:pt x="250" y="222"/>
                    <a:pt x="244" y="216"/>
                  </a:cubicBezTo>
                  <a:cubicBezTo>
                    <a:pt x="164" y="136"/>
                    <a:pt x="164" y="136"/>
                    <a:pt x="164" y="136"/>
                  </a:cubicBezTo>
                  <a:cubicBezTo>
                    <a:pt x="231" y="36"/>
                    <a:pt x="231" y="36"/>
                    <a:pt x="231" y="36"/>
                  </a:cubicBezTo>
                  <a:cubicBezTo>
                    <a:pt x="234" y="38"/>
                    <a:pt x="238" y="40"/>
                    <a:pt x="24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A8427F49-1F6B-1F84-982B-F722BBC12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" y="777875"/>
              <a:ext cx="492125" cy="434975"/>
            </a:xfrm>
            <a:custGeom>
              <a:avLst/>
              <a:gdLst>
                <a:gd name="T0" fmla="*/ 113 w 130"/>
                <a:gd name="T1" fmla="*/ 44 h 115"/>
                <a:gd name="T2" fmla="*/ 108 w 130"/>
                <a:gd name="T3" fmla="*/ 38 h 115"/>
                <a:gd name="T4" fmla="*/ 58 w 130"/>
                <a:gd name="T5" fmla="*/ 0 h 115"/>
                <a:gd name="T6" fmla="*/ 57 w 130"/>
                <a:gd name="T7" fmla="*/ 0 h 115"/>
                <a:gd name="T8" fmla="*/ 57 w 130"/>
                <a:gd name="T9" fmla="*/ 0 h 115"/>
                <a:gd name="T10" fmla="*/ 1 w 130"/>
                <a:gd name="T11" fmla="*/ 100 h 115"/>
                <a:gd name="T12" fmla="*/ 1 w 130"/>
                <a:gd name="T13" fmla="*/ 110 h 115"/>
                <a:gd name="T14" fmla="*/ 10 w 130"/>
                <a:gd name="T15" fmla="*/ 115 h 115"/>
                <a:gd name="T16" fmla="*/ 120 w 130"/>
                <a:gd name="T17" fmla="*/ 115 h 115"/>
                <a:gd name="T18" fmla="*/ 128 w 130"/>
                <a:gd name="T19" fmla="*/ 111 h 115"/>
                <a:gd name="T20" fmla="*/ 129 w 130"/>
                <a:gd name="T21" fmla="*/ 102 h 115"/>
                <a:gd name="T22" fmla="*/ 113 w 130"/>
                <a:gd name="T23" fmla="*/ 4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15">
                  <a:moveTo>
                    <a:pt x="113" y="44"/>
                  </a:moveTo>
                  <a:cubicBezTo>
                    <a:pt x="112" y="42"/>
                    <a:pt x="110" y="39"/>
                    <a:pt x="108" y="38"/>
                  </a:cubicBezTo>
                  <a:cubicBezTo>
                    <a:pt x="90" y="28"/>
                    <a:pt x="73" y="16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0" y="103"/>
                    <a:pt x="0" y="107"/>
                    <a:pt x="1" y="110"/>
                  </a:cubicBezTo>
                  <a:cubicBezTo>
                    <a:pt x="3" y="113"/>
                    <a:pt x="6" y="115"/>
                    <a:pt x="10" y="115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23" y="115"/>
                    <a:pt x="126" y="114"/>
                    <a:pt x="128" y="111"/>
                  </a:cubicBezTo>
                  <a:cubicBezTo>
                    <a:pt x="130" y="109"/>
                    <a:pt x="130" y="105"/>
                    <a:pt x="129" y="102"/>
                  </a:cubicBezTo>
                  <a:lnTo>
                    <a:pt x="113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BB16836-9468-EDD2-9B43-1899F3988379}"/>
              </a:ext>
            </a:extLst>
          </p:cNvPr>
          <p:cNvSpPr/>
          <p:nvPr/>
        </p:nvSpPr>
        <p:spPr>
          <a:xfrm>
            <a:off x="7725591" y="5567140"/>
            <a:ext cx="1552622" cy="2168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+7 (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923) 420-16-10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1CFAB54-FA97-735D-AF59-CC7C5CA2D6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" t="844" r="1137" b="844"/>
          <a:stretch>
            <a:fillRect/>
          </a:stretch>
        </p:blipFill>
        <p:spPr>
          <a:xfrm>
            <a:off x="5175074" y="5100464"/>
            <a:ext cx="1035453" cy="1035454"/>
          </a:xfrm>
          <a:custGeom>
            <a:avLst/>
            <a:gdLst>
              <a:gd name="connsiteX0" fmla="*/ 887443 w 1774886"/>
              <a:gd name="connsiteY0" fmla="*/ 0 h 1776374"/>
              <a:gd name="connsiteX1" fmla="*/ 1774886 w 1774886"/>
              <a:gd name="connsiteY1" fmla="*/ 888187 h 1776374"/>
              <a:gd name="connsiteX2" fmla="*/ 887443 w 1774886"/>
              <a:gd name="connsiteY2" fmla="*/ 1776374 h 1776374"/>
              <a:gd name="connsiteX3" fmla="*/ 0 w 1774886"/>
              <a:gd name="connsiteY3" fmla="*/ 888187 h 1776374"/>
              <a:gd name="connsiteX4" fmla="*/ 887443 w 1774886"/>
              <a:gd name="connsiteY4" fmla="*/ 0 h 177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4886" h="1776374">
                <a:moveTo>
                  <a:pt x="887443" y="0"/>
                </a:moveTo>
                <a:cubicBezTo>
                  <a:pt x="1377564" y="0"/>
                  <a:pt x="1774886" y="397655"/>
                  <a:pt x="1774886" y="888187"/>
                </a:cubicBezTo>
                <a:cubicBezTo>
                  <a:pt x="1774886" y="1378719"/>
                  <a:pt x="1377564" y="1776374"/>
                  <a:pt x="887443" y="1776374"/>
                </a:cubicBezTo>
                <a:cubicBezTo>
                  <a:pt x="397322" y="1776374"/>
                  <a:pt x="0" y="1378719"/>
                  <a:pt x="0" y="888187"/>
                </a:cubicBezTo>
                <a:cubicBezTo>
                  <a:pt x="0" y="397655"/>
                  <a:pt x="397322" y="0"/>
                  <a:pt x="88744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solidFill>
              <a:srgbClr val="BB8D54"/>
            </a:solidFill>
          </a:ln>
        </p:spPr>
      </p:pic>
      <p:pic>
        <p:nvPicPr>
          <p:cNvPr id="30" name="Рисунок 29" descr="Изображение выглядит как человек, на открытом воздухе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id="{9AA40764-FC6A-3D9A-3F2C-941E2FF1FA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1" t="8512" r="52962" b="56195"/>
          <a:stretch>
            <a:fillRect/>
          </a:stretch>
        </p:blipFill>
        <p:spPr>
          <a:xfrm>
            <a:off x="10478539" y="5117009"/>
            <a:ext cx="1035957" cy="1035957"/>
          </a:xfrm>
          <a:custGeom>
            <a:avLst/>
            <a:gdLst>
              <a:gd name="connsiteX0" fmla="*/ 847800 w 1695600"/>
              <a:gd name="connsiteY0" fmla="*/ 0 h 1695600"/>
              <a:gd name="connsiteX1" fmla="*/ 1695600 w 1695600"/>
              <a:gd name="connsiteY1" fmla="*/ 847800 h 1695600"/>
              <a:gd name="connsiteX2" fmla="*/ 847800 w 1695600"/>
              <a:gd name="connsiteY2" fmla="*/ 1695600 h 1695600"/>
              <a:gd name="connsiteX3" fmla="*/ 0 w 1695600"/>
              <a:gd name="connsiteY3" fmla="*/ 847800 h 1695600"/>
              <a:gd name="connsiteX4" fmla="*/ 847800 w 1695600"/>
              <a:gd name="connsiteY4" fmla="*/ 0 h 16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600" h="1695600">
                <a:moveTo>
                  <a:pt x="847800" y="0"/>
                </a:moveTo>
                <a:cubicBezTo>
                  <a:pt x="1316027" y="0"/>
                  <a:pt x="1695600" y="379573"/>
                  <a:pt x="1695600" y="847800"/>
                </a:cubicBezTo>
                <a:cubicBezTo>
                  <a:pt x="1695600" y="1316027"/>
                  <a:pt x="1316027" y="1695600"/>
                  <a:pt x="847800" y="1695600"/>
                </a:cubicBezTo>
                <a:cubicBezTo>
                  <a:pt x="379573" y="1695600"/>
                  <a:pt x="0" y="1316027"/>
                  <a:pt x="0" y="847800"/>
                </a:cubicBezTo>
                <a:cubicBezTo>
                  <a:pt x="0" y="379573"/>
                  <a:pt x="379573" y="0"/>
                  <a:pt x="847800" y="0"/>
                </a:cubicBezTo>
                <a:close/>
              </a:path>
            </a:pathLst>
          </a:custGeom>
          <a:solidFill>
            <a:schemeClr val="bg1">
              <a:lumMod val="95000"/>
              <a:alpha val="43000"/>
            </a:schemeClr>
          </a:solidFill>
          <a:ln w="25400">
            <a:solidFill>
              <a:srgbClr val="BB8D54"/>
            </a:solidFill>
          </a:ln>
        </p:spPr>
      </p:pic>
    </p:spTree>
    <p:extLst>
      <p:ext uri="{BB962C8B-B14F-4D97-AF65-F5344CB8AC3E}">
        <p14:creationId xmlns:p14="http://schemas.microsoft.com/office/powerpoint/2010/main" val="851868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1786870" y="6347385"/>
            <a:ext cx="729884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fld id="{F261FFE2-67A2-4938-AA67-F4B325A9C0FC}" type="slidenum">
              <a:rPr lang="ru-RU" sz="1600" b="1" smtClean="0">
                <a:solidFill>
                  <a:srgbClr val="434343"/>
                </a:solidFill>
                <a:latin typeface="Arial Black" panose="020B0A04020102020204" pitchFamily="34" charset="0"/>
              </a:rPr>
              <a:t>2</a:t>
            </a:fld>
            <a:endParaRPr lang="ru-RU" sz="1600" b="1" dirty="0">
              <a:solidFill>
                <a:srgbClr val="434343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00144" y="477188"/>
            <a:ext cx="9335573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Просто о системах компьютерной вёрстки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DCF6592-8828-FFFA-C087-AA5C355A34CB}"/>
              </a:ext>
            </a:extLst>
          </p:cNvPr>
          <p:cNvCxnSpPr/>
          <p:nvPr/>
        </p:nvCxnSpPr>
        <p:spPr>
          <a:xfrm>
            <a:off x="11691620" y="6340242"/>
            <a:ext cx="0" cy="2462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E4D537F-C5A5-CF87-466F-FD24E4A7C942}"/>
              </a:ext>
            </a:extLst>
          </p:cNvPr>
          <p:cNvSpPr/>
          <p:nvPr/>
        </p:nvSpPr>
        <p:spPr>
          <a:xfrm>
            <a:off x="1800144" y="4962033"/>
            <a:ext cx="7314681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000" b="1" dirty="0">
                <a:solidFill>
                  <a:srgbClr val="0069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Почему студенты и учёные </a:t>
            </a:r>
            <a:r>
              <a:rPr lang="ru-RU" sz="2000" b="1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всё чаще </a:t>
            </a:r>
            <a:r>
              <a:rPr lang="ru-RU" sz="2000" b="1" dirty="0">
                <a:solidFill>
                  <a:srgbClr val="0069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выбирают </a:t>
            </a:r>
            <a:r>
              <a:rPr lang="en-US" sz="2000" b="1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LaTeX</a:t>
            </a:r>
            <a:r>
              <a:rPr lang="ru-RU" sz="2000" b="1" dirty="0">
                <a:solidFill>
                  <a:srgbClr val="0069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7394C86-BD45-EA72-B6D5-D99C94654A01}"/>
              </a:ext>
            </a:extLst>
          </p:cNvPr>
          <p:cNvSpPr/>
          <p:nvPr/>
        </p:nvSpPr>
        <p:spPr>
          <a:xfrm>
            <a:off x="1805172" y="6002756"/>
            <a:ext cx="1499476" cy="5816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LaTeX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надо тратить время на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оформление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48FBAB0-E585-EC8D-EC74-1CC42C4365D4}"/>
              </a:ext>
            </a:extLst>
          </p:cNvPr>
          <p:cNvSpPr/>
          <p:nvPr/>
        </p:nvSpPr>
        <p:spPr>
          <a:xfrm>
            <a:off x="3944595" y="6002756"/>
            <a:ext cx="1837080" cy="5816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LaTeX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автоматически придаёт нужный вид любым формулам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6E5F97E-0CB2-D509-5B7A-3EB2EBFD7734}"/>
              </a:ext>
            </a:extLst>
          </p:cNvPr>
          <p:cNvSpPr/>
          <p:nvPr/>
        </p:nvSpPr>
        <p:spPr>
          <a:xfrm>
            <a:off x="8831225" y="6002756"/>
            <a:ext cx="1973666" cy="5816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LaTeX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отвлекает лишними функциями набора теста и формул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ECDA6D9-F00F-2A00-0C57-D8FD860CCABE}"/>
              </a:ext>
            </a:extLst>
          </p:cNvPr>
          <p:cNvSpPr/>
          <p:nvPr/>
        </p:nvSpPr>
        <p:spPr>
          <a:xfrm>
            <a:off x="6452184" y="6002756"/>
            <a:ext cx="1715503" cy="5816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LaTeX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делает быстрой подготовку любых сборников</a:t>
            </a:r>
          </a:p>
        </p:txBody>
      </p:sp>
      <p:sp>
        <p:nvSpPr>
          <p:cNvPr id="21" name="Полилиния 716">
            <a:extLst>
              <a:ext uri="{FF2B5EF4-FFF2-40B4-BE49-F238E27FC236}">
                <a16:creationId xmlns:a16="http://schemas.microsoft.com/office/drawing/2014/main" id="{E63F4CC2-8121-CF27-C760-C412663EED7C}"/>
              </a:ext>
            </a:extLst>
          </p:cNvPr>
          <p:cNvSpPr>
            <a:spLocks/>
          </p:cNvSpPr>
          <p:nvPr/>
        </p:nvSpPr>
        <p:spPr bwMode="auto">
          <a:xfrm>
            <a:off x="8831178" y="5535559"/>
            <a:ext cx="493797" cy="387770"/>
          </a:xfrm>
          <a:custGeom>
            <a:avLst/>
            <a:gdLst>
              <a:gd name="connsiteX0" fmla="*/ 465144 w 588211"/>
              <a:gd name="connsiteY0" fmla="*/ 304735 h 461912"/>
              <a:gd name="connsiteX1" fmla="*/ 439381 w 588211"/>
              <a:gd name="connsiteY1" fmla="*/ 315136 h 461912"/>
              <a:gd name="connsiteX2" fmla="*/ 428624 w 588211"/>
              <a:gd name="connsiteY2" fmla="*/ 340411 h 461912"/>
              <a:gd name="connsiteX3" fmla="*/ 439245 w 588211"/>
              <a:gd name="connsiteY3" fmla="*/ 366112 h 461912"/>
              <a:gd name="connsiteX4" fmla="*/ 465144 w 588211"/>
              <a:gd name="connsiteY4" fmla="*/ 376982 h 461912"/>
              <a:gd name="connsiteX5" fmla="*/ 491124 w 588211"/>
              <a:gd name="connsiteY5" fmla="*/ 366626 h 461912"/>
              <a:gd name="connsiteX6" fmla="*/ 502018 w 588211"/>
              <a:gd name="connsiteY6" fmla="*/ 340411 h 461912"/>
              <a:gd name="connsiteX7" fmla="*/ 491370 w 588211"/>
              <a:gd name="connsiteY7" fmla="*/ 315136 h 461912"/>
              <a:gd name="connsiteX8" fmla="*/ 465144 w 588211"/>
              <a:gd name="connsiteY8" fmla="*/ 304735 h 461912"/>
              <a:gd name="connsiteX9" fmla="*/ 471516 w 588211"/>
              <a:gd name="connsiteY9" fmla="*/ 222282 h 461912"/>
              <a:gd name="connsiteX10" fmla="*/ 486059 w 588211"/>
              <a:gd name="connsiteY10" fmla="*/ 222282 h 461912"/>
              <a:gd name="connsiteX11" fmla="*/ 504251 w 588211"/>
              <a:gd name="connsiteY11" fmla="*/ 227500 h 461912"/>
              <a:gd name="connsiteX12" fmla="*/ 522851 w 588211"/>
              <a:gd name="connsiteY12" fmla="*/ 234635 h 461912"/>
              <a:gd name="connsiteX13" fmla="*/ 531103 w 588211"/>
              <a:gd name="connsiteY13" fmla="*/ 241502 h 461912"/>
              <a:gd name="connsiteX14" fmla="*/ 529442 w 588211"/>
              <a:gd name="connsiteY14" fmla="*/ 255795 h 461912"/>
              <a:gd name="connsiteX15" fmla="*/ 526500 w 588211"/>
              <a:gd name="connsiteY15" fmla="*/ 269931 h 461912"/>
              <a:gd name="connsiteX16" fmla="*/ 535270 w 588211"/>
              <a:gd name="connsiteY16" fmla="*/ 277961 h 461912"/>
              <a:gd name="connsiteX17" fmla="*/ 542214 w 588211"/>
              <a:gd name="connsiteY17" fmla="*/ 287177 h 461912"/>
              <a:gd name="connsiteX18" fmla="*/ 557328 w 588211"/>
              <a:gd name="connsiteY18" fmla="*/ 286282 h 461912"/>
              <a:gd name="connsiteX19" fmla="*/ 571953 w 588211"/>
              <a:gd name="connsiteY19" fmla="*/ 285969 h 461912"/>
              <a:gd name="connsiteX20" fmla="*/ 577454 w 588211"/>
              <a:gd name="connsiteY20" fmla="*/ 293999 h 461912"/>
              <a:gd name="connsiteX21" fmla="*/ 582846 w 588211"/>
              <a:gd name="connsiteY21" fmla="*/ 312318 h 461912"/>
              <a:gd name="connsiteX22" fmla="*/ 586686 w 588211"/>
              <a:gd name="connsiteY22" fmla="*/ 331822 h 461912"/>
              <a:gd name="connsiteX23" fmla="*/ 588211 w 588211"/>
              <a:gd name="connsiteY23" fmla="*/ 343699 h 461912"/>
              <a:gd name="connsiteX24" fmla="*/ 584071 w 588211"/>
              <a:gd name="connsiteY24" fmla="*/ 347681 h 461912"/>
              <a:gd name="connsiteX25" fmla="*/ 575030 w 588211"/>
              <a:gd name="connsiteY25" fmla="*/ 351528 h 461912"/>
              <a:gd name="connsiteX26" fmla="*/ 565008 w 588211"/>
              <a:gd name="connsiteY26" fmla="*/ 355375 h 461912"/>
              <a:gd name="connsiteX27" fmla="*/ 558173 w 588211"/>
              <a:gd name="connsiteY27" fmla="*/ 357970 h 461912"/>
              <a:gd name="connsiteX28" fmla="*/ 551038 w 588211"/>
              <a:gd name="connsiteY28" fmla="*/ 379443 h 461912"/>
              <a:gd name="connsiteX29" fmla="*/ 554578 w 588211"/>
              <a:gd name="connsiteY29" fmla="*/ 385012 h 461912"/>
              <a:gd name="connsiteX30" fmla="*/ 560270 w 588211"/>
              <a:gd name="connsiteY30" fmla="*/ 393221 h 461912"/>
              <a:gd name="connsiteX31" fmla="*/ 565226 w 588211"/>
              <a:gd name="connsiteY31" fmla="*/ 401475 h 461912"/>
              <a:gd name="connsiteX32" fmla="*/ 567323 w 588211"/>
              <a:gd name="connsiteY32" fmla="*/ 406910 h 461912"/>
              <a:gd name="connsiteX33" fmla="*/ 561686 w 588211"/>
              <a:gd name="connsiteY33" fmla="*/ 414045 h 461912"/>
              <a:gd name="connsiteX34" fmla="*/ 548478 w 588211"/>
              <a:gd name="connsiteY34" fmla="*/ 426437 h 461912"/>
              <a:gd name="connsiteX35" fmla="*/ 534071 w 588211"/>
              <a:gd name="connsiteY35" fmla="*/ 438627 h 461912"/>
              <a:gd name="connsiteX36" fmla="*/ 525275 w 588211"/>
              <a:gd name="connsiteY36" fmla="*/ 446523 h 461912"/>
              <a:gd name="connsiteX37" fmla="*/ 522851 w 588211"/>
              <a:gd name="connsiteY37" fmla="*/ 447776 h 461912"/>
              <a:gd name="connsiteX38" fmla="*/ 517786 w 588211"/>
              <a:gd name="connsiteY38" fmla="*/ 445181 h 461912"/>
              <a:gd name="connsiteX39" fmla="*/ 509970 w 588211"/>
              <a:gd name="connsiteY39" fmla="*/ 439254 h 461912"/>
              <a:gd name="connsiteX40" fmla="*/ 502127 w 588211"/>
              <a:gd name="connsiteY40" fmla="*/ 432745 h 461912"/>
              <a:gd name="connsiteX41" fmla="*/ 497088 w 588211"/>
              <a:gd name="connsiteY41" fmla="*/ 428383 h 461912"/>
              <a:gd name="connsiteX42" fmla="*/ 473096 w 588211"/>
              <a:gd name="connsiteY42" fmla="*/ 434131 h 461912"/>
              <a:gd name="connsiteX43" fmla="*/ 470400 w 588211"/>
              <a:gd name="connsiteY43" fmla="*/ 440640 h 461912"/>
              <a:gd name="connsiteX44" fmla="*/ 465607 w 588211"/>
              <a:gd name="connsiteY44" fmla="*/ 449856 h 461912"/>
              <a:gd name="connsiteX45" fmla="*/ 460541 w 588211"/>
              <a:gd name="connsiteY45" fmla="*/ 458132 h 461912"/>
              <a:gd name="connsiteX46" fmla="*/ 456239 w 588211"/>
              <a:gd name="connsiteY46" fmla="*/ 461912 h 461912"/>
              <a:gd name="connsiteX47" fmla="*/ 445536 w 588211"/>
              <a:gd name="connsiteY47" fmla="*/ 459653 h 461912"/>
              <a:gd name="connsiteX48" fmla="*/ 426309 w 588211"/>
              <a:gd name="connsiteY48" fmla="*/ 454038 h 461912"/>
              <a:gd name="connsiteX49" fmla="*/ 407927 w 588211"/>
              <a:gd name="connsiteY49" fmla="*/ 446948 h 461912"/>
              <a:gd name="connsiteX50" fmla="*/ 399784 w 588211"/>
              <a:gd name="connsiteY50" fmla="*/ 440193 h 461912"/>
              <a:gd name="connsiteX51" fmla="*/ 401309 w 588211"/>
              <a:gd name="connsiteY51" fmla="*/ 425788 h 461912"/>
              <a:gd name="connsiteX52" fmla="*/ 404060 w 588211"/>
              <a:gd name="connsiteY52" fmla="*/ 411719 h 461912"/>
              <a:gd name="connsiteX53" fmla="*/ 395345 w 588211"/>
              <a:gd name="connsiteY53" fmla="*/ 403756 h 461912"/>
              <a:gd name="connsiteX54" fmla="*/ 388428 w 588211"/>
              <a:gd name="connsiteY54" fmla="*/ 394541 h 461912"/>
              <a:gd name="connsiteX55" fmla="*/ 374457 w 588211"/>
              <a:gd name="connsiteY55" fmla="*/ 395480 h 461912"/>
              <a:gd name="connsiteX56" fmla="*/ 360868 w 588211"/>
              <a:gd name="connsiteY56" fmla="*/ 395726 h 461912"/>
              <a:gd name="connsiteX57" fmla="*/ 356374 w 588211"/>
              <a:gd name="connsiteY57" fmla="*/ 395726 h 461912"/>
              <a:gd name="connsiteX58" fmla="*/ 353760 w 588211"/>
              <a:gd name="connsiteY58" fmla="*/ 392394 h 461912"/>
              <a:gd name="connsiteX59" fmla="*/ 351309 w 588211"/>
              <a:gd name="connsiteY59" fmla="*/ 381657 h 461912"/>
              <a:gd name="connsiteX60" fmla="*/ 347142 w 588211"/>
              <a:gd name="connsiteY60" fmla="*/ 364166 h 461912"/>
              <a:gd name="connsiteX61" fmla="*/ 343357 w 588211"/>
              <a:gd name="connsiteY61" fmla="*/ 347368 h 461912"/>
              <a:gd name="connsiteX62" fmla="*/ 341832 w 588211"/>
              <a:gd name="connsiteY62" fmla="*/ 338577 h 461912"/>
              <a:gd name="connsiteX63" fmla="*/ 345917 w 588211"/>
              <a:gd name="connsiteY63" fmla="*/ 334663 h 461912"/>
              <a:gd name="connsiteX64" fmla="*/ 355476 w 588211"/>
              <a:gd name="connsiteY64" fmla="*/ 330256 h 461912"/>
              <a:gd name="connsiteX65" fmla="*/ 365743 w 588211"/>
              <a:gd name="connsiteY65" fmla="*/ 326521 h 461912"/>
              <a:gd name="connsiteX66" fmla="*/ 372469 w 588211"/>
              <a:gd name="connsiteY66" fmla="*/ 324441 h 461912"/>
              <a:gd name="connsiteX67" fmla="*/ 375410 w 588211"/>
              <a:gd name="connsiteY67" fmla="*/ 312564 h 461912"/>
              <a:gd name="connsiteX68" fmla="*/ 380149 w 588211"/>
              <a:gd name="connsiteY68" fmla="*/ 301380 h 461912"/>
              <a:gd name="connsiteX69" fmla="*/ 376173 w 588211"/>
              <a:gd name="connsiteY69" fmla="*/ 296280 h 461912"/>
              <a:gd name="connsiteX70" fmla="*/ 370481 w 588211"/>
              <a:gd name="connsiteY70" fmla="*/ 288004 h 461912"/>
              <a:gd name="connsiteX71" fmla="*/ 365416 w 588211"/>
              <a:gd name="connsiteY71" fmla="*/ 279527 h 461912"/>
              <a:gd name="connsiteX72" fmla="*/ 363292 w 588211"/>
              <a:gd name="connsiteY72" fmla="*/ 274226 h 461912"/>
              <a:gd name="connsiteX73" fmla="*/ 368929 w 588211"/>
              <a:gd name="connsiteY73" fmla="*/ 267023 h 461912"/>
              <a:gd name="connsiteX74" fmla="*/ 382137 w 588211"/>
              <a:gd name="connsiteY74" fmla="*/ 254721 h 461912"/>
              <a:gd name="connsiteX75" fmla="*/ 396571 w 588211"/>
              <a:gd name="connsiteY75" fmla="*/ 242643 h 461912"/>
              <a:gd name="connsiteX76" fmla="*/ 405285 w 588211"/>
              <a:gd name="connsiteY76" fmla="*/ 235262 h 461912"/>
              <a:gd name="connsiteX77" fmla="*/ 407791 w 588211"/>
              <a:gd name="connsiteY77" fmla="*/ 234009 h 461912"/>
              <a:gd name="connsiteX78" fmla="*/ 412856 w 588211"/>
              <a:gd name="connsiteY78" fmla="*/ 236581 h 461912"/>
              <a:gd name="connsiteX79" fmla="*/ 420672 w 588211"/>
              <a:gd name="connsiteY79" fmla="*/ 242464 h 461912"/>
              <a:gd name="connsiteX80" fmla="*/ 428488 w 588211"/>
              <a:gd name="connsiteY80" fmla="*/ 248906 h 461912"/>
              <a:gd name="connsiteX81" fmla="*/ 433553 w 588211"/>
              <a:gd name="connsiteY81" fmla="*/ 253379 h 461912"/>
              <a:gd name="connsiteX82" fmla="*/ 456892 w 588211"/>
              <a:gd name="connsiteY82" fmla="*/ 247586 h 461912"/>
              <a:gd name="connsiteX83" fmla="*/ 459643 w 588211"/>
              <a:gd name="connsiteY83" fmla="*/ 241077 h 461912"/>
              <a:gd name="connsiteX84" fmla="*/ 464708 w 588211"/>
              <a:gd name="connsiteY84" fmla="*/ 231906 h 461912"/>
              <a:gd name="connsiteX85" fmla="*/ 470100 w 588211"/>
              <a:gd name="connsiteY85" fmla="*/ 223519 h 461912"/>
              <a:gd name="connsiteX86" fmla="*/ 184669 w 588211"/>
              <a:gd name="connsiteY86" fmla="*/ 127517 h 461912"/>
              <a:gd name="connsiteX87" fmla="*/ 145099 w 588211"/>
              <a:gd name="connsiteY87" fmla="*/ 143554 h 461912"/>
              <a:gd name="connsiteX88" fmla="*/ 128813 w 588211"/>
              <a:gd name="connsiteY88" fmla="*/ 182586 h 461912"/>
              <a:gd name="connsiteX89" fmla="*/ 133307 w 588211"/>
              <a:gd name="connsiteY89" fmla="*/ 203813 h 461912"/>
              <a:gd name="connsiteX90" fmla="*/ 145235 w 588211"/>
              <a:gd name="connsiteY90" fmla="*/ 221170 h 461912"/>
              <a:gd name="connsiteX91" fmla="*/ 163046 w 588211"/>
              <a:gd name="connsiteY91" fmla="*/ 232801 h 461912"/>
              <a:gd name="connsiteX92" fmla="*/ 184669 w 588211"/>
              <a:gd name="connsiteY92" fmla="*/ 237029 h 461912"/>
              <a:gd name="connsiteX93" fmla="*/ 206129 w 588211"/>
              <a:gd name="connsiteY93" fmla="*/ 232801 h 461912"/>
              <a:gd name="connsiteX94" fmla="*/ 223830 w 588211"/>
              <a:gd name="connsiteY94" fmla="*/ 221170 h 461912"/>
              <a:gd name="connsiteX95" fmla="*/ 235622 w 588211"/>
              <a:gd name="connsiteY95" fmla="*/ 203790 h 461912"/>
              <a:gd name="connsiteX96" fmla="*/ 239898 w 588211"/>
              <a:gd name="connsiteY96" fmla="*/ 182586 h 461912"/>
              <a:gd name="connsiteX97" fmla="*/ 235622 w 588211"/>
              <a:gd name="connsiteY97" fmla="*/ 161292 h 461912"/>
              <a:gd name="connsiteX98" fmla="*/ 223830 w 588211"/>
              <a:gd name="connsiteY98" fmla="*/ 143689 h 461912"/>
              <a:gd name="connsiteX99" fmla="*/ 206129 w 588211"/>
              <a:gd name="connsiteY99" fmla="*/ 131923 h 461912"/>
              <a:gd name="connsiteX100" fmla="*/ 184669 w 588211"/>
              <a:gd name="connsiteY100" fmla="*/ 127517 h 461912"/>
              <a:gd name="connsiteX101" fmla="*/ 157081 w 588211"/>
              <a:gd name="connsiteY101" fmla="*/ 0 h 461912"/>
              <a:gd name="connsiteX102" fmla="*/ 211711 w 588211"/>
              <a:gd name="connsiteY102" fmla="*/ 0 h 461912"/>
              <a:gd name="connsiteX103" fmla="*/ 216450 w 588211"/>
              <a:gd name="connsiteY103" fmla="*/ 7068 h 461912"/>
              <a:gd name="connsiteX104" fmla="*/ 219963 w 588211"/>
              <a:gd name="connsiteY104" fmla="*/ 22792 h 461912"/>
              <a:gd name="connsiteX105" fmla="*/ 222087 w 588211"/>
              <a:gd name="connsiteY105" fmla="*/ 40216 h 461912"/>
              <a:gd name="connsiteX106" fmla="*/ 223640 w 588211"/>
              <a:gd name="connsiteY106" fmla="*/ 51333 h 461912"/>
              <a:gd name="connsiteX107" fmla="*/ 250029 w 588211"/>
              <a:gd name="connsiteY107" fmla="*/ 61891 h 461912"/>
              <a:gd name="connsiteX108" fmla="*/ 269201 w 588211"/>
              <a:gd name="connsiteY108" fmla="*/ 48246 h 461912"/>
              <a:gd name="connsiteX109" fmla="*/ 287801 w 588211"/>
              <a:gd name="connsiteY109" fmla="*/ 34155 h 461912"/>
              <a:gd name="connsiteX110" fmla="*/ 290225 w 588211"/>
              <a:gd name="connsiteY110" fmla="*/ 32902 h 461912"/>
              <a:gd name="connsiteX111" fmla="*/ 298694 w 588211"/>
              <a:gd name="connsiteY111" fmla="*/ 39411 h 461912"/>
              <a:gd name="connsiteX112" fmla="*/ 313890 w 588211"/>
              <a:gd name="connsiteY112" fmla="*/ 53682 h 461912"/>
              <a:gd name="connsiteX113" fmla="*/ 328433 w 588211"/>
              <a:gd name="connsiteY113" fmla="*/ 68467 h 461912"/>
              <a:gd name="connsiteX114" fmla="*/ 335023 w 588211"/>
              <a:gd name="connsiteY114" fmla="*/ 77369 h 461912"/>
              <a:gd name="connsiteX115" fmla="*/ 330938 w 588211"/>
              <a:gd name="connsiteY115" fmla="*/ 84191 h 461912"/>
              <a:gd name="connsiteX116" fmla="*/ 321706 w 588211"/>
              <a:gd name="connsiteY116" fmla="*/ 96247 h 461912"/>
              <a:gd name="connsiteX117" fmla="*/ 311902 w 588211"/>
              <a:gd name="connsiteY117" fmla="*/ 108683 h 461912"/>
              <a:gd name="connsiteX118" fmla="*/ 305938 w 588211"/>
              <a:gd name="connsiteY118" fmla="*/ 116400 h 461912"/>
              <a:gd name="connsiteX119" fmla="*/ 317867 w 588211"/>
              <a:gd name="connsiteY119" fmla="*/ 144181 h 461912"/>
              <a:gd name="connsiteX120" fmla="*/ 329196 w 588211"/>
              <a:gd name="connsiteY120" fmla="*/ 145702 h 461912"/>
              <a:gd name="connsiteX121" fmla="*/ 346244 w 588211"/>
              <a:gd name="connsiteY121" fmla="*/ 148296 h 461912"/>
              <a:gd name="connsiteX122" fmla="*/ 361903 w 588211"/>
              <a:gd name="connsiteY122" fmla="*/ 151696 h 461912"/>
              <a:gd name="connsiteX123" fmla="*/ 368820 w 588211"/>
              <a:gd name="connsiteY123" fmla="*/ 155991 h 461912"/>
              <a:gd name="connsiteX124" fmla="*/ 368820 w 588211"/>
              <a:gd name="connsiteY124" fmla="*/ 209807 h 461912"/>
              <a:gd name="connsiteX125" fmla="*/ 361903 w 588211"/>
              <a:gd name="connsiteY125" fmla="*/ 214728 h 461912"/>
              <a:gd name="connsiteX126" fmla="*/ 346244 w 588211"/>
              <a:gd name="connsiteY126" fmla="*/ 218262 h 461912"/>
              <a:gd name="connsiteX127" fmla="*/ 328869 w 588211"/>
              <a:gd name="connsiteY127" fmla="*/ 220365 h 461912"/>
              <a:gd name="connsiteX128" fmla="*/ 317867 w 588211"/>
              <a:gd name="connsiteY128" fmla="*/ 221617 h 461912"/>
              <a:gd name="connsiteX129" fmla="*/ 306510 w 588211"/>
              <a:gd name="connsiteY129" fmla="*/ 248212 h 461912"/>
              <a:gd name="connsiteX130" fmla="*/ 320154 w 588211"/>
              <a:gd name="connsiteY130" fmla="*/ 266531 h 461912"/>
              <a:gd name="connsiteX131" fmla="*/ 335023 w 588211"/>
              <a:gd name="connsiteY131" fmla="*/ 284202 h 461912"/>
              <a:gd name="connsiteX132" fmla="*/ 335677 w 588211"/>
              <a:gd name="connsiteY132" fmla="*/ 287177 h 461912"/>
              <a:gd name="connsiteX133" fmla="*/ 329386 w 588211"/>
              <a:gd name="connsiteY133" fmla="*/ 296280 h 461912"/>
              <a:gd name="connsiteX134" fmla="*/ 314789 w 588211"/>
              <a:gd name="connsiteY134" fmla="*/ 311557 h 461912"/>
              <a:gd name="connsiteX135" fmla="*/ 299321 w 588211"/>
              <a:gd name="connsiteY135" fmla="*/ 325761 h 461912"/>
              <a:gd name="connsiteX136" fmla="*/ 290225 w 588211"/>
              <a:gd name="connsiteY136" fmla="*/ 331956 h 461912"/>
              <a:gd name="connsiteX137" fmla="*/ 283934 w 588211"/>
              <a:gd name="connsiteY137" fmla="*/ 327841 h 461912"/>
              <a:gd name="connsiteX138" fmla="*/ 271379 w 588211"/>
              <a:gd name="connsiteY138" fmla="*/ 318491 h 461912"/>
              <a:gd name="connsiteX139" fmla="*/ 258498 w 588211"/>
              <a:gd name="connsiteY139" fmla="*/ 308649 h 461912"/>
              <a:gd name="connsiteX140" fmla="*/ 250682 w 588211"/>
              <a:gd name="connsiteY140" fmla="*/ 302588 h 461912"/>
              <a:gd name="connsiteX141" fmla="*/ 223640 w 588211"/>
              <a:gd name="connsiteY141" fmla="*/ 313816 h 461912"/>
              <a:gd name="connsiteX142" fmla="*/ 222741 w 588211"/>
              <a:gd name="connsiteY142" fmla="*/ 324933 h 461912"/>
              <a:gd name="connsiteX143" fmla="*/ 220290 w 588211"/>
              <a:gd name="connsiteY143" fmla="*/ 342067 h 461912"/>
              <a:gd name="connsiteX144" fmla="*/ 216450 w 588211"/>
              <a:gd name="connsiteY144" fmla="*/ 357791 h 461912"/>
              <a:gd name="connsiteX145" fmla="*/ 211711 w 588211"/>
              <a:gd name="connsiteY145" fmla="*/ 364613 h 461912"/>
              <a:gd name="connsiteX146" fmla="*/ 157081 w 588211"/>
              <a:gd name="connsiteY146" fmla="*/ 364613 h 461912"/>
              <a:gd name="connsiteX147" fmla="*/ 152343 w 588211"/>
              <a:gd name="connsiteY147" fmla="*/ 357791 h 461912"/>
              <a:gd name="connsiteX148" fmla="*/ 148748 w 588211"/>
              <a:gd name="connsiteY148" fmla="*/ 342067 h 461912"/>
              <a:gd name="connsiteX149" fmla="*/ 146651 w 588211"/>
              <a:gd name="connsiteY149" fmla="*/ 325134 h 461912"/>
              <a:gd name="connsiteX150" fmla="*/ 145752 w 588211"/>
              <a:gd name="connsiteY150" fmla="*/ 313816 h 461912"/>
              <a:gd name="connsiteX151" fmla="*/ 118710 w 588211"/>
              <a:gd name="connsiteY151" fmla="*/ 302588 h 461912"/>
              <a:gd name="connsiteX152" fmla="*/ 99864 w 588211"/>
              <a:gd name="connsiteY152" fmla="*/ 316679 h 461912"/>
              <a:gd name="connsiteX153" fmla="*/ 81591 w 588211"/>
              <a:gd name="connsiteY153" fmla="*/ 331330 h 461912"/>
              <a:gd name="connsiteX154" fmla="*/ 78514 w 588211"/>
              <a:gd name="connsiteY154" fmla="*/ 331956 h 461912"/>
              <a:gd name="connsiteX155" fmla="*/ 70044 w 588211"/>
              <a:gd name="connsiteY155" fmla="*/ 325761 h 461912"/>
              <a:gd name="connsiteX156" fmla="*/ 55039 w 588211"/>
              <a:gd name="connsiteY156" fmla="*/ 311557 h 461912"/>
              <a:gd name="connsiteX157" fmla="*/ 40959 w 588211"/>
              <a:gd name="connsiteY157" fmla="*/ 296280 h 461912"/>
              <a:gd name="connsiteX158" fmla="*/ 34668 w 588211"/>
              <a:gd name="connsiteY158" fmla="*/ 287177 h 461912"/>
              <a:gd name="connsiteX159" fmla="*/ 38644 w 588211"/>
              <a:gd name="connsiteY159" fmla="*/ 280981 h 461912"/>
              <a:gd name="connsiteX160" fmla="*/ 47686 w 588211"/>
              <a:gd name="connsiteY160" fmla="*/ 268925 h 461912"/>
              <a:gd name="connsiteX161" fmla="*/ 57163 w 588211"/>
              <a:gd name="connsiteY161" fmla="*/ 256488 h 461912"/>
              <a:gd name="connsiteX162" fmla="*/ 62854 w 588211"/>
              <a:gd name="connsiteY162" fmla="*/ 248772 h 461912"/>
              <a:gd name="connsiteX163" fmla="*/ 50872 w 588211"/>
              <a:gd name="connsiteY163" fmla="*/ 220365 h 461912"/>
              <a:gd name="connsiteX164" fmla="*/ 39543 w 588211"/>
              <a:gd name="connsiteY164" fmla="*/ 218844 h 461912"/>
              <a:gd name="connsiteX165" fmla="*/ 22495 w 588211"/>
              <a:gd name="connsiteY165" fmla="*/ 216764 h 461912"/>
              <a:gd name="connsiteX166" fmla="*/ 6836 w 588211"/>
              <a:gd name="connsiteY166" fmla="*/ 213587 h 461912"/>
              <a:gd name="connsiteX167" fmla="*/ 0 w 588211"/>
              <a:gd name="connsiteY167" fmla="*/ 209181 h 461912"/>
              <a:gd name="connsiteX168" fmla="*/ 0 w 588211"/>
              <a:gd name="connsiteY168" fmla="*/ 154805 h 461912"/>
              <a:gd name="connsiteX169" fmla="*/ 6836 w 588211"/>
              <a:gd name="connsiteY169" fmla="*/ 150131 h 461912"/>
              <a:gd name="connsiteX170" fmla="*/ 22794 w 588211"/>
              <a:gd name="connsiteY170" fmla="*/ 146574 h 461912"/>
              <a:gd name="connsiteX171" fmla="*/ 40169 w 588211"/>
              <a:gd name="connsiteY171" fmla="*/ 144494 h 461912"/>
              <a:gd name="connsiteX172" fmla="*/ 51525 w 588211"/>
              <a:gd name="connsiteY172" fmla="*/ 143554 h 461912"/>
              <a:gd name="connsiteX173" fmla="*/ 62854 w 588211"/>
              <a:gd name="connsiteY173" fmla="*/ 116959 h 461912"/>
              <a:gd name="connsiteX174" fmla="*/ 48884 w 588211"/>
              <a:gd name="connsiteY174" fmla="*/ 98394 h 461912"/>
              <a:gd name="connsiteX175" fmla="*/ 34668 w 588211"/>
              <a:gd name="connsiteY175" fmla="*/ 80389 h 461912"/>
              <a:gd name="connsiteX176" fmla="*/ 33443 w 588211"/>
              <a:gd name="connsiteY176" fmla="*/ 77369 h 461912"/>
              <a:gd name="connsiteX177" fmla="*/ 39652 w 588211"/>
              <a:gd name="connsiteY177" fmla="*/ 68467 h 461912"/>
              <a:gd name="connsiteX178" fmla="*/ 54085 w 588211"/>
              <a:gd name="connsiteY178" fmla="*/ 53369 h 461912"/>
              <a:gd name="connsiteX179" fmla="*/ 69472 w 588211"/>
              <a:gd name="connsiteY179" fmla="*/ 39098 h 461912"/>
              <a:gd name="connsiteX180" fmla="*/ 78514 w 588211"/>
              <a:gd name="connsiteY180" fmla="*/ 32902 h 461912"/>
              <a:gd name="connsiteX181" fmla="*/ 84777 w 588211"/>
              <a:gd name="connsiteY181" fmla="*/ 36884 h 461912"/>
              <a:gd name="connsiteX182" fmla="*/ 97413 w 588211"/>
              <a:gd name="connsiteY182" fmla="*/ 46032 h 461912"/>
              <a:gd name="connsiteX183" fmla="*/ 110567 w 588211"/>
              <a:gd name="connsiteY183" fmla="*/ 56388 h 461912"/>
              <a:gd name="connsiteX184" fmla="*/ 118056 w 588211"/>
              <a:gd name="connsiteY184" fmla="*/ 62517 h 461912"/>
              <a:gd name="connsiteX185" fmla="*/ 145752 w 588211"/>
              <a:gd name="connsiteY185" fmla="*/ 51333 h 461912"/>
              <a:gd name="connsiteX186" fmla="*/ 146651 w 588211"/>
              <a:gd name="connsiteY186" fmla="*/ 40216 h 461912"/>
              <a:gd name="connsiteX187" fmla="*/ 148748 w 588211"/>
              <a:gd name="connsiteY187" fmla="*/ 22792 h 461912"/>
              <a:gd name="connsiteX188" fmla="*/ 152016 w 588211"/>
              <a:gd name="connsiteY188" fmla="*/ 7068 h 461912"/>
              <a:gd name="connsiteX189" fmla="*/ 157081 w 588211"/>
              <a:gd name="connsiteY189" fmla="*/ 0 h 46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88211" h="461912">
                <a:moveTo>
                  <a:pt x="465144" y="304735"/>
                </a:moveTo>
                <a:cubicBezTo>
                  <a:pt x="455149" y="304735"/>
                  <a:pt x="446489" y="308202"/>
                  <a:pt x="439381" y="315136"/>
                </a:cubicBezTo>
                <a:cubicBezTo>
                  <a:pt x="432137" y="322159"/>
                  <a:pt x="428624" y="330503"/>
                  <a:pt x="428624" y="340411"/>
                </a:cubicBezTo>
                <a:cubicBezTo>
                  <a:pt x="428624" y="350320"/>
                  <a:pt x="432137" y="358842"/>
                  <a:pt x="439245" y="366112"/>
                </a:cubicBezTo>
                <a:cubicBezTo>
                  <a:pt x="446298" y="373381"/>
                  <a:pt x="454904" y="376982"/>
                  <a:pt x="465144" y="376982"/>
                </a:cubicBezTo>
                <a:cubicBezTo>
                  <a:pt x="475166" y="376982"/>
                  <a:pt x="483799" y="373493"/>
                  <a:pt x="491124" y="366626"/>
                </a:cubicBezTo>
                <a:cubicBezTo>
                  <a:pt x="498368" y="359536"/>
                  <a:pt x="502018" y="350946"/>
                  <a:pt x="502018" y="340411"/>
                </a:cubicBezTo>
                <a:cubicBezTo>
                  <a:pt x="502018" y="330503"/>
                  <a:pt x="498423" y="322159"/>
                  <a:pt x="491370" y="315136"/>
                </a:cubicBezTo>
                <a:cubicBezTo>
                  <a:pt x="484316" y="308202"/>
                  <a:pt x="475601" y="304735"/>
                  <a:pt x="465144" y="304735"/>
                </a:cubicBezTo>
                <a:close/>
                <a:moveTo>
                  <a:pt x="471516" y="222282"/>
                </a:moveTo>
                <a:lnTo>
                  <a:pt x="486059" y="222282"/>
                </a:lnTo>
                <a:lnTo>
                  <a:pt x="504251" y="227500"/>
                </a:lnTo>
                <a:cubicBezTo>
                  <a:pt x="511114" y="229826"/>
                  <a:pt x="517323" y="232175"/>
                  <a:pt x="522851" y="234635"/>
                </a:cubicBezTo>
                <a:cubicBezTo>
                  <a:pt x="528352" y="237029"/>
                  <a:pt x="531103" y="239310"/>
                  <a:pt x="531103" y="241502"/>
                </a:cubicBezTo>
                <a:cubicBezTo>
                  <a:pt x="531103" y="246177"/>
                  <a:pt x="530531" y="250919"/>
                  <a:pt x="529442" y="255795"/>
                </a:cubicBezTo>
                <a:cubicBezTo>
                  <a:pt x="528298" y="260582"/>
                  <a:pt x="527317" y="265324"/>
                  <a:pt x="526500" y="269931"/>
                </a:cubicBezTo>
                <a:cubicBezTo>
                  <a:pt x="529768" y="272325"/>
                  <a:pt x="532710" y="275053"/>
                  <a:pt x="535270" y="277961"/>
                </a:cubicBezTo>
                <a:cubicBezTo>
                  <a:pt x="537829" y="280869"/>
                  <a:pt x="540144" y="283956"/>
                  <a:pt x="542214" y="287177"/>
                </a:cubicBezTo>
                <a:cubicBezTo>
                  <a:pt x="547252" y="286796"/>
                  <a:pt x="552318" y="286483"/>
                  <a:pt x="557328" y="286282"/>
                </a:cubicBezTo>
                <a:cubicBezTo>
                  <a:pt x="562394" y="286036"/>
                  <a:pt x="567269" y="285969"/>
                  <a:pt x="571953" y="285969"/>
                </a:cubicBezTo>
                <a:cubicBezTo>
                  <a:pt x="573559" y="285969"/>
                  <a:pt x="575411" y="288630"/>
                  <a:pt x="577454" y="293999"/>
                </a:cubicBezTo>
                <a:cubicBezTo>
                  <a:pt x="579496" y="299367"/>
                  <a:pt x="581294" y="305429"/>
                  <a:pt x="582846" y="312318"/>
                </a:cubicBezTo>
                <a:cubicBezTo>
                  <a:pt x="584371" y="319140"/>
                  <a:pt x="585651" y="325649"/>
                  <a:pt x="586686" y="331822"/>
                </a:cubicBezTo>
                <a:cubicBezTo>
                  <a:pt x="587721" y="337951"/>
                  <a:pt x="588211" y="341932"/>
                  <a:pt x="588211" y="343699"/>
                </a:cubicBezTo>
                <a:cubicBezTo>
                  <a:pt x="588211" y="344974"/>
                  <a:pt x="586822" y="346227"/>
                  <a:pt x="584071" y="347681"/>
                </a:cubicBezTo>
                <a:cubicBezTo>
                  <a:pt x="581294" y="349068"/>
                  <a:pt x="578298" y="350387"/>
                  <a:pt x="575030" y="351528"/>
                </a:cubicBezTo>
                <a:cubicBezTo>
                  <a:pt x="571762" y="352803"/>
                  <a:pt x="568412" y="354056"/>
                  <a:pt x="565008" y="355375"/>
                </a:cubicBezTo>
                <a:cubicBezTo>
                  <a:pt x="561631" y="356650"/>
                  <a:pt x="559371" y="357523"/>
                  <a:pt x="558173" y="357970"/>
                </a:cubicBezTo>
                <a:cubicBezTo>
                  <a:pt x="556294" y="365597"/>
                  <a:pt x="553924" y="372755"/>
                  <a:pt x="551038" y="379443"/>
                </a:cubicBezTo>
                <a:cubicBezTo>
                  <a:pt x="551501" y="380583"/>
                  <a:pt x="552644" y="382529"/>
                  <a:pt x="554578" y="385012"/>
                </a:cubicBezTo>
                <a:cubicBezTo>
                  <a:pt x="556566" y="387517"/>
                  <a:pt x="558472" y="390313"/>
                  <a:pt x="560270" y="393221"/>
                </a:cubicBezTo>
                <a:cubicBezTo>
                  <a:pt x="562149" y="396062"/>
                  <a:pt x="563728" y="398835"/>
                  <a:pt x="565226" y="401475"/>
                </a:cubicBezTo>
                <a:cubicBezTo>
                  <a:pt x="566615" y="404069"/>
                  <a:pt x="567323" y="405971"/>
                  <a:pt x="567323" y="406910"/>
                </a:cubicBezTo>
                <a:cubicBezTo>
                  <a:pt x="567323" y="407738"/>
                  <a:pt x="565417" y="410064"/>
                  <a:pt x="561686" y="414045"/>
                </a:cubicBezTo>
                <a:cubicBezTo>
                  <a:pt x="557900" y="417960"/>
                  <a:pt x="553489" y="422142"/>
                  <a:pt x="548478" y="426437"/>
                </a:cubicBezTo>
                <a:cubicBezTo>
                  <a:pt x="543494" y="430732"/>
                  <a:pt x="538619" y="434825"/>
                  <a:pt x="534071" y="438627"/>
                </a:cubicBezTo>
                <a:cubicBezTo>
                  <a:pt x="529442" y="442474"/>
                  <a:pt x="526500" y="445114"/>
                  <a:pt x="525275" y="446523"/>
                </a:cubicBezTo>
                <a:lnTo>
                  <a:pt x="522851" y="447776"/>
                </a:lnTo>
                <a:cubicBezTo>
                  <a:pt x="522007" y="447776"/>
                  <a:pt x="520346" y="446903"/>
                  <a:pt x="517786" y="445181"/>
                </a:cubicBezTo>
                <a:cubicBezTo>
                  <a:pt x="515226" y="443414"/>
                  <a:pt x="512584" y="441468"/>
                  <a:pt x="509970" y="439254"/>
                </a:cubicBezTo>
                <a:cubicBezTo>
                  <a:pt x="507328" y="437039"/>
                  <a:pt x="504714" y="434892"/>
                  <a:pt x="502127" y="432745"/>
                </a:cubicBezTo>
                <a:cubicBezTo>
                  <a:pt x="499567" y="430597"/>
                  <a:pt x="497905" y="429211"/>
                  <a:pt x="497088" y="428383"/>
                </a:cubicBezTo>
                <a:cubicBezTo>
                  <a:pt x="489518" y="430799"/>
                  <a:pt x="481511" y="432745"/>
                  <a:pt x="473096" y="434131"/>
                </a:cubicBezTo>
                <a:cubicBezTo>
                  <a:pt x="472715" y="435339"/>
                  <a:pt x="471762" y="437554"/>
                  <a:pt x="470400" y="440640"/>
                </a:cubicBezTo>
                <a:cubicBezTo>
                  <a:pt x="468929" y="443727"/>
                  <a:pt x="467323" y="446836"/>
                  <a:pt x="465607" y="449856"/>
                </a:cubicBezTo>
                <a:cubicBezTo>
                  <a:pt x="463864" y="452898"/>
                  <a:pt x="462203" y="455671"/>
                  <a:pt x="460541" y="458132"/>
                </a:cubicBezTo>
                <a:cubicBezTo>
                  <a:pt x="458935" y="460726"/>
                  <a:pt x="457464" y="461912"/>
                  <a:pt x="456239" y="461912"/>
                </a:cubicBezTo>
                <a:cubicBezTo>
                  <a:pt x="455040" y="461912"/>
                  <a:pt x="451446" y="461218"/>
                  <a:pt x="445536" y="459653"/>
                </a:cubicBezTo>
                <a:cubicBezTo>
                  <a:pt x="439572" y="458132"/>
                  <a:pt x="433172" y="456298"/>
                  <a:pt x="426309" y="454038"/>
                </a:cubicBezTo>
                <a:cubicBezTo>
                  <a:pt x="419528" y="451824"/>
                  <a:pt x="413374" y="449476"/>
                  <a:pt x="407927" y="446948"/>
                </a:cubicBezTo>
                <a:cubicBezTo>
                  <a:pt x="402453" y="444420"/>
                  <a:pt x="399784" y="442228"/>
                  <a:pt x="399784" y="440193"/>
                </a:cubicBezTo>
                <a:cubicBezTo>
                  <a:pt x="399784" y="435518"/>
                  <a:pt x="400274" y="430732"/>
                  <a:pt x="401309" y="425788"/>
                </a:cubicBezTo>
                <a:cubicBezTo>
                  <a:pt x="402344" y="420867"/>
                  <a:pt x="403297" y="416193"/>
                  <a:pt x="404060" y="411719"/>
                </a:cubicBezTo>
                <a:cubicBezTo>
                  <a:pt x="400792" y="409303"/>
                  <a:pt x="397905" y="406664"/>
                  <a:pt x="395345" y="403756"/>
                </a:cubicBezTo>
                <a:cubicBezTo>
                  <a:pt x="392785" y="400848"/>
                  <a:pt x="390470" y="397762"/>
                  <a:pt x="388428" y="394541"/>
                </a:cubicBezTo>
                <a:cubicBezTo>
                  <a:pt x="383744" y="394988"/>
                  <a:pt x="379060" y="395234"/>
                  <a:pt x="374457" y="395480"/>
                </a:cubicBezTo>
                <a:cubicBezTo>
                  <a:pt x="369909" y="395682"/>
                  <a:pt x="365280" y="395726"/>
                  <a:pt x="360868" y="395726"/>
                </a:cubicBezTo>
                <a:lnTo>
                  <a:pt x="356374" y="395726"/>
                </a:lnTo>
                <a:cubicBezTo>
                  <a:pt x="355040" y="395726"/>
                  <a:pt x="354196" y="394608"/>
                  <a:pt x="353760" y="392394"/>
                </a:cubicBezTo>
                <a:cubicBezTo>
                  <a:pt x="353379" y="390738"/>
                  <a:pt x="352534" y="387204"/>
                  <a:pt x="351309" y="381657"/>
                </a:cubicBezTo>
                <a:cubicBezTo>
                  <a:pt x="350083" y="376088"/>
                  <a:pt x="348695" y="370294"/>
                  <a:pt x="347142" y="364166"/>
                </a:cubicBezTo>
                <a:cubicBezTo>
                  <a:pt x="345617" y="357970"/>
                  <a:pt x="344337" y="352423"/>
                  <a:pt x="343357" y="347368"/>
                </a:cubicBezTo>
                <a:cubicBezTo>
                  <a:pt x="342268" y="342313"/>
                  <a:pt x="341832" y="339405"/>
                  <a:pt x="341832" y="338577"/>
                </a:cubicBezTo>
                <a:cubicBezTo>
                  <a:pt x="341832" y="337392"/>
                  <a:pt x="343166" y="336072"/>
                  <a:pt x="345917" y="334663"/>
                </a:cubicBezTo>
                <a:cubicBezTo>
                  <a:pt x="348695" y="333276"/>
                  <a:pt x="351881" y="331822"/>
                  <a:pt x="355476" y="330256"/>
                </a:cubicBezTo>
                <a:cubicBezTo>
                  <a:pt x="359016" y="328735"/>
                  <a:pt x="362475" y="327528"/>
                  <a:pt x="365743" y="326521"/>
                </a:cubicBezTo>
                <a:cubicBezTo>
                  <a:pt x="369011" y="325515"/>
                  <a:pt x="371244" y="324821"/>
                  <a:pt x="372469" y="324441"/>
                </a:cubicBezTo>
                <a:cubicBezTo>
                  <a:pt x="373313" y="319699"/>
                  <a:pt x="374267" y="315852"/>
                  <a:pt x="375410" y="312564"/>
                </a:cubicBezTo>
                <a:cubicBezTo>
                  <a:pt x="376500" y="309343"/>
                  <a:pt x="378106" y="305675"/>
                  <a:pt x="380149" y="301380"/>
                </a:cubicBezTo>
                <a:cubicBezTo>
                  <a:pt x="379332" y="300619"/>
                  <a:pt x="378052" y="298852"/>
                  <a:pt x="376173" y="296280"/>
                </a:cubicBezTo>
                <a:cubicBezTo>
                  <a:pt x="374321" y="293618"/>
                  <a:pt x="372469" y="290845"/>
                  <a:pt x="370481" y="288004"/>
                </a:cubicBezTo>
                <a:cubicBezTo>
                  <a:pt x="368548" y="285096"/>
                  <a:pt x="366832" y="282256"/>
                  <a:pt x="365416" y="279527"/>
                </a:cubicBezTo>
                <a:cubicBezTo>
                  <a:pt x="364000" y="276820"/>
                  <a:pt x="363292" y="274986"/>
                  <a:pt x="363292" y="274226"/>
                </a:cubicBezTo>
                <a:cubicBezTo>
                  <a:pt x="363292" y="273421"/>
                  <a:pt x="365171" y="271005"/>
                  <a:pt x="368929" y="267023"/>
                </a:cubicBezTo>
                <a:cubicBezTo>
                  <a:pt x="372714" y="263176"/>
                  <a:pt x="377153" y="259083"/>
                  <a:pt x="382137" y="254721"/>
                </a:cubicBezTo>
                <a:cubicBezTo>
                  <a:pt x="387148" y="250427"/>
                  <a:pt x="391941" y="246311"/>
                  <a:pt x="396571" y="242643"/>
                </a:cubicBezTo>
                <a:cubicBezTo>
                  <a:pt x="401173" y="238863"/>
                  <a:pt x="404060" y="236402"/>
                  <a:pt x="405285" y="235262"/>
                </a:cubicBezTo>
                <a:lnTo>
                  <a:pt x="407791" y="234009"/>
                </a:lnTo>
                <a:cubicBezTo>
                  <a:pt x="408608" y="234009"/>
                  <a:pt x="410296" y="234881"/>
                  <a:pt x="412856" y="236581"/>
                </a:cubicBezTo>
                <a:cubicBezTo>
                  <a:pt x="415416" y="238236"/>
                  <a:pt x="417976" y="240249"/>
                  <a:pt x="420672" y="242464"/>
                </a:cubicBezTo>
                <a:cubicBezTo>
                  <a:pt x="423286" y="244678"/>
                  <a:pt x="425928" y="246826"/>
                  <a:pt x="428488" y="248906"/>
                </a:cubicBezTo>
                <a:cubicBezTo>
                  <a:pt x="431048" y="251120"/>
                  <a:pt x="432709" y="252507"/>
                  <a:pt x="433553" y="253379"/>
                </a:cubicBezTo>
                <a:cubicBezTo>
                  <a:pt x="440743" y="250919"/>
                  <a:pt x="448477" y="249040"/>
                  <a:pt x="456892" y="247586"/>
                </a:cubicBezTo>
                <a:cubicBezTo>
                  <a:pt x="457273" y="246378"/>
                  <a:pt x="458227" y="244231"/>
                  <a:pt x="459643" y="241077"/>
                </a:cubicBezTo>
                <a:cubicBezTo>
                  <a:pt x="461059" y="237968"/>
                  <a:pt x="462720" y="234881"/>
                  <a:pt x="464708" y="231906"/>
                </a:cubicBezTo>
                <a:cubicBezTo>
                  <a:pt x="466642" y="228820"/>
                  <a:pt x="468412" y="226113"/>
                  <a:pt x="470100" y="223519"/>
                </a:cubicBezTo>
                <a:close/>
                <a:moveTo>
                  <a:pt x="184669" y="127517"/>
                </a:moveTo>
                <a:cubicBezTo>
                  <a:pt x="169146" y="127517"/>
                  <a:pt x="155938" y="132885"/>
                  <a:pt x="145099" y="143554"/>
                </a:cubicBezTo>
                <a:cubicBezTo>
                  <a:pt x="134287" y="154224"/>
                  <a:pt x="128813" y="167242"/>
                  <a:pt x="128813" y="182586"/>
                </a:cubicBezTo>
                <a:cubicBezTo>
                  <a:pt x="128813" y="190101"/>
                  <a:pt x="130311" y="197102"/>
                  <a:pt x="133307" y="203813"/>
                </a:cubicBezTo>
                <a:cubicBezTo>
                  <a:pt x="136248" y="210434"/>
                  <a:pt x="140224" y="216249"/>
                  <a:pt x="145235" y="221170"/>
                </a:cubicBezTo>
                <a:cubicBezTo>
                  <a:pt x="150246" y="226091"/>
                  <a:pt x="156183" y="229960"/>
                  <a:pt x="163046" y="232801"/>
                </a:cubicBezTo>
                <a:cubicBezTo>
                  <a:pt x="169908" y="235575"/>
                  <a:pt x="177016" y="237029"/>
                  <a:pt x="184669" y="237029"/>
                </a:cubicBezTo>
                <a:cubicBezTo>
                  <a:pt x="192294" y="237029"/>
                  <a:pt x="199402" y="235575"/>
                  <a:pt x="206129" y="232801"/>
                </a:cubicBezTo>
                <a:cubicBezTo>
                  <a:pt x="212937" y="229960"/>
                  <a:pt x="218819" y="226091"/>
                  <a:pt x="223830" y="221170"/>
                </a:cubicBezTo>
                <a:cubicBezTo>
                  <a:pt x="228814" y="216249"/>
                  <a:pt x="232735" y="210434"/>
                  <a:pt x="235622" y="203790"/>
                </a:cubicBezTo>
                <a:cubicBezTo>
                  <a:pt x="238509" y="197102"/>
                  <a:pt x="239898" y="190101"/>
                  <a:pt x="239898" y="182586"/>
                </a:cubicBezTo>
                <a:cubicBezTo>
                  <a:pt x="239898" y="175138"/>
                  <a:pt x="238509" y="167980"/>
                  <a:pt x="235622" y="161292"/>
                </a:cubicBezTo>
                <a:cubicBezTo>
                  <a:pt x="232735" y="154537"/>
                  <a:pt x="228814" y="148610"/>
                  <a:pt x="223830" y="143689"/>
                </a:cubicBezTo>
                <a:cubicBezTo>
                  <a:pt x="218819" y="138745"/>
                  <a:pt x="212937" y="134898"/>
                  <a:pt x="206129" y="131923"/>
                </a:cubicBezTo>
                <a:cubicBezTo>
                  <a:pt x="199402" y="129038"/>
                  <a:pt x="192294" y="127517"/>
                  <a:pt x="184669" y="127517"/>
                </a:cubicBezTo>
                <a:close/>
                <a:moveTo>
                  <a:pt x="157081" y="0"/>
                </a:moveTo>
                <a:lnTo>
                  <a:pt x="211711" y="0"/>
                </a:lnTo>
                <a:cubicBezTo>
                  <a:pt x="213318" y="0"/>
                  <a:pt x="214898" y="2326"/>
                  <a:pt x="216450" y="7068"/>
                </a:cubicBezTo>
                <a:cubicBezTo>
                  <a:pt x="217975" y="11810"/>
                  <a:pt x="219146" y="16977"/>
                  <a:pt x="219963" y="22792"/>
                </a:cubicBezTo>
                <a:cubicBezTo>
                  <a:pt x="220807" y="28541"/>
                  <a:pt x="221515" y="34356"/>
                  <a:pt x="222087" y="40216"/>
                </a:cubicBezTo>
                <a:cubicBezTo>
                  <a:pt x="222741" y="45965"/>
                  <a:pt x="223231" y="49767"/>
                  <a:pt x="223640" y="51333"/>
                </a:cubicBezTo>
                <a:cubicBezTo>
                  <a:pt x="232872" y="53816"/>
                  <a:pt x="241641" y="57350"/>
                  <a:pt x="250029" y="61891"/>
                </a:cubicBezTo>
                <a:cubicBezTo>
                  <a:pt x="256374" y="57350"/>
                  <a:pt x="262801" y="52720"/>
                  <a:pt x="269201" y="48246"/>
                </a:cubicBezTo>
                <a:cubicBezTo>
                  <a:pt x="275682" y="43639"/>
                  <a:pt x="281891" y="38964"/>
                  <a:pt x="287801" y="34155"/>
                </a:cubicBezTo>
                <a:lnTo>
                  <a:pt x="290225" y="32902"/>
                </a:lnTo>
                <a:cubicBezTo>
                  <a:pt x="291069" y="32902"/>
                  <a:pt x="293874" y="35117"/>
                  <a:pt x="298694" y="39411"/>
                </a:cubicBezTo>
                <a:cubicBezTo>
                  <a:pt x="303487" y="43750"/>
                  <a:pt x="308553" y="48492"/>
                  <a:pt x="313890" y="53682"/>
                </a:cubicBezTo>
                <a:cubicBezTo>
                  <a:pt x="319201" y="58804"/>
                  <a:pt x="324076" y="63725"/>
                  <a:pt x="328433" y="68467"/>
                </a:cubicBezTo>
                <a:cubicBezTo>
                  <a:pt x="332845" y="73186"/>
                  <a:pt x="335023" y="76161"/>
                  <a:pt x="335023" y="77369"/>
                </a:cubicBezTo>
                <a:cubicBezTo>
                  <a:pt x="335023" y="78174"/>
                  <a:pt x="333689" y="80389"/>
                  <a:pt x="330938" y="84191"/>
                </a:cubicBezTo>
                <a:cubicBezTo>
                  <a:pt x="328106" y="87904"/>
                  <a:pt x="325029" y="91885"/>
                  <a:pt x="321706" y="96247"/>
                </a:cubicBezTo>
                <a:cubicBezTo>
                  <a:pt x="318302" y="100609"/>
                  <a:pt x="315034" y="104702"/>
                  <a:pt x="311902" y="108683"/>
                </a:cubicBezTo>
                <a:cubicBezTo>
                  <a:pt x="308689" y="112598"/>
                  <a:pt x="306646" y="115125"/>
                  <a:pt x="305938" y="116400"/>
                </a:cubicBezTo>
                <a:cubicBezTo>
                  <a:pt x="310622" y="124229"/>
                  <a:pt x="314599" y="133511"/>
                  <a:pt x="317867" y="144181"/>
                </a:cubicBezTo>
                <a:cubicBezTo>
                  <a:pt x="319909" y="144561"/>
                  <a:pt x="323694" y="145075"/>
                  <a:pt x="329196" y="145702"/>
                </a:cubicBezTo>
                <a:cubicBezTo>
                  <a:pt x="334724" y="146261"/>
                  <a:pt x="340416" y="147156"/>
                  <a:pt x="346244" y="148296"/>
                </a:cubicBezTo>
                <a:cubicBezTo>
                  <a:pt x="352071" y="149370"/>
                  <a:pt x="357273" y="150556"/>
                  <a:pt x="361903" y="151696"/>
                </a:cubicBezTo>
                <a:cubicBezTo>
                  <a:pt x="366505" y="152971"/>
                  <a:pt x="368820" y="154358"/>
                  <a:pt x="368820" y="155991"/>
                </a:cubicBezTo>
                <a:lnTo>
                  <a:pt x="368820" y="209807"/>
                </a:lnTo>
                <a:cubicBezTo>
                  <a:pt x="368820" y="211753"/>
                  <a:pt x="366505" y="213520"/>
                  <a:pt x="361903" y="214728"/>
                </a:cubicBezTo>
                <a:cubicBezTo>
                  <a:pt x="357273" y="216115"/>
                  <a:pt x="352071" y="217189"/>
                  <a:pt x="346244" y="218262"/>
                </a:cubicBezTo>
                <a:cubicBezTo>
                  <a:pt x="340416" y="219269"/>
                  <a:pt x="334642" y="219962"/>
                  <a:pt x="328869" y="220365"/>
                </a:cubicBezTo>
                <a:cubicBezTo>
                  <a:pt x="323177" y="220790"/>
                  <a:pt x="319446" y="221170"/>
                  <a:pt x="317867" y="221617"/>
                </a:cubicBezTo>
                <a:cubicBezTo>
                  <a:pt x="314980" y="230274"/>
                  <a:pt x="311249" y="239109"/>
                  <a:pt x="306510" y="248212"/>
                </a:cubicBezTo>
                <a:cubicBezTo>
                  <a:pt x="311249" y="254453"/>
                  <a:pt x="315742" y="260514"/>
                  <a:pt x="320154" y="266531"/>
                </a:cubicBezTo>
                <a:cubicBezTo>
                  <a:pt x="324593" y="272392"/>
                  <a:pt x="329522" y="278386"/>
                  <a:pt x="335023" y="284202"/>
                </a:cubicBezTo>
                <a:lnTo>
                  <a:pt x="335677" y="287177"/>
                </a:lnTo>
                <a:cubicBezTo>
                  <a:pt x="335677" y="288384"/>
                  <a:pt x="333553" y="291404"/>
                  <a:pt x="329386" y="296280"/>
                </a:cubicBezTo>
                <a:cubicBezTo>
                  <a:pt x="325165" y="301134"/>
                  <a:pt x="320290" y="306189"/>
                  <a:pt x="314789" y="311557"/>
                </a:cubicBezTo>
                <a:cubicBezTo>
                  <a:pt x="309261" y="316925"/>
                  <a:pt x="304087" y="321600"/>
                  <a:pt x="299321" y="325761"/>
                </a:cubicBezTo>
                <a:cubicBezTo>
                  <a:pt x="294446" y="329876"/>
                  <a:pt x="291450" y="331956"/>
                  <a:pt x="290225" y="331956"/>
                </a:cubicBezTo>
                <a:cubicBezTo>
                  <a:pt x="289844" y="331956"/>
                  <a:pt x="287719" y="330570"/>
                  <a:pt x="283934" y="327841"/>
                </a:cubicBezTo>
                <a:cubicBezTo>
                  <a:pt x="280176" y="325134"/>
                  <a:pt x="276009" y="322048"/>
                  <a:pt x="271379" y="318491"/>
                </a:cubicBezTo>
                <a:cubicBezTo>
                  <a:pt x="266777" y="314957"/>
                  <a:pt x="262474" y="311736"/>
                  <a:pt x="258498" y="308649"/>
                </a:cubicBezTo>
                <a:cubicBezTo>
                  <a:pt x="254468" y="305675"/>
                  <a:pt x="251908" y="303661"/>
                  <a:pt x="250682" y="302588"/>
                </a:cubicBezTo>
                <a:cubicBezTo>
                  <a:pt x="241450" y="307263"/>
                  <a:pt x="232463" y="310976"/>
                  <a:pt x="223640" y="313816"/>
                </a:cubicBezTo>
                <a:cubicBezTo>
                  <a:pt x="223640" y="315852"/>
                  <a:pt x="223313" y="319565"/>
                  <a:pt x="222741" y="324933"/>
                </a:cubicBezTo>
                <a:cubicBezTo>
                  <a:pt x="222087" y="330435"/>
                  <a:pt x="221325" y="336117"/>
                  <a:pt x="220290" y="342067"/>
                </a:cubicBezTo>
                <a:cubicBezTo>
                  <a:pt x="219282" y="348061"/>
                  <a:pt x="217975" y="353295"/>
                  <a:pt x="216450" y="357791"/>
                </a:cubicBezTo>
                <a:cubicBezTo>
                  <a:pt x="214925" y="362332"/>
                  <a:pt x="213318" y="364613"/>
                  <a:pt x="211711" y="364613"/>
                </a:cubicBezTo>
                <a:lnTo>
                  <a:pt x="157081" y="364613"/>
                </a:lnTo>
                <a:cubicBezTo>
                  <a:pt x="155420" y="364613"/>
                  <a:pt x="153895" y="362332"/>
                  <a:pt x="152343" y="357791"/>
                </a:cubicBezTo>
                <a:cubicBezTo>
                  <a:pt x="150818" y="353295"/>
                  <a:pt x="149592" y="348061"/>
                  <a:pt x="148748" y="342067"/>
                </a:cubicBezTo>
                <a:cubicBezTo>
                  <a:pt x="147986" y="336117"/>
                  <a:pt x="147223" y="330435"/>
                  <a:pt x="146651" y="325134"/>
                </a:cubicBezTo>
                <a:cubicBezTo>
                  <a:pt x="145998" y="319766"/>
                  <a:pt x="145752" y="316031"/>
                  <a:pt x="145752" y="313816"/>
                </a:cubicBezTo>
                <a:cubicBezTo>
                  <a:pt x="136520" y="311423"/>
                  <a:pt x="127479" y="307643"/>
                  <a:pt x="118710" y="302588"/>
                </a:cubicBezTo>
                <a:cubicBezTo>
                  <a:pt x="112364" y="307263"/>
                  <a:pt x="106074" y="311937"/>
                  <a:pt x="99864" y="316679"/>
                </a:cubicBezTo>
                <a:cubicBezTo>
                  <a:pt x="93628" y="321466"/>
                  <a:pt x="87473" y="326275"/>
                  <a:pt x="81591" y="331330"/>
                </a:cubicBezTo>
                <a:lnTo>
                  <a:pt x="78514" y="331956"/>
                </a:lnTo>
                <a:cubicBezTo>
                  <a:pt x="77751" y="331956"/>
                  <a:pt x="74919" y="329876"/>
                  <a:pt x="70044" y="325761"/>
                </a:cubicBezTo>
                <a:cubicBezTo>
                  <a:pt x="65251" y="321600"/>
                  <a:pt x="60240" y="316925"/>
                  <a:pt x="55039" y="311557"/>
                </a:cubicBezTo>
                <a:cubicBezTo>
                  <a:pt x="49782" y="306189"/>
                  <a:pt x="45126" y="301134"/>
                  <a:pt x="40959" y="296280"/>
                </a:cubicBezTo>
                <a:cubicBezTo>
                  <a:pt x="36711" y="291404"/>
                  <a:pt x="34668" y="288384"/>
                  <a:pt x="34668" y="287177"/>
                </a:cubicBezTo>
                <a:cubicBezTo>
                  <a:pt x="34668" y="286796"/>
                  <a:pt x="35948" y="284716"/>
                  <a:pt x="38644" y="280981"/>
                </a:cubicBezTo>
                <a:cubicBezTo>
                  <a:pt x="41258" y="277313"/>
                  <a:pt x="44336" y="273219"/>
                  <a:pt x="47686" y="268925"/>
                </a:cubicBezTo>
                <a:cubicBezTo>
                  <a:pt x="51062" y="264563"/>
                  <a:pt x="54222" y="260403"/>
                  <a:pt x="57163" y="256488"/>
                </a:cubicBezTo>
                <a:cubicBezTo>
                  <a:pt x="60186" y="252574"/>
                  <a:pt x="62037" y="250046"/>
                  <a:pt x="62854" y="248772"/>
                </a:cubicBezTo>
                <a:cubicBezTo>
                  <a:pt x="58116" y="240182"/>
                  <a:pt x="54140" y="230654"/>
                  <a:pt x="50872" y="220365"/>
                </a:cubicBezTo>
                <a:cubicBezTo>
                  <a:pt x="48829" y="219984"/>
                  <a:pt x="45044" y="219470"/>
                  <a:pt x="39543" y="218844"/>
                </a:cubicBezTo>
                <a:cubicBezTo>
                  <a:pt x="34014" y="218262"/>
                  <a:pt x="28377" y="217569"/>
                  <a:pt x="22495" y="216764"/>
                </a:cubicBezTo>
                <a:cubicBezTo>
                  <a:pt x="16640" y="215936"/>
                  <a:pt x="11465" y="214862"/>
                  <a:pt x="6836" y="213587"/>
                </a:cubicBezTo>
                <a:cubicBezTo>
                  <a:pt x="2233" y="212268"/>
                  <a:pt x="0" y="210814"/>
                  <a:pt x="0" y="209181"/>
                </a:cubicBezTo>
                <a:lnTo>
                  <a:pt x="0" y="154805"/>
                </a:lnTo>
                <a:cubicBezTo>
                  <a:pt x="0" y="153217"/>
                  <a:pt x="2233" y="151562"/>
                  <a:pt x="6836" y="150131"/>
                </a:cubicBezTo>
                <a:cubicBezTo>
                  <a:pt x="11465" y="148542"/>
                  <a:pt x="16776" y="147402"/>
                  <a:pt x="22794" y="146574"/>
                </a:cubicBezTo>
                <a:cubicBezTo>
                  <a:pt x="28840" y="145836"/>
                  <a:pt x="34668" y="145075"/>
                  <a:pt x="40169" y="144494"/>
                </a:cubicBezTo>
                <a:cubicBezTo>
                  <a:pt x="45698" y="143868"/>
                  <a:pt x="49483" y="143554"/>
                  <a:pt x="51525" y="143554"/>
                </a:cubicBezTo>
                <a:cubicBezTo>
                  <a:pt x="53949" y="133690"/>
                  <a:pt x="57735" y="124855"/>
                  <a:pt x="62854" y="116959"/>
                </a:cubicBezTo>
                <a:cubicBezTo>
                  <a:pt x="58116" y="110764"/>
                  <a:pt x="53513" y="104523"/>
                  <a:pt x="48884" y="98394"/>
                </a:cubicBezTo>
                <a:cubicBezTo>
                  <a:pt x="44336" y="92266"/>
                  <a:pt x="39543" y="86204"/>
                  <a:pt x="34668" y="80389"/>
                </a:cubicBezTo>
                <a:lnTo>
                  <a:pt x="33443" y="77369"/>
                </a:lnTo>
                <a:cubicBezTo>
                  <a:pt x="33443" y="76161"/>
                  <a:pt x="35485" y="73209"/>
                  <a:pt x="39652" y="68467"/>
                </a:cubicBezTo>
                <a:cubicBezTo>
                  <a:pt x="43900" y="63725"/>
                  <a:pt x="48693" y="58737"/>
                  <a:pt x="54085" y="53369"/>
                </a:cubicBezTo>
                <a:cubicBezTo>
                  <a:pt x="59532" y="48000"/>
                  <a:pt x="64652" y="43258"/>
                  <a:pt x="69472" y="39098"/>
                </a:cubicBezTo>
                <a:cubicBezTo>
                  <a:pt x="74265" y="35050"/>
                  <a:pt x="77288" y="32902"/>
                  <a:pt x="78514" y="32902"/>
                </a:cubicBezTo>
                <a:cubicBezTo>
                  <a:pt x="78949" y="32902"/>
                  <a:pt x="81019" y="34222"/>
                  <a:pt x="84777" y="36884"/>
                </a:cubicBezTo>
                <a:cubicBezTo>
                  <a:pt x="88563" y="39478"/>
                  <a:pt x="92811" y="42565"/>
                  <a:pt x="97413" y="46032"/>
                </a:cubicBezTo>
                <a:cubicBezTo>
                  <a:pt x="101961" y="49566"/>
                  <a:pt x="106400" y="53055"/>
                  <a:pt x="110567" y="56388"/>
                </a:cubicBezTo>
                <a:cubicBezTo>
                  <a:pt x="114788" y="59676"/>
                  <a:pt x="117294" y="61689"/>
                  <a:pt x="118056" y="62517"/>
                </a:cubicBezTo>
                <a:cubicBezTo>
                  <a:pt x="126907" y="57462"/>
                  <a:pt x="136139" y="53816"/>
                  <a:pt x="145752" y="51333"/>
                </a:cubicBezTo>
                <a:cubicBezTo>
                  <a:pt x="145752" y="49767"/>
                  <a:pt x="145998" y="45965"/>
                  <a:pt x="146651" y="40216"/>
                </a:cubicBezTo>
                <a:cubicBezTo>
                  <a:pt x="147223" y="34356"/>
                  <a:pt x="147986" y="28541"/>
                  <a:pt x="148748" y="22792"/>
                </a:cubicBezTo>
                <a:cubicBezTo>
                  <a:pt x="149592" y="16977"/>
                  <a:pt x="150682" y="11810"/>
                  <a:pt x="152016" y="7068"/>
                </a:cubicBezTo>
                <a:cubicBezTo>
                  <a:pt x="153323" y="2326"/>
                  <a:pt x="155039" y="0"/>
                  <a:pt x="157081" y="0"/>
                </a:cubicBezTo>
                <a:close/>
              </a:path>
            </a:pathLst>
          </a:custGeom>
          <a:solidFill>
            <a:srgbClr val="BB8D54"/>
          </a:solidFill>
          <a:ln>
            <a:noFill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2" name="AutoShape 79">
            <a:extLst>
              <a:ext uri="{FF2B5EF4-FFF2-40B4-BE49-F238E27FC236}">
                <a16:creationId xmlns:a16="http://schemas.microsoft.com/office/drawing/2014/main" id="{6C2C959D-FBAB-AC8F-D1E5-8C0D2C4492C8}"/>
              </a:ext>
            </a:extLst>
          </p:cNvPr>
          <p:cNvSpPr>
            <a:spLocks/>
          </p:cNvSpPr>
          <p:nvPr/>
        </p:nvSpPr>
        <p:spPr bwMode="auto">
          <a:xfrm>
            <a:off x="1822133" y="5572124"/>
            <a:ext cx="409892" cy="351205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27" y="11039"/>
                </a:moveTo>
                <a:lnTo>
                  <a:pt x="19787" y="8346"/>
                </a:lnTo>
                <a:lnTo>
                  <a:pt x="19787" y="17288"/>
                </a:lnTo>
                <a:cubicBezTo>
                  <a:pt x="19787" y="17878"/>
                  <a:pt x="19689" y="18435"/>
                  <a:pt x="19494" y="18954"/>
                </a:cubicBezTo>
                <a:cubicBezTo>
                  <a:pt x="19298" y="19470"/>
                  <a:pt x="19039" y="19928"/>
                  <a:pt x="18711" y="20324"/>
                </a:cubicBezTo>
                <a:cubicBezTo>
                  <a:pt x="18383" y="20714"/>
                  <a:pt x="18004" y="21028"/>
                  <a:pt x="17574" y="21256"/>
                </a:cubicBezTo>
                <a:cubicBezTo>
                  <a:pt x="17145" y="21485"/>
                  <a:pt x="16681" y="21599"/>
                  <a:pt x="16179" y="21599"/>
                </a:cubicBezTo>
                <a:lnTo>
                  <a:pt x="3593" y="21599"/>
                </a:lnTo>
                <a:cubicBezTo>
                  <a:pt x="3101" y="21599"/>
                  <a:pt x="2634" y="21485"/>
                  <a:pt x="2193" y="21256"/>
                </a:cubicBezTo>
                <a:cubicBezTo>
                  <a:pt x="1753" y="21028"/>
                  <a:pt x="1372" y="20711"/>
                  <a:pt x="1051" y="20324"/>
                </a:cubicBezTo>
                <a:cubicBezTo>
                  <a:pt x="733" y="19928"/>
                  <a:pt x="476" y="19470"/>
                  <a:pt x="286" y="18954"/>
                </a:cubicBezTo>
                <a:cubicBezTo>
                  <a:pt x="95" y="18432"/>
                  <a:pt x="0" y="17878"/>
                  <a:pt x="0" y="17288"/>
                </a:cubicBezTo>
                <a:lnTo>
                  <a:pt x="0" y="4340"/>
                </a:lnTo>
                <a:cubicBezTo>
                  <a:pt x="0" y="3751"/>
                  <a:pt x="95" y="3193"/>
                  <a:pt x="286" y="2662"/>
                </a:cubicBezTo>
                <a:cubicBezTo>
                  <a:pt x="476" y="2134"/>
                  <a:pt x="733" y="1677"/>
                  <a:pt x="1051" y="1293"/>
                </a:cubicBezTo>
                <a:cubicBezTo>
                  <a:pt x="1372" y="914"/>
                  <a:pt x="1753" y="607"/>
                  <a:pt x="2193" y="378"/>
                </a:cubicBezTo>
                <a:cubicBezTo>
                  <a:pt x="2634" y="149"/>
                  <a:pt x="3101" y="35"/>
                  <a:pt x="3593" y="35"/>
                </a:cubicBezTo>
                <a:lnTo>
                  <a:pt x="16179" y="35"/>
                </a:lnTo>
                <a:cubicBezTo>
                  <a:pt x="16211" y="35"/>
                  <a:pt x="16253" y="40"/>
                  <a:pt x="16304" y="46"/>
                </a:cubicBezTo>
                <a:cubicBezTo>
                  <a:pt x="16355" y="58"/>
                  <a:pt x="16395" y="64"/>
                  <a:pt x="16426" y="64"/>
                </a:cubicBezTo>
                <a:lnTo>
                  <a:pt x="14191" y="2745"/>
                </a:lnTo>
                <a:lnTo>
                  <a:pt x="3593" y="2745"/>
                </a:lnTo>
                <a:cubicBezTo>
                  <a:pt x="3226" y="2745"/>
                  <a:pt x="2913" y="2900"/>
                  <a:pt x="2651" y="3214"/>
                </a:cubicBezTo>
                <a:cubicBezTo>
                  <a:pt x="2389" y="3528"/>
                  <a:pt x="2260" y="3906"/>
                  <a:pt x="2260" y="4343"/>
                </a:cubicBezTo>
                <a:lnTo>
                  <a:pt x="2260" y="17288"/>
                </a:lnTo>
                <a:cubicBezTo>
                  <a:pt x="2260" y="17728"/>
                  <a:pt x="2389" y="18107"/>
                  <a:pt x="2651" y="18423"/>
                </a:cubicBezTo>
                <a:cubicBezTo>
                  <a:pt x="2913" y="18731"/>
                  <a:pt x="3226" y="18893"/>
                  <a:pt x="3593" y="18893"/>
                </a:cubicBezTo>
                <a:lnTo>
                  <a:pt x="16179" y="18893"/>
                </a:lnTo>
                <a:cubicBezTo>
                  <a:pt x="16546" y="18893"/>
                  <a:pt x="16864" y="18731"/>
                  <a:pt x="17128" y="18423"/>
                </a:cubicBezTo>
                <a:cubicBezTo>
                  <a:pt x="17395" y="18110"/>
                  <a:pt x="17527" y="17731"/>
                  <a:pt x="17527" y="17288"/>
                </a:cubicBezTo>
                <a:lnTo>
                  <a:pt x="17527" y="11039"/>
                </a:lnTo>
                <a:close/>
                <a:moveTo>
                  <a:pt x="18875" y="6393"/>
                </a:moveTo>
                <a:lnTo>
                  <a:pt x="11251" y="15534"/>
                </a:lnTo>
                <a:lnTo>
                  <a:pt x="7386" y="17054"/>
                </a:lnTo>
                <a:lnTo>
                  <a:pt x="8651" y="12432"/>
                </a:lnTo>
                <a:lnTo>
                  <a:pt x="16287" y="3278"/>
                </a:lnTo>
                <a:lnTo>
                  <a:pt x="18875" y="6393"/>
                </a:lnTo>
                <a:close/>
                <a:moveTo>
                  <a:pt x="16524" y="5607"/>
                </a:moveTo>
                <a:cubicBezTo>
                  <a:pt x="16664" y="5440"/>
                  <a:pt x="16664" y="5281"/>
                  <a:pt x="16524" y="5114"/>
                </a:cubicBezTo>
                <a:cubicBezTo>
                  <a:pt x="16382" y="4964"/>
                  <a:pt x="16245" y="4964"/>
                  <a:pt x="16113" y="5114"/>
                </a:cubicBezTo>
                <a:lnTo>
                  <a:pt x="10140" y="12273"/>
                </a:lnTo>
                <a:cubicBezTo>
                  <a:pt x="10001" y="12446"/>
                  <a:pt x="10001" y="12610"/>
                  <a:pt x="10140" y="12766"/>
                </a:cubicBezTo>
                <a:cubicBezTo>
                  <a:pt x="10189" y="12839"/>
                  <a:pt x="10255" y="12880"/>
                  <a:pt x="10341" y="12880"/>
                </a:cubicBezTo>
                <a:cubicBezTo>
                  <a:pt x="10419" y="12880"/>
                  <a:pt x="10480" y="12839"/>
                  <a:pt x="10527" y="12766"/>
                </a:cubicBezTo>
                <a:lnTo>
                  <a:pt x="16524" y="5607"/>
                </a:lnTo>
                <a:close/>
                <a:moveTo>
                  <a:pt x="21274" y="1677"/>
                </a:moveTo>
                <a:cubicBezTo>
                  <a:pt x="21485" y="1947"/>
                  <a:pt x="21592" y="2255"/>
                  <a:pt x="21597" y="2610"/>
                </a:cubicBezTo>
                <a:cubicBezTo>
                  <a:pt x="21600" y="2959"/>
                  <a:pt x="21492" y="3269"/>
                  <a:pt x="21274" y="3542"/>
                </a:cubicBezTo>
                <a:lnTo>
                  <a:pt x="20161" y="4830"/>
                </a:lnTo>
                <a:lnTo>
                  <a:pt x="17574" y="1724"/>
                </a:lnTo>
                <a:lnTo>
                  <a:pt x="18652" y="407"/>
                </a:lnTo>
                <a:cubicBezTo>
                  <a:pt x="18880" y="137"/>
                  <a:pt x="19144" y="0"/>
                  <a:pt x="19447" y="0"/>
                </a:cubicBezTo>
                <a:cubicBezTo>
                  <a:pt x="19753" y="0"/>
                  <a:pt x="20005" y="137"/>
                  <a:pt x="20208" y="407"/>
                </a:cubicBezTo>
                <a:lnTo>
                  <a:pt x="20748" y="1038"/>
                </a:lnTo>
                <a:lnTo>
                  <a:pt x="21274" y="1677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4" name="AutoShape 31">
            <a:extLst>
              <a:ext uri="{FF2B5EF4-FFF2-40B4-BE49-F238E27FC236}">
                <a16:creationId xmlns:a16="http://schemas.microsoft.com/office/drawing/2014/main" id="{8ABD8389-5758-D722-1E09-F40EABB5D0BE}"/>
              </a:ext>
            </a:extLst>
          </p:cNvPr>
          <p:cNvSpPr>
            <a:spLocks/>
          </p:cNvSpPr>
          <p:nvPr/>
        </p:nvSpPr>
        <p:spPr bwMode="auto">
          <a:xfrm>
            <a:off x="6454555" y="5588794"/>
            <a:ext cx="376986" cy="3328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4276" y="7975"/>
                </a:moveTo>
                <a:cubicBezTo>
                  <a:pt x="3988" y="7975"/>
                  <a:pt x="3706" y="8031"/>
                  <a:pt x="3434" y="8148"/>
                </a:cubicBezTo>
                <a:cubicBezTo>
                  <a:pt x="3160" y="8266"/>
                  <a:pt x="2903" y="8427"/>
                  <a:pt x="2666" y="8627"/>
                </a:cubicBezTo>
                <a:cubicBezTo>
                  <a:pt x="2428" y="8830"/>
                  <a:pt x="2220" y="9071"/>
                  <a:pt x="2044" y="9344"/>
                </a:cubicBezTo>
                <a:cubicBezTo>
                  <a:pt x="1867" y="9620"/>
                  <a:pt x="1730" y="9926"/>
                  <a:pt x="1628" y="10252"/>
                </a:cubicBezTo>
                <a:lnTo>
                  <a:pt x="0" y="16271"/>
                </a:lnTo>
                <a:lnTo>
                  <a:pt x="0" y="1618"/>
                </a:lnTo>
                <a:cubicBezTo>
                  <a:pt x="0" y="1177"/>
                  <a:pt x="132" y="796"/>
                  <a:pt x="399" y="478"/>
                </a:cubicBezTo>
                <a:cubicBezTo>
                  <a:pt x="663" y="161"/>
                  <a:pt x="981" y="0"/>
                  <a:pt x="1348" y="0"/>
                </a:cubicBezTo>
                <a:lnTo>
                  <a:pt x="9459" y="0"/>
                </a:lnTo>
                <a:cubicBezTo>
                  <a:pt x="9824" y="0"/>
                  <a:pt x="10140" y="161"/>
                  <a:pt x="10407" y="478"/>
                </a:cubicBezTo>
                <a:cubicBezTo>
                  <a:pt x="10673" y="796"/>
                  <a:pt x="10806" y="1177"/>
                  <a:pt x="10806" y="1618"/>
                </a:cubicBezTo>
                <a:cubicBezTo>
                  <a:pt x="10806" y="2059"/>
                  <a:pt x="10938" y="2438"/>
                  <a:pt x="11197" y="2749"/>
                </a:cubicBezTo>
                <a:cubicBezTo>
                  <a:pt x="11459" y="3063"/>
                  <a:pt x="11773" y="3222"/>
                  <a:pt x="12142" y="3222"/>
                </a:cubicBezTo>
                <a:lnTo>
                  <a:pt x="17332" y="3222"/>
                </a:lnTo>
                <a:cubicBezTo>
                  <a:pt x="17700" y="3222"/>
                  <a:pt x="18015" y="3384"/>
                  <a:pt x="18277" y="3713"/>
                </a:cubicBezTo>
                <a:cubicBezTo>
                  <a:pt x="18539" y="4042"/>
                  <a:pt x="18669" y="4426"/>
                  <a:pt x="18669" y="4867"/>
                </a:cubicBezTo>
                <a:lnTo>
                  <a:pt x="18669" y="7975"/>
                </a:lnTo>
                <a:lnTo>
                  <a:pt x="4276" y="7975"/>
                </a:lnTo>
                <a:close/>
                <a:moveTo>
                  <a:pt x="21599" y="10140"/>
                </a:moveTo>
                <a:lnTo>
                  <a:pt x="18552" y="20800"/>
                </a:lnTo>
                <a:cubicBezTo>
                  <a:pt x="18505" y="21015"/>
                  <a:pt x="18385" y="21203"/>
                  <a:pt x="18194" y="21362"/>
                </a:cubicBezTo>
                <a:cubicBezTo>
                  <a:pt x="18003" y="21520"/>
                  <a:pt x="17817" y="21599"/>
                  <a:pt x="17638" y="21599"/>
                </a:cubicBezTo>
                <a:lnTo>
                  <a:pt x="504" y="21599"/>
                </a:lnTo>
                <a:lnTo>
                  <a:pt x="3388" y="10913"/>
                </a:lnTo>
                <a:cubicBezTo>
                  <a:pt x="3434" y="10698"/>
                  <a:pt x="3552" y="10516"/>
                  <a:pt x="3745" y="10363"/>
                </a:cubicBezTo>
                <a:cubicBezTo>
                  <a:pt x="3936" y="10213"/>
                  <a:pt x="4120" y="10140"/>
                  <a:pt x="4301" y="10140"/>
                </a:cubicBezTo>
                <a:lnTo>
                  <a:pt x="21599" y="10140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5" name="Freeform 178">
            <a:extLst>
              <a:ext uri="{FF2B5EF4-FFF2-40B4-BE49-F238E27FC236}">
                <a16:creationId xmlns:a16="http://schemas.microsoft.com/office/drawing/2014/main" id="{0284AD17-F0D6-2ABE-38E7-CE4C8ED7B55E}"/>
              </a:ext>
            </a:extLst>
          </p:cNvPr>
          <p:cNvSpPr>
            <a:spLocks noEditPoints="1"/>
          </p:cNvSpPr>
          <p:nvPr/>
        </p:nvSpPr>
        <p:spPr bwMode="auto">
          <a:xfrm>
            <a:off x="3944595" y="5568537"/>
            <a:ext cx="466305" cy="351205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BB8D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368A552-051E-6BD9-EBF4-FA767D76A1D2}"/>
              </a:ext>
            </a:extLst>
          </p:cNvPr>
          <p:cNvSpPr/>
          <p:nvPr/>
        </p:nvSpPr>
        <p:spPr>
          <a:xfrm>
            <a:off x="0" y="5024438"/>
            <a:ext cx="47625" cy="188118"/>
          </a:xfrm>
          <a:prstGeom prst="rect">
            <a:avLst/>
          </a:prstGeom>
          <a:solidFill>
            <a:srgbClr val="1D9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55" name="Группа 1054">
            <a:extLst>
              <a:ext uri="{FF2B5EF4-FFF2-40B4-BE49-F238E27FC236}">
                <a16:creationId xmlns:a16="http://schemas.microsoft.com/office/drawing/2014/main" id="{116D0B3F-4C78-E459-27D8-AC0C48C30492}"/>
              </a:ext>
            </a:extLst>
          </p:cNvPr>
          <p:cNvGrpSpPr/>
          <p:nvPr/>
        </p:nvGrpSpPr>
        <p:grpSpPr>
          <a:xfrm>
            <a:off x="7017228" y="1660443"/>
            <a:ext cx="4835459" cy="2559471"/>
            <a:chOff x="6210300" y="2096633"/>
            <a:chExt cx="5543550" cy="2934273"/>
          </a:xfrm>
        </p:grpSpPr>
        <p:pic>
          <p:nvPicPr>
            <p:cNvPr id="1052" name="Рисунок 1051">
              <a:extLst>
                <a:ext uri="{FF2B5EF4-FFF2-40B4-BE49-F238E27FC236}">
                  <a16:creationId xmlns:a16="http://schemas.microsoft.com/office/drawing/2014/main" id="{EB0C2E82-3717-BEC8-43D0-84A15BEC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4" r="1954"/>
            <a:stretch>
              <a:fillRect/>
            </a:stretch>
          </p:blipFill>
          <p:spPr>
            <a:xfrm>
              <a:off x="6219826" y="2096633"/>
              <a:ext cx="5534024" cy="2929004"/>
            </a:xfrm>
            <a:custGeom>
              <a:avLst/>
              <a:gdLst>
                <a:gd name="connsiteX0" fmla="*/ 0 w 5534024"/>
                <a:gd name="connsiteY0" fmla="*/ 0 h 2929004"/>
                <a:gd name="connsiteX1" fmla="*/ 5534024 w 5534024"/>
                <a:gd name="connsiteY1" fmla="*/ 0 h 2929004"/>
                <a:gd name="connsiteX2" fmla="*/ 5534024 w 5534024"/>
                <a:gd name="connsiteY2" fmla="*/ 2929004 h 2929004"/>
                <a:gd name="connsiteX3" fmla="*/ 474286 w 5534024"/>
                <a:gd name="connsiteY3" fmla="*/ 2929004 h 2929004"/>
                <a:gd name="connsiteX4" fmla="*/ 0 w 5534024"/>
                <a:gd name="connsiteY4" fmla="*/ 2454718 h 292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4024" h="2929004">
                  <a:moveTo>
                    <a:pt x="0" y="0"/>
                  </a:moveTo>
                  <a:lnTo>
                    <a:pt x="5534024" y="0"/>
                  </a:lnTo>
                  <a:lnTo>
                    <a:pt x="5534024" y="2929004"/>
                  </a:lnTo>
                  <a:lnTo>
                    <a:pt x="474286" y="2929004"/>
                  </a:lnTo>
                  <a:lnTo>
                    <a:pt x="0" y="2454718"/>
                  </a:lnTo>
                  <a:close/>
                </a:path>
              </a:pathLst>
            </a:custGeom>
            <a:ln>
              <a:solidFill>
                <a:srgbClr val="BB8D54"/>
              </a:solidFill>
            </a:ln>
          </p:spPr>
        </p:pic>
        <p:sp>
          <p:nvSpPr>
            <p:cNvPr id="1051" name="Прямоугольный треугольник 1050">
              <a:extLst>
                <a:ext uri="{FF2B5EF4-FFF2-40B4-BE49-F238E27FC236}">
                  <a16:creationId xmlns:a16="http://schemas.microsoft.com/office/drawing/2014/main" id="{5FAA8782-9492-D881-3032-912A7AEDAA45}"/>
                </a:ext>
              </a:extLst>
            </p:cNvPr>
            <p:cNvSpPr/>
            <p:nvPr/>
          </p:nvSpPr>
          <p:spPr>
            <a:xfrm>
              <a:off x="6210300" y="4693444"/>
              <a:ext cx="337462" cy="337462"/>
            </a:xfrm>
            <a:prstGeom prst="rtTriangle">
              <a:avLst/>
            </a:prstGeom>
            <a:solidFill>
              <a:srgbClr val="BB8D54"/>
            </a:solidFill>
            <a:ln>
              <a:solidFill>
                <a:srgbClr val="BB8D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67" name="Полилиния: фигура 1066">
            <a:extLst>
              <a:ext uri="{FF2B5EF4-FFF2-40B4-BE49-F238E27FC236}">
                <a16:creationId xmlns:a16="http://schemas.microsoft.com/office/drawing/2014/main" id="{2F10908B-1784-5B8A-59D6-5E6FC1A9DDF2}"/>
              </a:ext>
            </a:extLst>
          </p:cNvPr>
          <p:cNvSpPr/>
          <p:nvPr/>
        </p:nvSpPr>
        <p:spPr>
          <a:xfrm>
            <a:off x="9957002" y="3737861"/>
            <a:ext cx="1892917" cy="433419"/>
          </a:xfrm>
          <a:custGeom>
            <a:avLst/>
            <a:gdLst>
              <a:gd name="connsiteX0" fmla="*/ 38961 w 2170111"/>
              <a:gd name="connsiteY0" fmla="*/ 0 h 496888"/>
              <a:gd name="connsiteX1" fmla="*/ 2170111 w 2170111"/>
              <a:gd name="connsiteY1" fmla="*/ 0 h 496888"/>
              <a:gd name="connsiteX2" fmla="*/ 2170111 w 2170111"/>
              <a:gd name="connsiteY2" fmla="*/ 496888 h 496888"/>
              <a:gd name="connsiteX3" fmla="*/ 38961 w 2170111"/>
              <a:gd name="connsiteY3" fmla="*/ 496888 h 496888"/>
              <a:gd name="connsiteX4" fmla="*/ 0 w 2170111"/>
              <a:gd name="connsiteY4" fmla="*/ 457927 h 496888"/>
              <a:gd name="connsiteX5" fmla="*/ 0 w 2170111"/>
              <a:gd name="connsiteY5" fmla="*/ 38961 h 496888"/>
              <a:gd name="connsiteX6" fmla="*/ 38961 w 2170111"/>
              <a:gd name="connsiteY6" fmla="*/ 0 h 49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0111" h="496888">
                <a:moveTo>
                  <a:pt x="38961" y="0"/>
                </a:moveTo>
                <a:lnTo>
                  <a:pt x="2170111" y="0"/>
                </a:lnTo>
                <a:lnTo>
                  <a:pt x="2170111" y="496888"/>
                </a:lnTo>
                <a:lnTo>
                  <a:pt x="38961" y="496888"/>
                </a:lnTo>
                <a:cubicBezTo>
                  <a:pt x="17443" y="496888"/>
                  <a:pt x="0" y="479445"/>
                  <a:pt x="0" y="457927"/>
                </a:cubicBezTo>
                <a:lnTo>
                  <a:pt x="0" y="38961"/>
                </a:lnTo>
                <a:cubicBezTo>
                  <a:pt x="0" y="17443"/>
                  <a:pt x="17443" y="0"/>
                  <a:pt x="389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66700" sx="107000" sy="107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3" name="Прямоугольник 1062">
            <a:extLst>
              <a:ext uri="{FF2B5EF4-FFF2-40B4-BE49-F238E27FC236}">
                <a16:creationId xmlns:a16="http://schemas.microsoft.com/office/drawing/2014/main" id="{DB01B01C-3B76-4B44-B4D8-8537B800246D}"/>
              </a:ext>
            </a:extLst>
          </p:cNvPr>
          <p:cNvSpPr/>
          <p:nvPr/>
        </p:nvSpPr>
        <p:spPr>
          <a:xfrm>
            <a:off x="10006852" y="3761578"/>
            <a:ext cx="174724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b="1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лишь 54 секунды</a:t>
            </a:r>
          </a:p>
        </p:txBody>
      </p:sp>
      <p:sp>
        <p:nvSpPr>
          <p:cNvPr id="1064" name="Прямоугольник 1063">
            <a:extLst>
              <a:ext uri="{FF2B5EF4-FFF2-40B4-BE49-F238E27FC236}">
                <a16:creationId xmlns:a16="http://schemas.microsoft.com/office/drawing/2014/main" id="{304EB95D-5511-5E0A-6BF8-93EA2802D0FC}"/>
              </a:ext>
            </a:extLst>
          </p:cNvPr>
          <p:cNvSpPr/>
          <p:nvPr/>
        </p:nvSpPr>
        <p:spPr>
          <a:xfrm>
            <a:off x="10004083" y="3998957"/>
            <a:ext cx="1916459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скорость ввода формулы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E9ACB969-A35A-6E42-EFA8-AEA81953510B}"/>
              </a:ext>
            </a:extLst>
          </p:cNvPr>
          <p:cNvSpPr/>
          <p:nvPr/>
        </p:nvSpPr>
        <p:spPr>
          <a:xfrm>
            <a:off x="7018613" y="1219544"/>
            <a:ext cx="4838540" cy="5048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57" name="Picture 4">
            <a:extLst>
              <a:ext uri="{FF2B5EF4-FFF2-40B4-BE49-F238E27FC236}">
                <a16:creationId xmlns:a16="http://schemas.microsoft.com/office/drawing/2014/main" id="{397882A7-BA50-FDFF-5582-12D0CBD2D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152" y="1242019"/>
            <a:ext cx="973185" cy="40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8" name="Прямоугольник 1057">
            <a:extLst>
              <a:ext uri="{FF2B5EF4-FFF2-40B4-BE49-F238E27FC236}">
                <a16:creationId xmlns:a16="http://schemas.microsoft.com/office/drawing/2014/main" id="{BDB7752C-67AF-17F7-987B-F9FC6D351410}"/>
              </a:ext>
            </a:extLst>
          </p:cNvPr>
          <p:cNvSpPr/>
          <p:nvPr/>
        </p:nvSpPr>
        <p:spPr>
          <a:xfrm>
            <a:off x="8065278" y="1275593"/>
            <a:ext cx="3606022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набирающая </a:t>
            </a:r>
            <a:r>
              <a:rPr lang="ru-RU" sz="1100" b="1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популярность</a:t>
            </a:r>
            <a:r>
              <a:rPr lang="ru-RU" sz="1100" b="1" dirty="0">
                <a:solidFill>
                  <a:srgbClr val="1D9E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вёрстки текста и формул с помощью </a:t>
            </a:r>
            <a:r>
              <a:rPr lang="ru-RU" sz="1100" b="1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простого программного кода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E14D315-379A-D418-3E35-B490296304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133" t="4529" r="22164" b="43649"/>
          <a:stretch/>
        </p:blipFill>
        <p:spPr>
          <a:xfrm>
            <a:off x="1837426" y="1686861"/>
            <a:ext cx="4832234" cy="2532065"/>
          </a:xfrm>
          <a:custGeom>
            <a:avLst/>
            <a:gdLst>
              <a:gd name="connsiteX0" fmla="*/ 0 w 5523981"/>
              <a:gd name="connsiteY0" fmla="*/ 0 h 2929004"/>
              <a:gd name="connsiteX1" fmla="*/ 5523981 w 5523981"/>
              <a:gd name="connsiteY1" fmla="*/ 0 h 2929004"/>
              <a:gd name="connsiteX2" fmla="*/ 5523981 w 5523981"/>
              <a:gd name="connsiteY2" fmla="*/ 2929004 h 2929004"/>
              <a:gd name="connsiteX3" fmla="*/ 476297 w 5523981"/>
              <a:gd name="connsiteY3" fmla="*/ 2929004 h 2929004"/>
              <a:gd name="connsiteX4" fmla="*/ 0 w 5523981"/>
              <a:gd name="connsiteY4" fmla="*/ 2452707 h 292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23981" h="2929004">
                <a:moveTo>
                  <a:pt x="0" y="0"/>
                </a:moveTo>
                <a:lnTo>
                  <a:pt x="5523981" y="0"/>
                </a:lnTo>
                <a:lnTo>
                  <a:pt x="5523981" y="2929004"/>
                </a:lnTo>
                <a:lnTo>
                  <a:pt x="476297" y="2929004"/>
                </a:lnTo>
                <a:lnTo>
                  <a:pt x="0" y="2452707"/>
                </a:lnTo>
                <a:close/>
              </a:path>
            </a:pathLst>
          </a:custGeom>
          <a:ln>
            <a:solidFill>
              <a:srgbClr val="009FE3"/>
            </a:solidFill>
          </a:ln>
        </p:spPr>
      </p:pic>
      <p:sp>
        <p:nvSpPr>
          <p:cNvPr id="1050" name="Прямоугольный треугольник 1049">
            <a:extLst>
              <a:ext uri="{FF2B5EF4-FFF2-40B4-BE49-F238E27FC236}">
                <a16:creationId xmlns:a16="http://schemas.microsoft.com/office/drawing/2014/main" id="{EEFF2AF7-FEC5-EA3A-F466-0FD0B066FC83}"/>
              </a:ext>
            </a:extLst>
          </p:cNvPr>
          <p:cNvSpPr/>
          <p:nvPr/>
        </p:nvSpPr>
        <p:spPr>
          <a:xfrm>
            <a:off x="1837794" y="3925557"/>
            <a:ext cx="294357" cy="294357"/>
          </a:xfrm>
          <a:prstGeom prst="rtTriangle">
            <a:avLst/>
          </a:prstGeom>
          <a:solidFill>
            <a:srgbClr val="009FE3"/>
          </a:solidFill>
          <a:ln>
            <a:solidFill>
              <a:srgbClr val="009F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361694E-8C43-1979-28D4-0A3A450DE6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917" t="31843" r="22164" b="43649"/>
          <a:stretch/>
        </p:blipFill>
        <p:spPr>
          <a:xfrm>
            <a:off x="2376464" y="2704528"/>
            <a:ext cx="4070258" cy="1197462"/>
          </a:xfrm>
          <a:prstGeom prst="rect">
            <a:avLst/>
          </a:prstGeom>
          <a:ln>
            <a:noFill/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9D1644F-1FEA-2D63-E986-A6E54655D4E0}"/>
              </a:ext>
            </a:extLst>
          </p:cNvPr>
          <p:cNvGrpSpPr/>
          <p:nvPr/>
        </p:nvGrpSpPr>
        <p:grpSpPr>
          <a:xfrm>
            <a:off x="1837794" y="1660443"/>
            <a:ext cx="4824944" cy="2559471"/>
            <a:chOff x="361304" y="2096633"/>
            <a:chExt cx="5531496" cy="2934273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BEF22951-44D3-07B9-ECF2-FFD3CCD3F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68819" y="2096633"/>
              <a:ext cx="5523981" cy="2929004"/>
            </a:xfrm>
            <a:custGeom>
              <a:avLst/>
              <a:gdLst>
                <a:gd name="connsiteX0" fmla="*/ 0 w 5523981"/>
                <a:gd name="connsiteY0" fmla="*/ 0 h 2929004"/>
                <a:gd name="connsiteX1" fmla="*/ 5523981 w 5523981"/>
                <a:gd name="connsiteY1" fmla="*/ 0 h 2929004"/>
                <a:gd name="connsiteX2" fmla="*/ 5523981 w 5523981"/>
                <a:gd name="connsiteY2" fmla="*/ 2929004 h 2929004"/>
                <a:gd name="connsiteX3" fmla="*/ 476297 w 5523981"/>
                <a:gd name="connsiteY3" fmla="*/ 2929004 h 2929004"/>
                <a:gd name="connsiteX4" fmla="*/ 0 w 5523981"/>
                <a:gd name="connsiteY4" fmla="*/ 2452707 h 292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3981" h="2929004">
                  <a:moveTo>
                    <a:pt x="0" y="0"/>
                  </a:moveTo>
                  <a:lnTo>
                    <a:pt x="5523981" y="0"/>
                  </a:lnTo>
                  <a:lnTo>
                    <a:pt x="5523981" y="2929004"/>
                  </a:lnTo>
                  <a:lnTo>
                    <a:pt x="476297" y="2929004"/>
                  </a:lnTo>
                  <a:lnTo>
                    <a:pt x="0" y="2452707"/>
                  </a:lnTo>
                  <a:close/>
                </a:path>
              </a:pathLst>
            </a:custGeom>
            <a:ln>
              <a:solidFill>
                <a:srgbClr val="009FE3"/>
              </a:solidFill>
            </a:ln>
          </p:spPr>
        </p:pic>
        <p:sp>
          <p:nvSpPr>
            <p:cNvPr id="4" name="Прямоугольный треугольник 3">
              <a:extLst>
                <a:ext uri="{FF2B5EF4-FFF2-40B4-BE49-F238E27FC236}">
                  <a16:creationId xmlns:a16="http://schemas.microsoft.com/office/drawing/2014/main" id="{A1BDD7BF-3CB0-FDFA-C548-EDB90EDE8894}"/>
                </a:ext>
              </a:extLst>
            </p:cNvPr>
            <p:cNvSpPr/>
            <p:nvPr/>
          </p:nvSpPr>
          <p:spPr>
            <a:xfrm>
              <a:off x="361304" y="4693444"/>
              <a:ext cx="337462" cy="337462"/>
            </a:xfrm>
            <a:prstGeom prst="rtTriangle">
              <a:avLst/>
            </a:prstGeom>
            <a:solidFill>
              <a:srgbClr val="009FE3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6AFB40E-A0C8-2DF8-84AC-9FAD79FA6C66}"/>
              </a:ext>
            </a:extLst>
          </p:cNvPr>
          <p:cNvSpPr/>
          <p:nvPr/>
        </p:nvSpPr>
        <p:spPr>
          <a:xfrm>
            <a:off x="1837793" y="1219544"/>
            <a:ext cx="4836023" cy="5048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032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67956E-E0B6-EDF1-7A2D-BB0FD9D930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" r="16000"/>
          <a:stretch/>
        </p:blipFill>
        <p:spPr bwMode="auto">
          <a:xfrm>
            <a:off x="1905277" y="1256207"/>
            <a:ext cx="1267268" cy="38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6" name="Прямоугольник 1055">
            <a:extLst>
              <a:ext uri="{FF2B5EF4-FFF2-40B4-BE49-F238E27FC236}">
                <a16:creationId xmlns:a16="http://schemas.microsoft.com/office/drawing/2014/main" id="{64F659D7-8536-95BE-B715-1F9110B6F5CC}"/>
              </a:ext>
            </a:extLst>
          </p:cNvPr>
          <p:cNvSpPr/>
          <p:nvPr/>
        </p:nvSpPr>
        <p:spPr>
          <a:xfrm>
            <a:off x="3287710" y="1275593"/>
            <a:ext cx="332899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классическая, </a:t>
            </a:r>
            <a:r>
              <a:rPr lang="ru-RU" sz="1100" b="1" dirty="0">
                <a:solidFill>
                  <a:srgbClr val="0069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всем известная система 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набора текста, сложных формул, графиков и картинок</a:t>
            </a:r>
          </a:p>
        </p:txBody>
      </p:sp>
      <p:sp>
        <p:nvSpPr>
          <p:cNvPr id="1068" name="Полилиния: фигура 1067">
            <a:extLst>
              <a:ext uri="{FF2B5EF4-FFF2-40B4-BE49-F238E27FC236}">
                <a16:creationId xmlns:a16="http://schemas.microsoft.com/office/drawing/2014/main" id="{28E78E20-D046-9FEF-656F-A626F396CD32}"/>
              </a:ext>
            </a:extLst>
          </p:cNvPr>
          <p:cNvSpPr/>
          <p:nvPr/>
        </p:nvSpPr>
        <p:spPr>
          <a:xfrm>
            <a:off x="4931833" y="3737861"/>
            <a:ext cx="1726383" cy="433419"/>
          </a:xfrm>
          <a:custGeom>
            <a:avLst/>
            <a:gdLst>
              <a:gd name="connsiteX0" fmla="*/ 38961 w 1979190"/>
              <a:gd name="connsiteY0" fmla="*/ 0 h 496888"/>
              <a:gd name="connsiteX1" fmla="*/ 1979190 w 1979190"/>
              <a:gd name="connsiteY1" fmla="*/ 0 h 496888"/>
              <a:gd name="connsiteX2" fmla="*/ 1979190 w 1979190"/>
              <a:gd name="connsiteY2" fmla="*/ 496888 h 496888"/>
              <a:gd name="connsiteX3" fmla="*/ 38961 w 1979190"/>
              <a:gd name="connsiteY3" fmla="*/ 496888 h 496888"/>
              <a:gd name="connsiteX4" fmla="*/ 0 w 1979190"/>
              <a:gd name="connsiteY4" fmla="*/ 457927 h 496888"/>
              <a:gd name="connsiteX5" fmla="*/ 0 w 1979190"/>
              <a:gd name="connsiteY5" fmla="*/ 38961 h 496888"/>
              <a:gd name="connsiteX6" fmla="*/ 38961 w 1979190"/>
              <a:gd name="connsiteY6" fmla="*/ 0 h 49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9190" h="496888">
                <a:moveTo>
                  <a:pt x="38961" y="0"/>
                </a:moveTo>
                <a:lnTo>
                  <a:pt x="1979190" y="0"/>
                </a:lnTo>
                <a:lnTo>
                  <a:pt x="1979190" y="496888"/>
                </a:lnTo>
                <a:lnTo>
                  <a:pt x="38961" y="496888"/>
                </a:lnTo>
                <a:cubicBezTo>
                  <a:pt x="17443" y="496888"/>
                  <a:pt x="0" y="479445"/>
                  <a:pt x="0" y="457927"/>
                </a:cubicBezTo>
                <a:lnTo>
                  <a:pt x="0" y="38961"/>
                </a:lnTo>
                <a:cubicBezTo>
                  <a:pt x="0" y="17443"/>
                  <a:pt x="17443" y="0"/>
                  <a:pt x="389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66700" sx="107000" sy="107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0" name="Прямоугольник 1059">
            <a:extLst>
              <a:ext uri="{FF2B5EF4-FFF2-40B4-BE49-F238E27FC236}">
                <a16:creationId xmlns:a16="http://schemas.microsoft.com/office/drawing/2014/main" id="{61A42244-1F0B-59C7-4FA5-7A4583F444F0}"/>
              </a:ext>
            </a:extLst>
          </p:cNvPr>
          <p:cNvSpPr/>
          <p:nvPr/>
        </p:nvSpPr>
        <p:spPr>
          <a:xfrm>
            <a:off x="4981683" y="3761578"/>
            <a:ext cx="1578586" cy="2416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b="1" dirty="0">
                <a:solidFill>
                  <a:srgbClr val="0069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мин. 56 сек.</a:t>
            </a:r>
          </a:p>
        </p:txBody>
      </p:sp>
      <p:sp>
        <p:nvSpPr>
          <p:cNvPr id="1061" name="Прямоугольник 1060">
            <a:extLst>
              <a:ext uri="{FF2B5EF4-FFF2-40B4-BE49-F238E27FC236}">
                <a16:creationId xmlns:a16="http://schemas.microsoft.com/office/drawing/2014/main" id="{CD0C6FD5-84E8-9F96-E894-E8CDC6DEED7E}"/>
              </a:ext>
            </a:extLst>
          </p:cNvPr>
          <p:cNvSpPr/>
          <p:nvPr/>
        </p:nvSpPr>
        <p:spPr>
          <a:xfrm>
            <a:off x="4978913" y="3998957"/>
            <a:ext cx="1467808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скорость ввода формулы</a:t>
            </a:r>
          </a:p>
        </p:txBody>
      </p:sp>
    </p:spTree>
    <p:extLst>
      <p:ext uri="{BB962C8B-B14F-4D97-AF65-F5344CB8AC3E}">
        <p14:creationId xmlns:p14="http://schemas.microsoft.com/office/powerpoint/2010/main" val="856909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827506" y="477188"/>
            <a:ext cx="9335573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Научные публикации в РФ</a:t>
            </a:r>
            <a:r>
              <a:rPr lang="en-US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LaTeX</a:t>
            </a:r>
            <a:endParaRPr lang="ru-RU" sz="2800" b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786869" y="6347385"/>
            <a:ext cx="793057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fld id="{F261FFE2-67A2-4938-AA67-F4B325A9C0FC}" type="slidenum">
              <a:rPr lang="ru-RU" sz="1600" b="1" smtClean="0">
                <a:solidFill>
                  <a:srgbClr val="434343"/>
                </a:solidFill>
                <a:latin typeface="Arial Black" panose="020B0A04020102020204" pitchFamily="34" charset="0"/>
              </a:rPr>
              <a:t>3</a:t>
            </a:fld>
            <a:endParaRPr lang="ru-RU" sz="1600" b="1" dirty="0">
              <a:solidFill>
                <a:srgbClr val="434343"/>
              </a:solidFill>
              <a:latin typeface="Arial Black" panose="020B0A04020102020204" pitchFamily="34" charset="0"/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6551358" y="4949076"/>
            <a:ext cx="5235510" cy="1325600"/>
          </a:xfrm>
          <a:prstGeom prst="roundRect">
            <a:avLst>
              <a:gd name="adj" fmla="val 10020"/>
            </a:avLst>
          </a:prstGeom>
          <a:solidFill>
            <a:srgbClr val="0069B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1836130" y="1099595"/>
            <a:ext cx="4426648" cy="5175081"/>
          </a:xfrm>
          <a:prstGeom prst="roundRect">
            <a:avLst>
              <a:gd name="adj" fmla="val 2986"/>
            </a:avLst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28600" sx="104000" sy="104000" algn="ctr" rotWithShape="0">
              <a:srgbClr val="009FE3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1978170" y="1204132"/>
            <a:ext cx="4691762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5400" b="1" kern="0" dirty="0">
                <a:solidFill>
                  <a:srgbClr val="0069B4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8%</a:t>
            </a: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6551358" y="1099596"/>
            <a:ext cx="5235511" cy="3624804"/>
          </a:xfrm>
          <a:prstGeom prst="roundRect">
            <a:avLst>
              <a:gd name="adj" fmla="val 3724"/>
            </a:avLst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28600" sx="104000" sy="104000" algn="ctr" rotWithShape="0">
              <a:srgbClr val="009FE3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aphicFrame>
        <p:nvGraphicFramePr>
          <p:cNvPr id="124" name="Диаграмма 123"/>
          <p:cNvGraphicFramePr/>
          <p:nvPr>
            <p:extLst>
              <p:ext uri="{D42A27DB-BD31-4B8C-83A1-F6EECF244321}">
                <p14:modId xmlns:p14="http://schemas.microsoft.com/office/powerpoint/2010/main" val="3755483061"/>
              </p:ext>
            </p:extLst>
          </p:nvPr>
        </p:nvGraphicFramePr>
        <p:xfrm>
          <a:off x="1836129" y="1890445"/>
          <a:ext cx="4349011" cy="4205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1" name="Прямоугольник 120"/>
          <p:cNvSpPr/>
          <p:nvPr/>
        </p:nvSpPr>
        <p:spPr>
          <a:xfrm>
            <a:off x="6693398" y="1204132"/>
            <a:ext cx="5277691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600" b="1" kern="0" dirty="0">
                <a:solidFill>
                  <a:srgbClr val="0069B4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Количество журналов ВАК в РФ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F8709CA-447A-F58C-C7A6-3FFA5113AA74}"/>
              </a:ext>
            </a:extLst>
          </p:cNvPr>
          <p:cNvCxnSpPr/>
          <p:nvPr/>
        </p:nvCxnSpPr>
        <p:spPr>
          <a:xfrm>
            <a:off x="11691620" y="6340242"/>
            <a:ext cx="0" cy="2462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09548FC-BB23-271B-8362-1364B0186169}"/>
              </a:ext>
            </a:extLst>
          </p:cNvPr>
          <p:cNvSpPr/>
          <p:nvPr/>
        </p:nvSpPr>
        <p:spPr>
          <a:xfrm>
            <a:off x="6693399" y="1518763"/>
            <a:ext cx="381394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Журналы ВАК составляют большую часть всех публикаций статей в системе </a:t>
            </a:r>
            <a:r>
              <a:rPr 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LaTeX</a:t>
            </a:r>
            <a:endParaRPr lang="ru-RU" sz="14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3AD57A8-94EC-806F-01C3-4BD4DA3F9AE3}"/>
              </a:ext>
            </a:extLst>
          </p:cNvPr>
          <p:cNvSpPr/>
          <p:nvPr/>
        </p:nvSpPr>
        <p:spPr>
          <a:xfrm>
            <a:off x="7658669" y="5203205"/>
            <a:ext cx="3509076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 ростом числа конференций и публикаций в России растёт и потребность в инструментах компьютерной вёрстки на языке </a:t>
            </a:r>
            <a:r>
              <a:rPr lang="en-US" sz="1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LaTeX</a:t>
            </a:r>
            <a:endParaRPr lang="ru-RU" sz="14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51ACA2D8-6966-50B1-4EE7-B47EE2D2DE81}"/>
              </a:ext>
            </a:extLst>
          </p:cNvPr>
          <p:cNvGrpSpPr/>
          <p:nvPr/>
        </p:nvGrpSpPr>
        <p:grpSpPr>
          <a:xfrm>
            <a:off x="6800695" y="5267326"/>
            <a:ext cx="672226" cy="704862"/>
            <a:chOff x="5881850" y="5334000"/>
            <a:chExt cx="608638" cy="638187"/>
          </a:xfrm>
        </p:grpSpPr>
        <p:sp>
          <p:nvSpPr>
            <p:cNvPr id="9" name="Freeform 178">
              <a:extLst>
                <a:ext uri="{FF2B5EF4-FFF2-40B4-BE49-F238E27FC236}">
                  <a16:creationId xmlns:a16="http://schemas.microsoft.com/office/drawing/2014/main" id="{74FD7F83-F1A8-B95C-6060-6F5354971D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81850" y="5513781"/>
              <a:ext cx="608638" cy="458406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D6B1BB0D-60E7-811C-07AA-DC98713D86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600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8335" y="5334000"/>
              <a:ext cx="478930" cy="199429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5148D77-F207-2B18-5C3A-9D2C5F5C2472}"/>
              </a:ext>
            </a:extLst>
          </p:cNvPr>
          <p:cNvSpPr/>
          <p:nvPr/>
        </p:nvSpPr>
        <p:spPr>
          <a:xfrm>
            <a:off x="3140220" y="1273982"/>
            <a:ext cx="2175191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  <a:buClr>
                <a:srgbClr val="000000"/>
              </a:buClr>
              <a:buFont typeface="Arial"/>
              <a:buNone/>
            </a:pPr>
            <a:r>
              <a:rPr lang="ru-RU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прирост количества проводимых конференций России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D8A83574-C8BA-BF8C-E7B3-AEA72B7090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2909401"/>
              </p:ext>
            </p:extLst>
          </p:nvPr>
        </p:nvGraphicFramePr>
        <p:xfrm>
          <a:off x="6722691" y="1890445"/>
          <a:ext cx="4892728" cy="2756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Скругленный прямоугольник 115">
            <a:extLst>
              <a:ext uri="{FF2B5EF4-FFF2-40B4-BE49-F238E27FC236}">
                <a16:creationId xmlns:a16="http://schemas.microsoft.com/office/drawing/2014/main" id="{AE7D8D91-BBD2-1124-C4BB-0A5E137730AA}"/>
              </a:ext>
            </a:extLst>
          </p:cNvPr>
          <p:cNvSpPr/>
          <p:nvPr/>
        </p:nvSpPr>
        <p:spPr>
          <a:xfrm>
            <a:off x="9463277" y="3448050"/>
            <a:ext cx="2066925" cy="627600"/>
          </a:xfrm>
          <a:prstGeom prst="roundRect">
            <a:avLst>
              <a:gd name="adj" fmla="val 15127"/>
            </a:avLst>
          </a:prstGeom>
          <a:solidFill>
            <a:srgbClr val="0074BB"/>
          </a:solidFill>
          <a:ln w="25400" cap="flat" cmpd="sng" algn="ctr">
            <a:noFill/>
            <a:prstDash val="solid"/>
          </a:ln>
          <a:effectLst>
            <a:outerShdw blurRad="2286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EE31D41-4769-7B90-09CD-8DD856B91919}"/>
              </a:ext>
            </a:extLst>
          </p:cNvPr>
          <p:cNvSpPr/>
          <p:nvPr/>
        </p:nvSpPr>
        <p:spPr>
          <a:xfrm>
            <a:off x="9566586" y="3480976"/>
            <a:ext cx="1291706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42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2D860EE-6D0D-C899-F7F2-2D1EA533994B}"/>
              </a:ext>
            </a:extLst>
          </p:cNvPr>
          <p:cNvSpPr/>
          <p:nvPr/>
        </p:nvSpPr>
        <p:spPr>
          <a:xfrm>
            <a:off x="10595286" y="3570245"/>
            <a:ext cx="896816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прирост </a:t>
            </a:r>
            <a:b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 2015 г.</a:t>
            </a:r>
          </a:p>
        </p:txBody>
      </p:sp>
      <p:sp>
        <p:nvSpPr>
          <p:cNvPr id="2" name="Скругленный прямоугольник 115">
            <a:extLst>
              <a:ext uri="{FF2B5EF4-FFF2-40B4-BE49-F238E27FC236}">
                <a16:creationId xmlns:a16="http://schemas.microsoft.com/office/drawing/2014/main" id="{D5BD7D39-AB18-19D5-4D71-FD18D5C61AA8}"/>
              </a:ext>
            </a:extLst>
          </p:cNvPr>
          <p:cNvSpPr/>
          <p:nvPr/>
        </p:nvSpPr>
        <p:spPr>
          <a:xfrm>
            <a:off x="6765397" y="3448050"/>
            <a:ext cx="2424443" cy="627600"/>
          </a:xfrm>
          <a:prstGeom prst="roundRect">
            <a:avLst>
              <a:gd name="adj" fmla="val 15127"/>
            </a:avLst>
          </a:prstGeom>
          <a:solidFill>
            <a:srgbClr val="BB8D54"/>
          </a:solidFill>
          <a:ln w="25400" cap="flat" cmpd="sng" algn="ctr">
            <a:noFill/>
            <a:prstDash val="solid"/>
          </a:ln>
          <a:effectLst>
            <a:outerShdw blurRad="2286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D2EBEB3-D1EB-B7D5-2A3A-3DE2700517BA}"/>
              </a:ext>
            </a:extLst>
          </p:cNvPr>
          <p:cNvSpPr/>
          <p:nvPr/>
        </p:nvSpPr>
        <p:spPr>
          <a:xfrm>
            <a:off x="6868706" y="3480976"/>
            <a:ext cx="1291706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DF66D7A-0AB4-10FB-C9E2-B583D1434CD2}"/>
              </a:ext>
            </a:extLst>
          </p:cNvPr>
          <p:cNvSpPr/>
          <p:nvPr/>
        </p:nvSpPr>
        <p:spPr>
          <a:xfrm>
            <a:off x="7585119" y="3570245"/>
            <a:ext cx="1604721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среднегодовой темп прироста</a:t>
            </a:r>
          </a:p>
        </p:txBody>
      </p:sp>
    </p:spTree>
    <p:extLst>
      <p:ext uri="{BB962C8B-B14F-4D97-AF65-F5344CB8AC3E}">
        <p14:creationId xmlns:p14="http://schemas.microsoft.com/office/powerpoint/2010/main" val="4216991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829319" y="477188"/>
            <a:ext cx="9335573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системы используют вузы РФ?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786869" y="6347385"/>
            <a:ext cx="682219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fld id="{F261FFE2-67A2-4938-AA67-F4B325A9C0FC}" type="slidenum">
              <a:rPr lang="ru-RU" sz="1600" b="1" smtClean="0">
                <a:solidFill>
                  <a:srgbClr val="434343"/>
                </a:solidFill>
                <a:latin typeface="Arial Black" panose="020B0A04020102020204" pitchFamily="34" charset="0"/>
              </a:rPr>
              <a:t>4</a:t>
            </a:fld>
            <a:endParaRPr lang="ru-RU" sz="1600" b="1" dirty="0">
              <a:solidFill>
                <a:srgbClr val="434343"/>
              </a:solidFill>
              <a:latin typeface="Arial Black" panose="020B0A04020102020204" pitchFamily="34" charset="0"/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1835666" y="1204897"/>
            <a:ext cx="5346184" cy="4933435"/>
          </a:xfrm>
          <a:prstGeom prst="roundRect">
            <a:avLst>
              <a:gd name="adj" fmla="val 5762"/>
            </a:avLst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28600" sx="104000" sy="104000" algn="ctr" rotWithShape="0">
              <a:srgbClr val="009FE3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F8709CA-447A-F58C-C7A6-3FFA5113AA74}"/>
              </a:ext>
            </a:extLst>
          </p:cNvPr>
          <p:cNvCxnSpPr/>
          <p:nvPr/>
        </p:nvCxnSpPr>
        <p:spPr>
          <a:xfrm>
            <a:off x="11691620" y="6340242"/>
            <a:ext cx="0" cy="2462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358FBAEE-68A0-F50D-784B-4260BCACF1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5965613"/>
              </p:ext>
            </p:extLst>
          </p:nvPr>
        </p:nvGraphicFramePr>
        <p:xfrm>
          <a:off x="1886466" y="1974087"/>
          <a:ext cx="5447784" cy="3829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00BB2DE-47C7-ED88-7399-5E0B80ACD4C3}"/>
              </a:ext>
            </a:extLst>
          </p:cNvPr>
          <p:cNvSpPr/>
          <p:nvPr/>
        </p:nvSpPr>
        <p:spPr>
          <a:xfrm>
            <a:off x="2047233" y="1366515"/>
            <a:ext cx="3414674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Исследованы требования к публикациям </a:t>
            </a:r>
            <a:r>
              <a:rPr lang="ru-RU" sz="2000" b="1" kern="0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136 журналов</a:t>
            </a:r>
          </a:p>
        </p:txBody>
      </p:sp>
      <p:sp>
        <p:nvSpPr>
          <p:cNvPr id="8" name="AutoShape 79">
            <a:extLst>
              <a:ext uri="{FF2B5EF4-FFF2-40B4-BE49-F238E27FC236}">
                <a16:creationId xmlns:a16="http://schemas.microsoft.com/office/drawing/2014/main" id="{92585137-9CDD-E75B-88C5-BFBB6116E78E}"/>
              </a:ext>
            </a:extLst>
          </p:cNvPr>
          <p:cNvSpPr>
            <a:spLocks/>
          </p:cNvSpPr>
          <p:nvPr/>
        </p:nvSpPr>
        <p:spPr bwMode="auto">
          <a:xfrm>
            <a:off x="3296169" y="3533775"/>
            <a:ext cx="769844" cy="710436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27" y="11039"/>
                </a:moveTo>
                <a:lnTo>
                  <a:pt x="19787" y="8346"/>
                </a:lnTo>
                <a:lnTo>
                  <a:pt x="19787" y="17288"/>
                </a:lnTo>
                <a:cubicBezTo>
                  <a:pt x="19787" y="17878"/>
                  <a:pt x="19689" y="18435"/>
                  <a:pt x="19494" y="18954"/>
                </a:cubicBezTo>
                <a:cubicBezTo>
                  <a:pt x="19298" y="19470"/>
                  <a:pt x="19039" y="19928"/>
                  <a:pt x="18711" y="20324"/>
                </a:cubicBezTo>
                <a:cubicBezTo>
                  <a:pt x="18383" y="20714"/>
                  <a:pt x="18004" y="21028"/>
                  <a:pt x="17574" y="21256"/>
                </a:cubicBezTo>
                <a:cubicBezTo>
                  <a:pt x="17145" y="21485"/>
                  <a:pt x="16681" y="21599"/>
                  <a:pt x="16179" y="21599"/>
                </a:cubicBezTo>
                <a:lnTo>
                  <a:pt x="3593" y="21599"/>
                </a:lnTo>
                <a:cubicBezTo>
                  <a:pt x="3101" y="21599"/>
                  <a:pt x="2634" y="21485"/>
                  <a:pt x="2193" y="21256"/>
                </a:cubicBezTo>
                <a:cubicBezTo>
                  <a:pt x="1753" y="21028"/>
                  <a:pt x="1372" y="20711"/>
                  <a:pt x="1051" y="20324"/>
                </a:cubicBezTo>
                <a:cubicBezTo>
                  <a:pt x="733" y="19928"/>
                  <a:pt x="476" y="19470"/>
                  <a:pt x="286" y="18954"/>
                </a:cubicBezTo>
                <a:cubicBezTo>
                  <a:pt x="95" y="18432"/>
                  <a:pt x="0" y="17878"/>
                  <a:pt x="0" y="17288"/>
                </a:cubicBezTo>
                <a:lnTo>
                  <a:pt x="0" y="4340"/>
                </a:lnTo>
                <a:cubicBezTo>
                  <a:pt x="0" y="3751"/>
                  <a:pt x="95" y="3193"/>
                  <a:pt x="286" y="2662"/>
                </a:cubicBezTo>
                <a:cubicBezTo>
                  <a:pt x="476" y="2134"/>
                  <a:pt x="733" y="1677"/>
                  <a:pt x="1051" y="1293"/>
                </a:cubicBezTo>
                <a:cubicBezTo>
                  <a:pt x="1372" y="914"/>
                  <a:pt x="1753" y="607"/>
                  <a:pt x="2193" y="378"/>
                </a:cubicBezTo>
                <a:cubicBezTo>
                  <a:pt x="2634" y="149"/>
                  <a:pt x="3101" y="35"/>
                  <a:pt x="3593" y="35"/>
                </a:cubicBezTo>
                <a:lnTo>
                  <a:pt x="16179" y="35"/>
                </a:lnTo>
                <a:cubicBezTo>
                  <a:pt x="16211" y="35"/>
                  <a:pt x="16253" y="40"/>
                  <a:pt x="16304" y="46"/>
                </a:cubicBezTo>
                <a:cubicBezTo>
                  <a:pt x="16355" y="58"/>
                  <a:pt x="16395" y="64"/>
                  <a:pt x="16426" y="64"/>
                </a:cubicBezTo>
                <a:lnTo>
                  <a:pt x="14191" y="2745"/>
                </a:lnTo>
                <a:lnTo>
                  <a:pt x="3593" y="2745"/>
                </a:lnTo>
                <a:cubicBezTo>
                  <a:pt x="3226" y="2745"/>
                  <a:pt x="2913" y="2900"/>
                  <a:pt x="2651" y="3214"/>
                </a:cubicBezTo>
                <a:cubicBezTo>
                  <a:pt x="2389" y="3528"/>
                  <a:pt x="2260" y="3906"/>
                  <a:pt x="2260" y="4343"/>
                </a:cubicBezTo>
                <a:lnTo>
                  <a:pt x="2260" y="17288"/>
                </a:lnTo>
                <a:cubicBezTo>
                  <a:pt x="2260" y="17728"/>
                  <a:pt x="2389" y="18107"/>
                  <a:pt x="2651" y="18423"/>
                </a:cubicBezTo>
                <a:cubicBezTo>
                  <a:pt x="2913" y="18731"/>
                  <a:pt x="3226" y="18893"/>
                  <a:pt x="3593" y="18893"/>
                </a:cubicBezTo>
                <a:lnTo>
                  <a:pt x="16179" y="18893"/>
                </a:lnTo>
                <a:cubicBezTo>
                  <a:pt x="16546" y="18893"/>
                  <a:pt x="16864" y="18731"/>
                  <a:pt x="17128" y="18423"/>
                </a:cubicBezTo>
                <a:cubicBezTo>
                  <a:pt x="17395" y="18110"/>
                  <a:pt x="17527" y="17731"/>
                  <a:pt x="17527" y="17288"/>
                </a:cubicBezTo>
                <a:lnTo>
                  <a:pt x="17527" y="11039"/>
                </a:lnTo>
                <a:close/>
                <a:moveTo>
                  <a:pt x="18875" y="6393"/>
                </a:moveTo>
                <a:lnTo>
                  <a:pt x="11251" y="15534"/>
                </a:lnTo>
                <a:lnTo>
                  <a:pt x="7386" y="17054"/>
                </a:lnTo>
                <a:lnTo>
                  <a:pt x="8651" y="12432"/>
                </a:lnTo>
                <a:lnTo>
                  <a:pt x="16287" y="3278"/>
                </a:lnTo>
                <a:lnTo>
                  <a:pt x="18875" y="6393"/>
                </a:lnTo>
                <a:close/>
                <a:moveTo>
                  <a:pt x="16524" y="5607"/>
                </a:moveTo>
                <a:cubicBezTo>
                  <a:pt x="16664" y="5440"/>
                  <a:pt x="16664" y="5281"/>
                  <a:pt x="16524" y="5114"/>
                </a:cubicBezTo>
                <a:cubicBezTo>
                  <a:pt x="16382" y="4964"/>
                  <a:pt x="16245" y="4964"/>
                  <a:pt x="16113" y="5114"/>
                </a:cubicBezTo>
                <a:lnTo>
                  <a:pt x="10140" y="12273"/>
                </a:lnTo>
                <a:cubicBezTo>
                  <a:pt x="10001" y="12446"/>
                  <a:pt x="10001" y="12610"/>
                  <a:pt x="10140" y="12766"/>
                </a:cubicBezTo>
                <a:cubicBezTo>
                  <a:pt x="10189" y="12839"/>
                  <a:pt x="10255" y="12880"/>
                  <a:pt x="10341" y="12880"/>
                </a:cubicBezTo>
                <a:cubicBezTo>
                  <a:pt x="10419" y="12880"/>
                  <a:pt x="10480" y="12839"/>
                  <a:pt x="10527" y="12766"/>
                </a:cubicBezTo>
                <a:lnTo>
                  <a:pt x="16524" y="5607"/>
                </a:lnTo>
                <a:close/>
                <a:moveTo>
                  <a:pt x="21274" y="1677"/>
                </a:moveTo>
                <a:cubicBezTo>
                  <a:pt x="21485" y="1947"/>
                  <a:pt x="21592" y="2255"/>
                  <a:pt x="21597" y="2610"/>
                </a:cubicBezTo>
                <a:cubicBezTo>
                  <a:pt x="21600" y="2959"/>
                  <a:pt x="21492" y="3269"/>
                  <a:pt x="21274" y="3542"/>
                </a:cubicBezTo>
                <a:lnTo>
                  <a:pt x="20161" y="4830"/>
                </a:lnTo>
                <a:lnTo>
                  <a:pt x="17574" y="1724"/>
                </a:lnTo>
                <a:lnTo>
                  <a:pt x="18652" y="407"/>
                </a:lnTo>
                <a:cubicBezTo>
                  <a:pt x="18880" y="137"/>
                  <a:pt x="19144" y="0"/>
                  <a:pt x="19447" y="0"/>
                </a:cubicBezTo>
                <a:cubicBezTo>
                  <a:pt x="19753" y="0"/>
                  <a:pt x="20005" y="137"/>
                  <a:pt x="20208" y="407"/>
                </a:cubicBezTo>
                <a:lnTo>
                  <a:pt x="20748" y="1038"/>
                </a:lnTo>
                <a:lnTo>
                  <a:pt x="21274" y="1677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2" name="Скругленный прямоугольник 117">
            <a:extLst>
              <a:ext uri="{FF2B5EF4-FFF2-40B4-BE49-F238E27FC236}">
                <a16:creationId xmlns:a16="http://schemas.microsoft.com/office/drawing/2014/main" id="{DB2D9FBC-5F73-C990-DE11-3C9512124C0E}"/>
              </a:ext>
            </a:extLst>
          </p:cNvPr>
          <p:cNvSpPr/>
          <p:nvPr/>
        </p:nvSpPr>
        <p:spPr>
          <a:xfrm>
            <a:off x="7647024" y="1331897"/>
            <a:ext cx="1050852" cy="1050852"/>
          </a:xfrm>
          <a:prstGeom prst="roundRect">
            <a:avLst>
              <a:gd name="adj" fmla="val 15914"/>
            </a:avLst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286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5" name="Скругленный прямоугольник 117">
            <a:extLst>
              <a:ext uri="{FF2B5EF4-FFF2-40B4-BE49-F238E27FC236}">
                <a16:creationId xmlns:a16="http://schemas.microsoft.com/office/drawing/2014/main" id="{EF99FA37-DE17-24DD-2752-302DF8195F0A}"/>
              </a:ext>
            </a:extLst>
          </p:cNvPr>
          <p:cNvSpPr/>
          <p:nvPr/>
        </p:nvSpPr>
        <p:spPr>
          <a:xfrm>
            <a:off x="7647024" y="4015993"/>
            <a:ext cx="1050852" cy="1050852"/>
          </a:xfrm>
          <a:prstGeom prst="roundRect">
            <a:avLst>
              <a:gd name="adj" fmla="val 14463"/>
            </a:avLst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286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3BEA019-0E73-D3AD-AC89-B5C613C7BB96}"/>
              </a:ext>
            </a:extLst>
          </p:cNvPr>
          <p:cNvSpPr/>
          <p:nvPr/>
        </p:nvSpPr>
        <p:spPr>
          <a:xfrm>
            <a:off x="7647024" y="2540460"/>
            <a:ext cx="3240051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buClr>
                <a:srgbClr val="1D9E35"/>
              </a:buClr>
            </a:pPr>
            <a:r>
              <a:rPr lang="ru-RU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 30% случаев выборки требуется или рекомендуется написание статьи в системе вёрстки </a:t>
            </a:r>
            <a:r>
              <a:rPr lang="en-US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LaTeX</a:t>
            </a:r>
            <a:r>
              <a:rPr lang="ru-RU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4388C75-2552-E068-9B69-2710506D06A7}"/>
              </a:ext>
            </a:extLst>
          </p:cNvPr>
          <p:cNvSpPr/>
          <p:nvPr/>
        </p:nvSpPr>
        <p:spPr>
          <a:xfrm>
            <a:off x="7647024" y="5229207"/>
            <a:ext cx="3905277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buClr>
                <a:srgbClr val="1D9E35"/>
              </a:buClr>
            </a:pPr>
            <a:r>
              <a:rPr lang="ru-RU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Университеты РФ всё чаще используют </a:t>
            </a:r>
            <a:r>
              <a:rPr lang="ru-RU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LaTeX</a:t>
            </a:r>
            <a:r>
              <a:rPr lang="ru-RU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для описания результатов научных исследований</a:t>
            </a:r>
          </a:p>
        </p:txBody>
      </p:sp>
      <p:sp>
        <p:nvSpPr>
          <p:cNvPr id="22" name="Freeform 118">
            <a:extLst>
              <a:ext uri="{FF2B5EF4-FFF2-40B4-BE49-F238E27FC236}">
                <a16:creationId xmlns:a16="http://schemas.microsoft.com/office/drawing/2014/main" id="{7AD54813-C8A9-5058-B46D-7C9B64A8D339}"/>
              </a:ext>
            </a:extLst>
          </p:cNvPr>
          <p:cNvSpPr>
            <a:spLocks noEditPoints="1"/>
          </p:cNvSpPr>
          <p:nvPr/>
        </p:nvSpPr>
        <p:spPr bwMode="auto">
          <a:xfrm>
            <a:off x="7901024" y="1593184"/>
            <a:ext cx="542852" cy="528278"/>
          </a:xfrm>
          <a:custGeom>
            <a:avLst/>
            <a:gdLst/>
            <a:ahLst/>
            <a:cxnLst>
              <a:cxn ang="0">
                <a:pos x="53" y="58"/>
              </a:cxn>
              <a:cxn ang="0">
                <a:pos x="31" y="67"/>
              </a:cxn>
              <a:cxn ang="0">
                <a:pos x="0" y="36"/>
              </a:cxn>
              <a:cxn ang="0">
                <a:pos x="31" y="5"/>
              </a:cxn>
              <a:cxn ang="0">
                <a:pos x="31" y="36"/>
              </a:cxn>
              <a:cxn ang="0">
                <a:pos x="53" y="58"/>
              </a:cxn>
              <a:cxn ang="0">
                <a:pos x="36" y="31"/>
              </a:cxn>
              <a:cxn ang="0">
                <a:pos x="36" y="0"/>
              </a:cxn>
              <a:cxn ang="0">
                <a:pos x="67" y="31"/>
              </a:cxn>
              <a:cxn ang="0">
                <a:pos x="36" y="31"/>
              </a:cxn>
              <a:cxn ang="0">
                <a:pos x="69" y="36"/>
              </a:cxn>
              <a:cxn ang="0">
                <a:pos x="60" y="58"/>
              </a:cxn>
              <a:cxn ang="0">
                <a:pos x="38" y="36"/>
              </a:cxn>
              <a:cxn ang="0">
                <a:pos x="69" y="36"/>
              </a:cxn>
            </a:cxnLst>
            <a:rect l="0" t="0" r="r" b="b"/>
            <a:pathLst>
              <a:path w="69" h="67">
                <a:moveTo>
                  <a:pt x="53" y="58"/>
                </a:moveTo>
                <a:cubicBezTo>
                  <a:pt x="47" y="64"/>
                  <a:pt x="39" y="67"/>
                  <a:pt x="31" y="67"/>
                </a:cubicBezTo>
                <a:cubicBezTo>
                  <a:pt x="14" y="67"/>
                  <a:pt x="0" y="53"/>
                  <a:pt x="0" y="36"/>
                </a:cubicBezTo>
                <a:cubicBezTo>
                  <a:pt x="0" y="19"/>
                  <a:pt x="14" y="5"/>
                  <a:pt x="31" y="5"/>
                </a:cubicBezTo>
                <a:cubicBezTo>
                  <a:pt x="31" y="36"/>
                  <a:pt x="31" y="36"/>
                  <a:pt x="31" y="36"/>
                </a:cubicBezTo>
                <a:lnTo>
                  <a:pt x="53" y="58"/>
                </a:lnTo>
                <a:close/>
                <a:moveTo>
                  <a:pt x="36" y="31"/>
                </a:moveTo>
                <a:cubicBezTo>
                  <a:pt x="36" y="0"/>
                  <a:pt x="36" y="0"/>
                  <a:pt x="36" y="0"/>
                </a:cubicBezTo>
                <a:cubicBezTo>
                  <a:pt x="53" y="0"/>
                  <a:pt x="67" y="14"/>
                  <a:pt x="67" y="31"/>
                </a:cubicBezTo>
                <a:lnTo>
                  <a:pt x="36" y="31"/>
                </a:lnTo>
                <a:close/>
                <a:moveTo>
                  <a:pt x="69" y="36"/>
                </a:moveTo>
                <a:cubicBezTo>
                  <a:pt x="69" y="45"/>
                  <a:pt x="66" y="53"/>
                  <a:pt x="60" y="58"/>
                </a:cubicBezTo>
                <a:cubicBezTo>
                  <a:pt x="38" y="36"/>
                  <a:pt x="38" y="36"/>
                  <a:pt x="38" y="36"/>
                </a:cubicBezTo>
                <a:lnTo>
                  <a:pt x="69" y="36"/>
                </a:lnTo>
                <a:close/>
              </a:path>
            </a:pathLst>
          </a:custGeom>
          <a:solidFill>
            <a:srgbClr val="BB8D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Freeform 217">
            <a:extLst>
              <a:ext uri="{FF2B5EF4-FFF2-40B4-BE49-F238E27FC236}">
                <a16:creationId xmlns:a16="http://schemas.microsoft.com/office/drawing/2014/main" id="{7F78242B-29EC-5CFB-76D8-E7E1EB5B378A}"/>
              </a:ext>
            </a:extLst>
          </p:cNvPr>
          <p:cNvSpPr>
            <a:spLocks noEditPoints="1"/>
          </p:cNvSpPr>
          <p:nvPr/>
        </p:nvSpPr>
        <p:spPr bwMode="auto">
          <a:xfrm>
            <a:off x="7851275" y="4300538"/>
            <a:ext cx="642350" cy="481762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BB8D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AutoShape 135">
            <a:extLst>
              <a:ext uri="{FF2B5EF4-FFF2-40B4-BE49-F238E27FC236}">
                <a16:creationId xmlns:a16="http://schemas.microsoft.com/office/drawing/2014/main" id="{4017EF56-3748-0A1D-C4D0-87D1A0374E8F}"/>
              </a:ext>
            </a:extLst>
          </p:cNvPr>
          <p:cNvSpPr>
            <a:spLocks/>
          </p:cNvSpPr>
          <p:nvPr/>
        </p:nvSpPr>
        <p:spPr bwMode="auto">
          <a:xfrm>
            <a:off x="5412522" y="1390746"/>
            <a:ext cx="1510222" cy="1466754"/>
          </a:xfrm>
          <a:custGeom>
            <a:avLst/>
            <a:gdLst>
              <a:gd name="T0" fmla="*/ 10800 w 21600"/>
              <a:gd name="T1" fmla="*/ 10797 h 21595"/>
              <a:gd name="T2" fmla="*/ 10800 w 21600"/>
              <a:gd name="T3" fmla="*/ 10797 h 21595"/>
              <a:gd name="T4" fmla="*/ 10800 w 21600"/>
              <a:gd name="T5" fmla="*/ 10797 h 21595"/>
              <a:gd name="T6" fmla="*/ 10800 w 21600"/>
              <a:gd name="T7" fmla="*/ 10797 h 2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95">
                <a:moveTo>
                  <a:pt x="21357" y="18804"/>
                </a:moveTo>
                <a:cubicBezTo>
                  <a:pt x="21523" y="18971"/>
                  <a:pt x="21599" y="19174"/>
                  <a:pt x="21599" y="19428"/>
                </a:cubicBezTo>
                <a:cubicBezTo>
                  <a:pt x="21599" y="19682"/>
                  <a:pt x="21523" y="19897"/>
                  <a:pt x="21357" y="20077"/>
                </a:cubicBezTo>
                <a:lnTo>
                  <a:pt x="20085" y="21345"/>
                </a:lnTo>
                <a:cubicBezTo>
                  <a:pt x="19907" y="21512"/>
                  <a:pt x="19687" y="21594"/>
                  <a:pt x="19438" y="21594"/>
                </a:cubicBezTo>
                <a:cubicBezTo>
                  <a:pt x="19184" y="21600"/>
                  <a:pt x="18978" y="21518"/>
                  <a:pt x="18814" y="21345"/>
                </a:cubicBezTo>
                <a:lnTo>
                  <a:pt x="13960" y="16508"/>
                </a:lnTo>
                <a:cubicBezTo>
                  <a:pt x="13256" y="16982"/>
                  <a:pt x="12485" y="17347"/>
                  <a:pt x="11646" y="17606"/>
                </a:cubicBezTo>
                <a:cubicBezTo>
                  <a:pt x="10809" y="17866"/>
                  <a:pt x="9931" y="17993"/>
                  <a:pt x="9007" y="17993"/>
                </a:cubicBezTo>
                <a:cubicBezTo>
                  <a:pt x="7772" y="17993"/>
                  <a:pt x="6608" y="17762"/>
                  <a:pt x="5520" y="17293"/>
                </a:cubicBezTo>
                <a:cubicBezTo>
                  <a:pt x="4427" y="16824"/>
                  <a:pt x="3469" y="16183"/>
                  <a:pt x="2644" y="15373"/>
                </a:cubicBezTo>
                <a:cubicBezTo>
                  <a:pt x="1819" y="14562"/>
                  <a:pt x="1172" y="13608"/>
                  <a:pt x="700" y="12521"/>
                </a:cubicBezTo>
                <a:cubicBezTo>
                  <a:pt x="231" y="11428"/>
                  <a:pt x="0" y="10253"/>
                  <a:pt x="0" y="9002"/>
                </a:cubicBezTo>
                <a:cubicBezTo>
                  <a:pt x="0" y="7765"/>
                  <a:pt x="231" y="6607"/>
                  <a:pt x="700" y="5517"/>
                </a:cubicBezTo>
                <a:cubicBezTo>
                  <a:pt x="1169" y="4427"/>
                  <a:pt x="1819" y="3470"/>
                  <a:pt x="2644" y="2648"/>
                </a:cubicBezTo>
                <a:cubicBezTo>
                  <a:pt x="3469" y="1832"/>
                  <a:pt x="4424" y="1180"/>
                  <a:pt x="5512" y="711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11" y="237"/>
                  <a:pt x="12510" y="711"/>
                </a:cubicBezTo>
                <a:cubicBezTo>
                  <a:pt x="13612" y="1180"/>
                  <a:pt x="14567" y="1829"/>
                  <a:pt x="15378" y="2648"/>
                </a:cubicBezTo>
                <a:cubicBezTo>
                  <a:pt x="16189" y="3470"/>
                  <a:pt x="16830" y="4425"/>
                  <a:pt x="17299" y="5517"/>
                </a:cubicBezTo>
                <a:cubicBezTo>
                  <a:pt x="17768" y="6610"/>
                  <a:pt x="18003" y="7768"/>
                  <a:pt x="18003" y="9002"/>
                </a:cubicBezTo>
                <a:cubicBezTo>
                  <a:pt x="18003" y="9923"/>
                  <a:pt x="17876" y="10806"/>
                  <a:pt x="17619" y="11645"/>
                </a:cubicBezTo>
                <a:cubicBezTo>
                  <a:pt x="17359" y="12490"/>
                  <a:pt x="16991" y="13261"/>
                  <a:pt x="16514" y="13949"/>
                </a:cubicBezTo>
                <a:lnTo>
                  <a:pt x="21357" y="18804"/>
                </a:lnTo>
                <a:close/>
                <a:moveTo>
                  <a:pt x="3596" y="9005"/>
                </a:moveTo>
                <a:cubicBezTo>
                  <a:pt x="3596" y="9768"/>
                  <a:pt x="3746" y="10468"/>
                  <a:pt x="4028" y="11123"/>
                </a:cubicBezTo>
                <a:cubicBezTo>
                  <a:pt x="4319" y="11772"/>
                  <a:pt x="4704" y="12343"/>
                  <a:pt x="5193" y="12829"/>
                </a:cubicBezTo>
                <a:cubicBezTo>
                  <a:pt x="5678" y="13309"/>
                  <a:pt x="6252" y="13696"/>
                  <a:pt x="6910" y="13975"/>
                </a:cubicBezTo>
                <a:cubicBezTo>
                  <a:pt x="7566" y="14263"/>
                  <a:pt x="8264" y="14399"/>
                  <a:pt x="9004" y="14399"/>
                </a:cubicBezTo>
                <a:cubicBezTo>
                  <a:pt x="9747" y="14399"/>
                  <a:pt x="10448" y="14260"/>
                  <a:pt x="11109" y="13975"/>
                </a:cubicBezTo>
                <a:cubicBezTo>
                  <a:pt x="11770" y="13693"/>
                  <a:pt x="12341" y="13309"/>
                  <a:pt x="12818" y="12829"/>
                </a:cubicBezTo>
                <a:cubicBezTo>
                  <a:pt x="13296" y="12343"/>
                  <a:pt x="13680" y="11775"/>
                  <a:pt x="13965" y="11123"/>
                </a:cubicBezTo>
                <a:cubicBezTo>
                  <a:pt x="14256" y="10468"/>
                  <a:pt x="14398" y="9768"/>
                  <a:pt x="14398" y="9005"/>
                </a:cubicBezTo>
                <a:cubicBezTo>
                  <a:pt x="14398" y="8265"/>
                  <a:pt x="14254" y="7570"/>
                  <a:pt x="13965" y="6921"/>
                </a:cubicBezTo>
                <a:cubicBezTo>
                  <a:pt x="13677" y="6266"/>
                  <a:pt x="13296" y="5690"/>
                  <a:pt x="12818" y="5201"/>
                </a:cubicBezTo>
                <a:cubicBezTo>
                  <a:pt x="12338" y="4710"/>
                  <a:pt x="11770" y="4323"/>
                  <a:pt x="11109" y="4044"/>
                </a:cubicBezTo>
                <a:cubicBezTo>
                  <a:pt x="10448" y="3756"/>
                  <a:pt x="9747" y="3614"/>
                  <a:pt x="9004" y="3614"/>
                </a:cubicBezTo>
                <a:cubicBezTo>
                  <a:pt x="8264" y="3614"/>
                  <a:pt x="7566" y="3758"/>
                  <a:pt x="6910" y="4044"/>
                </a:cubicBezTo>
                <a:cubicBezTo>
                  <a:pt x="6252" y="4326"/>
                  <a:pt x="5676" y="4710"/>
                  <a:pt x="5193" y="5201"/>
                </a:cubicBezTo>
                <a:cubicBezTo>
                  <a:pt x="4704" y="5693"/>
                  <a:pt x="4317" y="6266"/>
                  <a:pt x="4028" y="6921"/>
                </a:cubicBezTo>
                <a:cubicBezTo>
                  <a:pt x="3746" y="7570"/>
                  <a:pt x="3596" y="8265"/>
                  <a:pt x="3596" y="9005"/>
                </a:cubicBezTo>
                <a:moveTo>
                  <a:pt x="12160" y="8115"/>
                </a:moveTo>
                <a:cubicBezTo>
                  <a:pt x="12454" y="8115"/>
                  <a:pt x="12604" y="8260"/>
                  <a:pt x="12604" y="8556"/>
                </a:cubicBezTo>
                <a:lnTo>
                  <a:pt x="12604" y="9448"/>
                </a:lnTo>
                <a:cubicBezTo>
                  <a:pt x="12604" y="9575"/>
                  <a:pt x="12561" y="9685"/>
                  <a:pt x="12476" y="9773"/>
                </a:cubicBezTo>
                <a:cubicBezTo>
                  <a:pt x="12392" y="9861"/>
                  <a:pt x="12284" y="9911"/>
                  <a:pt x="12160" y="9911"/>
                </a:cubicBezTo>
                <a:lnTo>
                  <a:pt x="9914" y="9911"/>
                </a:lnTo>
                <a:lnTo>
                  <a:pt x="9914" y="12151"/>
                </a:lnTo>
                <a:cubicBezTo>
                  <a:pt x="9914" y="12278"/>
                  <a:pt x="9866" y="12388"/>
                  <a:pt x="9778" y="12470"/>
                </a:cubicBezTo>
                <a:cubicBezTo>
                  <a:pt x="9688" y="12557"/>
                  <a:pt x="9575" y="12597"/>
                  <a:pt x="9439" y="12597"/>
                </a:cubicBezTo>
                <a:lnTo>
                  <a:pt x="8560" y="12597"/>
                </a:lnTo>
                <a:cubicBezTo>
                  <a:pt x="8264" y="12597"/>
                  <a:pt x="8114" y="12447"/>
                  <a:pt x="8114" y="12151"/>
                </a:cubicBezTo>
                <a:lnTo>
                  <a:pt x="8114" y="9911"/>
                </a:lnTo>
                <a:lnTo>
                  <a:pt x="5840" y="9911"/>
                </a:lnTo>
                <a:cubicBezTo>
                  <a:pt x="5712" y="9911"/>
                  <a:pt x="5608" y="9860"/>
                  <a:pt x="5523" y="9773"/>
                </a:cubicBezTo>
                <a:cubicBezTo>
                  <a:pt x="5438" y="9685"/>
                  <a:pt x="5393" y="9575"/>
                  <a:pt x="5393" y="9448"/>
                </a:cubicBezTo>
                <a:lnTo>
                  <a:pt x="5393" y="8556"/>
                </a:lnTo>
                <a:cubicBezTo>
                  <a:pt x="5393" y="8259"/>
                  <a:pt x="5543" y="8115"/>
                  <a:pt x="5840" y="8115"/>
                </a:cubicBezTo>
                <a:lnTo>
                  <a:pt x="8114" y="8115"/>
                </a:lnTo>
                <a:lnTo>
                  <a:pt x="8114" y="5842"/>
                </a:lnTo>
                <a:cubicBezTo>
                  <a:pt x="8114" y="5546"/>
                  <a:pt x="8264" y="5402"/>
                  <a:pt x="8560" y="5407"/>
                </a:cubicBezTo>
                <a:lnTo>
                  <a:pt x="9439" y="5407"/>
                </a:lnTo>
                <a:cubicBezTo>
                  <a:pt x="9566" y="5407"/>
                  <a:pt x="9676" y="5452"/>
                  <a:pt x="9770" y="5529"/>
                </a:cubicBezTo>
                <a:cubicBezTo>
                  <a:pt x="9866" y="5611"/>
                  <a:pt x="9914" y="5715"/>
                  <a:pt x="9914" y="5842"/>
                </a:cubicBezTo>
                <a:lnTo>
                  <a:pt x="9914" y="8115"/>
                </a:lnTo>
                <a:lnTo>
                  <a:pt x="12160" y="81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970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36">
            <a:extLst>
              <a:ext uri="{FF2B5EF4-FFF2-40B4-BE49-F238E27FC236}">
                <a16:creationId xmlns:a16="http://schemas.microsoft.com/office/drawing/2014/main" id="{2181294B-A9D3-EE2C-923A-6B66D7005696}"/>
              </a:ext>
            </a:extLst>
          </p:cNvPr>
          <p:cNvSpPr/>
          <p:nvPr/>
        </p:nvSpPr>
        <p:spPr>
          <a:xfrm>
            <a:off x="1785903" y="979533"/>
            <a:ext cx="5110197" cy="5171816"/>
          </a:xfrm>
          <a:prstGeom prst="roundRect">
            <a:avLst>
              <a:gd name="adj" fmla="val 3409"/>
            </a:avLst>
          </a:prstGeom>
          <a:solidFill>
            <a:schemeClr val="bg1"/>
          </a:solidFill>
          <a:ln>
            <a:noFill/>
          </a:ln>
          <a:effectLst>
            <a:outerShdw blurRad="266700" sx="107000" sy="107000" algn="ctr" rotWithShape="0">
              <a:srgbClr val="009FE3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6">
            <a:extLst>
              <a:ext uri="{FF2B5EF4-FFF2-40B4-BE49-F238E27FC236}">
                <a16:creationId xmlns:a16="http://schemas.microsoft.com/office/drawing/2014/main" id="{406C8375-DAC8-7002-5DB4-42045968E15E}"/>
              </a:ext>
            </a:extLst>
          </p:cNvPr>
          <p:cNvSpPr/>
          <p:nvPr/>
        </p:nvSpPr>
        <p:spPr>
          <a:xfrm>
            <a:off x="7181849" y="979533"/>
            <a:ext cx="5381625" cy="5171816"/>
          </a:xfrm>
          <a:prstGeom prst="roundRect">
            <a:avLst>
              <a:gd name="adj" fmla="val 3409"/>
            </a:avLst>
          </a:prstGeom>
          <a:solidFill>
            <a:schemeClr val="bg1"/>
          </a:solidFill>
          <a:ln>
            <a:noFill/>
          </a:ln>
          <a:effectLst>
            <a:outerShdw blurRad="266700" sx="107000" sy="107000" algn="ctr" rotWithShape="0">
              <a:srgbClr val="009FE3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786870" y="6347385"/>
            <a:ext cx="765348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fld id="{F261FFE2-67A2-4938-AA67-F4B325A9C0FC}" type="slidenum">
              <a:rPr lang="ru-RU" sz="1600" b="1" smtClean="0">
                <a:solidFill>
                  <a:srgbClr val="434343"/>
                </a:solidFill>
                <a:latin typeface="Arial Black" panose="020B0A04020102020204" pitchFamily="34" charset="0"/>
              </a:rPr>
              <a:t>5</a:t>
            </a:fld>
            <a:endParaRPr lang="ru-RU" sz="1600" b="1" dirty="0">
              <a:solidFill>
                <a:srgbClr val="434343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69409" y="477188"/>
            <a:ext cx="9335573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2800" b="1" dirty="0">
                <a:solidFill>
                  <a:srgbClr val="0074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недостатках продуктов </a:t>
            </a:r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основных конкурентов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C6C448A-2609-C992-ABDB-BE25CC0DBD06}"/>
              </a:ext>
            </a:extLst>
          </p:cNvPr>
          <p:cNvSpPr/>
          <p:nvPr/>
        </p:nvSpPr>
        <p:spPr>
          <a:xfrm>
            <a:off x="1923183" y="1083769"/>
            <a:ext cx="924782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en-US" sz="16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Overleaf</a:t>
            </a:r>
            <a:endParaRPr lang="ru-RU" sz="1600" b="1" dirty="0">
              <a:solidFill>
                <a:srgbClr val="0074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858FB88B-C123-26B1-51D0-E64669FAB0C3}"/>
              </a:ext>
            </a:extLst>
          </p:cNvPr>
          <p:cNvCxnSpPr/>
          <p:nvPr/>
        </p:nvCxnSpPr>
        <p:spPr>
          <a:xfrm>
            <a:off x="11691620" y="6340242"/>
            <a:ext cx="0" cy="2462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853BB18-FDD8-2CCC-5F20-B12E4D962C31}"/>
              </a:ext>
            </a:extLst>
          </p:cNvPr>
          <p:cNvSpPr/>
          <p:nvPr/>
        </p:nvSpPr>
        <p:spPr>
          <a:xfrm>
            <a:off x="2604406" y="3598993"/>
            <a:ext cx="1414826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возможности экспортирования в 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 Word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др. форматы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4E8C8A1-9454-8008-EAC1-4BF7FBBA2E2E}"/>
              </a:ext>
            </a:extLst>
          </p:cNvPr>
          <p:cNvGrpSpPr/>
          <p:nvPr/>
        </p:nvGrpSpPr>
        <p:grpSpPr>
          <a:xfrm>
            <a:off x="1932707" y="3625525"/>
            <a:ext cx="500933" cy="500933"/>
            <a:chOff x="382273" y="3748362"/>
            <a:chExt cx="711452" cy="711452"/>
          </a:xfrm>
        </p:grpSpPr>
        <p:sp>
          <p:nvSpPr>
            <p:cNvPr id="76" name="Скругленный прямоугольник 36">
              <a:extLst>
                <a:ext uri="{FF2B5EF4-FFF2-40B4-BE49-F238E27FC236}">
                  <a16:creationId xmlns:a16="http://schemas.microsoft.com/office/drawing/2014/main" id="{9E4A32E9-924B-59E4-4D6C-7A0E404C6E39}"/>
                </a:ext>
              </a:extLst>
            </p:cNvPr>
            <p:cNvSpPr/>
            <p:nvPr/>
          </p:nvSpPr>
          <p:spPr>
            <a:xfrm>
              <a:off x="382273" y="3748362"/>
              <a:ext cx="711452" cy="711452"/>
            </a:xfrm>
            <a:prstGeom prst="roundRect">
              <a:avLst>
                <a:gd name="adj" fmla="val 4776"/>
              </a:avLst>
            </a:prstGeom>
            <a:solidFill>
              <a:schemeClr val="bg1"/>
            </a:solidFill>
            <a:ln>
              <a:noFill/>
            </a:ln>
            <a:effectLst>
              <a:outerShdw blurRad="266700" sx="107000" sy="107000" algn="ctr" rotWithShape="0">
                <a:srgbClr val="009FE3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AutoShape 100">
              <a:extLst>
                <a:ext uri="{FF2B5EF4-FFF2-40B4-BE49-F238E27FC236}">
                  <a16:creationId xmlns:a16="http://schemas.microsoft.com/office/drawing/2014/main" id="{C71C9228-424B-4A09-D277-5059C2C8D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46" y="3899555"/>
              <a:ext cx="419506" cy="4090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5" y="0"/>
                  </a:moveTo>
                  <a:cubicBezTo>
                    <a:pt x="12303" y="0"/>
                    <a:pt x="13704" y="282"/>
                    <a:pt x="15013" y="844"/>
                  </a:cubicBezTo>
                  <a:cubicBezTo>
                    <a:pt x="16321" y="1406"/>
                    <a:pt x="17465" y="2179"/>
                    <a:pt x="18449" y="3153"/>
                  </a:cubicBezTo>
                  <a:cubicBezTo>
                    <a:pt x="19432" y="4127"/>
                    <a:pt x="20204" y="5277"/>
                    <a:pt x="20760" y="6590"/>
                  </a:cubicBezTo>
                  <a:cubicBezTo>
                    <a:pt x="21323" y="7897"/>
                    <a:pt x="21599" y="9303"/>
                    <a:pt x="21599" y="10797"/>
                  </a:cubicBezTo>
                  <a:cubicBezTo>
                    <a:pt x="21599" y="12290"/>
                    <a:pt x="21323" y="13696"/>
                    <a:pt x="20760" y="15009"/>
                  </a:cubicBezTo>
                  <a:cubicBezTo>
                    <a:pt x="20204" y="16317"/>
                    <a:pt x="19432" y="17463"/>
                    <a:pt x="18449" y="18440"/>
                  </a:cubicBezTo>
                  <a:cubicBezTo>
                    <a:pt x="17465" y="19423"/>
                    <a:pt x="16321" y="20188"/>
                    <a:pt x="15013" y="20750"/>
                  </a:cubicBezTo>
                  <a:cubicBezTo>
                    <a:pt x="13704" y="21311"/>
                    <a:pt x="12303" y="21599"/>
                    <a:pt x="10805" y="21599"/>
                  </a:cubicBezTo>
                  <a:cubicBezTo>
                    <a:pt x="9310" y="21599"/>
                    <a:pt x="7906" y="21312"/>
                    <a:pt x="6595" y="20750"/>
                  </a:cubicBezTo>
                  <a:cubicBezTo>
                    <a:pt x="5281" y="20188"/>
                    <a:pt x="4136" y="19420"/>
                    <a:pt x="3156" y="18440"/>
                  </a:cubicBezTo>
                  <a:cubicBezTo>
                    <a:pt x="2178" y="17463"/>
                    <a:pt x="1407" y="16317"/>
                    <a:pt x="844" y="15009"/>
                  </a:cubicBezTo>
                  <a:cubicBezTo>
                    <a:pt x="279" y="13696"/>
                    <a:pt x="0" y="12290"/>
                    <a:pt x="0" y="10797"/>
                  </a:cubicBezTo>
                  <a:cubicBezTo>
                    <a:pt x="0" y="9303"/>
                    <a:pt x="279" y="7897"/>
                    <a:pt x="844" y="6590"/>
                  </a:cubicBezTo>
                  <a:cubicBezTo>
                    <a:pt x="1407" y="5277"/>
                    <a:pt x="2178" y="4130"/>
                    <a:pt x="3156" y="3153"/>
                  </a:cubicBezTo>
                  <a:cubicBezTo>
                    <a:pt x="4136" y="2176"/>
                    <a:pt x="5281" y="1406"/>
                    <a:pt x="6595" y="844"/>
                  </a:cubicBezTo>
                  <a:cubicBezTo>
                    <a:pt x="7906" y="279"/>
                    <a:pt x="9310" y="0"/>
                    <a:pt x="10805" y="0"/>
                  </a:cubicBezTo>
                  <a:moveTo>
                    <a:pt x="17042" y="9743"/>
                  </a:moveTo>
                  <a:cubicBezTo>
                    <a:pt x="17042" y="9616"/>
                    <a:pt x="16996" y="9512"/>
                    <a:pt x="16900" y="9424"/>
                  </a:cubicBezTo>
                  <a:cubicBezTo>
                    <a:pt x="16804" y="9343"/>
                    <a:pt x="16705" y="9297"/>
                    <a:pt x="16595" y="9297"/>
                  </a:cubicBezTo>
                  <a:lnTo>
                    <a:pt x="5015" y="9297"/>
                  </a:lnTo>
                  <a:cubicBezTo>
                    <a:pt x="4719" y="9297"/>
                    <a:pt x="4569" y="9453"/>
                    <a:pt x="4569" y="9744"/>
                  </a:cubicBezTo>
                  <a:lnTo>
                    <a:pt x="4569" y="11878"/>
                  </a:lnTo>
                  <a:cubicBezTo>
                    <a:pt x="4569" y="12175"/>
                    <a:pt x="4719" y="12324"/>
                    <a:pt x="5015" y="12324"/>
                  </a:cubicBezTo>
                  <a:lnTo>
                    <a:pt x="16595" y="12324"/>
                  </a:lnTo>
                  <a:cubicBezTo>
                    <a:pt x="16705" y="12324"/>
                    <a:pt x="16804" y="12279"/>
                    <a:pt x="16900" y="12197"/>
                  </a:cubicBezTo>
                  <a:cubicBezTo>
                    <a:pt x="16996" y="12110"/>
                    <a:pt x="17042" y="12005"/>
                    <a:pt x="17042" y="11878"/>
                  </a:cubicBezTo>
                  <a:lnTo>
                    <a:pt x="17042" y="974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528">
                <a:defRPr/>
              </a:pPr>
              <a:endParaRPr lang="es-ES" sz="210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8D46DAE-5C67-1A0E-761B-6D1EB2294AAB}"/>
              </a:ext>
            </a:extLst>
          </p:cNvPr>
          <p:cNvSpPr/>
          <p:nvPr/>
        </p:nvSpPr>
        <p:spPr>
          <a:xfrm>
            <a:off x="2604405" y="2537245"/>
            <a:ext cx="1605645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нельзя увидеть конкретное место ошибок кода, чтобы быстро их исправить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5D5AC36-2FA9-43AE-0DEB-B1563F6F82FF}"/>
              </a:ext>
            </a:extLst>
          </p:cNvPr>
          <p:cNvGrpSpPr/>
          <p:nvPr/>
        </p:nvGrpSpPr>
        <p:grpSpPr>
          <a:xfrm>
            <a:off x="1932707" y="2557658"/>
            <a:ext cx="500933" cy="500933"/>
            <a:chOff x="382273" y="2647652"/>
            <a:chExt cx="711452" cy="711452"/>
          </a:xfrm>
        </p:grpSpPr>
        <p:sp>
          <p:nvSpPr>
            <p:cNvPr id="78" name="Скругленный прямоугольник 36">
              <a:extLst>
                <a:ext uri="{FF2B5EF4-FFF2-40B4-BE49-F238E27FC236}">
                  <a16:creationId xmlns:a16="http://schemas.microsoft.com/office/drawing/2014/main" id="{952FDF4C-FB40-6A92-827F-B5AB30BC2677}"/>
                </a:ext>
              </a:extLst>
            </p:cNvPr>
            <p:cNvSpPr/>
            <p:nvPr/>
          </p:nvSpPr>
          <p:spPr>
            <a:xfrm>
              <a:off x="382273" y="2647652"/>
              <a:ext cx="711452" cy="711452"/>
            </a:xfrm>
            <a:prstGeom prst="roundRect">
              <a:avLst>
                <a:gd name="adj" fmla="val 4776"/>
              </a:avLst>
            </a:prstGeom>
            <a:solidFill>
              <a:schemeClr val="bg1"/>
            </a:solidFill>
            <a:ln>
              <a:noFill/>
            </a:ln>
            <a:effectLst>
              <a:outerShdw blurRad="266700" sx="107000" sy="107000" algn="ctr" rotWithShape="0">
                <a:srgbClr val="009FE3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AutoShape 135">
              <a:extLst>
                <a:ext uri="{FF2B5EF4-FFF2-40B4-BE49-F238E27FC236}">
                  <a16:creationId xmlns:a16="http://schemas.microsoft.com/office/drawing/2014/main" id="{58488976-2EEC-D99E-B348-9FE550DEB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37" y="2789892"/>
              <a:ext cx="441925" cy="429206"/>
            </a:xfrm>
            <a:custGeom>
              <a:avLst/>
              <a:gdLst>
                <a:gd name="T0" fmla="*/ 10800 w 21600"/>
                <a:gd name="T1" fmla="*/ 10797 h 21595"/>
                <a:gd name="T2" fmla="*/ 10800 w 21600"/>
                <a:gd name="T3" fmla="*/ 10797 h 21595"/>
                <a:gd name="T4" fmla="*/ 10800 w 21600"/>
                <a:gd name="T5" fmla="*/ 10797 h 21595"/>
                <a:gd name="T6" fmla="*/ 10800 w 21600"/>
                <a:gd name="T7" fmla="*/ 10797 h 21595"/>
                <a:gd name="connsiteX0" fmla="*/ 21357 w 21599"/>
                <a:gd name="connsiteY0" fmla="*/ 18804 h 21594"/>
                <a:gd name="connsiteX1" fmla="*/ 21599 w 21599"/>
                <a:gd name="connsiteY1" fmla="*/ 19428 h 21594"/>
                <a:gd name="connsiteX2" fmla="*/ 21357 w 21599"/>
                <a:gd name="connsiteY2" fmla="*/ 20077 h 21594"/>
                <a:gd name="connsiteX3" fmla="*/ 20085 w 21599"/>
                <a:gd name="connsiteY3" fmla="*/ 21345 h 21594"/>
                <a:gd name="connsiteX4" fmla="*/ 19438 w 21599"/>
                <a:gd name="connsiteY4" fmla="*/ 21594 h 21594"/>
                <a:gd name="connsiteX5" fmla="*/ 18814 w 21599"/>
                <a:gd name="connsiteY5" fmla="*/ 21345 h 21594"/>
                <a:gd name="connsiteX6" fmla="*/ 13960 w 21599"/>
                <a:gd name="connsiteY6" fmla="*/ 16508 h 21594"/>
                <a:gd name="connsiteX7" fmla="*/ 11646 w 21599"/>
                <a:gd name="connsiteY7" fmla="*/ 17606 h 21594"/>
                <a:gd name="connsiteX8" fmla="*/ 9007 w 21599"/>
                <a:gd name="connsiteY8" fmla="*/ 17993 h 21594"/>
                <a:gd name="connsiteX9" fmla="*/ 5520 w 21599"/>
                <a:gd name="connsiteY9" fmla="*/ 17293 h 21594"/>
                <a:gd name="connsiteX10" fmla="*/ 2644 w 21599"/>
                <a:gd name="connsiteY10" fmla="*/ 15373 h 21594"/>
                <a:gd name="connsiteX11" fmla="*/ 700 w 21599"/>
                <a:gd name="connsiteY11" fmla="*/ 12521 h 21594"/>
                <a:gd name="connsiteX12" fmla="*/ 0 w 21599"/>
                <a:gd name="connsiteY12" fmla="*/ 9002 h 21594"/>
                <a:gd name="connsiteX13" fmla="*/ 700 w 21599"/>
                <a:gd name="connsiteY13" fmla="*/ 5517 h 21594"/>
                <a:gd name="connsiteX14" fmla="*/ 2644 w 21599"/>
                <a:gd name="connsiteY14" fmla="*/ 2648 h 21594"/>
                <a:gd name="connsiteX15" fmla="*/ 5512 w 21599"/>
                <a:gd name="connsiteY15" fmla="*/ 711 h 21594"/>
                <a:gd name="connsiteX16" fmla="*/ 9007 w 21599"/>
                <a:gd name="connsiteY16" fmla="*/ 0 h 21594"/>
                <a:gd name="connsiteX17" fmla="*/ 12510 w 21599"/>
                <a:gd name="connsiteY17" fmla="*/ 711 h 21594"/>
                <a:gd name="connsiteX18" fmla="*/ 15378 w 21599"/>
                <a:gd name="connsiteY18" fmla="*/ 2648 h 21594"/>
                <a:gd name="connsiteX19" fmla="*/ 17299 w 21599"/>
                <a:gd name="connsiteY19" fmla="*/ 5517 h 21594"/>
                <a:gd name="connsiteX20" fmla="*/ 18003 w 21599"/>
                <a:gd name="connsiteY20" fmla="*/ 9002 h 21594"/>
                <a:gd name="connsiteX21" fmla="*/ 17619 w 21599"/>
                <a:gd name="connsiteY21" fmla="*/ 11645 h 21594"/>
                <a:gd name="connsiteX22" fmla="*/ 16514 w 21599"/>
                <a:gd name="connsiteY22" fmla="*/ 13949 h 21594"/>
                <a:gd name="connsiteX23" fmla="*/ 21357 w 21599"/>
                <a:gd name="connsiteY23" fmla="*/ 18804 h 21594"/>
                <a:gd name="connsiteX24" fmla="*/ 3596 w 21599"/>
                <a:gd name="connsiteY24" fmla="*/ 9005 h 21594"/>
                <a:gd name="connsiteX25" fmla="*/ 4028 w 21599"/>
                <a:gd name="connsiteY25" fmla="*/ 11123 h 21594"/>
                <a:gd name="connsiteX26" fmla="*/ 5193 w 21599"/>
                <a:gd name="connsiteY26" fmla="*/ 12829 h 21594"/>
                <a:gd name="connsiteX27" fmla="*/ 6910 w 21599"/>
                <a:gd name="connsiteY27" fmla="*/ 13975 h 21594"/>
                <a:gd name="connsiteX28" fmla="*/ 9004 w 21599"/>
                <a:gd name="connsiteY28" fmla="*/ 14399 h 21594"/>
                <a:gd name="connsiteX29" fmla="*/ 11109 w 21599"/>
                <a:gd name="connsiteY29" fmla="*/ 13975 h 21594"/>
                <a:gd name="connsiteX30" fmla="*/ 12818 w 21599"/>
                <a:gd name="connsiteY30" fmla="*/ 12829 h 21594"/>
                <a:gd name="connsiteX31" fmla="*/ 13965 w 21599"/>
                <a:gd name="connsiteY31" fmla="*/ 11123 h 21594"/>
                <a:gd name="connsiteX32" fmla="*/ 14398 w 21599"/>
                <a:gd name="connsiteY32" fmla="*/ 9005 h 21594"/>
                <a:gd name="connsiteX33" fmla="*/ 13965 w 21599"/>
                <a:gd name="connsiteY33" fmla="*/ 6921 h 21594"/>
                <a:gd name="connsiteX34" fmla="*/ 12818 w 21599"/>
                <a:gd name="connsiteY34" fmla="*/ 5201 h 21594"/>
                <a:gd name="connsiteX35" fmla="*/ 11109 w 21599"/>
                <a:gd name="connsiteY35" fmla="*/ 4044 h 21594"/>
                <a:gd name="connsiteX36" fmla="*/ 9004 w 21599"/>
                <a:gd name="connsiteY36" fmla="*/ 3614 h 21594"/>
                <a:gd name="connsiteX37" fmla="*/ 6910 w 21599"/>
                <a:gd name="connsiteY37" fmla="*/ 4044 h 21594"/>
                <a:gd name="connsiteX38" fmla="*/ 5193 w 21599"/>
                <a:gd name="connsiteY38" fmla="*/ 5201 h 21594"/>
                <a:gd name="connsiteX39" fmla="*/ 4028 w 21599"/>
                <a:gd name="connsiteY39" fmla="*/ 6921 h 21594"/>
                <a:gd name="connsiteX40" fmla="*/ 3596 w 21599"/>
                <a:gd name="connsiteY40" fmla="*/ 9005 h 21594"/>
                <a:gd name="connsiteX41" fmla="*/ 12160 w 21599"/>
                <a:gd name="connsiteY41" fmla="*/ 8115 h 21594"/>
                <a:gd name="connsiteX42" fmla="*/ 12604 w 21599"/>
                <a:gd name="connsiteY42" fmla="*/ 8556 h 21594"/>
                <a:gd name="connsiteX43" fmla="*/ 12604 w 21599"/>
                <a:gd name="connsiteY43" fmla="*/ 9448 h 21594"/>
                <a:gd name="connsiteX44" fmla="*/ 12476 w 21599"/>
                <a:gd name="connsiteY44" fmla="*/ 9773 h 21594"/>
                <a:gd name="connsiteX45" fmla="*/ 12160 w 21599"/>
                <a:gd name="connsiteY45" fmla="*/ 9911 h 21594"/>
                <a:gd name="connsiteX46" fmla="*/ 9914 w 21599"/>
                <a:gd name="connsiteY46" fmla="*/ 9911 h 21594"/>
                <a:gd name="connsiteX47" fmla="*/ 9914 w 21599"/>
                <a:gd name="connsiteY47" fmla="*/ 12151 h 21594"/>
                <a:gd name="connsiteX48" fmla="*/ 9778 w 21599"/>
                <a:gd name="connsiteY48" fmla="*/ 12470 h 21594"/>
                <a:gd name="connsiteX49" fmla="*/ 8560 w 21599"/>
                <a:gd name="connsiteY49" fmla="*/ 12597 h 21594"/>
                <a:gd name="connsiteX50" fmla="*/ 8114 w 21599"/>
                <a:gd name="connsiteY50" fmla="*/ 12151 h 21594"/>
                <a:gd name="connsiteX51" fmla="*/ 8114 w 21599"/>
                <a:gd name="connsiteY51" fmla="*/ 9911 h 21594"/>
                <a:gd name="connsiteX52" fmla="*/ 5840 w 21599"/>
                <a:gd name="connsiteY52" fmla="*/ 9911 h 21594"/>
                <a:gd name="connsiteX53" fmla="*/ 5523 w 21599"/>
                <a:gd name="connsiteY53" fmla="*/ 9773 h 21594"/>
                <a:gd name="connsiteX54" fmla="*/ 5393 w 21599"/>
                <a:gd name="connsiteY54" fmla="*/ 9448 h 21594"/>
                <a:gd name="connsiteX55" fmla="*/ 5393 w 21599"/>
                <a:gd name="connsiteY55" fmla="*/ 8556 h 21594"/>
                <a:gd name="connsiteX56" fmla="*/ 5840 w 21599"/>
                <a:gd name="connsiteY56" fmla="*/ 8115 h 21594"/>
                <a:gd name="connsiteX57" fmla="*/ 8114 w 21599"/>
                <a:gd name="connsiteY57" fmla="*/ 8115 h 21594"/>
                <a:gd name="connsiteX58" fmla="*/ 8114 w 21599"/>
                <a:gd name="connsiteY58" fmla="*/ 5842 h 21594"/>
                <a:gd name="connsiteX59" fmla="*/ 8560 w 21599"/>
                <a:gd name="connsiteY59" fmla="*/ 5407 h 21594"/>
                <a:gd name="connsiteX60" fmla="*/ 9439 w 21599"/>
                <a:gd name="connsiteY60" fmla="*/ 5407 h 21594"/>
                <a:gd name="connsiteX61" fmla="*/ 9770 w 21599"/>
                <a:gd name="connsiteY61" fmla="*/ 5529 h 21594"/>
                <a:gd name="connsiteX62" fmla="*/ 9914 w 21599"/>
                <a:gd name="connsiteY62" fmla="*/ 5842 h 21594"/>
                <a:gd name="connsiteX63" fmla="*/ 9914 w 21599"/>
                <a:gd name="connsiteY63" fmla="*/ 8115 h 21594"/>
                <a:gd name="connsiteX64" fmla="*/ 12160 w 21599"/>
                <a:gd name="connsiteY64" fmla="*/ 8115 h 21594"/>
                <a:gd name="connsiteX0" fmla="*/ 21357 w 21599"/>
                <a:gd name="connsiteY0" fmla="*/ 18804 h 21594"/>
                <a:gd name="connsiteX1" fmla="*/ 21599 w 21599"/>
                <a:gd name="connsiteY1" fmla="*/ 19428 h 21594"/>
                <a:gd name="connsiteX2" fmla="*/ 21357 w 21599"/>
                <a:gd name="connsiteY2" fmla="*/ 20077 h 21594"/>
                <a:gd name="connsiteX3" fmla="*/ 20085 w 21599"/>
                <a:gd name="connsiteY3" fmla="*/ 21345 h 21594"/>
                <a:gd name="connsiteX4" fmla="*/ 19438 w 21599"/>
                <a:gd name="connsiteY4" fmla="*/ 21594 h 21594"/>
                <a:gd name="connsiteX5" fmla="*/ 18814 w 21599"/>
                <a:gd name="connsiteY5" fmla="*/ 21345 h 21594"/>
                <a:gd name="connsiteX6" fmla="*/ 13960 w 21599"/>
                <a:gd name="connsiteY6" fmla="*/ 16508 h 21594"/>
                <a:gd name="connsiteX7" fmla="*/ 11646 w 21599"/>
                <a:gd name="connsiteY7" fmla="*/ 17606 h 21594"/>
                <a:gd name="connsiteX8" fmla="*/ 9007 w 21599"/>
                <a:gd name="connsiteY8" fmla="*/ 17993 h 21594"/>
                <a:gd name="connsiteX9" fmla="*/ 5520 w 21599"/>
                <a:gd name="connsiteY9" fmla="*/ 17293 h 21594"/>
                <a:gd name="connsiteX10" fmla="*/ 2644 w 21599"/>
                <a:gd name="connsiteY10" fmla="*/ 15373 h 21594"/>
                <a:gd name="connsiteX11" fmla="*/ 700 w 21599"/>
                <a:gd name="connsiteY11" fmla="*/ 12521 h 21594"/>
                <a:gd name="connsiteX12" fmla="*/ 0 w 21599"/>
                <a:gd name="connsiteY12" fmla="*/ 9002 h 21594"/>
                <a:gd name="connsiteX13" fmla="*/ 700 w 21599"/>
                <a:gd name="connsiteY13" fmla="*/ 5517 h 21594"/>
                <a:gd name="connsiteX14" fmla="*/ 2644 w 21599"/>
                <a:gd name="connsiteY14" fmla="*/ 2648 h 21594"/>
                <a:gd name="connsiteX15" fmla="*/ 5512 w 21599"/>
                <a:gd name="connsiteY15" fmla="*/ 711 h 21594"/>
                <a:gd name="connsiteX16" fmla="*/ 9007 w 21599"/>
                <a:gd name="connsiteY16" fmla="*/ 0 h 21594"/>
                <a:gd name="connsiteX17" fmla="*/ 12510 w 21599"/>
                <a:gd name="connsiteY17" fmla="*/ 711 h 21594"/>
                <a:gd name="connsiteX18" fmla="*/ 15378 w 21599"/>
                <a:gd name="connsiteY18" fmla="*/ 2648 h 21594"/>
                <a:gd name="connsiteX19" fmla="*/ 17299 w 21599"/>
                <a:gd name="connsiteY19" fmla="*/ 5517 h 21594"/>
                <a:gd name="connsiteX20" fmla="*/ 18003 w 21599"/>
                <a:gd name="connsiteY20" fmla="*/ 9002 h 21594"/>
                <a:gd name="connsiteX21" fmla="*/ 17619 w 21599"/>
                <a:gd name="connsiteY21" fmla="*/ 11645 h 21594"/>
                <a:gd name="connsiteX22" fmla="*/ 16514 w 21599"/>
                <a:gd name="connsiteY22" fmla="*/ 13949 h 21594"/>
                <a:gd name="connsiteX23" fmla="*/ 21357 w 21599"/>
                <a:gd name="connsiteY23" fmla="*/ 18804 h 21594"/>
                <a:gd name="connsiteX24" fmla="*/ 3596 w 21599"/>
                <a:gd name="connsiteY24" fmla="*/ 9005 h 21594"/>
                <a:gd name="connsiteX25" fmla="*/ 4028 w 21599"/>
                <a:gd name="connsiteY25" fmla="*/ 11123 h 21594"/>
                <a:gd name="connsiteX26" fmla="*/ 5193 w 21599"/>
                <a:gd name="connsiteY26" fmla="*/ 12829 h 21594"/>
                <a:gd name="connsiteX27" fmla="*/ 6910 w 21599"/>
                <a:gd name="connsiteY27" fmla="*/ 13975 h 21594"/>
                <a:gd name="connsiteX28" fmla="*/ 9004 w 21599"/>
                <a:gd name="connsiteY28" fmla="*/ 14399 h 21594"/>
                <a:gd name="connsiteX29" fmla="*/ 11109 w 21599"/>
                <a:gd name="connsiteY29" fmla="*/ 13975 h 21594"/>
                <a:gd name="connsiteX30" fmla="*/ 12818 w 21599"/>
                <a:gd name="connsiteY30" fmla="*/ 12829 h 21594"/>
                <a:gd name="connsiteX31" fmla="*/ 13965 w 21599"/>
                <a:gd name="connsiteY31" fmla="*/ 11123 h 21594"/>
                <a:gd name="connsiteX32" fmla="*/ 14398 w 21599"/>
                <a:gd name="connsiteY32" fmla="*/ 9005 h 21594"/>
                <a:gd name="connsiteX33" fmla="*/ 13965 w 21599"/>
                <a:gd name="connsiteY33" fmla="*/ 6921 h 21594"/>
                <a:gd name="connsiteX34" fmla="*/ 12818 w 21599"/>
                <a:gd name="connsiteY34" fmla="*/ 5201 h 21594"/>
                <a:gd name="connsiteX35" fmla="*/ 11109 w 21599"/>
                <a:gd name="connsiteY35" fmla="*/ 4044 h 21594"/>
                <a:gd name="connsiteX36" fmla="*/ 9004 w 21599"/>
                <a:gd name="connsiteY36" fmla="*/ 3614 h 21594"/>
                <a:gd name="connsiteX37" fmla="*/ 6910 w 21599"/>
                <a:gd name="connsiteY37" fmla="*/ 4044 h 21594"/>
                <a:gd name="connsiteX38" fmla="*/ 5193 w 21599"/>
                <a:gd name="connsiteY38" fmla="*/ 5201 h 21594"/>
                <a:gd name="connsiteX39" fmla="*/ 4028 w 21599"/>
                <a:gd name="connsiteY39" fmla="*/ 6921 h 21594"/>
                <a:gd name="connsiteX40" fmla="*/ 3596 w 21599"/>
                <a:gd name="connsiteY40" fmla="*/ 9005 h 21594"/>
                <a:gd name="connsiteX41" fmla="*/ 12160 w 21599"/>
                <a:gd name="connsiteY41" fmla="*/ 8115 h 21594"/>
                <a:gd name="connsiteX42" fmla="*/ 12604 w 21599"/>
                <a:gd name="connsiteY42" fmla="*/ 8556 h 21594"/>
                <a:gd name="connsiteX43" fmla="*/ 12604 w 21599"/>
                <a:gd name="connsiteY43" fmla="*/ 9448 h 21594"/>
                <a:gd name="connsiteX44" fmla="*/ 12476 w 21599"/>
                <a:gd name="connsiteY44" fmla="*/ 9773 h 21594"/>
                <a:gd name="connsiteX45" fmla="*/ 12160 w 21599"/>
                <a:gd name="connsiteY45" fmla="*/ 9911 h 21594"/>
                <a:gd name="connsiteX46" fmla="*/ 9914 w 21599"/>
                <a:gd name="connsiteY46" fmla="*/ 9911 h 21594"/>
                <a:gd name="connsiteX47" fmla="*/ 9914 w 21599"/>
                <a:gd name="connsiteY47" fmla="*/ 12151 h 21594"/>
                <a:gd name="connsiteX48" fmla="*/ 8560 w 21599"/>
                <a:gd name="connsiteY48" fmla="*/ 12597 h 21594"/>
                <a:gd name="connsiteX49" fmla="*/ 8114 w 21599"/>
                <a:gd name="connsiteY49" fmla="*/ 12151 h 21594"/>
                <a:gd name="connsiteX50" fmla="*/ 8114 w 21599"/>
                <a:gd name="connsiteY50" fmla="*/ 9911 h 21594"/>
                <a:gd name="connsiteX51" fmla="*/ 5840 w 21599"/>
                <a:gd name="connsiteY51" fmla="*/ 9911 h 21594"/>
                <a:gd name="connsiteX52" fmla="*/ 5523 w 21599"/>
                <a:gd name="connsiteY52" fmla="*/ 9773 h 21594"/>
                <a:gd name="connsiteX53" fmla="*/ 5393 w 21599"/>
                <a:gd name="connsiteY53" fmla="*/ 9448 h 21594"/>
                <a:gd name="connsiteX54" fmla="*/ 5393 w 21599"/>
                <a:gd name="connsiteY54" fmla="*/ 8556 h 21594"/>
                <a:gd name="connsiteX55" fmla="*/ 5840 w 21599"/>
                <a:gd name="connsiteY55" fmla="*/ 8115 h 21594"/>
                <a:gd name="connsiteX56" fmla="*/ 8114 w 21599"/>
                <a:gd name="connsiteY56" fmla="*/ 8115 h 21594"/>
                <a:gd name="connsiteX57" fmla="*/ 8114 w 21599"/>
                <a:gd name="connsiteY57" fmla="*/ 5842 h 21594"/>
                <a:gd name="connsiteX58" fmla="*/ 8560 w 21599"/>
                <a:gd name="connsiteY58" fmla="*/ 5407 h 21594"/>
                <a:gd name="connsiteX59" fmla="*/ 9439 w 21599"/>
                <a:gd name="connsiteY59" fmla="*/ 5407 h 21594"/>
                <a:gd name="connsiteX60" fmla="*/ 9770 w 21599"/>
                <a:gd name="connsiteY60" fmla="*/ 5529 h 21594"/>
                <a:gd name="connsiteX61" fmla="*/ 9914 w 21599"/>
                <a:gd name="connsiteY61" fmla="*/ 5842 h 21594"/>
                <a:gd name="connsiteX62" fmla="*/ 9914 w 21599"/>
                <a:gd name="connsiteY62" fmla="*/ 8115 h 21594"/>
                <a:gd name="connsiteX63" fmla="*/ 12160 w 21599"/>
                <a:gd name="connsiteY63" fmla="*/ 8115 h 21594"/>
                <a:gd name="connsiteX0" fmla="*/ 21357 w 21599"/>
                <a:gd name="connsiteY0" fmla="*/ 18804 h 21594"/>
                <a:gd name="connsiteX1" fmla="*/ 21599 w 21599"/>
                <a:gd name="connsiteY1" fmla="*/ 19428 h 21594"/>
                <a:gd name="connsiteX2" fmla="*/ 21357 w 21599"/>
                <a:gd name="connsiteY2" fmla="*/ 20077 h 21594"/>
                <a:gd name="connsiteX3" fmla="*/ 20085 w 21599"/>
                <a:gd name="connsiteY3" fmla="*/ 21345 h 21594"/>
                <a:gd name="connsiteX4" fmla="*/ 19438 w 21599"/>
                <a:gd name="connsiteY4" fmla="*/ 21594 h 21594"/>
                <a:gd name="connsiteX5" fmla="*/ 18814 w 21599"/>
                <a:gd name="connsiteY5" fmla="*/ 21345 h 21594"/>
                <a:gd name="connsiteX6" fmla="*/ 13960 w 21599"/>
                <a:gd name="connsiteY6" fmla="*/ 16508 h 21594"/>
                <a:gd name="connsiteX7" fmla="*/ 11646 w 21599"/>
                <a:gd name="connsiteY7" fmla="*/ 17606 h 21594"/>
                <a:gd name="connsiteX8" fmla="*/ 9007 w 21599"/>
                <a:gd name="connsiteY8" fmla="*/ 17993 h 21594"/>
                <a:gd name="connsiteX9" fmla="*/ 5520 w 21599"/>
                <a:gd name="connsiteY9" fmla="*/ 17293 h 21594"/>
                <a:gd name="connsiteX10" fmla="*/ 2644 w 21599"/>
                <a:gd name="connsiteY10" fmla="*/ 15373 h 21594"/>
                <a:gd name="connsiteX11" fmla="*/ 700 w 21599"/>
                <a:gd name="connsiteY11" fmla="*/ 12521 h 21594"/>
                <a:gd name="connsiteX12" fmla="*/ 0 w 21599"/>
                <a:gd name="connsiteY12" fmla="*/ 9002 h 21594"/>
                <a:gd name="connsiteX13" fmla="*/ 700 w 21599"/>
                <a:gd name="connsiteY13" fmla="*/ 5517 h 21594"/>
                <a:gd name="connsiteX14" fmla="*/ 2644 w 21599"/>
                <a:gd name="connsiteY14" fmla="*/ 2648 h 21594"/>
                <a:gd name="connsiteX15" fmla="*/ 5512 w 21599"/>
                <a:gd name="connsiteY15" fmla="*/ 711 h 21594"/>
                <a:gd name="connsiteX16" fmla="*/ 9007 w 21599"/>
                <a:gd name="connsiteY16" fmla="*/ 0 h 21594"/>
                <a:gd name="connsiteX17" fmla="*/ 12510 w 21599"/>
                <a:gd name="connsiteY17" fmla="*/ 711 h 21594"/>
                <a:gd name="connsiteX18" fmla="*/ 15378 w 21599"/>
                <a:gd name="connsiteY18" fmla="*/ 2648 h 21594"/>
                <a:gd name="connsiteX19" fmla="*/ 17299 w 21599"/>
                <a:gd name="connsiteY19" fmla="*/ 5517 h 21594"/>
                <a:gd name="connsiteX20" fmla="*/ 18003 w 21599"/>
                <a:gd name="connsiteY20" fmla="*/ 9002 h 21594"/>
                <a:gd name="connsiteX21" fmla="*/ 17619 w 21599"/>
                <a:gd name="connsiteY21" fmla="*/ 11645 h 21594"/>
                <a:gd name="connsiteX22" fmla="*/ 16514 w 21599"/>
                <a:gd name="connsiteY22" fmla="*/ 13949 h 21594"/>
                <a:gd name="connsiteX23" fmla="*/ 21357 w 21599"/>
                <a:gd name="connsiteY23" fmla="*/ 18804 h 21594"/>
                <a:gd name="connsiteX24" fmla="*/ 3596 w 21599"/>
                <a:gd name="connsiteY24" fmla="*/ 9005 h 21594"/>
                <a:gd name="connsiteX25" fmla="*/ 4028 w 21599"/>
                <a:gd name="connsiteY25" fmla="*/ 11123 h 21594"/>
                <a:gd name="connsiteX26" fmla="*/ 5193 w 21599"/>
                <a:gd name="connsiteY26" fmla="*/ 12829 h 21594"/>
                <a:gd name="connsiteX27" fmla="*/ 6910 w 21599"/>
                <a:gd name="connsiteY27" fmla="*/ 13975 h 21594"/>
                <a:gd name="connsiteX28" fmla="*/ 9004 w 21599"/>
                <a:gd name="connsiteY28" fmla="*/ 14399 h 21594"/>
                <a:gd name="connsiteX29" fmla="*/ 11109 w 21599"/>
                <a:gd name="connsiteY29" fmla="*/ 13975 h 21594"/>
                <a:gd name="connsiteX30" fmla="*/ 12818 w 21599"/>
                <a:gd name="connsiteY30" fmla="*/ 12829 h 21594"/>
                <a:gd name="connsiteX31" fmla="*/ 13965 w 21599"/>
                <a:gd name="connsiteY31" fmla="*/ 11123 h 21594"/>
                <a:gd name="connsiteX32" fmla="*/ 14398 w 21599"/>
                <a:gd name="connsiteY32" fmla="*/ 9005 h 21594"/>
                <a:gd name="connsiteX33" fmla="*/ 13965 w 21599"/>
                <a:gd name="connsiteY33" fmla="*/ 6921 h 21594"/>
                <a:gd name="connsiteX34" fmla="*/ 12818 w 21599"/>
                <a:gd name="connsiteY34" fmla="*/ 5201 h 21594"/>
                <a:gd name="connsiteX35" fmla="*/ 11109 w 21599"/>
                <a:gd name="connsiteY35" fmla="*/ 4044 h 21594"/>
                <a:gd name="connsiteX36" fmla="*/ 9004 w 21599"/>
                <a:gd name="connsiteY36" fmla="*/ 3614 h 21594"/>
                <a:gd name="connsiteX37" fmla="*/ 6910 w 21599"/>
                <a:gd name="connsiteY37" fmla="*/ 4044 h 21594"/>
                <a:gd name="connsiteX38" fmla="*/ 5193 w 21599"/>
                <a:gd name="connsiteY38" fmla="*/ 5201 h 21594"/>
                <a:gd name="connsiteX39" fmla="*/ 4028 w 21599"/>
                <a:gd name="connsiteY39" fmla="*/ 6921 h 21594"/>
                <a:gd name="connsiteX40" fmla="*/ 3596 w 21599"/>
                <a:gd name="connsiteY40" fmla="*/ 9005 h 21594"/>
                <a:gd name="connsiteX41" fmla="*/ 12160 w 21599"/>
                <a:gd name="connsiteY41" fmla="*/ 8115 h 21594"/>
                <a:gd name="connsiteX42" fmla="*/ 12604 w 21599"/>
                <a:gd name="connsiteY42" fmla="*/ 8556 h 21594"/>
                <a:gd name="connsiteX43" fmla="*/ 12604 w 21599"/>
                <a:gd name="connsiteY43" fmla="*/ 9448 h 21594"/>
                <a:gd name="connsiteX44" fmla="*/ 12476 w 21599"/>
                <a:gd name="connsiteY44" fmla="*/ 9773 h 21594"/>
                <a:gd name="connsiteX45" fmla="*/ 12160 w 21599"/>
                <a:gd name="connsiteY45" fmla="*/ 9911 h 21594"/>
                <a:gd name="connsiteX46" fmla="*/ 9914 w 21599"/>
                <a:gd name="connsiteY46" fmla="*/ 9911 h 21594"/>
                <a:gd name="connsiteX47" fmla="*/ 9914 w 21599"/>
                <a:gd name="connsiteY47" fmla="*/ 12151 h 21594"/>
                <a:gd name="connsiteX48" fmla="*/ 8114 w 21599"/>
                <a:gd name="connsiteY48" fmla="*/ 12151 h 21594"/>
                <a:gd name="connsiteX49" fmla="*/ 8114 w 21599"/>
                <a:gd name="connsiteY49" fmla="*/ 9911 h 21594"/>
                <a:gd name="connsiteX50" fmla="*/ 5840 w 21599"/>
                <a:gd name="connsiteY50" fmla="*/ 9911 h 21594"/>
                <a:gd name="connsiteX51" fmla="*/ 5523 w 21599"/>
                <a:gd name="connsiteY51" fmla="*/ 9773 h 21594"/>
                <a:gd name="connsiteX52" fmla="*/ 5393 w 21599"/>
                <a:gd name="connsiteY52" fmla="*/ 9448 h 21594"/>
                <a:gd name="connsiteX53" fmla="*/ 5393 w 21599"/>
                <a:gd name="connsiteY53" fmla="*/ 8556 h 21594"/>
                <a:gd name="connsiteX54" fmla="*/ 5840 w 21599"/>
                <a:gd name="connsiteY54" fmla="*/ 8115 h 21594"/>
                <a:gd name="connsiteX55" fmla="*/ 8114 w 21599"/>
                <a:gd name="connsiteY55" fmla="*/ 8115 h 21594"/>
                <a:gd name="connsiteX56" fmla="*/ 8114 w 21599"/>
                <a:gd name="connsiteY56" fmla="*/ 5842 h 21594"/>
                <a:gd name="connsiteX57" fmla="*/ 8560 w 21599"/>
                <a:gd name="connsiteY57" fmla="*/ 5407 h 21594"/>
                <a:gd name="connsiteX58" fmla="*/ 9439 w 21599"/>
                <a:gd name="connsiteY58" fmla="*/ 5407 h 21594"/>
                <a:gd name="connsiteX59" fmla="*/ 9770 w 21599"/>
                <a:gd name="connsiteY59" fmla="*/ 5529 h 21594"/>
                <a:gd name="connsiteX60" fmla="*/ 9914 w 21599"/>
                <a:gd name="connsiteY60" fmla="*/ 5842 h 21594"/>
                <a:gd name="connsiteX61" fmla="*/ 9914 w 21599"/>
                <a:gd name="connsiteY61" fmla="*/ 8115 h 21594"/>
                <a:gd name="connsiteX62" fmla="*/ 12160 w 21599"/>
                <a:gd name="connsiteY62" fmla="*/ 8115 h 21594"/>
                <a:gd name="connsiteX0" fmla="*/ 21357 w 21599"/>
                <a:gd name="connsiteY0" fmla="*/ 18804 h 21594"/>
                <a:gd name="connsiteX1" fmla="*/ 21599 w 21599"/>
                <a:gd name="connsiteY1" fmla="*/ 19428 h 21594"/>
                <a:gd name="connsiteX2" fmla="*/ 21357 w 21599"/>
                <a:gd name="connsiteY2" fmla="*/ 20077 h 21594"/>
                <a:gd name="connsiteX3" fmla="*/ 20085 w 21599"/>
                <a:gd name="connsiteY3" fmla="*/ 21345 h 21594"/>
                <a:gd name="connsiteX4" fmla="*/ 19438 w 21599"/>
                <a:gd name="connsiteY4" fmla="*/ 21594 h 21594"/>
                <a:gd name="connsiteX5" fmla="*/ 18814 w 21599"/>
                <a:gd name="connsiteY5" fmla="*/ 21345 h 21594"/>
                <a:gd name="connsiteX6" fmla="*/ 13960 w 21599"/>
                <a:gd name="connsiteY6" fmla="*/ 16508 h 21594"/>
                <a:gd name="connsiteX7" fmla="*/ 11646 w 21599"/>
                <a:gd name="connsiteY7" fmla="*/ 17606 h 21594"/>
                <a:gd name="connsiteX8" fmla="*/ 9007 w 21599"/>
                <a:gd name="connsiteY8" fmla="*/ 17993 h 21594"/>
                <a:gd name="connsiteX9" fmla="*/ 5520 w 21599"/>
                <a:gd name="connsiteY9" fmla="*/ 17293 h 21594"/>
                <a:gd name="connsiteX10" fmla="*/ 2644 w 21599"/>
                <a:gd name="connsiteY10" fmla="*/ 15373 h 21594"/>
                <a:gd name="connsiteX11" fmla="*/ 700 w 21599"/>
                <a:gd name="connsiteY11" fmla="*/ 12521 h 21594"/>
                <a:gd name="connsiteX12" fmla="*/ 0 w 21599"/>
                <a:gd name="connsiteY12" fmla="*/ 9002 h 21594"/>
                <a:gd name="connsiteX13" fmla="*/ 700 w 21599"/>
                <a:gd name="connsiteY13" fmla="*/ 5517 h 21594"/>
                <a:gd name="connsiteX14" fmla="*/ 2644 w 21599"/>
                <a:gd name="connsiteY14" fmla="*/ 2648 h 21594"/>
                <a:gd name="connsiteX15" fmla="*/ 5512 w 21599"/>
                <a:gd name="connsiteY15" fmla="*/ 711 h 21594"/>
                <a:gd name="connsiteX16" fmla="*/ 9007 w 21599"/>
                <a:gd name="connsiteY16" fmla="*/ 0 h 21594"/>
                <a:gd name="connsiteX17" fmla="*/ 12510 w 21599"/>
                <a:gd name="connsiteY17" fmla="*/ 711 h 21594"/>
                <a:gd name="connsiteX18" fmla="*/ 15378 w 21599"/>
                <a:gd name="connsiteY18" fmla="*/ 2648 h 21594"/>
                <a:gd name="connsiteX19" fmla="*/ 17299 w 21599"/>
                <a:gd name="connsiteY19" fmla="*/ 5517 h 21594"/>
                <a:gd name="connsiteX20" fmla="*/ 18003 w 21599"/>
                <a:gd name="connsiteY20" fmla="*/ 9002 h 21594"/>
                <a:gd name="connsiteX21" fmla="*/ 17619 w 21599"/>
                <a:gd name="connsiteY21" fmla="*/ 11645 h 21594"/>
                <a:gd name="connsiteX22" fmla="*/ 16514 w 21599"/>
                <a:gd name="connsiteY22" fmla="*/ 13949 h 21594"/>
                <a:gd name="connsiteX23" fmla="*/ 21357 w 21599"/>
                <a:gd name="connsiteY23" fmla="*/ 18804 h 21594"/>
                <a:gd name="connsiteX24" fmla="*/ 3596 w 21599"/>
                <a:gd name="connsiteY24" fmla="*/ 9005 h 21594"/>
                <a:gd name="connsiteX25" fmla="*/ 4028 w 21599"/>
                <a:gd name="connsiteY25" fmla="*/ 11123 h 21594"/>
                <a:gd name="connsiteX26" fmla="*/ 5193 w 21599"/>
                <a:gd name="connsiteY26" fmla="*/ 12829 h 21594"/>
                <a:gd name="connsiteX27" fmla="*/ 6910 w 21599"/>
                <a:gd name="connsiteY27" fmla="*/ 13975 h 21594"/>
                <a:gd name="connsiteX28" fmla="*/ 9004 w 21599"/>
                <a:gd name="connsiteY28" fmla="*/ 14399 h 21594"/>
                <a:gd name="connsiteX29" fmla="*/ 11109 w 21599"/>
                <a:gd name="connsiteY29" fmla="*/ 13975 h 21594"/>
                <a:gd name="connsiteX30" fmla="*/ 12818 w 21599"/>
                <a:gd name="connsiteY30" fmla="*/ 12829 h 21594"/>
                <a:gd name="connsiteX31" fmla="*/ 13965 w 21599"/>
                <a:gd name="connsiteY31" fmla="*/ 11123 h 21594"/>
                <a:gd name="connsiteX32" fmla="*/ 14398 w 21599"/>
                <a:gd name="connsiteY32" fmla="*/ 9005 h 21594"/>
                <a:gd name="connsiteX33" fmla="*/ 13965 w 21599"/>
                <a:gd name="connsiteY33" fmla="*/ 6921 h 21594"/>
                <a:gd name="connsiteX34" fmla="*/ 12818 w 21599"/>
                <a:gd name="connsiteY34" fmla="*/ 5201 h 21594"/>
                <a:gd name="connsiteX35" fmla="*/ 11109 w 21599"/>
                <a:gd name="connsiteY35" fmla="*/ 4044 h 21594"/>
                <a:gd name="connsiteX36" fmla="*/ 9004 w 21599"/>
                <a:gd name="connsiteY36" fmla="*/ 3614 h 21594"/>
                <a:gd name="connsiteX37" fmla="*/ 6910 w 21599"/>
                <a:gd name="connsiteY37" fmla="*/ 4044 h 21594"/>
                <a:gd name="connsiteX38" fmla="*/ 5193 w 21599"/>
                <a:gd name="connsiteY38" fmla="*/ 5201 h 21594"/>
                <a:gd name="connsiteX39" fmla="*/ 4028 w 21599"/>
                <a:gd name="connsiteY39" fmla="*/ 6921 h 21594"/>
                <a:gd name="connsiteX40" fmla="*/ 3596 w 21599"/>
                <a:gd name="connsiteY40" fmla="*/ 9005 h 21594"/>
                <a:gd name="connsiteX41" fmla="*/ 12160 w 21599"/>
                <a:gd name="connsiteY41" fmla="*/ 8115 h 21594"/>
                <a:gd name="connsiteX42" fmla="*/ 12604 w 21599"/>
                <a:gd name="connsiteY42" fmla="*/ 8556 h 21594"/>
                <a:gd name="connsiteX43" fmla="*/ 12604 w 21599"/>
                <a:gd name="connsiteY43" fmla="*/ 9448 h 21594"/>
                <a:gd name="connsiteX44" fmla="*/ 12476 w 21599"/>
                <a:gd name="connsiteY44" fmla="*/ 9773 h 21594"/>
                <a:gd name="connsiteX45" fmla="*/ 12160 w 21599"/>
                <a:gd name="connsiteY45" fmla="*/ 9911 h 21594"/>
                <a:gd name="connsiteX46" fmla="*/ 9914 w 21599"/>
                <a:gd name="connsiteY46" fmla="*/ 9911 h 21594"/>
                <a:gd name="connsiteX47" fmla="*/ 8114 w 21599"/>
                <a:gd name="connsiteY47" fmla="*/ 12151 h 21594"/>
                <a:gd name="connsiteX48" fmla="*/ 8114 w 21599"/>
                <a:gd name="connsiteY48" fmla="*/ 9911 h 21594"/>
                <a:gd name="connsiteX49" fmla="*/ 5840 w 21599"/>
                <a:gd name="connsiteY49" fmla="*/ 9911 h 21594"/>
                <a:gd name="connsiteX50" fmla="*/ 5523 w 21599"/>
                <a:gd name="connsiteY50" fmla="*/ 9773 h 21594"/>
                <a:gd name="connsiteX51" fmla="*/ 5393 w 21599"/>
                <a:gd name="connsiteY51" fmla="*/ 9448 h 21594"/>
                <a:gd name="connsiteX52" fmla="*/ 5393 w 21599"/>
                <a:gd name="connsiteY52" fmla="*/ 8556 h 21594"/>
                <a:gd name="connsiteX53" fmla="*/ 5840 w 21599"/>
                <a:gd name="connsiteY53" fmla="*/ 8115 h 21594"/>
                <a:gd name="connsiteX54" fmla="*/ 8114 w 21599"/>
                <a:gd name="connsiteY54" fmla="*/ 8115 h 21594"/>
                <a:gd name="connsiteX55" fmla="*/ 8114 w 21599"/>
                <a:gd name="connsiteY55" fmla="*/ 5842 h 21594"/>
                <a:gd name="connsiteX56" fmla="*/ 8560 w 21599"/>
                <a:gd name="connsiteY56" fmla="*/ 5407 h 21594"/>
                <a:gd name="connsiteX57" fmla="*/ 9439 w 21599"/>
                <a:gd name="connsiteY57" fmla="*/ 5407 h 21594"/>
                <a:gd name="connsiteX58" fmla="*/ 9770 w 21599"/>
                <a:gd name="connsiteY58" fmla="*/ 5529 h 21594"/>
                <a:gd name="connsiteX59" fmla="*/ 9914 w 21599"/>
                <a:gd name="connsiteY59" fmla="*/ 5842 h 21594"/>
                <a:gd name="connsiteX60" fmla="*/ 9914 w 21599"/>
                <a:gd name="connsiteY60" fmla="*/ 8115 h 21594"/>
                <a:gd name="connsiteX61" fmla="*/ 12160 w 21599"/>
                <a:gd name="connsiteY61" fmla="*/ 8115 h 21594"/>
                <a:gd name="connsiteX0" fmla="*/ 21357 w 21599"/>
                <a:gd name="connsiteY0" fmla="*/ 18804 h 21594"/>
                <a:gd name="connsiteX1" fmla="*/ 21599 w 21599"/>
                <a:gd name="connsiteY1" fmla="*/ 19428 h 21594"/>
                <a:gd name="connsiteX2" fmla="*/ 21357 w 21599"/>
                <a:gd name="connsiteY2" fmla="*/ 20077 h 21594"/>
                <a:gd name="connsiteX3" fmla="*/ 20085 w 21599"/>
                <a:gd name="connsiteY3" fmla="*/ 21345 h 21594"/>
                <a:gd name="connsiteX4" fmla="*/ 19438 w 21599"/>
                <a:gd name="connsiteY4" fmla="*/ 21594 h 21594"/>
                <a:gd name="connsiteX5" fmla="*/ 18814 w 21599"/>
                <a:gd name="connsiteY5" fmla="*/ 21345 h 21594"/>
                <a:gd name="connsiteX6" fmla="*/ 13960 w 21599"/>
                <a:gd name="connsiteY6" fmla="*/ 16508 h 21594"/>
                <a:gd name="connsiteX7" fmla="*/ 11646 w 21599"/>
                <a:gd name="connsiteY7" fmla="*/ 17606 h 21594"/>
                <a:gd name="connsiteX8" fmla="*/ 9007 w 21599"/>
                <a:gd name="connsiteY8" fmla="*/ 17993 h 21594"/>
                <a:gd name="connsiteX9" fmla="*/ 5520 w 21599"/>
                <a:gd name="connsiteY9" fmla="*/ 17293 h 21594"/>
                <a:gd name="connsiteX10" fmla="*/ 2644 w 21599"/>
                <a:gd name="connsiteY10" fmla="*/ 15373 h 21594"/>
                <a:gd name="connsiteX11" fmla="*/ 700 w 21599"/>
                <a:gd name="connsiteY11" fmla="*/ 12521 h 21594"/>
                <a:gd name="connsiteX12" fmla="*/ 0 w 21599"/>
                <a:gd name="connsiteY12" fmla="*/ 9002 h 21594"/>
                <a:gd name="connsiteX13" fmla="*/ 700 w 21599"/>
                <a:gd name="connsiteY13" fmla="*/ 5517 h 21594"/>
                <a:gd name="connsiteX14" fmla="*/ 2644 w 21599"/>
                <a:gd name="connsiteY14" fmla="*/ 2648 h 21594"/>
                <a:gd name="connsiteX15" fmla="*/ 5512 w 21599"/>
                <a:gd name="connsiteY15" fmla="*/ 711 h 21594"/>
                <a:gd name="connsiteX16" fmla="*/ 9007 w 21599"/>
                <a:gd name="connsiteY16" fmla="*/ 0 h 21594"/>
                <a:gd name="connsiteX17" fmla="*/ 12510 w 21599"/>
                <a:gd name="connsiteY17" fmla="*/ 711 h 21594"/>
                <a:gd name="connsiteX18" fmla="*/ 15378 w 21599"/>
                <a:gd name="connsiteY18" fmla="*/ 2648 h 21594"/>
                <a:gd name="connsiteX19" fmla="*/ 17299 w 21599"/>
                <a:gd name="connsiteY19" fmla="*/ 5517 h 21594"/>
                <a:gd name="connsiteX20" fmla="*/ 18003 w 21599"/>
                <a:gd name="connsiteY20" fmla="*/ 9002 h 21594"/>
                <a:gd name="connsiteX21" fmla="*/ 17619 w 21599"/>
                <a:gd name="connsiteY21" fmla="*/ 11645 h 21594"/>
                <a:gd name="connsiteX22" fmla="*/ 16514 w 21599"/>
                <a:gd name="connsiteY22" fmla="*/ 13949 h 21594"/>
                <a:gd name="connsiteX23" fmla="*/ 21357 w 21599"/>
                <a:gd name="connsiteY23" fmla="*/ 18804 h 21594"/>
                <a:gd name="connsiteX24" fmla="*/ 3596 w 21599"/>
                <a:gd name="connsiteY24" fmla="*/ 9005 h 21594"/>
                <a:gd name="connsiteX25" fmla="*/ 4028 w 21599"/>
                <a:gd name="connsiteY25" fmla="*/ 11123 h 21594"/>
                <a:gd name="connsiteX26" fmla="*/ 5193 w 21599"/>
                <a:gd name="connsiteY26" fmla="*/ 12829 h 21594"/>
                <a:gd name="connsiteX27" fmla="*/ 6910 w 21599"/>
                <a:gd name="connsiteY27" fmla="*/ 13975 h 21594"/>
                <a:gd name="connsiteX28" fmla="*/ 9004 w 21599"/>
                <a:gd name="connsiteY28" fmla="*/ 14399 h 21594"/>
                <a:gd name="connsiteX29" fmla="*/ 11109 w 21599"/>
                <a:gd name="connsiteY29" fmla="*/ 13975 h 21594"/>
                <a:gd name="connsiteX30" fmla="*/ 12818 w 21599"/>
                <a:gd name="connsiteY30" fmla="*/ 12829 h 21594"/>
                <a:gd name="connsiteX31" fmla="*/ 13965 w 21599"/>
                <a:gd name="connsiteY31" fmla="*/ 11123 h 21594"/>
                <a:gd name="connsiteX32" fmla="*/ 14398 w 21599"/>
                <a:gd name="connsiteY32" fmla="*/ 9005 h 21594"/>
                <a:gd name="connsiteX33" fmla="*/ 13965 w 21599"/>
                <a:gd name="connsiteY33" fmla="*/ 6921 h 21594"/>
                <a:gd name="connsiteX34" fmla="*/ 12818 w 21599"/>
                <a:gd name="connsiteY34" fmla="*/ 5201 h 21594"/>
                <a:gd name="connsiteX35" fmla="*/ 11109 w 21599"/>
                <a:gd name="connsiteY35" fmla="*/ 4044 h 21594"/>
                <a:gd name="connsiteX36" fmla="*/ 9004 w 21599"/>
                <a:gd name="connsiteY36" fmla="*/ 3614 h 21594"/>
                <a:gd name="connsiteX37" fmla="*/ 6910 w 21599"/>
                <a:gd name="connsiteY37" fmla="*/ 4044 h 21594"/>
                <a:gd name="connsiteX38" fmla="*/ 5193 w 21599"/>
                <a:gd name="connsiteY38" fmla="*/ 5201 h 21594"/>
                <a:gd name="connsiteX39" fmla="*/ 4028 w 21599"/>
                <a:gd name="connsiteY39" fmla="*/ 6921 h 21594"/>
                <a:gd name="connsiteX40" fmla="*/ 3596 w 21599"/>
                <a:gd name="connsiteY40" fmla="*/ 9005 h 21594"/>
                <a:gd name="connsiteX41" fmla="*/ 12160 w 21599"/>
                <a:gd name="connsiteY41" fmla="*/ 8115 h 21594"/>
                <a:gd name="connsiteX42" fmla="*/ 12604 w 21599"/>
                <a:gd name="connsiteY42" fmla="*/ 8556 h 21594"/>
                <a:gd name="connsiteX43" fmla="*/ 12604 w 21599"/>
                <a:gd name="connsiteY43" fmla="*/ 9448 h 21594"/>
                <a:gd name="connsiteX44" fmla="*/ 12476 w 21599"/>
                <a:gd name="connsiteY44" fmla="*/ 9773 h 21594"/>
                <a:gd name="connsiteX45" fmla="*/ 12160 w 21599"/>
                <a:gd name="connsiteY45" fmla="*/ 9911 h 21594"/>
                <a:gd name="connsiteX46" fmla="*/ 9914 w 21599"/>
                <a:gd name="connsiteY46" fmla="*/ 9911 h 21594"/>
                <a:gd name="connsiteX47" fmla="*/ 8114 w 21599"/>
                <a:gd name="connsiteY47" fmla="*/ 9911 h 21594"/>
                <a:gd name="connsiteX48" fmla="*/ 5840 w 21599"/>
                <a:gd name="connsiteY48" fmla="*/ 9911 h 21594"/>
                <a:gd name="connsiteX49" fmla="*/ 5523 w 21599"/>
                <a:gd name="connsiteY49" fmla="*/ 9773 h 21594"/>
                <a:gd name="connsiteX50" fmla="*/ 5393 w 21599"/>
                <a:gd name="connsiteY50" fmla="*/ 9448 h 21594"/>
                <a:gd name="connsiteX51" fmla="*/ 5393 w 21599"/>
                <a:gd name="connsiteY51" fmla="*/ 8556 h 21594"/>
                <a:gd name="connsiteX52" fmla="*/ 5840 w 21599"/>
                <a:gd name="connsiteY52" fmla="*/ 8115 h 21594"/>
                <a:gd name="connsiteX53" fmla="*/ 8114 w 21599"/>
                <a:gd name="connsiteY53" fmla="*/ 8115 h 21594"/>
                <a:gd name="connsiteX54" fmla="*/ 8114 w 21599"/>
                <a:gd name="connsiteY54" fmla="*/ 5842 h 21594"/>
                <a:gd name="connsiteX55" fmla="*/ 8560 w 21599"/>
                <a:gd name="connsiteY55" fmla="*/ 5407 h 21594"/>
                <a:gd name="connsiteX56" fmla="*/ 9439 w 21599"/>
                <a:gd name="connsiteY56" fmla="*/ 5407 h 21594"/>
                <a:gd name="connsiteX57" fmla="*/ 9770 w 21599"/>
                <a:gd name="connsiteY57" fmla="*/ 5529 h 21594"/>
                <a:gd name="connsiteX58" fmla="*/ 9914 w 21599"/>
                <a:gd name="connsiteY58" fmla="*/ 5842 h 21594"/>
                <a:gd name="connsiteX59" fmla="*/ 9914 w 21599"/>
                <a:gd name="connsiteY59" fmla="*/ 8115 h 21594"/>
                <a:gd name="connsiteX60" fmla="*/ 12160 w 21599"/>
                <a:gd name="connsiteY60" fmla="*/ 8115 h 21594"/>
                <a:gd name="connsiteX0" fmla="*/ 21357 w 21599"/>
                <a:gd name="connsiteY0" fmla="*/ 18804 h 21594"/>
                <a:gd name="connsiteX1" fmla="*/ 21599 w 21599"/>
                <a:gd name="connsiteY1" fmla="*/ 19428 h 21594"/>
                <a:gd name="connsiteX2" fmla="*/ 21357 w 21599"/>
                <a:gd name="connsiteY2" fmla="*/ 20077 h 21594"/>
                <a:gd name="connsiteX3" fmla="*/ 20085 w 21599"/>
                <a:gd name="connsiteY3" fmla="*/ 21345 h 21594"/>
                <a:gd name="connsiteX4" fmla="*/ 19438 w 21599"/>
                <a:gd name="connsiteY4" fmla="*/ 21594 h 21594"/>
                <a:gd name="connsiteX5" fmla="*/ 18814 w 21599"/>
                <a:gd name="connsiteY5" fmla="*/ 21345 h 21594"/>
                <a:gd name="connsiteX6" fmla="*/ 13960 w 21599"/>
                <a:gd name="connsiteY6" fmla="*/ 16508 h 21594"/>
                <a:gd name="connsiteX7" fmla="*/ 11646 w 21599"/>
                <a:gd name="connsiteY7" fmla="*/ 17606 h 21594"/>
                <a:gd name="connsiteX8" fmla="*/ 9007 w 21599"/>
                <a:gd name="connsiteY8" fmla="*/ 17993 h 21594"/>
                <a:gd name="connsiteX9" fmla="*/ 5520 w 21599"/>
                <a:gd name="connsiteY9" fmla="*/ 17293 h 21594"/>
                <a:gd name="connsiteX10" fmla="*/ 2644 w 21599"/>
                <a:gd name="connsiteY10" fmla="*/ 15373 h 21594"/>
                <a:gd name="connsiteX11" fmla="*/ 700 w 21599"/>
                <a:gd name="connsiteY11" fmla="*/ 12521 h 21594"/>
                <a:gd name="connsiteX12" fmla="*/ 0 w 21599"/>
                <a:gd name="connsiteY12" fmla="*/ 9002 h 21594"/>
                <a:gd name="connsiteX13" fmla="*/ 700 w 21599"/>
                <a:gd name="connsiteY13" fmla="*/ 5517 h 21594"/>
                <a:gd name="connsiteX14" fmla="*/ 2644 w 21599"/>
                <a:gd name="connsiteY14" fmla="*/ 2648 h 21594"/>
                <a:gd name="connsiteX15" fmla="*/ 5512 w 21599"/>
                <a:gd name="connsiteY15" fmla="*/ 711 h 21594"/>
                <a:gd name="connsiteX16" fmla="*/ 9007 w 21599"/>
                <a:gd name="connsiteY16" fmla="*/ 0 h 21594"/>
                <a:gd name="connsiteX17" fmla="*/ 12510 w 21599"/>
                <a:gd name="connsiteY17" fmla="*/ 711 h 21594"/>
                <a:gd name="connsiteX18" fmla="*/ 15378 w 21599"/>
                <a:gd name="connsiteY18" fmla="*/ 2648 h 21594"/>
                <a:gd name="connsiteX19" fmla="*/ 17299 w 21599"/>
                <a:gd name="connsiteY19" fmla="*/ 5517 h 21594"/>
                <a:gd name="connsiteX20" fmla="*/ 18003 w 21599"/>
                <a:gd name="connsiteY20" fmla="*/ 9002 h 21594"/>
                <a:gd name="connsiteX21" fmla="*/ 17619 w 21599"/>
                <a:gd name="connsiteY21" fmla="*/ 11645 h 21594"/>
                <a:gd name="connsiteX22" fmla="*/ 16514 w 21599"/>
                <a:gd name="connsiteY22" fmla="*/ 13949 h 21594"/>
                <a:gd name="connsiteX23" fmla="*/ 21357 w 21599"/>
                <a:gd name="connsiteY23" fmla="*/ 18804 h 21594"/>
                <a:gd name="connsiteX24" fmla="*/ 3596 w 21599"/>
                <a:gd name="connsiteY24" fmla="*/ 9005 h 21594"/>
                <a:gd name="connsiteX25" fmla="*/ 4028 w 21599"/>
                <a:gd name="connsiteY25" fmla="*/ 11123 h 21594"/>
                <a:gd name="connsiteX26" fmla="*/ 5193 w 21599"/>
                <a:gd name="connsiteY26" fmla="*/ 12829 h 21594"/>
                <a:gd name="connsiteX27" fmla="*/ 6910 w 21599"/>
                <a:gd name="connsiteY27" fmla="*/ 13975 h 21594"/>
                <a:gd name="connsiteX28" fmla="*/ 9004 w 21599"/>
                <a:gd name="connsiteY28" fmla="*/ 14399 h 21594"/>
                <a:gd name="connsiteX29" fmla="*/ 11109 w 21599"/>
                <a:gd name="connsiteY29" fmla="*/ 13975 h 21594"/>
                <a:gd name="connsiteX30" fmla="*/ 12818 w 21599"/>
                <a:gd name="connsiteY30" fmla="*/ 12829 h 21594"/>
                <a:gd name="connsiteX31" fmla="*/ 13965 w 21599"/>
                <a:gd name="connsiteY31" fmla="*/ 11123 h 21594"/>
                <a:gd name="connsiteX32" fmla="*/ 14398 w 21599"/>
                <a:gd name="connsiteY32" fmla="*/ 9005 h 21594"/>
                <a:gd name="connsiteX33" fmla="*/ 13965 w 21599"/>
                <a:gd name="connsiteY33" fmla="*/ 6921 h 21594"/>
                <a:gd name="connsiteX34" fmla="*/ 12818 w 21599"/>
                <a:gd name="connsiteY34" fmla="*/ 5201 h 21594"/>
                <a:gd name="connsiteX35" fmla="*/ 11109 w 21599"/>
                <a:gd name="connsiteY35" fmla="*/ 4044 h 21594"/>
                <a:gd name="connsiteX36" fmla="*/ 9004 w 21599"/>
                <a:gd name="connsiteY36" fmla="*/ 3614 h 21594"/>
                <a:gd name="connsiteX37" fmla="*/ 6910 w 21599"/>
                <a:gd name="connsiteY37" fmla="*/ 4044 h 21594"/>
                <a:gd name="connsiteX38" fmla="*/ 5193 w 21599"/>
                <a:gd name="connsiteY38" fmla="*/ 5201 h 21594"/>
                <a:gd name="connsiteX39" fmla="*/ 4028 w 21599"/>
                <a:gd name="connsiteY39" fmla="*/ 6921 h 21594"/>
                <a:gd name="connsiteX40" fmla="*/ 3596 w 21599"/>
                <a:gd name="connsiteY40" fmla="*/ 9005 h 21594"/>
                <a:gd name="connsiteX41" fmla="*/ 12160 w 21599"/>
                <a:gd name="connsiteY41" fmla="*/ 8115 h 21594"/>
                <a:gd name="connsiteX42" fmla="*/ 12604 w 21599"/>
                <a:gd name="connsiteY42" fmla="*/ 8556 h 21594"/>
                <a:gd name="connsiteX43" fmla="*/ 12604 w 21599"/>
                <a:gd name="connsiteY43" fmla="*/ 9448 h 21594"/>
                <a:gd name="connsiteX44" fmla="*/ 12476 w 21599"/>
                <a:gd name="connsiteY44" fmla="*/ 9773 h 21594"/>
                <a:gd name="connsiteX45" fmla="*/ 12160 w 21599"/>
                <a:gd name="connsiteY45" fmla="*/ 9911 h 21594"/>
                <a:gd name="connsiteX46" fmla="*/ 9914 w 21599"/>
                <a:gd name="connsiteY46" fmla="*/ 9911 h 21594"/>
                <a:gd name="connsiteX47" fmla="*/ 8114 w 21599"/>
                <a:gd name="connsiteY47" fmla="*/ 9911 h 21594"/>
                <a:gd name="connsiteX48" fmla="*/ 5840 w 21599"/>
                <a:gd name="connsiteY48" fmla="*/ 9911 h 21594"/>
                <a:gd name="connsiteX49" fmla="*/ 5523 w 21599"/>
                <a:gd name="connsiteY49" fmla="*/ 9773 h 21594"/>
                <a:gd name="connsiteX50" fmla="*/ 5393 w 21599"/>
                <a:gd name="connsiteY50" fmla="*/ 9448 h 21594"/>
                <a:gd name="connsiteX51" fmla="*/ 5393 w 21599"/>
                <a:gd name="connsiteY51" fmla="*/ 8556 h 21594"/>
                <a:gd name="connsiteX52" fmla="*/ 5840 w 21599"/>
                <a:gd name="connsiteY52" fmla="*/ 8115 h 21594"/>
                <a:gd name="connsiteX53" fmla="*/ 8114 w 21599"/>
                <a:gd name="connsiteY53" fmla="*/ 8115 h 21594"/>
                <a:gd name="connsiteX54" fmla="*/ 8114 w 21599"/>
                <a:gd name="connsiteY54" fmla="*/ 5842 h 21594"/>
                <a:gd name="connsiteX55" fmla="*/ 8560 w 21599"/>
                <a:gd name="connsiteY55" fmla="*/ 5407 h 21594"/>
                <a:gd name="connsiteX56" fmla="*/ 9439 w 21599"/>
                <a:gd name="connsiteY56" fmla="*/ 5407 h 21594"/>
                <a:gd name="connsiteX57" fmla="*/ 9770 w 21599"/>
                <a:gd name="connsiteY57" fmla="*/ 5529 h 21594"/>
                <a:gd name="connsiteX58" fmla="*/ 9914 w 21599"/>
                <a:gd name="connsiteY58" fmla="*/ 8115 h 21594"/>
                <a:gd name="connsiteX59" fmla="*/ 12160 w 21599"/>
                <a:gd name="connsiteY59" fmla="*/ 8115 h 21594"/>
                <a:gd name="connsiteX0" fmla="*/ 21357 w 21599"/>
                <a:gd name="connsiteY0" fmla="*/ 18804 h 21594"/>
                <a:gd name="connsiteX1" fmla="*/ 21599 w 21599"/>
                <a:gd name="connsiteY1" fmla="*/ 19428 h 21594"/>
                <a:gd name="connsiteX2" fmla="*/ 21357 w 21599"/>
                <a:gd name="connsiteY2" fmla="*/ 20077 h 21594"/>
                <a:gd name="connsiteX3" fmla="*/ 20085 w 21599"/>
                <a:gd name="connsiteY3" fmla="*/ 21345 h 21594"/>
                <a:gd name="connsiteX4" fmla="*/ 19438 w 21599"/>
                <a:gd name="connsiteY4" fmla="*/ 21594 h 21594"/>
                <a:gd name="connsiteX5" fmla="*/ 18814 w 21599"/>
                <a:gd name="connsiteY5" fmla="*/ 21345 h 21594"/>
                <a:gd name="connsiteX6" fmla="*/ 13960 w 21599"/>
                <a:gd name="connsiteY6" fmla="*/ 16508 h 21594"/>
                <a:gd name="connsiteX7" fmla="*/ 11646 w 21599"/>
                <a:gd name="connsiteY7" fmla="*/ 17606 h 21594"/>
                <a:gd name="connsiteX8" fmla="*/ 9007 w 21599"/>
                <a:gd name="connsiteY8" fmla="*/ 17993 h 21594"/>
                <a:gd name="connsiteX9" fmla="*/ 5520 w 21599"/>
                <a:gd name="connsiteY9" fmla="*/ 17293 h 21594"/>
                <a:gd name="connsiteX10" fmla="*/ 2644 w 21599"/>
                <a:gd name="connsiteY10" fmla="*/ 15373 h 21594"/>
                <a:gd name="connsiteX11" fmla="*/ 700 w 21599"/>
                <a:gd name="connsiteY11" fmla="*/ 12521 h 21594"/>
                <a:gd name="connsiteX12" fmla="*/ 0 w 21599"/>
                <a:gd name="connsiteY12" fmla="*/ 9002 h 21594"/>
                <a:gd name="connsiteX13" fmla="*/ 700 w 21599"/>
                <a:gd name="connsiteY13" fmla="*/ 5517 h 21594"/>
                <a:gd name="connsiteX14" fmla="*/ 2644 w 21599"/>
                <a:gd name="connsiteY14" fmla="*/ 2648 h 21594"/>
                <a:gd name="connsiteX15" fmla="*/ 5512 w 21599"/>
                <a:gd name="connsiteY15" fmla="*/ 711 h 21594"/>
                <a:gd name="connsiteX16" fmla="*/ 9007 w 21599"/>
                <a:gd name="connsiteY16" fmla="*/ 0 h 21594"/>
                <a:gd name="connsiteX17" fmla="*/ 12510 w 21599"/>
                <a:gd name="connsiteY17" fmla="*/ 711 h 21594"/>
                <a:gd name="connsiteX18" fmla="*/ 15378 w 21599"/>
                <a:gd name="connsiteY18" fmla="*/ 2648 h 21594"/>
                <a:gd name="connsiteX19" fmla="*/ 17299 w 21599"/>
                <a:gd name="connsiteY19" fmla="*/ 5517 h 21594"/>
                <a:gd name="connsiteX20" fmla="*/ 18003 w 21599"/>
                <a:gd name="connsiteY20" fmla="*/ 9002 h 21594"/>
                <a:gd name="connsiteX21" fmla="*/ 17619 w 21599"/>
                <a:gd name="connsiteY21" fmla="*/ 11645 h 21594"/>
                <a:gd name="connsiteX22" fmla="*/ 16514 w 21599"/>
                <a:gd name="connsiteY22" fmla="*/ 13949 h 21594"/>
                <a:gd name="connsiteX23" fmla="*/ 21357 w 21599"/>
                <a:gd name="connsiteY23" fmla="*/ 18804 h 21594"/>
                <a:gd name="connsiteX24" fmla="*/ 3596 w 21599"/>
                <a:gd name="connsiteY24" fmla="*/ 9005 h 21594"/>
                <a:gd name="connsiteX25" fmla="*/ 4028 w 21599"/>
                <a:gd name="connsiteY25" fmla="*/ 11123 h 21594"/>
                <a:gd name="connsiteX26" fmla="*/ 5193 w 21599"/>
                <a:gd name="connsiteY26" fmla="*/ 12829 h 21594"/>
                <a:gd name="connsiteX27" fmla="*/ 6910 w 21599"/>
                <a:gd name="connsiteY27" fmla="*/ 13975 h 21594"/>
                <a:gd name="connsiteX28" fmla="*/ 9004 w 21599"/>
                <a:gd name="connsiteY28" fmla="*/ 14399 h 21594"/>
                <a:gd name="connsiteX29" fmla="*/ 11109 w 21599"/>
                <a:gd name="connsiteY29" fmla="*/ 13975 h 21594"/>
                <a:gd name="connsiteX30" fmla="*/ 12818 w 21599"/>
                <a:gd name="connsiteY30" fmla="*/ 12829 h 21594"/>
                <a:gd name="connsiteX31" fmla="*/ 13965 w 21599"/>
                <a:gd name="connsiteY31" fmla="*/ 11123 h 21594"/>
                <a:gd name="connsiteX32" fmla="*/ 14398 w 21599"/>
                <a:gd name="connsiteY32" fmla="*/ 9005 h 21594"/>
                <a:gd name="connsiteX33" fmla="*/ 13965 w 21599"/>
                <a:gd name="connsiteY33" fmla="*/ 6921 h 21594"/>
                <a:gd name="connsiteX34" fmla="*/ 12818 w 21599"/>
                <a:gd name="connsiteY34" fmla="*/ 5201 h 21594"/>
                <a:gd name="connsiteX35" fmla="*/ 11109 w 21599"/>
                <a:gd name="connsiteY35" fmla="*/ 4044 h 21594"/>
                <a:gd name="connsiteX36" fmla="*/ 9004 w 21599"/>
                <a:gd name="connsiteY36" fmla="*/ 3614 h 21594"/>
                <a:gd name="connsiteX37" fmla="*/ 6910 w 21599"/>
                <a:gd name="connsiteY37" fmla="*/ 4044 h 21594"/>
                <a:gd name="connsiteX38" fmla="*/ 5193 w 21599"/>
                <a:gd name="connsiteY38" fmla="*/ 5201 h 21594"/>
                <a:gd name="connsiteX39" fmla="*/ 4028 w 21599"/>
                <a:gd name="connsiteY39" fmla="*/ 6921 h 21594"/>
                <a:gd name="connsiteX40" fmla="*/ 3596 w 21599"/>
                <a:gd name="connsiteY40" fmla="*/ 9005 h 21594"/>
                <a:gd name="connsiteX41" fmla="*/ 12160 w 21599"/>
                <a:gd name="connsiteY41" fmla="*/ 8115 h 21594"/>
                <a:gd name="connsiteX42" fmla="*/ 12604 w 21599"/>
                <a:gd name="connsiteY42" fmla="*/ 8556 h 21594"/>
                <a:gd name="connsiteX43" fmla="*/ 12604 w 21599"/>
                <a:gd name="connsiteY43" fmla="*/ 9448 h 21594"/>
                <a:gd name="connsiteX44" fmla="*/ 12476 w 21599"/>
                <a:gd name="connsiteY44" fmla="*/ 9773 h 21594"/>
                <a:gd name="connsiteX45" fmla="*/ 12160 w 21599"/>
                <a:gd name="connsiteY45" fmla="*/ 9911 h 21594"/>
                <a:gd name="connsiteX46" fmla="*/ 9914 w 21599"/>
                <a:gd name="connsiteY46" fmla="*/ 9911 h 21594"/>
                <a:gd name="connsiteX47" fmla="*/ 8114 w 21599"/>
                <a:gd name="connsiteY47" fmla="*/ 9911 h 21594"/>
                <a:gd name="connsiteX48" fmla="*/ 5840 w 21599"/>
                <a:gd name="connsiteY48" fmla="*/ 9911 h 21594"/>
                <a:gd name="connsiteX49" fmla="*/ 5523 w 21599"/>
                <a:gd name="connsiteY49" fmla="*/ 9773 h 21594"/>
                <a:gd name="connsiteX50" fmla="*/ 5393 w 21599"/>
                <a:gd name="connsiteY50" fmla="*/ 9448 h 21594"/>
                <a:gd name="connsiteX51" fmla="*/ 5393 w 21599"/>
                <a:gd name="connsiteY51" fmla="*/ 8556 h 21594"/>
                <a:gd name="connsiteX52" fmla="*/ 5840 w 21599"/>
                <a:gd name="connsiteY52" fmla="*/ 8115 h 21594"/>
                <a:gd name="connsiteX53" fmla="*/ 8114 w 21599"/>
                <a:gd name="connsiteY53" fmla="*/ 8115 h 21594"/>
                <a:gd name="connsiteX54" fmla="*/ 8114 w 21599"/>
                <a:gd name="connsiteY54" fmla="*/ 5842 h 21594"/>
                <a:gd name="connsiteX55" fmla="*/ 8560 w 21599"/>
                <a:gd name="connsiteY55" fmla="*/ 5407 h 21594"/>
                <a:gd name="connsiteX56" fmla="*/ 9439 w 21599"/>
                <a:gd name="connsiteY56" fmla="*/ 5407 h 21594"/>
                <a:gd name="connsiteX57" fmla="*/ 9914 w 21599"/>
                <a:gd name="connsiteY57" fmla="*/ 8115 h 21594"/>
                <a:gd name="connsiteX58" fmla="*/ 12160 w 21599"/>
                <a:gd name="connsiteY58" fmla="*/ 8115 h 21594"/>
                <a:gd name="connsiteX0" fmla="*/ 21357 w 21599"/>
                <a:gd name="connsiteY0" fmla="*/ 18804 h 21594"/>
                <a:gd name="connsiteX1" fmla="*/ 21599 w 21599"/>
                <a:gd name="connsiteY1" fmla="*/ 19428 h 21594"/>
                <a:gd name="connsiteX2" fmla="*/ 21357 w 21599"/>
                <a:gd name="connsiteY2" fmla="*/ 20077 h 21594"/>
                <a:gd name="connsiteX3" fmla="*/ 20085 w 21599"/>
                <a:gd name="connsiteY3" fmla="*/ 21345 h 21594"/>
                <a:gd name="connsiteX4" fmla="*/ 19438 w 21599"/>
                <a:gd name="connsiteY4" fmla="*/ 21594 h 21594"/>
                <a:gd name="connsiteX5" fmla="*/ 18814 w 21599"/>
                <a:gd name="connsiteY5" fmla="*/ 21345 h 21594"/>
                <a:gd name="connsiteX6" fmla="*/ 13960 w 21599"/>
                <a:gd name="connsiteY6" fmla="*/ 16508 h 21594"/>
                <a:gd name="connsiteX7" fmla="*/ 11646 w 21599"/>
                <a:gd name="connsiteY7" fmla="*/ 17606 h 21594"/>
                <a:gd name="connsiteX8" fmla="*/ 9007 w 21599"/>
                <a:gd name="connsiteY8" fmla="*/ 17993 h 21594"/>
                <a:gd name="connsiteX9" fmla="*/ 5520 w 21599"/>
                <a:gd name="connsiteY9" fmla="*/ 17293 h 21594"/>
                <a:gd name="connsiteX10" fmla="*/ 2644 w 21599"/>
                <a:gd name="connsiteY10" fmla="*/ 15373 h 21594"/>
                <a:gd name="connsiteX11" fmla="*/ 700 w 21599"/>
                <a:gd name="connsiteY11" fmla="*/ 12521 h 21594"/>
                <a:gd name="connsiteX12" fmla="*/ 0 w 21599"/>
                <a:gd name="connsiteY12" fmla="*/ 9002 h 21594"/>
                <a:gd name="connsiteX13" fmla="*/ 700 w 21599"/>
                <a:gd name="connsiteY13" fmla="*/ 5517 h 21594"/>
                <a:gd name="connsiteX14" fmla="*/ 2644 w 21599"/>
                <a:gd name="connsiteY14" fmla="*/ 2648 h 21594"/>
                <a:gd name="connsiteX15" fmla="*/ 5512 w 21599"/>
                <a:gd name="connsiteY15" fmla="*/ 711 h 21594"/>
                <a:gd name="connsiteX16" fmla="*/ 9007 w 21599"/>
                <a:gd name="connsiteY16" fmla="*/ 0 h 21594"/>
                <a:gd name="connsiteX17" fmla="*/ 12510 w 21599"/>
                <a:gd name="connsiteY17" fmla="*/ 711 h 21594"/>
                <a:gd name="connsiteX18" fmla="*/ 15378 w 21599"/>
                <a:gd name="connsiteY18" fmla="*/ 2648 h 21594"/>
                <a:gd name="connsiteX19" fmla="*/ 17299 w 21599"/>
                <a:gd name="connsiteY19" fmla="*/ 5517 h 21594"/>
                <a:gd name="connsiteX20" fmla="*/ 18003 w 21599"/>
                <a:gd name="connsiteY20" fmla="*/ 9002 h 21594"/>
                <a:gd name="connsiteX21" fmla="*/ 17619 w 21599"/>
                <a:gd name="connsiteY21" fmla="*/ 11645 h 21594"/>
                <a:gd name="connsiteX22" fmla="*/ 16514 w 21599"/>
                <a:gd name="connsiteY22" fmla="*/ 13949 h 21594"/>
                <a:gd name="connsiteX23" fmla="*/ 21357 w 21599"/>
                <a:gd name="connsiteY23" fmla="*/ 18804 h 21594"/>
                <a:gd name="connsiteX24" fmla="*/ 3596 w 21599"/>
                <a:gd name="connsiteY24" fmla="*/ 9005 h 21594"/>
                <a:gd name="connsiteX25" fmla="*/ 4028 w 21599"/>
                <a:gd name="connsiteY25" fmla="*/ 11123 h 21594"/>
                <a:gd name="connsiteX26" fmla="*/ 5193 w 21599"/>
                <a:gd name="connsiteY26" fmla="*/ 12829 h 21594"/>
                <a:gd name="connsiteX27" fmla="*/ 6910 w 21599"/>
                <a:gd name="connsiteY27" fmla="*/ 13975 h 21594"/>
                <a:gd name="connsiteX28" fmla="*/ 9004 w 21599"/>
                <a:gd name="connsiteY28" fmla="*/ 14399 h 21594"/>
                <a:gd name="connsiteX29" fmla="*/ 11109 w 21599"/>
                <a:gd name="connsiteY29" fmla="*/ 13975 h 21594"/>
                <a:gd name="connsiteX30" fmla="*/ 12818 w 21599"/>
                <a:gd name="connsiteY30" fmla="*/ 12829 h 21594"/>
                <a:gd name="connsiteX31" fmla="*/ 13965 w 21599"/>
                <a:gd name="connsiteY31" fmla="*/ 11123 h 21594"/>
                <a:gd name="connsiteX32" fmla="*/ 14398 w 21599"/>
                <a:gd name="connsiteY32" fmla="*/ 9005 h 21594"/>
                <a:gd name="connsiteX33" fmla="*/ 13965 w 21599"/>
                <a:gd name="connsiteY33" fmla="*/ 6921 h 21594"/>
                <a:gd name="connsiteX34" fmla="*/ 12818 w 21599"/>
                <a:gd name="connsiteY34" fmla="*/ 5201 h 21594"/>
                <a:gd name="connsiteX35" fmla="*/ 11109 w 21599"/>
                <a:gd name="connsiteY35" fmla="*/ 4044 h 21594"/>
                <a:gd name="connsiteX36" fmla="*/ 9004 w 21599"/>
                <a:gd name="connsiteY36" fmla="*/ 3614 h 21594"/>
                <a:gd name="connsiteX37" fmla="*/ 6910 w 21599"/>
                <a:gd name="connsiteY37" fmla="*/ 4044 h 21594"/>
                <a:gd name="connsiteX38" fmla="*/ 5193 w 21599"/>
                <a:gd name="connsiteY38" fmla="*/ 5201 h 21594"/>
                <a:gd name="connsiteX39" fmla="*/ 4028 w 21599"/>
                <a:gd name="connsiteY39" fmla="*/ 6921 h 21594"/>
                <a:gd name="connsiteX40" fmla="*/ 3596 w 21599"/>
                <a:gd name="connsiteY40" fmla="*/ 9005 h 21594"/>
                <a:gd name="connsiteX41" fmla="*/ 12160 w 21599"/>
                <a:gd name="connsiteY41" fmla="*/ 8115 h 21594"/>
                <a:gd name="connsiteX42" fmla="*/ 12604 w 21599"/>
                <a:gd name="connsiteY42" fmla="*/ 8556 h 21594"/>
                <a:gd name="connsiteX43" fmla="*/ 12604 w 21599"/>
                <a:gd name="connsiteY43" fmla="*/ 9448 h 21594"/>
                <a:gd name="connsiteX44" fmla="*/ 12476 w 21599"/>
                <a:gd name="connsiteY44" fmla="*/ 9773 h 21594"/>
                <a:gd name="connsiteX45" fmla="*/ 12160 w 21599"/>
                <a:gd name="connsiteY45" fmla="*/ 9911 h 21594"/>
                <a:gd name="connsiteX46" fmla="*/ 9914 w 21599"/>
                <a:gd name="connsiteY46" fmla="*/ 9911 h 21594"/>
                <a:gd name="connsiteX47" fmla="*/ 8114 w 21599"/>
                <a:gd name="connsiteY47" fmla="*/ 9911 h 21594"/>
                <a:gd name="connsiteX48" fmla="*/ 5840 w 21599"/>
                <a:gd name="connsiteY48" fmla="*/ 9911 h 21594"/>
                <a:gd name="connsiteX49" fmla="*/ 5523 w 21599"/>
                <a:gd name="connsiteY49" fmla="*/ 9773 h 21594"/>
                <a:gd name="connsiteX50" fmla="*/ 5393 w 21599"/>
                <a:gd name="connsiteY50" fmla="*/ 9448 h 21594"/>
                <a:gd name="connsiteX51" fmla="*/ 5393 w 21599"/>
                <a:gd name="connsiteY51" fmla="*/ 8556 h 21594"/>
                <a:gd name="connsiteX52" fmla="*/ 5840 w 21599"/>
                <a:gd name="connsiteY52" fmla="*/ 8115 h 21594"/>
                <a:gd name="connsiteX53" fmla="*/ 8114 w 21599"/>
                <a:gd name="connsiteY53" fmla="*/ 8115 h 21594"/>
                <a:gd name="connsiteX54" fmla="*/ 8114 w 21599"/>
                <a:gd name="connsiteY54" fmla="*/ 5842 h 21594"/>
                <a:gd name="connsiteX55" fmla="*/ 8560 w 21599"/>
                <a:gd name="connsiteY55" fmla="*/ 5407 h 21594"/>
                <a:gd name="connsiteX56" fmla="*/ 9914 w 21599"/>
                <a:gd name="connsiteY56" fmla="*/ 8115 h 21594"/>
                <a:gd name="connsiteX57" fmla="*/ 12160 w 21599"/>
                <a:gd name="connsiteY57" fmla="*/ 8115 h 21594"/>
                <a:gd name="connsiteX0" fmla="*/ 21357 w 21599"/>
                <a:gd name="connsiteY0" fmla="*/ 18804 h 21594"/>
                <a:gd name="connsiteX1" fmla="*/ 21599 w 21599"/>
                <a:gd name="connsiteY1" fmla="*/ 19428 h 21594"/>
                <a:gd name="connsiteX2" fmla="*/ 21357 w 21599"/>
                <a:gd name="connsiteY2" fmla="*/ 20077 h 21594"/>
                <a:gd name="connsiteX3" fmla="*/ 20085 w 21599"/>
                <a:gd name="connsiteY3" fmla="*/ 21345 h 21594"/>
                <a:gd name="connsiteX4" fmla="*/ 19438 w 21599"/>
                <a:gd name="connsiteY4" fmla="*/ 21594 h 21594"/>
                <a:gd name="connsiteX5" fmla="*/ 18814 w 21599"/>
                <a:gd name="connsiteY5" fmla="*/ 21345 h 21594"/>
                <a:gd name="connsiteX6" fmla="*/ 13960 w 21599"/>
                <a:gd name="connsiteY6" fmla="*/ 16508 h 21594"/>
                <a:gd name="connsiteX7" fmla="*/ 11646 w 21599"/>
                <a:gd name="connsiteY7" fmla="*/ 17606 h 21594"/>
                <a:gd name="connsiteX8" fmla="*/ 9007 w 21599"/>
                <a:gd name="connsiteY8" fmla="*/ 17993 h 21594"/>
                <a:gd name="connsiteX9" fmla="*/ 5520 w 21599"/>
                <a:gd name="connsiteY9" fmla="*/ 17293 h 21594"/>
                <a:gd name="connsiteX10" fmla="*/ 2644 w 21599"/>
                <a:gd name="connsiteY10" fmla="*/ 15373 h 21594"/>
                <a:gd name="connsiteX11" fmla="*/ 700 w 21599"/>
                <a:gd name="connsiteY11" fmla="*/ 12521 h 21594"/>
                <a:gd name="connsiteX12" fmla="*/ 0 w 21599"/>
                <a:gd name="connsiteY12" fmla="*/ 9002 h 21594"/>
                <a:gd name="connsiteX13" fmla="*/ 700 w 21599"/>
                <a:gd name="connsiteY13" fmla="*/ 5517 h 21594"/>
                <a:gd name="connsiteX14" fmla="*/ 2644 w 21599"/>
                <a:gd name="connsiteY14" fmla="*/ 2648 h 21594"/>
                <a:gd name="connsiteX15" fmla="*/ 5512 w 21599"/>
                <a:gd name="connsiteY15" fmla="*/ 711 h 21594"/>
                <a:gd name="connsiteX16" fmla="*/ 9007 w 21599"/>
                <a:gd name="connsiteY16" fmla="*/ 0 h 21594"/>
                <a:gd name="connsiteX17" fmla="*/ 12510 w 21599"/>
                <a:gd name="connsiteY17" fmla="*/ 711 h 21594"/>
                <a:gd name="connsiteX18" fmla="*/ 15378 w 21599"/>
                <a:gd name="connsiteY18" fmla="*/ 2648 h 21594"/>
                <a:gd name="connsiteX19" fmla="*/ 17299 w 21599"/>
                <a:gd name="connsiteY19" fmla="*/ 5517 h 21594"/>
                <a:gd name="connsiteX20" fmla="*/ 18003 w 21599"/>
                <a:gd name="connsiteY20" fmla="*/ 9002 h 21594"/>
                <a:gd name="connsiteX21" fmla="*/ 17619 w 21599"/>
                <a:gd name="connsiteY21" fmla="*/ 11645 h 21594"/>
                <a:gd name="connsiteX22" fmla="*/ 16514 w 21599"/>
                <a:gd name="connsiteY22" fmla="*/ 13949 h 21594"/>
                <a:gd name="connsiteX23" fmla="*/ 21357 w 21599"/>
                <a:gd name="connsiteY23" fmla="*/ 18804 h 21594"/>
                <a:gd name="connsiteX24" fmla="*/ 3596 w 21599"/>
                <a:gd name="connsiteY24" fmla="*/ 9005 h 21594"/>
                <a:gd name="connsiteX25" fmla="*/ 4028 w 21599"/>
                <a:gd name="connsiteY25" fmla="*/ 11123 h 21594"/>
                <a:gd name="connsiteX26" fmla="*/ 5193 w 21599"/>
                <a:gd name="connsiteY26" fmla="*/ 12829 h 21594"/>
                <a:gd name="connsiteX27" fmla="*/ 6910 w 21599"/>
                <a:gd name="connsiteY27" fmla="*/ 13975 h 21594"/>
                <a:gd name="connsiteX28" fmla="*/ 9004 w 21599"/>
                <a:gd name="connsiteY28" fmla="*/ 14399 h 21594"/>
                <a:gd name="connsiteX29" fmla="*/ 11109 w 21599"/>
                <a:gd name="connsiteY29" fmla="*/ 13975 h 21594"/>
                <a:gd name="connsiteX30" fmla="*/ 12818 w 21599"/>
                <a:gd name="connsiteY30" fmla="*/ 12829 h 21594"/>
                <a:gd name="connsiteX31" fmla="*/ 13965 w 21599"/>
                <a:gd name="connsiteY31" fmla="*/ 11123 h 21594"/>
                <a:gd name="connsiteX32" fmla="*/ 14398 w 21599"/>
                <a:gd name="connsiteY32" fmla="*/ 9005 h 21594"/>
                <a:gd name="connsiteX33" fmla="*/ 13965 w 21599"/>
                <a:gd name="connsiteY33" fmla="*/ 6921 h 21594"/>
                <a:gd name="connsiteX34" fmla="*/ 12818 w 21599"/>
                <a:gd name="connsiteY34" fmla="*/ 5201 h 21594"/>
                <a:gd name="connsiteX35" fmla="*/ 11109 w 21599"/>
                <a:gd name="connsiteY35" fmla="*/ 4044 h 21594"/>
                <a:gd name="connsiteX36" fmla="*/ 9004 w 21599"/>
                <a:gd name="connsiteY36" fmla="*/ 3614 h 21594"/>
                <a:gd name="connsiteX37" fmla="*/ 6910 w 21599"/>
                <a:gd name="connsiteY37" fmla="*/ 4044 h 21594"/>
                <a:gd name="connsiteX38" fmla="*/ 5193 w 21599"/>
                <a:gd name="connsiteY38" fmla="*/ 5201 h 21594"/>
                <a:gd name="connsiteX39" fmla="*/ 4028 w 21599"/>
                <a:gd name="connsiteY39" fmla="*/ 6921 h 21594"/>
                <a:gd name="connsiteX40" fmla="*/ 3596 w 21599"/>
                <a:gd name="connsiteY40" fmla="*/ 9005 h 21594"/>
                <a:gd name="connsiteX41" fmla="*/ 12160 w 21599"/>
                <a:gd name="connsiteY41" fmla="*/ 8115 h 21594"/>
                <a:gd name="connsiteX42" fmla="*/ 12604 w 21599"/>
                <a:gd name="connsiteY42" fmla="*/ 8556 h 21594"/>
                <a:gd name="connsiteX43" fmla="*/ 12604 w 21599"/>
                <a:gd name="connsiteY43" fmla="*/ 9448 h 21594"/>
                <a:gd name="connsiteX44" fmla="*/ 12476 w 21599"/>
                <a:gd name="connsiteY44" fmla="*/ 9773 h 21594"/>
                <a:gd name="connsiteX45" fmla="*/ 12160 w 21599"/>
                <a:gd name="connsiteY45" fmla="*/ 9911 h 21594"/>
                <a:gd name="connsiteX46" fmla="*/ 9914 w 21599"/>
                <a:gd name="connsiteY46" fmla="*/ 9911 h 21594"/>
                <a:gd name="connsiteX47" fmla="*/ 8114 w 21599"/>
                <a:gd name="connsiteY47" fmla="*/ 9911 h 21594"/>
                <a:gd name="connsiteX48" fmla="*/ 5840 w 21599"/>
                <a:gd name="connsiteY48" fmla="*/ 9911 h 21594"/>
                <a:gd name="connsiteX49" fmla="*/ 5523 w 21599"/>
                <a:gd name="connsiteY49" fmla="*/ 9773 h 21594"/>
                <a:gd name="connsiteX50" fmla="*/ 5393 w 21599"/>
                <a:gd name="connsiteY50" fmla="*/ 9448 h 21594"/>
                <a:gd name="connsiteX51" fmla="*/ 5393 w 21599"/>
                <a:gd name="connsiteY51" fmla="*/ 8556 h 21594"/>
                <a:gd name="connsiteX52" fmla="*/ 5840 w 21599"/>
                <a:gd name="connsiteY52" fmla="*/ 8115 h 21594"/>
                <a:gd name="connsiteX53" fmla="*/ 8114 w 21599"/>
                <a:gd name="connsiteY53" fmla="*/ 8115 h 21594"/>
                <a:gd name="connsiteX54" fmla="*/ 8114 w 21599"/>
                <a:gd name="connsiteY54" fmla="*/ 5842 h 21594"/>
                <a:gd name="connsiteX55" fmla="*/ 9914 w 21599"/>
                <a:gd name="connsiteY55" fmla="*/ 8115 h 21594"/>
                <a:gd name="connsiteX56" fmla="*/ 12160 w 21599"/>
                <a:gd name="connsiteY56" fmla="*/ 8115 h 21594"/>
                <a:gd name="connsiteX0" fmla="*/ 21357 w 21599"/>
                <a:gd name="connsiteY0" fmla="*/ 18804 h 21594"/>
                <a:gd name="connsiteX1" fmla="*/ 21599 w 21599"/>
                <a:gd name="connsiteY1" fmla="*/ 19428 h 21594"/>
                <a:gd name="connsiteX2" fmla="*/ 21357 w 21599"/>
                <a:gd name="connsiteY2" fmla="*/ 20077 h 21594"/>
                <a:gd name="connsiteX3" fmla="*/ 20085 w 21599"/>
                <a:gd name="connsiteY3" fmla="*/ 21345 h 21594"/>
                <a:gd name="connsiteX4" fmla="*/ 19438 w 21599"/>
                <a:gd name="connsiteY4" fmla="*/ 21594 h 21594"/>
                <a:gd name="connsiteX5" fmla="*/ 18814 w 21599"/>
                <a:gd name="connsiteY5" fmla="*/ 21345 h 21594"/>
                <a:gd name="connsiteX6" fmla="*/ 13960 w 21599"/>
                <a:gd name="connsiteY6" fmla="*/ 16508 h 21594"/>
                <a:gd name="connsiteX7" fmla="*/ 11646 w 21599"/>
                <a:gd name="connsiteY7" fmla="*/ 17606 h 21594"/>
                <a:gd name="connsiteX8" fmla="*/ 9007 w 21599"/>
                <a:gd name="connsiteY8" fmla="*/ 17993 h 21594"/>
                <a:gd name="connsiteX9" fmla="*/ 5520 w 21599"/>
                <a:gd name="connsiteY9" fmla="*/ 17293 h 21594"/>
                <a:gd name="connsiteX10" fmla="*/ 2644 w 21599"/>
                <a:gd name="connsiteY10" fmla="*/ 15373 h 21594"/>
                <a:gd name="connsiteX11" fmla="*/ 700 w 21599"/>
                <a:gd name="connsiteY11" fmla="*/ 12521 h 21594"/>
                <a:gd name="connsiteX12" fmla="*/ 0 w 21599"/>
                <a:gd name="connsiteY12" fmla="*/ 9002 h 21594"/>
                <a:gd name="connsiteX13" fmla="*/ 700 w 21599"/>
                <a:gd name="connsiteY13" fmla="*/ 5517 h 21594"/>
                <a:gd name="connsiteX14" fmla="*/ 2644 w 21599"/>
                <a:gd name="connsiteY14" fmla="*/ 2648 h 21594"/>
                <a:gd name="connsiteX15" fmla="*/ 5512 w 21599"/>
                <a:gd name="connsiteY15" fmla="*/ 711 h 21594"/>
                <a:gd name="connsiteX16" fmla="*/ 9007 w 21599"/>
                <a:gd name="connsiteY16" fmla="*/ 0 h 21594"/>
                <a:gd name="connsiteX17" fmla="*/ 12510 w 21599"/>
                <a:gd name="connsiteY17" fmla="*/ 711 h 21594"/>
                <a:gd name="connsiteX18" fmla="*/ 15378 w 21599"/>
                <a:gd name="connsiteY18" fmla="*/ 2648 h 21594"/>
                <a:gd name="connsiteX19" fmla="*/ 17299 w 21599"/>
                <a:gd name="connsiteY19" fmla="*/ 5517 h 21594"/>
                <a:gd name="connsiteX20" fmla="*/ 18003 w 21599"/>
                <a:gd name="connsiteY20" fmla="*/ 9002 h 21594"/>
                <a:gd name="connsiteX21" fmla="*/ 17619 w 21599"/>
                <a:gd name="connsiteY21" fmla="*/ 11645 h 21594"/>
                <a:gd name="connsiteX22" fmla="*/ 16514 w 21599"/>
                <a:gd name="connsiteY22" fmla="*/ 13949 h 21594"/>
                <a:gd name="connsiteX23" fmla="*/ 21357 w 21599"/>
                <a:gd name="connsiteY23" fmla="*/ 18804 h 21594"/>
                <a:gd name="connsiteX24" fmla="*/ 3596 w 21599"/>
                <a:gd name="connsiteY24" fmla="*/ 9005 h 21594"/>
                <a:gd name="connsiteX25" fmla="*/ 4028 w 21599"/>
                <a:gd name="connsiteY25" fmla="*/ 11123 h 21594"/>
                <a:gd name="connsiteX26" fmla="*/ 5193 w 21599"/>
                <a:gd name="connsiteY26" fmla="*/ 12829 h 21594"/>
                <a:gd name="connsiteX27" fmla="*/ 6910 w 21599"/>
                <a:gd name="connsiteY27" fmla="*/ 13975 h 21594"/>
                <a:gd name="connsiteX28" fmla="*/ 9004 w 21599"/>
                <a:gd name="connsiteY28" fmla="*/ 14399 h 21594"/>
                <a:gd name="connsiteX29" fmla="*/ 11109 w 21599"/>
                <a:gd name="connsiteY29" fmla="*/ 13975 h 21594"/>
                <a:gd name="connsiteX30" fmla="*/ 12818 w 21599"/>
                <a:gd name="connsiteY30" fmla="*/ 12829 h 21594"/>
                <a:gd name="connsiteX31" fmla="*/ 13965 w 21599"/>
                <a:gd name="connsiteY31" fmla="*/ 11123 h 21594"/>
                <a:gd name="connsiteX32" fmla="*/ 14398 w 21599"/>
                <a:gd name="connsiteY32" fmla="*/ 9005 h 21594"/>
                <a:gd name="connsiteX33" fmla="*/ 13965 w 21599"/>
                <a:gd name="connsiteY33" fmla="*/ 6921 h 21594"/>
                <a:gd name="connsiteX34" fmla="*/ 12818 w 21599"/>
                <a:gd name="connsiteY34" fmla="*/ 5201 h 21594"/>
                <a:gd name="connsiteX35" fmla="*/ 11109 w 21599"/>
                <a:gd name="connsiteY35" fmla="*/ 4044 h 21594"/>
                <a:gd name="connsiteX36" fmla="*/ 9004 w 21599"/>
                <a:gd name="connsiteY36" fmla="*/ 3614 h 21594"/>
                <a:gd name="connsiteX37" fmla="*/ 6910 w 21599"/>
                <a:gd name="connsiteY37" fmla="*/ 4044 h 21594"/>
                <a:gd name="connsiteX38" fmla="*/ 5193 w 21599"/>
                <a:gd name="connsiteY38" fmla="*/ 5201 h 21594"/>
                <a:gd name="connsiteX39" fmla="*/ 4028 w 21599"/>
                <a:gd name="connsiteY39" fmla="*/ 6921 h 21594"/>
                <a:gd name="connsiteX40" fmla="*/ 3596 w 21599"/>
                <a:gd name="connsiteY40" fmla="*/ 9005 h 21594"/>
                <a:gd name="connsiteX41" fmla="*/ 12160 w 21599"/>
                <a:gd name="connsiteY41" fmla="*/ 8115 h 21594"/>
                <a:gd name="connsiteX42" fmla="*/ 12604 w 21599"/>
                <a:gd name="connsiteY42" fmla="*/ 8556 h 21594"/>
                <a:gd name="connsiteX43" fmla="*/ 12604 w 21599"/>
                <a:gd name="connsiteY43" fmla="*/ 9448 h 21594"/>
                <a:gd name="connsiteX44" fmla="*/ 12476 w 21599"/>
                <a:gd name="connsiteY44" fmla="*/ 9773 h 21594"/>
                <a:gd name="connsiteX45" fmla="*/ 12160 w 21599"/>
                <a:gd name="connsiteY45" fmla="*/ 9911 h 21594"/>
                <a:gd name="connsiteX46" fmla="*/ 9914 w 21599"/>
                <a:gd name="connsiteY46" fmla="*/ 9911 h 21594"/>
                <a:gd name="connsiteX47" fmla="*/ 8114 w 21599"/>
                <a:gd name="connsiteY47" fmla="*/ 9911 h 21594"/>
                <a:gd name="connsiteX48" fmla="*/ 5840 w 21599"/>
                <a:gd name="connsiteY48" fmla="*/ 9911 h 21594"/>
                <a:gd name="connsiteX49" fmla="*/ 5523 w 21599"/>
                <a:gd name="connsiteY49" fmla="*/ 9773 h 21594"/>
                <a:gd name="connsiteX50" fmla="*/ 5393 w 21599"/>
                <a:gd name="connsiteY50" fmla="*/ 9448 h 21594"/>
                <a:gd name="connsiteX51" fmla="*/ 5393 w 21599"/>
                <a:gd name="connsiteY51" fmla="*/ 8556 h 21594"/>
                <a:gd name="connsiteX52" fmla="*/ 5840 w 21599"/>
                <a:gd name="connsiteY52" fmla="*/ 8115 h 21594"/>
                <a:gd name="connsiteX53" fmla="*/ 8114 w 21599"/>
                <a:gd name="connsiteY53" fmla="*/ 8115 h 21594"/>
                <a:gd name="connsiteX54" fmla="*/ 9914 w 21599"/>
                <a:gd name="connsiteY54" fmla="*/ 8115 h 21594"/>
                <a:gd name="connsiteX55" fmla="*/ 12160 w 21599"/>
                <a:gd name="connsiteY55" fmla="*/ 8115 h 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1599" h="21594">
                  <a:moveTo>
                    <a:pt x="21357" y="18804"/>
                  </a:moveTo>
                  <a:cubicBezTo>
                    <a:pt x="21523" y="18971"/>
                    <a:pt x="21599" y="19174"/>
                    <a:pt x="21599" y="19428"/>
                  </a:cubicBezTo>
                  <a:cubicBezTo>
                    <a:pt x="21599" y="19682"/>
                    <a:pt x="21523" y="19897"/>
                    <a:pt x="21357" y="20077"/>
                  </a:cubicBezTo>
                  <a:lnTo>
                    <a:pt x="20085" y="21345"/>
                  </a:lnTo>
                  <a:cubicBezTo>
                    <a:pt x="19907" y="21512"/>
                    <a:pt x="19687" y="21594"/>
                    <a:pt x="19438" y="21594"/>
                  </a:cubicBezTo>
                  <a:cubicBezTo>
                    <a:pt x="19184" y="21600"/>
                    <a:pt x="18978" y="21518"/>
                    <a:pt x="18814" y="21345"/>
                  </a:cubicBezTo>
                  <a:lnTo>
                    <a:pt x="13960" y="16508"/>
                  </a:lnTo>
                  <a:cubicBezTo>
                    <a:pt x="13256" y="16982"/>
                    <a:pt x="12485" y="17347"/>
                    <a:pt x="11646" y="17606"/>
                  </a:cubicBezTo>
                  <a:cubicBezTo>
                    <a:pt x="10809" y="17866"/>
                    <a:pt x="9931" y="17993"/>
                    <a:pt x="9007" y="17993"/>
                  </a:cubicBezTo>
                  <a:cubicBezTo>
                    <a:pt x="7772" y="17993"/>
                    <a:pt x="6608" y="17762"/>
                    <a:pt x="5520" y="17293"/>
                  </a:cubicBezTo>
                  <a:cubicBezTo>
                    <a:pt x="4427" y="16824"/>
                    <a:pt x="3469" y="16183"/>
                    <a:pt x="2644" y="15373"/>
                  </a:cubicBezTo>
                  <a:cubicBezTo>
                    <a:pt x="1819" y="14562"/>
                    <a:pt x="1172" y="13608"/>
                    <a:pt x="700" y="12521"/>
                  </a:cubicBezTo>
                  <a:cubicBezTo>
                    <a:pt x="231" y="11428"/>
                    <a:pt x="0" y="10253"/>
                    <a:pt x="0" y="9002"/>
                  </a:cubicBezTo>
                  <a:cubicBezTo>
                    <a:pt x="0" y="7765"/>
                    <a:pt x="231" y="6607"/>
                    <a:pt x="700" y="5517"/>
                  </a:cubicBezTo>
                  <a:cubicBezTo>
                    <a:pt x="1169" y="4427"/>
                    <a:pt x="1819" y="3470"/>
                    <a:pt x="2644" y="2648"/>
                  </a:cubicBezTo>
                  <a:cubicBezTo>
                    <a:pt x="3469" y="1832"/>
                    <a:pt x="4424" y="1180"/>
                    <a:pt x="5512" y="711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11" y="237"/>
                    <a:pt x="12510" y="711"/>
                  </a:cubicBezTo>
                  <a:cubicBezTo>
                    <a:pt x="13612" y="1180"/>
                    <a:pt x="14567" y="1829"/>
                    <a:pt x="15378" y="2648"/>
                  </a:cubicBezTo>
                  <a:cubicBezTo>
                    <a:pt x="16189" y="3470"/>
                    <a:pt x="16830" y="4425"/>
                    <a:pt x="17299" y="5517"/>
                  </a:cubicBezTo>
                  <a:cubicBezTo>
                    <a:pt x="17768" y="6610"/>
                    <a:pt x="18003" y="7768"/>
                    <a:pt x="18003" y="9002"/>
                  </a:cubicBezTo>
                  <a:cubicBezTo>
                    <a:pt x="18003" y="9923"/>
                    <a:pt x="17876" y="10806"/>
                    <a:pt x="17619" y="11645"/>
                  </a:cubicBezTo>
                  <a:cubicBezTo>
                    <a:pt x="17359" y="12490"/>
                    <a:pt x="16991" y="13261"/>
                    <a:pt x="16514" y="13949"/>
                  </a:cubicBezTo>
                  <a:lnTo>
                    <a:pt x="21357" y="18804"/>
                  </a:lnTo>
                  <a:close/>
                  <a:moveTo>
                    <a:pt x="3596" y="9005"/>
                  </a:moveTo>
                  <a:cubicBezTo>
                    <a:pt x="3596" y="9768"/>
                    <a:pt x="3746" y="10468"/>
                    <a:pt x="4028" y="11123"/>
                  </a:cubicBezTo>
                  <a:cubicBezTo>
                    <a:pt x="4319" y="11772"/>
                    <a:pt x="4704" y="12343"/>
                    <a:pt x="5193" y="12829"/>
                  </a:cubicBezTo>
                  <a:cubicBezTo>
                    <a:pt x="5678" y="13309"/>
                    <a:pt x="6252" y="13696"/>
                    <a:pt x="6910" y="13975"/>
                  </a:cubicBezTo>
                  <a:cubicBezTo>
                    <a:pt x="7566" y="14263"/>
                    <a:pt x="8264" y="14399"/>
                    <a:pt x="9004" y="14399"/>
                  </a:cubicBezTo>
                  <a:cubicBezTo>
                    <a:pt x="9747" y="14399"/>
                    <a:pt x="10448" y="14260"/>
                    <a:pt x="11109" y="13975"/>
                  </a:cubicBezTo>
                  <a:cubicBezTo>
                    <a:pt x="11770" y="13693"/>
                    <a:pt x="12341" y="13309"/>
                    <a:pt x="12818" y="12829"/>
                  </a:cubicBezTo>
                  <a:cubicBezTo>
                    <a:pt x="13296" y="12343"/>
                    <a:pt x="13680" y="11775"/>
                    <a:pt x="13965" y="11123"/>
                  </a:cubicBezTo>
                  <a:cubicBezTo>
                    <a:pt x="14256" y="10468"/>
                    <a:pt x="14398" y="9768"/>
                    <a:pt x="14398" y="9005"/>
                  </a:cubicBezTo>
                  <a:cubicBezTo>
                    <a:pt x="14398" y="8265"/>
                    <a:pt x="14254" y="7570"/>
                    <a:pt x="13965" y="6921"/>
                  </a:cubicBezTo>
                  <a:cubicBezTo>
                    <a:pt x="13677" y="6266"/>
                    <a:pt x="13296" y="5690"/>
                    <a:pt x="12818" y="5201"/>
                  </a:cubicBezTo>
                  <a:cubicBezTo>
                    <a:pt x="12338" y="4710"/>
                    <a:pt x="11770" y="4323"/>
                    <a:pt x="11109" y="4044"/>
                  </a:cubicBezTo>
                  <a:cubicBezTo>
                    <a:pt x="10448" y="3756"/>
                    <a:pt x="9747" y="3614"/>
                    <a:pt x="9004" y="3614"/>
                  </a:cubicBezTo>
                  <a:cubicBezTo>
                    <a:pt x="8264" y="3614"/>
                    <a:pt x="7566" y="3758"/>
                    <a:pt x="6910" y="4044"/>
                  </a:cubicBezTo>
                  <a:cubicBezTo>
                    <a:pt x="6252" y="4326"/>
                    <a:pt x="5676" y="4710"/>
                    <a:pt x="5193" y="5201"/>
                  </a:cubicBezTo>
                  <a:cubicBezTo>
                    <a:pt x="4704" y="5693"/>
                    <a:pt x="4317" y="6266"/>
                    <a:pt x="4028" y="6921"/>
                  </a:cubicBezTo>
                  <a:cubicBezTo>
                    <a:pt x="3746" y="7570"/>
                    <a:pt x="3596" y="8265"/>
                    <a:pt x="3596" y="9005"/>
                  </a:cubicBezTo>
                  <a:moveTo>
                    <a:pt x="12160" y="8115"/>
                  </a:moveTo>
                  <a:cubicBezTo>
                    <a:pt x="12454" y="8115"/>
                    <a:pt x="12604" y="8260"/>
                    <a:pt x="12604" y="8556"/>
                  </a:cubicBezTo>
                  <a:lnTo>
                    <a:pt x="12604" y="9448"/>
                  </a:lnTo>
                  <a:cubicBezTo>
                    <a:pt x="12604" y="9575"/>
                    <a:pt x="12561" y="9685"/>
                    <a:pt x="12476" y="9773"/>
                  </a:cubicBezTo>
                  <a:cubicBezTo>
                    <a:pt x="12392" y="9861"/>
                    <a:pt x="12284" y="9911"/>
                    <a:pt x="12160" y="9911"/>
                  </a:cubicBezTo>
                  <a:lnTo>
                    <a:pt x="9914" y="9911"/>
                  </a:lnTo>
                  <a:lnTo>
                    <a:pt x="8114" y="9911"/>
                  </a:lnTo>
                  <a:lnTo>
                    <a:pt x="5840" y="9911"/>
                  </a:lnTo>
                  <a:cubicBezTo>
                    <a:pt x="5712" y="9911"/>
                    <a:pt x="5608" y="9860"/>
                    <a:pt x="5523" y="9773"/>
                  </a:cubicBezTo>
                  <a:cubicBezTo>
                    <a:pt x="5438" y="9685"/>
                    <a:pt x="5393" y="9575"/>
                    <a:pt x="5393" y="9448"/>
                  </a:cubicBezTo>
                  <a:lnTo>
                    <a:pt x="5393" y="8556"/>
                  </a:lnTo>
                  <a:cubicBezTo>
                    <a:pt x="5393" y="8259"/>
                    <a:pt x="5543" y="8115"/>
                    <a:pt x="5840" y="8115"/>
                  </a:cubicBezTo>
                  <a:lnTo>
                    <a:pt x="8114" y="8115"/>
                  </a:lnTo>
                  <a:lnTo>
                    <a:pt x="9914" y="8115"/>
                  </a:lnTo>
                  <a:lnTo>
                    <a:pt x="12160" y="811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528">
                <a:defRPr/>
              </a:pPr>
              <a:endParaRPr lang="es-ES" sz="210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3FE47BEF-4C43-6646-BE5D-D5D6F2835F4C}"/>
              </a:ext>
            </a:extLst>
          </p:cNvPr>
          <p:cNvSpPr/>
          <p:nvPr/>
        </p:nvSpPr>
        <p:spPr>
          <a:xfrm>
            <a:off x="2591672" y="1475497"/>
            <a:ext cx="1450842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ограничения на оплату лицензий на ПО для пользователей из России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097E023-F579-4366-F663-FBC8EA1E4572}"/>
              </a:ext>
            </a:extLst>
          </p:cNvPr>
          <p:cNvGrpSpPr/>
          <p:nvPr/>
        </p:nvGrpSpPr>
        <p:grpSpPr>
          <a:xfrm>
            <a:off x="1932707" y="1489792"/>
            <a:ext cx="500933" cy="500933"/>
            <a:chOff x="382273" y="1546942"/>
            <a:chExt cx="711452" cy="711452"/>
          </a:xfrm>
        </p:grpSpPr>
        <p:sp>
          <p:nvSpPr>
            <p:cNvPr id="79" name="Скругленный прямоугольник 36">
              <a:extLst>
                <a:ext uri="{FF2B5EF4-FFF2-40B4-BE49-F238E27FC236}">
                  <a16:creationId xmlns:a16="http://schemas.microsoft.com/office/drawing/2014/main" id="{AC207DF6-3FFB-B23B-2DB3-0386A9E3C247}"/>
                </a:ext>
              </a:extLst>
            </p:cNvPr>
            <p:cNvSpPr/>
            <p:nvPr/>
          </p:nvSpPr>
          <p:spPr>
            <a:xfrm>
              <a:off x="382273" y="1546942"/>
              <a:ext cx="711452" cy="711452"/>
            </a:xfrm>
            <a:prstGeom prst="roundRect">
              <a:avLst>
                <a:gd name="adj" fmla="val 4776"/>
              </a:avLst>
            </a:prstGeom>
            <a:solidFill>
              <a:schemeClr val="bg1"/>
            </a:solidFill>
            <a:ln>
              <a:noFill/>
            </a:ln>
            <a:effectLst>
              <a:outerShdw blurRad="266700" sx="107000" sy="107000" algn="ctr" rotWithShape="0">
                <a:srgbClr val="009FE3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Полилиния 1569">
              <a:extLst>
                <a:ext uri="{FF2B5EF4-FFF2-40B4-BE49-F238E27FC236}">
                  <a16:creationId xmlns:a16="http://schemas.microsoft.com/office/drawing/2014/main" id="{FEFF8B3B-06F2-6DDD-3130-723F78457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04" y="1643817"/>
              <a:ext cx="472191" cy="472188"/>
            </a:xfrm>
            <a:custGeom>
              <a:avLst/>
              <a:gdLst>
                <a:gd name="connsiteX0" fmla="*/ 172056 w 366051"/>
                <a:gd name="connsiteY0" fmla="*/ 252829 h 366049"/>
                <a:gd name="connsiteX1" fmla="*/ 151347 w 366051"/>
                <a:gd name="connsiteY1" fmla="*/ 270641 h 366049"/>
                <a:gd name="connsiteX2" fmla="*/ 134531 w 366051"/>
                <a:gd name="connsiteY2" fmla="*/ 290132 h 366049"/>
                <a:gd name="connsiteX3" fmla="*/ 126677 w 366051"/>
                <a:gd name="connsiteY3" fmla="*/ 300841 h 366049"/>
                <a:gd name="connsiteX4" fmla="*/ 126701 w 366051"/>
                <a:gd name="connsiteY4" fmla="*/ 300863 h 366049"/>
                <a:gd name="connsiteX5" fmla="*/ 127458 w 366051"/>
                <a:gd name="connsiteY5" fmla="*/ 308054 h 366049"/>
                <a:gd name="connsiteX6" fmla="*/ 135627 w 366051"/>
                <a:gd name="connsiteY6" fmla="*/ 308054 h 366049"/>
                <a:gd name="connsiteX7" fmla="*/ 136476 w 366051"/>
                <a:gd name="connsiteY7" fmla="*/ 306912 h 366049"/>
                <a:gd name="connsiteX8" fmla="*/ 143830 w 366051"/>
                <a:gd name="connsiteY8" fmla="*/ 296875 h 366049"/>
                <a:gd name="connsiteX9" fmla="*/ 159487 w 366051"/>
                <a:gd name="connsiteY9" fmla="*/ 278751 h 366049"/>
                <a:gd name="connsiteX10" fmla="*/ 179213 w 366051"/>
                <a:gd name="connsiteY10" fmla="*/ 261833 h 366049"/>
                <a:gd name="connsiteX11" fmla="*/ 179192 w 366051"/>
                <a:gd name="connsiteY11" fmla="*/ 261811 h 366049"/>
                <a:gd name="connsiteX12" fmla="*/ 179776 w 366051"/>
                <a:gd name="connsiteY12" fmla="*/ 261342 h 366049"/>
                <a:gd name="connsiteX13" fmla="*/ 179776 w 366051"/>
                <a:gd name="connsiteY13" fmla="*/ 253207 h 366049"/>
                <a:gd name="connsiteX14" fmla="*/ 172080 w 366051"/>
                <a:gd name="connsiteY14" fmla="*/ 252829 h 366049"/>
                <a:gd name="connsiteX15" fmla="*/ 206214 w 366051"/>
                <a:gd name="connsiteY15" fmla="*/ 177573 h 366049"/>
                <a:gd name="connsiteX16" fmla="*/ 211860 w 366051"/>
                <a:gd name="connsiteY16" fmla="*/ 177821 h 366049"/>
                <a:gd name="connsiteX17" fmla="*/ 217106 w 366051"/>
                <a:gd name="connsiteY17" fmla="*/ 180878 h 366049"/>
                <a:gd name="connsiteX18" fmla="*/ 220148 w 366051"/>
                <a:gd name="connsiteY18" fmla="*/ 185962 h 366049"/>
                <a:gd name="connsiteX19" fmla="*/ 220309 w 366051"/>
                <a:gd name="connsiteY19" fmla="*/ 191538 h 366049"/>
                <a:gd name="connsiteX20" fmla="*/ 218252 w 366051"/>
                <a:gd name="connsiteY20" fmla="*/ 197252 h 366049"/>
                <a:gd name="connsiteX21" fmla="*/ 214663 w 366051"/>
                <a:gd name="connsiteY21" fmla="*/ 202317 h 366049"/>
                <a:gd name="connsiteX22" fmla="*/ 195464 w 366051"/>
                <a:gd name="connsiteY22" fmla="*/ 181455 h 366049"/>
                <a:gd name="connsiteX23" fmla="*/ 200664 w 366051"/>
                <a:gd name="connsiteY23" fmla="*/ 179180 h 366049"/>
                <a:gd name="connsiteX24" fmla="*/ 206214 w 366051"/>
                <a:gd name="connsiteY24" fmla="*/ 177573 h 366049"/>
                <a:gd name="connsiteX25" fmla="*/ 158424 w 366051"/>
                <a:gd name="connsiteY25" fmla="*/ 151942 h 366049"/>
                <a:gd name="connsiteX26" fmla="*/ 175782 w 366051"/>
                <a:gd name="connsiteY26" fmla="*/ 170548 h 366049"/>
                <a:gd name="connsiteX27" fmla="*/ 164356 w 366051"/>
                <a:gd name="connsiteY27" fmla="*/ 174387 h 366049"/>
                <a:gd name="connsiteX28" fmla="*/ 155829 w 366051"/>
                <a:gd name="connsiteY28" fmla="*/ 171063 h 366049"/>
                <a:gd name="connsiteX29" fmla="*/ 153597 w 366051"/>
                <a:gd name="connsiteY29" fmla="*/ 167381 h 366049"/>
                <a:gd name="connsiteX30" fmla="*/ 153160 w 366051"/>
                <a:gd name="connsiteY30" fmla="*/ 162607 h 366049"/>
                <a:gd name="connsiteX31" fmla="*/ 154710 w 366051"/>
                <a:gd name="connsiteY31" fmla="*/ 157298 h 366049"/>
                <a:gd name="connsiteX32" fmla="*/ 158424 w 366051"/>
                <a:gd name="connsiteY32" fmla="*/ 151942 h 366049"/>
                <a:gd name="connsiteX33" fmla="*/ 183099 w 366051"/>
                <a:gd name="connsiteY33" fmla="*/ 126178 h 366049"/>
                <a:gd name="connsiteX34" fmla="*/ 172478 w 366051"/>
                <a:gd name="connsiteY34" fmla="*/ 126421 h 366049"/>
                <a:gd name="connsiteX35" fmla="*/ 162170 w 366051"/>
                <a:gd name="connsiteY35" fmla="*/ 130527 h 366049"/>
                <a:gd name="connsiteX36" fmla="*/ 154356 w 366051"/>
                <a:gd name="connsiteY36" fmla="*/ 136327 h 366049"/>
                <a:gd name="connsiteX37" fmla="*/ 152124 w 366051"/>
                <a:gd name="connsiteY37" fmla="*/ 134228 h 366049"/>
                <a:gd name="connsiteX38" fmla="*/ 149041 w 366051"/>
                <a:gd name="connsiteY38" fmla="*/ 133093 h 366049"/>
                <a:gd name="connsiteX39" fmla="*/ 145921 w 366051"/>
                <a:gd name="connsiteY39" fmla="*/ 134610 h 366049"/>
                <a:gd name="connsiteX40" fmla="*/ 144872 w 366051"/>
                <a:gd name="connsiteY40" fmla="*/ 137868 h 366049"/>
                <a:gd name="connsiteX41" fmla="*/ 146321 w 366051"/>
                <a:gd name="connsiteY41" fmla="*/ 140743 h 366049"/>
                <a:gd name="connsiteX42" fmla="*/ 148549 w 366051"/>
                <a:gd name="connsiteY42" fmla="*/ 142642 h 366049"/>
                <a:gd name="connsiteX43" fmla="*/ 141328 w 366051"/>
                <a:gd name="connsiteY43" fmla="*/ 154184 h 366049"/>
                <a:gd name="connsiteX44" fmla="*/ 137840 w 366051"/>
                <a:gd name="connsiteY44" fmla="*/ 166355 h 366049"/>
                <a:gd name="connsiteX45" fmla="*/ 139041 w 366051"/>
                <a:gd name="connsiteY45" fmla="*/ 177397 h 366049"/>
                <a:gd name="connsiteX46" fmla="*/ 145834 w 366051"/>
                <a:gd name="connsiteY46" fmla="*/ 186454 h 366049"/>
                <a:gd name="connsiteX47" fmla="*/ 164890 w 366051"/>
                <a:gd name="connsiteY47" fmla="*/ 192387 h 366049"/>
                <a:gd name="connsiteX48" fmla="*/ 188584 w 366051"/>
                <a:gd name="connsiteY48" fmla="*/ 185204 h 366049"/>
                <a:gd name="connsiteX49" fmla="*/ 208860 w 366051"/>
                <a:gd name="connsiteY49" fmla="*/ 207916 h 366049"/>
                <a:gd name="connsiteX50" fmla="*/ 201294 w 366051"/>
                <a:gd name="connsiteY50" fmla="*/ 212151 h 366049"/>
                <a:gd name="connsiteX51" fmla="*/ 195331 w 366051"/>
                <a:gd name="connsiteY51" fmla="*/ 212042 h 366049"/>
                <a:gd name="connsiteX52" fmla="*/ 190384 w 366051"/>
                <a:gd name="connsiteY52" fmla="*/ 209652 h 366049"/>
                <a:gd name="connsiteX53" fmla="*/ 185869 w 366051"/>
                <a:gd name="connsiteY53" fmla="*/ 206977 h 366049"/>
                <a:gd name="connsiteX54" fmla="*/ 181323 w 366051"/>
                <a:gd name="connsiteY54" fmla="*/ 205818 h 366049"/>
                <a:gd name="connsiteX55" fmla="*/ 176270 w 366051"/>
                <a:gd name="connsiteY55" fmla="*/ 208116 h 366049"/>
                <a:gd name="connsiteX56" fmla="*/ 173458 w 366051"/>
                <a:gd name="connsiteY56" fmla="*/ 213782 h 366049"/>
                <a:gd name="connsiteX57" fmla="*/ 176362 w 366051"/>
                <a:gd name="connsiteY57" fmla="*/ 220250 h 366049"/>
                <a:gd name="connsiteX58" fmla="*/ 183881 w 366051"/>
                <a:gd name="connsiteY58" fmla="*/ 225716 h 366049"/>
                <a:gd name="connsiteX59" fmla="*/ 194175 w 366051"/>
                <a:gd name="connsiteY59" fmla="*/ 228324 h 366049"/>
                <a:gd name="connsiteX60" fmla="*/ 206172 w 366051"/>
                <a:gd name="connsiteY60" fmla="*/ 226450 h 366049"/>
                <a:gd name="connsiteX61" fmla="*/ 218740 w 366051"/>
                <a:gd name="connsiteY61" fmla="*/ 217975 h 366049"/>
                <a:gd name="connsiteX62" fmla="*/ 224741 w 366051"/>
                <a:gd name="connsiteY62" fmla="*/ 223550 h 366049"/>
                <a:gd name="connsiteX63" fmla="*/ 227870 w 366051"/>
                <a:gd name="connsiteY63" fmla="*/ 224557 h 366049"/>
                <a:gd name="connsiteX64" fmla="*/ 230944 w 366051"/>
                <a:gd name="connsiteY64" fmla="*/ 222949 h 366049"/>
                <a:gd name="connsiteX65" fmla="*/ 232021 w 366051"/>
                <a:gd name="connsiteY65" fmla="*/ 219606 h 366049"/>
                <a:gd name="connsiteX66" fmla="*/ 230589 w 366051"/>
                <a:gd name="connsiteY66" fmla="*/ 216816 h 366049"/>
                <a:gd name="connsiteX67" fmla="*/ 224570 w 366051"/>
                <a:gd name="connsiteY67" fmla="*/ 211727 h 366049"/>
                <a:gd name="connsiteX68" fmla="*/ 232762 w 366051"/>
                <a:gd name="connsiteY68" fmla="*/ 198744 h 366049"/>
                <a:gd name="connsiteX69" fmla="*/ 236392 w 366051"/>
                <a:gd name="connsiteY69" fmla="*/ 186187 h 366049"/>
                <a:gd name="connsiteX70" fmla="*/ 235039 w 366051"/>
                <a:gd name="connsiteY70" fmla="*/ 175432 h 366049"/>
                <a:gd name="connsiteX71" fmla="*/ 228224 w 366051"/>
                <a:gd name="connsiteY71" fmla="*/ 166646 h 366049"/>
                <a:gd name="connsiteX72" fmla="*/ 216982 w 366051"/>
                <a:gd name="connsiteY72" fmla="*/ 160351 h 366049"/>
                <a:gd name="connsiteX73" fmla="*/ 205680 w 366051"/>
                <a:gd name="connsiteY73" fmla="*/ 159149 h 366049"/>
                <a:gd name="connsiteX74" fmla="*/ 194254 w 366051"/>
                <a:gd name="connsiteY74" fmla="*/ 161758 h 366049"/>
                <a:gd name="connsiteX75" fmla="*/ 182685 w 366051"/>
                <a:gd name="connsiteY75" fmla="*/ 166756 h 366049"/>
                <a:gd name="connsiteX76" fmla="*/ 164259 w 366051"/>
                <a:gd name="connsiteY76" fmla="*/ 146276 h 366049"/>
                <a:gd name="connsiteX77" fmla="*/ 172303 w 366051"/>
                <a:gd name="connsiteY77" fmla="*/ 142418 h 366049"/>
                <a:gd name="connsiteX78" fmla="*/ 179753 w 366051"/>
                <a:gd name="connsiteY78" fmla="*/ 143176 h 366049"/>
                <a:gd name="connsiteX79" fmla="*/ 186403 w 366051"/>
                <a:gd name="connsiteY79" fmla="*/ 144693 h 366049"/>
                <a:gd name="connsiteX80" fmla="*/ 191810 w 366051"/>
                <a:gd name="connsiteY80" fmla="*/ 143333 h 366049"/>
                <a:gd name="connsiteX81" fmla="*/ 194507 w 366051"/>
                <a:gd name="connsiteY81" fmla="*/ 137820 h 366049"/>
                <a:gd name="connsiteX82" fmla="*/ 191888 w 366051"/>
                <a:gd name="connsiteY82" fmla="*/ 131243 h 366049"/>
                <a:gd name="connsiteX83" fmla="*/ 183099 w 366051"/>
                <a:gd name="connsiteY83" fmla="*/ 126178 h 366049"/>
                <a:gd name="connsiteX84" fmla="*/ 229793 w 366051"/>
                <a:gd name="connsiteY84" fmla="*/ 58629 h 366049"/>
                <a:gd name="connsiteX85" fmla="*/ 228799 w 366051"/>
                <a:gd name="connsiteY85" fmla="*/ 60034 h 366049"/>
                <a:gd name="connsiteX86" fmla="*/ 221178 w 366051"/>
                <a:gd name="connsiteY86" fmla="*/ 70420 h 366049"/>
                <a:gd name="connsiteX87" fmla="*/ 205608 w 366051"/>
                <a:gd name="connsiteY87" fmla="*/ 88455 h 366049"/>
                <a:gd name="connsiteX88" fmla="*/ 186390 w 366051"/>
                <a:gd name="connsiteY88" fmla="*/ 104927 h 366049"/>
                <a:gd name="connsiteX89" fmla="*/ 185042 w 366051"/>
                <a:gd name="connsiteY89" fmla="*/ 105906 h 366049"/>
                <a:gd name="connsiteX90" fmla="*/ 185042 w 366051"/>
                <a:gd name="connsiteY90" fmla="*/ 114065 h 366049"/>
                <a:gd name="connsiteX91" fmla="*/ 193058 w 366051"/>
                <a:gd name="connsiteY91" fmla="*/ 114220 h 366049"/>
                <a:gd name="connsiteX92" fmla="*/ 193093 w 366051"/>
                <a:gd name="connsiteY92" fmla="*/ 114242 h 366049"/>
                <a:gd name="connsiteX93" fmla="*/ 213710 w 366051"/>
                <a:gd name="connsiteY93" fmla="*/ 96521 h 366049"/>
                <a:gd name="connsiteX94" fmla="*/ 230450 w 366051"/>
                <a:gd name="connsiteY94" fmla="*/ 77152 h 366049"/>
                <a:gd name="connsiteX95" fmla="*/ 238288 w 366051"/>
                <a:gd name="connsiteY95" fmla="*/ 66452 h 366049"/>
                <a:gd name="connsiteX96" fmla="*/ 238264 w 366051"/>
                <a:gd name="connsiteY96" fmla="*/ 66430 h 366049"/>
                <a:gd name="connsiteX97" fmla="*/ 237964 w 366051"/>
                <a:gd name="connsiteY97" fmla="*/ 58629 h 366049"/>
                <a:gd name="connsiteX98" fmla="*/ 229793 w 366051"/>
                <a:gd name="connsiteY98" fmla="*/ 58629 h 366049"/>
                <a:gd name="connsiteX99" fmla="*/ 223285 w 366051"/>
                <a:gd name="connsiteY99" fmla="*/ 666 h 366049"/>
                <a:gd name="connsiteX100" fmla="*/ 244965 w 366051"/>
                <a:gd name="connsiteY100" fmla="*/ 6706 h 366049"/>
                <a:gd name="connsiteX101" fmla="*/ 359362 w 366051"/>
                <a:gd name="connsiteY101" fmla="*/ 121096 h 366049"/>
                <a:gd name="connsiteX102" fmla="*/ 365034 w 366051"/>
                <a:gd name="connsiteY102" fmla="*/ 144011 h 366049"/>
                <a:gd name="connsiteX103" fmla="*/ 326270 w 366051"/>
                <a:gd name="connsiteY103" fmla="*/ 207519 h 366049"/>
                <a:gd name="connsiteX104" fmla="*/ 251713 w 366051"/>
                <a:gd name="connsiteY104" fmla="*/ 260022 h 366049"/>
                <a:gd name="connsiteX105" fmla="*/ 186536 w 366051"/>
                <a:gd name="connsiteY105" fmla="*/ 305255 h 366049"/>
                <a:gd name="connsiteX106" fmla="*/ 159133 w 366051"/>
                <a:gd name="connsiteY106" fmla="*/ 349926 h 366049"/>
                <a:gd name="connsiteX107" fmla="*/ 153444 w 366051"/>
                <a:gd name="connsiteY107" fmla="*/ 359345 h 366049"/>
                <a:gd name="connsiteX108" fmla="*/ 142766 w 366051"/>
                <a:gd name="connsiteY108" fmla="*/ 365385 h 366049"/>
                <a:gd name="connsiteX109" fmla="*/ 121086 w 366051"/>
                <a:gd name="connsiteY109" fmla="*/ 359345 h 366049"/>
                <a:gd name="connsiteX110" fmla="*/ 6689 w 366051"/>
                <a:gd name="connsiteY110" fmla="*/ 244955 h 366049"/>
                <a:gd name="connsiteX111" fmla="*/ 1017 w 366051"/>
                <a:gd name="connsiteY111" fmla="*/ 222005 h 366049"/>
                <a:gd name="connsiteX112" fmla="*/ 39781 w 366051"/>
                <a:gd name="connsiteY112" fmla="*/ 158514 h 366049"/>
                <a:gd name="connsiteX113" fmla="*/ 114355 w 366051"/>
                <a:gd name="connsiteY113" fmla="*/ 106029 h 366049"/>
                <a:gd name="connsiteX114" fmla="*/ 179515 w 366051"/>
                <a:gd name="connsiteY114" fmla="*/ 60778 h 366049"/>
                <a:gd name="connsiteX115" fmla="*/ 206935 w 366051"/>
                <a:gd name="connsiteY115" fmla="*/ 16108 h 366049"/>
                <a:gd name="connsiteX116" fmla="*/ 212607 w 366051"/>
                <a:gd name="connsiteY116" fmla="*/ 6706 h 366049"/>
                <a:gd name="connsiteX117" fmla="*/ 223285 w 366051"/>
                <a:gd name="connsiteY117" fmla="*/ 666 h 366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366051" h="366049">
                  <a:moveTo>
                    <a:pt x="172056" y="252829"/>
                  </a:moveTo>
                  <a:cubicBezTo>
                    <a:pt x="164865" y="258340"/>
                    <a:pt x="157847" y="264142"/>
                    <a:pt x="151347" y="270641"/>
                  </a:cubicBezTo>
                  <a:cubicBezTo>
                    <a:pt x="145094" y="276868"/>
                    <a:pt x="139449" y="283433"/>
                    <a:pt x="134531" y="290132"/>
                  </a:cubicBezTo>
                  <a:lnTo>
                    <a:pt x="126677" y="300841"/>
                  </a:lnTo>
                  <a:lnTo>
                    <a:pt x="126701" y="300863"/>
                  </a:lnTo>
                  <a:cubicBezTo>
                    <a:pt x="125263" y="303103"/>
                    <a:pt x="125502" y="306105"/>
                    <a:pt x="127458" y="308054"/>
                  </a:cubicBezTo>
                  <a:cubicBezTo>
                    <a:pt x="129700" y="310296"/>
                    <a:pt x="133374" y="310296"/>
                    <a:pt x="135627" y="308054"/>
                  </a:cubicBezTo>
                  <a:cubicBezTo>
                    <a:pt x="135971" y="307697"/>
                    <a:pt x="136252" y="307316"/>
                    <a:pt x="136476" y="306912"/>
                  </a:cubicBezTo>
                  <a:lnTo>
                    <a:pt x="143830" y="296875"/>
                  </a:lnTo>
                  <a:cubicBezTo>
                    <a:pt x="148388" y="290667"/>
                    <a:pt x="153658" y="284553"/>
                    <a:pt x="159487" y="278751"/>
                  </a:cubicBezTo>
                  <a:cubicBezTo>
                    <a:pt x="165945" y="272320"/>
                    <a:pt x="171927" y="267347"/>
                    <a:pt x="179213" y="261833"/>
                  </a:cubicBezTo>
                  <a:lnTo>
                    <a:pt x="179192" y="261811"/>
                  </a:lnTo>
                  <a:cubicBezTo>
                    <a:pt x="179400" y="261655"/>
                    <a:pt x="179592" y="261521"/>
                    <a:pt x="179776" y="261342"/>
                  </a:cubicBezTo>
                  <a:cubicBezTo>
                    <a:pt x="182033" y="259100"/>
                    <a:pt x="182033" y="255461"/>
                    <a:pt x="179776" y="253207"/>
                  </a:cubicBezTo>
                  <a:cubicBezTo>
                    <a:pt x="177670" y="251102"/>
                    <a:pt x="174332" y="251015"/>
                    <a:pt x="172080" y="252829"/>
                  </a:cubicBezTo>
                  <a:close/>
                  <a:moveTo>
                    <a:pt x="206214" y="177573"/>
                  </a:moveTo>
                  <a:cubicBezTo>
                    <a:pt x="208114" y="177287"/>
                    <a:pt x="209987" y="177373"/>
                    <a:pt x="211860" y="177821"/>
                  </a:cubicBezTo>
                  <a:cubicBezTo>
                    <a:pt x="213724" y="178288"/>
                    <a:pt x="215482" y="179295"/>
                    <a:pt x="217106" y="180878"/>
                  </a:cubicBezTo>
                  <a:cubicBezTo>
                    <a:pt x="218717" y="182481"/>
                    <a:pt x="219743" y="184169"/>
                    <a:pt x="220148" y="185962"/>
                  </a:cubicBezTo>
                  <a:cubicBezTo>
                    <a:pt x="220594" y="187794"/>
                    <a:pt x="220617" y="189644"/>
                    <a:pt x="220309" y="191538"/>
                  </a:cubicBezTo>
                  <a:cubicBezTo>
                    <a:pt x="219964" y="193436"/>
                    <a:pt x="219297" y="195334"/>
                    <a:pt x="218252" y="197252"/>
                  </a:cubicBezTo>
                  <a:cubicBezTo>
                    <a:pt x="217221" y="199145"/>
                    <a:pt x="216048" y="200843"/>
                    <a:pt x="214663" y="202317"/>
                  </a:cubicBezTo>
                  <a:cubicBezTo>
                    <a:pt x="208262" y="195845"/>
                    <a:pt x="201851" y="188753"/>
                    <a:pt x="195464" y="181455"/>
                  </a:cubicBezTo>
                  <a:cubicBezTo>
                    <a:pt x="197088" y="180721"/>
                    <a:pt x="198814" y="179962"/>
                    <a:pt x="200664" y="179180"/>
                  </a:cubicBezTo>
                  <a:cubicBezTo>
                    <a:pt x="202519" y="178398"/>
                    <a:pt x="204368" y="177888"/>
                    <a:pt x="206214" y="177573"/>
                  </a:cubicBezTo>
                  <a:close/>
                  <a:moveTo>
                    <a:pt x="158424" y="151942"/>
                  </a:moveTo>
                  <a:cubicBezTo>
                    <a:pt x="164213" y="157699"/>
                    <a:pt x="169984" y="164014"/>
                    <a:pt x="175782" y="170548"/>
                  </a:cubicBezTo>
                  <a:cubicBezTo>
                    <a:pt x="171401" y="172956"/>
                    <a:pt x="167586" y="174249"/>
                    <a:pt x="164356" y="174387"/>
                  </a:cubicBezTo>
                  <a:cubicBezTo>
                    <a:pt x="161121" y="174521"/>
                    <a:pt x="158295" y="173447"/>
                    <a:pt x="155829" y="171063"/>
                  </a:cubicBezTo>
                  <a:cubicBezTo>
                    <a:pt x="154775" y="170056"/>
                    <a:pt x="154043" y="168831"/>
                    <a:pt x="153597" y="167381"/>
                  </a:cubicBezTo>
                  <a:cubicBezTo>
                    <a:pt x="153127" y="165931"/>
                    <a:pt x="152976" y="164347"/>
                    <a:pt x="153160" y="162607"/>
                  </a:cubicBezTo>
                  <a:cubicBezTo>
                    <a:pt x="153302" y="160890"/>
                    <a:pt x="153818" y="159106"/>
                    <a:pt x="154710" y="157298"/>
                  </a:cubicBezTo>
                  <a:cubicBezTo>
                    <a:pt x="155566" y="155491"/>
                    <a:pt x="156813" y="153683"/>
                    <a:pt x="158424" y="151942"/>
                  </a:cubicBezTo>
                  <a:close/>
                  <a:moveTo>
                    <a:pt x="183099" y="126178"/>
                  </a:moveTo>
                  <a:cubicBezTo>
                    <a:pt x="179666" y="125577"/>
                    <a:pt x="176132" y="125629"/>
                    <a:pt x="172478" y="126421"/>
                  </a:cubicBezTo>
                  <a:cubicBezTo>
                    <a:pt x="168870" y="127246"/>
                    <a:pt x="165428" y="128610"/>
                    <a:pt x="162170" y="130527"/>
                  </a:cubicBezTo>
                  <a:cubicBezTo>
                    <a:pt x="158917" y="132445"/>
                    <a:pt x="156298" y="134410"/>
                    <a:pt x="154356" y="136327"/>
                  </a:cubicBezTo>
                  <a:cubicBezTo>
                    <a:pt x="153611" y="135626"/>
                    <a:pt x="152865" y="134920"/>
                    <a:pt x="152124" y="134228"/>
                  </a:cubicBezTo>
                  <a:cubicBezTo>
                    <a:pt x="151305" y="133470"/>
                    <a:pt x="150274" y="133069"/>
                    <a:pt x="149041" y="133093"/>
                  </a:cubicBezTo>
                  <a:cubicBezTo>
                    <a:pt x="147794" y="133093"/>
                    <a:pt x="146768" y="133627"/>
                    <a:pt x="145921" y="134610"/>
                  </a:cubicBezTo>
                  <a:cubicBezTo>
                    <a:pt x="145102" y="135569"/>
                    <a:pt x="144711" y="136685"/>
                    <a:pt x="144872" y="137868"/>
                  </a:cubicBezTo>
                  <a:cubicBezTo>
                    <a:pt x="144982" y="139093"/>
                    <a:pt x="145475" y="140028"/>
                    <a:pt x="146321" y="140743"/>
                  </a:cubicBezTo>
                  <a:cubicBezTo>
                    <a:pt x="147076" y="141368"/>
                    <a:pt x="147808" y="141993"/>
                    <a:pt x="148549" y="142642"/>
                  </a:cubicBezTo>
                  <a:cubicBezTo>
                    <a:pt x="145636" y="146166"/>
                    <a:pt x="143224" y="150068"/>
                    <a:pt x="141328" y="154184"/>
                  </a:cubicBezTo>
                  <a:cubicBezTo>
                    <a:pt x="139409" y="158300"/>
                    <a:pt x="138268" y="162382"/>
                    <a:pt x="137840" y="166355"/>
                  </a:cubicBezTo>
                  <a:cubicBezTo>
                    <a:pt x="137399" y="170347"/>
                    <a:pt x="137822" y="174005"/>
                    <a:pt x="139041" y="177397"/>
                  </a:cubicBezTo>
                  <a:cubicBezTo>
                    <a:pt x="140275" y="180811"/>
                    <a:pt x="142530" y="183711"/>
                    <a:pt x="145834" y="186454"/>
                  </a:cubicBezTo>
                  <a:cubicBezTo>
                    <a:pt x="151208" y="190913"/>
                    <a:pt x="157554" y="192811"/>
                    <a:pt x="164890" y="192387"/>
                  </a:cubicBezTo>
                  <a:cubicBezTo>
                    <a:pt x="172216" y="191943"/>
                    <a:pt x="180112" y="189754"/>
                    <a:pt x="188584" y="185204"/>
                  </a:cubicBezTo>
                  <a:cubicBezTo>
                    <a:pt x="195340" y="192988"/>
                    <a:pt x="202104" y="200729"/>
                    <a:pt x="208860" y="207916"/>
                  </a:cubicBezTo>
                  <a:cubicBezTo>
                    <a:pt x="206002" y="210325"/>
                    <a:pt x="203499" y="211708"/>
                    <a:pt x="201294" y="212151"/>
                  </a:cubicBezTo>
                  <a:cubicBezTo>
                    <a:pt x="199076" y="212624"/>
                    <a:pt x="197111" y="212576"/>
                    <a:pt x="195331" y="212042"/>
                  </a:cubicBezTo>
                  <a:cubicBezTo>
                    <a:pt x="193545" y="211484"/>
                    <a:pt x="191888" y="210682"/>
                    <a:pt x="190384" y="209652"/>
                  </a:cubicBezTo>
                  <a:cubicBezTo>
                    <a:pt x="188865" y="208608"/>
                    <a:pt x="187365" y="207716"/>
                    <a:pt x="185869" y="206977"/>
                  </a:cubicBezTo>
                  <a:cubicBezTo>
                    <a:pt x="184397" y="206242"/>
                    <a:pt x="182873" y="205841"/>
                    <a:pt x="181323" y="205818"/>
                  </a:cubicBezTo>
                  <a:cubicBezTo>
                    <a:pt x="179753" y="205794"/>
                    <a:pt x="178097" y="206552"/>
                    <a:pt x="176270" y="208116"/>
                  </a:cubicBezTo>
                  <a:cubicBezTo>
                    <a:pt x="174397" y="209743"/>
                    <a:pt x="173458" y="211641"/>
                    <a:pt x="173458" y="213782"/>
                  </a:cubicBezTo>
                  <a:cubicBezTo>
                    <a:pt x="173458" y="215900"/>
                    <a:pt x="174443" y="218065"/>
                    <a:pt x="176362" y="220250"/>
                  </a:cubicBezTo>
                  <a:cubicBezTo>
                    <a:pt x="178304" y="222439"/>
                    <a:pt x="180830" y="224266"/>
                    <a:pt x="183881" y="225716"/>
                  </a:cubicBezTo>
                  <a:cubicBezTo>
                    <a:pt x="186946" y="227166"/>
                    <a:pt x="190384" y="228081"/>
                    <a:pt x="194175" y="228324"/>
                  </a:cubicBezTo>
                  <a:cubicBezTo>
                    <a:pt x="197967" y="228596"/>
                    <a:pt x="201957" y="228014"/>
                    <a:pt x="206172" y="226450"/>
                  </a:cubicBezTo>
                  <a:cubicBezTo>
                    <a:pt x="210411" y="224914"/>
                    <a:pt x="214617" y="222124"/>
                    <a:pt x="218740" y="217975"/>
                  </a:cubicBezTo>
                  <a:cubicBezTo>
                    <a:pt x="220737" y="219916"/>
                    <a:pt x="222753" y="221767"/>
                    <a:pt x="224741" y="223550"/>
                  </a:cubicBezTo>
                  <a:cubicBezTo>
                    <a:pt x="225597" y="224290"/>
                    <a:pt x="226614" y="224647"/>
                    <a:pt x="227870" y="224557"/>
                  </a:cubicBezTo>
                  <a:cubicBezTo>
                    <a:pt x="229066" y="224514"/>
                    <a:pt x="230120" y="223956"/>
                    <a:pt x="230944" y="222949"/>
                  </a:cubicBezTo>
                  <a:cubicBezTo>
                    <a:pt x="231800" y="221924"/>
                    <a:pt x="232154" y="220784"/>
                    <a:pt x="232021" y="219606"/>
                  </a:cubicBezTo>
                  <a:cubicBezTo>
                    <a:pt x="231901" y="218399"/>
                    <a:pt x="231413" y="217484"/>
                    <a:pt x="230589" y="216816"/>
                  </a:cubicBezTo>
                  <a:cubicBezTo>
                    <a:pt x="228578" y="215209"/>
                    <a:pt x="226581" y="213515"/>
                    <a:pt x="224570" y="211727"/>
                  </a:cubicBezTo>
                  <a:cubicBezTo>
                    <a:pt x="227985" y="207535"/>
                    <a:pt x="230723" y="203118"/>
                    <a:pt x="232762" y="198744"/>
                  </a:cubicBezTo>
                  <a:cubicBezTo>
                    <a:pt x="234782" y="194352"/>
                    <a:pt x="235997" y="190112"/>
                    <a:pt x="236392" y="186187"/>
                  </a:cubicBezTo>
                  <a:cubicBezTo>
                    <a:pt x="236793" y="182237"/>
                    <a:pt x="236328" y="178670"/>
                    <a:pt x="235039" y="175432"/>
                  </a:cubicBezTo>
                  <a:cubicBezTo>
                    <a:pt x="233756" y="172155"/>
                    <a:pt x="231482" y="169341"/>
                    <a:pt x="228224" y="166646"/>
                  </a:cubicBezTo>
                  <a:cubicBezTo>
                    <a:pt x="224497" y="163522"/>
                    <a:pt x="220755" y="161400"/>
                    <a:pt x="216982" y="160351"/>
                  </a:cubicBezTo>
                  <a:cubicBezTo>
                    <a:pt x="213236" y="159306"/>
                    <a:pt x="209472" y="158882"/>
                    <a:pt x="205680" y="159149"/>
                  </a:cubicBezTo>
                  <a:cubicBezTo>
                    <a:pt x="201929" y="159440"/>
                    <a:pt x="198092" y="160284"/>
                    <a:pt x="194254" y="161758"/>
                  </a:cubicBezTo>
                  <a:cubicBezTo>
                    <a:pt x="190416" y="163255"/>
                    <a:pt x="186564" y="164882"/>
                    <a:pt x="182685" y="166756"/>
                  </a:cubicBezTo>
                  <a:cubicBezTo>
                    <a:pt x="176546" y="159707"/>
                    <a:pt x="170407" y="152758"/>
                    <a:pt x="164259" y="146276"/>
                  </a:cubicBezTo>
                  <a:cubicBezTo>
                    <a:pt x="167039" y="143777"/>
                    <a:pt x="169712" y="142508"/>
                    <a:pt x="172303" y="142418"/>
                  </a:cubicBezTo>
                  <a:cubicBezTo>
                    <a:pt x="174889" y="142308"/>
                    <a:pt x="177388" y="142575"/>
                    <a:pt x="179753" y="143176"/>
                  </a:cubicBezTo>
                  <a:cubicBezTo>
                    <a:pt x="182165" y="143777"/>
                    <a:pt x="184374" y="144292"/>
                    <a:pt x="186403" y="144693"/>
                  </a:cubicBezTo>
                  <a:cubicBezTo>
                    <a:pt x="188465" y="145093"/>
                    <a:pt x="190241" y="144650"/>
                    <a:pt x="191810" y="143333"/>
                  </a:cubicBezTo>
                  <a:cubicBezTo>
                    <a:pt x="193458" y="141902"/>
                    <a:pt x="194369" y="140052"/>
                    <a:pt x="194507" y="137820"/>
                  </a:cubicBezTo>
                  <a:cubicBezTo>
                    <a:pt x="194622" y="135569"/>
                    <a:pt x="193761" y="133384"/>
                    <a:pt x="191888" y="131243"/>
                  </a:cubicBezTo>
                  <a:cubicBezTo>
                    <a:pt x="189477" y="128486"/>
                    <a:pt x="186587" y="126802"/>
                    <a:pt x="183099" y="126178"/>
                  </a:cubicBezTo>
                  <a:close/>
                  <a:moveTo>
                    <a:pt x="229793" y="58629"/>
                  </a:moveTo>
                  <a:cubicBezTo>
                    <a:pt x="229381" y="59051"/>
                    <a:pt x="229073" y="59542"/>
                    <a:pt x="228799" y="60034"/>
                  </a:cubicBezTo>
                  <a:lnTo>
                    <a:pt x="221178" y="70420"/>
                  </a:lnTo>
                  <a:cubicBezTo>
                    <a:pt x="216653" y="76617"/>
                    <a:pt x="211404" y="82680"/>
                    <a:pt x="205608" y="88455"/>
                  </a:cubicBezTo>
                  <a:cubicBezTo>
                    <a:pt x="199626" y="94426"/>
                    <a:pt x="193119" y="99799"/>
                    <a:pt x="186390" y="104927"/>
                  </a:cubicBezTo>
                  <a:cubicBezTo>
                    <a:pt x="185909" y="105193"/>
                    <a:pt x="185438" y="105485"/>
                    <a:pt x="185042" y="105906"/>
                  </a:cubicBezTo>
                  <a:cubicBezTo>
                    <a:pt x="182782" y="108160"/>
                    <a:pt x="182782" y="111814"/>
                    <a:pt x="185042" y="114065"/>
                  </a:cubicBezTo>
                  <a:cubicBezTo>
                    <a:pt x="187241" y="116271"/>
                    <a:pt x="190782" y="116318"/>
                    <a:pt x="193058" y="114220"/>
                  </a:cubicBezTo>
                  <a:lnTo>
                    <a:pt x="193093" y="114242"/>
                  </a:lnTo>
                  <a:cubicBezTo>
                    <a:pt x="200269" y="108759"/>
                    <a:pt x="207246" y="102954"/>
                    <a:pt x="213710" y="96521"/>
                  </a:cubicBezTo>
                  <a:cubicBezTo>
                    <a:pt x="219931" y="90325"/>
                    <a:pt x="225552" y="83818"/>
                    <a:pt x="230450" y="77152"/>
                  </a:cubicBezTo>
                  <a:lnTo>
                    <a:pt x="238288" y="66452"/>
                  </a:lnTo>
                  <a:lnTo>
                    <a:pt x="238264" y="66430"/>
                  </a:lnTo>
                  <a:cubicBezTo>
                    <a:pt x="240211" y="64157"/>
                    <a:pt x="240134" y="60769"/>
                    <a:pt x="237964" y="58629"/>
                  </a:cubicBezTo>
                  <a:cubicBezTo>
                    <a:pt x="235720" y="56379"/>
                    <a:pt x="232067" y="56379"/>
                    <a:pt x="229793" y="58629"/>
                  </a:cubicBezTo>
                  <a:close/>
                  <a:moveTo>
                    <a:pt x="223285" y="666"/>
                  </a:moveTo>
                  <a:cubicBezTo>
                    <a:pt x="231075" y="-1246"/>
                    <a:pt x="239293" y="1024"/>
                    <a:pt x="244965" y="6706"/>
                  </a:cubicBezTo>
                  <a:lnTo>
                    <a:pt x="359362" y="121096"/>
                  </a:lnTo>
                  <a:cubicBezTo>
                    <a:pt x="365359" y="127085"/>
                    <a:pt x="367528" y="135906"/>
                    <a:pt x="365034" y="144011"/>
                  </a:cubicBezTo>
                  <a:cubicBezTo>
                    <a:pt x="357619" y="168104"/>
                    <a:pt x="344909" y="188886"/>
                    <a:pt x="326270" y="207519"/>
                  </a:cubicBezTo>
                  <a:cubicBezTo>
                    <a:pt x="304350" y="229428"/>
                    <a:pt x="277596" y="244972"/>
                    <a:pt x="251713" y="260022"/>
                  </a:cubicBezTo>
                  <a:cubicBezTo>
                    <a:pt x="227300" y="274184"/>
                    <a:pt x="204236" y="287561"/>
                    <a:pt x="186536" y="305255"/>
                  </a:cubicBezTo>
                  <a:cubicBezTo>
                    <a:pt x="173279" y="318513"/>
                    <a:pt x="164310" y="333119"/>
                    <a:pt x="159133" y="349926"/>
                  </a:cubicBezTo>
                  <a:cubicBezTo>
                    <a:pt x="158005" y="353543"/>
                    <a:pt x="156041" y="356751"/>
                    <a:pt x="153444" y="359345"/>
                  </a:cubicBezTo>
                  <a:cubicBezTo>
                    <a:pt x="150540" y="362262"/>
                    <a:pt x="146883" y="364361"/>
                    <a:pt x="142766" y="365385"/>
                  </a:cubicBezTo>
                  <a:cubicBezTo>
                    <a:pt x="134976" y="367296"/>
                    <a:pt x="126758" y="365027"/>
                    <a:pt x="121086" y="359345"/>
                  </a:cubicBezTo>
                  <a:lnTo>
                    <a:pt x="6689" y="244955"/>
                  </a:lnTo>
                  <a:cubicBezTo>
                    <a:pt x="692" y="238949"/>
                    <a:pt x="-1477" y="230144"/>
                    <a:pt x="1017" y="222005"/>
                  </a:cubicBezTo>
                  <a:cubicBezTo>
                    <a:pt x="8432" y="197930"/>
                    <a:pt x="21142" y="177164"/>
                    <a:pt x="39781" y="158514"/>
                  </a:cubicBezTo>
                  <a:cubicBezTo>
                    <a:pt x="61701" y="136606"/>
                    <a:pt x="88455" y="121044"/>
                    <a:pt x="114355" y="106029"/>
                  </a:cubicBezTo>
                  <a:cubicBezTo>
                    <a:pt x="138751" y="91867"/>
                    <a:pt x="161815" y="78455"/>
                    <a:pt x="179515" y="60778"/>
                  </a:cubicBezTo>
                  <a:cubicBezTo>
                    <a:pt x="192772" y="47520"/>
                    <a:pt x="201741" y="32915"/>
                    <a:pt x="206935" y="16108"/>
                  </a:cubicBezTo>
                  <a:cubicBezTo>
                    <a:pt x="208046" y="12507"/>
                    <a:pt x="210010" y="9300"/>
                    <a:pt x="212607" y="6706"/>
                  </a:cubicBezTo>
                  <a:cubicBezTo>
                    <a:pt x="215511" y="3788"/>
                    <a:pt x="219168" y="1672"/>
                    <a:pt x="223285" y="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noAutofit/>
            </a:bodyPr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52AB6C1-196C-430E-118A-E83FBAC40691}"/>
              </a:ext>
            </a:extLst>
          </p:cNvPr>
          <p:cNvSpPr/>
          <p:nvPr/>
        </p:nvSpPr>
        <p:spPr>
          <a:xfrm>
            <a:off x="5148044" y="1472889"/>
            <a:ext cx="1426370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долгое времени компиляции, особенно для объёмных проектов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706CD784-08C9-29F1-7E1A-6024D4DFD04A}"/>
              </a:ext>
            </a:extLst>
          </p:cNvPr>
          <p:cNvGrpSpPr/>
          <p:nvPr/>
        </p:nvGrpSpPr>
        <p:grpSpPr>
          <a:xfrm>
            <a:off x="4499826" y="1489792"/>
            <a:ext cx="500933" cy="500933"/>
            <a:chOff x="6429756" y="1546942"/>
            <a:chExt cx="711452" cy="711452"/>
          </a:xfrm>
        </p:grpSpPr>
        <p:sp>
          <p:nvSpPr>
            <p:cNvPr id="82" name="Скругленный прямоугольник 36">
              <a:extLst>
                <a:ext uri="{FF2B5EF4-FFF2-40B4-BE49-F238E27FC236}">
                  <a16:creationId xmlns:a16="http://schemas.microsoft.com/office/drawing/2014/main" id="{973FB011-39EC-AE79-8F2C-C197F92525A8}"/>
                </a:ext>
              </a:extLst>
            </p:cNvPr>
            <p:cNvSpPr/>
            <p:nvPr/>
          </p:nvSpPr>
          <p:spPr>
            <a:xfrm>
              <a:off x="6429756" y="1546942"/>
              <a:ext cx="711452" cy="711452"/>
            </a:xfrm>
            <a:prstGeom prst="roundRect">
              <a:avLst>
                <a:gd name="adj" fmla="val 4776"/>
              </a:avLst>
            </a:prstGeom>
            <a:solidFill>
              <a:schemeClr val="bg1"/>
            </a:solidFill>
            <a:ln>
              <a:noFill/>
            </a:ln>
            <a:effectLst>
              <a:outerShdw blurRad="266700" sx="107000" sy="107000" algn="ctr" rotWithShape="0">
                <a:srgbClr val="009FE3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AutoShape 120">
              <a:extLst>
                <a:ext uri="{FF2B5EF4-FFF2-40B4-BE49-F238E27FC236}">
                  <a16:creationId xmlns:a16="http://schemas.microsoft.com/office/drawing/2014/main" id="{085D6CB8-E7E5-4217-9D30-56AEB63DD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3364" y="1680271"/>
              <a:ext cx="444236" cy="4529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5" y="0"/>
                  </a:moveTo>
                  <a:cubicBezTo>
                    <a:pt x="12303" y="0"/>
                    <a:pt x="13704" y="279"/>
                    <a:pt x="15013" y="844"/>
                  </a:cubicBezTo>
                  <a:cubicBezTo>
                    <a:pt x="16321" y="1409"/>
                    <a:pt x="17465" y="2177"/>
                    <a:pt x="18449" y="3157"/>
                  </a:cubicBezTo>
                  <a:cubicBezTo>
                    <a:pt x="19432" y="4134"/>
                    <a:pt x="20204" y="5277"/>
                    <a:pt x="20760" y="6588"/>
                  </a:cubicBezTo>
                  <a:cubicBezTo>
                    <a:pt x="21320" y="7901"/>
                    <a:pt x="21599" y="9304"/>
                    <a:pt x="21599" y="10801"/>
                  </a:cubicBezTo>
                  <a:cubicBezTo>
                    <a:pt x="21599" y="12295"/>
                    <a:pt x="21320" y="13698"/>
                    <a:pt x="20760" y="15009"/>
                  </a:cubicBezTo>
                  <a:cubicBezTo>
                    <a:pt x="20204" y="16322"/>
                    <a:pt x="19429" y="17465"/>
                    <a:pt x="18449" y="18445"/>
                  </a:cubicBezTo>
                  <a:cubicBezTo>
                    <a:pt x="17465" y="19422"/>
                    <a:pt x="16321" y="20193"/>
                    <a:pt x="15013" y="20755"/>
                  </a:cubicBezTo>
                  <a:cubicBezTo>
                    <a:pt x="13704" y="21320"/>
                    <a:pt x="12303" y="21599"/>
                    <a:pt x="10805" y="21599"/>
                  </a:cubicBezTo>
                  <a:cubicBezTo>
                    <a:pt x="9310" y="21599"/>
                    <a:pt x="7906" y="21320"/>
                    <a:pt x="6592" y="20755"/>
                  </a:cubicBezTo>
                  <a:cubicBezTo>
                    <a:pt x="5281" y="20193"/>
                    <a:pt x="4136" y="19422"/>
                    <a:pt x="3156" y="18445"/>
                  </a:cubicBezTo>
                  <a:cubicBezTo>
                    <a:pt x="2178" y="17465"/>
                    <a:pt x="1410" y="16322"/>
                    <a:pt x="844" y="15009"/>
                  </a:cubicBezTo>
                  <a:cubicBezTo>
                    <a:pt x="282" y="13698"/>
                    <a:pt x="0" y="12295"/>
                    <a:pt x="0" y="10801"/>
                  </a:cubicBezTo>
                  <a:cubicBezTo>
                    <a:pt x="0" y="9304"/>
                    <a:pt x="282" y="7901"/>
                    <a:pt x="844" y="6588"/>
                  </a:cubicBezTo>
                  <a:cubicBezTo>
                    <a:pt x="1410" y="5277"/>
                    <a:pt x="2181" y="4134"/>
                    <a:pt x="3156" y="3157"/>
                  </a:cubicBezTo>
                  <a:cubicBezTo>
                    <a:pt x="4136" y="2177"/>
                    <a:pt x="5281" y="1409"/>
                    <a:pt x="6592" y="844"/>
                  </a:cubicBezTo>
                  <a:cubicBezTo>
                    <a:pt x="7906" y="279"/>
                    <a:pt x="9310" y="0"/>
                    <a:pt x="10805" y="0"/>
                  </a:cubicBezTo>
                  <a:moveTo>
                    <a:pt x="10805" y="18358"/>
                  </a:moveTo>
                  <a:cubicBezTo>
                    <a:pt x="11862" y="18358"/>
                    <a:pt x="12845" y="18157"/>
                    <a:pt x="13755" y="17762"/>
                  </a:cubicBezTo>
                  <a:cubicBezTo>
                    <a:pt x="14665" y="17364"/>
                    <a:pt x="15462" y="16824"/>
                    <a:pt x="16151" y="16141"/>
                  </a:cubicBezTo>
                  <a:cubicBezTo>
                    <a:pt x="16838" y="15455"/>
                    <a:pt x="17378" y="14656"/>
                    <a:pt x="17773" y="13746"/>
                  </a:cubicBezTo>
                  <a:cubicBezTo>
                    <a:pt x="18169" y="12837"/>
                    <a:pt x="18370" y="11854"/>
                    <a:pt x="18370" y="10801"/>
                  </a:cubicBezTo>
                  <a:cubicBezTo>
                    <a:pt x="18370" y="9745"/>
                    <a:pt x="18172" y="8762"/>
                    <a:pt x="17773" y="7853"/>
                  </a:cubicBezTo>
                  <a:cubicBezTo>
                    <a:pt x="17375" y="6944"/>
                    <a:pt x="16838" y="6147"/>
                    <a:pt x="16151" y="5458"/>
                  </a:cubicBezTo>
                  <a:cubicBezTo>
                    <a:pt x="15465" y="4775"/>
                    <a:pt x="14665" y="4235"/>
                    <a:pt x="13750" y="3837"/>
                  </a:cubicBezTo>
                  <a:cubicBezTo>
                    <a:pt x="12834" y="3442"/>
                    <a:pt x="11851" y="3241"/>
                    <a:pt x="10805" y="3241"/>
                  </a:cubicBezTo>
                  <a:cubicBezTo>
                    <a:pt x="9751" y="3241"/>
                    <a:pt x="8765" y="3442"/>
                    <a:pt x="7849" y="3837"/>
                  </a:cubicBezTo>
                  <a:cubicBezTo>
                    <a:pt x="6934" y="4235"/>
                    <a:pt x="6137" y="4775"/>
                    <a:pt x="5456" y="5458"/>
                  </a:cubicBezTo>
                  <a:cubicBezTo>
                    <a:pt x="4775" y="6147"/>
                    <a:pt x="4235" y="6944"/>
                    <a:pt x="3840" y="7853"/>
                  </a:cubicBezTo>
                  <a:cubicBezTo>
                    <a:pt x="3441" y="8762"/>
                    <a:pt x="3243" y="9745"/>
                    <a:pt x="3243" y="10801"/>
                  </a:cubicBezTo>
                  <a:cubicBezTo>
                    <a:pt x="3243" y="11854"/>
                    <a:pt x="3441" y="12837"/>
                    <a:pt x="3840" y="13746"/>
                  </a:cubicBezTo>
                  <a:cubicBezTo>
                    <a:pt x="4238" y="14656"/>
                    <a:pt x="4775" y="15455"/>
                    <a:pt x="5456" y="16141"/>
                  </a:cubicBezTo>
                  <a:cubicBezTo>
                    <a:pt x="6134" y="16824"/>
                    <a:pt x="6931" y="17364"/>
                    <a:pt x="7849" y="17762"/>
                  </a:cubicBezTo>
                  <a:cubicBezTo>
                    <a:pt x="8765" y="18157"/>
                    <a:pt x="9751" y="18358"/>
                    <a:pt x="10805" y="18358"/>
                  </a:cubicBezTo>
                  <a:moveTo>
                    <a:pt x="14538" y="10801"/>
                  </a:moveTo>
                  <a:cubicBezTo>
                    <a:pt x="14835" y="10801"/>
                    <a:pt x="15089" y="10905"/>
                    <a:pt x="15304" y="11117"/>
                  </a:cubicBezTo>
                  <a:cubicBezTo>
                    <a:pt x="15513" y="11332"/>
                    <a:pt x="15617" y="11583"/>
                    <a:pt x="15617" y="11882"/>
                  </a:cubicBezTo>
                  <a:lnTo>
                    <a:pt x="15617" y="12964"/>
                  </a:lnTo>
                  <a:cubicBezTo>
                    <a:pt x="15617" y="13261"/>
                    <a:pt x="15513" y="13515"/>
                    <a:pt x="15304" y="13726"/>
                  </a:cubicBezTo>
                  <a:cubicBezTo>
                    <a:pt x="15089" y="13938"/>
                    <a:pt x="14835" y="14043"/>
                    <a:pt x="14538" y="14043"/>
                  </a:cubicBezTo>
                  <a:lnTo>
                    <a:pt x="9669" y="14043"/>
                  </a:lnTo>
                  <a:cubicBezTo>
                    <a:pt x="9373" y="14043"/>
                    <a:pt x="9115" y="13938"/>
                    <a:pt x="8903" y="13726"/>
                  </a:cubicBezTo>
                  <a:cubicBezTo>
                    <a:pt x="8691" y="13515"/>
                    <a:pt x="8587" y="13260"/>
                    <a:pt x="8587" y="12964"/>
                  </a:cubicBezTo>
                  <a:lnTo>
                    <a:pt x="8587" y="6675"/>
                  </a:lnTo>
                  <a:cubicBezTo>
                    <a:pt x="8587" y="6379"/>
                    <a:pt x="8691" y="6125"/>
                    <a:pt x="8903" y="5916"/>
                  </a:cubicBezTo>
                  <a:cubicBezTo>
                    <a:pt x="9113" y="5698"/>
                    <a:pt x="9370" y="5594"/>
                    <a:pt x="9669" y="5594"/>
                  </a:cubicBezTo>
                  <a:lnTo>
                    <a:pt x="10751" y="5594"/>
                  </a:lnTo>
                  <a:cubicBezTo>
                    <a:pt x="11065" y="5594"/>
                    <a:pt x="11322" y="5698"/>
                    <a:pt x="11520" y="5916"/>
                  </a:cubicBezTo>
                  <a:cubicBezTo>
                    <a:pt x="11718" y="6125"/>
                    <a:pt x="11817" y="6379"/>
                    <a:pt x="11817" y="6675"/>
                  </a:cubicBezTo>
                  <a:lnTo>
                    <a:pt x="11817" y="10801"/>
                  </a:lnTo>
                  <a:lnTo>
                    <a:pt x="14538" y="1080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528">
                <a:defRPr/>
              </a:pPr>
              <a:endParaRPr lang="es-ES" sz="210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4699FAB7-138E-05C5-5724-C221A6E90052}"/>
              </a:ext>
            </a:extLst>
          </p:cNvPr>
          <p:cNvSpPr/>
          <p:nvPr/>
        </p:nvSpPr>
        <p:spPr>
          <a:xfrm>
            <a:off x="5148578" y="2537245"/>
            <a:ext cx="1541589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частые потери написанного текста при перебоях с интернет-соединением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339BEA7-9276-0B53-F8D9-B43507442C99}"/>
              </a:ext>
            </a:extLst>
          </p:cNvPr>
          <p:cNvGrpSpPr/>
          <p:nvPr/>
        </p:nvGrpSpPr>
        <p:grpSpPr>
          <a:xfrm>
            <a:off x="4499826" y="2590502"/>
            <a:ext cx="500933" cy="500933"/>
            <a:chOff x="6429756" y="2647652"/>
            <a:chExt cx="711452" cy="711452"/>
          </a:xfrm>
        </p:grpSpPr>
        <p:sp>
          <p:nvSpPr>
            <p:cNvPr id="81" name="Скругленный прямоугольник 36">
              <a:extLst>
                <a:ext uri="{FF2B5EF4-FFF2-40B4-BE49-F238E27FC236}">
                  <a16:creationId xmlns:a16="http://schemas.microsoft.com/office/drawing/2014/main" id="{08D122C6-35BD-1D0D-9322-F8B86065EA70}"/>
                </a:ext>
              </a:extLst>
            </p:cNvPr>
            <p:cNvSpPr/>
            <p:nvPr/>
          </p:nvSpPr>
          <p:spPr>
            <a:xfrm>
              <a:off x="6429756" y="2647652"/>
              <a:ext cx="711452" cy="711452"/>
            </a:xfrm>
            <a:prstGeom prst="roundRect">
              <a:avLst>
                <a:gd name="adj" fmla="val 4776"/>
              </a:avLst>
            </a:prstGeom>
            <a:solidFill>
              <a:schemeClr val="bg1"/>
            </a:solidFill>
            <a:ln>
              <a:noFill/>
            </a:ln>
            <a:effectLst>
              <a:outerShdw blurRad="266700" sx="107000" sy="107000" algn="ctr" rotWithShape="0">
                <a:srgbClr val="009FE3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AutoShape 107">
              <a:extLst>
                <a:ext uri="{FF2B5EF4-FFF2-40B4-BE49-F238E27FC236}">
                  <a16:creationId xmlns:a16="http://schemas.microsoft.com/office/drawing/2014/main" id="{78B38E13-E4E3-9F41-3D03-C9CAC8737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7311" y="2779875"/>
              <a:ext cx="436341" cy="4254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449" y="3162"/>
                  </a:moveTo>
                  <a:cubicBezTo>
                    <a:pt x="19503" y="4215"/>
                    <a:pt x="20291" y="5407"/>
                    <a:pt x="20817" y="6731"/>
                  </a:cubicBezTo>
                  <a:cubicBezTo>
                    <a:pt x="21340" y="8058"/>
                    <a:pt x="21599" y="9410"/>
                    <a:pt x="21599" y="10800"/>
                  </a:cubicBezTo>
                  <a:cubicBezTo>
                    <a:pt x="21599" y="12186"/>
                    <a:pt x="21337" y="13544"/>
                    <a:pt x="20817" y="14871"/>
                  </a:cubicBezTo>
                  <a:cubicBezTo>
                    <a:pt x="20291" y="16192"/>
                    <a:pt x="19503" y="17381"/>
                    <a:pt x="18449" y="18437"/>
                  </a:cubicBezTo>
                  <a:cubicBezTo>
                    <a:pt x="17393" y="19490"/>
                    <a:pt x="16200" y="20284"/>
                    <a:pt x="14869" y="20809"/>
                  </a:cubicBezTo>
                  <a:cubicBezTo>
                    <a:pt x="13539" y="21337"/>
                    <a:pt x="12183" y="21599"/>
                    <a:pt x="10801" y="21599"/>
                  </a:cubicBezTo>
                  <a:cubicBezTo>
                    <a:pt x="9416" y="21599"/>
                    <a:pt x="8057" y="21337"/>
                    <a:pt x="6730" y="20809"/>
                  </a:cubicBezTo>
                  <a:cubicBezTo>
                    <a:pt x="5399" y="20284"/>
                    <a:pt x="4206" y="19490"/>
                    <a:pt x="3150" y="18437"/>
                  </a:cubicBezTo>
                  <a:cubicBezTo>
                    <a:pt x="2099" y="17381"/>
                    <a:pt x="1308" y="16192"/>
                    <a:pt x="782" y="14871"/>
                  </a:cubicBezTo>
                  <a:cubicBezTo>
                    <a:pt x="259" y="13544"/>
                    <a:pt x="0" y="12186"/>
                    <a:pt x="0" y="10800"/>
                  </a:cubicBezTo>
                  <a:cubicBezTo>
                    <a:pt x="0" y="9410"/>
                    <a:pt x="265" y="8055"/>
                    <a:pt x="791" y="6725"/>
                  </a:cubicBezTo>
                  <a:cubicBezTo>
                    <a:pt x="1319" y="5395"/>
                    <a:pt x="2104" y="4210"/>
                    <a:pt x="3150" y="3162"/>
                  </a:cubicBezTo>
                  <a:cubicBezTo>
                    <a:pt x="4206" y="2109"/>
                    <a:pt x="5399" y="1318"/>
                    <a:pt x="6730" y="790"/>
                  </a:cubicBezTo>
                  <a:cubicBezTo>
                    <a:pt x="8060" y="262"/>
                    <a:pt x="9416" y="0"/>
                    <a:pt x="10801" y="0"/>
                  </a:cubicBezTo>
                  <a:cubicBezTo>
                    <a:pt x="12183" y="0"/>
                    <a:pt x="13542" y="262"/>
                    <a:pt x="14869" y="790"/>
                  </a:cubicBezTo>
                  <a:cubicBezTo>
                    <a:pt x="16197" y="1318"/>
                    <a:pt x="17393" y="2109"/>
                    <a:pt x="18449" y="3162"/>
                  </a:cubicBezTo>
                  <a:moveTo>
                    <a:pt x="16282" y="7530"/>
                  </a:moveTo>
                  <a:cubicBezTo>
                    <a:pt x="16488" y="7321"/>
                    <a:pt x="16488" y="7112"/>
                    <a:pt x="16282" y="6892"/>
                  </a:cubicBezTo>
                  <a:lnTo>
                    <a:pt x="14700" y="5342"/>
                  </a:lnTo>
                  <a:cubicBezTo>
                    <a:pt x="14474" y="5116"/>
                    <a:pt x="14262" y="5116"/>
                    <a:pt x="14061" y="5342"/>
                  </a:cubicBezTo>
                  <a:lnTo>
                    <a:pt x="10775" y="8640"/>
                  </a:lnTo>
                  <a:lnTo>
                    <a:pt x="7775" y="5650"/>
                  </a:lnTo>
                  <a:cubicBezTo>
                    <a:pt x="7685" y="5562"/>
                    <a:pt x="7583" y="5514"/>
                    <a:pt x="7464" y="5514"/>
                  </a:cubicBezTo>
                  <a:cubicBezTo>
                    <a:pt x="7348" y="5514"/>
                    <a:pt x="7238" y="5562"/>
                    <a:pt x="7139" y="5650"/>
                  </a:cubicBezTo>
                  <a:lnTo>
                    <a:pt x="5653" y="7177"/>
                  </a:lnTo>
                  <a:cubicBezTo>
                    <a:pt x="5427" y="7386"/>
                    <a:pt x="5427" y="7595"/>
                    <a:pt x="5653" y="7812"/>
                  </a:cubicBezTo>
                  <a:lnTo>
                    <a:pt x="8617" y="10771"/>
                  </a:lnTo>
                  <a:lnTo>
                    <a:pt x="5345" y="14069"/>
                  </a:lnTo>
                  <a:cubicBezTo>
                    <a:pt x="5255" y="14162"/>
                    <a:pt x="5207" y="14264"/>
                    <a:pt x="5207" y="14383"/>
                  </a:cubicBezTo>
                  <a:cubicBezTo>
                    <a:pt x="5207" y="14501"/>
                    <a:pt x="5255" y="14609"/>
                    <a:pt x="5345" y="14705"/>
                  </a:cubicBezTo>
                  <a:lnTo>
                    <a:pt x="6899" y="16274"/>
                  </a:lnTo>
                  <a:cubicBezTo>
                    <a:pt x="6990" y="16365"/>
                    <a:pt x="7094" y="16413"/>
                    <a:pt x="7216" y="16416"/>
                  </a:cubicBezTo>
                  <a:cubicBezTo>
                    <a:pt x="7340" y="16418"/>
                    <a:pt x="7444" y="16373"/>
                    <a:pt x="7535" y="16274"/>
                  </a:cubicBezTo>
                  <a:lnTo>
                    <a:pt x="10835" y="12991"/>
                  </a:lnTo>
                  <a:lnTo>
                    <a:pt x="13796" y="15978"/>
                  </a:lnTo>
                  <a:cubicBezTo>
                    <a:pt x="13886" y="16065"/>
                    <a:pt x="13991" y="16111"/>
                    <a:pt x="14115" y="16111"/>
                  </a:cubicBezTo>
                  <a:cubicBezTo>
                    <a:pt x="14237" y="16111"/>
                    <a:pt x="14341" y="16065"/>
                    <a:pt x="14432" y="15978"/>
                  </a:cubicBezTo>
                  <a:lnTo>
                    <a:pt x="15960" y="14450"/>
                  </a:lnTo>
                  <a:cubicBezTo>
                    <a:pt x="16166" y="14241"/>
                    <a:pt x="16166" y="14032"/>
                    <a:pt x="15960" y="13815"/>
                  </a:cubicBezTo>
                  <a:lnTo>
                    <a:pt x="12957" y="10856"/>
                  </a:lnTo>
                  <a:lnTo>
                    <a:pt x="16282" y="753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528">
                <a:defRPr/>
              </a:pPr>
              <a:endParaRPr lang="es-ES" sz="210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91F2FFD-50C4-45B3-DBF5-B63BDDDF9057}"/>
              </a:ext>
            </a:extLst>
          </p:cNvPr>
          <p:cNvSpPr/>
          <p:nvPr/>
        </p:nvSpPr>
        <p:spPr>
          <a:xfrm>
            <a:off x="5148720" y="3598993"/>
            <a:ext cx="136544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бесплатная версия «урезана» по функциям и кол-ву пользователей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F674050-94D9-9E21-7E9C-B991E4274DD6}"/>
              </a:ext>
            </a:extLst>
          </p:cNvPr>
          <p:cNvGrpSpPr/>
          <p:nvPr/>
        </p:nvGrpSpPr>
        <p:grpSpPr>
          <a:xfrm>
            <a:off x="4499824" y="3691212"/>
            <a:ext cx="500933" cy="500933"/>
            <a:chOff x="6429756" y="3748362"/>
            <a:chExt cx="711452" cy="711452"/>
          </a:xfrm>
        </p:grpSpPr>
        <p:sp>
          <p:nvSpPr>
            <p:cNvPr id="80" name="Скругленный прямоугольник 36">
              <a:extLst>
                <a:ext uri="{FF2B5EF4-FFF2-40B4-BE49-F238E27FC236}">
                  <a16:creationId xmlns:a16="http://schemas.microsoft.com/office/drawing/2014/main" id="{01308903-24EA-486C-B12B-788C0F2F97C4}"/>
                </a:ext>
              </a:extLst>
            </p:cNvPr>
            <p:cNvSpPr/>
            <p:nvPr/>
          </p:nvSpPr>
          <p:spPr>
            <a:xfrm>
              <a:off x="6429756" y="3748362"/>
              <a:ext cx="711452" cy="711452"/>
            </a:xfrm>
            <a:prstGeom prst="roundRect">
              <a:avLst>
                <a:gd name="adj" fmla="val 4776"/>
              </a:avLst>
            </a:prstGeom>
            <a:solidFill>
              <a:schemeClr val="bg1"/>
            </a:solidFill>
            <a:ln>
              <a:noFill/>
            </a:ln>
            <a:effectLst>
              <a:outerShdw blurRad="266700" sx="107000" sy="107000" algn="ctr" rotWithShape="0">
                <a:srgbClr val="009FE3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Полилиния 1279">
              <a:extLst>
                <a:ext uri="{FF2B5EF4-FFF2-40B4-BE49-F238E27FC236}">
                  <a16:creationId xmlns:a16="http://schemas.microsoft.com/office/drawing/2014/main" id="{A59098D5-B605-36F9-76CA-E31BDA92DF45}"/>
                </a:ext>
              </a:extLst>
            </p:cNvPr>
            <p:cNvSpPr/>
            <p:nvPr/>
          </p:nvSpPr>
          <p:spPr>
            <a:xfrm>
              <a:off x="6575401" y="3894148"/>
              <a:ext cx="420162" cy="408068"/>
            </a:xfrm>
            <a:custGeom>
              <a:avLst/>
              <a:gdLst>
                <a:gd name="connsiteX0" fmla="*/ 406765 w 818877"/>
                <a:gd name="connsiteY0" fmla="*/ 527950 h 795310"/>
                <a:gd name="connsiteX1" fmla="*/ 368665 w 818877"/>
                <a:gd name="connsiteY1" fmla="*/ 566050 h 795310"/>
                <a:gd name="connsiteX2" fmla="*/ 406765 w 818877"/>
                <a:gd name="connsiteY2" fmla="*/ 604150 h 795310"/>
                <a:gd name="connsiteX3" fmla="*/ 444865 w 818877"/>
                <a:gd name="connsiteY3" fmla="*/ 566050 h 795310"/>
                <a:gd name="connsiteX4" fmla="*/ 406765 w 818877"/>
                <a:gd name="connsiteY4" fmla="*/ 527950 h 795310"/>
                <a:gd name="connsiteX5" fmla="*/ 406765 w 818877"/>
                <a:gd name="connsiteY5" fmla="*/ 180140 h 795310"/>
                <a:gd name="connsiteX6" fmla="*/ 368665 w 818877"/>
                <a:gd name="connsiteY6" fmla="*/ 218240 h 795310"/>
                <a:gd name="connsiteX7" fmla="*/ 368665 w 818877"/>
                <a:gd name="connsiteY7" fmla="*/ 459454 h 795310"/>
                <a:gd name="connsiteX8" fmla="*/ 406765 w 818877"/>
                <a:gd name="connsiteY8" fmla="*/ 497554 h 795310"/>
                <a:gd name="connsiteX9" fmla="*/ 406765 w 818877"/>
                <a:gd name="connsiteY9" fmla="*/ 497555 h 795310"/>
                <a:gd name="connsiteX10" fmla="*/ 444865 w 818877"/>
                <a:gd name="connsiteY10" fmla="*/ 459455 h 795310"/>
                <a:gd name="connsiteX11" fmla="*/ 444865 w 818877"/>
                <a:gd name="connsiteY11" fmla="*/ 218240 h 795310"/>
                <a:gd name="connsiteX12" fmla="*/ 406765 w 818877"/>
                <a:gd name="connsiteY12" fmla="*/ 180140 h 795310"/>
                <a:gd name="connsiteX13" fmla="*/ 348457 w 818877"/>
                <a:gd name="connsiteY13" fmla="*/ 0 h 795310"/>
                <a:gd name="connsiteX14" fmla="*/ 470307 w 818877"/>
                <a:gd name="connsiteY14" fmla="*/ 0 h 795310"/>
                <a:gd name="connsiteX15" fmla="*/ 480089 w 818877"/>
                <a:gd name="connsiteY15" fmla="*/ 7475 h 795310"/>
                <a:gd name="connsiteX16" fmla="*/ 488809 w 818877"/>
                <a:gd name="connsiteY16" fmla="*/ 58731 h 795310"/>
                <a:gd name="connsiteX17" fmla="*/ 495973 w 818877"/>
                <a:gd name="connsiteY17" fmla="*/ 111532 h 795310"/>
                <a:gd name="connsiteX18" fmla="*/ 526607 w 818877"/>
                <a:gd name="connsiteY18" fmla="*/ 120886 h 795310"/>
                <a:gd name="connsiteX19" fmla="*/ 555573 w 818877"/>
                <a:gd name="connsiteY19" fmla="*/ 134840 h 795310"/>
                <a:gd name="connsiteX20" fmla="*/ 573089 w 818877"/>
                <a:gd name="connsiteY20" fmla="*/ 121621 h 795310"/>
                <a:gd name="connsiteX21" fmla="*/ 601675 w 818877"/>
                <a:gd name="connsiteY21" fmla="*/ 100192 h 795310"/>
                <a:gd name="connsiteX22" fmla="*/ 628933 w 818877"/>
                <a:gd name="connsiteY22" fmla="*/ 80345 h 795310"/>
                <a:gd name="connsiteX23" fmla="*/ 644061 w 818877"/>
                <a:gd name="connsiteY23" fmla="*/ 71618 h 795310"/>
                <a:gd name="connsiteX24" fmla="*/ 663093 w 818877"/>
                <a:gd name="connsiteY24" fmla="*/ 85426 h 795310"/>
                <a:gd name="connsiteX25" fmla="*/ 696495 w 818877"/>
                <a:gd name="connsiteY25" fmla="*/ 116430 h 795310"/>
                <a:gd name="connsiteX26" fmla="*/ 728153 w 818877"/>
                <a:gd name="connsiteY26" fmla="*/ 149054 h 795310"/>
                <a:gd name="connsiteX27" fmla="*/ 742217 w 818877"/>
                <a:gd name="connsiteY27" fmla="*/ 168312 h 795310"/>
                <a:gd name="connsiteX28" fmla="*/ 733307 w 818877"/>
                <a:gd name="connsiteY28" fmla="*/ 182451 h 795310"/>
                <a:gd name="connsiteX29" fmla="*/ 713213 w 818877"/>
                <a:gd name="connsiteY29" fmla="*/ 209073 h 795310"/>
                <a:gd name="connsiteX30" fmla="*/ 691527 w 818877"/>
                <a:gd name="connsiteY30" fmla="*/ 236726 h 795310"/>
                <a:gd name="connsiteX31" fmla="*/ 678979 w 818877"/>
                <a:gd name="connsiteY31" fmla="*/ 252818 h 795310"/>
                <a:gd name="connsiteX32" fmla="*/ 705175 w 818877"/>
                <a:gd name="connsiteY32" fmla="*/ 314052 h 795310"/>
                <a:gd name="connsiteX33" fmla="*/ 758443 w 818877"/>
                <a:gd name="connsiteY33" fmla="*/ 320533 h 795310"/>
                <a:gd name="connsiteX34" fmla="*/ 810611 w 818877"/>
                <a:gd name="connsiteY34" fmla="*/ 330512 h 795310"/>
                <a:gd name="connsiteX35" fmla="*/ 818877 w 818877"/>
                <a:gd name="connsiteY35" fmla="*/ 339422 h 795310"/>
                <a:gd name="connsiteX36" fmla="*/ 818877 w 818877"/>
                <a:gd name="connsiteY36" fmla="*/ 456919 h 795310"/>
                <a:gd name="connsiteX37" fmla="*/ 803635 w 818877"/>
                <a:gd name="connsiteY37" fmla="*/ 467525 h 795310"/>
                <a:gd name="connsiteX38" fmla="*/ 768415 w 818877"/>
                <a:gd name="connsiteY38" fmla="*/ 475331 h 795310"/>
                <a:gd name="connsiteX39" fmla="*/ 729441 w 818877"/>
                <a:gd name="connsiteY39" fmla="*/ 479786 h 795310"/>
                <a:gd name="connsiteX40" fmla="*/ 704191 w 818877"/>
                <a:gd name="connsiteY40" fmla="*/ 482290 h 795310"/>
                <a:gd name="connsiteX41" fmla="*/ 680041 w 818877"/>
                <a:gd name="connsiteY41" fmla="*/ 540505 h 795310"/>
                <a:gd name="connsiteX42" fmla="*/ 742217 w 818877"/>
                <a:gd name="connsiteY42" fmla="*/ 618677 h 795310"/>
                <a:gd name="connsiteX43" fmla="*/ 745327 w 818877"/>
                <a:gd name="connsiteY43" fmla="*/ 626189 h 795310"/>
                <a:gd name="connsiteX44" fmla="*/ 731147 w 818877"/>
                <a:gd name="connsiteY44" fmla="*/ 645188 h 795310"/>
                <a:gd name="connsiteX45" fmla="*/ 699073 w 818877"/>
                <a:gd name="connsiteY45" fmla="*/ 677960 h 795310"/>
                <a:gd name="connsiteX46" fmla="*/ 664913 w 818877"/>
                <a:gd name="connsiteY46" fmla="*/ 709037 h 795310"/>
                <a:gd name="connsiteX47" fmla="*/ 644061 w 818877"/>
                <a:gd name="connsiteY47" fmla="*/ 722661 h 795310"/>
                <a:gd name="connsiteX48" fmla="*/ 630451 w 818877"/>
                <a:gd name="connsiteY48" fmla="*/ 713493 h 795310"/>
                <a:gd name="connsiteX49" fmla="*/ 602623 w 818877"/>
                <a:gd name="connsiteY49" fmla="*/ 693020 h 795310"/>
                <a:gd name="connsiteX50" fmla="*/ 573847 w 818877"/>
                <a:gd name="connsiteY50" fmla="*/ 671626 h 795310"/>
                <a:gd name="connsiteX51" fmla="*/ 556673 w 818877"/>
                <a:gd name="connsiteY51" fmla="*/ 659439 h 795310"/>
                <a:gd name="connsiteX52" fmla="*/ 526607 w 818877"/>
                <a:gd name="connsiteY52" fmla="*/ 673173 h 795310"/>
                <a:gd name="connsiteX53" fmla="*/ 495973 w 818877"/>
                <a:gd name="connsiteY53" fmla="*/ 682857 h 795310"/>
                <a:gd name="connsiteX54" fmla="*/ 493207 w 818877"/>
                <a:gd name="connsiteY54" fmla="*/ 707491 h 795310"/>
                <a:gd name="connsiteX55" fmla="*/ 488239 w 818877"/>
                <a:gd name="connsiteY55" fmla="*/ 745344 h 795310"/>
                <a:gd name="connsiteX56" fmla="*/ 481187 w 818877"/>
                <a:gd name="connsiteY56" fmla="*/ 779845 h 795310"/>
                <a:gd name="connsiteX57" fmla="*/ 470307 w 818877"/>
                <a:gd name="connsiteY57" fmla="*/ 795310 h 795310"/>
                <a:gd name="connsiteX58" fmla="*/ 348457 w 818877"/>
                <a:gd name="connsiteY58" fmla="*/ 795310 h 795310"/>
                <a:gd name="connsiteX59" fmla="*/ 338674 w 818877"/>
                <a:gd name="connsiteY59" fmla="*/ 786915 h 795310"/>
                <a:gd name="connsiteX60" fmla="*/ 329006 w 818877"/>
                <a:gd name="connsiteY60" fmla="*/ 735659 h 795310"/>
                <a:gd name="connsiteX61" fmla="*/ 323319 w 818877"/>
                <a:gd name="connsiteY61" fmla="*/ 684293 h 795310"/>
                <a:gd name="connsiteX62" fmla="*/ 263190 w 818877"/>
                <a:gd name="connsiteY62" fmla="*/ 659439 h 795310"/>
                <a:gd name="connsiteX63" fmla="*/ 221524 w 818877"/>
                <a:gd name="connsiteY63" fmla="*/ 689485 h 795310"/>
                <a:gd name="connsiteX64" fmla="*/ 180920 w 818877"/>
                <a:gd name="connsiteY64" fmla="*/ 720673 h 795310"/>
                <a:gd name="connsiteX65" fmla="*/ 174702 w 818877"/>
                <a:gd name="connsiteY65" fmla="*/ 722661 h 795310"/>
                <a:gd name="connsiteX66" fmla="*/ 155707 w 818877"/>
                <a:gd name="connsiteY66" fmla="*/ 709037 h 795310"/>
                <a:gd name="connsiteX67" fmla="*/ 122496 w 818877"/>
                <a:gd name="connsiteY67" fmla="*/ 677960 h 795310"/>
                <a:gd name="connsiteX68" fmla="*/ 91142 w 818877"/>
                <a:gd name="connsiteY68" fmla="*/ 645188 h 795310"/>
                <a:gd name="connsiteX69" fmla="*/ 76963 w 818877"/>
                <a:gd name="connsiteY69" fmla="*/ 626189 h 795310"/>
                <a:gd name="connsiteX70" fmla="*/ 85228 w 818877"/>
                <a:gd name="connsiteY70" fmla="*/ 612970 h 795310"/>
                <a:gd name="connsiteX71" fmla="*/ 104563 w 818877"/>
                <a:gd name="connsiteY71" fmla="*/ 586348 h 795310"/>
                <a:gd name="connsiteX72" fmla="*/ 126173 w 818877"/>
                <a:gd name="connsiteY72" fmla="*/ 558695 h 795310"/>
                <a:gd name="connsiteX73" fmla="*/ 139784 w 818877"/>
                <a:gd name="connsiteY73" fmla="*/ 541425 h 795310"/>
                <a:gd name="connsiteX74" fmla="*/ 113586 w 818877"/>
                <a:gd name="connsiteY74" fmla="*/ 480302 h 795310"/>
                <a:gd name="connsiteX75" fmla="*/ 59788 w 818877"/>
                <a:gd name="connsiteY75" fmla="*/ 473857 h 795310"/>
                <a:gd name="connsiteX76" fmla="*/ 8151 w 818877"/>
                <a:gd name="connsiteY76" fmla="*/ 463879 h 795310"/>
                <a:gd name="connsiteX77" fmla="*/ 0 w 818877"/>
                <a:gd name="connsiteY77" fmla="*/ 454821 h 795310"/>
                <a:gd name="connsiteX78" fmla="*/ 0 w 818877"/>
                <a:gd name="connsiteY78" fmla="*/ 337360 h 795310"/>
                <a:gd name="connsiteX79" fmla="*/ 15658 w 818877"/>
                <a:gd name="connsiteY79" fmla="*/ 326755 h 795310"/>
                <a:gd name="connsiteX80" fmla="*/ 50765 w 818877"/>
                <a:gd name="connsiteY80" fmla="*/ 319060 h 795310"/>
                <a:gd name="connsiteX81" fmla="*/ 88906 w 818877"/>
                <a:gd name="connsiteY81" fmla="*/ 314604 h 795310"/>
                <a:gd name="connsiteX82" fmla="*/ 113586 w 818877"/>
                <a:gd name="connsiteY82" fmla="*/ 311990 h 795310"/>
                <a:gd name="connsiteX83" fmla="*/ 138722 w 818877"/>
                <a:gd name="connsiteY83" fmla="*/ 253885 h 795310"/>
                <a:gd name="connsiteX84" fmla="*/ 76963 w 818877"/>
                <a:gd name="connsiteY84" fmla="*/ 175676 h 795310"/>
                <a:gd name="connsiteX85" fmla="*/ 73437 w 818877"/>
                <a:gd name="connsiteY85" fmla="*/ 168312 h 795310"/>
                <a:gd name="connsiteX86" fmla="*/ 87806 w 818877"/>
                <a:gd name="connsiteY86" fmla="*/ 149054 h 795310"/>
                <a:gd name="connsiteX87" fmla="*/ 119918 w 818877"/>
                <a:gd name="connsiteY87" fmla="*/ 116430 h 795310"/>
                <a:gd name="connsiteX88" fmla="*/ 154191 w 818877"/>
                <a:gd name="connsiteY88" fmla="*/ 85426 h 795310"/>
                <a:gd name="connsiteX89" fmla="*/ 174702 w 818877"/>
                <a:gd name="connsiteY89" fmla="*/ 71618 h 795310"/>
                <a:gd name="connsiteX90" fmla="*/ 188351 w 818877"/>
                <a:gd name="connsiteY90" fmla="*/ 80860 h 795310"/>
                <a:gd name="connsiteX91" fmla="*/ 216368 w 818877"/>
                <a:gd name="connsiteY91" fmla="*/ 101260 h 795310"/>
                <a:gd name="connsiteX92" fmla="*/ 245371 w 818877"/>
                <a:gd name="connsiteY92" fmla="*/ 122653 h 795310"/>
                <a:gd name="connsiteX93" fmla="*/ 262090 w 818877"/>
                <a:gd name="connsiteY93" fmla="*/ 134840 h 795310"/>
                <a:gd name="connsiteX94" fmla="*/ 292194 w 818877"/>
                <a:gd name="connsiteY94" fmla="*/ 121621 h 795310"/>
                <a:gd name="connsiteX95" fmla="*/ 323319 w 818877"/>
                <a:gd name="connsiteY95" fmla="*/ 111532 h 795310"/>
                <a:gd name="connsiteX96" fmla="*/ 324836 w 818877"/>
                <a:gd name="connsiteY96" fmla="*/ 87010 h 795310"/>
                <a:gd name="connsiteX97" fmla="*/ 329424 w 818877"/>
                <a:gd name="connsiteY97" fmla="*/ 49783 h 795310"/>
                <a:gd name="connsiteX98" fmla="*/ 337385 w 818877"/>
                <a:gd name="connsiteY98" fmla="*/ 15355 h 795310"/>
                <a:gd name="connsiteX99" fmla="*/ 348457 w 818877"/>
                <a:gd name="connsiteY99" fmla="*/ 0 h 79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18877" h="795310">
                  <a:moveTo>
                    <a:pt x="406765" y="527950"/>
                  </a:moveTo>
                  <a:cubicBezTo>
                    <a:pt x="385725" y="527950"/>
                    <a:pt x="368665" y="545008"/>
                    <a:pt x="368665" y="566050"/>
                  </a:cubicBezTo>
                  <a:cubicBezTo>
                    <a:pt x="368665" y="587092"/>
                    <a:pt x="385725" y="604150"/>
                    <a:pt x="406765" y="604150"/>
                  </a:cubicBezTo>
                  <a:cubicBezTo>
                    <a:pt x="427809" y="604150"/>
                    <a:pt x="444865" y="587092"/>
                    <a:pt x="444865" y="566050"/>
                  </a:cubicBezTo>
                  <a:cubicBezTo>
                    <a:pt x="444865" y="545008"/>
                    <a:pt x="427809" y="527950"/>
                    <a:pt x="406765" y="527950"/>
                  </a:cubicBezTo>
                  <a:close/>
                  <a:moveTo>
                    <a:pt x="406765" y="180140"/>
                  </a:moveTo>
                  <a:cubicBezTo>
                    <a:pt x="385725" y="180140"/>
                    <a:pt x="368665" y="197198"/>
                    <a:pt x="368665" y="218240"/>
                  </a:cubicBezTo>
                  <a:lnTo>
                    <a:pt x="368665" y="459454"/>
                  </a:lnTo>
                  <a:cubicBezTo>
                    <a:pt x="368665" y="480496"/>
                    <a:pt x="385725" y="497554"/>
                    <a:pt x="406765" y="497554"/>
                  </a:cubicBezTo>
                  <a:lnTo>
                    <a:pt x="406765" y="497555"/>
                  </a:lnTo>
                  <a:cubicBezTo>
                    <a:pt x="427807" y="497555"/>
                    <a:pt x="444865" y="480497"/>
                    <a:pt x="444865" y="459455"/>
                  </a:cubicBezTo>
                  <a:cubicBezTo>
                    <a:pt x="444865" y="379050"/>
                    <a:pt x="444865" y="298645"/>
                    <a:pt x="444865" y="218240"/>
                  </a:cubicBezTo>
                  <a:cubicBezTo>
                    <a:pt x="444865" y="197198"/>
                    <a:pt x="427809" y="180140"/>
                    <a:pt x="406765" y="180140"/>
                  </a:cubicBezTo>
                  <a:close/>
                  <a:moveTo>
                    <a:pt x="348457" y="0"/>
                  </a:moveTo>
                  <a:lnTo>
                    <a:pt x="470307" y="0"/>
                  </a:lnTo>
                  <a:cubicBezTo>
                    <a:pt x="475047" y="0"/>
                    <a:pt x="478383" y="2467"/>
                    <a:pt x="480089" y="7475"/>
                  </a:cubicBezTo>
                  <a:cubicBezTo>
                    <a:pt x="484183" y="23676"/>
                    <a:pt x="487065" y="40724"/>
                    <a:pt x="488809" y="58731"/>
                  </a:cubicBezTo>
                  <a:cubicBezTo>
                    <a:pt x="490515" y="76699"/>
                    <a:pt x="492865" y="94263"/>
                    <a:pt x="495973" y="111532"/>
                  </a:cubicBezTo>
                  <a:cubicBezTo>
                    <a:pt x="506629" y="114147"/>
                    <a:pt x="516827" y="117240"/>
                    <a:pt x="526607" y="120886"/>
                  </a:cubicBezTo>
                  <a:cubicBezTo>
                    <a:pt x="536351" y="124641"/>
                    <a:pt x="546019" y="129317"/>
                    <a:pt x="555573" y="134840"/>
                  </a:cubicBezTo>
                  <a:cubicBezTo>
                    <a:pt x="558379" y="132963"/>
                    <a:pt x="564179" y="128470"/>
                    <a:pt x="573089" y="121621"/>
                  </a:cubicBezTo>
                  <a:cubicBezTo>
                    <a:pt x="581999" y="114847"/>
                    <a:pt x="591551" y="107703"/>
                    <a:pt x="601675" y="100192"/>
                  </a:cubicBezTo>
                  <a:cubicBezTo>
                    <a:pt x="611759" y="92827"/>
                    <a:pt x="620897" y="86163"/>
                    <a:pt x="628933" y="80345"/>
                  </a:cubicBezTo>
                  <a:cubicBezTo>
                    <a:pt x="636971" y="74527"/>
                    <a:pt x="642053" y="71618"/>
                    <a:pt x="644061" y="71618"/>
                  </a:cubicBezTo>
                  <a:cubicBezTo>
                    <a:pt x="646107" y="71618"/>
                    <a:pt x="652441" y="76294"/>
                    <a:pt x="663093" y="85426"/>
                  </a:cubicBezTo>
                  <a:cubicBezTo>
                    <a:pt x="673709" y="94595"/>
                    <a:pt x="684895" y="104905"/>
                    <a:pt x="696495" y="116430"/>
                  </a:cubicBezTo>
                  <a:cubicBezTo>
                    <a:pt x="708171" y="128066"/>
                    <a:pt x="718711" y="138964"/>
                    <a:pt x="728153" y="149054"/>
                  </a:cubicBezTo>
                  <a:cubicBezTo>
                    <a:pt x="737517" y="159143"/>
                    <a:pt x="742217" y="165587"/>
                    <a:pt x="742217" y="168312"/>
                  </a:cubicBezTo>
                  <a:cubicBezTo>
                    <a:pt x="742217" y="169563"/>
                    <a:pt x="739221" y="174351"/>
                    <a:pt x="733307" y="182451"/>
                  </a:cubicBezTo>
                  <a:cubicBezTo>
                    <a:pt x="727279" y="190552"/>
                    <a:pt x="720645" y="199389"/>
                    <a:pt x="713213" y="209073"/>
                  </a:cubicBezTo>
                  <a:cubicBezTo>
                    <a:pt x="705821" y="218610"/>
                    <a:pt x="698619" y="227889"/>
                    <a:pt x="691527" y="236726"/>
                  </a:cubicBezTo>
                  <a:cubicBezTo>
                    <a:pt x="684551" y="245453"/>
                    <a:pt x="680383" y="250866"/>
                    <a:pt x="678979" y="252818"/>
                  </a:cubicBezTo>
                  <a:cubicBezTo>
                    <a:pt x="690353" y="271118"/>
                    <a:pt x="699073" y="291517"/>
                    <a:pt x="705175" y="314052"/>
                  </a:cubicBezTo>
                  <a:cubicBezTo>
                    <a:pt x="722047" y="317403"/>
                    <a:pt x="739753" y="319575"/>
                    <a:pt x="758443" y="320533"/>
                  </a:cubicBezTo>
                  <a:cubicBezTo>
                    <a:pt x="777135" y="321563"/>
                    <a:pt x="794537" y="324767"/>
                    <a:pt x="810611" y="330512"/>
                  </a:cubicBezTo>
                  <a:cubicBezTo>
                    <a:pt x="816109" y="331837"/>
                    <a:pt x="818877" y="334746"/>
                    <a:pt x="818877" y="339422"/>
                  </a:cubicBezTo>
                  <a:lnTo>
                    <a:pt x="818877" y="456919"/>
                  </a:lnTo>
                  <a:cubicBezTo>
                    <a:pt x="818877" y="460860"/>
                    <a:pt x="813759" y="464395"/>
                    <a:pt x="803635" y="467525"/>
                  </a:cubicBezTo>
                  <a:cubicBezTo>
                    <a:pt x="793551" y="470839"/>
                    <a:pt x="781837" y="473232"/>
                    <a:pt x="768415" y="475331"/>
                  </a:cubicBezTo>
                  <a:cubicBezTo>
                    <a:pt x="755107" y="477282"/>
                    <a:pt x="742103" y="478755"/>
                    <a:pt x="729441" y="479786"/>
                  </a:cubicBezTo>
                  <a:cubicBezTo>
                    <a:pt x="716663" y="480743"/>
                    <a:pt x="708285" y="481553"/>
                    <a:pt x="704191" y="482290"/>
                  </a:cubicBezTo>
                  <a:cubicBezTo>
                    <a:pt x="699375" y="501216"/>
                    <a:pt x="691413" y="520548"/>
                    <a:pt x="680041" y="540505"/>
                  </a:cubicBezTo>
                  <a:cubicBezTo>
                    <a:pt x="698845" y="567643"/>
                    <a:pt x="719659" y="593749"/>
                    <a:pt x="742217" y="618677"/>
                  </a:cubicBezTo>
                  <a:lnTo>
                    <a:pt x="745327" y="626189"/>
                  </a:lnTo>
                  <a:cubicBezTo>
                    <a:pt x="745327" y="628766"/>
                    <a:pt x="740625" y="635210"/>
                    <a:pt x="731147" y="645188"/>
                  </a:cubicBezTo>
                  <a:cubicBezTo>
                    <a:pt x="721707" y="655388"/>
                    <a:pt x="711091" y="666325"/>
                    <a:pt x="699073" y="677960"/>
                  </a:cubicBezTo>
                  <a:cubicBezTo>
                    <a:pt x="687015" y="689485"/>
                    <a:pt x="675641" y="699905"/>
                    <a:pt x="664913" y="709037"/>
                  </a:cubicBezTo>
                  <a:cubicBezTo>
                    <a:pt x="654069" y="718206"/>
                    <a:pt x="647093" y="722661"/>
                    <a:pt x="644061" y="722661"/>
                  </a:cubicBezTo>
                  <a:cubicBezTo>
                    <a:pt x="643341" y="722661"/>
                    <a:pt x="638829" y="719531"/>
                    <a:pt x="630451" y="713493"/>
                  </a:cubicBezTo>
                  <a:cubicBezTo>
                    <a:pt x="622071" y="707381"/>
                    <a:pt x="612821" y="700532"/>
                    <a:pt x="602623" y="693020"/>
                  </a:cubicBezTo>
                  <a:cubicBezTo>
                    <a:pt x="592537" y="685656"/>
                    <a:pt x="582985" y="678475"/>
                    <a:pt x="573847" y="671626"/>
                  </a:cubicBezTo>
                  <a:cubicBezTo>
                    <a:pt x="564825" y="664851"/>
                    <a:pt x="559023" y="660801"/>
                    <a:pt x="556673" y="659439"/>
                  </a:cubicBezTo>
                  <a:cubicBezTo>
                    <a:pt x="546663" y="664741"/>
                    <a:pt x="536693" y="669307"/>
                    <a:pt x="526607" y="673173"/>
                  </a:cubicBezTo>
                  <a:cubicBezTo>
                    <a:pt x="516485" y="676929"/>
                    <a:pt x="506285" y="680132"/>
                    <a:pt x="495973" y="682857"/>
                  </a:cubicBezTo>
                  <a:cubicBezTo>
                    <a:pt x="495331" y="686908"/>
                    <a:pt x="494383" y="695008"/>
                    <a:pt x="493207" y="707491"/>
                  </a:cubicBezTo>
                  <a:cubicBezTo>
                    <a:pt x="492031" y="719973"/>
                    <a:pt x="490287" y="732530"/>
                    <a:pt x="488239" y="745344"/>
                  </a:cubicBezTo>
                  <a:cubicBezTo>
                    <a:pt x="486231" y="758121"/>
                    <a:pt x="483843" y="769646"/>
                    <a:pt x="481187" y="779845"/>
                  </a:cubicBezTo>
                  <a:cubicBezTo>
                    <a:pt x="478383" y="790229"/>
                    <a:pt x="474743" y="795310"/>
                    <a:pt x="470307" y="795310"/>
                  </a:cubicBezTo>
                  <a:lnTo>
                    <a:pt x="348457" y="795310"/>
                  </a:lnTo>
                  <a:cubicBezTo>
                    <a:pt x="343603" y="795310"/>
                    <a:pt x="340380" y="792402"/>
                    <a:pt x="338674" y="786915"/>
                  </a:cubicBezTo>
                  <a:cubicBezTo>
                    <a:pt x="333822" y="770603"/>
                    <a:pt x="330637" y="753444"/>
                    <a:pt x="329006" y="735659"/>
                  </a:cubicBezTo>
                  <a:cubicBezTo>
                    <a:pt x="327187" y="717764"/>
                    <a:pt x="325367" y="700716"/>
                    <a:pt x="323319" y="684293"/>
                  </a:cubicBezTo>
                  <a:cubicBezTo>
                    <a:pt x="302391" y="678365"/>
                    <a:pt x="282298" y="670043"/>
                    <a:pt x="263190" y="659439"/>
                  </a:cubicBezTo>
                  <a:cubicBezTo>
                    <a:pt x="249010" y="669822"/>
                    <a:pt x="235135" y="679727"/>
                    <a:pt x="221524" y="689485"/>
                  </a:cubicBezTo>
                  <a:cubicBezTo>
                    <a:pt x="207762" y="699353"/>
                    <a:pt x="194227" y="709774"/>
                    <a:pt x="180920" y="720673"/>
                  </a:cubicBezTo>
                  <a:lnTo>
                    <a:pt x="174702" y="722661"/>
                  </a:lnTo>
                  <a:cubicBezTo>
                    <a:pt x="172655" y="722661"/>
                    <a:pt x="166323" y="718169"/>
                    <a:pt x="155707" y="709037"/>
                  </a:cubicBezTo>
                  <a:cubicBezTo>
                    <a:pt x="145054" y="699869"/>
                    <a:pt x="133984" y="689485"/>
                    <a:pt x="122496" y="677960"/>
                  </a:cubicBezTo>
                  <a:cubicBezTo>
                    <a:pt x="111008" y="666288"/>
                    <a:pt x="100582" y="655388"/>
                    <a:pt x="91142" y="645188"/>
                  </a:cubicBezTo>
                  <a:cubicBezTo>
                    <a:pt x="81702" y="635210"/>
                    <a:pt x="76963" y="628766"/>
                    <a:pt x="76963" y="626189"/>
                  </a:cubicBezTo>
                  <a:cubicBezTo>
                    <a:pt x="76963" y="625452"/>
                    <a:pt x="79768" y="621071"/>
                    <a:pt x="85228" y="612970"/>
                  </a:cubicBezTo>
                  <a:cubicBezTo>
                    <a:pt x="90725" y="604869"/>
                    <a:pt x="97170" y="595922"/>
                    <a:pt x="104563" y="586348"/>
                  </a:cubicBezTo>
                  <a:cubicBezTo>
                    <a:pt x="111880" y="576700"/>
                    <a:pt x="119084" y="567421"/>
                    <a:pt x="126173" y="558695"/>
                  </a:cubicBezTo>
                  <a:cubicBezTo>
                    <a:pt x="133149" y="549858"/>
                    <a:pt x="137661" y="544150"/>
                    <a:pt x="139784" y="541425"/>
                  </a:cubicBezTo>
                  <a:cubicBezTo>
                    <a:pt x="128410" y="523235"/>
                    <a:pt x="119729" y="502873"/>
                    <a:pt x="113586" y="480302"/>
                  </a:cubicBezTo>
                  <a:cubicBezTo>
                    <a:pt x="96109" y="476877"/>
                    <a:pt x="78176" y="474889"/>
                    <a:pt x="59788" y="473857"/>
                  </a:cubicBezTo>
                  <a:cubicBezTo>
                    <a:pt x="41439" y="472827"/>
                    <a:pt x="24264" y="469513"/>
                    <a:pt x="8151" y="463879"/>
                  </a:cubicBezTo>
                  <a:cubicBezTo>
                    <a:pt x="2654" y="462517"/>
                    <a:pt x="0" y="459497"/>
                    <a:pt x="0" y="454821"/>
                  </a:cubicBezTo>
                  <a:lnTo>
                    <a:pt x="0" y="337360"/>
                  </a:lnTo>
                  <a:cubicBezTo>
                    <a:pt x="0" y="333420"/>
                    <a:pt x="5118" y="329885"/>
                    <a:pt x="15658" y="326755"/>
                  </a:cubicBezTo>
                  <a:cubicBezTo>
                    <a:pt x="26084" y="323626"/>
                    <a:pt x="37799" y="320938"/>
                    <a:pt x="50765" y="319060"/>
                  </a:cubicBezTo>
                  <a:cubicBezTo>
                    <a:pt x="63883" y="317071"/>
                    <a:pt x="76546" y="315525"/>
                    <a:pt x="88906" y="314604"/>
                  </a:cubicBezTo>
                  <a:cubicBezTo>
                    <a:pt x="101151" y="313536"/>
                    <a:pt x="109416" y="312727"/>
                    <a:pt x="113586" y="311990"/>
                  </a:cubicBezTo>
                  <a:cubicBezTo>
                    <a:pt x="119729" y="291812"/>
                    <a:pt x="128107" y="272369"/>
                    <a:pt x="138722" y="253885"/>
                  </a:cubicBezTo>
                  <a:cubicBezTo>
                    <a:pt x="119804" y="226637"/>
                    <a:pt x="99294" y="200530"/>
                    <a:pt x="76963" y="175676"/>
                  </a:cubicBezTo>
                  <a:lnTo>
                    <a:pt x="73437" y="168312"/>
                  </a:lnTo>
                  <a:cubicBezTo>
                    <a:pt x="73437" y="165587"/>
                    <a:pt x="78252" y="159143"/>
                    <a:pt x="87806" y="149054"/>
                  </a:cubicBezTo>
                  <a:cubicBezTo>
                    <a:pt x="97359" y="139001"/>
                    <a:pt x="108127" y="128066"/>
                    <a:pt x="119918" y="116430"/>
                  </a:cubicBezTo>
                  <a:cubicBezTo>
                    <a:pt x="131860" y="104868"/>
                    <a:pt x="143234" y="94595"/>
                    <a:pt x="154191" y="85426"/>
                  </a:cubicBezTo>
                  <a:cubicBezTo>
                    <a:pt x="165148" y="76294"/>
                    <a:pt x="172010" y="71618"/>
                    <a:pt x="174702" y="71618"/>
                  </a:cubicBezTo>
                  <a:cubicBezTo>
                    <a:pt x="175347" y="71618"/>
                    <a:pt x="179972" y="74748"/>
                    <a:pt x="188351" y="80860"/>
                  </a:cubicBezTo>
                  <a:cubicBezTo>
                    <a:pt x="196691" y="87010"/>
                    <a:pt x="206056" y="93859"/>
                    <a:pt x="216368" y="101260"/>
                  </a:cubicBezTo>
                  <a:cubicBezTo>
                    <a:pt x="226566" y="108734"/>
                    <a:pt x="236348" y="115915"/>
                    <a:pt x="245371" y="122653"/>
                  </a:cubicBezTo>
                  <a:cubicBezTo>
                    <a:pt x="254470" y="129428"/>
                    <a:pt x="260081" y="133589"/>
                    <a:pt x="262090" y="134840"/>
                  </a:cubicBezTo>
                  <a:cubicBezTo>
                    <a:pt x="271986" y="129539"/>
                    <a:pt x="282071" y="125157"/>
                    <a:pt x="292194" y="121621"/>
                  </a:cubicBezTo>
                  <a:cubicBezTo>
                    <a:pt x="302278" y="118198"/>
                    <a:pt x="312667" y="114847"/>
                    <a:pt x="323319" y="111532"/>
                  </a:cubicBezTo>
                  <a:cubicBezTo>
                    <a:pt x="323319" y="107593"/>
                    <a:pt x="323737" y="99382"/>
                    <a:pt x="324836" y="87010"/>
                  </a:cubicBezTo>
                  <a:cubicBezTo>
                    <a:pt x="325898" y="74822"/>
                    <a:pt x="327415" y="62376"/>
                    <a:pt x="329424" y="49783"/>
                  </a:cubicBezTo>
                  <a:cubicBezTo>
                    <a:pt x="331471" y="37190"/>
                    <a:pt x="334162" y="25664"/>
                    <a:pt x="337385" y="15355"/>
                  </a:cubicBezTo>
                  <a:cubicBezTo>
                    <a:pt x="340608" y="5192"/>
                    <a:pt x="344361" y="0"/>
                    <a:pt x="348457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Open Sans Light"/>
              </a:endParaRPr>
            </a:p>
          </p:txBody>
        </p:sp>
      </p:grpSp>
      <p:sp>
        <p:nvSpPr>
          <p:cNvPr id="36" name="Текст 3">
            <a:extLst>
              <a:ext uri="{FF2B5EF4-FFF2-40B4-BE49-F238E27FC236}">
                <a16:creationId xmlns:a16="http://schemas.microsoft.com/office/drawing/2014/main" id="{D13F628C-F500-1726-93D3-949741D80652}"/>
              </a:ext>
            </a:extLst>
          </p:cNvPr>
          <p:cNvSpPr txBox="1">
            <a:spLocks/>
          </p:cNvSpPr>
          <p:nvPr/>
        </p:nvSpPr>
        <p:spPr>
          <a:xfrm>
            <a:off x="1769409" y="6378162"/>
            <a:ext cx="4871124" cy="21544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* В свободном интервью приняло участие около 20 пользователей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69B4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4AEDE628-9E92-EE23-BDC0-964416D38E6C}"/>
              </a:ext>
            </a:extLst>
          </p:cNvPr>
          <p:cNvSpPr/>
          <p:nvPr/>
        </p:nvSpPr>
        <p:spPr>
          <a:xfrm>
            <a:off x="1923183" y="5160958"/>
            <a:ext cx="2260349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4000" b="1" kern="0" dirty="0">
                <a:solidFill>
                  <a:srgbClr val="0074BB"/>
                </a:solidFill>
                <a:latin typeface="Arial"/>
                <a:cs typeface="Arial"/>
                <a:sym typeface="Arial"/>
              </a:rPr>
              <a:t>11</a:t>
            </a:r>
            <a:r>
              <a:rPr lang="ru-RU" sz="1600" b="1" kern="0" dirty="0">
                <a:solidFill>
                  <a:srgbClr val="0074BB"/>
                </a:solidFill>
                <a:latin typeface="Arial"/>
                <a:cs typeface="Arial"/>
                <a:sym typeface="Arial"/>
              </a:rPr>
              <a:t> </a:t>
            </a:r>
            <a:r>
              <a:rPr lang="ru-RU" sz="2400" b="1" kern="0" dirty="0">
                <a:solidFill>
                  <a:srgbClr val="0074BB"/>
                </a:solidFill>
                <a:latin typeface="Arial"/>
                <a:cs typeface="Arial"/>
                <a:sym typeface="Arial"/>
              </a:rPr>
              <a:t>млн.</a:t>
            </a:r>
            <a:endParaRPr lang="ru-RU" sz="4000" b="1" kern="0" dirty="0">
              <a:solidFill>
                <a:srgbClr val="0074BB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39A6FFCF-B154-8D2B-4339-B84AC15E26D8}"/>
              </a:ext>
            </a:extLst>
          </p:cNvPr>
          <p:cNvSpPr/>
          <p:nvPr/>
        </p:nvSpPr>
        <p:spPr>
          <a:xfrm>
            <a:off x="1969763" y="5660681"/>
            <a:ext cx="18315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100" b="1" kern="0" dirty="0">
                <a:solidFill>
                  <a:srgbClr val="0074BB"/>
                </a:solidFill>
                <a:latin typeface="Arial"/>
                <a:cs typeface="Arial"/>
                <a:sym typeface="Arial"/>
              </a:rPr>
              <a:t>зарегистрированных аккаунтов (7 мес. назад)</a:t>
            </a: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545DD5B3-FDD7-673A-788B-21E20A9F7F1E}"/>
              </a:ext>
            </a:extLst>
          </p:cNvPr>
          <p:cNvSpPr/>
          <p:nvPr/>
        </p:nvSpPr>
        <p:spPr>
          <a:xfrm>
            <a:off x="3757551" y="5160958"/>
            <a:ext cx="1482602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4000" b="1" kern="0" dirty="0">
                <a:solidFill>
                  <a:srgbClr val="BB8D54"/>
                </a:solidFill>
                <a:latin typeface="Arial"/>
                <a:cs typeface="Arial"/>
                <a:sym typeface="Arial"/>
              </a:rPr>
              <a:t>1</a:t>
            </a:r>
            <a:r>
              <a:rPr lang="ru-RU" sz="1600" b="1" kern="0" dirty="0">
                <a:solidFill>
                  <a:srgbClr val="BB8D54"/>
                </a:solidFill>
                <a:latin typeface="Arial"/>
                <a:cs typeface="Arial"/>
                <a:sym typeface="Arial"/>
              </a:rPr>
              <a:t> </a:t>
            </a:r>
            <a:r>
              <a:rPr lang="ru-RU" sz="2400" b="1" kern="0" dirty="0">
                <a:solidFill>
                  <a:srgbClr val="BB8D54"/>
                </a:solidFill>
                <a:latin typeface="Arial"/>
                <a:cs typeface="Arial"/>
                <a:sym typeface="Arial"/>
              </a:rPr>
              <a:t>млн.</a:t>
            </a:r>
            <a:endParaRPr lang="ru-RU" sz="4000" b="1" kern="0" dirty="0">
              <a:solidFill>
                <a:srgbClr val="BB8D54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F3C9B133-BC36-A365-232B-B632F4E218B5}"/>
              </a:ext>
            </a:extLst>
          </p:cNvPr>
          <p:cNvSpPr/>
          <p:nvPr/>
        </p:nvSpPr>
        <p:spPr>
          <a:xfrm>
            <a:off x="3804131" y="5660681"/>
            <a:ext cx="1387254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100" b="1" kern="0" dirty="0">
                <a:solidFill>
                  <a:srgbClr val="BB8D54"/>
                </a:solidFill>
                <a:latin typeface="Arial"/>
                <a:cs typeface="Arial"/>
                <a:sym typeface="Arial"/>
              </a:rPr>
              <a:t>зарегистрировано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ru-RU" sz="1100" b="1" kern="0" dirty="0">
                <a:solidFill>
                  <a:srgbClr val="BB8D54"/>
                </a:solidFill>
                <a:latin typeface="Arial"/>
                <a:cs typeface="Arial"/>
                <a:sym typeface="Arial"/>
              </a:rPr>
              <a:t>за пять месяцев</a:t>
            </a: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9D25BE28-DDB2-9D0A-9466-A3BCE3F65BB1}"/>
              </a:ext>
            </a:extLst>
          </p:cNvPr>
          <p:cNvSpPr/>
          <p:nvPr/>
        </p:nvSpPr>
        <p:spPr>
          <a:xfrm>
            <a:off x="5157226" y="5181378"/>
            <a:ext cx="1849886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4000" b="1" kern="0" dirty="0">
                <a:solidFill>
                  <a:srgbClr val="0074BB"/>
                </a:solidFill>
                <a:latin typeface="Arial"/>
                <a:cs typeface="Arial"/>
                <a:sym typeface="Arial"/>
              </a:rPr>
              <a:t>100</a:t>
            </a:r>
            <a:r>
              <a:rPr lang="ru-RU" sz="1600" b="1" kern="0" dirty="0">
                <a:solidFill>
                  <a:srgbClr val="0074BB"/>
                </a:solidFill>
                <a:latin typeface="Arial"/>
                <a:cs typeface="Arial"/>
                <a:sym typeface="Arial"/>
              </a:rPr>
              <a:t> </a:t>
            </a:r>
            <a:r>
              <a:rPr lang="ru-RU" sz="2400" b="1" kern="0" dirty="0">
                <a:solidFill>
                  <a:srgbClr val="0074BB"/>
                </a:solidFill>
                <a:latin typeface="Arial"/>
                <a:cs typeface="Arial"/>
                <a:sym typeface="Arial"/>
              </a:rPr>
              <a:t>млн.</a:t>
            </a:r>
            <a:endParaRPr lang="ru-RU" sz="4000" b="1" kern="0" dirty="0">
              <a:solidFill>
                <a:srgbClr val="0074BB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279B2871-5C8A-2384-17F3-C49295CB19A6}"/>
              </a:ext>
            </a:extLst>
          </p:cNvPr>
          <p:cNvSpPr/>
          <p:nvPr/>
        </p:nvSpPr>
        <p:spPr>
          <a:xfrm>
            <a:off x="5203806" y="5681101"/>
            <a:ext cx="163973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100" b="1" kern="0" dirty="0">
                <a:solidFill>
                  <a:srgbClr val="0074BB"/>
                </a:solidFill>
                <a:latin typeface="Arial"/>
                <a:cs typeface="Arial"/>
                <a:sym typeface="Arial"/>
              </a:rPr>
              <a:t>зарегистрировано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ru-RU" sz="1100" b="1" kern="0" dirty="0">
                <a:solidFill>
                  <a:srgbClr val="0074BB"/>
                </a:solidFill>
                <a:latin typeface="Arial"/>
                <a:cs typeface="Arial"/>
                <a:sym typeface="Arial"/>
              </a:rPr>
              <a:t>проектов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5A7EC38-9C88-85CB-B897-4AC12A9A249F}"/>
              </a:ext>
            </a:extLst>
          </p:cNvPr>
          <p:cNvSpPr/>
          <p:nvPr/>
        </p:nvSpPr>
        <p:spPr>
          <a:xfrm>
            <a:off x="1932707" y="4634438"/>
            <a:ext cx="395679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этом общемировые показатели </a:t>
            </a:r>
            <a:r>
              <a:rPr lang="ru-RU" sz="12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Overleaf</a:t>
            </a:r>
            <a:r>
              <a:rPr lang="ru-RU" sz="1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говорят о высоком спросе их продукта:</a:t>
            </a:r>
          </a:p>
        </p:txBody>
      </p:sp>
      <p:grpSp>
        <p:nvGrpSpPr>
          <p:cNvPr id="108" name="Группа 107">
            <a:extLst>
              <a:ext uri="{FF2B5EF4-FFF2-40B4-BE49-F238E27FC236}">
                <a16:creationId xmlns:a16="http://schemas.microsoft.com/office/drawing/2014/main" id="{483F54B7-4A6C-808D-638C-4A8046097326}"/>
              </a:ext>
            </a:extLst>
          </p:cNvPr>
          <p:cNvGrpSpPr/>
          <p:nvPr/>
        </p:nvGrpSpPr>
        <p:grpSpPr>
          <a:xfrm>
            <a:off x="9943829" y="4630791"/>
            <a:ext cx="1739572" cy="1309853"/>
            <a:chOff x="9837077" y="4630791"/>
            <a:chExt cx="1739572" cy="1309853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40B9D690-8F2A-956D-024D-EE858911BB82}"/>
                </a:ext>
              </a:extLst>
            </p:cNvPr>
            <p:cNvSpPr/>
            <p:nvPr/>
          </p:nvSpPr>
          <p:spPr>
            <a:xfrm>
              <a:off x="9850348" y="5201980"/>
              <a:ext cx="1726301" cy="738664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Бесплатная версия «урезана» по функциям и количеству пользователей</a:t>
              </a:r>
            </a:p>
          </p:txBody>
        </p:sp>
        <p:grpSp>
          <p:nvGrpSpPr>
            <p:cNvPr id="67" name="Группа 66">
              <a:extLst>
                <a:ext uri="{FF2B5EF4-FFF2-40B4-BE49-F238E27FC236}">
                  <a16:creationId xmlns:a16="http://schemas.microsoft.com/office/drawing/2014/main" id="{869D985D-F29B-DEB7-87AF-13B90D17D7DE}"/>
                </a:ext>
              </a:extLst>
            </p:cNvPr>
            <p:cNvGrpSpPr/>
            <p:nvPr/>
          </p:nvGrpSpPr>
          <p:grpSpPr>
            <a:xfrm>
              <a:off x="9837077" y="4630791"/>
              <a:ext cx="507044" cy="507044"/>
              <a:chOff x="6416299" y="5040883"/>
              <a:chExt cx="964794" cy="964794"/>
            </a:xfrm>
          </p:grpSpPr>
          <p:sp>
            <p:nvSpPr>
              <p:cNvPr id="69" name="Скругленный прямоугольник 36">
                <a:extLst>
                  <a:ext uri="{FF2B5EF4-FFF2-40B4-BE49-F238E27FC236}">
                    <a16:creationId xmlns:a16="http://schemas.microsoft.com/office/drawing/2014/main" id="{A90D7FF3-A9B8-6AAE-F7FE-867ACC20C1D4}"/>
                  </a:ext>
                </a:extLst>
              </p:cNvPr>
              <p:cNvSpPr/>
              <p:nvPr/>
            </p:nvSpPr>
            <p:spPr>
              <a:xfrm>
                <a:off x="6416299" y="5040883"/>
                <a:ext cx="964794" cy="964794"/>
              </a:xfrm>
              <a:prstGeom prst="roundRect">
                <a:avLst>
                  <a:gd name="adj" fmla="val 477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66700" sx="107000" sy="107000" algn="ctr" rotWithShape="0">
                  <a:srgbClr val="009FE3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Полилиния 1279">
                <a:extLst>
                  <a:ext uri="{FF2B5EF4-FFF2-40B4-BE49-F238E27FC236}">
                    <a16:creationId xmlns:a16="http://schemas.microsoft.com/office/drawing/2014/main" id="{E80F0E9F-FF01-64F7-EA63-5EC3653F7A36}"/>
                  </a:ext>
                </a:extLst>
              </p:cNvPr>
              <p:cNvSpPr/>
              <p:nvPr/>
            </p:nvSpPr>
            <p:spPr>
              <a:xfrm>
                <a:off x="6613807" y="5238582"/>
                <a:ext cx="569778" cy="553378"/>
              </a:xfrm>
              <a:custGeom>
                <a:avLst/>
                <a:gdLst>
                  <a:gd name="connsiteX0" fmla="*/ 406765 w 818877"/>
                  <a:gd name="connsiteY0" fmla="*/ 527950 h 795310"/>
                  <a:gd name="connsiteX1" fmla="*/ 368665 w 818877"/>
                  <a:gd name="connsiteY1" fmla="*/ 566050 h 795310"/>
                  <a:gd name="connsiteX2" fmla="*/ 406765 w 818877"/>
                  <a:gd name="connsiteY2" fmla="*/ 604150 h 795310"/>
                  <a:gd name="connsiteX3" fmla="*/ 444865 w 818877"/>
                  <a:gd name="connsiteY3" fmla="*/ 566050 h 795310"/>
                  <a:gd name="connsiteX4" fmla="*/ 406765 w 818877"/>
                  <a:gd name="connsiteY4" fmla="*/ 527950 h 795310"/>
                  <a:gd name="connsiteX5" fmla="*/ 406765 w 818877"/>
                  <a:gd name="connsiteY5" fmla="*/ 180140 h 795310"/>
                  <a:gd name="connsiteX6" fmla="*/ 368665 w 818877"/>
                  <a:gd name="connsiteY6" fmla="*/ 218240 h 795310"/>
                  <a:gd name="connsiteX7" fmla="*/ 368665 w 818877"/>
                  <a:gd name="connsiteY7" fmla="*/ 459454 h 795310"/>
                  <a:gd name="connsiteX8" fmla="*/ 406765 w 818877"/>
                  <a:gd name="connsiteY8" fmla="*/ 497554 h 795310"/>
                  <a:gd name="connsiteX9" fmla="*/ 406765 w 818877"/>
                  <a:gd name="connsiteY9" fmla="*/ 497555 h 795310"/>
                  <a:gd name="connsiteX10" fmla="*/ 444865 w 818877"/>
                  <a:gd name="connsiteY10" fmla="*/ 459455 h 795310"/>
                  <a:gd name="connsiteX11" fmla="*/ 444865 w 818877"/>
                  <a:gd name="connsiteY11" fmla="*/ 218240 h 795310"/>
                  <a:gd name="connsiteX12" fmla="*/ 406765 w 818877"/>
                  <a:gd name="connsiteY12" fmla="*/ 180140 h 795310"/>
                  <a:gd name="connsiteX13" fmla="*/ 348457 w 818877"/>
                  <a:gd name="connsiteY13" fmla="*/ 0 h 795310"/>
                  <a:gd name="connsiteX14" fmla="*/ 470307 w 818877"/>
                  <a:gd name="connsiteY14" fmla="*/ 0 h 795310"/>
                  <a:gd name="connsiteX15" fmla="*/ 480089 w 818877"/>
                  <a:gd name="connsiteY15" fmla="*/ 7475 h 795310"/>
                  <a:gd name="connsiteX16" fmla="*/ 488809 w 818877"/>
                  <a:gd name="connsiteY16" fmla="*/ 58731 h 795310"/>
                  <a:gd name="connsiteX17" fmla="*/ 495973 w 818877"/>
                  <a:gd name="connsiteY17" fmla="*/ 111532 h 795310"/>
                  <a:gd name="connsiteX18" fmla="*/ 526607 w 818877"/>
                  <a:gd name="connsiteY18" fmla="*/ 120886 h 795310"/>
                  <a:gd name="connsiteX19" fmla="*/ 555573 w 818877"/>
                  <a:gd name="connsiteY19" fmla="*/ 134840 h 795310"/>
                  <a:gd name="connsiteX20" fmla="*/ 573089 w 818877"/>
                  <a:gd name="connsiteY20" fmla="*/ 121621 h 795310"/>
                  <a:gd name="connsiteX21" fmla="*/ 601675 w 818877"/>
                  <a:gd name="connsiteY21" fmla="*/ 100192 h 795310"/>
                  <a:gd name="connsiteX22" fmla="*/ 628933 w 818877"/>
                  <a:gd name="connsiteY22" fmla="*/ 80345 h 795310"/>
                  <a:gd name="connsiteX23" fmla="*/ 644061 w 818877"/>
                  <a:gd name="connsiteY23" fmla="*/ 71618 h 795310"/>
                  <a:gd name="connsiteX24" fmla="*/ 663093 w 818877"/>
                  <a:gd name="connsiteY24" fmla="*/ 85426 h 795310"/>
                  <a:gd name="connsiteX25" fmla="*/ 696495 w 818877"/>
                  <a:gd name="connsiteY25" fmla="*/ 116430 h 795310"/>
                  <a:gd name="connsiteX26" fmla="*/ 728153 w 818877"/>
                  <a:gd name="connsiteY26" fmla="*/ 149054 h 795310"/>
                  <a:gd name="connsiteX27" fmla="*/ 742217 w 818877"/>
                  <a:gd name="connsiteY27" fmla="*/ 168312 h 795310"/>
                  <a:gd name="connsiteX28" fmla="*/ 733307 w 818877"/>
                  <a:gd name="connsiteY28" fmla="*/ 182451 h 795310"/>
                  <a:gd name="connsiteX29" fmla="*/ 713213 w 818877"/>
                  <a:gd name="connsiteY29" fmla="*/ 209073 h 795310"/>
                  <a:gd name="connsiteX30" fmla="*/ 691527 w 818877"/>
                  <a:gd name="connsiteY30" fmla="*/ 236726 h 795310"/>
                  <a:gd name="connsiteX31" fmla="*/ 678979 w 818877"/>
                  <a:gd name="connsiteY31" fmla="*/ 252818 h 795310"/>
                  <a:gd name="connsiteX32" fmla="*/ 705175 w 818877"/>
                  <a:gd name="connsiteY32" fmla="*/ 314052 h 795310"/>
                  <a:gd name="connsiteX33" fmla="*/ 758443 w 818877"/>
                  <a:gd name="connsiteY33" fmla="*/ 320533 h 795310"/>
                  <a:gd name="connsiteX34" fmla="*/ 810611 w 818877"/>
                  <a:gd name="connsiteY34" fmla="*/ 330512 h 795310"/>
                  <a:gd name="connsiteX35" fmla="*/ 818877 w 818877"/>
                  <a:gd name="connsiteY35" fmla="*/ 339422 h 795310"/>
                  <a:gd name="connsiteX36" fmla="*/ 818877 w 818877"/>
                  <a:gd name="connsiteY36" fmla="*/ 456919 h 795310"/>
                  <a:gd name="connsiteX37" fmla="*/ 803635 w 818877"/>
                  <a:gd name="connsiteY37" fmla="*/ 467525 h 795310"/>
                  <a:gd name="connsiteX38" fmla="*/ 768415 w 818877"/>
                  <a:gd name="connsiteY38" fmla="*/ 475331 h 795310"/>
                  <a:gd name="connsiteX39" fmla="*/ 729441 w 818877"/>
                  <a:gd name="connsiteY39" fmla="*/ 479786 h 795310"/>
                  <a:gd name="connsiteX40" fmla="*/ 704191 w 818877"/>
                  <a:gd name="connsiteY40" fmla="*/ 482290 h 795310"/>
                  <a:gd name="connsiteX41" fmla="*/ 680041 w 818877"/>
                  <a:gd name="connsiteY41" fmla="*/ 540505 h 795310"/>
                  <a:gd name="connsiteX42" fmla="*/ 742217 w 818877"/>
                  <a:gd name="connsiteY42" fmla="*/ 618677 h 795310"/>
                  <a:gd name="connsiteX43" fmla="*/ 745327 w 818877"/>
                  <a:gd name="connsiteY43" fmla="*/ 626189 h 795310"/>
                  <a:gd name="connsiteX44" fmla="*/ 731147 w 818877"/>
                  <a:gd name="connsiteY44" fmla="*/ 645188 h 795310"/>
                  <a:gd name="connsiteX45" fmla="*/ 699073 w 818877"/>
                  <a:gd name="connsiteY45" fmla="*/ 677960 h 795310"/>
                  <a:gd name="connsiteX46" fmla="*/ 664913 w 818877"/>
                  <a:gd name="connsiteY46" fmla="*/ 709037 h 795310"/>
                  <a:gd name="connsiteX47" fmla="*/ 644061 w 818877"/>
                  <a:gd name="connsiteY47" fmla="*/ 722661 h 795310"/>
                  <a:gd name="connsiteX48" fmla="*/ 630451 w 818877"/>
                  <a:gd name="connsiteY48" fmla="*/ 713493 h 795310"/>
                  <a:gd name="connsiteX49" fmla="*/ 602623 w 818877"/>
                  <a:gd name="connsiteY49" fmla="*/ 693020 h 795310"/>
                  <a:gd name="connsiteX50" fmla="*/ 573847 w 818877"/>
                  <a:gd name="connsiteY50" fmla="*/ 671626 h 795310"/>
                  <a:gd name="connsiteX51" fmla="*/ 556673 w 818877"/>
                  <a:gd name="connsiteY51" fmla="*/ 659439 h 795310"/>
                  <a:gd name="connsiteX52" fmla="*/ 526607 w 818877"/>
                  <a:gd name="connsiteY52" fmla="*/ 673173 h 795310"/>
                  <a:gd name="connsiteX53" fmla="*/ 495973 w 818877"/>
                  <a:gd name="connsiteY53" fmla="*/ 682857 h 795310"/>
                  <a:gd name="connsiteX54" fmla="*/ 493207 w 818877"/>
                  <a:gd name="connsiteY54" fmla="*/ 707491 h 795310"/>
                  <a:gd name="connsiteX55" fmla="*/ 488239 w 818877"/>
                  <a:gd name="connsiteY55" fmla="*/ 745344 h 795310"/>
                  <a:gd name="connsiteX56" fmla="*/ 481187 w 818877"/>
                  <a:gd name="connsiteY56" fmla="*/ 779845 h 795310"/>
                  <a:gd name="connsiteX57" fmla="*/ 470307 w 818877"/>
                  <a:gd name="connsiteY57" fmla="*/ 795310 h 795310"/>
                  <a:gd name="connsiteX58" fmla="*/ 348457 w 818877"/>
                  <a:gd name="connsiteY58" fmla="*/ 795310 h 795310"/>
                  <a:gd name="connsiteX59" fmla="*/ 338674 w 818877"/>
                  <a:gd name="connsiteY59" fmla="*/ 786915 h 795310"/>
                  <a:gd name="connsiteX60" fmla="*/ 329006 w 818877"/>
                  <a:gd name="connsiteY60" fmla="*/ 735659 h 795310"/>
                  <a:gd name="connsiteX61" fmla="*/ 323319 w 818877"/>
                  <a:gd name="connsiteY61" fmla="*/ 684293 h 795310"/>
                  <a:gd name="connsiteX62" fmla="*/ 263190 w 818877"/>
                  <a:gd name="connsiteY62" fmla="*/ 659439 h 795310"/>
                  <a:gd name="connsiteX63" fmla="*/ 221524 w 818877"/>
                  <a:gd name="connsiteY63" fmla="*/ 689485 h 795310"/>
                  <a:gd name="connsiteX64" fmla="*/ 180920 w 818877"/>
                  <a:gd name="connsiteY64" fmla="*/ 720673 h 795310"/>
                  <a:gd name="connsiteX65" fmla="*/ 174702 w 818877"/>
                  <a:gd name="connsiteY65" fmla="*/ 722661 h 795310"/>
                  <a:gd name="connsiteX66" fmla="*/ 155707 w 818877"/>
                  <a:gd name="connsiteY66" fmla="*/ 709037 h 795310"/>
                  <a:gd name="connsiteX67" fmla="*/ 122496 w 818877"/>
                  <a:gd name="connsiteY67" fmla="*/ 677960 h 795310"/>
                  <a:gd name="connsiteX68" fmla="*/ 91142 w 818877"/>
                  <a:gd name="connsiteY68" fmla="*/ 645188 h 795310"/>
                  <a:gd name="connsiteX69" fmla="*/ 76963 w 818877"/>
                  <a:gd name="connsiteY69" fmla="*/ 626189 h 795310"/>
                  <a:gd name="connsiteX70" fmla="*/ 85228 w 818877"/>
                  <a:gd name="connsiteY70" fmla="*/ 612970 h 795310"/>
                  <a:gd name="connsiteX71" fmla="*/ 104563 w 818877"/>
                  <a:gd name="connsiteY71" fmla="*/ 586348 h 795310"/>
                  <a:gd name="connsiteX72" fmla="*/ 126173 w 818877"/>
                  <a:gd name="connsiteY72" fmla="*/ 558695 h 795310"/>
                  <a:gd name="connsiteX73" fmla="*/ 139784 w 818877"/>
                  <a:gd name="connsiteY73" fmla="*/ 541425 h 795310"/>
                  <a:gd name="connsiteX74" fmla="*/ 113586 w 818877"/>
                  <a:gd name="connsiteY74" fmla="*/ 480302 h 795310"/>
                  <a:gd name="connsiteX75" fmla="*/ 59788 w 818877"/>
                  <a:gd name="connsiteY75" fmla="*/ 473857 h 795310"/>
                  <a:gd name="connsiteX76" fmla="*/ 8151 w 818877"/>
                  <a:gd name="connsiteY76" fmla="*/ 463879 h 795310"/>
                  <a:gd name="connsiteX77" fmla="*/ 0 w 818877"/>
                  <a:gd name="connsiteY77" fmla="*/ 454821 h 795310"/>
                  <a:gd name="connsiteX78" fmla="*/ 0 w 818877"/>
                  <a:gd name="connsiteY78" fmla="*/ 337360 h 795310"/>
                  <a:gd name="connsiteX79" fmla="*/ 15658 w 818877"/>
                  <a:gd name="connsiteY79" fmla="*/ 326755 h 795310"/>
                  <a:gd name="connsiteX80" fmla="*/ 50765 w 818877"/>
                  <a:gd name="connsiteY80" fmla="*/ 319060 h 795310"/>
                  <a:gd name="connsiteX81" fmla="*/ 88906 w 818877"/>
                  <a:gd name="connsiteY81" fmla="*/ 314604 h 795310"/>
                  <a:gd name="connsiteX82" fmla="*/ 113586 w 818877"/>
                  <a:gd name="connsiteY82" fmla="*/ 311990 h 795310"/>
                  <a:gd name="connsiteX83" fmla="*/ 138722 w 818877"/>
                  <a:gd name="connsiteY83" fmla="*/ 253885 h 795310"/>
                  <a:gd name="connsiteX84" fmla="*/ 76963 w 818877"/>
                  <a:gd name="connsiteY84" fmla="*/ 175676 h 795310"/>
                  <a:gd name="connsiteX85" fmla="*/ 73437 w 818877"/>
                  <a:gd name="connsiteY85" fmla="*/ 168312 h 795310"/>
                  <a:gd name="connsiteX86" fmla="*/ 87806 w 818877"/>
                  <a:gd name="connsiteY86" fmla="*/ 149054 h 795310"/>
                  <a:gd name="connsiteX87" fmla="*/ 119918 w 818877"/>
                  <a:gd name="connsiteY87" fmla="*/ 116430 h 795310"/>
                  <a:gd name="connsiteX88" fmla="*/ 154191 w 818877"/>
                  <a:gd name="connsiteY88" fmla="*/ 85426 h 795310"/>
                  <a:gd name="connsiteX89" fmla="*/ 174702 w 818877"/>
                  <a:gd name="connsiteY89" fmla="*/ 71618 h 795310"/>
                  <a:gd name="connsiteX90" fmla="*/ 188351 w 818877"/>
                  <a:gd name="connsiteY90" fmla="*/ 80860 h 795310"/>
                  <a:gd name="connsiteX91" fmla="*/ 216368 w 818877"/>
                  <a:gd name="connsiteY91" fmla="*/ 101260 h 795310"/>
                  <a:gd name="connsiteX92" fmla="*/ 245371 w 818877"/>
                  <a:gd name="connsiteY92" fmla="*/ 122653 h 795310"/>
                  <a:gd name="connsiteX93" fmla="*/ 262090 w 818877"/>
                  <a:gd name="connsiteY93" fmla="*/ 134840 h 795310"/>
                  <a:gd name="connsiteX94" fmla="*/ 292194 w 818877"/>
                  <a:gd name="connsiteY94" fmla="*/ 121621 h 795310"/>
                  <a:gd name="connsiteX95" fmla="*/ 323319 w 818877"/>
                  <a:gd name="connsiteY95" fmla="*/ 111532 h 795310"/>
                  <a:gd name="connsiteX96" fmla="*/ 324836 w 818877"/>
                  <a:gd name="connsiteY96" fmla="*/ 87010 h 795310"/>
                  <a:gd name="connsiteX97" fmla="*/ 329424 w 818877"/>
                  <a:gd name="connsiteY97" fmla="*/ 49783 h 795310"/>
                  <a:gd name="connsiteX98" fmla="*/ 337385 w 818877"/>
                  <a:gd name="connsiteY98" fmla="*/ 15355 h 795310"/>
                  <a:gd name="connsiteX99" fmla="*/ 348457 w 818877"/>
                  <a:gd name="connsiteY99" fmla="*/ 0 h 795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818877" h="795310">
                    <a:moveTo>
                      <a:pt x="406765" y="527950"/>
                    </a:moveTo>
                    <a:cubicBezTo>
                      <a:pt x="385725" y="527950"/>
                      <a:pt x="368665" y="545008"/>
                      <a:pt x="368665" y="566050"/>
                    </a:cubicBezTo>
                    <a:cubicBezTo>
                      <a:pt x="368665" y="587092"/>
                      <a:pt x="385725" y="604150"/>
                      <a:pt x="406765" y="604150"/>
                    </a:cubicBezTo>
                    <a:cubicBezTo>
                      <a:pt x="427809" y="604150"/>
                      <a:pt x="444865" y="587092"/>
                      <a:pt x="444865" y="566050"/>
                    </a:cubicBezTo>
                    <a:cubicBezTo>
                      <a:pt x="444865" y="545008"/>
                      <a:pt x="427809" y="527950"/>
                      <a:pt x="406765" y="527950"/>
                    </a:cubicBezTo>
                    <a:close/>
                    <a:moveTo>
                      <a:pt x="406765" y="180140"/>
                    </a:moveTo>
                    <a:cubicBezTo>
                      <a:pt x="385725" y="180140"/>
                      <a:pt x="368665" y="197198"/>
                      <a:pt x="368665" y="218240"/>
                    </a:cubicBezTo>
                    <a:lnTo>
                      <a:pt x="368665" y="459454"/>
                    </a:lnTo>
                    <a:cubicBezTo>
                      <a:pt x="368665" y="480496"/>
                      <a:pt x="385725" y="497554"/>
                      <a:pt x="406765" y="497554"/>
                    </a:cubicBezTo>
                    <a:lnTo>
                      <a:pt x="406765" y="497555"/>
                    </a:lnTo>
                    <a:cubicBezTo>
                      <a:pt x="427807" y="497555"/>
                      <a:pt x="444865" y="480497"/>
                      <a:pt x="444865" y="459455"/>
                    </a:cubicBezTo>
                    <a:cubicBezTo>
                      <a:pt x="444865" y="379050"/>
                      <a:pt x="444865" y="298645"/>
                      <a:pt x="444865" y="218240"/>
                    </a:cubicBezTo>
                    <a:cubicBezTo>
                      <a:pt x="444865" y="197198"/>
                      <a:pt x="427809" y="180140"/>
                      <a:pt x="406765" y="180140"/>
                    </a:cubicBezTo>
                    <a:close/>
                    <a:moveTo>
                      <a:pt x="348457" y="0"/>
                    </a:moveTo>
                    <a:lnTo>
                      <a:pt x="470307" y="0"/>
                    </a:lnTo>
                    <a:cubicBezTo>
                      <a:pt x="475047" y="0"/>
                      <a:pt x="478383" y="2467"/>
                      <a:pt x="480089" y="7475"/>
                    </a:cubicBezTo>
                    <a:cubicBezTo>
                      <a:pt x="484183" y="23676"/>
                      <a:pt x="487065" y="40724"/>
                      <a:pt x="488809" y="58731"/>
                    </a:cubicBezTo>
                    <a:cubicBezTo>
                      <a:pt x="490515" y="76699"/>
                      <a:pt x="492865" y="94263"/>
                      <a:pt x="495973" y="111532"/>
                    </a:cubicBezTo>
                    <a:cubicBezTo>
                      <a:pt x="506629" y="114147"/>
                      <a:pt x="516827" y="117240"/>
                      <a:pt x="526607" y="120886"/>
                    </a:cubicBezTo>
                    <a:cubicBezTo>
                      <a:pt x="536351" y="124641"/>
                      <a:pt x="546019" y="129317"/>
                      <a:pt x="555573" y="134840"/>
                    </a:cubicBezTo>
                    <a:cubicBezTo>
                      <a:pt x="558379" y="132963"/>
                      <a:pt x="564179" y="128470"/>
                      <a:pt x="573089" y="121621"/>
                    </a:cubicBezTo>
                    <a:cubicBezTo>
                      <a:pt x="581999" y="114847"/>
                      <a:pt x="591551" y="107703"/>
                      <a:pt x="601675" y="100192"/>
                    </a:cubicBezTo>
                    <a:cubicBezTo>
                      <a:pt x="611759" y="92827"/>
                      <a:pt x="620897" y="86163"/>
                      <a:pt x="628933" y="80345"/>
                    </a:cubicBezTo>
                    <a:cubicBezTo>
                      <a:pt x="636971" y="74527"/>
                      <a:pt x="642053" y="71618"/>
                      <a:pt x="644061" y="71618"/>
                    </a:cubicBezTo>
                    <a:cubicBezTo>
                      <a:pt x="646107" y="71618"/>
                      <a:pt x="652441" y="76294"/>
                      <a:pt x="663093" y="85426"/>
                    </a:cubicBezTo>
                    <a:cubicBezTo>
                      <a:pt x="673709" y="94595"/>
                      <a:pt x="684895" y="104905"/>
                      <a:pt x="696495" y="116430"/>
                    </a:cubicBezTo>
                    <a:cubicBezTo>
                      <a:pt x="708171" y="128066"/>
                      <a:pt x="718711" y="138964"/>
                      <a:pt x="728153" y="149054"/>
                    </a:cubicBezTo>
                    <a:cubicBezTo>
                      <a:pt x="737517" y="159143"/>
                      <a:pt x="742217" y="165587"/>
                      <a:pt x="742217" y="168312"/>
                    </a:cubicBezTo>
                    <a:cubicBezTo>
                      <a:pt x="742217" y="169563"/>
                      <a:pt x="739221" y="174351"/>
                      <a:pt x="733307" y="182451"/>
                    </a:cubicBezTo>
                    <a:cubicBezTo>
                      <a:pt x="727279" y="190552"/>
                      <a:pt x="720645" y="199389"/>
                      <a:pt x="713213" y="209073"/>
                    </a:cubicBezTo>
                    <a:cubicBezTo>
                      <a:pt x="705821" y="218610"/>
                      <a:pt x="698619" y="227889"/>
                      <a:pt x="691527" y="236726"/>
                    </a:cubicBezTo>
                    <a:cubicBezTo>
                      <a:pt x="684551" y="245453"/>
                      <a:pt x="680383" y="250866"/>
                      <a:pt x="678979" y="252818"/>
                    </a:cubicBezTo>
                    <a:cubicBezTo>
                      <a:pt x="690353" y="271118"/>
                      <a:pt x="699073" y="291517"/>
                      <a:pt x="705175" y="314052"/>
                    </a:cubicBezTo>
                    <a:cubicBezTo>
                      <a:pt x="722047" y="317403"/>
                      <a:pt x="739753" y="319575"/>
                      <a:pt x="758443" y="320533"/>
                    </a:cubicBezTo>
                    <a:cubicBezTo>
                      <a:pt x="777135" y="321563"/>
                      <a:pt x="794537" y="324767"/>
                      <a:pt x="810611" y="330512"/>
                    </a:cubicBezTo>
                    <a:cubicBezTo>
                      <a:pt x="816109" y="331837"/>
                      <a:pt x="818877" y="334746"/>
                      <a:pt x="818877" y="339422"/>
                    </a:cubicBezTo>
                    <a:lnTo>
                      <a:pt x="818877" y="456919"/>
                    </a:lnTo>
                    <a:cubicBezTo>
                      <a:pt x="818877" y="460860"/>
                      <a:pt x="813759" y="464395"/>
                      <a:pt x="803635" y="467525"/>
                    </a:cubicBezTo>
                    <a:cubicBezTo>
                      <a:pt x="793551" y="470839"/>
                      <a:pt x="781837" y="473232"/>
                      <a:pt x="768415" y="475331"/>
                    </a:cubicBezTo>
                    <a:cubicBezTo>
                      <a:pt x="755107" y="477282"/>
                      <a:pt x="742103" y="478755"/>
                      <a:pt x="729441" y="479786"/>
                    </a:cubicBezTo>
                    <a:cubicBezTo>
                      <a:pt x="716663" y="480743"/>
                      <a:pt x="708285" y="481553"/>
                      <a:pt x="704191" y="482290"/>
                    </a:cubicBezTo>
                    <a:cubicBezTo>
                      <a:pt x="699375" y="501216"/>
                      <a:pt x="691413" y="520548"/>
                      <a:pt x="680041" y="540505"/>
                    </a:cubicBezTo>
                    <a:cubicBezTo>
                      <a:pt x="698845" y="567643"/>
                      <a:pt x="719659" y="593749"/>
                      <a:pt x="742217" y="618677"/>
                    </a:cubicBezTo>
                    <a:lnTo>
                      <a:pt x="745327" y="626189"/>
                    </a:lnTo>
                    <a:cubicBezTo>
                      <a:pt x="745327" y="628766"/>
                      <a:pt x="740625" y="635210"/>
                      <a:pt x="731147" y="645188"/>
                    </a:cubicBezTo>
                    <a:cubicBezTo>
                      <a:pt x="721707" y="655388"/>
                      <a:pt x="711091" y="666325"/>
                      <a:pt x="699073" y="677960"/>
                    </a:cubicBezTo>
                    <a:cubicBezTo>
                      <a:pt x="687015" y="689485"/>
                      <a:pt x="675641" y="699905"/>
                      <a:pt x="664913" y="709037"/>
                    </a:cubicBezTo>
                    <a:cubicBezTo>
                      <a:pt x="654069" y="718206"/>
                      <a:pt x="647093" y="722661"/>
                      <a:pt x="644061" y="722661"/>
                    </a:cubicBezTo>
                    <a:cubicBezTo>
                      <a:pt x="643341" y="722661"/>
                      <a:pt x="638829" y="719531"/>
                      <a:pt x="630451" y="713493"/>
                    </a:cubicBezTo>
                    <a:cubicBezTo>
                      <a:pt x="622071" y="707381"/>
                      <a:pt x="612821" y="700532"/>
                      <a:pt x="602623" y="693020"/>
                    </a:cubicBezTo>
                    <a:cubicBezTo>
                      <a:pt x="592537" y="685656"/>
                      <a:pt x="582985" y="678475"/>
                      <a:pt x="573847" y="671626"/>
                    </a:cubicBezTo>
                    <a:cubicBezTo>
                      <a:pt x="564825" y="664851"/>
                      <a:pt x="559023" y="660801"/>
                      <a:pt x="556673" y="659439"/>
                    </a:cubicBezTo>
                    <a:cubicBezTo>
                      <a:pt x="546663" y="664741"/>
                      <a:pt x="536693" y="669307"/>
                      <a:pt x="526607" y="673173"/>
                    </a:cubicBezTo>
                    <a:cubicBezTo>
                      <a:pt x="516485" y="676929"/>
                      <a:pt x="506285" y="680132"/>
                      <a:pt x="495973" y="682857"/>
                    </a:cubicBezTo>
                    <a:cubicBezTo>
                      <a:pt x="495331" y="686908"/>
                      <a:pt x="494383" y="695008"/>
                      <a:pt x="493207" y="707491"/>
                    </a:cubicBezTo>
                    <a:cubicBezTo>
                      <a:pt x="492031" y="719973"/>
                      <a:pt x="490287" y="732530"/>
                      <a:pt x="488239" y="745344"/>
                    </a:cubicBezTo>
                    <a:cubicBezTo>
                      <a:pt x="486231" y="758121"/>
                      <a:pt x="483843" y="769646"/>
                      <a:pt x="481187" y="779845"/>
                    </a:cubicBezTo>
                    <a:cubicBezTo>
                      <a:pt x="478383" y="790229"/>
                      <a:pt x="474743" y="795310"/>
                      <a:pt x="470307" y="795310"/>
                    </a:cubicBezTo>
                    <a:lnTo>
                      <a:pt x="348457" y="795310"/>
                    </a:lnTo>
                    <a:cubicBezTo>
                      <a:pt x="343603" y="795310"/>
                      <a:pt x="340380" y="792402"/>
                      <a:pt x="338674" y="786915"/>
                    </a:cubicBezTo>
                    <a:cubicBezTo>
                      <a:pt x="333822" y="770603"/>
                      <a:pt x="330637" y="753444"/>
                      <a:pt x="329006" y="735659"/>
                    </a:cubicBezTo>
                    <a:cubicBezTo>
                      <a:pt x="327187" y="717764"/>
                      <a:pt x="325367" y="700716"/>
                      <a:pt x="323319" y="684293"/>
                    </a:cubicBezTo>
                    <a:cubicBezTo>
                      <a:pt x="302391" y="678365"/>
                      <a:pt x="282298" y="670043"/>
                      <a:pt x="263190" y="659439"/>
                    </a:cubicBezTo>
                    <a:cubicBezTo>
                      <a:pt x="249010" y="669822"/>
                      <a:pt x="235135" y="679727"/>
                      <a:pt x="221524" y="689485"/>
                    </a:cubicBezTo>
                    <a:cubicBezTo>
                      <a:pt x="207762" y="699353"/>
                      <a:pt x="194227" y="709774"/>
                      <a:pt x="180920" y="720673"/>
                    </a:cubicBezTo>
                    <a:lnTo>
                      <a:pt x="174702" y="722661"/>
                    </a:lnTo>
                    <a:cubicBezTo>
                      <a:pt x="172655" y="722661"/>
                      <a:pt x="166323" y="718169"/>
                      <a:pt x="155707" y="709037"/>
                    </a:cubicBezTo>
                    <a:cubicBezTo>
                      <a:pt x="145054" y="699869"/>
                      <a:pt x="133984" y="689485"/>
                      <a:pt x="122496" y="677960"/>
                    </a:cubicBezTo>
                    <a:cubicBezTo>
                      <a:pt x="111008" y="666288"/>
                      <a:pt x="100582" y="655388"/>
                      <a:pt x="91142" y="645188"/>
                    </a:cubicBezTo>
                    <a:cubicBezTo>
                      <a:pt x="81702" y="635210"/>
                      <a:pt x="76963" y="628766"/>
                      <a:pt x="76963" y="626189"/>
                    </a:cubicBezTo>
                    <a:cubicBezTo>
                      <a:pt x="76963" y="625452"/>
                      <a:pt x="79768" y="621071"/>
                      <a:pt x="85228" y="612970"/>
                    </a:cubicBezTo>
                    <a:cubicBezTo>
                      <a:pt x="90725" y="604869"/>
                      <a:pt x="97170" y="595922"/>
                      <a:pt x="104563" y="586348"/>
                    </a:cubicBezTo>
                    <a:cubicBezTo>
                      <a:pt x="111880" y="576700"/>
                      <a:pt x="119084" y="567421"/>
                      <a:pt x="126173" y="558695"/>
                    </a:cubicBezTo>
                    <a:cubicBezTo>
                      <a:pt x="133149" y="549858"/>
                      <a:pt x="137661" y="544150"/>
                      <a:pt x="139784" y="541425"/>
                    </a:cubicBezTo>
                    <a:cubicBezTo>
                      <a:pt x="128410" y="523235"/>
                      <a:pt x="119729" y="502873"/>
                      <a:pt x="113586" y="480302"/>
                    </a:cubicBezTo>
                    <a:cubicBezTo>
                      <a:pt x="96109" y="476877"/>
                      <a:pt x="78176" y="474889"/>
                      <a:pt x="59788" y="473857"/>
                    </a:cubicBezTo>
                    <a:cubicBezTo>
                      <a:pt x="41439" y="472827"/>
                      <a:pt x="24264" y="469513"/>
                      <a:pt x="8151" y="463879"/>
                    </a:cubicBezTo>
                    <a:cubicBezTo>
                      <a:pt x="2654" y="462517"/>
                      <a:pt x="0" y="459497"/>
                      <a:pt x="0" y="454821"/>
                    </a:cubicBezTo>
                    <a:lnTo>
                      <a:pt x="0" y="337360"/>
                    </a:lnTo>
                    <a:cubicBezTo>
                      <a:pt x="0" y="333420"/>
                      <a:pt x="5118" y="329885"/>
                      <a:pt x="15658" y="326755"/>
                    </a:cubicBezTo>
                    <a:cubicBezTo>
                      <a:pt x="26084" y="323626"/>
                      <a:pt x="37799" y="320938"/>
                      <a:pt x="50765" y="319060"/>
                    </a:cubicBezTo>
                    <a:cubicBezTo>
                      <a:pt x="63883" y="317071"/>
                      <a:pt x="76546" y="315525"/>
                      <a:pt x="88906" y="314604"/>
                    </a:cubicBezTo>
                    <a:cubicBezTo>
                      <a:pt x="101151" y="313536"/>
                      <a:pt x="109416" y="312727"/>
                      <a:pt x="113586" y="311990"/>
                    </a:cubicBezTo>
                    <a:cubicBezTo>
                      <a:pt x="119729" y="291812"/>
                      <a:pt x="128107" y="272369"/>
                      <a:pt x="138722" y="253885"/>
                    </a:cubicBezTo>
                    <a:cubicBezTo>
                      <a:pt x="119804" y="226637"/>
                      <a:pt x="99294" y="200530"/>
                      <a:pt x="76963" y="175676"/>
                    </a:cubicBezTo>
                    <a:lnTo>
                      <a:pt x="73437" y="168312"/>
                    </a:lnTo>
                    <a:cubicBezTo>
                      <a:pt x="73437" y="165587"/>
                      <a:pt x="78252" y="159143"/>
                      <a:pt x="87806" y="149054"/>
                    </a:cubicBezTo>
                    <a:cubicBezTo>
                      <a:pt x="97359" y="139001"/>
                      <a:pt x="108127" y="128066"/>
                      <a:pt x="119918" y="116430"/>
                    </a:cubicBezTo>
                    <a:cubicBezTo>
                      <a:pt x="131860" y="104868"/>
                      <a:pt x="143234" y="94595"/>
                      <a:pt x="154191" y="85426"/>
                    </a:cubicBezTo>
                    <a:cubicBezTo>
                      <a:pt x="165148" y="76294"/>
                      <a:pt x="172010" y="71618"/>
                      <a:pt x="174702" y="71618"/>
                    </a:cubicBezTo>
                    <a:cubicBezTo>
                      <a:pt x="175347" y="71618"/>
                      <a:pt x="179972" y="74748"/>
                      <a:pt x="188351" y="80860"/>
                    </a:cubicBezTo>
                    <a:cubicBezTo>
                      <a:pt x="196691" y="87010"/>
                      <a:pt x="206056" y="93859"/>
                      <a:pt x="216368" y="101260"/>
                    </a:cubicBezTo>
                    <a:cubicBezTo>
                      <a:pt x="226566" y="108734"/>
                      <a:pt x="236348" y="115915"/>
                      <a:pt x="245371" y="122653"/>
                    </a:cubicBezTo>
                    <a:cubicBezTo>
                      <a:pt x="254470" y="129428"/>
                      <a:pt x="260081" y="133589"/>
                      <a:pt x="262090" y="134840"/>
                    </a:cubicBezTo>
                    <a:cubicBezTo>
                      <a:pt x="271986" y="129539"/>
                      <a:pt x="282071" y="125157"/>
                      <a:pt x="292194" y="121621"/>
                    </a:cubicBezTo>
                    <a:cubicBezTo>
                      <a:pt x="302278" y="118198"/>
                      <a:pt x="312667" y="114847"/>
                      <a:pt x="323319" y="111532"/>
                    </a:cubicBezTo>
                    <a:cubicBezTo>
                      <a:pt x="323319" y="107593"/>
                      <a:pt x="323737" y="99382"/>
                      <a:pt x="324836" y="87010"/>
                    </a:cubicBezTo>
                    <a:cubicBezTo>
                      <a:pt x="325898" y="74822"/>
                      <a:pt x="327415" y="62376"/>
                      <a:pt x="329424" y="49783"/>
                    </a:cubicBezTo>
                    <a:cubicBezTo>
                      <a:pt x="331471" y="37190"/>
                      <a:pt x="334162" y="25664"/>
                      <a:pt x="337385" y="15355"/>
                    </a:cubicBezTo>
                    <a:cubicBezTo>
                      <a:pt x="340608" y="5192"/>
                      <a:pt x="344361" y="0"/>
                      <a:pt x="348457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 Light"/>
                </a:endParaRPr>
              </a:p>
            </p:txBody>
          </p:sp>
        </p:grpSp>
      </p:grp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82547910-5524-613A-F50C-BC2A3E080382}"/>
              </a:ext>
            </a:extLst>
          </p:cNvPr>
          <p:cNvGrpSpPr/>
          <p:nvPr/>
        </p:nvGrpSpPr>
        <p:grpSpPr>
          <a:xfrm>
            <a:off x="9943829" y="3154810"/>
            <a:ext cx="1499708" cy="1306081"/>
            <a:chOff x="9837077" y="2975159"/>
            <a:chExt cx="1499708" cy="1306081"/>
          </a:xfrm>
        </p:grpSpPr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CEDCD918-DF02-3559-5BCF-69485C076833}"/>
                </a:ext>
              </a:extLst>
            </p:cNvPr>
            <p:cNvSpPr/>
            <p:nvPr/>
          </p:nvSpPr>
          <p:spPr>
            <a:xfrm>
              <a:off x="9850349" y="3542576"/>
              <a:ext cx="1486436" cy="738664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История редактирования файла – только последние 24 часа</a:t>
              </a:r>
            </a:p>
          </p:txBody>
        </p:sp>
        <p:grpSp>
          <p:nvGrpSpPr>
            <p:cNvPr id="83" name="Группа 82">
              <a:extLst>
                <a:ext uri="{FF2B5EF4-FFF2-40B4-BE49-F238E27FC236}">
                  <a16:creationId xmlns:a16="http://schemas.microsoft.com/office/drawing/2014/main" id="{3115A433-7C5D-A116-272C-C8F38CB619FD}"/>
                </a:ext>
              </a:extLst>
            </p:cNvPr>
            <p:cNvGrpSpPr/>
            <p:nvPr/>
          </p:nvGrpSpPr>
          <p:grpSpPr>
            <a:xfrm>
              <a:off x="9837077" y="2975159"/>
              <a:ext cx="507044" cy="507044"/>
              <a:chOff x="6416299" y="3305680"/>
              <a:chExt cx="964794" cy="964794"/>
            </a:xfrm>
          </p:grpSpPr>
          <p:sp>
            <p:nvSpPr>
              <p:cNvPr id="84" name="Скругленный прямоугольник 36">
                <a:extLst>
                  <a:ext uri="{FF2B5EF4-FFF2-40B4-BE49-F238E27FC236}">
                    <a16:creationId xmlns:a16="http://schemas.microsoft.com/office/drawing/2014/main" id="{8A72A743-4B47-2C53-05B3-01FF8BB2BD22}"/>
                  </a:ext>
                </a:extLst>
              </p:cNvPr>
              <p:cNvSpPr/>
              <p:nvPr/>
            </p:nvSpPr>
            <p:spPr>
              <a:xfrm>
                <a:off x="6416299" y="3305680"/>
                <a:ext cx="964794" cy="964794"/>
              </a:xfrm>
              <a:prstGeom prst="roundRect">
                <a:avLst>
                  <a:gd name="adj" fmla="val 477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66700" sx="107000" sy="107000" algn="ctr" rotWithShape="0">
                  <a:srgbClr val="009FE3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AutoShape 120">
                <a:extLst>
                  <a:ext uri="{FF2B5EF4-FFF2-40B4-BE49-F238E27FC236}">
                    <a16:creationId xmlns:a16="http://schemas.microsoft.com/office/drawing/2014/main" id="{FF462D6E-5C43-D80F-11E8-7E55E7644C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484" y="3495592"/>
                <a:ext cx="602425" cy="6142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5" y="0"/>
                    </a:moveTo>
                    <a:cubicBezTo>
                      <a:pt x="12303" y="0"/>
                      <a:pt x="13704" y="279"/>
                      <a:pt x="15013" y="844"/>
                    </a:cubicBezTo>
                    <a:cubicBezTo>
                      <a:pt x="16321" y="1409"/>
                      <a:pt x="17465" y="2177"/>
                      <a:pt x="18449" y="3157"/>
                    </a:cubicBezTo>
                    <a:cubicBezTo>
                      <a:pt x="19432" y="4134"/>
                      <a:pt x="20204" y="5277"/>
                      <a:pt x="20760" y="6588"/>
                    </a:cubicBezTo>
                    <a:cubicBezTo>
                      <a:pt x="21320" y="7901"/>
                      <a:pt x="21599" y="9304"/>
                      <a:pt x="21599" y="10801"/>
                    </a:cubicBezTo>
                    <a:cubicBezTo>
                      <a:pt x="21599" y="12295"/>
                      <a:pt x="21320" y="13698"/>
                      <a:pt x="20760" y="15009"/>
                    </a:cubicBezTo>
                    <a:cubicBezTo>
                      <a:pt x="20204" y="16322"/>
                      <a:pt x="19429" y="17465"/>
                      <a:pt x="18449" y="18445"/>
                    </a:cubicBezTo>
                    <a:cubicBezTo>
                      <a:pt x="17465" y="19422"/>
                      <a:pt x="16321" y="20193"/>
                      <a:pt x="15013" y="20755"/>
                    </a:cubicBezTo>
                    <a:cubicBezTo>
                      <a:pt x="13704" y="21320"/>
                      <a:pt x="12303" y="21599"/>
                      <a:pt x="10805" y="21599"/>
                    </a:cubicBezTo>
                    <a:cubicBezTo>
                      <a:pt x="9310" y="21599"/>
                      <a:pt x="7906" y="21320"/>
                      <a:pt x="6592" y="20755"/>
                    </a:cubicBezTo>
                    <a:cubicBezTo>
                      <a:pt x="5281" y="20193"/>
                      <a:pt x="4136" y="19422"/>
                      <a:pt x="3156" y="18445"/>
                    </a:cubicBezTo>
                    <a:cubicBezTo>
                      <a:pt x="2178" y="17465"/>
                      <a:pt x="1410" y="16322"/>
                      <a:pt x="844" y="15009"/>
                    </a:cubicBezTo>
                    <a:cubicBezTo>
                      <a:pt x="282" y="13698"/>
                      <a:pt x="0" y="12295"/>
                      <a:pt x="0" y="10801"/>
                    </a:cubicBezTo>
                    <a:cubicBezTo>
                      <a:pt x="0" y="9304"/>
                      <a:pt x="282" y="7901"/>
                      <a:pt x="844" y="6588"/>
                    </a:cubicBezTo>
                    <a:cubicBezTo>
                      <a:pt x="1410" y="5277"/>
                      <a:pt x="2181" y="4134"/>
                      <a:pt x="3156" y="3157"/>
                    </a:cubicBezTo>
                    <a:cubicBezTo>
                      <a:pt x="4136" y="2177"/>
                      <a:pt x="5281" y="1409"/>
                      <a:pt x="6592" y="844"/>
                    </a:cubicBezTo>
                    <a:cubicBezTo>
                      <a:pt x="7906" y="279"/>
                      <a:pt x="9310" y="0"/>
                      <a:pt x="10805" y="0"/>
                    </a:cubicBezTo>
                    <a:moveTo>
                      <a:pt x="10805" y="18358"/>
                    </a:moveTo>
                    <a:cubicBezTo>
                      <a:pt x="11862" y="18358"/>
                      <a:pt x="12845" y="18157"/>
                      <a:pt x="13755" y="17762"/>
                    </a:cubicBezTo>
                    <a:cubicBezTo>
                      <a:pt x="14665" y="17364"/>
                      <a:pt x="15462" y="16824"/>
                      <a:pt x="16151" y="16141"/>
                    </a:cubicBezTo>
                    <a:cubicBezTo>
                      <a:pt x="16838" y="15455"/>
                      <a:pt x="17378" y="14656"/>
                      <a:pt x="17773" y="13746"/>
                    </a:cubicBezTo>
                    <a:cubicBezTo>
                      <a:pt x="18169" y="12837"/>
                      <a:pt x="18370" y="11854"/>
                      <a:pt x="18370" y="10801"/>
                    </a:cubicBezTo>
                    <a:cubicBezTo>
                      <a:pt x="18370" y="9745"/>
                      <a:pt x="18172" y="8762"/>
                      <a:pt x="17773" y="7853"/>
                    </a:cubicBezTo>
                    <a:cubicBezTo>
                      <a:pt x="17375" y="6944"/>
                      <a:pt x="16838" y="6147"/>
                      <a:pt x="16151" y="5458"/>
                    </a:cubicBezTo>
                    <a:cubicBezTo>
                      <a:pt x="15465" y="4775"/>
                      <a:pt x="14665" y="4235"/>
                      <a:pt x="13750" y="3837"/>
                    </a:cubicBezTo>
                    <a:cubicBezTo>
                      <a:pt x="12834" y="3442"/>
                      <a:pt x="11851" y="3241"/>
                      <a:pt x="10805" y="3241"/>
                    </a:cubicBezTo>
                    <a:cubicBezTo>
                      <a:pt x="9751" y="3241"/>
                      <a:pt x="8765" y="3442"/>
                      <a:pt x="7849" y="3837"/>
                    </a:cubicBezTo>
                    <a:cubicBezTo>
                      <a:pt x="6934" y="4235"/>
                      <a:pt x="6137" y="4775"/>
                      <a:pt x="5456" y="5458"/>
                    </a:cubicBezTo>
                    <a:cubicBezTo>
                      <a:pt x="4775" y="6147"/>
                      <a:pt x="4235" y="6944"/>
                      <a:pt x="3840" y="7853"/>
                    </a:cubicBezTo>
                    <a:cubicBezTo>
                      <a:pt x="3441" y="8762"/>
                      <a:pt x="3243" y="9745"/>
                      <a:pt x="3243" y="10801"/>
                    </a:cubicBezTo>
                    <a:cubicBezTo>
                      <a:pt x="3243" y="11854"/>
                      <a:pt x="3441" y="12837"/>
                      <a:pt x="3840" y="13746"/>
                    </a:cubicBezTo>
                    <a:cubicBezTo>
                      <a:pt x="4238" y="14656"/>
                      <a:pt x="4775" y="15455"/>
                      <a:pt x="5456" y="16141"/>
                    </a:cubicBezTo>
                    <a:cubicBezTo>
                      <a:pt x="6134" y="16824"/>
                      <a:pt x="6931" y="17364"/>
                      <a:pt x="7849" y="17762"/>
                    </a:cubicBezTo>
                    <a:cubicBezTo>
                      <a:pt x="8765" y="18157"/>
                      <a:pt x="9751" y="18358"/>
                      <a:pt x="10805" y="18358"/>
                    </a:cubicBezTo>
                    <a:moveTo>
                      <a:pt x="14538" y="10801"/>
                    </a:moveTo>
                    <a:cubicBezTo>
                      <a:pt x="14835" y="10801"/>
                      <a:pt x="15089" y="10905"/>
                      <a:pt x="15304" y="11117"/>
                    </a:cubicBezTo>
                    <a:cubicBezTo>
                      <a:pt x="15513" y="11332"/>
                      <a:pt x="15617" y="11583"/>
                      <a:pt x="15617" y="11882"/>
                    </a:cubicBezTo>
                    <a:lnTo>
                      <a:pt x="15617" y="12964"/>
                    </a:lnTo>
                    <a:cubicBezTo>
                      <a:pt x="15617" y="13261"/>
                      <a:pt x="15513" y="13515"/>
                      <a:pt x="15304" y="13726"/>
                    </a:cubicBezTo>
                    <a:cubicBezTo>
                      <a:pt x="15089" y="13938"/>
                      <a:pt x="14835" y="14043"/>
                      <a:pt x="14538" y="14043"/>
                    </a:cubicBezTo>
                    <a:lnTo>
                      <a:pt x="9669" y="14043"/>
                    </a:lnTo>
                    <a:cubicBezTo>
                      <a:pt x="9373" y="14043"/>
                      <a:pt x="9115" y="13938"/>
                      <a:pt x="8903" y="13726"/>
                    </a:cubicBezTo>
                    <a:cubicBezTo>
                      <a:pt x="8691" y="13515"/>
                      <a:pt x="8587" y="13260"/>
                      <a:pt x="8587" y="12964"/>
                    </a:cubicBezTo>
                    <a:lnTo>
                      <a:pt x="8587" y="6675"/>
                    </a:lnTo>
                    <a:cubicBezTo>
                      <a:pt x="8587" y="6379"/>
                      <a:pt x="8691" y="6125"/>
                      <a:pt x="8903" y="5916"/>
                    </a:cubicBezTo>
                    <a:cubicBezTo>
                      <a:pt x="9113" y="5698"/>
                      <a:pt x="9370" y="5594"/>
                      <a:pt x="9669" y="5594"/>
                    </a:cubicBezTo>
                    <a:lnTo>
                      <a:pt x="10751" y="5594"/>
                    </a:lnTo>
                    <a:cubicBezTo>
                      <a:pt x="11065" y="5594"/>
                      <a:pt x="11322" y="5698"/>
                      <a:pt x="11520" y="5916"/>
                    </a:cubicBezTo>
                    <a:cubicBezTo>
                      <a:pt x="11718" y="6125"/>
                      <a:pt x="11817" y="6379"/>
                      <a:pt x="11817" y="6675"/>
                    </a:cubicBezTo>
                    <a:lnTo>
                      <a:pt x="11817" y="10801"/>
                    </a:lnTo>
                    <a:lnTo>
                      <a:pt x="14538" y="1080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342528">
                  <a:defRPr/>
                </a:pPr>
                <a:endParaRPr lang="es-ES" sz="21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cs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05" name="Группа 104">
            <a:extLst>
              <a:ext uri="{FF2B5EF4-FFF2-40B4-BE49-F238E27FC236}">
                <a16:creationId xmlns:a16="http://schemas.microsoft.com/office/drawing/2014/main" id="{C78EB9B5-200C-26B5-0AD8-6B3B9472EC2D}"/>
              </a:ext>
            </a:extLst>
          </p:cNvPr>
          <p:cNvGrpSpPr/>
          <p:nvPr/>
        </p:nvGrpSpPr>
        <p:grpSpPr>
          <a:xfrm>
            <a:off x="9943829" y="1472889"/>
            <a:ext cx="1419808" cy="1495118"/>
            <a:chOff x="9837077" y="1315156"/>
            <a:chExt cx="1419808" cy="1495118"/>
          </a:xfrm>
        </p:grpSpPr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A9B0451D-15FD-2CFD-DB0C-15095A8E0832}"/>
                </a:ext>
              </a:extLst>
            </p:cNvPr>
            <p:cNvSpPr/>
            <p:nvPr/>
          </p:nvSpPr>
          <p:spPr>
            <a:xfrm>
              <a:off x="9850348" y="1886944"/>
              <a:ext cx="1406537" cy="923330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Необходима предварительная настройка приложения пользователем</a:t>
              </a:r>
            </a:p>
          </p:txBody>
        </p:sp>
        <p:grpSp>
          <p:nvGrpSpPr>
            <p:cNvPr id="86" name="Группа 85">
              <a:extLst>
                <a:ext uri="{FF2B5EF4-FFF2-40B4-BE49-F238E27FC236}">
                  <a16:creationId xmlns:a16="http://schemas.microsoft.com/office/drawing/2014/main" id="{132751BD-4823-001D-B0A0-FB2F4F25DBDE}"/>
                </a:ext>
              </a:extLst>
            </p:cNvPr>
            <p:cNvGrpSpPr/>
            <p:nvPr/>
          </p:nvGrpSpPr>
          <p:grpSpPr>
            <a:xfrm>
              <a:off x="9837077" y="1315156"/>
              <a:ext cx="507044" cy="507044"/>
              <a:chOff x="6416299" y="1620078"/>
              <a:chExt cx="964794" cy="964794"/>
            </a:xfrm>
          </p:grpSpPr>
          <p:sp>
            <p:nvSpPr>
              <p:cNvPr id="87" name="Скругленный прямоугольник 36">
                <a:extLst>
                  <a:ext uri="{FF2B5EF4-FFF2-40B4-BE49-F238E27FC236}">
                    <a16:creationId xmlns:a16="http://schemas.microsoft.com/office/drawing/2014/main" id="{6EC772D0-ADD0-6811-BE7B-8AB7C579F33B}"/>
                  </a:ext>
                </a:extLst>
              </p:cNvPr>
              <p:cNvSpPr/>
              <p:nvPr/>
            </p:nvSpPr>
            <p:spPr>
              <a:xfrm>
                <a:off x="6416299" y="1620078"/>
                <a:ext cx="964794" cy="964794"/>
              </a:xfrm>
              <a:prstGeom prst="roundRect">
                <a:avLst>
                  <a:gd name="adj" fmla="val 477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66700" sx="107000" sy="107000" algn="ctr" rotWithShape="0">
                  <a:srgbClr val="009FE3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Полилиния 716">
                <a:extLst>
                  <a:ext uri="{FF2B5EF4-FFF2-40B4-BE49-F238E27FC236}">
                    <a16:creationId xmlns:a16="http://schemas.microsoft.com/office/drawing/2014/main" id="{374402FC-03CC-C824-992D-4D842E27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9498" y="1828257"/>
                <a:ext cx="698395" cy="548436"/>
              </a:xfrm>
              <a:custGeom>
                <a:avLst/>
                <a:gdLst>
                  <a:gd name="connsiteX0" fmla="*/ 465144 w 588211"/>
                  <a:gd name="connsiteY0" fmla="*/ 304735 h 461912"/>
                  <a:gd name="connsiteX1" fmla="*/ 439381 w 588211"/>
                  <a:gd name="connsiteY1" fmla="*/ 315136 h 461912"/>
                  <a:gd name="connsiteX2" fmla="*/ 428624 w 588211"/>
                  <a:gd name="connsiteY2" fmla="*/ 340411 h 461912"/>
                  <a:gd name="connsiteX3" fmla="*/ 439245 w 588211"/>
                  <a:gd name="connsiteY3" fmla="*/ 366112 h 461912"/>
                  <a:gd name="connsiteX4" fmla="*/ 465144 w 588211"/>
                  <a:gd name="connsiteY4" fmla="*/ 376982 h 461912"/>
                  <a:gd name="connsiteX5" fmla="*/ 491124 w 588211"/>
                  <a:gd name="connsiteY5" fmla="*/ 366626 h 461912"/>
                  <a:gd name="connsiteX6" fmla="*/ 502018 w 588211"/>
                  <a:gd name="connsiteY6" fmla="*/ 340411 h 461912"/>
                  <a:gd name="connsiteX7" fmla="*/ 491370 w 588211"/>
                  <a:gd name="connsiteY7" fmla="*/ 315136 h 461912"/>
                  <a:gd name="connsiteX8" fmla="*/ 465144 w 588211"/>
                  <a:gd name="connsiteY8" fmla="*/ 304735 h 461912"/>
                  <a:gd name="connsiteX9" fmla="*/ 471516 w 588211"/>
                  <a:gd name="connsiteY9" fmla="*/ 222282 h 461912"/>
                  <a:gd name="connsiteX10" fmla="*/ 486059 w 588211"/>
                  <a:gd name="connsiteY10" fmla="*/ 222282 h 461912"/>
                  <a:gd name="connsiteX11" fmla="*/ 504251 w 588211"/>
                  <a:gd name="connsiteY11" fmla="*/ 227500 h 461912"/>
                  <a:gd name="connsiteX12" fmla="*/ 522851 w 588211"/>
                  <a:gd name="connsiteY12" fmla="*/ 234635 h 461912"/>
                  <a:gd name="connsiteX13" fmla="*/ 531103 w 588211"/>
                  <a:gd name="connsiteY13" fmla="*/ 241502 h 461912"/>
                  <a:gd name="connsiteX14" fmla="*/ 529442 w 588211"/>
                  <a:gd name="connsiteY14" fmla="*/ 255795 h 461912"/>
                  <a:gd name="connsiteX15" fmla="*/ 526500 w 588211"/>
                  <a:gd name="connsiteY15" fmla="*/ 269931 h 461912"/>
                  <a:gd name="connsiteX16" fmla="*/ 535270 w 588211"/>
                  <a:gd name="connsiteY16" fmla="*/ 277961 h 461912"/>
                  <a:gd name="connsiteX17" fmla="*/ 542214 w 588211"/>
                  <a:gd name="connsiteY17" fmla="*/ 287177 h 461912"/>
                  <a:gd name="connsiteX18" fmla="*/ 557328 w 588211"/>
                  <a:gd name="connsiteY18" fmla="*/ 286282 h 461912"/>
                  <a:gd name="connsiteX19" fmla="*/ 571953 w 588211"/>
                  <a:gd name="connsiteY19" fmla="*/ 285969 h 461912"/>
                  <a:gd name="connsiteX20" fmla="*/ 577454 w 588211"/>
                  <a:gd name="connsiteY20" fmla="*/ 293999 h 461912"/>
                  <a:gd name="connsiteX21" fmla="*/ 582846 w 588211"/>
                  <a:gd name="connsiteY21" fmla="*/ 312318 h 461912"/>
                  <a:gd name="connsiteX22" fmla="*/ 586686 w 588211"/>
                  <a:gd name="connsiteY22" fmla="*/ 331822 h 461912"/>
                  <a:gd name="connsiteX23" fmla="*/ 588211 w 588211"/>
                  <a:gd name="connsiteY23" fmla="*/ 343699 h 461912"/>
                  <a:gd name="connsiteX24" fmla="*/ 584071 w 588211"/>
                  <a:gd name="connsiteY24" fmla="*/ 347681 h 461912"/>
                  <a:gd name="connsiteX25" fmla="*/ 575030 w 588211"/>
                  <a:gd name="connsiteY25" fmla="*/ 351528 h 461912"/>
                  <a:gd name="connsiteX26" fmla="*/ 565008 w 588211"/>
                  <a:gd name="connsiteY26" fmla="*/ 355375 h 461912"/>
                  <a:gd name="connsiteX27" fmla="*/ 558173 w 588211"/>
                  <a:gd name="connsiteY27" fmla="*/ 357970 h 461912"/>
                  <a:gd name="connsiteX28" fmla="*/ 551038 w 588211"/>
                  <a:gd name="connsiteY28" fmla="*/ 379443 h 461912"/>
                  <a:gd name="connsiteX29" fmla="*/ 554578 w 588211"/>
                  <a:gd name="connsiteY29" fmla="*/ 385012 h 461912"/>
                  <a:gd name="connsiteX30" fmla="*/ 560270 w 588211"/>
                  <a:gd name="connsiteY30" fmla="*/ 393221 h 461912"/>
                  <a:gd name="connsiteX31" fmla="*/ 565226 w 588211"/>
                  <a:gd name="connsiteY31" fmla="*/ 401475 h 461912"/>
                  <a:gd name="connsiteX32" fmla="*/ 567323 w 588211"/>
                  <a:gd name="connsiteY32" fmla="*/ 406910 h 461912"/>
                  <a:gd name="connsiteX33" fmla="*/ 561686 w 588211"/>
                  <a:gd name="connsiteY33" fmla="*/ 414045 h 461912"/>
                  <a:gd name="connsiteX34" fmla="*/ 548478 w 588211"/>
                  <a:gd name="connsiteY34" fmla="*/ 426437 h 461912"/>
                  <a:gd name="connsiteX35" fmla="*/ 534071 w 588211"/>
                  <a:gd name="connsiteY35" fmla="*/ 438627 h 461912"/>
                  <a:gd name="connsiteX36" fmla="*/ 525275 w 588211"/>
                  <a:gd name="connsiteY36" fmla="*/ 446523 h 461912"/>
                  <a:gd name="connsiteX37" fmla="*/ 522851 w 588211"/>
                  <a:gd name="connsiteY37" fmla="*/ 447776 h 461912"/>
                  <a:gd name="connsiteX38" fmla="*/ 517786 w 588211"/>
                  <a:gd name="connsiteY38" fmla="*/ 445181 h 461912"/>
                  <a:gd name="connsiteX39" fmla="*/ 509970 w 588211"/>
                  <a:gd name="connsiteY39" fmla="*/ 439254 h 461912"/>
                  <a:gd name="connsiteX40" fmla="*/ 502127 w 588211"/>
                  <a:gd name="connsiteY40" fmla="*/ 432745 h 461912"/>
                  <a:gd name="connsiteX41" fmla="*/ 497088 w 588211"/>
                  <a:gd name="connsiteY41" fmla="*/ 428383 h 461912"/>
                  <a:gd name="connsiteX42" fmla="*/ 473096 w 588211"/>
                  <a:gd name="connsiteY42" fmla="*/ 434131 h 461912"/>
                  <a:gd name="connsiteX43" fmla="*/ 470400 w 588211"/>
                  <a:gd name="connsiteY43" fmla="*/ 440640 h 461912"/>
                  <a:gd name="connsiteX44" fmla="*/ 465607 w 588211"/>
                  <a:gd name="connsiteY44" fmla="*/ 449856 h 461912"/>
                  <a:gd name="connsiteX45" fmla="*/ 460541 w 588211"/>
                  <a:gd name="connsiteY45" fmla="*/ 458132 h 461912"/>
                  <a:gd name="connsiteX46" fmla="*/ 456239 w 588211"/>
                  <a:gd name="connsiteY46" fmla="*/ 461912 h 461912"/>
                  <a:gd name="connsiteX47" fmla="*/ 445536 w 588211"/>
                  <a:gd name="connsiteY47" fmla="*/ 459653 h 461912"/>
                  <a:gd name="connsiteX48" fmla="*/ 426309 w 588211"/>
                  <a:gd name="connsiteY48" fmla="*/ 454038 h 461912"/>
                  <a:gd name="connsiteX49" fmla="*/ 407927 w 588211"/>
                  <a:gd name="connsiteY49" fmla="*/ 446948 h 461912"/>
                  <a:gd name="connsiteX50" fmla="*/ 399784 w 588211"/>
                  <a:gd name="connsiteY50" fmla="*/ 440193 h 461912"/>
                  <a:gd name="connsiteX51" fmla="*/ 401309 w 588211"/>
                  <a:gd name="connsiteY51" fmla="*/ 425788 h 461912"/>
                  <a:gd name="connsiteX52" fmla="*/ 404060 w 588211"/>
                  <a:gd name="connsiteY52" fmla="*/ 411719 h 461912"/>
                  <a:gd name="connsiteX53" fmla="*/ 395345 w 588211"/>
                  <a:gd name="connsiteY53" fmla="*/ 403756 h 461912"/>
                  <a:gd name="connsiteX54" fmla="*/ 388428 w 588211"/>
                  <a:gd name="connsiteY54" fmla="*/ 394541 h 461912"/>
                  <a:gd name="connsiteX55" fmla="*/ 374457 w 588211"/>
                  <a:gd name="connsiteY55" fmla="*/ 395480 h 461912"/>
                  <a:gd name="connsiteX56" fmla="*/ 360868 w 588211"/>
                  <a:gd name="connsiteY56" fmla="*/ 395726 h 461912"/>
                  <a:gd name="connsiteX57" fmla="*/ 356374 w 588211"/>
                  <a:gd name="connsiteY57" fmla="*/ 395726 h 461912"/>
                  <a:gd name="connsiteX58" fmla="*/ 353760 w 588211"/>
                  <a:gd name="connsiteY58" fmla="*/ 392394 h 461912"/>
                  <a:gd name="connsiteX59" fmla="*/ 351309 w 588211"/>
                  <a:gd name="connsiteY59" fmla="*/ 381657 h 461912"/>
                  <a:gd name="connsiteX60" fmla="*/ 347142 w 588211"/>
                  <a:gd name="connsiteY60" fmla="*/ 364166 h 461912"/>
                  <a:gd name="connsiteX61" fmla="*/ 343357 w 588211"/>
                  <a:gd name="connsiteY61" fmla="*/ 347368 h 461912"/>
                  <a:gd name="connsiteX62" fmla="*/ 341832 w 588211"/>
                  <a:gd name="connsiteY62" fmla="*/ 338577 h 461912"/>
                  <a:gd name="connsiteX63" fmla="*/ 345917 w 588211"/>
                  <a:gd name="connsiteY63" fmla="*/ 334663 h 461912"/>
                  <a:gd name="connsiteX64" fmla="*/ 355476 w 588211"/>
                  <a:gd name="connsiteY64" fmla="*/ 330256 h 461912"/>
                  <a:gd name="connsiteX65" fmla="*/ 365743 w 588211"/>
                  <a:gd name="connsiteY65" fmla="*/ 326521 h 461912"/>
                  <a:gd name="connsiteX66" fmla="*/ 372469 w 588211"/>
                  <a:gd name="connsiteY66" fmla="*/ 324441 h 461912"/>
                  <a:gd name="connsiteX67" fmla="*/ 375410 w 588211"/>
                  <a:gd name="connsiteY67" fmla="*/ 312564 h 461912"/>
                  <a:gd name="connsiteX68" fmla="*/ 380149 w 588211"/>
                  <a:gd name="connsiteY68" fmla="*/ 301380 h 461912"/>
                  <a:gd name="connsiteX69" fmla="*/ 376173 w 588211"/>
                  <a:gd name="connsiteY69" fmla="*/ 296280 h 461912"/>
                  <a:gd name="connsiteX70" fmla="*/ 370481 w 588211"/>
                  <a:gd name="connsiteY70" fmla="*/ 288004 h 461912"/>
                  <a:gd name="connsiteX71" fmla="*/ 365416 w 588211"/>
                  <a:gd name="connsiteY71" fmla="*/ 279527 h 461912"/>
                  <a:gd name="connsiteX72" fmla="*/ 363292 w 588211"/>
                  <a:gd name="connsiteY72" fmla="*/ 274226 h 461912"/>
                  <a:gd name="connsiteX73" fmla="*/ 368929 w 588211"/>
                  <a:gd name="connsiteY73" fmla="*/ 267023 h 461912"/>
                  <a:gd name="connsiteX74" fmla="*/ 382137 w 588211"/>
                  <a:gd name="connsiteY74" fmla="*/ 254721 h 461912"/>
                  <a:gd name="connsiteX75" fmla="*/ 396571 w 588211"/>
                  <a:gd name="connsiteY75" fmla="*/ 242643 h 461912"/>
                  <a:gd name="connsiteX76" fmla="*/ 405285 w 588211"/>
                  <a:gd name="connsiteY76" fmla="*/ 235262 h 461912"/>
                  <a:gd name="connsiteX77" fmla="*/ 407791 w 588211"/>
                  <a:gd name="connsiteY77" fmla="*/ 234009 h 461912"/>
                  <a:gd name="connsiteX78" fmla="*/ 412856 w 588211"/>
                  <a:gd name="connsiteY78" fmla="*/ 236581 h 461912"/>
                  <a:gd name="connsiteX79" fmla="*/ 420672 w 588211"/>
                  <a:gd name="connsiteY79" fmla="*/ 242464 h 461912"/>
                  <a:gd name="connsiteX80" fmla="*/ 428488 w 588211"/>
                  <a:gd name="connsiteY80" fmla="*/ 248906 h 461912"/>
                  <a:gd name="connsiteX81" fmla="*/ 433553 w 588211"/>
                  <a:gd name="connsiteY81" fmla="*/ 253379 h 461912"/>
                  <a:gd name="connsiteX82" fmla="*/ 456892 w 588211"/>
                  <a:gd name="connsiteY82" fmla="*/ 247586 h 461912"/>
                  <a:gd name="connsiteX83" fmla="*/ 459643 w 588211"/>
                  <a:gd name="connsiteY83" fmla="*/ 241077 h 461912"/>
                  <a:gd name="connsiteX84" fmla="*/ 464708 w 588211"/>
                  <a:gd name="connsiteY84" fmla="*/ 231906 h 461912"/>
                  <a:gd name="connsiteX85" fmla="*/ 470100 w 588211"/>
                  <a:gd name="connsiteY85" fmla="*/ 223519 h 461912"/>
                  <a:gd name="connsiteX86" fmla="*/ 184669 w 588211"/>
                  <a:gd name="connsiteY86" fmla="*/ 127517 h 461912"/>
                  <a:gd name="connsiteX87" fmla="*/ 145099 w 588211"/>
                  <a:gd name="connsiteY87" fmla="*/ 143554 h 461912"/>
                  <a:gd name="connsiteX88" fmla="*/ 128813 w 588211"/>
                  <a:gd name="connsiteY88" fmla="*/ 182586 h 461912"/>
                  <a:gd name="connsiteX89" fmla="*/ 133307 w 588211"/>
                  <a:gd name="connsiteY89" fmla="*/ 203813 h 461912"/>
                  <a:gd name="connsiteX90" fmla="*/ 145235 w 588211"/>
                  <a:gd name="connsiteY90" fmla="*/ 221170 h 461912"/>
                  <a:gd name="connsiteX91" fmla="*/ 163046 w 588211"/>
                  <a:gd name="connsiteY91" fmla="*/ 232801 h 461912"/>
                  <a:gd name="connsiteX92" fmla="*/ 184669 w 588211"/>
                  <a:gd name="connsiteY92" fmla="*/ 237029 h 461912"/>
                  <a:gd name="connsiteX93" fmla="*/ 206129 w 588211"/>
                  <a:gd name="connsiteY93" fmla="*/ 232801 h 461912"/>
                  <a:gd name="connsiteX94" fmla="*/ 223830 w 588211"/>
                  <a:gd name="connsiteY94" fmla="*/ 221170 h 461912"/>
                  <a:gd name="connsiteX95" fmla="*/ 235622 w 588211"/>
                  <a:gd name="connsiteY95" fmla="*/ 203790 h 461912"/>
                  <a:gd name="connsiteX96" fmla="*/ 239898 w 588211"/>
                  <a:gd name="connsiteY96" fmla="*/ 182586 h 461912"/>
                  <a:gd name="connsiteX97" fmla="*/ 235622 w 588211"/>
                  <a:gd name="connsiteY97" fmla="*/ 161292 h 461912"/>
                  <a:gd name="connsiteX98" fmla="*/ 223830 w 588211"/>
                  <a:gd name="connsiteY98" fmla="*/ 143689 h 461912"/>
                  <a:gd name="connsiteX99" fmla="*/ 206129 w 588211"/>
                  <a:gd name="connsiteY99" fmla="*/ 131923 h 461912"/>
                  <a:gd name="connsiteX100" fmla="*/ 184669 w 588211"/>
                  <a:gd name="connsiteY100" fmla="*/ 127517 h 461912"/>
                  <a:gd name="connsiteX101" fmla="*/ 157081 w 588211"/>
                  <a:gd name="connsiteY101" fmla="*/ 0 h 461912"/>
                  <a:gd name="connsiteX102" fmla="*/ 211711 w 588211"/>
                  <a:gd name="connsiteY102" fmla="*/ 0 h 461912"/>
                  <a:gd name="connsiteX103" fmla="*/ 216450 w 588211"/>
                  <a:gd name="connsiteY103" fmla="*/ 7068 h 461912"/>
                  <a:gd name="connsiteX104" fmla="*/ 219963 w 588211"/>
                  <a:gd name="connsiteY104" fmla="*/ 22792 h 461912"/>
                  <a:gd name="connsiteX105" fmla="*/ 222087 w 588211"/>
                  <a:gd name="connsiteY105" fmla="*/ 40216 h 461912"/>
                  <a:gd name="connsiteX106" fmla="*/ 223640 w 588211"/>
                  <a:gd name="connsiteY106" fmla="*/ 51333 h 461912"/>
                  <a:gd name="connsiteX107" fmla="*/ 250029 w 588211"/>
                  <a:gd name="connsiteY107" fmla="*/ 61891 h 461912"/>
                  <a:gd name="connsiteX108" fmla="*/ 269201 w 588211"/>
                  <a:gd name="connsiteY108" fmla="*/ 48246 h 461912"/>
                  <a:gd name="connsiteX109" fmla="*/ 287801 w 588211"/>
                  <a:gd name="connsiteY109" fmla="*/ 34155 h 461912"/>
                  <a:gd name="connsiteX110" fmla="*/ 290225 w 588211"/>
                  <a:gd name="connsiteY110" fmla="*/ 32902 h 461912"/>
                  <a:gd name="connsiteX111" fmla="*/ 298694 w 588211"/>
                  <a:gd name="connsiteY111" fmla="*/ 39411 h 461912"/>
                  <a:gd name="connsiteX112" fmla="*/ 313890 w 588211"/>
                  <a:gd name="connsiteY112" fmla="*/ 53682 h 461912"/>
                  <a:gd name="connsiteX113" fmla="*/ 328433 w 588211"/>
                  <a:gd name="connsiteY113" fmla="*/ 68467 h 461912"/>
                  <a:gd name="connsiteX114" fmla="*/ 335023 w 588211"/>
                  <a:gd name="connsiteY114" fmla="*/ 77369 h 461912"/>
                  <a:gd name="connsiteX115" fmla="*/ 330938 w 588211"/>
                  <a:gd name="connsiteY115" fmla="*/ 84191 h 461912"/>
                  <a:gd name="connsiteX116" fmla="*/ 321706 w 588211"/>
                  <a:gd name="connsiteY116" fmla="*/ 96247 h 461912"/>
                  <a:gd name="connsiteX117" fmla="*/ 311902 w 588211"/>
                  <a:gd name="connsiteY117" fmla="*/ 108683 h 461912"/>
                  <a:gd name="connsiteX118" fmla="*/ 305938 w 588211"/>
                  <a:gd name="connsiteY118" fmla="*/ 116400 h 461912"/>
                  <a:gd name="connsiteX119" fmla="*/ 317867 w 588211"/>
                  <a:gd name="connsiteY119" fmla="*/ 144181 h 461912"/>
                  <a:gd name="connsiteX120" fmla="*/ 329196 w 588211"/>
                  <a:gd name="connsiteY120" fmla="*/ 145702 h 461912"/>
                  <a:gd name="connsiteX121" fmla="*/ 346244 w 588211"/>
                  <a:gd name="connsiteY121" fmla="*/ 148296 h 461912"/>
                  <a:gd name="connsiteX122" fmla="*/ 361903 w 588211"/>
                  <a:gd name="connsiteY122" fmla="*/ 151696 h 461912"/>
                  <a:gd name="connsiteX123" fmla="*/ 368820 w 588211"/>
                  <a:gd name="connsiteY123" fmla="*/ 155991 h 461912"/>
                  <a:gd name="connsiteX124" fmla="*/ 368820 w 588211"/>
                  <a:gd name="connsiteY124" fmla="*/ 209807 h 461912"/>
                  <a:gd name="connsiteX125" fmla="*/ 361903 w 588211"/>
                  <a:gd name="connsiteY125" fmla="*/ 214728 h 461912"/>
                  <a:gd name="connsiteX126" fmla="*/ 346244 w 588211"/>
                  <a:gd name="connsiteY126" fmla="*/ 218262 h 461912"/>
                  <a:gd name="connsiteX127" fmla="*/ 328869 w 588211"/>
                  <a:gd name="connsiteY127" fmla="*/ 220365 h 461912"/>
                  <a:gd name="connsiteX128" fmla="*/ 317867 w 588211"/>
                  <a:gd name="connsiteY128" fmla="*/ 221617 h 461912"/>
                  <a:gd name="connsiteX129" fmla="*/ 306510 w 588211"/>
                  <a:gd name="connsiteY129" fmla="*/ 248212 h 461912"/>
                  <a:gd name="connsiteX130" fmla="*/ 320154 w 588211"/>
                  <a:gd name="connsiteY130" fmla="*/ 266531 h 461912"/>
                  <a:gd name="connsiteX131" fmla="*/ 335023 w 588211"/>
                  <a:gd name="connsiteY131" fmla="*/ 284202 h 461912"/>
                  <a:gd name="connsiteX132" fmla="*/ 335677 w 588211"/>
                  <a:gd name="connsiteY132" fmla="*/ 287177 h 461912"/>
                  <a:gd name="connsiteX133" fmla="*/ 329386 w 588211"/>
                  <a:gd name="connsiteY133" fmla="*/ 296280 h 461912"/>
                  <a:gd name="connsiteX134" fmla="*/ 314789 w 588211"/>
                  <a:gd name="connsiteY134" fmla="*/ 311557 h 461912"/>
                  <a:gd name="connsiteX135" fmla="*/ 299321 w 588211"/>
                  <a:gd name="connsiteY135" fmla="*/ 325761 h 461912"/>
                  <a:gd name="connsiteX136" fmla="*/ 290225 w 588211"/>
                  <a:gd name="connsiteY136" fmla="*/ 331956 h 461912"/>
                  <a:gd name="connsiteX137" fmla="*/ 283934 w 588211"/>
                  <a:gd name="connsiteY137" fmla="*/ 327841 h 461912"/>
                  <a:gd name="connsiteX138" fmla="*/ 271379 w 588211"/>
                  <a:gd name="connsiteY138" fmla="*/ 318491 h 461912"/>
                  <a:gd name="connsiteX139" fmla="*/ 258498 w 588211"/>
                  <a:gd name="connsiteY139" fmla="*/ 308649 h 461912"/>
                  <a:gd name="connsiteX140" fmla="*/ 250682 w 588211"/>
                  <a:gd name="connsiteY140" fmla="*/ 302588 h 461912"/>
                  <a:gd name="connsiteX141" fmla="*/ 223640 w 588211"/>
                  <a:gd name="connsiteY141" fmla="*/ 313816 h 461912"/>
                  <a:gd name="connsiteX142" fmla="*/ 222741 w 588211"/>
                  <a:gd name="connsiteY142" fmla="*/ 324933 h 461912"/>
                  <a:gd name="connsiteX143" fmla="*/ 220290 w 588211"/>
                  <a:gd name="connsiteY143" fmla="*/ 342067 h 461912"/>
                  <a:gd name="connsiteX144" fmla="*/ 216450 w 588211"/>
                  <a:gd name="connsiteY144" fmla="*/ 357791 h 461912"/>
                  <a:gd name="connsiteX145" fmla="*/ 211711 w 588211"/>
                  <a:gd name="connsiteY145" fmla="*/ 364613 h 461912"/>
                  <a:gd name="connsiteX146" fmla="*/ 157081 w 588211"/>
                  <a:gd name="connsiteY146" fmla="*/ 364613 h 461912"/>
                  <a:gd name="connsiteX147" fmla="*/ 152343 w 588211"/>
                  <a:gd name="connsiteY147" fmla="*/ 357791 h 461912"/>
                  <a:gd name="connsiteX148" fmla="*/ 148748 w 588211"/>
                  <a:gd name="connsiteY148" fmla="*/ 342067 h 461912"/>
                  <a:gd name="connsiteX149" fmla="*/ 146651 w 588211"/>
                  <a:gd name="connsiteY149" fmla="*/ 325134 h 461912"/>
                  <a:gd name="connsiteX150" fmla="*/ 145752 w 588211"/>
                  <a:gd name="connsiteY150" fmla="*/ 313816 h 461912"/>
                  <a:gd name="connsiteX151" fmla="*/ 118710 w 588211"/>
                  <a:gd name="connsiteY151" fmla="*/ 302588 h 461912"/>
                  <a:gd name="connsiteX152" fmla="*/ 99864 w 588211"/>
                  <a:gd name="connsiteY152" fmla="*/ 316679 h 461912"/>
                  <a:gd name="connsiteX153" fmla="*/ 81591 w 588211"/>
                  <a:gd name="connsiteY153" fmla="*/ 331330 h 461912"/>
                  <a:gd name="connsiteX154" fmla="*/ 78514 w 588211"/>
                  <a:gd name="connsiteY154" fmla="*/ 331956 h 461912"/>
                  <a:gd name="connsiteX155" fmla="*/ 70044 w 588211"/>
                  <a:gd name="connsiteY155" fmla="*/ 325761 h 461912"/>
                  <a:gd name="connsiteX156" fmla="*/ 55039 w 588211"/>
                  <a:gd name="connsiteY156" fmla="*/ 311557 h 461912"/>
                  <a:gd name="connsiteX157" fmla="*/ 40959 w 588211"/>
                  <a:gd name="connsiteY157" fmla="*/ 296280 h 461912"/>
                  <a:gd name="connsiteX158" fmla="*/ 34668 w 588211"/>
                  <a:gd name="connsiteY158" fmla="*/ 287177 h 461912"/>
                  <a:gd name="connsiteX159" fmla="*/ 38644 w 588211"/>
                  <a:gd name="connsiteY159" fmla="*/ 280981 h 461912"/>
                  <a:gd name="connsiteX160" fmla="*/ 47686 w 588211"/>
                  <a:gd name="connsiteY160" fmla="*/ 268925 h 461912"/>
                  <a:gd name="connsiteX161" fmla="*/ 57163 w 588211"/>
                  <a:gd name="connsiteY161" fmla="*/ 256488 h 461912"/>
                  <a:gd name="connsiteX162" fmla="*/ 62854 w 588211"/>
                  <a:gd name="connsiteY162" fmla="*/ 248772 h 461912"/>
                  <a:gd name="connsiteX163" fmla="*/ 50872 w 588211"/>
                  <a:gd name="connsiteY163" fmla="*/ 220365 h 461912"/>
                  <a:gd name="connsiteX164" fmla="*/ 39543 w 588211"/>
                  <a:gd name="connsiteY164" fmla="*/ 218844 h 461912"/>
                  <a:gd name="connsiteX165" fmla="*/ 22495 w 588211"/>
                  <a:gd name="connsiteY165" fmla="*/ 216764 h 461912"/>
                  <a:gd name="connsiteX166" fmla="*/ 6836 w 588211"/>
                  <a:gd name="connsiteY166" fmla="*/ 213587 h 461912"/>
                  <a:gd name="connsiteX167" fmla="*/ 0 w 588211"/>
                  <a:gd name="connsiteY167" fmla="*/ 209181 h 461912"/>
                  <a:gd name="connsiteX168" fmla="*/ 0 w 588211"/>
                  <a:gd name="connsiteY168" fmla="*/ 154805 h 461912"/>
                  <a:gd name="connsiteX169" fmla="*/ 6836 w 588211"/>
                  <a:gd name="connsiteY169" fmla="*/ 150131 h 461912"/>
                  <a:gd name="connsiteX170" fmla="*/ 22794 w 588211"/>
                  <a:gd name="connsiteY170" fmla="*/ 146574 h 461912"/>
                  <a:gd name="connsiteX171" fmla="*/ 40169 w 588211"/>
                  <a:gd name="connsiteY171" fmla="*/ 144494 h 461912"/>
                  <a:gd name="connsiteX172" fmla="*/ 51525 w 588211"/>
                  <a:gd name="connsiteY172" fmla="*/ 143554 h 461912"/>
                  <a:gd name="connsiteX173" fmla="*/ 62854 w 588211"/>
                  <a:gd name="connsiteY173" fmla="*/ 116959 h 461912"/>
                  <a:gd name="connsiteX174" fmla="*/ 48884 w 588211"/>
                  <a:gd name="connsiteY174" fmla="*/ 98394 h 461912"/>
                  <a:gd name="connsiteX175" fmla="*/ 34668 w 588211"/>
                  <a:gd name="connsiteY175" fmla="*/ 80389 h 461912"/>
                  <a:gd name="connsiteX176" fmla="*/ 33443 w 588211"/>
                  <a:gd name="connsiteY176" fmla="*/ 77369 h 461912"/>
                  <a:gd name="connsiteX177" fmla="*/ 39652 w 588211"/>
                  <a:gd name="connsiteY177" fmla="*/ 68467 h 461912"/>
                  <a:gd name="connsiteX178" fmla="*/ 54085 w 588211"/>
                  <a:gd name="connsiteY178" fmla="*/ 53369 h 461912"/>
                  <a:gd name="connsiteX179" fmla="*/ 69472 w 588211"/>
                  <a:gd name="connsiteY179" fmla="*/ 39098 h 461912"/>
                  <a:gd name="connsiteX180" fmla="*/ 78514 w 588211"/>
                  <a:gd name="connsiteY180" fmla="*/ 32902 h 461912"/>
                  <a:gd name="connsiteX181" fmla="*/ 84777 w 588211"/>
                  <a:gd name="connsiteY181" fmla="*/ 36884 h 461912"/>
                  <a:gd name="connsiteX182" fmla="*/ 97413 w 588211"/>
                  <a:gd name="connsiteY182" fmla="*/ 46032 h 461912"/>
                  <a:gd name="connsiteX183" fmla="*/ 110567 w 588211"/>
                  <a:gd name="connsiteY183" fmla="*/ 56388 h 461912"/>
                  <a:gd name="connsiteX184" fmla="*/ 118056 w 588211"/>
                  <a:gd name="connsiteY184" fmla="*/ 62517 h 461912"/>
                  <a:gd name="connsiteX185" fmla="*/ 145752 w 588211"/>
                  <a:gd name="connsiteY185" fmla="*/ 51333 h 461912"/>
                  <a:gd name="connsiteX186" fmla="*/ 146651 w 588211"/>
                  <a:gd name="connsiteY186" fmla="*/ 40216 h 461912"/>
                  <a:gd name="connsiteX187" fmla="*/ 148748 w 588211"/>
                  <a:gd name="connsiteY187" fmla="*/ 22792 h 461912"/>
                  <a:gd name="connsiteX188" fmla="*/ 152016 w 588211"/>
                  <a:gd name="connsiteY188" fmla="*/ 7068 h 461912"/>
                  <a:gd name="connsiteX189" fmla="*/ 157081 w 588211"/>
                  <a:gd name="connsiteY189" fmla="*/ 0 h 461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</a:cxnLst>
                <a:rect l="l" t="t" r="r" b="b"/>
                <a:pathLst>
                  <a:path w="588211" h="461912">
                    <a:moveTo>
                      <a:pt x="465144" y="304735"/>
                    </a:moveTo>
                    <a:cubicBezTo>
                      <a:pt x="455149" y="304735"/>
                      <a:pt x="446489" y="308202"/>
                      <a:pt x="439381" y="315136"/>
                    </a:cubicBezTo>
                    <a:cubicBezTo>
                      <a:pt x="432137" y="322159"/>
                      <a:pt x="428624" y="330503"/>
                      <a:pt x="428624" y="340411"/>
                    </a:cubicBezTo>
                    <a:cubicBezTo>
                      <a:pt x="428624" y="350320"/>
                      <a:pt x="432137" y="358842"/>
                      <a:pt x="439245" y="366112"/>
                    </a:cubicBezTo>
                    <a:cubicBezTo>
                      <a:pt x="446298" y="373381"/>
                      <a:pt x="454904" y="376982"/>
                      <a:pt x="465144" y="376982"/>
                    </a:cubicBezTo>
                    <a:cubicBezTo>
                      <a:pt x="475166" y="376982"/>
                      <a:pt x="483799" y="373493"/>
                      <a:pt x="491124" y="366626"/>
                    </a:cubicBezTo>
                    <a:cubicBezTo>
                      <a:pt x="498368" y="359536"/>
                      <a:pt x="502018" y="350946"/>
                      <a:pt x="502018" y="340411"/>
                    </a:cubicBezTo>
                    <a:cubicBezTo>
                      <a:pt x="502018" y="330503"/>
                      <a:pt x="498423" y="322159"/>
                      <a:pt x="491370" y="315136"/>
                    </a:cubicBezTo>
                    <a:cubicBezTo>
                      <a:pt x="484316" y="308202"/>
                      <a:pt x="475601" y="304735"/>
                      <a:pt x="465144" y="304735"/>
                    </a:cubicBezTo>
                    <a:close/>
                    <a:moveTo>
                      <a:pt x="471516" y="222282"/>
                    </a:moveTo>
                    <a:lnTo>
                      <a:pt x="486059" y="222282"/>
                    </a:lnTo>
                    <a:lnTo>
                      <a:pt x="504251" y="227500"/>
                    </a:lnTo>
                    <a:cubicBezTo>
                      <a:pt x="511114" y="229826"/>
                      <a:pt x="517323" y="232175"/>
                      <a:pt x="522851" y="234635"/>
                    </a:cubicBezTo>
                    <a:cubicBezTo>
                      <a:pt x="528352" y="237029"/>
                      <a:pt x="531103" y="239310"/>
                      <a:pt x="531103" y="241502"/>
                    </a:cubicBezTo>
                    <a:cubicBezTo>
                      <a:pt x="531103" y="246177"/>
                      <a:pt x="530531" y="250919"/>
                      <a:pt x="529442" y="255795"/>
                    </a:cubicBezTo>
                    <a:cubicBezTo>
                      <a:pt x="528298" y="260582"/>
                      <a:pt x="527317" y="265324"/>
                      <a:pt x="526500" y="269931"/>
                    </a:cubicBezTo>
                    <a:cubicBezTo>
                      <a:pt x="529768" y="272325"/>
                      <a:pt x="532710" y="275053"/>
                      <a:pt x="535270" y="277961"/>
                    </a:cubicBezTo>
                    <a:cubicBezTo>
                      <a:pt x="537829" y="280869"/>
                      <a:pt x="540144" y="283956"/>
                      <a:pt x="542214" y="287177"/>
                    </a:cubicBezTo>
                    <a:cubicBezTo>
                      <a:pt x="547252" y="286796"/>
                      <a:pt x="552318" y="286483"/>
                      <a:pt x="557328" y="286282"/>
                    </a:cubicBezTo>
                    <a:cubicBezTo>
                      <a:pt x="562394" y="286036"/>
                      <a:pt x="567269" y="285969"/>
                      <a:pt x="571953" y="285969"/>
                    </a:cubicBezTo>
                    <a:cubicBezTo>
                      <a:pt x="573559" y="285969"/>
                      <a:pt x="575411" y="288630"/>
                      <a:pt x="577454" y="293999"/>
                    </a:cubicBezTo>
                    <a:cubicBezTo>
                      <a:pt x="579496" y="299367"/>
                      <a:pt x="581294" y="305429"/>
                      <a:pt x="582846" y="312318"/>
                    </a:cubicBezTo>
                    <a:cubicBezTo>
                      <a:pt x="584371" y="319140"/>
                      <a:pt x="585651" y="325649"/>
                      <a:pt x="586686" y="331822"/>
                    </a:cubicBezTo>
                    <a:cubicBezTo>
                      <a:pt x="587721" y="337951"/>
                      <a:pt x="588211" y="341932"/>
                      <a:pt x="588211" y="343699"/>
                    </a:cubicBezTo>
                    <a:cubicBezTo>
                      <a:pt x="588211" y="344974"/>
                      <a:pt x="586822" y="346227"/>
                      <a:pt x="584071" y="347681"/>
                    </a:cubicBezTo>
                    <a:cubicBezTo>
                      <a:pt x="581294" y="349068"/>
                      <a:pt x="578298" y="350387"/>
                      <a:pt x="575030" y="351528"/>
                    </a:cubicBezTo>
                    <a:cubicBezTo>
                      <a:pt x="571762" y="352803"/>
                      <a:pt x="568412" y="354056"/>
                      <a:pt x="565008" y="355375"/>
                    </a:cubicBezTo>
                    <a:cubicBezTo>
                      <a:pt x="561631" y="356650"/>
                      <a:pt x="559371" y="357523"/>
                      <a:pt x="558173" y="357970"/>
                    </a:cubicBezTo>
                    <a:cubicBezTo>
                      <a:pt x="556294" y="365597"/>
                      <a:pt x="553924" y="372755"/>
                      <a:pt x="551038" y="379443"/>
                    </a:cubicBezTo>
                    <a:cubicBezTo>
                      <a:pt x="551501" y="380583"/>
                      <a:pt x="552644" y="382529"/>
                      <a:pt x="554578" y="385012"/>
                    </a:cubicBezTo>
                    <a:cubicBezTo>
                      <a:pt x="556566" y="387517"/>
                      <a:pt x="558472" y="390313"/>
                      <a:pt x="560270" y="393221"/>
                    </a:cubicBezTo>
                    <a:cubicBezTo>
                      <a:pt x="562149" y="396062"/>
                      <a:pt x="563728" y="398835"/>
                      <a:pt x="565226" y="401475"/>
                    </a:cubicBezTo>
                    <a:cubicBezTo>
                      <a:pt x="566615" y="404069"/>
                      <a:pt x="567323" y="405971"/>
                      <a:pt x="567323" y="406910"/>
                    </a:cubicBezTo>
                    <a:cubicBezTo>
                      <a:pt x="567323" y="407738"/>
                      <a:pt x="565417" y="410064"/>
                      <a:pt x="561686" y="414045"/>
                    </a:cubicBezTo>
                    <a:cubicBezTo>
                      <a:pt x="557900" y="417960"/>
                      <a:pt x="553489" y="422142"/>
                      <a:pt x="548478" y="426437"/>
                    </a:cubicBezTo>
                    <a:cubicBezTo>
                      <a:pt x="543494" y="430732"/>
                      <a:pt x="538619" y="434825"/>
                      <a:pt x="534071" y="438627"/>
                    </a:cubicBezTo>
                    <a:cubicBezTo>
                      <a:pt x="529442" y="442474"/>
                      <a:pt x="526500" y="445114"/>
                      <a:pt x="525275" y="446523"/>
                    </a:cubicBezTo>
                    <a:lnTo>
                      <a:pt x="522851" y="447776"/>
                    </a:lnTo>
                    <a:cubicBezTo>
                      <a:pt x="522007" y="447776"/>
                      <a:pt x="520346" y="446903"/>
                      <a:pt x="517786" y="445181"/>
                    </a:cubicBezTo>
                    <a:cubicBezTo>
                      <a:pt x="515226" y="443414"/>
                      <a:pt x="512584" y="441468"/>
                      <a:pt x="509970" y="439254"/>
                    </a:cubicBezTo>
                    <a:cubicBezTo>
                      <a:pt x="507328" y="437039"/>
                      <a:pt x="504714" y="434892"/>
                      <a:pt x="502127" y="432745"/>
                    </a:cubicBezTo>
                    <a:cubicBezTo>
                      <a:pt x="499567" y="430597"/>
                      <a:pt x="497905" y="429211"/>
                      <a:pt x="497088" y="428383"/>
                    </a:cubicBezTo>
                    <a:cubicBezTo>
                      <a:pt x="489518" y="430799"/>
                      <a:pt x="481511" y="432745"/>
                      <a:pt x="473096" y="434131"/>
                    </a:cubicBezTo>
                    <a:cubicBezTo>
                      <a:pt x="472715" y="435339"/>
                      <a:pt x="471762" y="437554"/>
                      <a:pt x="470400" y="440640"/>
                    </a:cubicBezTo>
                    <a:cubicBezTo>
                      <a:pt x="468929" y="443727"/>
                      <a:pt x="467323" y="446836"/>
                      <a:pt x="465607" y="449856"/>
                    </a:cubicBezTo>
                    <a:cubicBezTo>
                      <a:pt x="463864" y="452898"/>
                      <a:pt x="462203" y="455671"/>
                      <a:pt x="460541" y="458132"/>
                    </a:cubicBezTo>
                    <a:cubicBezTo>
                      <a:pt x="458935" y="460726"/>
                      <a:pt x="457464" y="461912"/>
                      <a:pt x="456239" y="461912"/>
                    </a:cubicBezTo>
                    <a:cubicBezTo>
                      <a:pt x="455040" y="461912"/>
                      <a:pt x="451446" y="461218"/>
                      <a:pt x="445536" y="459653"/>
                    </a:cubicBezTo>
                    <a:cubicBezTo>
                      <a:pt x="439572" y="458132"/>
                      <a:pt x="433172" y="456298"/>
                      <a:pt x="426309" y="454038"/>
                    </a:cubicBezTo>
                    <a:cubicBezTo>
                      <a:pt x="419528" y="451824"/>
                      <a:pt x="413374" y="449476"/>
                      <a:pt x="407927" y="446948"/>
                    </a:cubicBezTo>
                    <a:cubicBezTo>
                      <a:pt x="402453" y="444420"/>
                      <a:pt x="399784" y="442228"/>
                      <a:pt x="399784" y="440193"/>
                    </a:cubicBezTo>
                    <a:cubicBezTo>
                      <a:pt x="399784" y="435518"/>
                      <a:pt x="400274" y="430732"/>
                      <a:pt x="401309" y="425788"/>
                    </a:cubicBezTo>
                    <a:cubicBezTo>
                      <a:pt x="402344" y="420867"/>
                      <a:pt x="403297" y="416193"/>
                      <a:pt x="404060" y="411719"/>
                    </a:cubicBezTo>
                    <a:cubicBezTo>
                      <a:pt x="400792" y="409303"/>
                      <a:pt x="397905" y="406664"/>
                      <a:pt x="395345" y="403756"/>
                    </a:cubicBezTo>
                    <a:cubicBezTo>
                      <a:pt x="392785" y="400848"/>
                      <a:pt x="390470" y="397762"/>
                      <a:pt x="388428" y="394541"/>
                    </a:cubicBezTo>
                    <a:cubicBezTo>
                      <a:pt x="383744" y="394988"/>
                      <a:pt x="379060" y="395234"/>
                      <a:pt x="374457" y="395480"/>
                    </a:cubicBezTo>
                    <a:cubicBezTo>
                      <a:pt x="369909" y="395682"/>
                      <a:pt x="365280" y="395726"/>
                      <a:pt x="360868" y="395726"/>
                    </a:cubicBezTo>
                    <a:lnTo>
                      <a:pt x="356374" y="395726"/>
                    </a:lnTo>
                    <a:cubicBezTo>
                      <a:pt x="355040" y="395726"/>
                      <a:pt x="354196" y="394608"/>
                      <a:pt x="353760" y="392394"/>
                    </a:cubicBezTo>
                    <a:cubicBezTo>
                      <a:pt x="353379" y="390738"/>
                      <a:pt x="352534" y="387204"/>
                      <a:pt x="351309" y="381657"/>
                    </a:cubicBezTo>
                    <a:cubicBezTo>
                      <a:pt x="350083" y="376088"/>
                      <a:pt x="348695" y="370294"/>
                      <a:pt x="347142" y="364166"/>
                    </a:cubicBezTo>
                    <a:cubicBezTo>
                      <a:pt x="345617" y="357970"/>
                      <a:pt x="344337" y="352423"/>
                      <a:pt x="343357" y="347368"/>
                    </a:cubicBezTo>
                    <a:cubicBezTo>
                      <a:pt x="342268" y="342313"/>
                      <a:pt x="341832" y="339405"/>
                      <a:pt x="341832" y="338577"/>
                    </a:cubicBezTo>
                    <a:cubicBezTo>
                      <a:pt x="341832" y="337392"/>
                      <a:pt x="343166" y="336072"/>
                      <a:pt x="345917" y="334663"/>
                    </a:cubicBezTo>
                    <a:cubicBezTo>
                      <a:pt x="348695" y="333276"/>
                      <a:pt x="351881" y="331822"/>
                      <a:pt x="355476" y="330256"/>
                    </a:cubicBezTo>
                    <a:cubicBezTo>
                      <a:pt x="359016" y="328735"/>
                      <a:pt x="362475" y="327528"/>
                      <a:pt x="365743" y="326521"/>
                    </a:cubicBezTo>
                    <a:cubicBezTo>
                      <a:pt x="369011" y="325515"/>
                      <a:pt x="371244" y="324821"/>
                      <a:pt x="372469" y="324441"/>
                    </a:cubicBezTo>
                    <a:cubicBezTo>
                      <a:pt x="373313" y="319699"/>
                      <a:pt x="374267" y="315852"/>
                      <a:pt x="375410" y="312564"/>
                    </a:cubicBezTo>
                    <a:cubicBezTo>
                      <a:pt x="376500" y="309343"/>
                      <a:pt x="378106" y="305675"/>
                      <a:pt x="380149" y="301380"/>
                    </a:cubicBezTo>
                    <a:cubicBezTo>
                      <a:pt x="379332" y="300619"/>
                      <a:pt x="378052" y="298852"/>
                      <a:pt x="376173" y="296280"/>
                    </a:cubicBezTo>
                    <a:cubicBezTo>
                      <a:pt x="374321" y="293618"/>
                      <a:pt x="372469" y="290845"/>
                      <a:pt x="370481" y="288004"/>
                    </a:cubicBezTo>
                    <a:cubicBezTo>
                      <a:pt x="368548" y="285096"/>
                      <a:pt x="366832" y="282256"/>
                      <a:pt x="365416" y="279527"/>
                    </a:cubicBezTo>
                    <a:cubicBezTo>
                      <a:pt x="364000" y="276820"/>
                      <a:pt x="363292" y="274986"/>
                      <a:pt x="363292" y="274226"/>
                    </a:cubicBezTo>
                    <a:cubicBezTo>
                      <a:pt x="363292" y="273421"/>
                      <a:pt x="365171" y="271005"/>
                      <a:pt x="368929" y="267023"/>
                    </a:cubicBezTo>
                    <a:cubicBezTo>
                      <a:pt x="372714" y="263176"/>
                      <a:pt x="377153" y="259083"/>
                      <a:pt x="382137" y="254721"/>
                    </a:cubicBezTo>
                    <a:cubicBezTo>
                      <a:pt x="387148" y="250427"/>
                      <a:pt x="391941" y="246311"/>
                      <a:pt x="396571" y="242643"/>
                    </a:cubicBezTo>
                    <a:cubicBezTo>
                      <a:pt x="401173" y="238863"/>
                      <a:pt x="404060" y="236402"/>
                      <a:pt x="405285" y="235262"/>
                    </a:cubicBezTo>
                    <a:lnTo>
                      <a:pt x="407791" y="234009"/>
                    </a:lnTo>
                    <a:cubicBezTo>
                      <a:pt x="408608" y="234009"/>
                      <a:pt x="410296" y="234881"/>
                      <a:pt x="412856" y="236581"/>
                    </a:cubicBezTo>
                    <a:cubicBezTo>
                      <a:pt x="415416" y="238236"/>
                      <a:pt x="417976" y="240249"/>
                      <a:pt x="420672" y="242464"/>
                    </a:cubicBezTo>
                    <a:cubicBezTo>
                      <a:pt x="423286" y="244678"/>
                      <a:pt x="425928" y="246826"/>
                      <a:pt x="428488" y="248906"/>
                    </a:cubicBezTo>
                    <a:cubicBezTo>
                      <a:pt x="431048" y="251120"/>
                      <a:pt x="432709" y="252507"/>
                      <a:pt x="433553" y="253379"/>
                    </a:cubicBezTo>
                    <a:cubicBezTo>
                      <a:pt x="440743" y="250919"/>
                      <a:pt x="448477" y="249040"/>
                      <a:pt x="456892" y="247586"/>
                    </a:cubicBezTo>
                    <a:cubicBezTo>
                      <a:pt x="457273" y="246378"/>
                      <a:pt x="458227" y="244231"/>
                      <a:pt x="459643" y="241077"/>
                    </a:cubicBezTo>
                    <a:cubicBezTo>
                      <a:pt x="461059" y="237968"/>
                      <a:pt x="462720" y="234881"/>
                      <a:pt x="464708" y="231906"/>
                    </a:cubicBezTo>
                    <a:cubicBezTo>
                      <a:pt x="466642" y="228820"/>
                      <a:pt x="468412" y="226113"/>
                      <a:pt x="470100" y="223519"/>
                    </a:cubicBezTo>
                    <a:close/>
                    <a:moveTo>
                      <a:pt x="184669" y="127517"/>
                    </a:moveTo>
                    <a:cubicBezTo>
                      <a:pt x="169146" y="127517"/>
                      <a:pt x="155938" y="132885"/>
                      <a:pt x="145099" y="143554"/>
                    </a:cubicBezTo>
                    <a:cubicBezTo>
                      <a:pt x="134287" y="154224"/>
                      <a:pt x="128813" y="167242"/>
                      <a:pt x="128813" y="182586"/>
                    </a:cubicBezTo>
                    <a:cubicBezTo>
                      <a:pt x="128813" y="190101"/>
                      <a:pt x="130311" y="197102"/>
                      <a:pt x="133307" y="203813"/>
                    </a:cubicBezTo>
                    <a:cubicBezTo>
                      <a:pt x="136248" y="210434"/>
                      <a:pt x="140224" y="216249"/>
                      <a:pt x="145235" y="221170"/>
                    </a:cubicBezTo>
                    <a:cubicBezTo>
                      <a:pt x="150246" y="226091"/>
                      <a:pt x="156183" y="229960"/>
                      <a:pt x="163046" y="232801"/>
                    </a:cubicBezTo>
                    <a:cubicBezTo>
                      <a:pt x="169908" y="235575"/>
                      <a:pt x="177016" y="237029"/>
                      <a:pt x="184669" y="237029"/>
                    </a:cubicBezTo>
                    <a:cubicBezTo>
                      <a:pt x="192294" y="237029"/>
                      <a:pt x="199402" y="235575"/>
                      <a:pt x="206129" y="232801"/>
                    </a:cubicBezTo>
                    <a:cubicBezTo>
                      <a:pt x="212937" y="229960"/>
                      <a:pt x="218819" y="226091"/>
                      <a:pt x="223830" y="221170"/>
                    </a:cubicBezTo>
                    <a:cubicBezTo>
                      <a:pt x="228814" y="216249"/>
                      <a:pt x="232735" y="210434"/>
                      <a:pt x="235622" y="203790"/>
                    </a:cubicBezTo>
                    <a:cubicBezTo>
                      <a:pt x="238509" y="197102"/>
                      <a:pt x="239898" y="190101"/>
                      <a:pt x="239898" y="182586"/>
                    </a:cubicBezTo>
                    <a:cubicBezTo>
                      <a:pt x="239898" y="175138"/>
                      <a:pt x="238509" y="167980"/>
                      <a:pt x="235622" y="161292"/>
                    </a:cubicBezTo>
                    <a:cubicBezTo>
                      <a:pt x="232735" y="154537"/>
                      <a:pt x="228814" y="148610"/>
                      <a:pt x="223830" y="143689"/>
                    </a:cubicBezTo>
                    <a:cubicBezTo>
                      <a:pt x="218819" y="138745"/>
                      <a:pt x="212937" y="134898"/>
                      <a:pt x="206129" y="131923"/>
                    </a:cubicBezTo>
                    <a:cubicBezTo>
                      <a:pt x="199402" y="129038"/>
                      <a:pt x="192294" y="127517"/>
                      <a:pt x="184669" y="127517"/>
                    </a:cubicBezTo>
                    <a:close/>
                    <a:moveTo>
                      <a:pt x="157081" y="0"/>
                    </a:moveTo>
                    <a:lnTo>
                      <a:pt x="211711" y="0"/>
                    </a:lnTo>
                    <a:cubicBezTo>
                      <a:pt x="213318" y="0"/>
                      <a:pt x="214898" y="2326"/>
                      <a:pt x="216450" y="7068"/>
                    </a:cubicBezTo>
                    <a:cubicBezTo>
                      <a:pt x="217975" y="11810"/>
                      <a:pt x="219146" y="16977"/>
                      <a:pt x="219963" y="22792"/>
                    </a:cubicBezTo>
                    <a:cubicBezTo>
                      <a:pt x="220807" y="28541"/>
                      <a:pt x="221515" y="34356"/>
                      <a:pt x="222087" y="40216"/>
                    </a:cubicBezTo>
                    <a:cubicBezTo>
                      <a:pt x="222741" y="45965"/>
                      <a:pt x="223231" y="49767"/>
                      <a:pt x="223640" y="51333"/>
                    </a:cubicBezTo>
                    <a:cubicBezTo>
                      <a:pt x="232872" y="53816"/>
                      <a:pt x="241641" y="57350"/>
                      <a:pt x="250029" y="61891"/>
                    </a:cubicBezTo>
                    <a:cubicBezTo>
                      <a:pt x="256374" y="57350"/>
                      <a:pt x="262801" y="52720"/>
                      <a:pt x="269201" y="48246"/>
                    </a:cubicBezTo>
                    <a:cubicBezTo>
                      <a:pt x="275682" y="43639"/>
                      <a:pt x="281891" y="38964"/>
                      <a:pt x="287801" y="34155"/>
                    </a:cubicBezTo>
                    <a:lnTo>
                      <a:pt x="290225" y="32902"/>
                    </a:lnTo>
                    <a:cubicBezTo>
                      <a:pt x="291069" y="32902"/>
                      <a:pt x="293874" y="35117"/>
                      <a:pt x="298694" y="39411"/>
                    </a:cubicBezTo>
                    <a:cubicBezTo>
                      <a:pt x="303487" y="43750"/>
                      <a:pt x="308553" y="48492"/>
                      <a:pt x="313890" y="53682"/>
                    </a:cubicBezTo>
                    <a:cubicBezTo>
                      <a:pt x="319201" y="58804"/>
                      <a:pt x="324076" y="63725"/>
                      <a:pt x="328433" y="68467"/>
                    </a:cubicBezTo>
                    <a:cubicBezTo>
                      <a:pt x="332845" y="73186"/>
                      <a:pt x="335023" y="76161"/>
                      <a:pt x="335023" y="77369"/>
                    </a:cubicBezTo>
                    <a:cubicBezTo>
                      <a:pt x="335023" y="78174"/>
                      <a:pt x="333689" y="80389"/>
                      <a:pt x="330938" y="84191"/>
                    </a:cubicBezTo>
                    <a:cubicBezTo>
                      <a:pt x="328106" y="87904"/>
                      <a:pt x="325029" y="91885"/>
                      <a:pt x="321706" y="96247"/>
                    </a:cubicBezTo>
                    <a:cubicBezTo>
                      <a:pt x="318302" y="100609"/>
                      <a:pt x="315034" y="104702"/>
                      <a:pt x="311902" y="108683"/>
                    </a:cubicBezTo>
                    <a:cubicBezTo>
                      <a:pt x="308689" y="112598"/>
                      <a:pt x="306646" y="115125"/>
                      <a:pt x="305938" y="116400"/>
                    </a:cubicBezTo>
                    <a:cubicBezTo>
                      <a:pt x="310622" y="124229"/>
                      <a:pt x="314599" y="133511"/>
                      <a:pt x="317867" y="144181"/>
                    </a:cubicBezTo>
                    <a:cubicBezTo>
                      <a:pt x="319909" y="144561"/>
                      <a:pt x="323694" y="145075"/>
                      <a:pt x="329196" y="145702"/>
                    </a:cubicBezTo>
                    <a:cubicBezTo>
                      <a:pt x="334724" y="146261"/>
                      <a:pt x="340416" y="147156"/>
                      <a:pt x="346244" y="148296"/>
                    </a:cubicBezTo>
                    <a:cubicBezTo>
                      <a:pt x="352071" y="149370"/>
                      <a:pt x="357273" y="150556"/>
                      <a:pt x="361903" y="151696"/>
                    </a:cubicBezTo>
                    <a:cubicBezTo>
                      <a:pt x="366505" y="152971"/>
                      <a:pt x="368820" y="154358"/>
                      <a:pt x="368820" y="155991"/>
                    </a:cubicBezTo>
                    <a:lnTo>
                      <a:pt x="368820" y="209807"/>
                    </a:lnTo>
                    <a:cubicBezTo>
                      <a:pt x="368820" y="211753"/>
                      <a:pt x="366505" y="213520"/>
                      <a:pt x="361903" y="214728"/>
                    </a:cubicBezTo>
                    <a:cubicBezTo>
                      <a:pt x="357273" y="216115"/>
                      <a:pt x="352071" y="217189"/>
                      <a:pt x="346244" y="218262"/>
                    </a:cubicBezTo>
                    <a:cubicBezTo>
                      <a:pt x="340416" y="219269"/>
                      <a:pt x="334642" y="219962"/>
                      <a:pt x="328869" y="220365"/>
                    </a:cubicBezTo>
                    <a:cubicBezTo>
                      <a:pt x="323177" y="220790"/>
                      <a:pt x="319446" y="221170"/>
                      <a:pt x="317867" y="221617"/>
                    </a:cubicBezTo>
                    <a:cubicBezTo>
                      <a:pt x="314980" y="230274"/>
                      <a:pt x="311249" y="239109"/>
                      <a:pt x="306510" y="248212"/>
                    </a:cubicBezTo>
                    <a:cubicBezTo>
                      <a:pt x="311249" y="254453"/>
                      <a:pt x="315742" y="260514"/>
                      <a:pt x="320154" y="266531"/>
                    </a:cubicBezTo>
                    <a:cubicBezTo>
                      <a:pt x="324593" y="272392"/>
                      <a:pt x="329522" y="278386"/>
                      <a:pt x="335023" y="284202"/>
                    </a:cubicBezTo>
                    <a:lnTo>
                      <a:pt x="335677" y="287177"/>
                    </a:lnTo>
                    <a:cubicBezTo>
                      <a:pt x="335677" y="288384"/>
                      <a:pt x="333553" y="291404"/>
                      <a:pt x="329386" y="296280"/>
                    </a:cubicBezTo>
                    <a:cubicBezTo>
                      <a:pt x="325165" y="301134"/>
                      <a:pt x="320290" y="306189"/>
                      <a:pt x="314789" y="311557"/>
                    </a:cubicBezTo>
                    <a:cubicBezTo>
                      <a:pt x="309261" y="316925"/>
                      <a:pt x="304087" y="321600"/>
                      <a:pt x="299321" y="325761"/>
                    </a:cubicBezTo>
                    <a:cubicBezTo>
                      <a:pt x="294446" y="329876"/>
                      <a:pt x="291450" y="331956"/>
                      <a:pt x="290225" y="331956"/>
                    </a:cubicBezTo>
                    <a:cubicBezTo>
                      <a:pt x="289844" y="331956"/>
                      <a:pt x="287719" y="330570"/>
                      <a:pt x="283934" y="327841"/>
                    </a:cubicBezTo>
                    <a:cubicBezTo>
                      <a:pt x="280176" y="325134"/>
                      <a:pt x="276009" y="322048"/>
                      <a:pt x="271379" y="318491"/>
                    </a:cubicBezTo>
                    <a:cubicBezTo>
                      <a:pt x="266777" y="314957"/>
                      <a:pt x="262474" y="311736"/>
                      <a:pt x="258498" y="308649"/>
                    </a:cubicBezTo>
                    <a:cubicBezTo>
                      <a:pt x="254468" y="305675"/>
                      <a:pt x="251908" y="303661"/>
                      <a:pt x="250682" y="302588"/>
                    </a:cubicBezTo>
                    <a:cubicBezTo>
                      <a:pt x="241450" y="307263"/>
                      <a:pt x="232463" y="310976"/>
                      <a:pt x="223640" y="313816"/>
                    </a:cubicBezTo>
                    <a:cubicBezTo>
                      <a:pt x="223640" y="315852"/>
                      <a:pt x="223313" y="319565"/>
                      <a:pt x="222741" y="324933"/>
                    </a:cubicBezTo>
                    <a:cubicBezTo>
                      <a:pt x="222087" y="330435"/>
                      <a:pt x="221325" y="336117"/>
                      <a:pt x="220290" y="342067"/>
                    </a:cubicBezTo>
                    <a:cubicBezTo>
                      <a:pt x="219282" y="348061"/>
                      <a:pt x="217975" y="353295"/>
                      <a:pt x="216450" y="357791"/>
                    </a:cubicBezTo>
                    <a:cubicBezTo>
                      <a:pt x="214925" y="362332"/>
                      <a:pt x="213318" y="364613"/>
                      <a:pt x="211711" y="364613"/>
                    </a:cubicBezTo>
                    <a:lnTo>
                      <a:pt x="157081" y="364613"/>
                    </a:lnTo>
                    <a:cubicBezTo>
                      <a:pt x="155420" y="364613"/>
                      <a:pt x="153895" y="362332"/>
                      <a:pt x="152343" y="357791"/>
                    </a:cubicBezTo>
                    <a:cubicBezTo>
                      <a:pt x="150818" y="353295"/>
                      <a:pt x="149592" y="348061"/>
                      <a:pt x="148748" y="342067"/>
                    </a:cubicBezTo>
                    <a:cubicBezTo>
                      <a:pt x="147986" y="336117"/>
                      <a:pt x="147223" y="330435"/>
                      <a:pt x="146651" y="325134"/>
                    </a:cubicBezTo>
                    <a:cubicBezTo>
                      <a:pt x="145998" y="319766"/>
                      <a:pt x="145752" y="316031"/>
                      <a:pt x="145752" y="313816"/>
                    </a:cubicBezTo>
                    <a:cubicBezTo>
                      <a:pt x="136520" y="311423"/>
                      <a:pt x="127479" y="307643"/>
                      <a:pt x="118710" y="302588"/>
                    </a:cubicBezTo>
                    <a:cubicBezTo>
                      <a:pt x="112364" y="307263"/>
                      <a:pt x="106074" y="311937"/>
                      <a:pt x="99864" y="316679"/>
                    </a:cubicBezTo>
                    <a:cubicBezTo>
                      <a:pt x="93628" y="321466"/>
                      <a:pt x="87473" y="326275"/>
                      <a:pt x="81591" y="331330"/>
                    </a:cubicBezTo>
                    <a:lnTo>
                      <a:pt x="78514" y="331956"/>
                    </a:lnTo>
                    <a:cubicBezTo>
                      <a:pt x="77751" y="331956"/>
                      <a:pt x="74919" y="329876"/>
                      <a:pt x="70044" y="325761"/>
                    </a:cubicBezTo>
                    <a:cubicBezTo>
                      <a:pt x="65251" y="321600"/>
                      <a:pt x="60240" y="316925"/>
                      <a:pt x="55039" y="311557"/>
                    </a:cubicBezTo>
                    <a:cubicBezTo>
                      <a:pt x="49782" y="306189"/>
                      <a:pt x="45126" y="301134"/>
                      <a:pt x="40959" y="296280"/>
                    </a:cubicBezTo>
                    <a:cubicBezTo>
                      <a:pt x="36711" y="291404"/>
                      <a:pt x="34668" y="288384"/>
                      <a:pt x="34668" y="287177"/>
                    </a:cubicBezTo>
                    <a:cubicBezTo>
                      <a:pt x="34668" y="286796"/>
                      <a:pt x="35948" y="284716"/>
                      <a:pt x="38644" y="280981"/>
                    </a:cubicBezTo>
                    <a:cubicBezTo>
                      <a:pt x="41258" y="277313"/>
                      <a:pt x="44336" y="273219"/>
                      <a:pt x="47686" y="268925"/>
                    </a:cubicBezTo>
                    <a:cubicBezTo>
                      <a:pt x="51062" y="264563"/>
                      <a:pt x="54222" y="260403"/>
                      <a:pt x="57163" y="256488"/>
                    </a:cubicBezTo>
                    <a:cubicBezTo>
                      <a:pt x="60186" y="252574"/>
                      <a:pt x="62037" y="250046"/>
                      <a:pt x="62854" y="248772"/>
                    </a:cubicBezTo>
                    <a:cubicBezTo>
                      <a:pt x="58116" y="240182"/>
                      <a:pt x="54140" y="230654"/>
                      <a:pt x="50872" y="220365"/>
                    </a:cubicBezTo>
                    <a:cubicBezTo>
                      <a:pt x="48829" y="219984"/>
                      <a:pt x="45044" y="219470"/>
                      <a:pt x="39543" y="218844"/>
                    </a:cubicBezTo>
                    <a:cubicBezTo>
                      <a:pt x="34014" y="218262"/>
                      <a:pt x="28377" y="217569"/>
                      <a:pt x="22495" y="216764"/>
                    </a:cubicBezTo>
                    <a:cubicBezTo>
                      <a:pt x="16640" y="215936"/>
                      <a:pt x="11465" y="214862"/>
                      <a:pt x="6836" y="213587"/>
                    </a:cubicBezTo>
                    <a:cubicBezTo>
                      <a:pt x="2233" y="212268"/>
                      <a:pt x="0" y="210814"/>
                      <a:pt x="0" y="209181"/>
                    </a:cubicBezTo>
                    <a:lnTo>
                      <a:pt x="0" y="154805"/>
                    </a:lnTo>
                    <a:cubicBezTo>
                      <a:pt x="0" y="153217"/>
                      <a:pt x="2233" y="151562"/>
                      <a:pt x="6836" y="150131"/>
                    </a:cubicBezTo>
                    <a:cubicBezTo>
                      <a:pt x="11465" y="148542"/>
                      <a:pt x="16776" y="147402"/>
                      <a:pt x="22794" y="146574"/>
                    </a:cubicBezTo>
                    <a:cubicBezTo>
                      <a:pt x="28840" y="145836"/>
                      <a:pt x="34668" y="145075"/>
                      <a:pt x="40169" y="144494"/>
                    </a:cubicBezTo>
                    <a:cubicBezTo>
                      <a:pt x="45698" y="143868"/>
                      <a:pt x="49483" y="143554"/>
                      <a:pt x="51525" y="143554"/>
                    </a:cubicBezTo>
                    <a:cubicBezTo>
                      <a:pt x="53949" y="133690"/>
                      <a:pt x="57735" y="124855"/>
                      <a:pt x="62854" y="116959"/>
                    </a:cubicBezTo>
                    <a:cubicBezTo>
                      <a:pt x="58116" y="110764"/>
                      <a:pt x="53513" y="104523"/>
                      <a:pt x="48884" y="98394"/>
                    </a:cubicBezTo>
                    <a:cubicBezTo>
                      <a:pt x="44336" y="92266"/>
                      <a:pt x="39543" y="86204"/>
                      <a:pt x="34668" y="80389"/>
                    </a:cubicBezTo>
                    <a:lnTo>
                      <a:pt x="33443" y="77369"/>
                    </a:lnTo>
                    <a:cubicBezTo>
                      <a:pt x="33443" y="76161"/>
                      <a:pt x="35485" y="73209"/>
                      <a:pt x="39652" y="68467"/>
                    </a:cubicBezTo>
                    <a:cubicBezTo>
                      <a:pt x="43900" y="63725"/>
                      <a:pt x="48693" y="58737"/>
                      <a:pt x="54085" y="53369"/>
                    </a:cubicBezTo>
                    <a:cubicBezTo>
                      <a:pt x="59532" y="48000"/>
                      <a:pt x="64652" y="43258"/>
                      <a:pt x="69472" y="39098"/>
                    </a:cubicBezTo>
                    <a:cubicBezTo>
                      <a:pt x="74265" y="35050"/>
                      <a:pt x="77288" y="32902"/>
                      <a:pt x="78514" y="32902"/>
                    </a:cubicBezTo>
                    <a:cubicBezTo>
                      <a:pt x="78949" y="32902"/>
                      <a:pt x="81019" y="34222"/>
                      <a:pt x="84777" y="36884"/>
                    </a:cubicBezTo>
                    <a:cubicBezTo>
                      <a:pt x="88563" y="39478"/>
                      <a:pt x="92811" y="42565"/>
                      <a:pt x="97413" y="46032"/>
                    </a:cubicBezTo>
                    <a:cubicBezTo>
                      <a:pt x="101961" y="49566"/>
                      <a:pt x="106400" y="53055"/>
                      <a:pt x="110567" y="56388"/>
                    </a:cubicBezTo>
                    <a:cubicBezTo>
                      <a:pt x="114788" y="59676"/>
                      <a:pt x="117294" y="61689"/>
                      <a:pt x="118056" y="62517"/>
                    </a:cubicBezTo>
                    <a:cubicBezTo>
                      <a:pt x="126907" y="57462"/>
                      <a:pt x="136139" y="53816"/>
                      <a:pt x="145752" y="51333"/>
                    </a:cubicBezTo>
                    <a:cubicBezTo>
                      <a:pt x="145752" y="49767"/>
                      <a:pt x="145998" y="45965"/>
                      <a:pt x="146651" y="40216"/>
                    </a:cubicBezTo>
                    <a:cubicBezTo>
                      <a:pt x="147223" y="34356"/>
                      <a:pt x="147986" y="28541"/>
                      <a:pt x="148748" y="22792"/>
                    </a:cubicBezTo>
                    <a:cubicBezTo>
                      <a:pt x="149592" y="16977"/>
                      <a:pt x="150682" y="11810"/>
                      <a:pt x="152016" y="7068"/>
                    </a:cubicBezTo>
                    <a:cubicBezTo>
                      <a:pt x="153323" y="2326"/>
                      <a:pt x="155039" y="0"/>
                      <a:pt x="157081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square" lIns="38100" tIns="38100" rIns="38100" bIns="38100" anchor="ctr">
                <a:noAutofit/>
              </a:bodyPr>
              <a:lstStyle/>
              <a:p>
                <a:pPr defTabSz="342528">
                  <a:defRPr/>
                </a:pPr>
                <a:endParaRPr lang="es-ES" sz="21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cs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06" name="Группа 105">
            <a:extLst>
              <a:ext uri="{FF2B5EF4-FFF2-40B4-BE49-F238E27FC236}">
                <a16:creationId xmlns:a16="http://schemas.microsoft.com/office/drawing/2014/main" id="{2B8E75EC-CED8-4E8B-10A8-9146153D0232}"/>
              </a:ext>
            </a:extLst>
          </p:cNvPr>
          <p:cNvGrpSpPr/>
          <p:nvPr/>
        </p:nvGrpSpPr>
        <p:grpSpPr>
          <a:xfrm>
            <a:off x="7377515" y="3154810"/>
            <a:ext cx="2238961" cy="1306081"/>
            <a:chOff x="7319107" y="2975159"/>
            <a:chExt cx="2238961" cy="1306081"/>
          </a:xfrm>
        </p:grpSpPr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3A91B730-8BA0-F43A-5E7C-90C5BF786618}"/>
                </a:ext>
              </a:extLst>
            </p:cNvPr>
            <p:cNvSpPr/>
            <p:nvPr/>
          </p:nvSpPr>
          <p:spPr>
            <a:xfrm>
              <a:off x="7330143" y="3542576"/>
              <a:ext cx="2227925" cy="738664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Проекты бесплатной лицензии являются публичными, в платной версии ограничение лишь в 10 приватных проектов</a:t>
              </a:r>
            </a:p>
          </p:txBody>
        </p:sp>
        <p:grpSp>
          <p:nvGrpSpPr>
            <p:cNvPr id="89" name="Группа 88">
              <a:extLst>
                <a:ext uri="{FF2B5EF4-FFF2-40B4-BE49-F238E27FC236}">
                  <a16:creationId xmlns:a16="http://schemas.microsoft.com/office/drawing/2014/main" id="{3A99C936-39FE-F8CB-EF9E-651E0BFB6305}"/>
                </a:ext>
              </a:extLst>
            </p:cNvPr>
            <p:cNvGrpSpPr/>
            <p:nvPr/>
          </p:nvGrpSpPr>
          <p:grpSpPr>
            <a:xfrm>
              <a:off x="7319107" y="2975159"/>
              <a:ext cx="507044" cy="507044"/>
              <a:chOff x="368816" y="3305680"/>
              <a:chExt cx="964794" cy="964794"/>
            </a:xfrm>
          </p:grpSpPr>
          <p:sp>
            <p:nvSpPr>
              <p:cNvPr id="90" name="Скругленный прямоугольник 36">
                <a:extLst>
                  <a:ext uri="{FF2B5EF4-FFF2-40B4-BE49-F238E27FC236}">
                    <a16:creationId xmlns:a16="http://schemas.microsoft.com/office/drawing/2014/main" id="{F3CCC9A2-68CF-19E5-3AF4-8DA13F0B3D8E}"/>
                  </a:ext>
                </a:extLst>
              </p:cNvPr>
              <p:cNvSpPr/>
              <p:nvPr/>
            </p:nvSpPr>
            <p:spPr>
              <a:xfrm>
                <a:off x="368816" y="3305680"/>
                <a:ext cx="964794" cy="964794"/>
              </a:xfrm>
              <a:prstGeom prst="roundRect">
                <a:avLst>
                  <a:gd name="adj" fmla="val 477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66700" sx="107000" sy="107000" algn="ctr" rotWithShape="0">
                  <a:srgbClr val="009FE3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Freeform 22">
                <a:extLst>
                  <a:ext uri="{FF2B5EF4-FFF2-40B4-BE49-F238E27FC236}">
                    <a16:creationId xmlns:a16="http://schemas.microsoft.com/office/drawing/2014/main" id="{DDDE5FB0-D773-F917-1E82-6902A72BBC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5985" y="3516158"/>
                <a:ext cx="550457" cy="543839"/>
              </a:xfrm>
              <a:custGeom>
                <a:avLst/>
                <a:gdLst/>
                <a:ahLst/>
                <a:cxnLst>
                  <a:cxn ang="0">
                    <a:pos x="131" y="82"/>
                  </a:cxn>
                  <a:cxn ang="0">
                    <a:pos x="122" y="98"/>
                  </a:cxn>
                  <a:cxn ang="0">
                    <a:pos x="125" y="107"/>
                  </a:cxn>
                  <a:cxn ang="0">
                    <a:pos x="65" y="141"/>
                  </a:cxn>
                  <a:cxn ang="0">
                    <a:pos x="51" y="134"/>
                  </a:cxn>
                  <a:cxn ang="0">
                    <a:pos x="44" y="97"/>
                  </a:cxn>
                  <a:cxn ang="0">
                    <a:pos x="68" y="28"/>
                  </a:cxn>
                  <a:cxn ang="0">
                    <a:pos x="74" y="29"/>
                  </a:cxn>
                  <a:cxn ang="0">
                    <a:pos x="86" y="24"/>
                  </a:cxn>
                  <a:cxn ang="0">
                    <a:pos x="131" y="82"/>
                  </a:cxn>
                  <a:cxn ang="0">
                    <a:pos x="92" y="11"/>
                  </a:cxn>
                  <a:cxn ang="0">
                    <a:pos x="91" y="15"/>
                  </a:cxn>
                  <a:cxn ang="0">
                    <a:pos x="141" y="80"/>
                  </a:cxn>
                  <a:cxn ang="0">
                    <a:pos x="142" y="80"/>
                  </a:cxn>
                  <a:cxn ang="0">
                    <a:pos x="153" y="32"/>
                  </a:cxn>
                  <a:cxn ang="0">
                    <a:pos x="153" y="29"/>
                  </a:cxn>
                  <a:cxn ang="0">
                    <a:pos x="102" y="0"/>
                  </a:cxn>
                  <a:cxn ang="0">
                    <a:pos x="91" y="6"/>
                  </a:cxn>
                  <a:cxn ang="0">
                    <a:pos x="92" y="11"/>
                  </a:cxn>
                  <a:cxn ang="0">
                    <a:pos x="40" y="137"/>
                  </a:cxn>
                  <a:cxn ang="0">
                    <a:pos x="33" y="97"/>
                  </a:cxn>
                  <a:cxn ang="0">
                    <a:pos x="59" y="22"/>
                  </a:cxn>
                  <a:cxn ang="0">
                    <a:pos x="55" y="11"/>
                  </a:cxn>
                  <a:cxn ang="0">
                    <a:pos x="46" y="9"/>
                  </a:cxn>
                  <a:cxn ang="0">
                    <a:pos x="0" y="85"/>
                  </a:cxn>
                  <a:cxn ang="0">
                    <a:pos x="20" y="140"/>
                  </a:cxn>
                  <a:cxn ang="0">
                    <a:pos x="35" y="143"/>
                  </a:cxn>
                  <a:cxn ang="0">
                    <a:pos x="40" y="137"/>
                  </a:cxn>
                  <a:cxn ang="0">
                    <a:pos x="163" y="45"/>
                  </a:cxn>
                  <a:cxn ang="0">
                    <a:pos x="153" y="84"/>
                  </a:cxn>
                  <a:cxn ang="0">
                    <a:pos x="159" y="98"/>
                  </a:cxn>
                  <a:cxn ang="0">
                    <a:pos x="147" y="115"/>
                  </a:cxn>
                  <a:cxn ang="0">
                    <a:pos x="147" y="116"/>
                  </a:cxn>
                  <a:cxn ang="0">
                    <a:pos x="142" y="151"/>
                  </a:cxn>
                  <a:cxn ang="0">
                    <a:pos x="173" y="85"/>
                  </a:cxn>
                  <a:cxn ang="0">
                    <a:pos x="163" y="45"/>
                  </a:cxn>
                  <a:cxn ang="0">
                    <a:pos x="132" y="114"/>
                  </a:cxn>
                  <a:cxn ang="0">
                    <a:pos x="69" y="151"/>
                  </a:cxn>
                  <a:cxn ang="0">
                    <a:pos x="69" y="152"/>
                  </a:cxn>
                  <a:cxn ang="0">
                    <a:pos x="66" y="162"/>
                  </a:cxn>
                  <a:cxn ang="0">
                    <a:pos x="74" y="170"/>
                  </a:cxn>
                  <a:cxn ang="0">
                    <a:pos x="86" y="171"/>
                  </a:cxn>
                  <a:cxn ang="0">
                    <a:pos x="126" y="162"/>
                  </a:cxn>
                  <a:cxn ang="0">
                    <a:pos x="136" y="116"/>
                  </a:cxn>
                  <a:cxn ang="0">
                    <a:pos x="136" y="116"/>
                  </a:cxn>
                  <a:cxn ang="0">
                    <a:pos x="132" y="114"/>
                  </a:cxn>
                  <a:cxn ang="0">
                    <a:pos x="132" y="114"/>
                  </a:cxn>
                  <a:cxn ang="0">
                    <a:pos x="132" y="114"/>
                  </a:cxn>
                </a:cxnLst>
                <a:rect l="0" t="0" r="r" b="b"/>
                <a:pathLst>
                  <a:path w="173" h="171">
                    <a:moveTo>
                      <a:pt x="131" y="82"/>
                    </a:moveTo>
                    <a:cubicBezTo>
                      <a:pt x="126" y="86"/>
                      <a:pt x="122" y="91"/>
                      <a:pt x="122" y="98"/>
                    </a:cubicBezTo>
                    <a:cubicBezTo>
                      <a:pt x="122" y="101"/>
                      <a:pt x="123" y="104"/>
                      <a:pt x="125" y="107"/>
                    </a:cubicBezTo>
                    <a:cubicBezTo>
                      <a:pt x="109" y="124"/>
                      <a:pt x="88" y="136"/>
                      <a:pt x="65" y="141"/>
                    </a:cubicBezTo>
                    <a:cubicBezTo>
                      <a:pt x="62" y="137"/>
                      <a:pt x="57" y="134"/>
                      <a:pt x="51" y="134"/>
                    </a:cubicBezTo>
                    <a:cubicBezTo>
                      <a:pt x="47" y="122"/>
                      <a:pt x="44" y="110"/>
                      <a:pt x="44" y="97"/>
                    </a:cubicBezTo>
                    <a:cubicBezTo>
                      <a:pt x="44" y="71"/>
                      <a:pt x="53" y="47"/>
                      <a:pt x="68" y="28"/>
                    </a:cubicBezTo>
                    <a:cubicBezTo>
                      <a:pt x="70" y="29"/>
                      <a:pt x="72" y="29"/>
                      <a:pt x="74" y="29"/>
                    </a:cubicBezTo>
                    <a:cubicBezTo>
                      <a:pt x="78" y="29"/>
                      <a:pt x="82" y="27"/>
                      <a:pt x="86" y="24"/>
                    </a:cubicBezTo>
                    <a:cubicBezTo>
                      <a:pt x="107" y="38"/>
                      <a:pt x="123" y="58"/>
                      <a:pt x="131" y="82"/>
                    </a:cubicBezTo>
                    <a:close/>
                    <a:moveTo>
                      <a:pt x="92" y="11"/>
                    </a:moveTo>
                    <a:cubicBezTo>
                      <a:pt x="92" y="12"/>
                      <a:pt x="92" y="13"/>
                      <a:pt x="91" y="15"/>
                    </a:cubicBezTo>
                    <a:cubicBezTo>
                      <a:pt x="115" y="30"/>
                      <a:pt x="133" y="53"/>
                      <a:pt x="141" y="80"/>
                    </a:cubicBezTo>
                    <a:cubicBezTo>
                      <a:pt x="142" y="80"/>
                      <a:pt x="142" y="80"/>
                      <a:pt x="142" y="80"/>
                    </a:cubicBezTo>
                    <a:cubicBezTo>
                      <a:pt x="149" y="65"/>
                      <a:pt x="153" y="49"/>
                      <a:pt x="153" y="32"/>
                    </a:cubicBezTo>
                    <a:cubicBezTo>
                      <a:pt x="153" y="31"/>
                      <a:pt x="153" y="30"/>
                      <a:pt x="153" y="29"/>
                    </a:cubicBezTo>
                    <a:cubicBezTo>
                      <a:pt x="140" y="14"/>
                      <a:pt x="122" y="4"/>
                      <a:pt x="102" y="0"/>
                    </a:cubicBezTo>
                    <a:cubicBezTo>
                      <a:pt x="98" y="2"/>
                      <a:pt x="95" y="4"/>
                      <a:pt x="91" y="6"/>
                    </a:cubicBezTo>
                    <a:cubicBezTo>
                      <a:pt x="92" y="8"/>
                      <a:pt x="92" y="9"/>
                      <a:pt x="92" y="11"/>
                    </a:cubicBezTo>
                    <a:close/>
                    <a:moveTo>
                      <a:pt x="40" y="137"/>
                    </a:moveTo>
                    <a:cubicBezTo>
                      <a:pt x="36" y="124"/>
                      <a:pt x="33" y="111"/>
                      <a:pt x="33" y="97"/>
                    </a:cubicBezTo>
                    <a:cubicBezTo>
                      <a:pt x="33" y="69"/>
                      <a:pt x="43" y="42"/>
                      <a:pt x="59" y="22"/>
                    </a:cubicBezTo>
                    <a:cubicBezTo>
                      <a:pt x="57" y="19"/>
                      <a:pt x="55" y="15"/>
                      <a:pt x="55" y="11"/>
                    </a:cubicBezTo>
                    <a:cubicBezTo>
                      <a:pt x="52" y="10"/>
                      <a:pt x="49" y="9"/>
                      <a:pt x="46" y="9"/>
                    </a:cubicBezTo>
                    <a:cubicBezTo>
                      <a:pt x="19" y="23"/>
                      <a:pt x="0" y="52"/>
                      <a:pt x="0" y="85"/>
                    </a:cubicBezTo>
                    <a:cubicBezTo>
                      <a:pt x="0" y="106"/>
                      <a:pt x="8" y="125"/>
                      <a:pt x="20" y="140"/>
                    </a:cubicBezTo>
                    <a:cubicBezTo>
                      <a:pt x="25" y="141"/>
                      <a:pt x="30" y="142"/>
                      <a:pt x="35" y="143"/>
                    </a:cubicBezTo>
                    <a:cubicBezTo>
                      <a:pt x="36" y="140"/>
                      <a:pt x="38" y="138"/>
                      <a:pt x="40" y="137"/>
                    </a:cubicBezTo>
                    <a:close/>
                    <a:moveTo>
                      <a:pt x="163" y="45"/>
                    </a:moveTo>
                    <a:cubicBezTo>
                      <a:pt x="162" y="59"/>
                      <a:pt x="158" y="72"/>
                      <a:pt x="153" y="84"/>
                    </a:cubicBezTo>
                    <a:cubicBezTo>
                      <a:pt x="157" y="87"/>
                      <a:pt x="159" y="92"/>
                      <a:pt x="159" y="98"/>
                    </a:cubicBezTo>
                    <a:cubicBezTo>
                      <a:pt x="159" y="106"/>
                      <a:pt x="154" y="112"/>
                      <a:pt x="147" y="115"/>
                    </a:cubicBezTo>
                    <a:cubicBezTo>
                      <a:pt x="147" y="115"/>
                      <a:pt x="147" y="116"/>
                      <a:pt x="147" y="116"/>
                    </a:cubicBezTo>
                    <a:cubicBezTo>
                      <a:pt x="147" y="128"/>
                      <a:pt x="145" y="140"/>
                      <a:pt x="142" y="151"/>
                    </a:cubicBezTo>
                    <a:cubicBezTo>
                      <a:pt x="161" y="135"/>
                      <a:pt x="173" y="112"/>
                      <a:pt x="173" y="85"/>
                    </a:cubicBezTo>
                    <a:cubicBezTo>
                      <a:pt x="173" y="71"/>
                      <a:pt x="169" y="57"/>
                      <a:pt x="163" y="45"/>
                    </a:cubicBezTo>
                    <a:close/>
                    <a:moveTo>
                      <a:pt x="132" y="114"/>
                    </a:moveTo>
                    <a:cubicBezTo>
                      <a:pt x="116" y="133"/>
                      <a:pt x="94" y="146"/>
                      <a:pt x="69" y="151"/>
                    </a:cubicBezTo>
                    <a:cubicBezTo>
                      <a:pt x="69" y="151"/>
                      <a:pt x="69" y="152"/>
                      <a:pt x="69" y="152"/>
                    </a:cubicBezTo>
                    <a:cubicBezTo>
                      <a:pt x="69" y="156"/>
                      <a:pt x="68" y="159"/>
                      <a:pt x="66" y="162"/>
                    </a:cubicBezTo>
                    <a:cubicBezTo>
                      <a:pt x="69" y="165"/>
                      <a:pt x="71" y="168"/>
                      <a:pt x="74" y="170"/>
                    </a:cubicBezTo>
                    <a:cubicBezTo>
                      <a:pt x="78" y="171"/>
                      <a:pt x="82" y="171"/>
                      <a:pt x="86" y="171"/>
                    </a:cubicBezTo>
                    <a:cubicBezTo>
                      <a:pt x="101" y="171"/>
                      <a:pt x="114" y="168"/>
                      <a:pt x="126" y="162"/>
                    </a:cubicBezTo>
                    <a:cubicBezTo>
                      <a:pt x="132" y="148"/>
                      <a:pt x="136" y="133"/>
                      <a:pt x="136" y="116"/>
                    </a:cubicBezTo>
                    <a:cubicBezTo>
                      <a:pt x="136" y="116"/>
                      <a:pt x="136" y="116"/>
                      <a:pt x="136" y="116"/>
                    </a:cubicBezTo>
                    <a:cubicBezTo>
                      <a:pt x="135" y="115"/>
                      <a:pt x="134" y="115"/>
                      <a:pt x="132" y="114"/>
                    </a:cubicBezTo>
                    <a:close/>
                    <a:moveTo>
                      <a:pt x="132" y="114"/>
                    </a:moveTo>
                    <a:cubicBezTo>
                      <a:pt x="132" y="114"/>
                      <a:pt x="132" y="114"/>
                      <a:pt x="132" y="114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id="{1DFB28E6-1025-E25B-0C27-AF4940A0BAAB}"/>
              </a:ext>
            </a:extLst>
          </p:cNvPr>
          <p:cNvGrpSpPr/>
          <p:nvPr/>
        </p:nvGrpSpPr>
        <p:grpSpPr>
          <a:xfrm>
            <a:off x="7377515" y="4630791"/>
            <a:ext cx="1807138" cy="1309853"/>
            <a:chOff x="7319107" y="4630791"/>
            <a:chExt cx="1807138" cy="1309853"/>
          </a:xfrm>
        </p:grpSpPr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D5279A6B-14BD-65C8-94E1-866D44F545DA}"/>
                </a:ext>
              </a:extLst>
            </p:cNvPr>
            <p:cNvSpPr/>
            <p:nvPr/>
          </p:nvSpPr>
          <p:spPr>
            <a:xfrm>
              <a:off x="7321266" y="5201980"/>
              <a:ext cx="1804979" cy="738664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Сложный, нелогичный интерфейс панели инструментов и вспомогательных окон</a:t>
              </a:r>
            </a:p>
          </p:txBody>
        </p:sp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77A0D788-8F4C-7A36-5E4A-DC21E34DED2D}"/>
                </a:ext>
              </a:extLst>
            </p:cNvPr>
            <p:cNvGrpSpPr/>
            <p:nvPr/>
          </p:nvGrpSpPr>
          <p:grpSpPr>
            <a:xfrm>
              <a:off x="7319107" y="4630791"/>
              <a:ext cx="507044" cy="507044"/>
              <a:chOff x="368816" y="5040883"/>
              <a:chExt cx="964794" cy="964794"/>
            </a:xfrm>
          </p:grpSpPr>
          <p:sp>
            <p:nvSpPr>
              <p:cNvPr id="93" name="Скругленный прямоугольник 36">
                <a:extLst>
                  <a:ext uri="{FF2B5EF4-FFF2-40B4-BE49-F238E27FC236}">
                    <a16:creationId xmlns:a16="http://schemas.microsoft.com/office/drawing/2014/main" id="{8D00C550-9FF9-6502-5FC0-068FE9F8D4D6}"/>
                  </a:ext>
                </a:extLst>
              </p:cNvPr>
              <p:cNvSpPr/>
              <p:nvPr/>
            </p:nvSpPr>
            <p:spPr>
              <a:xfrm>
                <a:off x="368816" y="5040883"/>
                <a:ext cx="964794" cy="964794"/>
              </a:xfrm>
              <a:prstGeom prst="roundRect">
                <a:avLst>
                  <a:gd name="adj" fmla="val 477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66700" sx="107000" sy="107000" algn="ctr" rotWithShape="0">
                  <a:srgbClr val="009FE3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4" name="AutoShape 111">
                <a:extLst>
                  <a:ext uri="{FF2B5EF4-FFF2-40B4-BE49-F238E27FC236}">
                    <a16:creationId xmlns:a16="http://schemas.microsoft.com/office/drawing/2014/main" id="{089D2B8C-07F3-DDDE-5728-1887926C720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98838" y="5277183"/>
                <a:ext cx="504751" cy="492193"/>
              </a:xfrm>
              <a:custGeom>
                <a:avLst/>
                <a:gdLst>
                  <a:gd name="T0" fmla="+- 0 10800 61"/>
                  <a:gd name="T1" fmla="*/ T0 w 21478"/>
                  <a:gd name="T2" fmla="*/ 10800 h 21600"/>
                  <a:gd name="T3" fmla="+- 0 10800 61"/>
                  <a:gd name="T4" fmla="*/ T3 w 21478"/>
                  <a:gd name="T5" fmla="*/ 10800 h 21600"/>
                  <a:gd name="T6" fmla="+- 0 10800 61"/>
                  <a:gd name="T7" fmla="*/ T6 w 21478"/>
                  <a:gd name="T8" fmla="*/ 10800 h 21600"/>
                  <a:gd name="T9" fmla="+- 0 10800 61"/>
                  <a:gd name="T10" fmla="*/ T9 w 2147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478" h="21600">
                    <a:moveTo>
                      <a:pt x="9108" y="16746"/>
                    </a:moveTo>
                    <a:cubicBezTo>
                      <a:pt x="9155" y="16837"/>
                      <a:pt x="9197" y="16924"/>
                      <a:pt x="9243" y="17012"/>
                    </a:cubicBezTo>
                    <a:cubicBezTo>
                      <a:pt x="9290" y="17097"/>
                      <a:pt x="9351" y="17181"/>
                      <a:pt x="9431" y="17274"/>
                    </a:cubicBezTo>
                    <a:lnTo>
                      <a:pt x="12259" y="21069"/>
                    </a:lnTo>
                    <a:lnTo>
                      <a:pt x="4473" y="21069"/>
                    </a:lnTo>
                    <a:cubicBezTo>
                      <a:pt x="4227" y="21069"/>
                      <a:pt x="4014" y="20964"/>
                      <a:pt x="3839" y="20755"/>
                    </a:cubicBezTo>
                    <a:cubicBezTo>
                      <a:pt x="3663" y="20543"/>
                      <a:pt x="3574" y="20286"/>
                      <a:pt x="3574" y="19987"/>
                    </a:cubicBezTo>
                    <a:lnTo>
                      <a:pt x="3574" y="7554"/>
                    </a:lnTo>
                    <a:lnTo>
                      <a:pt x="788" y="7554"/>
                    </a:lnTo>
                    <a:cubicBezTo>
                      <a:pt x="376" y="7554"/>
                      <a:pt x="126" y="7419"/>
                      <a:pt x="32" y="7145"/>
                    </a:cubicBezTo>
                    <a:cubicBezTo>
                      <a:pt x="-61" y="6871"/>
                      <a:pt x="46" y="6529"/>
                      <a:pt x="353" y="6123"/>
                    </a:cubicBezTo>
                    <a:lnTo>
                      <a:pt x="4665" y="392"/>
                    </a:lnTo>
                    <a:cubicBezTo>
                      <a:pt x="4850" y="132"/>
                      <a:pt x="5088" y="0"/>
                      <a:pt x="5371" y="0"/>
                    </a:cubicBezTo>
                    <a:cubicBezTo>
                      <a:pt x="5661" y="0"/>
                      <a:pt x="5902" y="132"/>
                      <a:pt x="6090" y="392"/>
                    </a:cubicBezTo>
                    <a:lnTo>
                      <a:pt x="10402" y="6123"/>
                    </a:lnTo>
                    <a:cubicBezTo>
                      <a:pt x="10708" y="6529"/>
                      <a:pt x="10813" y="6871"/>
                      <a:pt x="10722" y="7145"/>
                    </a:cubicBezTo>
                    <a:cubicBezTo>
                      <a:pt x="10629" y="7419"/>
                      <a:pt x="10376" y="7554"/>
                      <a:pt x="9966" y="7554"/>
                    </a:cubicBezTo>
                    <a:lnTo>
                      <a:pt x="7166" y="7554"/>
                    </a:lnTo>
                    <a:lnTo>
                      <a:pt x="7166" y="16746"/>
                    </a:lnTo>
                    <a:lnTo>
                      <a:pt x="9108" y="16746"/>
                    </a:lnTo>
                    <a:close/>
                    <a:moveTo>
                      <a:pt x="20689" y="14045"/>
                    </a:moveTo>
                    <a:cubicBezTo>
                      <a:pt x="21101" y="14045"/>
                      <a:pt x="21351" y="14183"/>
                      <a:pt x="21445" y="14457"/>
                    </a:cubicBezTo>
                    <a:cubicBezTo>
                      <a:pt x="21539" y="14731"/>
                      <a:pt x="21431" y="15069"/>
                      <a:pt x="21127" y="15476"/>
                    </a:cubicBezTo>
                    <a:lnTo>
                      <a:pt x="16812" y="21207"/>
                    </a:lnTo>
                    <a:cubicBezTo>
                      <a:pt x="16625" y="21467"/>
                      <a:pt x="16389" y="21599"/>
                      <a:pt x="16106" y="21599"/>
                    </a:cubicBezTo>
                    <a:cubicBezTo>
                      <a:pt x="15813" y="21599"/>
                      <a:pt x="15575" y="21467"/>
                      <a:pt x="15387" y="21207"/>
                    </a:cubicBezTo>
                    <a:lnTo>
                      <a:pt x="11075" y="15476"/>
                    </a:lnTo>
                    <a:cubicBezTo>
                      <a:pt x="10769" y="15070"/>
                      <a:pt x="10661" y="14731"/>
                      <a:pt x="10755" y="14457"/>
                    </a:cubicBezTo>
                    <a:cubicBezTo>
                      <a:pt x="10848" y="14183"/>
                      <a:pt x="11099" y="14045"/>
                      <a:pt x="11511" y="14045"/>
                    </a:cubicBezTo>
                    <a:lnTo>
                      <a:pt x="14311" y="14045"/>
                    </a:lnTo>
                    <a:lnTo>
                      <a:pt x="14311" y="4881"/>
                    </a:lnTo>
                    <a:lnTo>
                      <a:pt x="12362" y="4881"/>
                    </a:lnTo>
                    <a:cubicBezTo>
                      <a:pt x="12315" y="4791"/>
                      <a:pt x="12271" y="4697"/>
                      <a:pt x="12220" y="4604"/>
                    </a:cubicBezTo>
                    <a:cubicBezTo>
                      <a:pt x="12170" y="4508"/>
                      <a:pt x="12117" y="4418"/>
                      <a:pt x="12056" y="4327"/>
                    </a:cubicBezTo>
                    <a:lnTo>
                      <a:pt x="9213" y="556"/>
                    </a:lnTo>
                    <a:lnTo>
                      <a:pt x="16997" y="556"/>
                    </a:lnTo>
                    <a:cubicBezTo>
                      <a:pt x="17243" y="556"/>
                      <a:pt x="17451" y="657"/>
                      <a:pt x="17627" y="861"/>
                    </a:cubicBezTo>
                    <a:cubicBezTo>
                      <a:pt x="17797" y="1061"/>
                      <a:pt x="17882" y="1321"/>
                      <a:pt x="17882" y="1637"/>
                    </a:cubicBezTo>
                    <a:lnTo>
                      <a:pt x="17882" y="14045"/>
                    </a:lnTo>
                    <a:lnTo>
                      <a:pt x="20689" y="1404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342528">
                  <a:defRPr/>
                </a:pPr>
                <a:endParaRPr lang="es-ES" sz="21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cs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FDF61D35-E86C-FFDE-DCEA-E388A9538C21}"/>
              </a:ext>
            </a:extLst>
          </p:cNvPr>
          <p:cNvGrpSpPr/>
          <p:nvPr/>
        </p:nvGrpSpPr>
        <p:grpSpPr>
          <a:xfrm>
            <a:off x="7377515" y="1489792"/>
            <a:ext cx="2195829" cy="1495118"/>
            <a:chOff x="7319107" y="1315156"/>
            <a:chExt cx="2195829" cy="1495118"/>
          </a:xfrm>
        </p:grpSpPr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291F2FD3-D649-9270-E90F-3D998504A139}"/>
                </a:ext>
              </a:extLst>
            </p:cNvPr>
            <p:cNvSpPr/>
            <p:nvPr/>
          </p:nvSpPr>
          <p:spPr>
            <a:xfrm>
              <a:off x="7330143" y="1886944"/>
              <a:ext cx="2184793" cy="923330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Сборка приложения осуществляется на стороне пользователя, скорость сборки зависит от производительности ПК</a:t>
              </a:r>
            </a:p>
          </p:txBody>
        </p:sp>
        <p:grpSp>
          <p:nvGrpSpPr>
            <p:cNvPr id="95" name="Группа 94">
              <a:extLst>
                <a:ext uri="{FF2B5EF4-FFF2-40B4-BE49-F238E27FC236}">
                  <a16:creationId xmlns:a16="http://schemas.microsoft.com/office/drawing/2014/main" id="{48676EF9-27F3-CC1F-3C87-8A9362B1F953}"/>
                </a:ext>
              </a:extLst>
            </p:cNvPr>
            <p:cNvGrpSpPr/>
            <p:nvPr/>
          </p:nvGrpSpPr>
          <p:grpSpPr>
            <a:xfrm>
              <a:off x="7319107" y="1315156"/>
              <a:ext cx="507044" cy="507044"/>
              <a:chOff x="368816" y="1620078"/>
              <a:chExt cx="964794" cy="964794"/>
            </a:xfrm>
          </p:grpSpPr>
          <p:sp>
            <p:nvSpPr>
              <p:cNvPr id="96" name="Скругленный прямоугольник 36">
                <a:extLst>
                  <a:ext uri="{FF2B5EF4-FFF2-40B4-BE49-F238E27FC236}">
                    <a16:creationId xmlns:a16="http://schemas.microsoft.com/office/drawing/2014/main" id="{88D4FFEB-683A-CD2C-F7E9-DE0B35D058B6}"/>
                  </a:ext>
                </a:extLst>
              </p:cNvPr>
              <p:cNvSpPr/>
              <p:nvPr/>
            </p:nvSpPr>
            <p:spPr>
              <a:xfrm>
                <a:off x="368816" y="1620078"/>
                <a:ext cx="964794" cy="964794"/>
              </a:xfrm>
              <a:prstGeom prst="roundRect">
                <a:avLst>
                  <a:gd name="adj" fmla="val 477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66700" sx="107000" sy="107000" algn="ctr" rotWithShape="0">
                  <a:srgbClr val="009FE3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97" name="Group 159">
                <a:extLst>
                  <a:ext uri="{FF2B5EF4-FFF2-40B4-BE49-F238E27FC236}">
                    <a16:creationId xmlns:a16="http://schemas.microsoft.com/office/drawing/2014/main" id="{0741EE1D-DBD3-19B6-C689-18F27C412F41}"/>
                  </a:ext>
                </a:extLst>
              </p:cNvPr>
              <p:cNvGrpSpPr/>
              <p:nvPr/>
            </p:nvGrpSpPr>
            <p:grpSpPr>
              <a:xfrm>
                <a:off x="622708" y="1805160"/>
                <a:ext cx="457011" cy="594630"/>
                <a:chOff x="833438" y="795338"/>
                <a:chExt cx="838200" cy="1090612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98" name="Freeform 32">
                  <a:extLst>
                    <a:ext uri="{FF2B5EF4-FFF2-40B4-BE49-F238E27FC236}">
                      <a16:creationId xmlns:a16="http://schemas.microsoft.com/office/drawing/2014/main" id="{DEB9AB81-C770-3306-3592-EA709B0176C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76325" y="795338"/>
                  <a:ext cx="379412" cy="379412"/>
                </a:xfrm>
                <a:custGeom>
                  <a:avLst/>
                  <a:gdLst/>
                  <a:ahLst/>
                  <a:cxnLst>
                    <a:cxn ang="0">
                      <a:pos x="100" y="50"/>
                    </a:cxn>
                    <a:cxn ang="0">
                      <a:pos x="50" y="100"/>
                    </a:cxn>
                    <a:cxn ang="0">
                      <a:pos x="0" y="50"/>
                    </a:cxn>
                    <a:cxn ang="0">
                      <a:pos x="50" y="0"/>
                    </a:cxn>
                    <a:cxn ang="0">
                      <a:pos x="100" y="50"/>
                    </a:cxn>
                    <a:cxn ang="0">
                      <a:pos x="100" y="50"/>
                    </a:cxn>
                    <a:cxn ang="0">
                      <a:pos x="100" y="50"/>
                    </a:cxn>
                  </a:cxnLst>
                  <a:rect l="0" t="0" r="r" b="b"/>
                  <a:pathLst>
                    <a:path w="100" h="100">
                      <a:moveTo>
                        <a:pt x="100" y="50"/>
                      </a:move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ubicBezTo>
                        <a:pt x="78" y="0"/>
                        <a:pt x="100" y="23"/>
                        <a:pt x="100" y="50"/>
                      </a:cubicBezTo>
                      <a:close/>
                      <a:moveTo>
                        <a:pt x="100" y="50"/>
                      </a:moveTo>
                      <a:cubicBezTo>
                        <a:pt x="100" y="50"/>
                        <a:pt x="100" y="50"/>
                        <a:pt x="100" y="5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99" name="Freeform 33">
                  <a:extLst>
                    <a:ext uri="{FF2B5EF4-FFF2-40B4-BE49-F238E27FC236}">
                      <a16:creationId xmlns:a16="http://schemas.microsoft.com/office/drawing/2014/main" id="{9AA958DE-DE13-5DA5-BCB2-4921C1603CC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33438" y="1189038"/>
                  <a:ext cx="838200" cy="696912"/>
                </a:xfrm>
                <a:custGeom>
                  <a:avLst/>
                  <a:gdLst/>
                  <a:ahLst/>
                  <a:cxnLst>
                    <a:cxn ang="0">
                      <a:pos x="158" y="0"/>
                    </a:cxn>
                    <a:cxn ang="0">
                      <a:pos x="123" y="0"/>
                    </a:cxn>
                    <a:cxn ang="0">
                      <a:pos x="119" y="20"/>
                    </a:cxn>
                    <a:cxn ang="0">
                      <a:pos x="104" y="20"/>
                    </a:cxn>
                    <a:cxn ang="0">
                      <a:pos x="100" y="0"/>
                    </a:cxn>
                    <a:cxn ang="0">
                      <a:pos x="66" y="0"/>
                    </a:cxn>
                    <a:cxn ang="0">
                      <a:pos x="2" y="50"/>
                    </a:cxn>
                    <a:cxn ang="0">
                      <a:pos x="2" y="164"/>
                    </a:cxn>
                    <a:cxn ang="0">
                      <a:pos x="2" y="164"/>
                    </a:cxn>
                    <a:cxn ang="0">
                      <a:pos x="2" y="164"/>
                    </a:cxn>
                    <a:cxn ang="0">
                      <a:pos x="21" y="184"/>
                    </a:cxn>
                    <a:cxn ang="0">
                      <a:pos x="41" y="164"/>
                    </a:cxn>
                    <a:cxn ang="0">
                      <a:pos x="41" y="164"/>
                    </a:cxn>
                    <a:cxn ang="0">
                      <a:pos x="41" y="59"/>
                    </a:cxn>
                    <a:cxn ang="0">
                      <a:pos x="53" y="59"/>
                    </a:cxn>
                    <a:cxn ang="0">
                      <a:pos x="53" y="180"/>
                    </a:cxn>
                    <a:cxn ang="0">
                      <a:pos x="170" y="180"/>
                    </a:cxn>
                    <a:cxn ang="0">
                      <a:pos x="170" y="58"/>
                    </a:cxn>
                    <a:cxn ang="0">
                      <a:pos x="182" y="58"/>
                    </a:cxn>
                    <a:cxn ang="0">
                      <a:pos x="182" y="164"/>
                    </a:cxn>
                    <a:cxn ang="0">
                      <a:pos x="202" y="183"/>
                    </a:cxn>
                    <a:cxn ang="0">
                      <a:pos x="221" y="164"/>
                    </a:cxn>
                    <a:cxn ang="0">
                      <a:pos x="221" y="50"/>
                    </a:cxn>
                    <a:cxn ang="0">
                      <a:pos x="158" y="0"/>
                    </a:cxn>
                    <a:cxn ang="0">
                      <a:pos x="112" y="131"/>
                    </a:cxn>
                    <a:cxn ang="0">
                      <a:pos x="99" y="115"/>
                    </a:cxn>
                    <a:cxn ang="0">
                      <a:pos x="106" y="30"/>
                    </a:cxn>
                    <a:cxn ang="0">
                      <a:pos x="117" y="30"/>
                    </a:cxn>
                    <a:cxn ang="0">
                      <a:pos x="118" y="32"/>
                    </a:cxn>
                    <a:cxn ang="0">
                      <a:pos x="121" y="73"/>
                    </a:cxn>
                    <a:cxn ang="0">
                      <a:pos x="124" y="115"/>
                    </a:cxn>
                    <a:cxn ang="0">
                      <a:pos x="112" y="131"/>
                    </a:cxn>
                    <a:cxn ang="0">
                      <a:pos x="112" y="131"/>
                    </a:cxn>
                    <a:cxn ang="0">
                      <a:pos x="112" y="131"/>
                    </a:cxn>
                  </a:cxnLst>
                  <a:rect l="0" t="0" r="r" b="b"/>
                  <a:pathLst>
                    <a:path w="221" h="184">
                      <a:moveTo>
                        <a:pt x="158" y="0"/>
                      </a:moveTo>
                      <a:cubicBezTo>
                        <a:pt x="123" y="0"/>
                        <a:pt x="123" y="0"/>
                        <a:pt x="123" y="0"/>
                      </a:cubicBezTo>
                      <a:cubicBezTo>
                        <a:pt x="126" y="4"/>
                        <a:pt x="122" y="14"/>
                        <a:pt x="119" y="20"/>
                      </a:cubicBezTo>
                      <a:cubicBezTo>
                        <a:pt x="114" y="19"/>
                        <a:pt x="109" y="19"/>
                        <a:pt x="104" y="20"/>
                      </a:cubicBezTo>
                      <a:cubicBezTo>
                        <a:pt x="101" y="14"/>
                        <a:pt x="97" y="4"/>
                        <a:pt x="100" y="0"/>
                      </a:cubicBez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0" y="2"/>
                        <a:pt x="2" y="50"/>
                        <a:pt x="2" y="50"/>
                      </a:cubicBezTo>
                      <a:cubicBezTo>
                        <a:pt x="2" y="164"/>
                        <a:pt x="2" y="164"/>
                        <a:pt x="2" y="164"/>
                      </a:cubicBezTo>
                      <a:cubicBezTo>
                        <a:pt x="2" y="164"/>
                        <a:pt x="2" y="164"/>
                        <a:pt x="2" y="164"/>
                      </a:cubicBezTo>
                      <a:cubicBezTo>
                        <a:pt x="2" y="164"/>
                        <a:pt x="2" y="164"/>
                        <a:pt x="2" y="164"/>
                      </a:cubicBezTo>
                      <a:cubicBezTo>
                        <a:pt x="2" y="175"/>
                        <a:pt x="11" y="184"/>
                        <a:pt x="21" y="184"/>
                      </a:cubicBezTo>
                      <a:cubicBezTo>
                        <a:pt x="32" y="184"/>
                        <a:pt x="41" y="175"/>
                        <a:pt x="41" y="164"/>
                      </a:cubicBezTo>
                      <a:cubicBezTo>
                        <a:pt x="41" y="164"/>
                        <a:pt x="41" y="164"/>
                        <a:pt x="41" y="164"/>
                      </a:cubicBezTo>
                      <a:cubicBezTo>
                        <a:pt x="41" y="59"/>
                        <a:pt x="41" y="59"/>
                        <a:pt x="41" y="59"/>
                      </a:cubicBezTo>
                      <a:cubicBezTo>
                        <a:pt x="53" y="59"/>
                        <a:pt x="53" y="59"/>
                        <a:pt x="53" y="59"/>
                      </a:cubicBezTo>
                      <a:cubicBezTo>
                        <a:pt x="53" y="180"/>
                        <a:pt x="53" y="180"/>
                        <a:pt x="53" y="180"/>
                      </a:cubicBezTo>
                      <a:cubicBezTo>
                        <a:pt x="170" y="180"/>
                        <a:pt x="170" y="180"/>
                        <a:pt x="170" y="180"/>
                      </a:cubicBezTo>
                      <a:cubicBezTo>
                        <a:pt x="170" y="58"/>
                        <a:pt x="170" y="58"/>
                        <a:pt x="170" y="58"/>
                      </a:cubicBezTo>
                      <a:cubicBezTo>
                        <a:pt x="182" y="58"/>
                        <a:pt x="182" y="58"/>
                        <a:pt x="182" y="58"/>
                      </a:cubicBezTo>
                      <a:cubicBezTo>
                        <a:pt x="182" y="164"/>
                        <a:pt x="182" y="164"/>
                        <a:pt x="182" y="164"/>
                      </a:cubicBezTo>
                      <a:cubicBezTo>
                        <a:pt x="182" y="175"/>
                        <a:pt x="191" y="183"/>
                        <a:pt x="202" y="183"/>
                      </a:cubicBezTo>
                      <a:cubicBezTo>
                        <a:pt x="212" y="183"/>
                        <a:pt x="221" y="175"/>
                        <a:pt x="221" y="164"/>
                      </a:cubicBezTo>
                      <a:cubicBezTo>
                        <a:pt x="221" y="50"/>
                        <a:pt x="221" y="50"/>
                        <a:pt x="221" y="50"/>
                      </a:cubicBezTo>
                      <a:cubicBezTo>
                        <a:pt x="217" y="0"/>
                        <a:pt x="158" y="0"/>
                        <a:pt x="158" y="0"/>
                      </a:cubicBezTo>
                      <a:close/>
                      <a:moveTo>
                        <a:pt x="112" y="131"/>
                      </a:moveTo>
                      <a:cubicBezTo>
                        <a:pt x="99" y="115"/>
                        <a:pt x="99" y="115"/>
                        <a:pt x="99" y="115"/>
                      </a:cubicBezTo>
                      <a:cubicBezTo>
                        <a:pt x="106" y="30"/>
                        <a:pt x="106" y="30"/>
                        <a:pt x="106" y="30"/>
                      </a:cubicBezTo>
                      <a:cubicBezTo>
                        <a:pt x="109" y="30"/>
                        <a:pt x="113" y="29"/>
                        <a:pt x="117" y="30"/>
                      </a:cubicBezTo>
                      <a:cubicBezTo>
                        <a:pt x="118" y="32"/>
                        <a:pt x="118" y="32"/>
                        <a:pt x="118" y="32"/>
                      </a:cubicBezTo>
                      <a:cubicBezTo>
                        <a:pt x="121" y="73"/>
                        <a:pt x="121" y="73"/>
                        <a:pt x="121" y="73"/>
                      </a:cubicBezTo>
                      <a:cubicBezTo>
                        <a:pt x="124" y="115"/>
                        <a:pt x="124" y="115"/>
                        <a:pt x="124" y="115"/>
                      </a:cubicBezTo>
                      <a:lnTo>
                        <a:pt x="112" y="131"/>
                      </a:lnTo>
                      <a:close/>
                      <a:moveTo>
                        <a:pt x="112" y="131"/>
                      </a:moveTo>
                      <a:cubicBezTo>
                        <a:pt x="112" y="131"/>
                        <a:pt x="112" y="131"/>
                        <a:pt x="112" y="131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EC6DD120-9011-0262-A8A1-5F3B93BAD302}"/>
              </a:ext>
            </a:extLst>
          </p:cNvPr>
          <p:cNvSpPr/>
          <p:nvPr/>
        </p:nvSpPr>
        <p:spPr>
          <a:xfrm>
            <a:off x="7377615" y="1083769"/>
            <a:ext cx="1100174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en-US" sz="16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PapeeriA</a:t>
            </a:r>
            <a:endParaRPr lang="ru-RU" sz="1600" b="1" dirty="0">
              <a:solidFill>
                <a:srgbClr val="0074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444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2" descr="https://mgsu.ru/upload/iblock/9c9/9c941448b20c0c9489da53b64493609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0136"/>
          <a:stretch/>
        </p:blipFill>
        <p:spPr bwMode="auto">
          <a:xfrm>
            <a:off x="5571077" y="0"/>
            <a:ext cx="6615981" cy="691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Прямоугольник 57"/>
          <p:cNvSpPr/>
          <p:nvPr/>
        </p:nvSpPr>
        <p:spPr>
          <a:xfrm>
            <a:off x="4928660" y="-21020"/>
            <a:ext cx="7275959" cy="6918244"/>
          </a:xfrm>
          <a:prstGeom prst="rect">
            <a:avLst/>
          </a:prstGeom>
          <a:solidFill>
            <a:srgbClr val="0069B4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A2A7E53-C7D4-35FD-6C47-A45D4385C582}"/>
              </a:ext>
            </a:extLst>
          </p:cNvPr>
          <p:cNvSpPr/>
          <p:nvPr/>
        </p:nvSpPr>
        <p:spPr>
          <a:xfrm>
            <a:off x="6807201" y="0"/>
            <a:ext cx="5384800" cy="1146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олилиния 59"/>
          <p:cNvSpPr/>
          <p:nvPr/>
        </p:nvSpPr>
        <p:spPr>
          <a:xfrm>
            <a:off x="3836918" y="4004868"/>
            <a:ext cx="3055501" cy="2903765"/>
          </a:xfrm>
          <a:custGeom>
            <a:avLst/>
            <a:gdLst>
              <a:gd name="connsiteX0" fmla="*/ 898243 w 2294971"/>
              <a:gd name="connsiteY0" fmla="*/ 0 h 1667119"/>
              <a:gd name="connsiteX1" fmla="*/ 2201567 w 2294971"/>
              <a:gd name="connsiteY1" fmla="*/ 987853 h 1667119"/>
              <a:gd name="connsiteX2" fmla="*/ 2252658 w 2294971"/>
              <a:gd name="connsiteY2" fmla="*/ 1045751 h 1667119"/>
              <a:gd name="connsiteX3" fmla="*/ 2230484 w 2294971"/>
              <a:gd name="connsiteY3" fmla="*/ 1396038 h 1667119"/>
              <a:gd name="connsiteX4" fmla="*/ 2025019 w 2294971"/>
              <a:gd name="connsiteY4" fmla="*/ 1667119 h 1667119"/>
              <a:gd name="connsiteX5" fmla="*/ 635955 w 2294971"/>
              <a:gd name="connsiteY5" fmla="*/ 1667119 h 1667119"/>
              <a:gd name="connsiteX6" fmla="*/ 0 w 2294971"/>
              <a:gd name="connsiteY6" fmla="*/ 1185098 h 1667119"/>
              <a:gd name="connsiteX7" fmla="*/ 328730 w 2294971"/>
              <a:gd name="connsiteY7" fmla="*/ 751388 h 1667119"/>
              <a:gd name="connsiteX8" fmla="*/ 712296 w 2294971"/>
              <a:gd name="connsiteY8" fmla="*/ 245330 h 166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4971" h="1667119">
                <a:moveTo>
                  <a:pt x="898243" y="0"/>
                </a:moveTo>
                <a:lnTo>
                  <a:pt x="2201567" y="987853"/>
                </a:lnTo>
                <a:lnTo>
                  <a:pt x="2252658" y="1045751"/>
                </a:lnTo>
                <a:cubicBezTo>
                  <a:pt x="2314362" y="1153000"/>
                  <a:pt x="2309925" y="1291227"/>
                  <a:pt x="2230484" y="1396038"/>
                </a:cubicBezTo>
                <a:lnTo>
                  <a:pt x="2025019" y="1667119"/>
                </a:lnTo>
                <a:lnTo>
                  <a:pt x="635955" y="1667119"/>
                </a:lnTo>
                <a:lnTo>
                  <a:pt x="0" y="1185098"/>
                </a:lnTo>
                <a:lnTo>
                  <a:pt x="328730" y="751388"/>
                </a:lnTo>
                <a:lnTo>
                  <a:pt x="712296" y="245330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>
            <a:outerShdw blurRad="76200" dist="50800" sx="102000" sy="102000" algn="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олилиния 60"/>
          <p:cNvSpPr/>
          <p:nvPr/>
        </p:nvSpPr>
        <p:spPr>
          <a:xfrm>
            <a:off x="11527034" y="4379917"/>
            <a:ext cx="677585" cy="2268419"/>
          </a:xfrm>
          <a:custGeom>
            <a:avLst/>
            <a:gdLst>
              <a:gd name="connsiteX0" fmla="*/ 508931 w 508931"/>
              <a:gd name="connsiteY0" fmla="*/ 0 h 1302352"/>
              <a:gd name="connsiteX1" fmla="*/ 508931 w 508931"/>
              <a:gd name="connsiteY1" fmla="*/ 1302352 h 1302352"/>
              <a:gd name="connsiteX2" fmla="*/ 124303 w 508931"/>
              <a:gd name="connsiteY2" fmla="*/ 1007376 h 1302352"/>
              <a:gd name="connsiteX3" fmla="*/ 10167 w 508931"/>
              <a:gd name="connsiteY3" fmla="*/ 675464 h 1302352"/>
              <a:gd name="connsiteX4" fmla="*/ 44103 w 508931"/>
              <a:gd name="connsiteY4" fmla="*/ 606104 h 130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931" h="1302352">
                <a:moveTo>
                  <a:pt x="508931" y="0"/>
                </a:moveTo>
                <a:lnTo>
                  <a:pt x="508931" y="1302352"/>
                </a:lnTo>
                <a:lnTo>
                  <a:pt x="124303" y="1007376"/>
                </a:lnTo>
                <a:cubicBezTo>
                  <a:pt x="19944" y="927342"/>
                  <a:pt x="-20936" y="795223"/>
                  <a:pt x="10167" y="675464"/>
                </a:cubicBezTo>
                <a:lnTo>
                  <a:pt x="44103" y="606104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>
            <a:outerShdw blurRad="101600" dist="63500" dir="10800000" sx="107000" sy="107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олилиния 61"/>
          <p:cNvSpPr/>
          <p:nvPr/>
        </p:nvSpPr>
        <p:spPr>
          <a:xfrm>
            <a:off x="7679572" y="0"/>
            <a:ext cx="1866355" cy="1824101"/>
          </a:xfrm>
          <a:custGeom>
            <a:avLst/>
            <a:gdLst>
              <a:gd name="connsiteX0" fmla="*/ 1401810 w 1401810"/>
              <a:gd name="connsiteY0" fmla="*/ 0 h 1047259"/>
              <a:gd name="connsiteX1" fmla="*/ 679844 w 1401810"/>
              <a:gd name="connsiteY1" fmla="*/ 953724 h 1047259"/>
              <a:gd name="connsiteX2" fmla="*/ 621977 w 1401810"/>
              <a:gd name="connsiteY2" fmla="*/ 1004850 h 1047259"/>
              <a:gd name="connsiteX3" fmla="*/ 271677 w 1401810"/>
              <a:gd name="connsiteY3" fmla="*/ 982888 h 1047259"/>
              <a:gd name="connsiteX4" fmla="*/ 472 w 1401810"/>
              <a:gd name="connsiteY4" fmla="*/ 777587 h 1047259"/>
              <a:gd name="connsiteX5" fmla="*/ 0 w 1401810"/>
              <a:gd name="connsiteY5" fmla="*/ 0 h 104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1810" h="1047259">
                <a:moveTo>
                  <a:pt x="1401810" y="0"/>
                </a:moveTo>
                <a:lnTo>
                  <a:pt x="679844" y="953724"/>
                </a:lnTo>
                <a:lnTo>
                  <a:pt x="621977" y="1004850"/>
                </a:lnTo>
                <a:cubicBezTo>
                  <a:pt x="514765" y="1066618"/>
                  <a:pt x="376535" y="1062266"/>
                  <a:pt x="271677" y="982888"/>
                </a:cubicBezTo>
                <a:lnTo>
                  <a:pt x="472" y="777587"/>
                </a:lnTo>
                <a:lnTo>
                  <a:pt x="0" y="0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>
            <a:outerShdw blurRad="76200" dist="50800" sx="102000" sy="102000" algn="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олилиния 62"/>
          <p:cNvSpPr/>
          <p:nvPr/>
        </p:nvSpPr>
        <p:spPr>
          <a:xfrm>
            <a:off x="2960095" y="2"/>
            <a:ext cx="6002175" cy="6918246"/>
          </a:xfrm>
          <a:custGeom>
            <a:avLst/>
            <a:gdLst>
              <a:gd name="connsiteX0" fmla="*/ 4508203 w 4508203"/>
              <a:gd name="connsiteY0" fmla="*/ 0 h 3971926"/>
              <a:gd name="connsiteX1" fmla="*/ 3932967 w 4508203"/>
              <a:gd name="connsiteY1" fmla="*/ 758938 h 3971926"/>
              <a:gd name="connsiteX2" fmla="*/ 3932969 w 4508203"/>
              <a:gd name="connsiteY2" fmla="*/ 758940 h 3971926"/>
              <a:gd name="connsiteX3" fmla="*/ 3741187 w 4508203"/>
              <a:gd name="connsiteY3" fmla="*/ 1011967 h 3971926"/>
              <a:gd name="connsiteX4" fmla="*/ 3741180 w 4508203"/>
              <a:gd name="connsiteY4" fmla="*/ 1011975 h 3971926"/>
              <a:gd name="connsiteX5" fmla="*/ 2974048 w 4508203"/>
              <a:gd name="connsiteY5" fmla="*/ 2024091 h 3971926"/>
              <a:gd name="connsiteX6" fmla="*/ 2988196 w 4508203"/>
              <a:gd name="connsiteY6" fmla="*/ 2425123 h 3971926"/>
              <a:gd name="connsiteX7" fmla="*/ 3006891 w 4508203"/>
              <a:gd name="connsiteY7" fmla="*/ 2452053 h 3971926"/>
              <a:gd name="connsiteX8" fmla="*/ 3077878 w 4508203"/>
              <a:gd name="connsiteY8" fmla="*/ 2532499 h 3971926"/>
              <a:gd name="connsiteX9" fmla="*/ 3055704 w 4508203"/>
              <a:gd name="connsiteY9" fmla="*/ 2882785 h 3971926"/>
              <a:gd name="connsiteX10" fmla="*/ 2536081 w 4508203"/>
              <a:gd name="connsiteY10" fmla="*/ 3568353 h 3971926"/>
              <a:gd name="connsiteX11" fmla="*/ 2264289 w 4508203"/>
              <a:gd name="connsiteY11" fmla="*/ 3926942 h 3971926"/>
              <a:gd name="connsiteX12" fmla="*/ 2264278 w 4508203"/>
              <a:gd name="connsiteY12" fmla="*/ 3926954 h 3971926"/>
              <a:gd name="connsiteX13" fmla="*/ 2230192 w 4508203"/>
              <a:gd name="connsiteY13" fmla="*/ 3971926 h 3971926"/>
              <a:gd name="connsiteX14" fmla="*/ 278815 w 4508203"/>
              <a:gd name="connsiteY14" fmla="*/ 3971926 h 3971926"/>
              <a:gd name="connsiteX15" fmla="*/ 0 w 4508203"/>
              <a:gd name="connsiteY15" fmla="*/ 3760598 h 3971926"/>
              <a:gd name="connsiteX16" fmla="*/ 1017891 w 4508203"/>
              <a:gd name="connsiteY16" fmla="*/ 2417643 h 3971926"/>
              <a:gd name="connsiteX17" fmla="*/ 1017892 w 4508203"/>
              <a:gd name="connsiteY17" fmla="*/ 2417645 h 3971926"/>
              <a:gd name="connsiteX18" fmla="*/ 1153951 w 4508203"/>
              <a:gd name="connsiteY18" fmla="*/ 2238136 h 3971926"/>
              <a:gd name="connsiteX19" fmla="*/ 1537517 w 4508203"/>
              <a:gd name="connsiteY19" fmla="*/ 1732078 h 3971926"/>
              <a:gd name="connsiteX20" fmla="*/ 2813754 w 4508203"/>
              <a:gd name="connsiteY20" fmla="*/ 48273 h 3971926"/>
              <a:gd name="connsiteX21" fmla="*/ 2813753 w 4508203"/>
              <a:gd name="connsiteY21" fmla="*/ 48272 h 3971926"/>
              <a:gd name="connsiteX22" fmla="*/ 2850341 w 4508203"/>
              <a:gd name="connsiteY22" fmla="*/ 1 h 3971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08203" h="3971926">
                <a:moveTo>
                  <a:pt x="4508203" y="0"/>
                </a:moveTo>
                <a:lnTo>
                  <a:pt x="3932967" y="758938"/>
                </a:lnTo>
                <a:lnTo>
                  <a:pt x="3932969" y="758940"/>
                </a:lnTo>
                <a:lnTo>
                  <a:pt x="3741187" y="1011967"/>
                </a:lnTo>
                <a:cubicBezTo>
                  <a:pt x="3741185" y="1011970"/>
                  <a:pt x="3741182" y="1011972"/>
                  <a:pt x="3741180" y="1011975"/>
                </a:cubicBezTo>
                <a:lnTo>
                  <a:pt x="2974048" y="2024091"/>
                </a:lnTo>
                <a:cubicBezTo>
                  <a:pt x="2881366" y="2146371"/>
                  <a:pt x="2890776" y="2314133"/>
                  <a:pt x="2988196" y="2425123"/>
                </a:cubicBezTo>
                <a:lnTo>
                  <a:pt x="3006891" y="2452053"/>
                </a:lnTo>
                <a:lnTo>
                  <a:pt x="3077878" y="2532499"/>
                </a:lnTo>
                <a:cubicBezTo>
                  <a:pt x="3139583" y="2639748"/>
                  <a:pt x="3135146" y="2777975"/>
                  <a:pt x="3055704" y="2882785"/>
                </a:cubicBezTo>
                <a:lnTo>
                  <a:pt x="2536081" y="3568353"/>
                </a:lnTo>
                <a:lnTo>
                  <a:pt x="2264289" y="3926942"/>
                </a:lnTo>
                <a:cubicBezTo>
                  <a:pt x="2264285" y="3926946"/>
                  <a:pt x="2264282" y="3926949"/>
                  <a:pt x="2264278" y="3926954"/>
                </a:cubicBezTo>
                <a:lnTo>
                  <a:pt x="2230192" y="3971926"/>
                </a:lnTo>
                <a:lnTo>
                  <a:pt x="278815" y="3971926"/>
                </a:lnTo>
                <a:lnTo>
                  <a:pt x="0" y="3760598"/>
                </a:lnTo>
                <a:lnTo>
                  <a:pt x="1017891" y="2417643"/>
                </a:lnTo>
                <a:lnTo>
                  <a:pt x="1017892" y="2417645"/>
                </a:lnTo>
                <a:lnTo>
                  <a:pt x="1153951" y="2238136"/>
                </a:lnTo>
                <a:lnTo>
                  <a:pt x="1537517" y="1732078"/>
                </a:lnTo>
                <a:lnTo>
                  <a:pt x="2813754" y="48273"/>
                </a:lnTo>
                <a:lnTo>
                  <a:pt x="2813753" y="48272"/>
                </a:lnTo>
                <a:lnTo>
                  <a:pt x="2850341" y="1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  <a:effectLst>
            <a:outerShdw blurRad="101600" dist="63500" algn="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ый треугольник 63"/>
          <p:cNvSpPr/>
          <p:nvPr/>
        </p:nvSpPr>
        <p:spPr>
          <a:xfrm rot="16200000">
            <a:off x="10801642" y="5515266"/>
            <a:ext cx="1774535" cy="1031422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blurRad="101600" dist="63500" dir="135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олилиния 64"/>
          <p:cNvSpPr/>
          <p:nvPr/>
        </p:nvSpPr>
        <p:spPr>
          <a:xfrm>
            <a:off x="657225" y="-21020"/>
            <a:ext cx="7687851" cy="6939268"/>
          </a:xfrm>
          <a:custGeom>
            <a:avLst/>
            <a:gdLst>
              <a:gd name="connsiteX0" fmla="*/ 4116445 w 5774306"/>
              <a:gd name="connsiteY0" fmla="*/ 0 h 3971925"/>
              <a:gd name="connsiteX1" fmla="*/ 5774306 w 5774306"/>
              <a:gd name="connsiteY1" fmla="*/ 0 h 3971925"/>
              <a:gd name="connsiteX2" fmla="*/ 5266453 w 5774306"/>
              <a:gd name="connsiteY2" fmla="*/ 670037 h 3971925"/>
              <a:gd name="connsiteX3" fmla="*/ 5266454 w 5774306"/>
              <a:gd name="connsiteY3" fmla="*/ 670038 h 3971925"/>
              <a:gd name="connsiteX4" fmla="*/ 5074673 w 5774306"/>
              <a:gd name="connsiteY4" fmla="*/ 923065 h 3971925"/>
              <a:gd name="connsiteX5" fmla="*/ 5074665 w 5774306"/>
              <a:gd name="connsiteY5" fmla="*/ 923073 h 3971925"/>
              <a:gd name="connsiteX6" fmla="*/ 4307534 w 5774306"/>
              <a:gd name="connsiteY6" fmla="*/ 1935189 h 3971925"/>
              <a:gd name="connsiteX7" fmla="*/ 4321682 w 5774306"/>
              <a:gd name="connsiteY7" fmla="*/ 2336221 h 3971925"/>
              <a:gd name="connsiteX8" fmla="*/ 4340377 w 5774306"/>
              <a:gd name="connsiteY8" fmla="*/ 2363151 h 3971925"/>
              <a:gd name="connsiteX9" fmla="*/ 4411364 w 5774306"/>
              <a:gd name="connsiteY9" fmla="*/ 2443597 h 3971925"/>
              <a:gd name="connsiteX10" fmla="*/ 4389190 w 5774306"/>
              <a:gd name="connsiteY10" fmla="*/ 2793884 h 3971925"/>
              <a:gd name="connsiteX11" fmla="*/ 3869566 w 5774306"/>
              <a:gd name="connsiteY11" fmla="*/ 3479451 h 3971925"/>
              <a:gd name="connsiteX12" fmla="*/ 3597774 w 5774306"/>
              <a:gd name="connsiteY12" fmla="*/ 3838040 h 3971925"/>
              <a:gd name="connsiteX13" fmla="*/ 3597764 w 5774306"/>
              <a:gd name="connsiteY13" fmla="*/ 3838052 h 3971925"/>
              <a:gd name="connsiteX14" fmla="*/ 3496295 w 5774306"/>
              <a:gd name="connsiteY14" fmla="*/ 3971925 h 3971925"/>
              <a:gd name="connsiteX15" fmla="*/ 1729593 w 5774306"/>
              <a:gd name="connsiteY15" fmla="*/ 3971925 h 3971925"/>
              <a:gd name="connsiteX16" fmla="*/ 1729591 w 5774306"/>
              <a:gd name="connsiteY16" fmla="*/ 3971924 h 3971925"/>
              <a:gd name="connsiteX17" fmla="*/ 0 w 5774306"/>
              <a:gd name="connsiteY17" fmla="*/ 3971924 h 3971925"/>
              <a:gd name="connsiteX18" fmla="*/ 1 w 5774306"/>
              <a:gd name="connsiteY18" fmla="*/ 5187 h 3971925"/>
              <a:gd name="connsiteX19" fmla="*/ 2417719 w 5774306"/>
              <a:gd name="connsiteY19" fmla="*/ 5187 h 3971925"/>
              <a:gd name="connsiteX20" fmla="*/ 2417718 w 5774306"/>
              <a:gd name="connsiteY20" fmla="*/ 5188 h 3971925"/>
              <a:gd name="connsiteX21" fmla="*/ 4112513 w 5774306"/>
              <a:gd name="connsiteY21" fmla="*/ 5188 h 397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774306" h="3971925">
                <a:moveTo>
                  <a:pt x="4116445" y="0"/>
                </a:moveTo>
                <a:lnTo>
                  <a:pt x="5774306" y="0"/>
                </a:lnTo>
                <a:lnTo>
                  <a:pt x="5266453" y="670037"/>
                </a:lnTo>
                <a:lnTo>
                  <a:pt x="5266454" y="670038"/>
                </a:lnTo>
                <a:lnTo>
                  <a:pt x="5074673" y="923065"/>
                </a:lnTo>
                <a:cubicBezTo>
                  <a:pt x="5074670" y="923068"/>
                  <a:pt x="5074668" y="923070"/>
                  <a:pt x="5074665" y="923073"/>
                </a:cubicBezTo>
                <a:lnTo>
                  <a:pt x="4307534" y="1935189"/>
                </a:lnTo>
                <a:cubicBezTo>
                  <a:pt x="4214852" y="2057469"/>
                  <a:pt x="4224261" y="2225231"/>
                  <a:pt x="4321682" y="2336221"/>
                </a:cubicBezTo>
                <a:lnTo>
                  <a:pt x="4340377" y="2363151"/>
                </a:lnTo>
                <a:lnTo>
                  <a:pt x="4411364" y="2443597"/>
                </a:lnTo>
                <a:cubicBezTo>
                  <a:pt x="4473068" y="2550846"/>
                  <a:pt x="4468632" y="2689074"/>
                  <a:pt x="4389190" y="2793884"/>
                </a:cubicBezTo>
                <a:lnTo>
                  <a:pt x="3869566" y="3479451"/>
                </a:lnTo>
                <a:lnTo>
                  <a:pt x="3597774" y="3838040"/>
                </a:lnTo>
                <a:cubicBezTo>
                  <a:pt x="3597771" y="3838045"/>
                  <a:pt x="3597768" y="3838048"/>
                  <a:pt x="3597764" y="3838052"/>
                </a:cubicBezTo>
                <a:lnTo>
                  <a:pt x="3496295" y="3971925"/>
                </a:lnTo>
                <a:lnTo>
                  <a:pt x="1729593" y="3971925"/>
                </a:lnTo>
                <a:lnTo>
                  <a:pt x="1729591" y="3971924"/>
                </a:lnTo>
                <a:lnTo>
                  <a:pt x="0" y="3971924"/>
                </a:lnTo>
                <a:lnTo>
                  <a:pt x="1" y="5187"/>
                </a:lnTo>
                <a:lnTo>
                  <a:pt x="2417719" y="5187"/>
                </a:lnTo>
                <a:lnTo>
                  <a:pt x="2417718" y="5188"/>
                </a:lnTo>
                <a:lnTo>
                  <a:pt x="4112513" y="5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01600" dist="63500" algn="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7194975" y="2689164"/>
            <a:ext cx="5001920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Запрос на создание отечественной </a:t>
            </a:r>
            <a:b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-среды вёрстки </a:t>
            </a:r>
            <a:r>
              <a:rPr lang="en-US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LaTeX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73769" y="477188"/>
            <a:ext cx="9335573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Ситуация и возможность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1870711" y="1606860"/>
            <a:ext cx="1063419" cy="1063419"/>
          </a:xfrm>
          <a:prstGeom prst="roundRect">
            <a:avLst>
              <a:gd name="adj" fmla="val 7841"/>
            </a:avLst>
          </a:prstGeom>
          <a:solidFill>
            <a:schemeClr val="bg1"/>
          </a:solidFill>
          <a:ln>
            <a:noFill/>
          </a:ln>
          <a:effectLst>
            <a:outerShdw blurRad="266700" sx="107000" sy="107000" algn="ctr" rotWithShape="0">
              <a:srgbClr val="009FE3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1870711" y="3296763"/>
            <a:ext cx="1063419" cy="1063419"/>
          </a:xfrm>
          <a:prstGeom prst="roundRect">
            <a:avLst>
              <a:gd name="adj" fmla="val 7841"/>
            </a:avLst>
          </a:prstGeom>
          <a:solidFill>
            <a:schemeClr val="bg1"/>
          </a:solidFill>
          <a:ln>
            <a:noFill/>
          </a:ln>
          <a:effectLst>
            <a:outerShdw blurRad="266700" sx="107000" sy="107000" algn="ctr" rotWithShape="0">
              <a:srgbClr val="009FE3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1870711" y="4986667"/>
            <a:ext cx="1063419" cy="1063419"/>
          </a:xfrm>
          <a:prstGeom prst="roundRect">
            <a:avLst>
              <a:gd name="adj" fmla="val 7841"/>
            </a:avLst>
          </a:prstGeom>
          <a:solidFill>
            <a:schemeClr val="bg1"/>
          </a:solidFill>
          <a:ln>
            <a:noFill/>
          </a:ln>
          <a:effectLst>
            <a:outerShdw blurRad="266700" sx="107000" sy="107000" algn="ctr" rotWithShape="0">
              <a:srgbClr val="009FE3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3142247" y="1676904"/>
            <a:ext cx="2674169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LaTeX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активно применяется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научной сфере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142247" y="3364026"/>
            <a:ext cx="2893371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рынке ПО существует ряд конкурентов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130127" y="5056711"/>
            <a:ext cx="2826750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Продукты конкурентов имеют ряд ключевых недостатков</a:t>
            </a:r>
          </a:p>
        </p:txBody>
      </p:sp>
      <p:sp>
        <p:nvSpPr>
          <p:cNvPr id="69" name="AutoShape 18"/>
          <p:cNvSpPr>
            <a:spLocks/>
          </p:cNvSpPr>
          <p:nvPr/>
        </p:nvSpPr>
        <p:spPr bwMode="auto">
          <a:xfrm>
            <a:off x="2050461" y="5212515"/>
            <a:ext cx="703919" cy="61172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1152"/>
                </a:moveTo>
                <a:lnTo>
                  <a:pt x="0" y="5936"/>
                </a:lnTo>
                <a:cubicBezTo>
                  <a:pt x="0" y="5498"/>
                  <a:pt x="132" y="5116"/>
                  <a:pt x="396" y="4796"/>
                </a:cubicBezTo>
                <a:cubicBezTo>
                  <a:pt x="663" y="4479"/>
                  <a:pt x="979" y="4317"/>
                  <a:pt x="1346" y="4317"/>
                </a:cubicBezTo>
                <a:lnTo>
                  <a:pt x="6316" y="4317"/>
                </a:lnTo>
                <a:lnTo>
                  <a:pt x="6316" y="1072"/>
                </a:lnTo>
                <a:cubicBezTo>
                  <a:pt x="6316" y="781"/>
                  <a:pt x="6399" y="528"/>
                  <a:pt x="6568" y="320"/>
                </a:cubicBezTo>
                <a:cubicBezTo>
                  <a:pt x="6737" y="108"/>
                  <a:pt x="6945" y="0"/>
                  <a:pt x="7195" y="0"/>
                </a:cubicBezTo>
                <a:lnTo>
                  <a:pt x="14402" y="0"/>
                </a:lnTo>
                <a:cubicBezTo>
                  <a:pt x="14661" y="0"/>
                  <a:pt x="14877" y="108"/>
                  <a:pt x="15053" y="320"/>
                </a:cubicBezTo>
                <a:cubicBezTo>
                  <a:pt x="15227" y="528"/>
                  <a:pt x="15318" y="781"/>
                  <a:pt x="15318" y="1072"/>
                </a:cubicBezTo>
                <a:lnTo>
                  <a:pt x="15318" y="4317"/>
                </a:lnTo>
                <a:lnTo>
                  <a:pt x="20263" y="4317"/>
                </a:lnTo>
                <a:cubicBezTo>
                  <a:pt x="20630" y="4317"/>
                  <a:pt x="20943" y="4479"/>
                  <a:pt x="21205" y="4796"/>
                </a:cubicBezTo>
                <a:cubicBezTo>
                  <a:pt x="21467" y="5116"/>
                  <a:pt x="21599" y="5498"/>
                  <a:pt x="21599" y="5936"/>
                </a:cubicBezTo>
                <a:lnTo>
                  <a:pt x="21599" y="11152"/>
                </a:lnTo>
                <a:lnTo>
                  <a:pt x="0" y="11152"/>
                </a:lnTo>
                <a:close/>
                <a:moveTo>
                  <a:pt x="21599" y="12782"/>
                </a:moveTo>
                <a:lnTo>
                  <a:pt x="21599" y="19981"/>
                </a:lnTo>
                <a:cubicBezTo>
                  <a:pt x="21599" y="20425"/>
                  <a:pt x="21467" y="20801"/>
                  <a:pt x="21205" y="21121"/>
                </a:cubicBezTo>
                <a:cubicBezTo>
                  <a:pt x="20943" y="21438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21"/>
                </a:cubicBezTo>
                <a:cubicBezTo>
                  <a:pt x="132" y="20801"/>
                  <a:pt x="0" y="20425"/>
                  <a:pt x="0" y="19981"/>
                </a:cubicBezTo>
                <a:lnTo>
                  <a:pt x="0" y="12782"/>
                </a:lnTo>
                <a:lnTo>
                  <a:pt x="8355" y="12782"/>
                </a:lnTo>
                <a:cubicBezTo>
                  <a:pt x="8340" y="12841"/>
                  <a:pt x="8333" y="12929"/>
                  <a:pt x="8333" y="13052"/>
                </a:cubicBezTo>
                <a:lnTo>
                  <a:pt x="8333" y="15199"/>
                </a:lnTo>
                <a:cubicBezTo>
                  <a:pt x="8333" y="15713"/>
                  <a:pt x="8482" y="16160"/>
                  <a:pt x="8783" y="16542"/>
                </a:cubicBezTo>
                <a:cubicBezTo>
                  <a:pt x="9085" y="16921"/>
                  <a:pt x="9462" y="17112"/>
                  <a:pt x="9914" y="17112"/>
                </a:cubicBezTo>
                <a:lnTo>
                  <a:pt x="11707" y="17112"/>
                </a:lnTo>
                <a:cubicBezTo>
                  <a:pt x="12137" y="17112"/>
                  <a:pt x="12507" y="16924"/>
                  <a:pt x="12816" y="16548"/>
                </a:cubicBezTo>
                <a:cubicBezTo>
                  <a:pt x="13124" y="16175"/>
                  <a:pt x="13278" y="15725"/>
                  <a:pt x="13278" y="15199"/>
                </a:cubicBezTo>
                <a:lnTo>
                  <a:pt x="13278" y="13052"/>
                </a:lnTo>
                <a:cubicBezTo>
                  <a:pt x="13278" y="12938"/>
                  <a:pt x="13266" y="12847"/>
                  <a:pt x="13242" y="12782"/>
                </a:cubicBezTo>
                <a:lnTo>
                  <a:pt x="21599" y="12782"/>
                </a:lnTo>
                <a:close/>
                <a:moveTo>
                  <a:pt x="8108" y="4320"/>
                </a:moveTo>
                <a:lnTo>
                  <a:pt x="13511" y="4320"/>
                </a:lnTo>
                <a:lnTo>
                  <a:pt x="13511" y="2170"/>
                </a:lnTo>
                <a:lnTo>
                  <a:pt x="8108" y="2170"/>
                </a:lnTo>
                <a:lnTo>
                  <a:pt x="8108" y="4320"/>
                </a:lnTo>
                <a:close/>
                <a:moveTo>
                  <a:pt x="11707" y="12782"/>
                </a:moveTo>
                <a:cubicBezTo>
                  <a:pt x="11849" y="12782"/>
                  <a:pt x="11922" y="12873"/>
                  <a:pt x="11929" y="13052"/>
                </a:cubicBezTo>
                <a:lnTo>
                  <a:pt x="11929" y="15199"/>
                </a:lnTo>
                <a:cubicBezTo>
                  <a:pt x="11929" y="15367"/>
                  <a:pt x="11856" y="15455"/>
                  <a:pt x="11707" y="15467"/>
                </a:cubicBezTo>
                <a:lnTo>
                  <a:pt x="9914" y="15467"/>
                </a:lnTo>
                <a:cubicBezTo>
                  <a:pt x="9758" y="15467"/>
                  <a:pt x="9675" y="15379"/>
                  <a:pt x="9667" y="15199"/>
                </a:cubicBezTo>
                <a:lnTo>
                  <a:pt x="9667" y="13052"/>
                </a:lnTo>
                <a:cubicBezTo>
                  <a:pt x="9667" y="12882"/>
                  <a:pt x="9750" y="12794"/>
                  <a:pt x="9914" y="12782"/>
                </a:cubicBezTo>
                <a:lnTo>
                  <a:pt x="11707" y="12782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0" name="Freeform 121"/>
          <p:cNvSpPr>
            <a:spLocks noEditPoints="1"/>
          </p:cNvSpPr>
          <p:nvPr/>
        </p:nvSpPr>
        <p:spPr bwMode="auto">
          <a:xfrm>
            <a:off x="2083503" y="1777623"/>
            <a:ext cx="637834" cy="721892"/>
          </a:xfrm>
          <a:custGeom>
            <a:avLst/>
            <a:gdLst/>
            <a:ahLst/>
            <a:cxnLst>
              <a:cxn ang="0">
                <a:pos x="227" y="284"/>
              </a:cxn>
              <a:cxn ang="0">
                <a:pos x="214" y="284"/>
              </a:cxn>
              <a:cxn ang="0">
                <a:pos x="264" y="189"/>
              </a:cxn>
              <a:cxn ang="0">
                <a:pos x="179" y="80"/>
              </a:cxn>
              <a:cxn ang="0">
                <a:pos x="200" y="39"/>
              </a:cxn>
              <a:cxn ang="0">
                <a:pos x="196" y="26"/>
              </a:cxn>
              <a:cxn ang="0">
                <a:pos x="145" y="2"/>
              </a:cxn>
              <a:cxn ang="0">
                <a:pos x="138" y="1"/>
              </a:cxn>
              <a:cxn ang="0">
                <a:pos x="132" y="7"/>
              </a:cxn>
              <a:cxn ang="0">
                <a:pos x="72" y="121"/>
              </a:cxn>
              <a:cxn ang="0">
                <a:pos x="80" y="147"/>
              </a:cxn>
              <a:cxn ang="0">
                <a:pos x="72" y="164"/>
              </a:cxn>
              <a:cxn ang="0">
                <a:pos x="106" y="180"/>
              </a:cxn>
              <a:cxn ang="0">
                <a:pos x="114" y="164"/>
              </a:cxn>
              <a:cxn ang="0">
                <a:pos x="114" y="164"/>
              </a:cxn>
              <a:cxn ang="0">
                <a:pos x="140" y="154"/>
              </a:cxn>
              <a:cxn ang="0">
                <a:pos x="161" y="115"/>
              </a:cxn>
              <a:cxn ang="0">
                <a:pos x="227" y="189"/>
              </a:cxn>
              <a:cxn ang="0">
                <a:pos x="151" y="265"/>
              </a:cxn>
              <a:cxn ang="0">
                <a:pos x="95" y="246"/>
              </a:cxn>
              <a:cxn ang="0">
                <a:pos x="95" y="237"/>
              </a:cxn>
              <a:cxn ang="0">
                <a:pos x="104" y="227"/>
              </a:cxn>
              <a:cxn ang="0">
                <a:pos x="151" y="227"/>
              </a:cxn>
              <a:cxn ang="0">
                <a:pos x="151" y="208"/>
              </a:cxn>
              <a:cxn ang="0">
                <a:pos x="79" y="208"/>
              </a:cxn>
              <a:cxn ang="0">
                <a:pos x="40" y="208"/>
              </a:cxn>
              <a:cxn ang="0">
                <a:pos x="0" y="208"/>
              </a:cxn>
              <a:cxn ang="0">
                <a:pos x="0" y="227"/>
              </a:cxn>
              <a:cxn ang="0">
                <a:pos x="45" y="227"/>
              </a:cxn>
              <a:cxn ang="0">
                <a:pos x="48" y="227"/>
              </a:cxn>
              <a:cxn ang="0">
                <a:pos x="57" y="237"/>
              </a:cxn>
              <a:cxn ang="0">
                <a:pos x="57" y="246"/>
              </a:cxn>
              <a:cxn ang="0">
                <a:pos x="57" y="284"/>
              </a:cxn>
              <a:cxn ang="0">
                <a:pos x="19" y="303"/>
              </a:cxn>
              <a:cxn ang="0">
                <a:pos x="264" y="303"/>
              </a:cxn>
              <a:cxn ang="0">
                <a:pos x="227" y="284"/>
              </a:cxn>
              <a:cxn ang="0">
                <a:pos x="161" y="26"/>
              </a:cxn>
              <a:cxn ang="0">
                <a:pos x="155" y="32"/>
              </a:cxn>
              <a:cxn ang="0">
                <a:pos x="111" y="114"/>
              </a:cxn>
              <a:cxn ang="0">
                <a:pos x="95" y="106"/>
              </a:cxn>
              <a:cxn ang="0">
                <a:pos x="96" y="102"/>
              </a:cxn>
              <a:cxn ang="0">
                <a:pos x="137" y="25"/>
              </a:cxn>
              <a:cxn ang="0">
                <a:pos x="143" y="20"/>
              </a:cxn>
              <a:cxn ang="0">
                <a:pos x="150" y="21"/>
              </a:cxn>
              <a:cxn ang="0">
                <a:pos x="161" y="26"/>
              </a:cxn>
              <a:cxn ang="0">
                <a:pos x="161" y="26"/>
              </a:cxn>
            </a:cxnLst>
            <a:rect l="0" t="0" r="r" b="b"/>
            <a:pathLst>
              <a:path w="264" h="303">
                <a:moveTo>
                  <a:pt x="227" y="284"/>
                </a:moveTo>
                <a:cubicBezTo>
                  <a:pt x="214" y="284"/>
                  <a:pt x="214" y="284"/>
                  <a:pt x="214" y="284"/>
                </a:cubicBezTo>
                <a:cubicBezTo>
                  <a:pt x="244" y="263"/>
                  <a:pt x="264" y="229"/>
                  <a:pt x="264" y="189"/>
                </a:cubicBezTo>
                <a:cubicBezTo>
                  <a:pt x="264" y="136"/>
                  <a:pt x="228" y="92"/>
                  <a:pt x="179" y="80"/>
                </a:cubicBezTo>
                <a:cubicBezTo>
                  <a:pt x="200" y="39"/>
                  <a:pt x="200" y="39"/>
                  <a:pt x="200" y="39"/>
                </a:cubicBezTo>
                <a:cubicBezTo>
                  <a:pt x="203" y="34"/>
                  <a:pt x="201" y="29"/>
                  <a:pt x="196" y="26"/>
                </a:cubicBezTo>
                <a:cubicBezTo>
                  <a:pt x="145" y="2"/>
                  <a:pt x="145" y="2"/>
                  <a:pt x="145" y="2"/>
                </a:cubicBezTo>
                <a:cubicBezTo>
                  <a:pt x="143" y="1"/>
                  <a:pt x="140" y="0"/>
                  <a:pt x="138" y="1"/>
                </a:cubicBezTo>
                <a:cubicBezTo>
                  <a:pt x="136" y="2"/>
                  <a:pt x="134" y="4"/>
                  <a:pt x="132" y="7"/>
                </a:cubicBezTo>
                <a:cubicBezTo>
                  <a:pt x="72" y="121"/>
                  <a:pt x="72" y="121"/>
                  <a:pt x="72" y="121"/>
                </a:cubicBezTo>
                <a:cubicBezTo>
                  <a:pt x="67" y="131"/>
                  <a:pt x="71" y="143"/>
                  <a:pt x="80" y="147"/>
                </a:cubicBezTo>
                <a:cubicBezTo>
                  <a:pt x="72" y="164"/>
                  <a:pt x="72" y="164"/>
                  <a:pt x="72" y="164"/>
                </a:cubicBezTo>
                <a:cubicBezTo>
                  <a:pt x="106" y="180"/>
                  <a:pt x="106" y="180"/>
                  <a:pt x="106" y="180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24" y="168"/>
                  <a:pt x="135" y="164"/>
                  <a:pt x="140" y="154"/>
                </a:cubicBezTo>
                <a:cubicBezTo>
                  <a:pt x="161" y="115"/>
                  <a:pt x="161" y="115"/>
                  <a:pt x="161" y="115"/>
                </a:cubicBezTo>
                <a:cubicBezTo>
                  <a:pt x="198" y="119"/>
                  <a:pt x="227" y="151"/>
                  <a:pt x="227" y="189"/>
                </a:cubicBezTo>
                <a:cubicBezTo>
                  <a:pt x="227" y="231"/>
                  <a:pt x="193" y="265"/>
                  <a:pt x="151" y="265"/>
                </a:cubicBezTo>
                <a:cubicBezTo>
                  <a:pt x="132" y="265"/>
                  <a:pt x="108" y="258"/>
                  <a:pt x="95" y="246"/>
                </a:cubicBezTo>
                <a:cubicBezTo>
                  <a:pt x="95" y="237"/>
                  <a:pt x="95" y="237"/>
                  <a:pt x="95" y="237"/>
                </a:cubicBezTo>
                <a:cubicBezTo>
                  <a:pt x="95" y="231"/>
                  <a:pt x="99" y="227"/>
                  <a:pt x="104" y="227"/>
                </a:cubicBezTo>
                <a:cubicBezTo>
                  <a:pt x="151" y="227"/>
                  <a:pt x="151" y="227"/>
                  <a:pt x="151" y="227"/>
                </a:cubicBezTo>
                <a:cubicBezTo>
                  <a:pt x="151" y="208"/>
                  <a:pt x="151" y="208"/>
                  <a:pt x="151" y="208"/>
                </a:cubicBezTo>
                <a:cubicBezTo>
                  <a:pt x="79" y="208"/>
                  <a:pt x="79" y="208"/>
                  <a:pt x="79" y="208"/>
                </a:cubicBezTo>
                <a:cubicBezTo>
                  <a:pt x="40" y="208"/>
                  <a:pt x="40" y="208"/>
                  <a:pt x="40" y="208"/>
                </a:cubicBezTo>
                <a:cubicBezTo>
                  <a:pt x="0" y="208"/>
                  <a:pt x="0" y="208"/>
                  <a:pt x="0" y="208"/>
                </a:cubicBezTo>
                <a:cubicBezTo>
                  <a:pt x="0" y="227"/>
                  <a:pt x="0" y="227"/>
                  <a:pt x="0" y="227"/>
                </a:cubicBezTo>
                <a:cubicBezTo>
                  <a:pt x="45" y="227"/>
                  <a:pt x="45" y="227"/>
                  <a:pt x="45" y="227"/>
                </a:cubicBezTo>
                <a:cubicBezTo>
                  <a:pt x="48" y="227"/>
                  <a:pt x="48" y="227"/>
                  <a:pt x="48" y="227"/>
                </a:cubicBezTo>
                <a:cubicBezTo>
                  <a:pt x="53" y="227"/>
                  <a:pt x="57" y="231"/>
                  <a:pt x="57" y="237"/>
                </a:cubicBezTo>
                <a:cubicBezTo>
                  <a:pt x="57" y="246"/>
                  <a:pt x="57" y="246"/>
                  <a:pt x="57" y="246"/>
                </a:cubicBezTo>
                <a:cubicBezTo>
                  <a:pt x="57" y="284"/>
                  <a:pt x="57" y="284"/>
                  <a:pt x="57" y="284"/>
                </a:cubicBezTo>
                <a:cubicBezTo>
                  <a:pt x="36" y="284"/>
                  <a:pt x="19" y="282"/>
                  <a:pt x="19" y="303"/>
                </a:cubicBezTo>
                <a:cubicBezTo>
                  <a:pt x="264" y="303"/>
                  <a:pt x="264" y="303"/>
                  <a:pt x="264" y="303"/>
                </a:cubicBezTo>
                <a:cubicBezTo>
                  <a:pt x="264" y="282"/>
                  <a:pt x="248" y="284"/>
                  <a:pt x="227" y="284"/>
                </a:cubicBezTo>
                <a:close/>
                <a:moveTo>
                  <a:pt x="161" y="26"/>
                </a:moveTo>
                <a:cubicBezTo>
                  <a:pt x="158" y="27"/>
                  <a:pt x="156" y="29"/>
                  <a:pt x="155" y="3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95" y="106"/>
                  <a:pt x="95" y="106"/>
                  <a:pt x="95" y="106"/>
                </a:cubicBezTo>
                <a:cubicBezTo>
                  <a:pt x="95" y="105"/>
                  <a:pt x="95" y="103"/>
                  <a:pt x="96" y="102"/>
                </a:cubicBezTo>
                <a:cubicBezTo>
                  <a:pt x="137" y="25"/>
                  <a:pt x="137" y="25"/>
                  <a:pt x="137" y="25"/>
                </a:cubicBezTo>
                <a:cubicBezTo>
                  <a:pt x="138" y="23"/>
                  <a:pt x="140" y="21"/>
                  <a:pt x="143" y="20"/>
                </a:cubicBezTo>
                <a:cubicBezTo>
                  <a:pt x="145" y="19"/>
                  <a:pt x="148" y="19"/>
                  <a:pt x="150" y="21"/>
                </a:cubicBezTo>
                <a:cubicBezTo>
                  <a:pt x="161" y="26"/>
                  <a:pt x="161" y="26"/>
                  <a:pt x="161" y="26"/>
                </a:cubicBezTo>
                <a:cubicBezTo>
                  <a:pt x="161" y="26"/>
                  <a:pt x="161" y="26"/>
                  <a:pt x="161" y="26"/>
                </a:cubicBezTo>
                <a:close/>
              </a:path>
            </a:pathLst>
          </a:custGeom>
          <a:solidFill>
            <a:srgbClr val="0069B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7" name="AutoShape 10"/>
          <p:cNvSpPr>
            <a:spLocks/>
          </p:cNvSpPr>
          <p:nvPr/>
        </p:nvSpPr>
        <p:spPr bwMode="auto">
          <a:xfrm>
            <a:off x="2039086" y="3563003"/>
            <a:ext cx="728325" cy="5314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5"/>
                </a:cubicBezTo>
                <a:cubicBezTo>
                  <a:pt x="21470" y="796"/>
                  <a:pt x="21599" y="1175"/>
                  <a:pt x="21599" y="1615"/>
                </a:cubicBezTo>
                <a:lnTo>
                  <a:pt x="21599" y="19984"/>
                </a:lnTo>
                <a:cubicBezTo>
                  <a:pt x="21599" y="20419"/>
                  <a:pt x="21470" y="20803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70" y="21599"/>
                </a:lnTo>
                <a:cubicBezTo>
                  <a:pt x="1003" y="21599"/>
                  <a:pt x="683" y="21441"/>
                  <a:pt x="411" y="21121"/>
                </a:cubicBezTo>
                <a:cubicBezTo>
                  <a:pt x="137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5"/>
                  <a:pt x="137" y="796"/>
                  <a:pt x="411" y="475"/>
                </a:cubicBezTo>
                <a:cubicBezTo>
                  <a:pt x="683" y="158"/>
                  <a:pt x="1003" y="0"/>
                  <a:pt x="1370" y="0"/>
                </a:cubicBezTo>
                <a:lnTo>
                  <a:pt x="20263" y="0"/>
                </a:lnTo>
                <a:close/>
                <a:moveTo>
                  <a:pt x="19805" y="2162"/>
                </a:moveTo>
                <a:lnTo>
                  <a:pt x="1804" y="2162"/>
                </a:lnTo>
                <a:lnTo>
                  <a:pt x="1804" y="19432"/>
                </a:lnTo>
                <a:lnTo>
                  <a:pt x="19805" y="19432"/>
                </a:lnTo>
                <a:lnTo>
                  <a:pt x="19805" y="2162"/>
                </a:lnTo>
                <a:close/>
                <a:moveTo>
                  <a:pt x="5978" y="17886"/>
                </a:moveTo>
                <a:lnTo>
                  <a:pt x="3598" y="17886"/>
                </a:lnTo>
                <a:lnTo>
                  <a:pt x="3598" y="12784"/>
                </a:lnTo>
                <a:lnTo>
                  <a:pt x="5978" y="12784"/>
                </a:lnTo>
                <a:lnTo>
                  <a:pt x="5978" y="17886"/>
                </a:lnTo>
                <a:close/>
                <a:moveTo>
                  <a:pt x="9961" y="17886"/>
                </a:moveTo>
                <a:lnTo>
                  <a:pt x="7606" y="17886"/>
                </a:lnTo>
                <a:lnTo>
                  <a:pt x="7606" y="6973"/>
                </a:lnTo>
                <a:lnTo>
                  <a:pt x="9961" y="6973"/>
                </a:lnTo>
                <a:lnTo>
                  <a:pt x="9961" y="17886"/>
                </a:lnTo>
                <a:close/>
                <a:moveTo>
                  <a:pt x="14018" y="17886"/>
                </a:moveTo>
                <a:lnTo>
                  <a:pt x="11638" y="17886"/>
                </a:lnTo>
                <a:lnTo>
                  <a:pt x="11638" y="9561"/>
                </a:lnTo>
                <a:lnTo>
                  <a:pt x="14018" y="9561"/>
                </a:lnTo>
                <a:lnTo>
                  <a:pt x="14018" y="17886"/>
                </a:lnTo>
                <a:close/>
                <a:moveTo>
                  <a:pt x="18001" y="17886"/>
                </a:moveTo>
                <a:lnTo>
                  <a:pt x="15621" y="17886"/>
                </a:lnTo>
                <a:lnTo>
                  <a:pt x="15621" y="4920"/>
                </a:lnTo>
                <a:lnTo>
                  <a:pt x="18001" y="4920"/>
                </a:lnTo>
                <a:lnTo>
                  <a:pt x="18001" y="17886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897957" y="6662170"/>
            <a:ext cx="5209022" cy="1844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ru-RU" sz="1100" kern="0" dirty="0">
                <a:solidFill>
                  <a:schemeClr val="bg1">
                    <a:alpha val="22000"/>
                  </a:schemeClr>
                </a:solidFill>
                <a:latin typeface="Arial"/>
                <a:cs typeface="Arial"/>
                <a:sym typeface="Arial"/>
              </a:rPr>
              <a:t>Источник изображения: </a:t>
            </a:r>
            <a:r>
              <a:rPr lang="en-US" sz="1100" kern="0" dirty="0">
                <a:solidFill>
                  <a:schemeClr val="bg1">
                    <a:alpha val="22000"/>
                  </a:schemeClr>
                </a:solidFill>
                <a:latin typeface="Arial"/>
                <a:cs typeface="Arial"/>
                <a:sym typeface="Arial"/>
              </a:rPr>
              <a:t>graphicriver.net</a:t>
            </a:r>
            <a:endParaRPr lang="ru-RU" sz="1100" kern="0" dirty="0">
              <a:solidFill>
                <a:schemeClr val="bg1">
                  <a:alpha val="22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786870" y="6347385"/>
            <a:ext cx="748886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fld id="{F261FFE2-67A2-4938-AA67-F4B325A9C0FC}" type="slidenum">
              <a:rPr lang="ru-RU" sz="1600" b="1" smtClean="0">
                <a:solidFill>
                  <a:srgbClr val="434343"/>
                </a:solidFill>
                <a:latin typeface="Arial Black" panose="020B0A04020102020204" pitchFamily="34" charset="0"/>
              </a:rPr>
              <a:t>6</a:t>
            </a:fld>
            <a:endParaRPr lang="ru-RU" sz="1600" b="1" dirty="0">
              <a:solidFill>
                <a:srgbClr val="434343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70A272E-6EA5-5D6D-6BF1-907A65F1B72E}"/>
              </a:ext>
            </a:extLst>
          </p:cNvPr>
          <p:cNvCxnSpPr/>
          <p:nvPr/>
        </p:nvCxnSpPr>
        <p:spPr>
          <a:xfrm>
            <a:off x="11691620" y="6340242"/>
            <a:ext cx="0" cy="2462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D9A78A97-52D7-4A14-5985-072249EF08E9}"/>
              </a:ext>
            </a:extLst>
          </p:cNvPr>
          <p:cNvGrpSpPr/>
          <p:nvPr/>
        </p:nvGrpSpPr>
        <p:grpSpPr>
          <a:xfrm>
            <a:off x="0" y="1"/>
            <a:ext cx="1493520" cy="6857998"/>
            <a:chOff x="4876800" y="0"/>
            <a:chExt cx="2438400" cy="1119673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765477F2-FFD6-7F93-6F54-D7A9C46E20E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54028"/>
            <a:stretch/>
          </p:blipFill>
          <p:spPr>
            <a:xfrm>
              <a:off x="4876800" y="8043957"/>
              <a:ext cx="2438400" cy="3152776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E204B619-253B-48CF-3A01-8D8F3AF7D3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b="62916"/>
            <a:stretch/>
          </p:blipFill>
          <p:spPr>
            <a:xfrm>
              <a:off x="4876800" y="0"/>
              <a:ext cx="2438400" cy="254317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30948EA7-29BC-F4E4-BBF6-BC89C01E6B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38473" b="45972"/>
            <a:stretch/>
          </p:blipFill>
          <p:spPr>
            <a:xfrm>
              <a:off x="4876800" y="2543176"/>
              <a:ext cx="2438400" cy="55007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2945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110">
            <a:extLst>
              <a:ext uri="{FF2B5EF4-FFF2-40B4-BE49-F238E27FC236}">
                <a16:creationId xmlns:a16="http://schemas.microsoft.com/office/drawing/2014/main" id="{57158E09-4A7B-D57E-B5CB-CF26382C295F}"/>
              </a:ext>
            </a:extLst>
          </p:cNvPr>
          <p:cNvSpPr/>
          <p:nvPr/>
        </p:nvSpPr>
        <p:spPr>
          <a:xfrm>
            <a:off x="1609725" y="4441371"/>
            <a:ext cx="9963150" cy="2761111"/>
          </a:xfrm>
          <a:prstGeom prst="roundRect">
            <a:avLst>
              <a:gd name="adj" fmla="val 5762"/>
            </a:avLst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28600" sx="103000" sy="103000" algn="ctr" rotWithShape="0">
              <a:srgbClr val="BB8D54">
                <a:alpha val="15000"/>
              </a:srgbClr>
            </a:outerShdw>
          </a:effectLst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6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66383" y="6593606"/>
            <a:ext cx="2682617" cy="1844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ru-RU" sz="1100" kern="0" dirty="0">
                <a:solidFill>
                  <a:schemeClr val="bg1">
                    <a:alpha val="32000"/>
                  </a:schemeClr>
                </a:solidFill>
                <a:latin typeface="Arial"/>
                <a:cs typeface="Arial"/>
                <a:sym typeface="Arial"/>
              </a:rPr>
              <a:t>Источник изображения: </a:t>
            </a:r>
            <a:r>
              <a:rPr lang="en-US" sz="1100" kern="0" dirty="0">
                <a:solidFill>
                  <a:schemeClr val="bg1">
                    <a:alpha val="32000"/>
                  </a:schemeClr>
                </a:solidFill>
                <a:latin typeface="Arial"/>
                <a:cs typeface="Arial"/>
                <a:sym typeface="Arial"/>
              </a:rPr>
              <a:t>graphicriver.net</a:t>
            </a:r>
            <a:endParaRPr lang="ru-RU" sz="1100" kern="0" dirty="0">
              <a:solidFill>
                <a:schemeClr val="bg1">
                  <a:alpha val="32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75892" y="2742514"/>
            <a:ext cx="5367858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ru-RU" b="1" kern="0" dirty="0">
                <a:solidFill>
                  <a:srgbClr val="0069B4"/>
                </a:solidFill>
                <a:latin typeface="Arial"/>
                <a:cs typeface="Arial"/>
                <a:sym typeface="Arial"/>
              </a:rPr>
              <a:t>Для чего?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749944" y="477188"/>
            <a:ext cx="9335573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517AAE7A-79BA-962D-AD76-364E83F42339}"/>
              </a:ext>
            </a:extLst>
          </p:cNvPr>
          <p:cNvSpPr/>
          <p:nvPr/>
        </p:nvSpPr>
        <p:spPr>
          <a:xfrm>
            <a:off x="3407569" y="1307308"/>
            <a:ext cx="2044111" cy="298732"/>
          </a:xfrm>
          <a:prstGeom prst="round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DCF9A0DD-4564-0D0D-EAB0-5A609B8FFFDC}"/>
              </a:ext>
            </a:extLst>
          </p:cNvPr>
          <p:cNvSpPr/>
          <p:nvPr/>
        </p:nvSpPr>
        <p:spPr>
          <a:xfrm>
            <a:off x="3895726" y="1714009"/>
            <a:ext cx="2051049" cy="343390"/>
          </a:xfrm>
          <a:prstGeom prst="round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9D1135F-9C70-0EAB-BE05-355ED171A0AA}"/>
              </a:ext>
            </a:extLst>
          </p:cNvPr>
          <p:cNvSpPr/>
          <p:nvPr/>
        </p:nvSpPr>
        <p:spPr>
          <a:xfrm>
            <a:off x="1775892" y="1218575"/>
            <a:ext cx="5815533" cy="12745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создаём </a:t>
            </a: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отечественный</a:t>
            </a: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программный продукт на базе </a:t>
            </a: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LaTeX</a:t>
            </a: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команд студентов и исследователей</a:t>
            </a:r>
          </a:p>
        </p:txBody>
      </p:sp>
      <p:sp>
        <p:nvSpPr>
          <p:cNvPr id="51" name="Скругленный прямоугольник 110">
            <a:extLst>
              <a:ext uri="{FF2B5EF4-FFF2-40B4-BE49-F238E27FC236}">
                <a16:creationId xmlns:a16="http://schemas.microsoft.com/office/drawing/2014/main" id="{CE0CAB5D-2DEC-7CFA-D454-FBF5B5D94538}"/>
              </a:ext>
            </a:extLst>
          </p:cNvPr>
          <p:cNvSpPr/>
          <p:nvPr/>
        </p:nvSpPr>
        <p:spPr>
          <a:xfrm>
            <a:off x="1776627" y="3195723"/>
            <a:ext cx="3694281" cy="821669"/>
          </a:xfrm>
          <a:prstGeom prst="roundRect">
            <a:avLst>
              <a:gd name="adj" fmla="val 5762"/>
            </a:avLst>
          </a:prstGeom>
          <a:solidFill>
            <a:srgbClr val="0074BB"/>
          </a:solidFill>
          <a:ln w="25400" cap="flat" cmpd="sng" algn="ctr">
            <a:noFill/>
            <a:prstDash val="solid"/>
          </a:ln>
          <a:effectLst>
            <a:outerShdw blurRad="228600" sx="103000" sy="103000" algn="ctr" rotWithShape="0">
              <a:srgbClr val="009FE3">
                <a:alpha val="15000"/>
              </a:srgbClr>
            </a:outerShdw>
          </a:effectLst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6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2" name="Скругленный прямоугольник 110">
            <a:extLst>
              <a:ext uri="{FF2B5EF4-FFF2-40B4-BE49-F238E27FC236}">
                <a16:creationId xmlns:a16="http://schemas.microsoft.com/office/drawing/2014/main" id="{C4CC8C18-1ED2-774B-C607-FF93FB0E6048}"/>
              </a:ext>
            </a:extLst>
          </p:cNvPr>
          <p:cNvSpPr/>
          <p:nvPr/>
        </p:nvSpPr>
        <p:spPr>
          <a:xfrm>
            <a:off x="5960082" y="3195723"/>
            <a:ext cx="3391427" cy="821669"/>
          </a:xfrm>
          <a:prstGeom prst="roundRect">
            <a:avLst>
              <a:gd name="adj" fmla="val 5762"/>
            </a:avLst>
          </a:prstGeom>
          <a:solidFill>
            <a:srgbClr val="0074BB"/>
          </a:solidFill>
          <a:ln w="25400" cap="flat" cmpd="sng" algn="ctr">
            <a:noFill/>
            <a:prstDash val="solid"/>
          </a:ln>
          <a:effectLst>
            <a:outerShdw blurRad="228600" sx="103000" sy="103000" algn="ctr" rotWithShape="0">
              <a:srgbClr val="009FE3">
                <a:alpha val="15000"/>
              </a:srgbClr>
            </a:outerShdw>
          </a:effectLst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6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A47D373-23D8-BF72-C0B5-5D3E12B88F8B}"/>
              </a:ext>
            </a:extLst>
          </p:cNvPr>
          <p:cNvSpPr/>
          <p:nvPr/>
        </p:nvSpPr>
        <p:spPr>
          <a:xfrm>
            <a:off x="2568696" y="3271337"/>
            <a:ext cx="2765304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работать над своим проектом онлайн с интернетом любого качества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5832F09A-EE34-9EFA-5438-C362858CD725}"/>
              </a:ext>
            </a:extLst>
          </p:cNvPr>
          <p:cNvSpPr/>
          <p:nvPr/>
        </p:nvSpPr>
        <p:spPr>
          <a:xfrm>
            <a:off x="6768552" y="3283392"/>
            <a:ext cx="2344993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работать над текстом одновременно командой из любого числа человек</a:t>
            </a:r>
          </a:p>
        </p:txBody>
      </p:sp>
      <p:sp>
        <p:nvSpPr>
          <p:cNvPr id="43" name="Freeform 135">
            <a:extLst>
              <a:ext uri="{FF2B5EF4-FFF2-40B4-BE49-F238E27FC236}">
                <a16:creationId xmlns:a16="http://schemas.microsoft.com/office/drawing/2014/main" id="{BB942582-294C-852B-D982-6F29BA08AFFF}"/>
              </a:ext>
            </a:extLst>
          </p:cNvPr>
          <p:cNvSpPr>
            <a:spLocks noEditPoints="1"/>
          </p:cNvSpPr>
          <p:nvPr/>
        </p:nvSpPr>
        <p:spPr bwMode="auto">
          <a:xfrm>
            <a:off x="6121838" y="3403439"/>
            <a:ext cx="433688" cy="406236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F031AAB0-2B85-FFA8-C19B-CAEE6B22AADC}"/>
              </a:ext>
            </a:extLst>
          </p:cNvPr>
          <p:cNvGrpSpPr/>
          <p:nvPr/>
        </p:nvGrpSpPr>
        <p:grpSpPr>
          <a:xfrm>
            <a:off x="1933343" y="3408526"/>
            <a:ext cx="405314" cy="406236"/>
            <a:chOff x="6442358" y="2012549"/>
            <a:chExt cx="462497" cy="463551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6EF74E59-81E3-1F5F-1D50-FE0D735A14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3445" y="2012549"/>
              <a:ext cx="164350" cy="308683"/>
            </a:xfrm>
            <a:custGeom>
              <a:avLst/>
              <a:gdLst/>
              <a:ahLst/>
              <a:cxnLst>
                <a:cxn ang="0">
                  <a:pos x="30" y="122"/>
                </a:cxn>
                <a:cxn ang="0">
                  <a:pos x="63" y="44"/>
                </a:cxn>
                <a:cxn ang="0">
                  <a:pos x="65" y="33"/>
                </a:cxn>
                <a:cxn ang="0">
                  <a:pos x="32" y="0"/>
                </a:cxn>
                <a:cxn ang="0">
                  <a:pos x="0" y="33"/>
                </a:cxn>
                <a:cxn ang="0">
                  <a:pos x="1" y="43"/>
                </a:cxn>
                <a:cxn ang="0">
                  <a:pos x="30" y="122"/>
                </a:cxn>
                <a:cxn ang="0">
                  <a:pos x="32" y="17"/>
                </a:cxn>
                <a:cxn ang="0">
                  <a:pos x="47" y="33"/>
                </a:cxn>
                <a:cxn ang="0">
                  <a:pos x="32" y="48"/>
                </a:cxn>
                <a:cxn ang="0">
                  <a:pos x="17" y="33"/>
                </a:cxn>
                <a:cxn ang="0">
                  <a:pos x="32" y="17"/>
                </a:cxn>
                <a:cxn ang="0">
                  <a:pos x="32" y="17"/>
                </a:cxn>
                <a:cxn ang="0">
                  <a:pos x="32" y="17"/>
                </a:cxn>
              </a:cxnLst>
              <a:rect l="0" t="0" r="r" b="b"/>
              <a:pathLst>
                <a:path w="65" h="122">
                  <a:moveTo>
                    <a:pt x="30" y="122"/>
                  </a:moveTo>
                  <a:cubicBezTo>
                    <a:pt x="30" y="122"/>
                    <a:pt x="59" y="57"/>
                    <a:pt x="63" y="44"/>
                  </a:cubicBezTo>
                  <a:cubicBezTo>
                    <a:pt x="64" y="40"/>
                    <a:pt x="65" y="37"/>
                    <a:pt x="65" y="33"/>
                  </a:cubicBezTo>
                  <a:cubicBezTo>
                    <a:pt x="65" y="15"/>
                    <a:pt x="50" y="0"/>
                    <a:pt x="32" y="0"/>
                  </a:cubicBezTo>
                  <a:cubicBezTo>
                    <a:pt x="14" y="0"/>
                    <a:pt x="0" y="15"/>
                    <a:pt x="0" y="33"/>
                  </a:cubicBezTo>
                  <a:cubicBezTo>
                    <a:pt x="0" y="36"/>
                    <a:pt x="0" y="39"/>
                    <a:pt x="1" y="43"/>
                  </a:cubicBezTo>
                  <a:cubicBezTo>
                    <a:pt x="4" y="51"/>
                    <a:pt x="30" y="122"/>
                    <a:pt x="30" y="122"/>
                  </a:cubicBezTo>
                  <a:close/>
                  <a:moveTo>
                    <a:pt x="32" y="17"/>
                  </a:moveTo>
                  <a:cubicBezTo>
                    <a:pt x="41" y="17"/>
                    <a:pt x="47" y="24"/>
                    <a:pt x="47" y="33"/>
                  </a:cubicBezTo>
                  <a:cubicBezTo>
                    <a:pt x="47" y="41"/>
                    <a:pt x="41" y="48"/>
                    <a:pt x="32" y="48"/>
                  </a:cubicBezTo>
                  <a:cubicBezTo>
                    <a:pt x="24" y="48"/>
                    <a:pt x="17" y="41"/>
                    <a:pt x="17" y="33"/>
                  </a:cubicBezTo>
                  <a:cubicBezTo>
                    <a:pt x="17" y="24"/>
                    <a:pt x="24" y="17"/>
                    <a:pt x="32" y="17"/>
                  </a:cubicBezTo>
                  <a:close/>
                  <a:moveTo>
                    <a:pt x="32" y="17"/>
                  </a:moveTo>
                  <a:cubicBezTo>
                    <a:pt x="32" y="17"/>
                    <a:pt x="32" y="17"/>
                    <a:pt x="32" y="1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BFDEC327-48F1-1160-D8C9-A49068B90D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2358" y="2012549"/>
              <a:ext cx="462497" cy="463551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83" y="13"/>
                </a:cxn>
                <a:cxn ang="0">
                  <a:pos x="86" y="19"/>
                </a:cxn>
                <a:cxn ang="0">
                  <a:pos x="85" y="46"/>
                </a:cxn>
                <a:cxn ang="0">
                  <a:pos x="86" y="48"/>
                </a:cxn>
                <a:cxn ang="0">
                  <a:pos x="69" y="86"/>
                </a:cxn>
                <a:cxn ang="0">
                  <a:pos x="86" y="98"/>
                </a:cxn>
                <a:cxn ang="0">
                  <a:pos x="51" y="129"/>
                </a:cxn>
                <a:cxn ang="0">
                  <a:pos x="40" y="124"/>
                </a:cxn>
                <a:cxn ang="0">
                  <a:pos x="35" y="122"/>
                </a:cxn>
                <a:cxn ang="0">
                  <a:pos x="30" y="97"/>
                </a:cxn>
                <a:cxn ang="0">
                  <a:pos x="12" y="86"/>
                </a:cxn>
                <a:cxn ang="0">
                  <a:pos x="11" y="47"/>
                </a:cxn>
                <a:cxn ang="0">
                  <a:pos x="0" y="97"/>
                </a:cxn>
                <a:cxn ang="0">
                  <a:pos x="183" y="98"/>
                </a:cxn>
                <a:cxn ang="0">
                  <a:pos x="19" y="126"/>
                </a:cxn>
                <a:cxn ang="0">
                  <a:pos x="52" y="162"/>
                </a:cxn>
                <a:cxn ang="0">
                  <a:pos x="86" y="171"/>
                </a:cxn>
                <a:cxn ang="0">
                  <a:pos x="86" y="147"/>
                </a:cxn>
                <a:cxn ang="0">
                  <a:pos x="164" y="57"/>
                </a:cxn>
                <a:cxn ang="0">
                  <a:pos x="130" y="22"/>
                </a:cxn>
                <a:cxn ang="0">
                  <a:pos x="97" y="12"/>
                </a:cxn>
                <a:cxn ang="0">
                  <a:pos x="97" y="36"/>
                </a:cxn>
                <a:cxn ang="0">
                  <a:pos x="97" y="48"/>
                </a:cxn>
                <a:cxn ang="0">
                  <a:pos x="140" y="86"/>
                </a:cxn>
                <a:cxn ang="0">
                  <a:pos x="97" y="48"/>
                </a:cxn>
                <a:cxn ang="0">
                  <a:pos x="140" y="98"/>
                </a:cxn>
                <a:cxn ang="0">
                  <a:pos x="97" y="136"/>
                </a:cxn>
                <a:cxn ang="0">
                  <a:pos x="97" y="171"/>
                </a:cxn>
                <a:cxn ang="0">
                  <a:pos x="129" y="143"/>
                </a:cxn>
                <a:cxn ang="0">
                  <a:pos x="130" y="162"/>
                </a:cxn>
                <a:cxn ang="0">
                  <a:pos x="164" y="126"/>
                </a:cxn>
                <a:cxn ang="0">
                  <a:pos x="148" y="122"/>
                </a:cxn>
                <a:cxn ang="0">
                  <a:pos x="171" y="98"/>
                </a:cxn>
                <a:cxn ang="0">
                  <a:pos x="152" y="86"/>
                </a:cxn>
                <a:cxn ang="0">
                  <a:pos x="171" y="86"/>
                </a:cxn>
                <a:cxn ang="0">
                  <a:pos x="152" y="86"/>
                </a:cxn>
              </a:cxnLst>
              <a:rect l="0" t="0" r="r" b="b"/>
              <a:pathLst>
                <a:path w="183" h="183">
                  <a:moveTo>
                    <a:pt x="183" y="86"/>
                  </a:moveTo>
                  <a:cubicBezTo>
                    <a:pt x="180" y="38"/>
                    <a:pt x="140" y="0"/>
                    <a:pt x="91" y="0"/>
                  </a:cubicBezTo>
                  <a:cubicBezTo>
                    <a:pt x="85" y="0"/>
                    <a:pt x="79" y="1"/>
                    <a:pt x="73" y="2"/>
                  </a:cubicBezTo>
                  <a:cubicBezTo>
                    <a:pt x="77" y="5"/>
                    <a:pt x="80" y="9"/>
                    <a:pt x="83" y="13"/>
                  </a:cubicBezTo>
                  <a:cubicBezTo>
                    <a:pt x="84" y="13"/>
                    <a:pt x="85" y="12"/>
                    <a:pt x="86" y="12"/>
                  </a:cubicBezTo>
                  <a:cubicBezTo>
                    <a:pt x="86" y="19"/>
                    <a:pt x="86" y="19"/>
                    <a:pt x="86" y="19"/>
                  </a:cubicBezTo>
                  <a:cubicBezTo>
                    <a:pt x="87" y="24"/>
                    <a:pt x="88" y="28"/>
                    <a:pt x="88" y="33"/>
                  </a:cubicBezTo>
                  <a:cubicBezTo>
                    <a:pt x="88" y="37"/>
                    <a:pt x="87" y="42"/>
                    <a:pt x="85" y="46"/>
                  </a:cubicBezTo>
                  <a:cubicBezTo>
                    <a:pt x="85" y="47"/>
                    <a:pt x="85" y="47"/>
                    <a:pt x="85" y="48"/>
                  </a:cubicBezTo>
                  <a:cubicBezTo>
                    <a:pt x="85" y="48"/>
                    <a:pt x="85" y="48"/>
                    <a:pt x="86" y="48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68" y="90"/>
                    <a:pt x="66" y="94"/>
                    <a:pt x="64" y="98"/>
                  </a:cubicBezTo>
                  <a:cubicBezTo>
                    <a:pt x="86" y="98"/>
                    <a:pt x="86" y="98"/>
                    <a:pt x="86" y="98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3" y="135"/>
                    <a:pt x="61" y="133"/>
                    <a:pt x="51" y="129"/>
                  </a:cubicBezTo>
                  <a:cubicBezTo>
                    <a:pt x="46" y="141"/>
                    <a:pt x="46" y="141"/>
                    <a:pt x="46" y="141"/>
                  </a:cubicBezTo>
                  <a:cubicBezTo>
                    <a:pt x="40" y="124"/>
                    <a:pt x="40" y="124"/>
                    <a:pt x="40" y="124"/>
                  </a:cubicBezTo>
                  <a:cubicBezTo>
                    <a:pt x="39" y="123"/>
                    <a:pt x="36" y="114"/>
                    <a:pt x="32" y="103"/>
                  </a:cubicBezTo>
                  <a:cubicBezTo>
                    <a:pt x="32" y="110"/>
                    <a:pt x="33" y="116"/>
                    <a:pt x="35" y="122"/>
                  </a:cubicBezTo>
                  <a:cubicBezTo>
                    <a:pt x="23" y="116"/>
                    <a:pt x="14" y="107"/>
                    <a:pt x="12" y="97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28" y="94"/>
                    <a:pt x="27" y="90"/>
                    <a:pt x="25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3" y="81"/>
                    <a:pt x="16" y="76"/>
                    <a:pt x="20" y="72"/>
                  </a:cubicBezTo>
                  <a:cubicBezTo>
                    <a:pt x="16" y="61"/>
                    <a:pt x="13" y="52"/>
                    <a:pt x="11" y="47"/>
                  </a:cubicBezTo>
                  <a:cubicBezTo>
                    <a:pt x="5" y="59"/>
                    <a:pt x="1" y="72"/>
                    <a:pt x="0" y="8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3" y="145"/>
                    <a:pt x="43" y="183"/>
                    <a:pt x="91" y="183"/>
                  </a:cubicBezTo>
                  <a:cubicBezTo>
                    <a:pt x="140" y="183"/>
                    <a:pt x="180" y="145"/>
                    <a:pt x="183" y="98"/>
                  </a:cubicBezTo>
                  <a:lnTo>
                    <a:pt x="183" y="86"/>
                  </a:lnTo>
                  <a:close/>
                  <a:moveTo>
                    <a:pt x="19" y="126"/>
                  </a:moveTo>
                  <a:cubicBezTo>
                    <a:pt x="25" y="131"/>
                    <a:pt x="32" y="135"/>
                    <a:pt x="39" y="138"/>
                  </a:cubicBezTo>
                  <a:cubicBezTo>
                    <a:pt x="43" y="147"/>
                    <a:pt x="47" y="155"/>
                    <a:pt x="52" y="162"/>
                  </a:cubicBezTo>
                  <a:cubicBezTo>
                    <a:pt x="38" y="154"/>
                    <a:pt x="26" y="141"/>
                    <a:pt x="19" y="126"/>
                  </a:cubicBezTo>
                  <a:close/>
                  <a:moveTo>
                    <a:pt x="86" y="171"/>
                  </a:moveTo>
                  <a:cubicBezTo>
                    <a:pt x="73" y="169"/>
                    <a:pt x="61" y="158"/>
                    <a:pt x="54" y="143"/>
                  </a:cubicBezTo>
                  <a:cubicBezTo>
                    <a:pt x="63" y="145"/>
                    <a:pt x="74" y="147"/>
                    <a:pt x="86" y="147"/>
                  </a:cubicBezTo>
                  <a:lnTo>
                    <a:pt x="86" y="171"/>
                  </a:lnTo>
                  <a:close/>
                  <a:moveTo>
                    <a:pt x="164" y="57"/>
                  </a:moveTo>
                  <a:cubicBezTo>
                    <a:pt x="158" y="53"/>
                    <a:pt x="151" y="49"/>
                    <a:pt x="144" y="46"/>
                  </a:cubicBezTo>
                  <a:cubicBezTo>
                    <a:pt x="140" y="37"/>
                    <a:pt x="136" y="28"/>
                    <a:pt x="130" y="22"/>
                  </a:cubicBezTo>
                  <a:cubicBezTo>
                    <a:pt x="145" y="30"/>
                    <a:pt x="156" y="42"/>
                    <a:pt x="164" y="57"/>
                  </a:cubicBezTo>
                  <a:close/>
                  <a:moveTo>
                    <a:pt x="97" y="12"/>
                  </a:moveTo>
                  <a:cubicBezTo>
                    <a:pt x="110" y="15"/>
                    <a:pt x="121" y="25"/>
                    <a:pt x="129" y="41"/>
                  </a:cubicBezTo>
                  <a:cubicBezTo>
                    <a:pt x="119" y="38"/>
                    <a:pt x="109" y="37"/>
                    <a:pt x="97" y="36"/>
                  </a:cubicBezTo>
                  <a:lnTo>
                    <a:pt x="97" y="12"/>
                  </a:lnTo>
                  <a:close/>
                  <a:moveTo>
                    <a:pt x="97" y="48"/>
                  </a:moveTo>
                  <a:cubicBezTo>
                    <a:pt x="111" y="48"/>
                    <a:pt x="124" y="51"/>
                    <a:pt x="135" y="55"/>
                  </a:cubicBezTo>
                  <a:cubicBezTo>
                    <a:pt x="138" y="64"/>
                    <a:pt x="140" y="75"/>
                    <a:pt x="140" y="86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97" y="48"/>
                  </a:lnTo>
                  <a:close/>
                  <a:moveTo>
                    <a:pt x="97" y="98"/>
                  </a:moveTo>
                  <a:cubicBezTo>
                    <a:pt x="140" y="98"/>
                    <a:pt x="140" y="98"/>
                    <a:pt x="140" y="98"/>
                  </a:cubicBezTo>
                  <a:cubicBezTo>
                    <a:pt x="140" y="109"/>
                    <a:pt x="138" y="119"/>
                    <a:pt x="135" y="129"/>
                  </a:cubicBezTo>
                  <a:cubicBezTo>
                    <a:pt x="124" y="133"/>
                    <a:pt x="111" y="135"/>
                    <a:pt x="97" y="136"/>
                  </a:cubicBezTo>
                  <a:cubicBezTo>
                    <a:pt x="97" y="98"/>
                    <a:pt x="97" y="98"/>
                    <a:pt x="97" y="98"/>
                  </a:cubicBezTo>
                  <a:close/>
                  <a:moveTo>
                    <a:pt x="97" y="171"/>
                  </a:moveTo>
                  <a:cubicBezTo>
                    <a:pt x="97" y="147"/>
                    <a:pt x="97" y="147"/>
                    <a:pt x="97" y="147"/>
                  </a:cubicBezTo>
                  <a:cubicBezTo>
                    <a:pt x="109" y="147"/>
                    <a:pt x="119" y="145"/>
                    <a:pt x="129" y="143"/>
                  </a:cubicBezTo>
                  <a:cubicBezTo>
                    <a:pt x="121" y="158"/>
                    <a:pt x="110" y="169"/>
                    <a:pt x="97" y="171"/>
                  </a:cubicBezTo>
                  <a:close/>
                  <a:moveTo>
                    <a:pt x="130" y="162"/>
                  </a:moveTo>
                  <a:cubicBezTo>
                    <a:pt x="136" y="155"/>
                    <a:pt x="140" y="147"/>
                    <a:pt x="144" y="138"/>
                  </a:cubicBezTo>
                  <a:cubicBezTo>
                    <a:pt x="151" y="135"/>
                    <a:pt x="158" y="131"/>
                    <a:pt x="164" y="126"/>
                  </a:cubicBezTo>
                  <a:cubicBezTo>
                    <a:pt x="156" y="141"/>
                    <a:pt x="145" y="154"/>
                    <a:pt x="130" y="162"/>
                  </a:cubicBezTo>
                  <a:close/>
                  <a:moveTo>
                    <a:pt x="148" y="122"/>
                  </a:moveTo>
                  <a:cubicBezTo>
                    <a:pt x="150" y="115"/>
                    <a:pt x="151" y="106"/>
                    <a:pt x="152" y="98"/>
                  </a:cubicBezTo>
                  <a:cubicBezTo>
                    <a:pt x="171" y="98"/>
                    <a:pt x="171" y="98"/>
                    <a:pt x="171" y="98"/>
                  </a:cubicBezTo>
                  <a:cubicBezTo>
                    <a:pt x="168" y="107"/>
                    <a:pt x="160" y="116"/>
                    <a:pt x="148" y="122"/>
                  </a:cubicBezTo>
                  <a:close/>
                  <a:moveTo>
                    <a:pt x="152" y="86"/>
                  </a:moveTo>
                  <a:cubicBezTo>
                    <a:pt x="151" y="77"/>
                    <a:pt x="150" y="69"/>
                    <a:pt x="148" y="61"/>
                  </a:cubicBezTo>
                  <a:cubicBezTo>
                    <a:pt x="160" y="68"/>
                    <a:pt x="168" y="76"/>
                    <a:pt x="171" y="86"/>
                  </a:cubicBezTo>
                  <a:lnTo>
                    <a:pt x="152" y="86"/>
                  </a:lnTo>
                  <a:close/>
                  <a:moveTo>
                    <a:pt x="152" y="86"/>
                  </a:moveTo>
                  <a:cubicBezTo>
                    <a:pt x="152" y="86"/>
                    <a:pt x="152" y="86"/>
                    <a:pt x="152" y="8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6" name="Скругленный прямоугольник 110">
            <a:extLst>
              <a:ext uri="{FF2B5EF4-FFF2-40B4-BE49-F238E27FC236}">
                <a16:creationId xmlns:a16="http://schemas.microsoft.com/office/drawing/2014/main" id="{B6566151-0C26-C753-E0D2-68D0998AA641}"/>
              </a:ext>
            </a:extLst>
          </p:cNvPr>
          <p:cNvSpPr/>
          <p:nvPr/>
        </p:nvSpPr>
        <p:spPr>
          <a:xfrm>
            <a:off x="9085566" y="5085611"/>
            <a:ext cx="2243100" cy="1209504"/>
          </a:xfrm>
          <a:prstGeom prst="roundRect">
            <a:avLst>
              <a:gd name="adj" fmla="val 5762"/>
            </a:avLst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28600" sx="103000" sy="103000" algn="ctr" rotWithShape="0">
              <a:srgbClr val="BB8D54">
                <a:alpha val="15000"/>
              </a:srgbClr>
            </a:outerShdw>
          </a:effectLst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6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302802B-0D00-2511-5116-D7B31FD89A1A}"/>
              </a:ext>
            </a:extLst>
          </p:cNvPr>
          <p:cNvSpPr/>
          <p:nvPr/>
        </p:nvSpPr>
        <p:spPr>
          <a:xfrm>
            <a:off x="9164517" y="5690758"/>
            <a:ext cx="2085196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преобразовывать свой рукописный текст в компьютерные символы</a:t>
            </a:r>
          </a:p>
        </p:txBody>
      </p:sp>
      <p:sp>
        <p:nvSpPr>
          <p:cNvPr id="44" name="Freeform 429">
            <a:extLst>
              <a:ext uri="{FF2B5EF4-FFF2-40B4-BE49-F238E27FC236}">
                <a16:creationId xmlns:a16="http://schemas.microsoft.com/office/drawing/2014/main" id="{6ADE1AA8-BB8B-EC0B-C927-580347BBB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4110" y="5203077"/>
            <a:ext cx="366012" cy="363388"/>
          </a:xfrm>
          <a:custGeom>
            <a:avLst/>
            <a:gdLst>
              <a:gd name="T0" fmla="*/ 1162 w 1230"/>
              <a:gd name="T1" fmla="*/ 383 h 1221"/>
              <a:gd name="T2" fmla="*/ 1112 w 1230"/>
              <a:gd name="T3" fmla="*/ 433 h 1221"/>
              <a:gd name="T4" fmla="*/ 794 w 1230"/>
              <a:gd name="T5" fmla="*/ 116 h 1221"/>
              <a:gd name="T6" fmla="*/ 844 w 1230"/>
              <a:gd name="T7" fmla="*/ 57 h 1221"/>
              <a:gd name="T8" fmla="*/ 1061 w 1230"/>
              <a:gd name="T9" fmla="*/ 57 h 1221"/>
              <a:gd name="T10" fmla="*/ 1162 w 1230"/>
              <a:gd name="T11" fmla="*/ 166 h 1221"/>
              <a:gd name="T12" fmla="*/ 1162 w 1230"/>
              <a:gd name="T13" fmla="*/ 383 h 1221"/>
              <a:gd name="T14" fmla="*/ 418 w 1230"/>
              <a:gd name="T15" fmla="*/ 1019 h 1221"/>
              <a:gd name="T16" fmla="*/ 418 w 1230"/>
              <a:gd name="T17" fmla="*/ 1077 h 1221"/>
              <a:gd name="T18" fmla="*/ 468 w 1230"/>
              <a:gd name="T19" fmla="*/ 1077 h 1221"/>
              <a:gd name="T20" fmla="*/ 1061 w 1230"/>
              <a:gd name="T21" fmla="*/ 484 h 1221"/>
              <a:gd name="T22" fmla="*/ 1003 w 1230"/>
              <a:gd name="T23" fmla="*/ 433 h 1221"/>
              <a:gd name="T24" fmla="*/ 418 w 1230"/>
              <a:gd name="T25" fmla="*/ 1019 h 1221"/>
              <a:gd name="T26" fmla="*/ 150 w 1230"/>
              <a:gd name="T27" fmla="*/ 751 h 1221"/>
              <a:gd name="T28" fmla="*/ 150 w 1230"/>
              <a:gd name="T29" fmla="*/ 810 h 1221"/>
              <a:gd name="T30" fmla="*/ 209 w 1230"/>
              <a:gd name="T31" fmla="*/ 810 h 1221"/>
              <a:gd name="T32" fmla="*/ 794 w 1230"/>
              <a:gd name="T33" fmla="*/ 216 h 1221"/>
              <a:gd name="T34" fmla="*/ 735 w 1230"/>
              <a:gd name="T35" fmla="*/ 166 h 1221"/>
              <a:gd name="T36" fmla="*/ 150 w 1230"/>
              <a:gd name="T37" fmla="*/ 751 h 1221"/>
              <a:gd name="T38" fmla="*/ 844 w 1230"/>
              <a:gd name="T39" fmla="*/ 275 h 1221"/>
              <a:gd name="T40" fmla="*/ 259 w 1230"/>
              <a:gd name="T41" fmla="*/ 860 h 1221"/>
              <a:gd name="T42" fmla="*/ 259 w 1230"/>
              <a:gd name="T43" fmla="*/ 969 h 1221"/>
              <a:gd name="T44" fmla="*/ 367 w 1230"/>
              <a:gd name="T45" fmla="*/ 969 h 1221"/>
              <a:gd name="T46" fmla="*/ 953 w 1230"/>
              <a:gd name="T47" fmla="*/ 383 h 1221"/>
              <a:gd name="T48" fmla="*/ 844 w 1230"/>
              <a:gd name="T49" fmla="*/ 275 h 1221"/>
              <a:gd name="T50" fmla="*/ 367 w 1230"/>
              <a:gd name="T51" fmla="*/ 1127 h 1221"/>
              <a:gd name="T52" fmla="*/ 334 w 1230"/>
              <a:gd name="T53" fmla="*/ 1061 h 1221"/>
              <a:gd name="T54" fmla="*/ 309 w 1230"/>
              <a:gd name="T55" fmla="*/ 1061 h 1221"/>
              <a:gd name="T56" fmla="*/ 209 w 1230"/>
              <a:gd name="T57" fmla="*/ 1019 h 1221"/>
              <a:gd name="T58" fmla="*/ 158 w 1230"/>
              <a:gd name="T59" fmla="*/ 910 h 1221"/>
              <a:gd name="T60" fmla="*/ 167 w 1230"/>
              <a:gd name="T61" fmla="*/ 893 h 1221"/>
              <a:gd name="T62" fmla="*/ 100 w 1230"/>
              <a:gd name="T63" fmla="*/ 860 h 1221"/>
              <a:gd name="T64" fmla="*/ 92 w 1230"/>
              <a:gd name="T65" fmla="*/ 852 h 1221"/>
              <a:gd name="T66" fmla="*/ 0 w 1230"/>
              <a:gd name="T67" fmla="*/ 1220 h 1221"/>
              <a:gd name="T68" fmla="*/ 367 w 1230"/>
              <a:gd name="T69" fmla="*/ 1127 h 1221"/>
              <a:gd name="T70" fmla="*/ 367 w 1230"/>
              <a:gd name="T71" fmla="*/ 1127 h 1221"/>
              <a:gd name="T72" fmla="*/ 367 w 1230"/>
              <a:gd name="T73" fmla="*/ 1127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0" h="1221">
                <a:moveTo>
                  <a:pt x="1162" y="383"/>
                </a:moveTo>
                <a:cubicBezTo>
                  <a:pt x="1112" y="433"/>
                  <a:pt x="1112" y="433"/>
                  <a:pt x="1112" y="433"/>
                </a:cubicBezTo>
                <a:cubicBezTo>
                  <a:pt x="794" y="116"/>
                  <a:pt x="794" y="116"/>
                  <a:pt x="794" y="116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903" y="0"/>
                  <a:pt x="1003" y="0"/>
                  <a:pt x="1061" y="57"/>
                </a:cubicBezTo>
                <a:cubicBezTo>
                  <a:pt x="1162" y="166"/>
                  <a:pt x="1162" y="166"/>
                  <a:pt x="1162" y="166"/>
                </a:cubicBezTo>
                <a:cubicBezTo>
                  <a:pt x="1229" y="225"/>
                  <a:pt x="1229" y="325"/>
                  <a:pt x="1162" y="383"/>
                </a:cubicBezTo>
                <a:close/>
                <a:moveTo>
                  <a:pt x="418" y="1019"/>
                </a:moveTo>
                <a:cubicBezTo>
                  <a:pt x="401" y="1035"/>
                  <a:pt x="401" y="1061"/>
                  <a:pt x="418" y="1077"/>
                </a:cubicBezTo>
                <a:cubicBezTo>
                  <a:pt x="434" y="1086"/>
                  <a:pt x="459" y="1086"/>
                  <a:pt x="468" y="1077"/>
                </a:cubicBezTo>
                <a:cubicBezTo>
                  <a:pt x="1061" y="484"/>
                  <a:pt x="1061" y="484"/>
                  <a:pt x="1061" y="484"/>
                </a:cubicBezTo>
                <a:cubicBezTo>
                  <a:pt x="1003" y="433"/>
                  <a:pt x="1003" y="433"/>
                  <a:pt x="1003" y="433"/>
                </a:cubicBezTo>
                <a:lnTo>
                  <a:pt x="418" y="1019"/>
                </a:lnTo>
                <a:close/>
                <a:moveTo>
                  <a:pt x="150" y="751"/>
                </a:moveTo>
                <a:cubicBezTo>
                  <a:pt x="133" y="768"/>
                  <a:pt x="133" y="793"/>
                  <a:pt x="150" y="810"/>
                </a:cubicBezTo>
                <a:cubicBezTo>
                  <a:pt x="167" y="818"/>
                  <a:pt x="192" y="818"/>
                  <a:pt x="209" y="810"/>
                </a:cubicBezTo>
                <a:cubicBezTo>
                  <a:pt x="794" y="216"/>
                  <a:pt x="794" y="216"/>
                  <a:pt x="794" y="216"/>
                </a:cubicBezTo>
                <a:cubicBezTo>
                  <a:pt x="735" y="166"/>
                  <a:pt x="735" y="166"/>
                  <a:pt x="735" y="166"/>
                </a:cubicBezTo>
                <a:lnTo>
                  <a:pt x="150" y="751"/>
                </a:lnTo>
                <a:close/>
                <a:moveTo>
                  <a:pt x="844" y="275"/>
                </a:moveTo>
                <a:cubicBezTo>
                  <a:pt x="259" y="860"/>
                  <a:pt x="259" y="860"/>
                  <a:pt x="259" y="860"/>
                </a:cubicBezTo>
                <a:cubicBezTo>
                  <a:pt x="225" y="893"/>
                  <a:pt x="225" y="935"/>
                  <a:pt x="259" y="969"/>
                </a:cubicBezTo>
                <a:cubicBezTo>
                  <a:pt x="284" y="994"/>
                  <a:pt x="334" y="994"/>
                  <a:pt x="367" y="969"/>
                </a:cubicBezTo>
                <a:cubicBezTo>
                  <a:pt x="953" y="383"/>
                  <a:pt x="953" y="383"/>
                  <a:pt x="953" y="383"/>
                </a:cubicBezTo>
                <a:lnTo>
                  <a:pt x="844" y="275"/>
                </a:lnTo>
                <a:close/>
                <a:moveTo>
                  <a:pt x="367" y="1127"/>
                </a:moveTo>
                <a:cubicBezTo>
                  <a:pt x="351" y="1111"/>
                  <a:pt x="343" y="1086"/>
                  <a:pt x="334" y="1061"/>
                </a:cubicBezTo>
                <a:cubicBezTo>
                  <a:pt x="326" y="1061"/>
                  <a:pt x="317" y="1061"/>
                  <a:pt x="309" y="1061"/>
                </a:cubicBezTo>
                <a:cubicBezTo>
                  <a:pt x="276" y="1061"/>
                  <a:pt x="234" y="1052"/>
                  <a:pt x="209" y="1019"/>
                </a:cubicBezTo>
                <a:cubicBezTo>
                  <a:pt x="175" y="994"/>
                  <a:pt x="158" y="952"/>
                  <a:pt x="158" y="910"/>
                </a:cubicBezTo>
                <a:cubicBezTo>
                  <a:pt x="158" y="910"/>
                  <a:pt x="158" y="902"/>
                  <a:pt x="167" y="893"/>
                </a:cubicBezTo>
                <a:cubicBezTo>
                  <a:pt x="142" y="885"/>
                  <a:pt x="117" y="877"/>
                  <a:pt x="100" y="860"/>
                </a:cubicBezTo>
                <a:lnTo>
                  <a:pt x="92" y="852"/>
                </a:lnTo>
                <a:cubicBezTo>
                  <a:pt x="0" y="1220"/>
                  <a:pt x="0" y="1220"/>
                  <a:pt x="0" y="1220"/>
                </a:cubicBezTo>
                <a:cubicBezTo>
                  <a:pt x="367" y="1127"/>
                  <a:pt x="367" y="1127"/>
                  <a:pt x="367" y="1127"/>
                </a:cubicBezTo>
                <a:close/>
                <a:moveTo>
                  <a:pt x="367" y="1127"/>
                </a:moveTo>
                <a:lnTo>
                  <a:pt x="367" y="1127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pPr>
              <a:defRPr/>
            </a:pPr>
            <a:endParaRPr lang="en-US" dirty="0">
              <a:latin typeface="Open Sans Light"/>
              <a:ea typeface="SimSun" charset="0"/>
            </a:endParaRPr>
          </a:p>
        </p:txBody>
      </p:sp>
      <p:sp>
        <p:nvSpPr>
          <p:cNvPr id="55" name="Скругленный прямоугольник 110">
            <a:extLst>
              <a:ext uri="{FF2B5EF4-FFF2-40B4-BE49-F238E27FC236}">
                <a16:creationId xmlns:a16="http://schemas.microsoft.com/office/drawing/2014/main" id="{899AA374-F11B-87C0-72A9-49FF6C5A2468}"/>
              </a:ext>
            </a:extLst>
          </p:cNvPr>
          <p:cNvSpPr/>
          <p:nvPr/>
        </p:nvSpPr>
        <p:spPr>
          <a:xfrm>
            <a:off x="6649008" y="5088784"/>
            <a:ext cx="2243100" cy="1209504"/>
          </a:xfrm>
          <a:prstGeom prst="roundRect">
            <a:avLst>
              <a:gd name="adj" fmla="val 5762"/>
            </a:avLst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28600" sx="103000" sy="103000" algn="ctr" rotWithShape="0">
              <a:srgbClr val="BB8D54">
                <a:alpha val="15000"/>
              </a:srgbClr>
            </a:outerShdw>
          </a:effectLst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6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0158DA4-551E-760F-D2E4-8657AB59DEE7}"/>
              </a:ext>
            </a:extLst>
          </p:cNvPr>
          <p:cNvSpPr/>
          <p:nvPr/>
        </p:nvSpPr>
        <p:spPr>
          <a:xfrm>
            <a:off x="6723941" y="5693931"/>
            <a:ext cx="2093232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оперативно редактировать графы, графики </a:t>
            </a:r>
            <a:b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векторные картинки</a:t>
            </a:r>
          </a:p>
        </p:txBody>
      </p:sp>
      <p:sp>
        <p:nvSpPr>
          <p:cNvPr id="45" name="AutoShape 10">
            <a:extLst>
              <a:ext uri="{FF2B5EF4-FFF2-40B4-BE49-F238E27FC236}">
                <a16:creationId xmlns:a16="http://schemas.microsoft.com/office/drawing/2014/main" id="{7BBE2169-F34F-A12B-50A7-E8708A63A181}"/>
              </a:ext>
            </a:extLst>
          </p:cNvPr>
          <p:cNvSpPr>
            <a:spLocks/>
          </p:cNvSpPr>
          <p:nvPr/>
        </p:nvSpPr>
        <p:spPr bwMode="auto">
          <a:xfrm>
            <a:off x="7537535" y="5232831"/>
            <a:ext cx="466044" cy="3400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5"/>
                </a:cubicBezTo>
                <a:cubicBezTo>
                  <a:pt x="21470" y="796"/>
                  <a:pt x="21599" y="1175"/>
                  <a:pt x="21599" y="1615"/>
                </a:cubicBezTo>
                <a:lnTo>
                  <a:pt x="21599" y="19984"/>
                </a:lnTo>
                <a:cubicBezTo>
                  <a:pt x="21599" y="20419"/>
                  <a:pt x="21470" y="20803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70" y="21599"/>
                </a:lnTo>
                <a:cubicBezTo>
                  <a:pt x="1003" y="21599"/>
                  <a:pt x="683" y="21441"/>
                  <a:pt x="411" y="21121"/>
                </a:cubicBezTo>
                <a:cubicBezTo>
                  <a:pt x="137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5"/>
                  <a:pt x="137" y="796"/>
                  <a:pt x="411" y="475"/>
                </a:cubicBezTo>
                <a:cubicBezTo>
                  <a:pt x="683" y="158"/>
                  <a:pt x="1003" y="0"/>
                  <a:pt x="1370" y="0"/>
                </a:cubicBezTo>
                <a:lnTo>
                  <a:pt x="20263" y="0"/>
                </a:lnTo>
                <a:close/>
                <a:moveTo>
                  <a:pt x="19805" y="2162"/>
                </a:moveTo>
                <a:lnTo>
                  <a:pt x="1804" y="2162"/>
                </a:lnTo>
                <a:lnTo>
                  <a:pt x="1804" y="19432"/>
                </a:lnTo>
                <a:lnTo>
                  <a:pt x="19805" y="19432"/>
                </a:lnTo>
                <a:lnTo>
                  <a:pt x="19805" y="2162"/>
                </a:lnTo>
                <a:close/>
                <a:moveTo>
                  <a:pt x="5978" y="17886"/>
                </a:moveTo>
                <a:lnTo>
                  <a:pt x="3598" y="17886"/>
                </a:lnTo>
                <a:lnTo>
                  <a:pt x="3598" y="12784"/>
                </a:lnTo>
                <a:lnTo>
                  <a:pt x="5978" y="12784"/>
                </a:lnTo>
                <a:lnTo>
                  <a:pt x="5978" y="17886"/>
                </a:lnTo>
                <a:close/>
                <a:moveTo>
                  <a:pt x="9961" y="17886"/>
                </a:moveTo>
                <a:lnTo>
                  <a:pt x="7606" y="17886"/>
                </a:lnTo>
                <a:lnTo>
                  <a:pt x="7606" y="6973"/>
                </a:lnTo>
                <a:lnTo>
                  <a:pt x="9961" y="6973"/>
                </a:lnTo>
                <a:lnTo>
                  <a:pt x="9961" y="17886"/>
                </a:lnTo>
                <a:close/>
                <a:moveTo>
                  <a:pt x="14018" y="17886"/>
                </a:moveTo>
                <a:lnTo>
                  <a:pt x="11638" y="17886"/>
                </a:lnTo>
                <a:lnTo>
                  <a:pt x="11638" y="9561"/>
                </a:lnTo>
                <a:lnTo>
                  <a:pt x="14018" y="9561"/>
                </a:lnTo>
                <a:lnTo>
                  <a:pt x="14018" y="17886"/>
                </a:lnTo>
                <a:close/>
                <a:moveTo>
                  <a:pt x="18001" y="17886"/>
                </a:moveTo>
                <a:lnTo>
                  <a:pt x="15621" y="17886"/>
                </a:lnTo>
                <a:lnTo>
                  <a:pt x="15621" y="4920"/>
                </a:lnTo>
                <a:lnTo>
                  <a:pt x="18001" y="4920"/>
                </a:lnTo>
                <a:lnTo>
                  <a:pt x="18001" y="17886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4" name="Скругленный прямоугольник 110">
            <a:extLst>
              <a:ext uri="{FF2B5EF4-FFF2-40B4-BE49-F238E27FC236}">
                <a16:creationId xmlns:a16="http://schemas.microsoft.com/office/drawing/2014/main" id="{E5EEB3E6-1B47-589E-0120-D590053365E5}"/>
              </a:ext>
            </a:extLst>
          </p:cNvPr>
          <p:cNvSpPr/>
          <p:nvPr/>
        </p:nvSpPr>
        <p:spPr>
          <a:xfrm>
            <a:off x="4212450" y="5085611"/>
            <a:ext cx="2243100" cy="1209504"/>
          </a:xfrm>
          <a:prstGeom prst="roundRect">
            <a:avLst>
              <a:gd name="adj" fmla="val 5762"/>
            </a:avLst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28600" sx="103000" sy="103000" algn="ctr" rotWithShape="0">
              <a:srgbClr val="BB8D54">
                <a:alpha val="15000"/>
              </a:srgbClr>
            </a:outerShdw>
          </a:effectLst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6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9A073F22-2BD8-D52D-14B3-8E8BDED02DF0}"/>
              </a:ext>
            </a:extLst>
          </p:cNvPr>
          <p:cNvSpPr/>
          <p:nvPr/>
        </p:nvSpPr>
        <p:spPr>
          <a:xfrm>
            <a:off x="4491754" y="5690758"/>
            <a:ext cx="168449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помощью подсветки видеть все ошибки в написании кода </a:t>
            </a:r>
          </a:p>
        </p:txBody>
      </p:sp>
      <p:sp>
        <p:nvSpPr>
          <p:cNvPr id="49" name="AutoShape 40">
            <a:extLst>
              <a:ext uri="{FF2B5EF4-FFF2-40B4-BE49-F238E27FC236}">
                <a16:creationId xmlns:a16="http://schemas.microsoft.com/office/drawing/2014/main" id="{574FE4BE-4CE3-BB68-10FE-8381A50D506C}"/>
              </a:ext>
            </a:extLst>
          </p:cNvPr>
          <p:cNvSpPr>
            <a:spLocks/>
          </p:cNvSpPr>
          <p:nvPr/>
        </p:nvSpPr>
        <p:spPr bwMode="auto">
          <a:xfrm>
            <a:off x="5149977" y="5207870"/>
            <a:ext cx="368044" cy="35888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1" y="0"/>
                  <a:pt x="13705" y="282"/>
                  <a:pt x="15011" y="847"/>
                </a:cubicBezTo>
                <a:cubicBezTo>
                  <a:pt x="16319" y="1408"/>
                  <a:pt x="17463" y="2176"/>
                  <a:pt x="18449" y="3156"/>
                </a:cubicBezTo>
                <a:cubicBezTo>
                  <a:pt x="19432" y="4136"/>
                  <a:pt x="20201" y="5279"/>
                  <a:pt x="20760" y="6590"/>
                </a:cubicBezTo>
                <a:cubicBezTo>
                  <a:pt x="21317" y="7903"/>
                  <a:pt x="21599" y="9306"/>
                  <a:pt x="21599" y="10800"/>
                </a:cubicBezTo>
                <a:cubicBezTo>
                  <a:pt x="21599" y="12296"/>
                  <a:pt x="21317" y="13699"/>
                  <a:pt x="20760" y="15009"/>
                </a:cubicBezTo>
                <a:cubicBezTo>
                  <a:pt x="20201" y="16322"/>
                  <a:pt x="19430" y="17466"/>
                  <a:pt x="18449" y="18443"/>
                </a:cubicBezTo>
                <a:cubicBezTo>
                  <a:pt x="17463" y="19423"/>
                  <a:pt x="16319" y="20191"/>
                  <a:pt x="15011" y="20752"/>
                </a:cubicBezTo>
                <a:cubicBezTo>
                  <a:pt x="13705" y="21320"/>
                  <a:pt x="12301" y="21599"/>
                  <a:pt x="10807" y="21599"/>
                </a:cubicBezTo>
                <a:cubicBezTo>
                  <a:pt x="9309" y="21599"/>
                  <a:pt x="7905" y="21320"/>
                  <a:pt x="6594" y="20752"/>
                </a:cubicBezTo>
                <a:cubicBezTo>
                  <a:pt x="5280" y="20191"/>
                  <a:pt x="4136" y="19423"/>
                  <a:pt x="3158" y="18443"/>
                </a:cubicBezTo>
                <a:cubicBezTo>
                  <a:pt x="2178" y="17466"/>
                  <a:pt x="1409" y="16322"/>
                  <a:pt x="847" y="15009"/>
                </a:cubicBezTo>
                <a:cubicBezTo>
                  <a:pt x="282" y="13699"/>
                  <a:pt x="0" y="12296"/>
                  <a:pt x="0" y="10800"/>
                </a:cubicBezTo>
                <a:cubicBezTo>
                  <a:pt x="0" y="9306"/>
                  <a:pt x="282" y="7903"/>
                  <a:pt x="847" y="6590"/>
                </a:cubicBezTo>
                <a:cubicBezTo>
                  <a:pt x="1409" y="5279"/>
                  <a:pt x="2181" y="4136"/>
                  <a:pt x="3158" y="3156"/>
                </a:cubicBezTo>
                <a:cubicBezTo>
                  <a:pt x="4136" y="2176"/>
                  <a:pt x="5280" y="1408"/>
                  <a:pt x="6594" y="847"/>
                </a:cubicBezTo>
                <a:cubicBezTo>
                  <a:pt x="7902" y="282"/>
                  <a:pt x="9306" y="0"/>
                  <a:pt x="10807" y="0"/>
                </a:cubicBezTo>
                <a:moveTo>
                  <a:pt x="10807" y="18355"/>
                </a:moveTo>
                <a:cubicBezTo>
                  <a:pt x="11860" y="18355"/>
                  <a:pt x="12844" y="18158"/>
                  <a:pt x="13756" y="17762"/>
                </a:cubicBezTo>
                <a:cubicBezTo>
                  <a:pt x="14666" y="17364"/>
                  <a:pt x="15463" y="16825"/>
                  <a:pt x="16147" y="16139"/>
                </a:cubicBezTo>
                <a:cubicBezTo>
                  <a:pt x="16836" y="15453"/>
                  <a:pt x="17378" y="14656"/>
                  <a:pt x="17774" y="13747"/>
                </a:cubicBezTo>
                <a:cubicBezTo>
                  <a:pt x="18169" y="12838"/>
                  <a:pt x="18367" y="11853"/>
                  <a:pt x="18367" y="10799"/>
                </a:cubicBezTo>
                <a:cubicBezTo>
                  <a:pt x="18367" y="9746"/>
                  <a:pt x="18169" y="8764"/>
                  <a:pt x="17774" y="7852"/>
                </a:cubicBezTo>
                <a:cubicBezTo>
                  <a:pt x="17376" y="6942"/>
                  <a:pt x="16836" y="6146"/>
                  <a:pt x="16147" y="5460"/>
                </a:cubicBezTo>
                <a:cubicBezTo>
                  <a:pt x="15466" y="4774"/>
                  <a:pt x="14666" y="4235"/>
                  <a:pt x="13748" y="3839"/>
                </a:cubicBezTo>
                <a:cubicBezTo>
                  <a:pt x="12832" y="3444"/>
                  <a:pt x="11852" y="3244"/>
                  <a:pt x="10807" y="3244"/>
                </a:cubicBezTo>
                <a:cubicBezTo>
                  <a:pt x="9753" y="3244"/>
                  <a:pt x="8764" y="3444"/>
                  <a:pt x="7851" y="3839"/>
                </a:cubicBezTo>
                <a:cubicBezTo>
                  <a:pt x="6936" y="4235"/>
                  <a:pt x="6139" y="4774"/>
                  <a:pt x="5455" y="5460"/>
                </a:cubicBezTo>
                <a:cubicBezTo>
                  <a:pt x="4772" y="6146"/>
                  <a:pt x="4235" y="6942"/>
                  <a:pt x="3839" y="7852"/>
                </a:cubicBezTo>
                <a:cubicBezTo>
                  <a:pt x="3444" y="8764"/>
                  <a:pt x="3246" y="9746"/>
                  <a:pt x="3246" y="10799"/>
                </a:cubicBezTo>
                <a:cubicBezTo>
                  <a:pt x="3246" y="11853"/>
                  <a:pt x="3444" y="12838"/>
                  <a:pt x="3839" y="13747"/>
                </a:cubicBezTo>
                <a:cubicBezTo>
                  <a:pt x="4238" y="14656"/>
                  <a:pt x="4774" y="15453"/>
                  <a:pt x="5455" y="16139"/>
                </a:cubicBezTo>
                <a:cubicBezTo>
                  <a:pt x="6136" y="16825"/>
                  <a:pt x="6933" y="17364"/>
                  <a:pt x="7851" y="17762"/>
                </a:cubicBezTo>
                <a:cubicBezTo>
                  <a:pt x="8764" y="18160"/>
                  <a:pt x="9753" y="18355"/>
                  <a:pt x="10807" y="18355"/>
                </a:cubicBezTo>
                <a:moveTo>
                  <a:pt x="14674" y="7397"/>
                </a:moveTo>
                <a:cubicBezTo>
                  <a:pt x="14765" y="7307"/>
                  <a:pt x="14889" y="7262"/>
                  <a:pt x="15047" y="7262"/>
                </a:cubicBezTo>
                <a:cubicBezTo>
                  <a:pt x="15206" y="7262"/>
                  <a:pt x="15333" y="7307"/>
                  <a:pt x="15432" y="7397"/>
                </a:cubicBezTo>
                <a:lnTo>
                  <a:pt x="16972" y="8950"/>
                </a:lnTo>
                <a:cubicBezTo>
                  <a:pt x="17065" y="9040"/>
                  <a:pt x="17113" y="9165"/>
                  <a:pt x="17118" y="9323"/>
                </a:cubicBezTo>
                <a:cubicBezTo>
                  <a:pt x="17121" y="9478"/>
                  <a:pt x="17073" y="9605"/>
                  <a:pt x="16972" y="9693"/>
                </a:cubicBezTo>
                <a:lnTo>
                  <a:pt x="11442" y="15235"/>
                </a:lnTo>
                <a:cubicBezTo>
                  <a:pt x="11335" y="15343"/>
                  <a:pt x="11188" y="15436"/>
                  <a:pt x="11004" y="15506"/>
                </a:cubicBezTo>
                <a:cubicBezTo>
                  <a:pt x="10821" y="15577"/>
                  <a:pt x="10651" y="15614"/>
                  <a:pt x="10496" y="15614"/>
                </a:cubicBezTo>
                <a:lnTo>
                  <a:pt x="8953" y="15614"/>
                </a:lnTo>
                <a:cubicBezTo>
                  <a:pt x="8809" y="15614"/>
                  <a:pt x="8645" y="15577"/>
                  <a:pt x="8453" y="15506"/>
                </a:cubicBezTo>
                <a:cubicBezTo>
                  <a:pt x="8261" y="15436"/>
                  <a:pt x="8114" y="15343"/>
                  <a:pt x="8007" y="15235"/>
                </a:cubicBezTo>
                <a:lnTo>
                  <a:pt x="4627" y="11855"/>
                </a:lnTo>
                <a:cubicBezTo>
                  <a:pt x="4537" y="11768"/>
                  <a:pt x="4492" y="11644"/>
                  <a:pt x="4492" y="11486"/>
                </a:cubicBezTo>
                <a:cubicBezTo>
                  <a:pt x="4492" y="11327"/>
                  <a:pt x="4537" y="11206"/>
                  <a:pt x="4627" y="11113"/>
                </a:cubicBezTo>
                <a:lnTo>
                  <a:pt x="6181" y="9560"/>
                </a:lnTo>
                <a:cubicBezTo>
                  <a:pt x="6272" y="9467"/>
                  <a:pt x="6396" y="9424"/>
                  <a:pt x="6554" y="9424"/>
                </a:cubicBezTo>
                <a:cubicBezTo>
                  <a:pt x="6713" y="9424"/>
                  <a:pt x="6837" y="9467"/>
                  <a:pt x="6927" y="9560"/>
                </a:cubicBezTo>
                <a:lnTo>
                  <a:pt x="9337" y="11994"/>
                </a:lnTo>
                <a:cubicBezTo>
                  <a:pt x="9597" y="12217"/>
                  <a:pt x="9860" y="12217"/>
                  <a:pt x="10120" y="11994"/>
                </a:cubicBezTo>
                <a:lnTo>
                  <a:pt x="14674" y="7397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3" name="Скругленный прямоугольник 110">
            <a:extLst>
              <a:ext uri="{FF2B5EF4-FFF2-40B4-BE49-F238E27FC236}">
                <a16:creationId xmlns:a16="http://schemas.microsoft.com/office/drawing/2014/main" id="{81420406-5A31-7159-8F85-008E13F7DADD}"/>
              </a:ext>
            </a:extLst>
          </p:cNvPr>
          <p:cNvSpPr/>
          <p:nvPr/>
        </p:nvSpPr>
        <p:spPr>
          <a:xfrm>
            <a:off x="1775892" y="5085611"/>
            <a:ext cx="2243100" cy="1209504"/>
          </a:xfrm>
          <a:prstGeom prst="roundRect">
            <a:avLst>
              <a:gd name="adj" fmla="val 5762"/>
            </a:avLst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28600" sx="103000" sy="103000" algn="ctr" rotWithShape="0">
              <a:srgbClr val="BB8D54">
                <a:alpha val="15000"/>
              </a:srgbClr>
            </a:outerShdw>
          </a:effectLst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6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EAD7B2AA-2CC9-6196-0C0E-AADAA8D86047}"/>
              </a:ext>
            </a:extLst>
          </p:cNvPr>
          <p:cNvSpPr/>
          <p:nvPr/>
        </p:nvSpPr>
        <p:spPr>
          <a:xfrm>
            <a:off x="1931504" y="5694580"/>
            <a:ext cx="1931874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иметь доступ к своему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PDF-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проекту с </a:t>
            </a:r>
          </a:p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мобильного приложения</a:t>
            </a:r>
          </a:p>
        </p:txBody>
      </p:sp>
      <p:sp>
        <p:nvSpPr>
          <p:cNvPr id="50" name="Freeform 86">
            <a:extLst>
              <a:ext uri="{FF2B5EF4-FFF2-40B4-BE49-F238E27FC236}">
                <a16:creationId xmlns:a16="http://schemas.microsoft.com/office/drawing/2014/main" id="{6B6858FF-5698-DCF2-F22A-347FF1DD8917}"/>
              </a:ext>
            </a:extLst>
          </p:cNvPr>
          <p:cNvSpPr>
            <a:spLocks noEditPoints="1"/>
          </p:cNvSpPr>
          <p:nvPr/>
        </p:nvSpPr>
        <p:spPr bwMode="auto">
          <a:xfrm>
            <a:off x="2760833" y="5166189"/>
            <a:ext cx="273216" cy="459692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BB8D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83FACA7-D659-3D23-978F-303D89D41469}"/>
              </a:ext>
            </a:extLst>
          </p:cNvPr>
          <p:cNvGrpSpPr/>
          <p:nvPr/>
        </p:nvGrpSpPr>
        <p:grpSpPr>
          <a:xfrm>
            <a:off x="8063832" y="1177940"/>
            <a:ext cx="1287677" cy="1315151"/>
            <a:chOff x="6439819" y="343927"/>
            <a:chExt cx="2042398" cy="2085975"/>
          </a:xfrm>
        </p:grpSpPr>
        <p:sp>
          <p:nvSpPr>
            <p:cNvPr id="65" name="Скругленный прямоугольник 110">
              <a:extLst>
                <a:ext uri="{FF2B5EF4-FFF2-40B4-BE49-F238E27FC236}">
                  <a16:creationId xmlns:a16="http://schemas.microsoft.com/office/drawing/2014/main" id="{B95F6EEF-295A-2C4F-23FF-BB920F888B77}"/>
                </a:ext>
              </a:extLst>
            </p:cNvPr>
            <p:cNvSpPr/>
            <p:nvPr/>
          </p:nvSpPr>
          <p:spPr>
            <a:xfrm>
              <a:off x="6439819" y="343927"/>
              <a:ext cx="2042398" cy="2085975"/>
            </a:xfrm>
            <a:prstGeom prst="roundRect">
              <a:avLst>
                <a:gd name="adj" fmla="val 5762"/>
              </a:avLst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>
              <a:outerShdw blurRad="228600" sx="103000" sy="103000" algn="ctr" rotWithShape="0">
                <a:srgbClr val="BB8D54">
                  <a:alpha val="15000"/>
                </a:srgbClr>
              </a:outerShdw>
            </a:effectLst>
          </p:spPr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lang="ru-RU" sz="11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pic>
          <p:nvPicPr>
            <p:cNvPr id="64" name="Рисунок 63">
              <a:extLst>
                <a:ext uri="{FF2B5EF4-FFF2-40B4-BE49-F238E27FC236}">
                  <a16:creationId xmlns:a16="http://schemas.microsoft.com/office/drawing/2014/main" id="{C19F6970-C638-56CB-6CCD-1BA87CA94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4476" y="604182"/>
              <a:ext cx="1333085" cy="1249766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C2DC221-0E39-A673-B7B8-8597CBE4E671}"/>
                </a:ext>
              </a:extLst>
            </p:cNvPr>
            <p:cNvSpPr txBox="1"/>
            <p:nvPr/>
          </p:nvSpPr>
          <p:spPr>
            <a:xfrm>
              <a:off x="6792473" y="1964218"/>
              <a:ext cx="1333085" cy="29290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Aft>
                  <a:spcPts val="600"/>
                </a:spcAft>
                <a:buClr>
                  <a:srgbClr val="000000"/>
                </a:buClr>
                <a:buFont typeface="Arial"/>
                <a:buNone/>
              </a:pPr>
              <a:r>
                <a:rPr lang="en-US" sz="1200" b="1" kern="0" dirty="0">
                  <a:solidFill>
                    <a:srgbClr val="0069B4"/>
                  </a:solidFill>
                  <a:latin typeface="Arial"/>
                  <a:cs typeface="Arial"/>
                  <a:sym typeface="Arial"/>
                </a:rPr>
                <a:t>LATEXTED</a:t>
              </a:r>
              <a:endParaRPr lang="ru-RU" sz="1200" b="1" kern="0" dirty="0">
                <a:solidFill>
                  <a:srgbClr val="0069B4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1786869" y="6347385"/>
            <a:ext cx="735991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fld id="{F261FFE2-67A2-4938-AA67-F4B325A9C0FC}" type="slidenum">
              <a:rPr lang="ru-RU" sz="1600" b="1" smtClean="0">
                <a:solidFill>
                  <a:srgbClr val="434343"/>
                </a:solidFill>
                <a:latin typeface="Arial Black" panose="020B0A04020102020204" pitchFamily="34" charset="0"/>
              </a:rPr>
              <a:t>7</a:t>
            </a:fld>
            <a:endParaRPr lang="ru-RU" sz="1600" b="1" dirty="0">
              <a:solidFill>
                <a:srgbClr val="434343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DCF6592-8828-FFFA-C087-AA5C355A34CB}"/>
              </a:ext>
            </a:extLst>
          </p:cNvPr>
          <p:cNvCxnSpPr/>
          <p:nvPr/>
        </p:nvCxnSpPr>
        <p:spPr>
          <a:xfrm>
            <a:off x="11691620" y="6340242"/>
            <a:ext cx="0" cy="2462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7814610-495B-F21F-0923-508CC9ED336B}"/>
              </a:ext>
            </a:extLst>
          </p:cNvPr>
          <p:cNvSpPr txBox="1"/>
          <p:nvPr/>
        </p:nvSpPr>
        <p:spPr>
          <a:xfrm>
            <a:off x="1775892" y="4565483"/>
            <a:ext cx="5393809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ru-RU" b="1" kern="0" dirty="0">
                <a:solidFill>
                  <a:srgbClr val="0069B4"/>
                </a:solidFill>
                <a:latin typeface="Arial"/>
                <a:cs typeface="Arial"/>
                <a:sym typeface="Arial"/>
              </a:rPr>
              <a:t>В нашей программе пользователи смогут:</a:t>
            </a:r>
          </a:p>
        </p:txBody>
      </p:sp>
    </p:spTree>
    <p:extLst>
      <p:ext uri="{BB962C8B-B14F-4D97-AF65-F5344CB8AC3E}">
        <p14:creationId xmlns:p14="http://schemas.microsoft.com/office/powerpoint/2010/main" val="2350196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749944" y="477188"/>
            <a:ext cx="9335573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Доступный объём рынка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786870" y="6347385"/>
            <a:ext cx="748550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fld id="{F261FFE2-67A2-4938-AA67-F4B325A9C0FC}" type="slidenum">
              <a:rPr lang="ru-RU" sz="1600" b="1" smtClean="0">
                <a:solidFill>
                  <a:srgbClr val="434343"/>
                </a:solidFill>
                <a:latin typeface="Arial Black" panose="020B0A04020102020204" pitchFamily="34" charset="0"/>
              </a:rPr>
              <a:t>8</a:t>
            </a:fld>
            <a:endParaRPr lang="ru-RU" sz="1600" b="1" dirty="0">
              <a:solidFill>
                <a:srgbClr val="434343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1691620" y="6340242"/>
            <a:ext cx="0" cy="2462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Скругленный прямоугольник 6">
            <a:extLst>
              <a:ext uri="{FF2B5EF4-FFF2-40B4-BE49-F238E27FC236}">
                <a16:creationId xmlns:a16="http://schemas.microsoft.com/office/drawing/2014/main" id="{E1B6A8BB-380A-9E3E-7BFD-4B6F9AC3193F}"/>
              </a:ext>
            </a:extLst>
          </p:cNvPr>
          <p:cNvSpPr/>
          <p:nvPr/>
        </p:nvSpPr>
        <p:spPr>
          <a:xfrm>
            <a:off x="1747746" y="1194280"/>
            <a:ext cx="3124952" cy="2245743"/>
          </a:xfrm>
          <a:prstGeom prst="roundRect">
            <a:avLst>
              <a:gd name="adj" fmla="val 5463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3" name="Текст 3">
            <a:extLst>
              <a:ext uri="{FF2B5EF4-FFF2-40B4-BE49-F238E27FC236}">
                <a16:creationId xmlns:a16="http://schemas.microsoft.com/office/drawing/2014/main" id="{3116E960-4E8E-0C14-0B4E-FE1D1487B40B}"/>
              </a:ext>
            </a:extLst>
          </p:cNvPr>
          <p:cNvSpPr txBox="1">
            <a:spLocks/>
          </p:cNvSpPr>
          <p:nvPr/>
        </p:nvSpPr>
        <p:spPr>
          <a:xfrm>
            <a:off x="1763398" y="6378162"/>
            <a:ext cx="4871124" cy="21544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0" i="0" dirty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</a:rPr>
              <a:t>Источник: </a:t>
            </a:r>
            <a:r>
              <a:rPr lang="ru-RU" sz="1400" b="0" i="0" u="none" strike="noStrike" dirty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Российский технологический университет</a:t>
            </a:r>
            <a:r>
              <a:rPr lang="ru-RU" sz="1400" b="0" i="0" u="none" strike="noStrike" dirty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</a:rPr>
              <a:t>, 2023</a:t>
            </a:r>
            <a:endParaRPr lang="ru-RU" sz="14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99964566-2D2A-A426-18DB-573A845C8204}"/>
              </a:ext>
            </a:extLst>
          </p:cNvPr>
          <p:cNvSpPr/>
          <p:nvPr/>
        </p:nvSpPr>
        <p:spPr>
          <a:xfrm>
            <a:off x="1879714" y="1317593"/>
            <a:ext cx="31663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400" b="1" kern="0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университетов в РФ</a:t>
            </a:r>
          </a:p>
        </p:txBody>
      </p:sp>
      <p:graphicFrame>
        <p:nvGraphicFramePr>
          <p:cNvPr id="75" name="Диаграмма 74">
            <a:extLst>
              <a:ext uri="{FF2B5EF4-FFF2-40B4-BE49-F238E27FC236}">
                <a16:creationId xmlns:a16="http://schemas.microsoft.com/office/drawing/2014/main" id="{397ECD60-7750-EC53-DC55-4019094EDB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9278874"/>
              </p:ext>
            </p:extLst>
          </p:nvPr>
        </p:nvGraphicFramePr>
        <p:xfrm>
          <a:off x="1751472" y="1512147"/>
          <a:ext cx="3399355" cy="1848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3DC25699-CBAF-CC95-FD65-ACE5C23837D9}"/>
              </a:ext>
            </a:extLst>
          </p:cNvPr>
          <p:cNvSpPr/>
          <p:nvPr/>
        </p:nvSpPr>
        <p:spPr>
          <a:xfrm>
            <a:off x="3369910" y="2472726"/>
            <a:ext cx="1296627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36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1 206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A745FA94-84DE-F860-F846-FC7D12C7CBE3}"/>
              </a:ext>
            </a:extLst>
          </p:cNvPr>
          <p:cNvSpPr/>
          <p:nvPr/>
        </p:nvSpPr>
        <p:spPr>
          <a:xfrm>
            <a:off x="3407752" y="2971201"/>
            <a:ext cx="122554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ВУЗ-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РФ всего</a:t>
            </a:r>
          </a:p>
        </p:txBody>
      </p:sp>
      <p:sp>
        <p:nvSpPr>
          <p:cNvPr id="83" name="Скругленный прямоугольник 6">
            <a:extLst>
              <a:ext uri="{FF2B5EF4-FFF2-40B4-BE49-F238E27FC236}">
                <a16:creationId xmlns:a16="http://schemas.microsoft.com/office/drawing/2014/main" id="{5884E0E3-6A17-FF4C-84A5-39634F128F34}"/>
              </a:ext>
            </a:extLst>
          </p:cNvPr>
          <p:cNvSpPr/>
          <p:nvPr/>
        </p:nvSpPr>
        <p:spPr>
          <a:xfrm>
            <a:off x="1744019" y="3744311"/>
            <a:ext cx="3124951" cy="2245743"/>
          </a:xfrm>
          <a:prstGeom prst="roundRect">
            <a:avLst>
              <a:gd name="adj" fmla="val 5463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296F2C0B-5CEC-94AA-1BBC-E5CDEF8DFB76}"/>
              </a:ext>
            </a:extLst>
          </p:cNvPr>
          <p:cNvSpPr/>
          <p:nvPr/>
        </p:nvSpPr>
        <p:spPr>
          <a:xfrm>
            <a:off x="1875987" y="3867624"/>
            <a:ext cx="313776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400" b="1" kern="0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учатся студенты РФ?</a:t>
            </a:r>
          </a:p>
        </p:txBody>
      </p:sp>
      <p:graphicFrame>
        <p:nvGraphicFramePr>
          <p:cNvPr id="85" name="Диаграмма 84">
            <a:extLst>
              <a:ext uri="{FF2B5EF4-FFF2-40B4-BE49-F238E27FC236}">
                <a16:creationId xmlns:a16="http://schemas.microsoft.com/office/drawing/2014/main" id="{C94ACE49-3851-C44F-EEBD-BFCCDC569A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0364623"/>
              </p:ext>
            </p:extLst>
          </p:nvPr>
        </p:nvGraphicFramePr>
        <p:xfrm>
          <a:off x="1747746" y="4083897"/>
          <a:ext cx="3399355" cy="1848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65151977-E786-2E88-9DE1-F1666C14383D}"/>
              </a:ext>
            </a:extLst>
          </p:cNvPr>
          <p:cNvSpPr/>
          <p:nvPr/>
        </p:nvSpPr>
        <p:spPr>
          <a:xfrm>
            <a:off x="3178859" y="5044476"/>
            <a:ext cx="141579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36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4 170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99CB9AC0-E064-46FB-FA70-F4412B89D66E}"/>
              </a:ext>
            </a:extLst>
          </p:cNvPr>
          <p:cNvSpPr/>
          <p:nvPr/>
        </p:nvSpPr>
        <p:spPr>
          <a:xfrm>
            <a:off x="3216701" y="5542951"/>
            <a:ext cx="140652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студентов РФ</a:t>
            </a:r>
          </a:p>
        </p:txBody>
      </p:sp>
      <p:sp>
        <p:nvSpPr>
          <p:cNvPr id="89" name="Freeform 23">
            <a:extLst>
              <a:ext uri="{FF2B5EF4-FFF2-40B4-BE49-F238E27FC236}">
                <a16:creationId xmlns:a16="http://schemas.microsoft.com/office/drawing/2014/main" id="{FA095A01-1656-647C-9246-D3571E37380C}"/>
              </a:ext>
            </a:extLst>
          </p:cNvPr>
          <p:cNvSpPr>
            <a:spLocks noEditPoints="1"/>
          </p:cNvSpPr>
          <p:nvPr/>
        </p:nvSpPr>
        <p:spPr bwMode="auto">
          <a:xfrm>
            <a:off x="2428151" y="2296086"/>
            <a:ext cx="309676" cy="29282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rgbClr val="0033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0" name="Скругленный прямоугольник 6">
            <a:extLst>
              <a:ext uri="{FF2B5EF4-FFF2-40B4-BE49-F238E27FC236}">
                <a16:creationId xmlns:a16="http://schemas.microsoft.com/office/drawing/2014/main" id="{A0D591F1-099E-2122-E2FB-95C26FF28810}"/>
              </a:ext>
            </a:extLst>
          </p:cNvPr>
          <p:cNvSpPr/>
          <p:nvPr/>
        </p:nvSpPr>
        <p:spPr>
          <a:xfrm>
            <a:off x="5092688" y="1194280"/>
            <a:ext cx="4147538" cy="2245743"/>
          </a:xfrm>
          <a:prstGeom prst="roundRect">
            <a:avLst>
              <a:gd name="adj" fmla="val 5463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CBC5F82E-7B33-06CF-BAA1-1AD01B994CF6}"/>
              </a:ext>
            </a:extLst>
          </p:cNvPr>
          <p:cNvSpPr/>
          <p:nvPr/>
        </p:nvSpPr>
        <p:spPr>
          <a:xfrm>
            <a:off x="5224655" y="1317593"/>
            <a:ext cx="4185286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400" b="1" kern="0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каких специальностях учатся студенты?</a:t>
            </a:r>
          </a:p>
        </p:txBody>
      </p:sp>
      <p:graphicFrame>
        <p:nvGraphicFramePr>
          <p:cNvPr id="94" name="Диаграмма 93">
            <a:extLst>
              <a:ext uri="{FF2B5EF4-FFF2-40B4-BE49-F238E27FC236}">
                <a16:creationId xmlns:a16="http://schemas.microsoft.com/office/drawing/2014/main" id="{27C11132-A60D-24C4-05FC-EE525A4D57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493033"/>
              </p:ext>
            </p:extLst>
          </p:nvPr>
        </p:nvGraphicFramePr>
        <p:xfrm>
          <a:off x="5182577" y="1473200"/>
          <a:ext cx="4409872" cy="1943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5" name="Скругленный прямоугольник 6">
            <a:extLst>
              <a:ext uri="{FF2B5EF4-FFF2-40B4-BE49-F238E27FC236}">
                <a16:creationId xmlns:a16="http://schemas.microsoft.com/office/drawing/2014/main" id="{FD3262AD-BB8C-5882-C734-F5D3CFC7B6F5}"/>
              </a:ext>
            </a:extLst>
          </p:cNvPr>
          <p:cNvSpPr/>
          <p:nvPr/>
        </p:nvSpPr>
        <p:spPr>
          <a:xfrm>
            <a:off x="9462368" y="1194280"/>
            <a:ext cx="2365727" cy="2245743"/>
          </a:xfrm>
          <a:prstGeom prst="roundRect">
            <a:avLst>
              <a:gd name="adj" fmla="val 5463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B3C6C62E-1142-DB5D-6CF1-6511256E3102}"/>
              </a:ext>
            </a:extLst>
          </p:cNvPr>
          <p:cNvSpPr/>
          <p:nvPr/>
        </p:nvSpPr>
        <p:spPr>
          <a:xfrm>
            <a:off x="9594336" y="1317593"/>
            <a:ext cx="214486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400" b="1" kern="0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Специальности нашей ЦА студентов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8E61AD3F-9C37-3602-DB4B-3C997DDF7C9A}"/>
              </a:ext>
            </a:extLst>
          </p:cNvPr>
          <p:cNvSpPr/>
          <p:nvPr/>
        </p:nvSpPr>
        <p:spPr>
          <a:xfrm>
            <a:off x="9945510" y="2008900"/>
            <a:ext cx="194919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Естественные науки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651430ED-CE35-0E18-0E49-5229A9E56B4C}"/>
              </a:ext>
            </a:extLst>
          </p:cNvPr>
          <p:cNvSpPr/>
          <p:nvPr/>
        </p:nvSpPr>
        <p:spPr>
          <a:xfrm>
            <a:off x="9945510" y="2508963"/>
            <a:ext cx="194919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Инженерные науки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ECA5ED10-2516-4818-4C73-E8F2B3829A8C}"/>
              </a:ext>
            </a:extLst>
          </p:cNvPr>
          <p:cNvSpPr/>
          <p:nvPr/>
        </p:nvSpPr>
        <p:spPr>
          <a:xfrm>
            <a:off x="9945510" y="3009025"/>
            <a:ext cx="194919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Медицинские науки</a:t>
            </a:r>
          </a:p>
        </p:txBody>
      </p:sp>
      <p:sp>
        <p:nvSpPr>
          <p:cNvPr id="100" name="Полилиния 716">
            <a:extLst>
              <a:ext uri="{FF2B5EF4-FFF2-40B4-BE49-F238E27FC236}">
                <a16:creationId xmlns:a16="http://schemas.microsoft.com/office/drawing/2014/main" id="{E90EE2DD-9602-5473-4AF5-330D2938B191}"/>
              </a:ext>
            </a:extLst>
          </p:cNvPr>
          <p:cNvSpPr>
            <a:spLocks/>
          </p:cNvSpPr>
          <p:nvPr/>
        </p:nvSpPr>
        <p:spPr bwMode="auto">
          <a:xfrm>
            <a:off x="9601084" y="2003503"/>
            <a:ext cx="272578" cy="214050"/>
          </a:xfrm>
          <a:custGeom>
            <a:avLst/>
            <a:gdLst>
              <a:gd name="connsiteX0" fmla="*/ 465144 w 588211"/>
              <a:gd name="connsiteY0" fmla="*/ 304735 h 461912"/>
              <a:gd name="connsiteX1" fmla="*/ 439381 w 588211"/>
              <a:gd name="connsiteY1" fmla="*/ 315136 h 461912"/>
              <a:gd name="connsiteX2" fmla="*/ 428624 w 588211"/>
              <a:gd name="connsiteY2" fmla="*/ 340411 h 461912"/>
              <a:gd name="connsiteX3" fmla="*/ 439245 w 588211"/>
              <a:gd name="connsiteY3" fmla="*/ 366112 h 461912"/>
              <a:gd name="connsiteX4" fmla="*/ 465144 w 588211"/>
              <a:gd name="connsiteY4" fmla="*/ 376982 h 461912"/>
              <a:gd name="connsiteX5" fmla="*/ 491124 w 588211"/>
              <a:gd name="connsiteY5" fmla="*/ 366626 h 461912"/>
              <a:gd name="connsiteX6" fmla="*/ 502018 w 588211"/>
              <a:gd name="connsiteY6" fmla="*/ 340411 h 461912"/>
              <a:gd name="connsiteX7" fmla="*/ 491370 w 588211"/>
              <a:gd name="connsiteY7" fmla="*/ 315136 h 461912"/>
              <a:gd name="connsiteX8" fmla="*/ 465144 w 588211"/>
              <a:gd name="connsiteY8" fmla="*/ 304735 h 461912"/>
              <a:gd name="connsiteX9" fmla="*/ 471516 w 588211"/>
              <a:gd name="connsiteY9" fmla="*/ 222282 h 461912"/>
              <a:gd name="connsiteX10" fmla="*/ 486059 w 588211"/>
              <a:gd name="connsiteY10" fmla="*/ 222282 h 461912"/>
              <a:gd name="connsiteX11" fmla="*/ 504251 w 588211"/>
              <a:gd name="connsiteY11" fmla="*/ 227500 h 461912"/>
              <a:gd name="connsiteX12" fmla="*/ 522851 w 588211"/>
              <a:gd name="connsiteY12" fmla="*/ 234635 h 461912"/>
              <a:gd name="connsiteX13" fmla="*/ 531103 w 588211"/>
              <a:gd name="connsiteY13" fmla="*/ 241502 h 461912"/>
              <a:gd name="connsiteX14" fmla="*/ 529442 w 588211"/>
              <a:gd name="connsiteY14" fmla="*/ 255795 h 461912"/>
              <a:gd name="connsiteX15" fmla="*/ 526500 w 588211"/>
              <a:gd name="connsiteY15" fmla="*/ 269931 h 461912"/>
              <a:gd name="connsiteX16" fmla="*/ 535270 w 588211"/>
              <a:gd name="connsiteY16" fmla="*/ 277961 h 461912"/>
              <a:gd name="connsiteX17" fmla="*/ 542214 w 588211"/>
              <a:gd name="connsiteY17" fmla="*/ 287177 h 461912"/>
              <a:gd name="connsiteX18" fmla="*/ 557328 w 588211"/>
              <a:gd name="connsiteY18" fmla="*/ 286282 h 461912"/>
              <a:gd name="connsiteX19" fmla="*/ 571953 w 588211"/>
              <a:gd name="connsiteY19" fmla="*/ 285969 h 461912"/>
              <a:gd name="connsiteX20" fmla="*/ 577454 w 588211"/>
              <a:gd name="connsiteY20" fmla="*/ 293999 h 461912"/>
              <a:gd name="connsiteX21" fmla="*/ 582846 w 588211"/>
              <a:gd name="connsiteY21" fmla="*/ 312318 h 461912"/>
              <a:gd name="connsiteX22" fmla="*/ 586686 w 588211"/>
              <a:gd name="connsiteY22" fmla="*/ 331822 h 461912"/>
              <a:gd name="connsiteX23" fmla="*/ 588211 w 588211"/>
              <a:gd name="connsiteY23" fmla="*/ 343699 h 461912"/>
              <a:gd name="connsiteX24" fmla="*/ 584071 w 588211"/>
              <a:gd name="connsiteY24" fmla="*/ 347681 h 461912"/>
              <a:gd name="connsiteX25" fmla="*/ 575030 w 588211"/>
              <a:gd name="connsiteY25" fmla="*/ 351528 h 461912"/>
              <a:gd name="connsiteX26" fmla="*/ 565008 w 588211"/>
              <a:gd name="connsiteY26" fmla="*/ 355375 h 461912"/>
              <a:gd name="connsiteX27" fmla="*/ 558173 w 588211"/>
              <a:gd name="connsiteY27" fmla="*/ 357970 h 461912"/>
              <a:gd name="connsiteX28" fmla="*/ 551038 w 588211"/>
              <a:gd name="connsiteY28" fmla="*/ 379443 h 461912"/>
              <a:gd name="connsiteX29" fmla="*/ 554578 w 588211"/>
              <a:gd name="connsiteY29" fmla="*/ 385012 h 461912"/>
              <a:gd name="connsiteX30" fmla="*/ 560270 w 588211"/>
              <a:gd name="connsiteY30" fmla="*/ 393221 h 461912"/>
              <a:gd name="connsiteX31" fmla="*/ 565226 w 588211"/>
              <a:gd name="connsiteY31" fmla="*/ 401475 h 461912"/>
              <a:gd name="connsiteX32" fmla="*/ 567323 w 588211"/>
              <a:gd name="connsiteY32" fmla="*/ 406910 h 461912"/>
              <a:gd name="connsiteX33" fmla="*/ 561686 w 588211"/>
              <a:gd name="connsiteY33" fmla="*/ 414045 h 461912"/>
              <a:gd name="connsiteX34" fmla="*/ 548478 w 588211"/>
              <a:gd name="connsiteY34" fmla="*/ 426437 h 461912"/>
              <a:gd name="connsiteX35" fmla="*/ 534071 w 588211"/>
              <a:gd name="connsiteY35" fmla="*/ 438627 h 461912"/>
              <a:gd name="connsiteX36" fmla="*/ 525275 w 588211"/>
              <a:gd name="connsiteY36" fmla="*/ 446523 h 461912"/>
              <a:gd name="connsiteX37" fmla="*/ 522851 w 588211"/>
              <a:gd name="connsiteY37" fmla="*/ 447776 h 461912"/>
              <a:gd name="connsiteX38" fmla="*/ 517786 w 588211"/>
              <a:gd name="connsiteY38" fmla="*/ 445181 h 461912"/>
              <a:gd name="connsiteX39" fmla="*/ 509970 w 588211"/>
              <a:gd name="connsiteY39" fmla="*/ 439254 h 461912"/>
              <a:gd name="connsiteX40" fmla="*/ 502127 w 588211"/>
              <a:gd name="connsiteY40" fmla="*/ 432745 h 461912"/>
              <a:gd name="connsiteX41" fmla="*/ 497088 w 588211"/>
              <a:gd name="connsiteY41" fmla="*/ 428383 h 461912"/>
              <a:gd name="connsiteX42" fmla="*/ 473096 w 588211"/>
              <a:gd name="connsiteY42" fmla="*/ 434131 h 461912"/>
              <a:gd name="connsiteX43" fmla="*/ 470400 w 588211"/>
              <a:gd name="connsiteY43" fmla="*/ 440640 h 461912"/>
              <a:gd name="connsiteX44" fmla="*/ 465607 w 588211"/>
              <a:gd name="connsiteY44" fmla="*/ 449856 h 461912"/>
              <a:gd name="connsiteX45" fmla="*/ 460541 w 588211"/>
              <a:gd name="connsiteY45" fmla="*/ 458132 h 461912"/>
              <a:gd name="connsiteX46" fmla="*/ 456239 w 588211"/>
              <a:gd name="connsiteY46" fmla="*/ 461912 h 461912"/>
              <a:gd name="connsiteX47" fmla="*/ 445536 w 588211"/>
              <a:gd name="connsiteY47" fmla="*/ 459653 h 461912"/>
              <a:gd name="connsiteX48" fmla="*/ 426309 w 588211"/>
              <a:gd name="connsiteY48" fmla="*/ 454038 h 461912"/>
              <a:gd name="connsiteX49" fmla="*/ 407927 w 588211"/>
              <a:gd name="connsiteY49" fmla="*/ 446948 h 461912"/>
              <a:gd name="connsiteX50" fmla="*/ 399784 w 588211"/>
              <a:gd name="connsiteY50" fmla="*/ 440193 h 461912"/>
              <a:gd name="connsiteX51" fmla="*/ 401309 w 588211"/>
              <a:gd name="connsiteY51" fmla="*/ 425788 h 461912"/>
              <a:gd name="connsiteX52" fmla="*/ 404060 w 588211"/>
              <a:gd name="connsiteY52" fmla="*/ 411719 h 461912"/>
              <a:gd name="connsiteX53" fmla="*/ 395345 w 588211"/>
              <a:gd name="connsiteY53" fmla="*/ 403756 h 461912"/>
              <a:gd name="connsiteX54" fmla="*/ 388428 w 588211"/>
              <a:gd name="connsiteY54" fmla="*/ 394541 h 461912"/>
              <a:gd name="connsiteX55" fmla="*/ 374457 w 588211"/>
              <a:gd name="connsiteY55" fmla="*/ 395480 h 461912"/>
              <a:gd name="connsiteX56" fmla="*/ 360868 w 588211"/>
              <a:gd name="connsiteY56" fmla="*/ 395726 h 461912"/>
              <a:gd name="connsiteX57" fmla="*/ 356374 w 588211"/>
              <a:gd name="connsiteY57" fmla="*/ 395726 h 461912"/>
              <a:gd name="connsiteX58" fmla="*/ 353760 w 588211"/>
              <a:gd name="connsiteY58" fmla="*/ 392394 h 461912"/>
              <a:gd name="connsiteX59" fmla="*/ 351309 w 588211"/>
              <a:gd name="connsiteY59" fmla="*/ 381657 h 461912"/>
              <a:gd name="connsiteX60" fmla="*/ 347142 w 588211"/>
              <a:gd name="connsiteY60" fmla="*/ 364166 h 461912"/>
              <a:gd name="connsiteX61" fmla="*/ 343357 w 588211"/>
              <a:gd name="connsiteY61" fmla="*/ 347368 h 461912"/>
              <a:gd name="connsiteX62" fmla="*/ 341832 w 588211"/>
              <a:gd name="connsiteY62" fmla="*/ 338577 h 461912"/>
              <a:gd name="connsiteX63" fmla="*/ 345917 w 588211"/>
              <a:gd name="connsiteY63" fmla="*/ 334663 h 461912"/>
              <a:gd name="connsiteX64" fmla="*/ 355476 w 588211"/>
              <a:gd name="connsiteY64" fmla="*/ 330256 h 461912"/>
              <a:gd name="connsiteX65" fmla="*/ 365743 w 588211"/>
              <a:gd name="connsiteY65" fmla="*/ 326521 h 461912"/>
              <a:gd name="connsiteX66" fmla="*/ 372469 w 588211"/>
              <a:gd name="connsiteY66" fmla="*/ 324441 h 461912"/>
              <a:gd name="connsiteX67" fmla="*/ 375410 w 588211"/>
              <a:gd name="connsiteY67" fmla="*/ 312564 h 461912"/>
              <a:gd name="connsiteX68" fmla="*/ 380149 w 588211"/>
              <a:gd name="connsiteY68" fmla="*/ 301380 h 461912"/>
              <a:gd name="connsiteX69" fmla="*/ 376173 w 588211"/>
              <a:gd name="connsiteY69" fmla="*/ 296280 h 461912"/>
              <a:gd name="connsiteX70" fmla="*/ 370481 w 588211"/>
              <a:gd name="connsiteY70" fmla="*/ 288004 h 461912"/>
              <a:gd name="connsiteX71" fmla="*/ 365416 w 588211"/>
              <a:gd name="connsiteY71" fmla="*/ 279527 h 461912"/>
              <a:gd name="connsiteX72" fmla="*/ 363292 w 588211"/>
              <a:gd name="connsiteY72" fmla="*/ 274226 h 461912"/>
              <a:gd name="connsiteX73" fmla="*/ 368929 w 588211"/>
              <a:gd name="connsiteY73" fmla="*/ 267023 h 461912"/>
              <a:gd name="connsiteX74" fmla="*/ 382137 w 588211"/>
              <a:gd name="connsiteY74" fmla="*/ 254721 h 461912"/>
              <a:gd name="connsiteX75" fmla="*/ 396571 w 588211"/>
              <a:gd name="connsiteY75" fmla="*/ 242643 h 461912"/>
              <a:gd name="connsiteX76" fmla="*/ 405285 w 588211"/>
              <a:gd name="connsiteY76" fmla="*/ 235262 h 461912"/>
              <a:gd name="connsiteX77" fmla="*/ 407791 w 588211"/>
              <a:gd name="connsiteY77" fmla="*/ 234009 h 461912"/>
              <a:gd name="connsiteX78" fmla="*/ 412856 w 588211"/>
              <a:gd name="connsiteY78" fmla="*/ 236581 h 461912"/>
              <a:gd name="connsiteX79" fmla="*/ 420672 w 588211"/>
              <a:gd name="connsiteY79" fmla="*/ 242464 h 461912"/>
              <a:gd name="connsiteX80" fmla="*/ 428488 w 588211"/>
              <a:gd name="connsiteY80" fmla="*/ 248906 h 461912"/>
              <a:gd name="connsiteX81" fmla="*/ 433553 w 588211"/>
              <a:gd name="connsiteY81" fmla="*/ 253379 h 461912"/>
              <a:gd name="connsiteX82" fmla="*/ 456892 w 588211"/>
              <a:gd name="connsiteY82" fmla="*/ 247586 h 461912"/>
              <a:gd name="connsiteX83" fmla="*/ 459643 w 588211"/>
              <a:gd name="connsiteY83" fmla="*/ 241077 h 461912"/>
              <a:gd name="connsiteX84" fmla="*/ 464708 w 588211"/>
              <a:gd name="connsiteY84" fmla="*/ 231906 h 461912"/>
              <a:gd name="connsiteX85" fmla="*/ 470100 w 588211"/>
              <a:gd name="connsiteY85" fmla="*/ 223519 h 461912"/>
              <a:gd name="connsiteX86" fmla="*/ 184669 w 588211"/>
              <a:gd name="connsiteY86" fmla="*/ 127517 h 461912"/>
              <a:gd name="connsiteX87" fmla="*/ 145099 w 588211"/>
              <a:gd name="connsiteY87" fmla="*/ 143554 h 461912"/>
              <a:gd name="connsiteX88" fmla="*/ 128813 w 588211"/>
              <a:gd name="connsiteY88" fmla="*/ 182586 h 461912"/>
              <a:gd name="connsiteX89" fmla="*/ 133307 w 588211"/>
              <a:gd name="connsiteY89" fmla="*/ 203813 h 461912"/>
              <a:gd name="connsiteX90" fmla="*/ 145235 w 588211"/>
              <a:gd name="connsiteY90" fmla="*/ 221170 h 461912"/>
              <a:gd name="connsiteX91" fmla="*/ 163046 w 588211"/>
              <a:gd name="connsiteY91" fmla="*/ 232801 h 461912"/>
              <a:gd name="connsiteX92" fmla="*/ 184669 w 588211"/>
              <a:gd name="connsiteY92" fmla="*/ 237029 h 461912"/>
              <a:gd name="connsiteX93" fmla="*/ 206129 w 588211"/>
              <a:gd name="connsiteY93" fmla="*/ 232801 h 461912"/>
              <a:gd name="connsiteX94" fmla="*/ 223830 w 588211"/>
              <a:gd name="connsiteY94" fmla="*/ 221170 h 461912"/>
              <a:gd name="connsiteX95" fmla="*/ 235622 w 588211"/>
              <a:gd name="connsiteY95" fmla="*/ 203790 h 461912"/>
              <a:gd name="connsiteX96" fmla="*/ 239898 w 588211"/>
              <a:gd name="connsiteY96" fmla="*/ 182586 h 461912"/>
              <a:gd name="connsiteX97" fmla="*/ 235622 w 588211"/>
              <a:gd name="connsiteY97" fmla="*/ 161292 h 461912"/>
              <a:gd name="connsiteX98" fmla="*/ 223830 w 588211"/>
              <a:gd name="connsiteY98" fmla="*/ 143689 h 461912"/>
              <a:gd name="connsiteX99" fmla="*/ 206129 w 588211"/>
              <a:gd name="connsiteY99" fmla="*/ 131923 h 461912"/>
              <a:gd name="connsiteX100" fmla="*/ 184669 w 588211"/>
              <a:gd name="connsiteY100" fmla="*/ 127517 h 461912"/>
              <a:gd name="connsiteX101" fmla="*/ 157081 w 588211"/>
              <a:gd name="connsiteY101" fmla="*/ 0 h 461912"/>
              <a:gd name="connsiteX102" fmla="*/ 211711 w 588211"/>
              <a:gd name="connsiteY102" fmla="*/ 0 h 461912"/>
              <a:gd name="connsiteX103" fmla="*/ 216450 w 588211"/>
              <a:gd name="connsiteY103" fmla="*/ 7068 h 461912"/>
              <a:gd name="connsiteX104" fmla="*/ 219963 w 588211"/>
              <a:gd name="connsiteY104" fmla="*/ 22792 h 461912"/>
              <a:gd name="connsiteX105" fmla="*/ 222087 w 588211"/>
              <a:gd name="connsiteY105" fmla="*/ 40216 h 461912"/>
              <a:gd name="connsiteX106" fmla="*/ 223640 w 588211"/>
              <a:gd name="connsiteY106" fmla="*/ 51333 h 461912"/>
              <a:gd name="connsiteX107" fmla="*/ 250029 w 588211"/>
              <a:gd name="connsiteY107" fmla="*/ 61891 h 461912"/>
              <a:gd name="connsiteX108" fmla="*/ 269201 w 588211"/>
              <a:gd name="connsiteY108" fmla="*/ 48246 h 461912"/>
              <a:gd name="connsiteX109" fmla="*/ 287801 w 588211"/>
              <a:gd name="connsiteY109" fmla="*/ 34155 h 461912"/>
              <a:gd name="connsiteX110" fmla="*/ 290225 w 588211"/>
              <a:gd name="connsiteY110" fmla="*/ 32902 h 461912"/>
              <a:gd name="connsiteX111" fmla="*/ 298694 w 588211"/>
              <a:gd name="connsiteY111" fmla="*/ 39411 h 461912"/>
              <a:gd name="connsiteX112" fmla="*/ 313890 w 588211"/>
              <a:gd name="connsiteY112" fmla="*/ 53682 h 461912"/>
              <a:gd name="connsiteX113" fmla="*/ 328433 w 588211"/>
              <a:gd name="connsiteY113" fmla="*/ 68467 h 461912"/>
              <a:gd name="connsiteX114" fmla="*/ 335023 w 588211"/>
              <a:gd name="connsiteY114" fmla="*/ 77369 h 461912"/>
              <a:gd name="connsiteX115" fmla="*/ 330938 w 588211"/>
              <a:gd name="connsiteY115" fmla="*/ 84191 h 461912"/>
              <a:gd name="connsiteX116" fmla="*/ 321706 w 588211"/>
              <a:gd name="connsiteY116" fmla="*/ 96247 h 461912"/>
              <a:gd name="connsiteX117" fmla="*/ 311902 w 588211"/>
              <a:gd name="connsiteY117" fmla="*/ 108683 h 461912"/>
              <a:gd name="connsiteX118" fmla="*/ 305938 w 588211"/>
              <a:gd name="connsiteY118" fmla="*/ 116400 h 461912"/>
              <a:gd name="connsiteX119" fmla="*/ 317867 w 588211"/>
              <a:gd name="connsiteY119" fmla="*/ 144181 h 461912"/>
              <a:gd name="connsiteX120" fmla="*/ 329196 w 588211"/>
              <a:gd name="connsiteY120" fmla="*/ 145702 h 461912"/>
              <a:gd name="connsiteX121" fmla="*/ 346244 w 588211"/>
              <a:gd name="connsiteY121" fmla="*/ 148296 h 461912"/>
              <a:gd name="connsiteX122" fmla="*/ 361903 w 588211"/>
              <a:gd name="connsiteY122" fmla="*/ 151696 h 461912"/>
              <a:gd name="connsiteX123" fmla="*/ 368820 w 588211"/>
              <a:gd name="connsiteY123" fmla="*/ 155991 h 461912"/>
              <a:gd name="connsiteX124" fmla="*/ 368820 w 588211"/>
              <a:gd name="connsiteY124" fmla="*/ 209807 h 461912"/>
              <a:gd name="connsiteX125" fmla="*/ 361903 w 588211"/>
              <a:gd name="connsiteY125" fmla="*/ 214728 h 461912"/>
              <a:gd name="connsiteX126" fmla="*/ 346244 w 588211"/>
              <a:gd name="connsiteY126" fmla="*/ 218262 h 461912"/>
              <a:gd name="connsiteX127" fmla="*/ 328869 w 588211"/>
              <a:gd name="connsiteY127" fmla="*/ 220365 h 461912"/>
              <a:gd name="connsiteX128" fmla="*/ 317867 w 588211"/>
              <a:gd name="connsiteY128" fmla="*/ 221617 h 461912"/>
              <a:gd name="connsiteX129" fmla="*/ 306510 w 588211"/>
              <a:gd name="connsiteY129" fmla="*/ 248212 h 461912"/>
              <a:gd name="connsiteX130" fmla="*/ 320154 w 588211"/>
              <a:gd name="connsiteY130" fmla="*/ 266531 h 461912"/>
              <a:gd name="connsiteX131" fmla="*/ 335023 w 588211"/>
              <a:gd name="connsiteY131" fmla="*/ 284202 h 461912"/>
              <a:gd name="connsiteX132" fmla="*/ 335677 w 588211"/>
              <a:gd name="connsiteY132" fmla="*/ 287177 h 461912"/>
              <a:gd name="connsiteX133" fmla="*/ 329386 w 588211"/>
              <a:gd name="connsiteY133" fmla="*/ 296280 h 461912"/>
              <a:gd name="connsiteX134" fmla="*/ 314789 w 588211"/>
              <a:gd name="connsiteY134" fmla="*/ 311557 h 461912"/>
              <a:gd name="connsiteX135" fmla="*/ 299321 w 588211"/>
              <a:gd name="connsiteY135" fmla="*/ 325761 h 461912"/>
              <a:gd name="connsiteX136" fmla="*/ 290225 w 588211"/>
              <a:gd name="connsiteY136" fmla="*/ 331956 h 461912"/>
              <a:gd name="connsiteX137" fmla="*/ 283934 w 588211"/>
              <a:gd name="connsiteY137" fmla="*/ 327841 h 461912"/>
              <a:gd name="connsiteX138" fmla="*/ 271379 w 588211"/>
              <a:gd name="connsiteY138" fmla="*/ 318491 h 461912"/>
              <a:gd name="connsiteX139" fmla="*/ 258498 w 588211"/>
              <a:gd name="connsiteY139" fmla="*/ 308649 h 461912"/>
              <a:gd name="connsiteX140" fmla="*/ 250682 w 588211"/>
              <a:gd name="connsiteY140" fmla="*/ 302588 h 461912"/>
              <a:gd name="connsiteX141" fmla="*/ 223640 w 588211"/>
              <a:gd name="connsiteY141" fmla="*/ 313816 h 461912"/>
              <a:gd name="connsiteX142" fmla="*/ 222741 w 588211"/>
              <a:gd name="connsiteY142" fmla="*/ 324933 h 461912"/>
              <a:gd name="connsiteX143" fmla="*/ 220290 w 588211"/>
              <a:gd name="connsiteY143" fmla="*/ 342067 h 461912"/>
              <a:gd name="connsiteX144" fmla="*/ 216450 w 588211"/>
              <a:gd name="connsiteY144" fmla="*/ 357791 h 461912"/>
              <a:gd name="connsiteX145" fmla="*/ 211711 w 588211"/>
              <a:gd name="connsiteY145" fmla="*/ 364613 h 461912"/>
              <a:gd name="connsiteX146" fmla="*/ 157081 w 588211"/>
              <a:gd name="connsiteY146" fmla="*/ 364613 h 461912"/>
              <a:gd name="connsiteX147" fmla="*/ 152343 w 588211"/>
              <a:gd name="connsiteY147" fmla="*/ 357791 h 461912"/>
              <a:gd name="connsiteX148" fmla="*/ 148748 w 588211"/>
              <a:gd name="connsiteY148" fmla="*/ 342067 h 461912"/>
              <a:gd name="connsiteX149" fmla="*/ 146651 w 588211"/>
              <a:gd name="connsiteY149" fmla="*/ 325134 h 461912"/>
              <a:gd name="connsiteX150" fmla="*/ 145752 w 588211"/>
              <a:gd name="connsiteY150" fmla="*/ 313816 h 461912"/>
              <a:gd name="connsiteX151" fmla="*/ 118710 w 588211"/>
              <a:gd name="connsiteY151" fmla="*/ 302588 h 461912"/>
              <a:gd name="connsiteX152" fmla="*/ 99864 w 588211"/>
              <a:gd name="connsiteY152" fmla="*/ 316679 h 461912"/>
              <a:gd name="connsiteX153" fmla="*/ 81591 w 588211"/>
              <a:gd name="connsiteY153" fmla="*/ 331330 h 461912"/>
              <a:gd name="connsiteX154" fmla="*/ 78514 w 588211"/>
              <a:gd name="connsiteY154" fmla="*/ 331956 h 461912"/>
              <a:gd name="connsiteX155" fmla="*/ 70044 w 588211"/>
              <a:gd name="connsiteY155" fmla="*/ 325761 h 461912"/>
              <a:gd name="connsiteX156" fmla="*/ 55039 w 588211"/>
              <a:gd name="connsiteY156" fmla="*/ 311557 h 461912"/>
              <a:gd name="connsiteX157" fmla="*/ 40959 w 588211"/>
              <a:gd name="connsiteY157" fmla="*/ 296280 h 461912"/>
              <a:gd name="connsiteX158" fmla="*/ 34668 w 588211"/>
              <a:gd name="connsiteY158" fmla="*/ 287177 h 461912"/>
              <a:gd name="connsiteX159" fmla="*/ 38644 w 588211"/>
              <a:gd name="connsiteY159" fmla="*/ 280981 h 461912"/>
              <a:gd name="connsiteX160" fmla="*/ 47686 w 588211"/>
              <a:gd name="connsiteY160" fmla="*/ 268925 h 461912"/>
              <a:gd name="connsiteX161" fmla="*/ 57163 w 588211"/>
              <a:gd name="connsiteY161" fmla="*/ 256488 h 461912"/>
              <a:gd name="connsiteX162" fmla="*/ 62854 w 588211"/>
              <a:gd name="connsiteY162" fmla="*/ 248772 h 461912"/>
              <a:gd name="connsiteX163" fmla="*/ 50872 w 588211"/>
              <a:gd name="connsiteY163" fmla="*/ 220365 h 461912"/>
              <a:gd name="connsiteX164" fmla="*/ 39543 w 588211"/>
              <a:gd name="connsiteY164" fmla="*/ 218844 h 461912"/>
              <a:gd name="connsiteX165" fmla="*/ 22495 w 588211"/>
              <a:gd name="connsiteY165" fmla="*/ 216764 h 461912"/>
              <a:gd name="connsiteX166" fmla="*/ 6836 w 588211"/>
              <a:gd name="connsiteY166" fmla="*/ 213587 h 461912"/>
              <a:gd name="connsiteX167" fmla="*/ 0 w 588211"/>
              <a:gd name="connsiteY167" fmla="*/ 209181 h 461912"/>
              <a:gd name="connsiteX168" fmla="*/ 0 w 588211"/>
              <a:gd name="connsiteY168" fmla="*/ 154805 h 461912"/>
              <a:gd name="connsiteX169" fmla="*/ 6836 w 588211"/>
              <a:gd name="connsiteY169" fmla="*/ 150131 h 461912"/>
              <a:gd name="connsiteX170" fmla="*/ 22794 w 588211"/>
              <a:gd name="connsiteY170" fmla="*/ 146574 h 461912"/>
              <a:gd name="connsiteX171" fmla="*/ 40169 w 588211"/>
              <a:gd name="connsiteY171" fmla="*/ 144494 h 461912"/>
              <a:gd name="connsiteX172" fmla="*/ 51525 w 588211"/>
              <a:gd name="connsiteY172" fmla="*/ 143554 h 461912"/>
              <a:gd name="connsiteX173" fmla="*/ 62854 w 588211"/>
              <a:gd name="connsiteY173" fmla="*/ 116959 h 461912"/>
              <a:gd name="connsiteX174" fmla="*/ 48884 w 588211"/>
              <a:gd name="connsiteY174" fmla="*/ 98394 h 461912"/>
              <a:gd name="connsiteX175" fmla="*/ 34668 w 588211"/>
              <a:gd name="connsiteY175" fmla="*/ 80389 h 461912"/>
              <a:gd name="connsiteX176" fmla="*/ 33443 w 588211"/>
              <a:gd name="connsiteY176" fmla="*/ 77369 h 461912"/>
              <a:gd name="connsiteX177" fmla="*/ 39652 w 588211"/>
              <a:gd name="connsiteY177" fmla="*/ 68467 h 461912"/>
              <a:gd name="connsiteX178" fmla="*/ 54085 w 588211"/>
              <a:gd name="connsiteY178" fmla="*/ 53369 h 461912"/>
              <a:gd name="connsiteX179" fmla="*/ 69472 w 588211"/>
              <a:gd name="connsiteY179" fmla="*/ 39098 h 461912"/>
              <a:gd name="connsiteX180" fmla="*/ 78514 w 588211"/>
              <a:gd name="connsiteY180" fmla="*/ 32902 h 461912"/>
              <a:gd name="connsiteX181" fmla="*/ 84777 w 588211"/>
              <a:gd name="connsiteY181" fmla="*/ 36884 h 461912"/>
              <a:gd name="connsiteX182" fmla="*/ 97413 w 588211"/>
              <a:gd name="connsiteY182" fmla="*/ 46032 h 461912"/>
              <a:gd name="connsiteX183" fmla="*/ 110567 w 588211"/>
              <a:gd name="connsiteY183" fmla="*/ 56388 h 461912"/>
              <a:gd name="connsiteX184" fmla="*/ 118056 w 588211"/>
              <a:gd name="connsiteY184" fmla="*/ 62517 h 461912"/>
              <a:gd name="connsiteX185" fmla="*/ 145752 w 588211"/>
              <a:gd name="connsiteY185" fmla="*/ 51333 h 461912"/>
              <a:gd name="connsiteX186" fmla="*/ 146651 w 588211"/>
              <a:gd name="connsiteY186" fmla="*/ 40216 h 461912"/>
              <a:gd name="connsiteX187" fmla="*/ 148748 w 588211"/>
              <a:gd name="connsiteY187" fmla="*/ 22792 h 461912"/>
              <a:gd name="connsiteX188" fmla="*/ 152016 w 588211"/>
              <a:gd name="connsiteY188" fmla="*/ 7068 h 461912"/>
              <a:gd name="connsiteX189" fmla="*/ 157081 w 588211"/>
              <a:gd name="connsiteY189" fmla="*/ 0 h 46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88211" h="461912">
                <a:moveTo>
                  <a:pt x="465144" y="304735"/>
                </a:moveTo>
                <a:cubicBezTo>
                  <a:pt x="455149" y="304735"/>
                  <a:pt x="446489" y="308202"/>
                  <a:pt x="439381" y="315136"/>
                </a:cubicBezTo>
                <a:cubicBezTo>
                  <a:pt x="432137" y="322159"/>
                  <a:pt x="428624" y="330503"/>
                  <a:pt x="428624" y="340411"/>
                </a:cubicBezTo>
                <a:cubicBezTo>
                  <a:pt x="428624" y="350320"/>
                  <a:pt x="432137" y="358842"/>
                  <a:pt x="439245" y="366112"/>
                </a:cubicBezTo>
                <a:cubicBezTo>
                  <a:pt x="446298" y="373381"/>
                  <a:pt x="454904" y="376982"/>
                  <a:pt x="465144" y="376982"/>
                </a:cubicBezTo>
                <a:cubicBezTo>
                  <a:pt x="475166" y="376982"/>
                  <a:pt x="483799" y="373493"/>
                  <a:pt x="491124" y="366626"/>
                </a:cubicBezTo>
                <a:cubicBezTo>
                  <a:pt x="498368" y="359536"/>
                  <a:pt x="502018" y="350946"/>
                  <a:pt x="502018" y="340411"/>
                </a:cubicBezTo>
                <a:cubicBezTo>
                  <a:pt x="502018" y="330503"/>
                  <a:pt x="498423" y="322159"/>
                  <a:pt x="491370" y="315136"/>
                </a:cubicBezTo>
                <a:cubicBezTo>
                  <a:pt x="484316" y="308202"/>
                  <a:pt x="475601" y="304735"/>
                  <a:pt x="465144" y="304735"/>
                </a:cubicBezTo>
                <a:close/>
                <a:moveTo>
                  <a:pt x="471516" y="222282"/>
                </a:moveTo>
                <a:lnTo>
                  <a:pt x="486059" y="222282"/>
                </a:lnTo>
                <a:lnTo>
                  <a:pt x="504251" y="227500"/>
                </a:lnTo>
                <a:cubicBezTo>
                  <a:pt x="511114" y="229826"/>
                  <a:pt x="517323" y="232175"/>
                  <a:pt x="522851" y="234635"/>
                </a:cubicBezTo>
                <a:cubicBezTo>
                  <a:pt x="528352" y="237029"/>
                  <a:pt x="531103" y="239310"/>
                  <a:pt x="531103" y="241502"/>
                </a:cubicBezTo>
                <a:cubicBezTo>
                  <a:pt x="531103" y="246177"/>
                  <a:pt x="530531" y="250919"/>
                  <a:pt x="529442" y="255795"/>
                </a:cubicBezTo>
                <a:cubicBezTo>
                  <a:pt x="528298" y="260582"/>
                  <a:pt x="527317" y="265324"/>
                  <a:pt x="526500" y="269931"/>
                </a:cubicBezTo>
                <a:cubicBezTo>
                  <a:pt x="529768" y="272325"/>
                  <a:pt x="532710" y="275053"/>
                  <a:pt x="535270" y="277961"/>
                </a:cubicBezTo>
                <a:cubicBezTo>
                  <a:pt x="537829" y="280869"/>
                  <a:pt x="540144" y="283956"/>
                  <a:pt x="542214" y="287177"/>
                </a:cubicBezTo>
                <a:cubicBezTo>
                  <a:pt x="547252" y="286796"/>
                  <a:pt x="552318" y="286483"/>
                  <a:pt x="557328" y="286282"/>
                </a:cubicBezTo>
                <a:cubicBezTo>
                  <a:pt x="562394" y="286036"/>
                  <a:pt x="567269" y="285969"/>
                  <a:pt x="571953" y="285969"/>
                </a:cubicBezTo>
                <a:cubicBezTo>
                  <a:pt x="573559" y="285969"/>
                  <a:pt x="575411" y="288630"/>
                  <a:pt x="577454" y="293999"/>
                </a:cubicBezTo>
                <a:cubicBezTo>
                  <a:pt x="579496" y="299367"/>
                  <a:pt x="581294" y="305429"/>
                  <a:pt x="582846" y="312318"/>
                </a:cubicBezTo>
                <a:cubicBezTo>
                  <a:pt x="584371" y="319140"/>
                  <a:pt x="585651" y="325649"/>
                  <a:pt x="586686" y="331822"/>
                </a:cubicBezTo>
                <a:cubicBezTo>
                  <a:pt x="587721" y="337951"/>
                  <a:pt x="588211" y="341932"/>
                  <a:pt x="588211" y="343699"/>
                </a:cubicBezTo>
                <a:cubicBezTo>
                  <a:pt x="588211" y="344974"/>
                  <a:pt x="586822" y="346227"/>
                  <a:pt x="584071" y="347681"/>
                </a:cubicBezTo>
                <a:cubicBezTo>
                  <a:pt x="581294" y="349068"/>
                  <a:pt x="578298" y="350387"/>
                  <a:pt x="575030" y="351528"/>
                </a:cubicBezTo>
                <a:cubicBezTo>
                  <a:pt x="571762" y="352803"/>
                  <a:pt x="568412" y="354056"/>
                  <a:pt x="565008" y="355375"/>
                </a:cubicBezTo>
                <a:cubicBezTo>
                  <a:pt x="561631" y="356650"/>
                  <a:pt x="559371" y="357523"/>
                  <a:pt x="558173" y="357970"/>
                </a:cubicBezTo>
                <a:cubicBezTo>
                  <a:pt x="556294" y="365597"/>
                  <a:pt x="553924" y="372755"/>
                  <a:pt x="551038" y="379443"/>
                </a:cubicBezTo>
                <a:cubicBezTo>
                  <a:pt x="551501" y="380583"/>
                  <a:pt x="552644" y="382529"/>
                  <a:pt x="554578" y="385012"/>
                </a:cubicBezTo>
                <a:cubicBezTo>
                  <a:pt x="556566" y="387517"/>
                  <a:pt x="558472" y="390313"/>
                  <a:pt x="560270" y="393221"/>
                </a:cubicBezTo>
                <a:cubicBezTo>
                  <a:pt x="562149" y="396062"/>
                  <a:pt x="563728" y="398835"/>
                  <a:pt x="565226" y="401475"/>
                </a:cubicBezTo>
                <a:cubicBezTo>
                  <a:pt x="566615" y="404069"/>
                  <a:pt x="567323" y="405971"/>
                  <a:pt x="567323" y="406910"/>
                </a:cubicBezTo>
                <a:cubicBezTo>
                  <a:pt x="567323" y="407738"/>
                  <a:pt x="565417" y="410064"/>
                  <a:pt x="561686" y="414045"/>
                </a:cubicBezTo>
                <a:cubicBezTo>
                  <a:pt x="557900" y="417960"/>
                  <a:pt x="553489" y="422142"/>
                  <a:pt x="548478" y="426437"/>
                </a:cubicBezTo>
                <a:cubicBezTo>
                  <a:pt x="543494" y="430732"/>
                  <a:pt x="538619" y="434825"/>
                  <a:pt x="534071" y="438627"/>
                </a:cubicBezTo>
                <a:cubicBezTo>
                  <a:pt x="529442" y="442474"/>
                  <a:pt x="526500" y="445114"/>
                  <a:pt x="525275" y="446523"/>
                </a:cubicBezTo>
                <a:lnTo>
                  <a:pt x="522851" y="447776"/>
                </a:lnTo>
                <a:cubicBezTo>
                  <a:pt x="522007" y="447776"/>
                  <a:pt x="520346" y="446903"/>
                  <a:pt x="517786" y="445181"/>
                </a:cubicBezTo>
                <a:cubicBezTo>
                  <a:pt x="515226" y="443414"/>
                  <a:pt x="512584" y="441468"/>
                  <a:pt x="509970" y="439254"/>
                </a:cubicBezTo>
                <a:cubicBezTo>
                  <a:pt x="507328" y="437039"/>
                  <a:pt x="504714" y="434892"/>
                  <a:pt x="502127" y="432745"/>
                </a:cubicBezTo>
                <a:cubicBezTo>
                  <a:pt x="499567" y="430597"/>
                  <a:pt x="497905" y="429211"/>
                  <a:pt x="497088" y="428383"/>
                </a:cubicBezTo>
                <a:cubicBezTo>
                  <a:pt x="489518" y="430799"/>
                  <a:pt x="481511" y="432745"/>
                  <a:pt x="473096" y="434131"/>
                </a:cubicBezTo>
                <a:cubicBezTo>
                  <a:pt x="472715" y="435339"/>
                  <a:pt x="471762" y="437554"/>
                  <a:pt x="470400" y="440640"/>
                </a:cubicBezTo>
                <a:cubicBezTo>
                  <a:pt x="468929" y="443727"/>
                  <a:pt x="467323" y="446836"/>
                  <a:pt x="465607" y="449856"/>
                </a:cubicBezTo>
                <a:cubicBezTo>
                  <a:pt x="463864" y="452898"/>
                  <a:pt x="462203" y="455671"/>
                  <a:pt x="460541" y="458132"/>
                </a:cubicBezTo>
                <a:cubicBezTo>
                  <a:pt x="458935" y="460726"/>
                  <a:pt x="457464" y="461912"/>
                  <a:pt x="456239" y="461912"/>
                </a:cubicBezTo>
                <a:cubicBezTo>
                  <a:pt x="455040" y="461912"/>
                  <a:pt x="451446" y="461218"/>
                  <a:pt x="445536" y="459653"/>
                </a:cubicBezTo>
                <a:cubicBezTo>
                  <a:pt x="439572" y="458132"/>
                  <a:pt x="433172" y="456298"/>
                  <a:pt x="426309" y="454038"/>
                </a:cubicBezTo>
                <a:cubicBezTo>
                  <a:pt x="419528" y="451824"/>
                  <a:pt x="413374" y="449476"/>
                  <a:pt x="407927" y="446948"/>
                </a:cubicBezTo>
                <a:cubicBezTo>
                  <a:pt x="402453" y="444420"/>
                  <a:pt x="399784" y="442228"/>
                  <a:pt x="399784" y="440193"/>
                </a:cubicBezTo>
                <a:cubicBezTo>
                  <a:pt x="399784" y="435518"/>
                  <a:pt x="400274" y="430732"/>
                  <a:pt x="401309" y="425788"/>
                </a:cubicBezTo>
                <a:cubicBezTo>
                  <a:pt x="402344" y="420867"/>
                  <a:pt x="403297" y="416193"/>
                  <a:pt x="404060" y="411719"/>
                </a:cubicBezTo>
                <a:cubicBezTo>
                  <a:pt x="400792" y="409303"/>
                  <a:pt x="397905" y="406664"/>
                  <a:pt x="395345" y="403756"/>
                </a:cubicBezTo>
                <a:cubicBezTo>
                  <a:pt x="392785" y="400848"/>
                  <a:pt x="390470" y="397762"/>
                  <a:pt x="388428" y="394541"/>
                </a:cubicBezTo>
                <a:cubicBezTo>
                  <a:pt x="383744" y="394988"/>
                  <a:pt x="379060" y="395234"/>
                  <a:pt x="374457" y="395480"/>
                </a:cubicBezTo>
                <a:cubicBezTo>
                  <a:pt x="369909" y="395682"/>
                  <a:pt x="365280" y="395726"/>
                  <a:pt x="360868" y="395726"/>
                </a:cubicBezTo>
                <a:lnTo>
                  <a:pt x="356374" y="395726"/>
                </a:lnTo>
                <a:cubicBezTo>
                  <a:pt x="355040" y="395726"/>
                  <a:pt x="354196" y="394608"/>
                  <a:pt x="353760" y="392394"/>
                </a:cubicBezTo>
                <a:cubicBezTo>
                  <a:pt x="353379" y="390738"/>
                  <a:pt x="352534" y="387204"/>
                  <a:pt x="351309" y="381657"/>
                </a:cubicBezTo>
                <a:cubicBezTo>
                  <a:pt x="350083" y="376088"/>
                  <a:pt x="348695" y="370294"/>
                  <a:pt x="347142" y="364166"/>
                </a:cubicBezTo>
                <a:cubicBezTo>
                  <a:pt x="345617" y="357970"/>
                  <a:pt x="344337" y="352423"/>
                  <a:pt x="343357" y="347368"/>
                </a:cubicBezTo>
                <a:cubicBezTo>
                  <a:pt x="342268" y="342313"/>
                  <a:pt x="341832" y="339405"/>
                  <a:pt x="341832" y="338577"/>
                </a:cubicBezTo>
                <a:cubicBezTo>
                  <a:pt x="341832" y="337392"/>
                  <a:pt x="343166" y="336072"/>
                  <a:pt x="345917" y="334663"/>
                </a:cubicBezTo>
                <a:cubicBezTo>
                  <a:pt x="348695" y="333276"/>
                  <a:pt x="351881" y="331822"/>
                  <a:pt x="355476" y="330256"/>
                </a:cubicBezTo>
                <a:cubicBezTo>
                  <a:pt x="359016" y="328735"/>
                  <a:pt x="362475" y="327528"/>
                  <a:pt x="365743" y="326521"/>
                </a:cubicBezTo>
                <a:cubicBezTo>
                  <a:pt x="369011" y="325515"/>
                  <a:pt x="371244" y="324821"/>
                  <a:pt x="372469" y="324441"/>
                </a:cubicBezTo>
                <a:cubicBezTo>
                  <a:pt x="373313" y="319699"/>
                  <a:pt x="374267" y="315852"/>
                  <a:pt x="375410" y="312564"/>
                </a:cubicBezTo>
                <a:cubicBezTo>
                  <a:pt x="376500" y="309343"/>
                  <a:pt x="378106" y="305675"/>
                  <a:pt x="380149" y="301380"/>
                </a:cubicBezTo>
                <a:cubicBezTo>
                  <a:pt x="379332" y="300619"/>
                  <a:pt x="378052" y="298852"/>
                  <a:pt x="376173" y="296280"/>
                </a:cubicBezTo>
                <a:cubicBezTo>
                  <a:pt x="374321" y="293618"/>
                  <a:pt x="372469" y="290845"/>
                  <a:pt x="370481" y="288004"/>
                </a:cubicBezTo>
                <a:cubicBezTo>
                  <a:pt x="368548" y="285096"/>
                  <a:pt x="366832" y="282256"/>
                  <a:pt x="365416" y="279527"/>
                </a:cubicBezTo>
                <a:cubicBezTo>
                  <a:pt x="364000" y="276820"/>
                  <a:pt x="363292" y="274986"/>
                  <a:pt x="363292" y="274226"/>
                </a:cubicBezTo>
                <a:cubicBezTo>
                  <a:pt x="363292" y="273421"/>
                  <a:pt x="365171" y="271005"/>
                  <a:pt x="368929" y="267023"/>
                </a:cubicBezTo>
                <a:cubicBezTo>
                  <a:pt x="372714" y="263176"/>
                  <a:pt x="377153" y="259083"/>
                  <a:pt x="382137" y="254721"/>
                </a:cubicBezTo>
                <a:cubicBezTo>
                  <a:pt x="387148" y="250427"/>
                  <a:pt x="391941" y="246311"/>
                  <a:pt x="396571" y="242643"/>
                </a:cubicBezTo>
                <a:cubicBezTo>
                  <a:pt x="401173" y="238863"/>
                  <a:pt x="404060" y="236402"/>
                  <a:pt x="405285" y="235262"/>
                </a:cubicBezTo>
                <a:lnTo>
                  <a:pt x="407791" y="234009"/>
                </a:lnTo>
                <a:cubicBezTo>
                  <a:pt x="408608" y="234009"/>
                  <a:pt x="410296" y="234881"/>
                  <a:pt x="412856" y="236581"/>
                </a:cubicBezTo>
                <a:cubicBezTo>
                  <a:pt x="415416" y="238236"/>
                  <a:pt x="417976" y="240249"/>
                  <a:pt x="420672" y="242464"/>
                </a:cubicBezTo>
                <a:cubicBezTo>
                  <a:pt x="423286" y="244678"/>
                  <a:pt x="425928" y="246826"/>
                  <a:pt x="428488" y="248906"/>
                </a:cubicBezTo>
                <a:cubicBezTo>
                  <a:pt x="431048" y="251120"/>
                  <a:pt x="432709" y="252507"/>
                  <a:pt x="433553" y="253379"/>
                </a:cubicBezTo>
                <a:cubicBezTo>
                  <a:pt x="440743" y="250919"/>
                  <a:pt x="448477" y="249040"/>
                  <a:pt x="456892" y="247586"/>
                </a:cubicBezTo>
                <a:cubicBezTo>
                  <a:pt x="457273" y="246378"/>
                  <a:pt x="458227" y="244231"/>
                  <a:pt x="459643" y="241077"/>
                </a:cubicBezTo>
                <a:cubicBezTo>
                  <a:pt x="461059" y="237968"/>
                  <a:pt x="462720" y="234881"/>
                  <a:pt x="464708" y="231906"/>
                </a:cubicBezTo>
                <a:cubicBezTo>
                  <a:pt x="466642" y="228820"/>
                  <a:pt x="468412" y="226113"/>
                  <a:pt x="470100" y="223519"/>
                </a:cubicBezTo>
                <a:close/>
                <a:moveTo>
                  <a:pt x="184669" y="127517"/>
                </a:moveTo>
                <a:cubicBezTo>
                  <a:pt x="169146" y="127517"/>
                  <a:pt x="155938" y="132885"/>
                  <a:pt x="145099" y="143554"/>
                </a:cubicBezTo>
                <a:cubicBezTo>
                  <a:pt x="134287" y="154224"/>
                  <a:pt x="128813" y="167242"/>
                  <a:pt x="128813" y="182586"/>
                </a:cubicBezTo>
                <a:cubicBezTo>
                  <a:pt x="128813" y="190101"/>
                  <a:pt x="130311" y="197102"/>
                  <a:pt x="133307" y="203813"/>
                </a:cubicBezTo>
                <a:cubicBezTo>
                  <a:pt x="136248" y="210434"/>
                  <a:pt x="140224" y="216249"/>
                  <a:pt x="145235" y="221170"/>
                </a:cubicBezTo>
                <a:cubicBezTo>
                  <a:pt x="150246" y="226091"/>
                  <a:pt x="156183" y="229960"/>
                  <a:pt x="163046" y="232801"/>
                </a:cubicBezTo>
                <a:cubicBezTo>
                  <a:pt x="169908" y="235575"/>
                  <a:pt x="177016" y="237029"/>
                  <a:pt x="184669" y="237029"/>
                </a:cubicBezTo>
                <a:cubicBezTo>
                  <a:pt x="192294" y="237029"/>
                  <a:pt x="199402" y="235575"/>
                  <a:pt x="206129" y="232801"/>
                </a:cubicBezTo>
                <a:cubicBezTo>
                  <a:pt x="212937" y="229960"/>
                  <a:pt x="218819" y="226091"/>
                  <a:pt x="223830" y="221170"/>
                </a:cubicBezTo>
                <a:cubicBezTo>
                  <a:pt x="228814" y="216249"/>
                  <a:pt x="232735" y="210434"/>
                  <a:pt x="235622" y="203790"/>
                </a:cubicBezTo>
                <a:cubicBezTo>
                  <a:pt x="238509" y="197102"/>
                  <a:pt x="239898" y="190101"/>
                  <a:pt x="239898" y="182586"/>
                </a:cubicBezTo>
                <a:cubicBezTo>
                  <a:pt x="239898" y="175138"/>
                  <a:pt x="238509" y="167980"/>
                  <a:pt x="235622" y="161292"/>
                </a:cubicBezTo>
                <a:cubicBezTo>
                  <a:pt x="232735" y="154537"/>
                  <a:pt x="228814" y="148610"/>
                  <a:pt x="223830" y="143689"/>
                </a:cubicBezTo>
                <a:cubicBezTo>
                  <a:pt x="218819" y="138745"/>
                  <a:pt x="212937" y="134898"/>
                  <a:pt x="206129" y="131923"/>
                </a:cubicBezTo>
                <a:cubicBezTo>
                  <a:pt x="199402" y="129038"/>
                  <a:pt x="192294" y="127517"/>
                  <a:pt x="184669" y="127517"/>
                </a:cubicBezTo>
                <a:close/>
                <a:moveTo>
                  <a:pt x="157081" y="0"/>
                </a:moveTo>
                <a:lnTo>
                  <a:pt x="211711" y="0"/>
                </a:lnTo>
                <a:cubicBezTo>
                  <a:pt x="213318" y="0"/>
                  <a:pt x="214898" y="2326"/>
                  <a:pt x="216450" y="7068"/>
                </a:cubicBezTo>
                <a:cubicBezTo>
                  <a:pt x="217975" y="11810"/>
                  <a:pt x="219146" y="16977"/>
                  <a:pt x="219963" y="22792"/>
                </a:cubicBezTo>
                <a:cubicBezTo>
                  <a:pt x="220807" y="28541"/>
                  <a:pt x="221515" y="34356"/>
                  <a:pt x="222087" y="40216"/>
                </a:cubicBezTo>
                <a:cubicBezTo>
                  <a:pt x="222741" y="45965"/>
                  <a:pt x="223231" y="49767"/>
                  <a:pt x="223640" y="51333"/>
                </a:cubicBezTo>
                <a:cubicBezTo>
                  <a:pt x="232872" y="53816"/>
                  <a:pt x="241641" y="57350"/>
                  <a:pt x="250029" y="61891"/>
                </a:cubicBezTo>
                <a:cubicBezTo>
                  <a:pt x="256374" y="57350"/>
                  <a:pt x="262801" y="52720"/>
                  <a:pt x="269201" y="48246"/>
                </a:cubicBezTo>
                <a:cubicBezTo>
                  <a:pt x="275682" y="43639"/>
                  <a:pt x="281891" y="38964"/>
                  <a:pt x="287801" y="34155"/>
                </a:cubicBezTo>
                <a:lnTo>
                  <a:pt x="290225" y="32902"/>
                </a:lnTo>
                <a:cubicBezTo>
                  <a:pt x="291069" y="32902"/>
                  <a:pt x="293874" y="35117"/>
                  <a:pt x="298694" y="39411"/>
                </a:cubicBezTo>
                <a:cubicBezTo>
                  <a:pt x="303487" y="43750"/>
                  <a:pt x="308553" y="48492"/>
                  <a:pt x="313890" y="53682"/>
                </a:cubicBezTo>
                <a:cubicBezTo>
                  <a:pt x="319201" y="58804"/>
                  <a:pt x="324076" y="63725"/>
                  <a:pt x="328433" y="68467"/>
                </a:cubicBezTo>
                <a:cubicBezTo>
                  <a:pt x="332845" y="73186"/>
                  <a:pt x="335023" y="76161"/>
                  <a:pt x="335023" y="77369"/>
                </a:cubicBezTo>
                <a:cubicBezTo>
                  <a:pt x="335023" y="78174"/>
                  <a:pt x="333689" y="80389"/>
                  <a:pt x="330938" y="84191"/>
                </a:cubicBezTo>
                <a:cubicBezTo>
                  <a:pt x="328106" y="87904"/>
                  <a:pt x="325029" y="91885"/>
                  <a:pt x="321706" y="96247"/>
                </a:cubicBezTo>
                <a:cubicBezTo>
                  <a:pt x="318302" y="100609"/>
                  <a:pt x="315034" y="104702"/>
                  <a:pt x="311902" y="108683"/>
                </a:cubicBezTo>
                <a:cubicBezTo>
                  <a:pt x="308689" y="112598"/>
                  <a:pt x="306646" y="115125"/>
                  <a:pt x="305938" y="116400"/>
                </a:cubicBezTo>
                <a:cubicBezTo>
                  <a:pt x="310622" y="124229"/>
                  <a:pt x="314599" y="133511"/>
                  <a:pt x="317867" y="144181"/>
                </a:cubicBezTo>
                <a:cubicBezTo>
                  <a:pt x="319909" y="144561"/>
                  <a:pt x="323694" y="145075"/>
                  <a:pt x="329196" y="145702"/>
                </a:cubicBezTo>
                <a:cubicBezTo>
                  <a:pt x="334724" y="146261"/>
                  <a:pt x="340416" y="147156"/>
                  <a:pt x="346244" y="148296"/>
                </a:cubicBezTo>
                <a:cubicBezTo>
                  <a:pt x="352071" y="149370"/>
                  <a:pt x="357273" y="150556"/>
                  <a:pt x="361903" y="151696"/>
                </a:cubicBezTo>
                <a:cubicBezTo>
                  <a:pt x="366505" y="152971"/>
                  <a:pt x="368820" y="154358"/>
                  <a:pt x="368820" y="155991"/>
                </a:cubicBezTo>
                <a:lnTo>
                  <a:pt x="368820" y="209807"/>
                </a:lnTo>
                <a:cubicBezTo>
                  <a:pt x="368820" y="211753"/>
                  <a:pt x="366505" y="213520"/>
                  <a:pt x="361903" y="214728"/>
                </a:cubicBezTo>
                <a:cubicBezTo>
                  <a:pt x="357273" y="216115"/>
                  <a:pt x="352071" y="217189"/>
                  <a:pt x="346244" y="218262"/>
                </a:cubicBezTo>
                <a:cubicBezTo>
                  <a:pt x="340416" y="219269"/>
                  <a:pt x="334642" y="219962"/>
                  <a:pt x="328869" y="220365"/>
                </a:cubicBezTo>
                <a:cubicBezTo>
                  <a:pt x="323177" y="220790"/>
                  <a:pt x="319446" y="221170"/>
                  <a:pt x="317867" y="221617"/>
                </a:cubicBezTo>
                <a:cubicBezTo>
                  <a:pt x="314980" y="230274"/>
                  <a:pt x="311249" y="239109"/>
                  <a:pt x="306510" y="248212"/>
                </a:cubicBezTo>
                <a:cubicBezTo>
                  <a:pt x="311249" y="254453"/>
                  <a:pt x="315742" y="260514"/>
                  <a:pt x="320154" y="266531"/>
                </a:cubicBezTo>
                <a:cubicBezTo>
                  <a:pt x="324593" y="272392"/>
                  <a:pt x="329522" y="278386"/>
                  <a:pt x="335023" y="284202"/>
                </a:cubicBezTo>
                <a:lnTo>
                  <a:pt x="335677" y="287177"/>
                </a:lnTo>
                <a:cubicBezTo>
                  <a:pt x="335677" y="288384"/>
                  <a:pt x="333553" y="291404"/>
                  <a:pt x="329386" y="296280"/>
                </a:cubicBezTo>
                <a:cubicBezTo>
                  <a:pt x="325165" y="301134"/>
                  <a:pt x="320290" y="306189"/>
                  <a:pt x="314789" y="311557"/>
                </a:cubicBezTo>
                <a:cubicBezTo>
                  <a:pt x="309261" y="316925"/>
                  <a:pt x="304087" y="321600"/>
                  <a:pt x="299321" y="325761"/>
                </a:cubicBezTo>
                <a:cubicBezTo>
                  <a:pt x="294446" y="329876"/>
                  <a:pt x="291450" y="331956"/>
                  <a:pt x="290225" y="331956"/>
                </a:cubicBezTo>
                <a:cubicBezTo>
                  <a:pt x="289844" y="331956"/>
                  <a:pt x="287719" y="330570"/>
                  <a:pt x="283934" y="327841"/>
                </a:cubicBezTo>
                <a:cubicBezTo>
                  <a:pt x="280176" y="325134"/>
                  <a:pt x="276009" y="322048"/>
                  <a:pt x="271379" y="318491"/>
                </a:cubicBezTo>
                <a:cubicBezTo>
                  <a:pt x="266777" y="314957"/>
                  <a:pt x="262474" y="311736"/>
                  <a:pt x="258498" y="308649"/>
                </a:cubicBezTo>
                <a:cubicBezTo>
                  <a:pt x="254468" y="305675"/>
                  <a:pt x="251908" y="303661"/>
                  <a:pt x="250682" y="302588"/>
                </a:cubicBezTo>
                <a:cubicBezTo>
                  <a:pt x="241450" y="307263"/>
                  <a:pt x="232463" y="310976"/>
                  <a:pt x="223640" y="313816"/>
                </a:cubicBezTo>
                <a:cubicBezTo>
                  <a:pt x="223640" y="315852"/>
                  <a:pt x="223313" y="319565"/>
                  <a:pt x="222741" y="324933"/>
                </a:cubicBezTo>
                <a:cubicBezTo>
                  <a:pt x="222087" y="330435"/>
                  <a:pt x="221325" y="336117"/>
                  <a:pt x="220290" y="342067"/>
                </a:cubicBezTo>
                <a:cubicBezTo>
                  <a:pt x="219282" y="348061"/>
                  <a:pt x="217975" y="353295"/>
                  <a:pt x="216450" y="357791"/>
                </a:cubicBezTo>
                <a:cubicBezTo>
                  <a:pt x="214925" y="362332"/>
                  <a:pt x="213318" y="364613"/>
                  <a:pt x="211711" y="364613"/>
                </a:cubicBezTo>
                <a:lnTo>
                  <a:pt x="157081" y="364613"/>
                </a:lnTo>
                <a:cubicBezTo>
                  <a:pt x="155420" y="364613"/>
                  <a:pt x="153895" y="362332"/>
                  <a:pt x="152343" y="357791"/>
                </a:cubicBezTo>
                <a:cubicBezTo>
                  <a:pt x="150818" y="353295"/>
                  <a:pt x="149592" y="348061"/>
                  <a:pt x="148748" y="342067"/>
                </a:cubicBezTo>
                <a:cubicBezTo>
                  <a:pt x="147986" y="336117"/>
                  <a:pt x="147223" y="330435"/>
                  <a:pt x="146651" y="325134"/>
                </a:cubicBezTo>
                <a:cubicBezTo>
                  <a:pt x="145998" y="319766"/>
                  <a:pt x="145752" y="316031"/>
                  <a:pt x="145752" y="313816"/>
                </a:cubicBezTo>
                <a:cubicBezTo>
                  <a:pt x="136520" y="311423"/>
                  <a:pt x="127479" y="307643"/>
                  <a:pt x="118710" y="302588"/>
                </a:cubicBezTo>
                <a:cubicBezTo>
                  <a:pt x="112364" y="307263"/>
                  <a:pt x="106074" y="311937"/>
                  <a:pt x="99864" y="316679"/>
                </a:cubicBezTo>
                <a:cubicBezTo>
                  <a:pt x="93628" y="321466"/>
                  <a:pt x="87473" y="326275"/>
                  <a:pt x="81591" y="331330"/>
                </a:cubicBezTo>
                <a:lnTo>
                  <a:pt x="78514" y="331956"/>
                </a:lnTo>
                <a:cubicBezTo>
                  <a:pt x="77751" y="331956"/>
                  <a:pt x="74919" y="329876"/>
                  <a:pt x="70044" y="325761"/>
                </a:cubicBezTo>
                <a:cubicBezTo>
                  <a:pt x="65251" y="321600"/>
                  <a:pt x="60240" y="316925"/>
                  <a:pt x="55039" y="311557"/>
                </a:cubicBezTo>
                <a:cubicBezTo>
                  <a:pt x="49782" y="306189"/>
                  <a:pt x="45126" y="301134"/>
                  <a:pt x="40959" y="296280"/>
                </a:cubicBezTo>
                <a:cubicBezTo>
                  <a:pt x="36711" y="291404"/>
                  <a:pt x="34668" y="288384"/>
                  <a:pt x="34668" y="287177"/>
                </a:cubicBezTo>
                <a:cubicBezTo>
                  <a:pt x="34668" y="286796"/>
                  <a:pt x="35948" y="284716"/>
                  <a:pt x="38644" y="280981"/>
                </a:cubicBezTo>
                <a:cubicBezTo>
                  <a:pt x="41258" y="277313"/>
                  <a:pt x="44336" y="273219"/>
                  <a:pt x="47686" y="268925"/>
                </a:cubicBezTo>
                <a:cubicBezTo>
                  <a:pt x="51062" y="264563"/>
                  <a:pt x="54222" y="260403"/>
                  <a:pt x="57163" y="256488"/>
                </a:cubicBezTo>
                <a:cubicBezTo>
                  <a:pt x="60186" y="252574"/>
                  <a:pt x="62037" y="250046"/>
                  <a:pt x="62854" y="248772"/>
                </a:cubicBezTo>
                <a:cubicBezTo>
                  <a:pt x="58116" y="240182"/>
                  <a:pt x="54140" y="230654"/>
                  <a:pt x="50872" y="220365"/>
                </a:cubicBezTo>
                <a:cubicBezTo>
                  <a:pt x="48829" y="219984"/>
                  <a:pt x="45044" y="219470"/>
                  <a:pt x="39543" y="218844"/>
                </a:cubicBezTo>
                <a:cubicBezTo>
                  <a:pt x="34014" y="218262"/>
                  <a:pt x="28377" y="217569"/>
                  <a:pt x="22495" y="216764"/>
                </a:cubicBezTo>
                <a:cubicBezTo>
                  <a:pt x="16640" y="215936"/>
                  <a:pt x="11465" y="214862"/>
                  <a:pt x="6836" y="213587"/>
                </a:cubicBezTo>
                <a:cubicBezTo>
                  <a:pt x="2233" y="212268"/>
                  <a:pt x="0" y="210814"/>
                  <a:pt x="0" y="209181"/>
                </a:cubicBezTo>
                <a:lnTo>
                  <a:pt x="0" y="154805"/>
                </a:lnTo>
                <a:cubicBezTo>
                  <a:pt x="0" y="153217"/>
                  <a:pt x="2233" y="151562"/>
                  <a:pt x="6836" y="150131"/>
                </a:cubicBezTo>
                <a:cubicBezTo>
                  <a:pt x="11465" y="148542"/>
                  <a:pt x="16776" y="147402"/>
                  <a:pt x="22794" y="146574"/>
                </a:cubicBezTo>
                <a:cubicBezTo>
                  <a:pt x="28840" y="145836"/>
                  <a:pt x="34668" y="145075"/>
                  <a:pt x="40169" y="144494"/>
                </a:cubicBezTo>
                <a:cubicBezTo>
                  <a:pt x="45698" y="143868"/>
                  <a:pt x="49483" y="143554"/>
                  <a:pt x="51525" y="143554"/>
                </a:cubicBezTo>
                <a:cubicBezTo>
                  <a:pt x="53949" y="133690"/>
                  <a:pt x="57735" y="124855"/>
                  <a:pt x="62854" y="116959"/>
                </a:cubicBezTo>
                <a:cubicBezTo>
                  <a:pt x="58116" y="110764"/>
                  <a:pt x="53513" y="104523"/>
                  <a:pt x="48884" y="98394"/>
                </a:cubicBezTo>
                <a:cubicBezTo>
                  <a:pt x="44336" y="92266"/>
                  <a:pt x="39543" y="86204"/>
                  <a:pt x="34668" y="80389"/>
                </a:cubicBezTo>
                <a:lnTo>
                  <a:pt x="33443" y="77369"/>
                </a:lnTo>
                <a:cubicBezTo>
                  <a:pt x="33443" y="76161"/>
                  <a:pt x="35485" y="73209"/>
                  <a:pt x="39652" y="68467"/>
                </a:cubicBezTo>
                <a:cubicBezTo>
                  <a:pt x="43900" y="63725"/>
                  <a:pt x="48693" y="58737"/>
                  <a:pt x="54085" y="53369"/>
                </a:cubicBezTo>
                <a:cubicBezTo>
                  <a:pt x="59532" y="48000"/>
                  <a:pt x="64652" y="43258"/>
                  <a:pt x="69472" y="39098"/>
                </a:cubicBezTo>
                <a:cubicBezTo>
                  <a:pt x="74265" y="35050"/>
                  <a:pt x="77288" y="32902"/>
                  <a:pt x="78514" y="32902"/>
                </a:cubicBezTo>
                <a:cubicBezTo>
                  <a:pt x="78949" y="32902"/>
                  <a:pt x="81019" y="34222"/>
                  <a:pt x="84777" y="36884"/>
                </a:cubicBezTo>
                <a:cubicBezTo>
                  <a:pt x="88563" y="39478"/>
                  <a:pt x="92811" y="42565"/>
                  <a:pt x="97413" y="46032"/>
                </a:cubicBezTo>
                <a:cubicBezTo>
                  <a:pt x="101961" y="49566"/>
                  <a:pt x="106400" y="53055"/>
                  <a:pt x="110567" y="56388"/>
                </a:cubicBezTo>
                <a:cubicBezTo>
                  <a:pt x="114788" y="59676"/>
                  <a:pt x="117294" y="61689"/>
                  <a:pt x="118056" y="62517"/>
                </a:cubicBezTo>
                <a:cubicBezTo>
                  <a:pt x="126907" y="57462"/>
                  <a:pt x="136139" y="53816"/>
                  <a:pt x="145752" y="51333"/>
                </a:cubicBezTo>
                <a:cubicBezTo>
                  <a:pt x="145752" y="49767"/>
                  <a:pt x="145998" y="45965"/>
                  <a:pt x="146651" y="40216"/>
                </a:cubicBezTo>
                <a:cubicBezTo>
                  <a:pt x="147223" y="34356"/>
                  <a:pt x="147986" y="28541"/>
                  <a:pt x="148748" y="22792"/>
                </a:cubicBezTo>
                <a:cubicBezTo>
                  <a:pt x="149592" y="16977"/>
                  <a:pt x="150682" y="11810"/>
                  <a:pt x="152016" y="7068"/>
                </a:cubicBezTo>
                <a:cubicBezTo>
                  <a:pt x="153323" y="2326"/>
                  <a:pt x="155039" y="0"/>
                  <a:pt x="157081" y="0"/>
                </a:cubicBezTo>
                <a:close/>
              </a:path>
            </a:pathLst>
          </a:custGeom>
          <a:solidFill>
            <a:srgbClr val="003366"/>
          </a:solidFill>
          <a:ln>
            <a:noFill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1" name="AutoShape 31">
            <a:extLst>
              <a:ext uri="{FF2B5EF4-FFF2-40B4-BE49-F238E27FC236}">
                <a16:creationId xmlns:a16="http://schemas.microsoft.com/office/drawing/2014/main" id="{BFAAE046-397B-7A96-6E85-FECA2279522B}"/>
              </a:ext>
            </a:extLst>
          </p:cNvPr>
          <p:cNvSpPr>
            <a:spLocks/>
          </p:cNvSpPr>
          <p:nvPr/>
        </p:nvSpPr>
        <p:spPr bwMode="auto">
          <a:xfrm>
            <a:off x="9621856" y="2515405"/>
            <a:ext cx="231032" cy="2039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4276" y="7975"/>
                </a:moveTo>
                <a:cubicBezTo>
                  <a:pt x="3988" y="7975"/>
                  <a:pt x="3706" y="8031"/>
                  <a:pt x="3434" y="8148"/>
                </a:cubicBezTo>
                <a:cubicBezTo>
                  <a:pt x="3160" y="8266"/>
                  <a:pt x="2903" y="8427"/>
                  <a:pt x="2666" y="8627"/>
                </a:cubicBezTo>
                <a:cubicBezTo>
                  <a:pt x="2428" y="8830"/>
                  <a:pt x="2220" y="9071"/>
                  <a:pt x="2044" y="9344"/>
                </a:cubicBezTo>
                <a:cubicBezTo>
                  <a:pt x="1867" y="9620"/>
                  <a:pt x="1730" y="9926"/>
                  <a:pt x="1628" y="10252"/>
                </a:cubicBezTo>
                <a:lnTo>
                  <a:pt x="0" y="16271"/>
                </a:lnTo>
                <a:lnTo>
                  <a:pt x="0" y="1618"/>
                </a:lnTo>
                <a:cubicBezTo>
                  <a:pt x="0" y="1177"/>
                  <a:pt x="132" y="796"/>
                  <a:pt x="399" y="478"/>
                </a:cubicBezTo>
                <a:cubicBezTo>
                  <a:pt x="663" y="161"/>
                  <a:pt x="981" y="0"/>
                  <a:pt x="1348" y="0"/>
                </a:cubicBezTo>
                <a:lnTo>
                  <a:pt x="9459" y="0"/>
                </a:lnTo>
                <a:cubicBezTo>
                  <a:pt x="9824" y="0"/>
                  <a:pt x="10140" y="161"/>
                  <a:pt x="10407" y="478"/>
                </a:cubicBezTo>
                <a:cubicBezTo>
                  <a:pt x="10673" y="796"/>
                  <a:pt x="10806" y="1177"/>
                  <a:pt x="10806" y="1618"/>
                </a:cubicBezTo>
                <a:cubicBezTo>
                  <a:pt x="10806" y="2059"/>
                  <a:pt x="10938" y="2438"/>
                  <a:pt x="11197" y="2749"/>
                </a:cubicBezTo>
                <a:cubicBezTo>
                  <a:pt x="11459" y="3063"/>
                  <a:pt x="11773" y="3222"/>
                  <a:pt x="12142" y="3222"/>
                </a:cubicBezTo>
                <a:lnTo>
                  <a:pt x="17332" y="3222"/>
                </a:lnTo>
                <a:cubicBezTo>
                  <a:pt x="17700" y="3222"/>
                  <a:pt x="18015" y="3384"/>
                  <a:pt x="18277" y="3713"/>
                </a:cubicBezTo>
                <a:cubicBezTo>
                  <a:pt x="18539" y="4042"/>
                  <a:pt x="18669" y="4426"/>
                  <a:pt x="18669" y="4867"/>
                </a:cubicBezTo>
                <a:lnTo>
                  <a:pt x="18669" y="7975"/>
                </a:lnTo>
                <a:lnTo>
                  <a:pt x="4276" y="7975"/>
                </a:lnTo>
                <a:close/>
                <a:moveTo>
                  <a:pt x="21599" y="10140"/>
                </a:moveTo>
                <a:lnTo>
                  <a:pt x="18552" y="20800"/>
                </a:lnTo>
                <a:cubicBezTo>
                  <a:pt x="18505" y="21015"/>
                  <a:pt x="18385" y="21203"/>
                  <a:pt x="18194" y="21362"/>
                </a:cubicBezTo>
                <a:cubicBezTo>
                  <a:pt x="18003" y="21520"/>
                  <a:pt x="17817" y="21599"/>
                  <a:pt x="17638" y="21599"/>
                </a:cubicBezTo>
                <a:lnTo>
                  <a:pt x="504" y="21599"/>
                </a:lnTo>
                <a:lnTo>
                  <a:pt x="3388" y="10913"/>
                </a:lnTo>
                <a:cubicBezTo>
                  <a:pt x="3434" y="10698"/>
                  <a:pt x="3552" y="10516"/>
                  <a:pt x="3745" y="10363"/>
                </a:cubicBezTo>
                <a:cubicBezTo>
                  <a:pt x="3936" y="10213"/>
                  <a:pt x="4120" y="10140"/>
                  <a:pt x="4301" y="10140"/>
                </a:cubicBezTo>
                <a:lnTo>
                  <a:pt x="21599" y="1014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grpSp>
        <p:nvGrpSpPr>
          <p:cNvPr id="102" name="Group 30">
            <a:extLst>
              <a:ext uri="{FF2B5EF4-FFF2-40B4-BE49-F238E27FC236}">
                <a16:creationId xmlns:a16="http://schemas.microsoft.com/office/drawing/2014/main" id="{950014F2-B8B0-3B5B-9737-C8A3A065636F}"/>
              </a:ext>
            </a:extLst>
          </p:cNvPr>
          <p:cNvGrpSpPr/>
          <p:nvPr/>
        </p:nvGrpSpPr>
        <p:grpSpPr>
          <a:xfrm>
            <a:off x="9607837" y="2989766"/>
            <a:ext cx="264464" cy="263838"/>
            <a:chOff x="1081088" y="2138363"/>
            <a:chExt cx="671512" cy="669925"/>
          </a:xfrm>
          <a:solidFill>
            <a:srgbClr val="003366"/>
          </a:solidFill>
        </p:grpSpPr>
        <p:sp>
          <p:nvSpPr>
            <p:cNvPr id="103" name="Freeform 16">
              <a:extLst>
                <a:ext uri="{FF2B5EF4-FFF2-40B4-BE49-F238E27FC236}">
                  <a16:creationId xmlns:a16="http://schemas.microsoft.com/office/drawing/2014/main" id="{A36EABEA-BED4-1BE9-370C-EF94E65E3A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5225" y="2516188"/>
              <a:ext cx="125412" cy="125413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26" y="0"/>
                </a:cxn>
                <a:cxn ang="0">
                  <a:pos x="26" y="26"/>
                </a:cxn>
                <a:cxn ang="0">
                  <a:pos x="0" y="26"/>
                </a:cxn>
                <a:cxn ang="0">
                  <a:pos x="0" y="52"/>
                </a:cxn>
                <a:cxn ang="0">
                  <a:pos x="26" y="52"/>
                </a:cxn>
                <a:cxn ang="0">
                  <a:pos x="26" y="79"/>
                </a:cxn>
                <a:cxn ang="0">
                  <a:pos x="53" y="79"/>
                </a:cxn>
                <a:cxn ang="0">
                  <a:pos x="53" y="52"/>
                </a:cxn>
                <a:cxn ang="0">
                  <a:pos x="79" y="52"/>
                </a:cxn>
                <a:cxn ang="0">
                  <a:pos x="79" y="26"/>
                </a:cxn>
                <a:cxn ang="0">
                  <a:pos x="53" y="26"/>
                </a:cxn>
                <a:cxn ang="0">
                  <a:pos x="53" y="0"/>
                </a:cxn>
                <a:cxn ang="0">
                  <a:pos x="53" y="0"/>
                </a:cxn>
                <a:cxn ang="0">
                  <a:pos x="53" y="0"/>
                </a:cxn>
              </a:cxnLst>
              <a:rect l="0" t="0" r="r" b="b"/>
              <a:pathLst>
                <a:path w="79" h="79">
                  <a:moveTo>
                    <a:pt x="53" y="0"/>
                  </a:moveTo>
                  <a:lnTo>
                    <a:pt x="26" y="0"/>
                  </a:lnTo>
                  <a:lnTo>
                    <a:pt x="26" y="26"/>
                  </a:lnTo>
                  <a:lnTo>
                    <a:pt x="0" y="26"/>
                  </a:lnTo>
                  <a:lnTo>
                    <a:pt x="0" y="52"/>
                  </a:lnTo>
                  <a:lnTo>
                    <a:pt x="26" y="52"/>
                  </a:lnTo>
                  <a:lnTo>
                    <a:pt x="26" y="79"/>
                  </a:lnTo>
                  <a:lnTo>
                    <a:pt x="53" y="79"/>
                  </a:lnTo>
                  <a:lnTo>
                    <a:pt x="53" y="52"/>
                  </a:lnTo>
                  <a:lnTo>
                    <a:pt x="79" y="52"/>
                  </a:lnTo>
                  <a:lnTo>
                    <a:pt x="79" y="26"/>
                  </a:lnTo>
                  <a:lnTo>
                    <a:pt x="53" y="26"/>
                  </a:lnTo>
                  <a:lnTo>
                    <a:pt x="53" y="0"/>
                  </a:lnTo>
                  <a:close/>
                  <a:moveTo>
                    <a:pt x="53" y="0"/>
                  </a:moveTo>
                  <a:lnTo>
                    <a:pt x="5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Freeform 17">
              <a:extLst>
                <a:ext uri="{FF2B5EF4-FFF2-40B4-BE49-F238E27FC236}">
                  <a16:creationId xmlns:a16="http://schemas.microsoft.com/office/drawing/2014/main" id="{BF804016-4298-F4F0-ED54-01CBBECEBC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5225" y="2516188"/>
              <a:ext cx="125412" cy="125413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26" y="0"/>
                </a:cxn>
                <a:cxn ang="0">
                  <a:pos x="26" y="26"/>
                </a:cxn>
                <a:cxn ang="0">
                  <a:pos x="0" y="26"/>
                </a:cxn>
                <a:cxn ang="0">
                  <a:pos x="0" y="52"/>
                </a:cxn>
                <a:cxn ang="0">
                  <a:pos x="26" y="52"/>
                </a:cxn>
                <a:cxn ang="0">
                  <a:pos x="26" y="79"/>
                </a:cxn>
                <a:cxn ang="0">
                  <a:pos x="53" y="79"/>
                </a:cxn>
                <a:cxn ang="0">
                  <a:pos x="53" y="52"/>
                </a:cxn>
                <a:cxn ang="0">
                  <a:pos x="79" y="52"/>
                </a:cxn>
                <a:cxn ang="0">
                  <a:pos x="79" y="26"/>
                </a:cxn>
                <a:cxn ang="0">
                  <a:pos x="53" y="26"/>
                </a:cxn>
                <a:cxn ang="0">
                  <a:pos x="53" y="0"/>
                </a:cxn>
                <a:cxn ang="0">
                  <a:pos x="53" y="0"/>
                </a:cxn>
                <a:cxn ang="0">
                  <a:pos x="53" y="0"/>
                </a:cxn>
              </a:cxnLst>
              <a:rect l="0" t="0" r="r" b="b"/>
              <a:pathLst>
                <a:path w="79" h="79">
                  <a:moveTo>
                    <a:pt x="53" y="0"/>
                  </a:moveTo>
                  <a:lnTo>
                    <a:pt x="26" y="0"/>
                  </a:lnTo>
                  <a:lnTo>
                    <a:pt x="26" y="26"/>
                  </a:lnTo>
                  <a:lnTo>
                    <a:pt x="0" y="26"/>
                  </a:lnTo>
                  <a:lnTo>
                    <a:pt x="0" y="52"/>
                  </a:lnTo>
                  <a:lnTo>
                    <a:pt x="26" y="52"/>
                  </a:lnTo>
                  <a:lnTo>
                    <a:pt x="26" y="79"/>
                  </a:lnTo>
                  <a:lnTo>
                    <a:pt x="53" y="79"/>
                  </a:lnTo>
                  <a:lnTo>
                    <a:pt x="53" y="52"/>
                  </a:lnTo>
                  <a:lnTo>
                    <a:pt x="79" y="52"/>
                  </a:lnTo>
                  <a:lnTo>
                    <a:pt x="79" y="26"/>
                  </a:lnTo>
                  <a:lnTo>
                    <a:pt x="53" y="26"/>
                  </a:lnTo>
                  <a:lnTo>
                    <a:pt x="53" y="0"/>
                  </a:lnTo>
                  <a:moveTo>
                    <a:pt x="53" y="0"/>
                  </a:moveTo>
                  <a:lnTo>
                    <a:pt x="53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 18">
              <a:extLst>
                <a:ext uri="{FF2B5EF4-FFF2-40B4-BE49-F238E27FC236}">
                  <a16:creationId xmlns:a16="http://schemas.microsoft.com/office/drawing/2014/main" id="{541ED4F5-C37F-61B3-A34E-650D52FE68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1088" y="2181226"/>
              <a:ext cx="250825" cy="250825"/>
            </a:xfrm>
            <a:custGeom>
              <a:avLst/>
              <a:gdLst/>
              <a:ahLst/>
              <a:cxnLst>
                <a:cxn ang="0">
                  <a:pos x="53" y="158"/>
                </a:cxn>
                <a:cxn ang="0">
                  <a:pos x="106" y="158"/>
                </a:cxn>
                <a:cxn ang="0">
                  <a:pos x="106" y="105"/>
                </a:cxn>
                <a:cxn ang="0">
                  <a:pos x="158" y="105"/>
                </a:cxn>
                <a:cxn ang="0">
                  <a:pos x="158" y="52"/>
                </a:cxn>
                <a:cxn ang="0">
                  <a:pos x="106" y="52"/>
                </a:cxn>
                <a:cxn ang="0">
                  <a:pos x="106" y="0"/>
                </a:cxn>
                <a:cxn ang="0">
                  <a:pos x="53" y="0"/>
                </a:cxn>
                <a:cxn ang="0">
                  <a:pos x="53" y="52"/>
                </a:cxn>
                <a:cxn ang="0">
                  <a:pos x="0" y="52"/>
                </a:cxn>
                <a:cxn ang="0">
                  <a:pos x="0" y="105"/>
                </a:cxn>
                <a:cxn ang="0">
                  <a:pos x="53" y="105"/>
                </a:cxn>
                <a:cxn ang="0">
                  <a:pos x="53" y="158"/>
                </a:cxn>
                <a:cxn ang="0">
                  <a:pos x="53" y="158"/>
                </a:cxn>
                <a:cxn ang="0">
                  <a:pos x="53" y="158"/>
                </a:cxn>
              </a:cxnLst>
              <a:rect l="0" t="0" r="r" b="b"/>
              <a:pathLst>
                <a:path w="158" h="158">
                  <a:moveTo>
                    <a:pt x="53" y="158"/>
                  </a:moveTo>
                  <a:lnTo>
                    <a:pt x="106" y="158"/>
                  </a:lnTo>
                  <a:lnTo>
                    <a:pt x="106" y="105"/>
                  </a:lnTo>
                  <a:lnTo>
                    <a:pt x="158" y="105"/>
                  </a:lnTo>
                  <a:lnTo>
                    <a:pt x="158" y="52"/>
                  </a:lnTo>
                  <a:lnTo>
                    <a:pt x="106" y="52"/>
                  </a:lnTo>
                  <a:lnTo>
                    <a:pt x="106" y="0"/>
                  </a:ln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105"/>
                  </a:lnTo>
                  <a:lnTo>
                    <a:pt x="53" y="105"/>
                  </a:lnTo>
                  <a:lnTo>
                    <a:pt x="53" y="158"/>
                  </a:lnTo>
                  <a:close/>
                  <a:moveTo>
                    <a:pt x="53" y="158"/>
                  </a:moveTo>
                  <a:lnTo>
                    <a:pt x="53" y="1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 19">
              <a:extLst>
                <a:ext uri="{FF2B5EF4-FFF2-40B4-BE49-F238E27FC236}">
                  <a16:creationId xmlns:a16="http://schemas.microsoft.com/office/drawing/2014/main" id="{9514E1DE-7FAE-F154-4605-417BFFB8CA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1088" y="2181226"/>
              <a:ext cx="250825" cy="250825"/>
            </a:xfrm>
            <a:custGeom>
              <a:avLst/>
              <a:gdLst/>
              <a:ahLst/>
              <a:cxnLst>
                <a:cxn ang="0">
                  <a:pos x="53" y="158"/>
                </a:cxn>
                <a:cxn ang="0">
                  <a:pos x="106" y="158"/>
                </a:cxn>
                <a:cxn ang="0">
                  <a:pos x="106" y="105"/>
                </a:cxn>
                <a:cxn ang="0">
                  <a:pos x="158" y="105"/>
                </a:cxn>
                <a:cxn ang="0">
                  <a:pos x="158" y="52"/>
                </a:cxn>
                <a:cxn ang="0">
                  <a:pos x="106" y="52"/>
                </a:cxn>
                <a:cxn ang="0">
                  <a:pos x="106" y="0"/>
                </a:cxn>
                <a:cxn ang="0">
                  <a:pos x="53" y="0"/>
                </a:cxn>
                <a:cxn ang="0">
                  <a:pos x="53" y="52"/>
                </a:cxn>
                <a:cxn ang="0">
                  <a:pos x="0" y="52"/>
                </a:cxn>
                <a:cxn ang="0">
                  <a:pos x="0" y="105"/>
                </a:cxn>
                <a:cxn ang="0">
                  <a:pos x="53" y="105"/>
                </a:cxn>
                <a:cxn ang="0">
                  <a:pos x="53" y="158"/>
                </a:cxn>
                <a:cxn ang="0">
                  <a:pos x="53" y="158"/>
                </a:cxn>
                <a:cxn ang="0">
                  <a:pos x="53" y="158"/>
                </a:cxn>
              </a:cxnLst>
              <a:rect l="0" t="0" r="r" b="b"/>
              <a:pathLst>
                <a:path w="158" h="158">
                  <a:moveTo>
                    <a:pt x="53" y="158"/>
                  </a:moveTo>
                  <a:lnTo>
                    <a:pt x="106" y="158"/>
                  </a:lnTo>
                  <a:lnTo>
                    <a:pt x="106" y="105"/>
                  </a:lnTo>
                  <a:lnTo>
                    <a:pt x="158" y="105"/>
                  </a:lnTo>
                  <a:lnTo>
                    <a:pt x="158" y="52"/>
                  </a:lnTo>
                  <a:lnTo>
                    <a:pt x="106" y="52"/>
                  </a:lnTo>
                  <a:lnTo>
                    <a:pt x="106" y="0"/>
                  </a:lnTo>
                  <a:lnTo>
                    <a:pt x="53" y="0"/>
                  </a:lnTo>
                  <a:lnTo>
                    <a:pt x="53" y="52"/>
                  </a:lnTo>
                  <a:lnTo>
                    <a:pt x="0" y="52"/>
                  </a:lnTo>
                  <a:lnTo>
                    <a:pt x="0" y="105"/>
                  </a:lnTo>
                  <a:lnTo>
                    <a:pt x="53" y="105"/>
                  </a:lnTo>
                  <a:lnTo>
                    <a:pt x="53" y="158"/>
                  </a:lnTo>
                  <a:moveTo>
                    <a:pt x="53" y="158"/>
                  </a:moveTo>
                  <a:lnTo>
                    <a:pt x="53" y="158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" name="Freeform 20">
              <a:extLst>
                <a:ext uri="{FF2B5EF4-FFF2-40B4-BE49-F238E27FC236}">
                  <a16:creationId xmlns:a16="http://schemas.microsoft.com/office/drawing/2014/main" id="{1DE3BFC0-3FBD-6556-751F-BFA598F9B1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31913" y="2138363"/>
              <a:ext cx="295275" cy="669925"/>
            </a:xfrm>
            <a:custGeom>
              <a:avLst/>
              <a:gdLst/>
              <a:ahLst/>
              <a:cxnLst>
                <a:cxn ang="0">
                  <a:pos x="1079" y="450"/>
                </a:cxn>
                <a:cxn ang="0">
                  <a:pos x="630" y="0"/>
                </a:cxn>
                <a:cxn ang="0">
                  <a:pos x="180" y="450"/>
                </a:cxn>
                <a:cxn ang="0">
                  <a:pos x="180" y="1808"/>
                </a:cxn>
                <a:cxn ang="0">
                  <a:pos x="0" y="2247"/>
                </a:cxn>
                <a:cxn ang="0">
                  <a:pos x="630" y="2876"/>
                </a:cxn>
                <a:cxn ang="0">
                  <a:pos x="1259" y="2247"/>
                </a:cxn>
                <a:cxn ang="0">
                  <a:pos x="1079" y="1808"/>
                </a:cxn>
                <a:cxn ang="0">
                  <a:pos x="1079" y="450"/>
                </a:cxn>
                <a:cxn ang="0">
                  <a:pos x="630" y="2696"/>
                </a:cxn>
                <a:cxn ang="0">
                  <a:pos x="575" y="2691"/>
                </a:cxn>
                <a:cxn ang="0">
                  <a:pos x="180" y="2247"/>
                </a:cxn>
                <a:cxn ang="0">
                  <a:pos x="360" y="1890"/>
                </a:cxn>
                <a:cxn ang="0">
                  <a:pos x="360" y="450"/>
                </a:cxn>
                <a:cxn ang="0">
                  <a:pos x="630" y="180"/>
                </a:cxn>
                <a:cxn ang="0">
                  <a:pos x="899" y="450"/>
                </a:cxn>
                <a:cxn ang="0">
                  <a:pos x="899" y="1890"/>
                </a:cxn>
                <a:cxn ang="0">
                  <a:pos x="1079" y="2247"/>
                </a:cxn>
                <a:cxn ang="0">
                  <a:pos x="630" y="2696"/>
                </a:cxn>
                <a:cxn ang="0">
                  <a:pos x="630" y="2696"/>
                </a:cxn>
                <a:cxn ang="0">
                  <a:pos x="630" y="2696"/>
                </a:cxn>
              </a:cxnLst>
              <a:rect l="0" t="0" r="r" b="b"/>
              <a:pathLst>
                <a:path w="1259" h="2876">
                  <a:moveTo>
                    <a:pt x="1079" y="450"/>
                  </a:moveTo>
                  <a:cubicBezTo>
                    <a:pt x="1079" y="202"/>
                    <a:pt x="878" y="0"/>
                    <a:pt x="630" y="0"/>
                  </a:cubicBezTo>
                  <a:cubicBezTo>
                    <a:pt x="381" y="0"/>
                    <a:pt x="180" y="202"/>
                    <a:pt x="180" y="450"/>
                  </a:cubicBezTo>
                  <a:cubicBezTo>
                    <a:pt x="180" y="1808"/>
                    <a:pt x="180" y="1808"/>
                    <a:pt x="180" y="1808"/>
                  </a:cubicBezTo>
                  <a:cubicBezTo>
                    <a:pt x="69" y="1921"/>
                    <a:pt x="0" y="2076"/>
                    <a:pt x="0" y="2247"/>
                  </a:cubicBezTo>
                  <a:cubicBezTo>
                    <a:pt x="0" y="2595"/>
                    <a:pt x="282" y="2876"/>
                    <a:pt x="630" y="2876"/>
                  </a:cubicBezTo>
                  <a:cubicBezTo>
                    <a:pt x="977" y="2876"/>
                    <a:pt x="1259" y="2595"/>
                    <a:pt x="1259" y="2247"/>
                  </a:cubicBezTo>
                  <a:cubicBezTo>
                    <a:pt x="1259" y="2076"/>
                    <a:pt x="1190" y="1921"/>
                    <a:pt x="1079" y="1808"/>
                  </a:cubicBezTo>
                  <a:lnTo>
                    <a:pt x="1079" y="450"/>
                  </a:lnTo>
                  <a:close/>
                  <a:moveTo>
                    <a:pt x="630" y="2696"/>
                  </a:moveTo>
                  <a:cubicBezTo>
                    <a:pt x="611" y="2696"/>
                    <a:pt x="593" y="2694"/>
                    <a:pt x="575" y="2691"/>
                  </a:cubicBezTo>
                  <a:cubicBezTo>
                    <a:pt x="353" y="2664"/>
                    <a:pt x="180" y="2477"/>
                    <a:pt x="180" y="2247"/>
                  </a:cubicBezTo>
                  <a:cubicBezTo>
                    <a:pt x="180" y="2101"/>
                    <a:pt x="251" y="1972"/>
                    <a:pt x="360" y="1890"/>
                  </a:cubicBezTo>
                  <a:cubicBezTo>
                    <a:pt x="360" y="450"/>
                    <a:pt x="360" y="450"/>
                    <a:pt x="360" y="450"/>
                  </a:cubicBezTo>
                  <a:cubicBezTo>
                    <a:pt x="360" y="301"/>
                    <a:pt x="481" y="180"/>
                    <a:pt x="630" y="180"/>
                  </a:cubicBezTo>
                  <a:cubicBezTo>
                    <a:pt x="778" y="180"/>
                    <a:pt x="899" y="301"/>
                    <a:pt x="899" y="450"/>
                  </a:cubicBezTo>
                  <a:cubicBezTo>
                    <a:pt x="899" y="1890"/>
                    <a:pt x="899" y="1890"/>
                    <a:pt x="899" y="1890"/>
                  </a:cubicBezTo>
                  <a:cubicBezTo>
                    <a:pt x="1008" y="1972"/>
                    <a:pt x="1079" y="2101"/>
                    <a:pt x="1079" y="2247"/>
                  </a:cubicBezTo>
                  <a:cubicBezTo>
                    <a:pt x="1079" y="2495"/>
                    <a:pt x="878" y="2696"/>
                    <a:pt x="630" y="2696"/>
                  </a:cubicBezTo>
                  <a:close/>
                  <a:moveTo>
                    <a:pt x="630" y="2696"/>
                  </a:moveTo>
                  <a:cubicBezTo>
                    <a:pt x="630" y="2696"/>
                    <a:pt x="630" y="2696"/>
                    <a:pt x="630" y="269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Freeform 21">
              <a:extLst>
                <a:ext uri="{FF2B5EF4-FFF2-40B4-BE49-F238E27FC236}">
                  <a16:creationId xmlns:a16="http://schemas.microsoft.com/office/drawing/2014/main" id="{1D11BDB3-6310-4690-D7AC-13A3997031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6050" y="2306638"/>
              <a:ext cx="127000" cy="417513"/>
            </a:xfrm>
            <a:custGeom>
              <a:avLst/>
              <a:gdLst/>
              <a:ahLst/>
              <a:cxnLst>
                <a:cxn ang="0">
                  <a:pos x="359" y="1275"/>
                </a:cxn>
                <a:cxn ang="0">
                  <a:pos x="359" y="0"/>
                </a:cxn>
                <a:cxn ang="0">
                  <a:pos x="180" y="0"/>
                </a:cxn>
                <a:cxn ang="0">
                  <a:pos x="180" y="1275"/>
                </a:cxn>
                <a:cxn ang="0">
                  <a:pos x="0" y="1528"/>
                </a:cxn>
                <a:cxn ang="0">
                  <a:pos x="270" y="1798"/>
                </a:cxn>
                <a:cxn ang="0">
                  <a:pos x="539" y="1528"/>
                </a:cxn>
                <a:cxn ang="0">
                  <a:pos x="359" y="1275"/>
                </a:cxn>
                <a:cxn ang="0">
                  <a:pos x="359" y="1275"/>
                </a:cxn>
                <a:cxn ang="0">
                  <a:pos x="359" y="1275"/>
                </a:cxn>
              </a:cxnLst>
              <a:rect l="0" t="0" r="r" b="b"/>
              <a:pathLst>
                <a:path w="539" h="1798">
                  <a:moveTo>
                    <a:pt x="359" y="1275"/>
                  </a:moveTo>
                  <a:cubicBezTo>
                    <a:pt x="359" y="0"/>
                    <a:pt x="359" y="0"/>
                    <a:pt x="359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0" y="1275"/>
                    <a:pt x="180" y="1275"/>
                    <a:pt x="180" y="1275"/>
                  </a:cubicBezTo>
                  <a:cubicBezTo>
                    <a:pt x="75" y="1312"/>
                    <a:pt x="0" y="1411"/>
                    <a:pt x="0" y="1528"/>
                  </a:cubicBezTo>
                  <a:cubicBezTo>
                    <a:pt x="0" y="1677"/>
                    <a:pt x="121" y="1798"/>
                    <a:pt x="270" y="1798"/>
                  </a:cubicBezTo>
                  <a:cubicBezTo>
                    <a:pt x="418" y="1798"/>
                    <a:pt x="539" y="1677"/>
                    <a:pt x="539" y="1528"/>
                  </a:cubicBezTo>
                  <a:cubicBezTo>
                    <a:pt x="539" y="1411"/>
                    <a:pt x="464" y="1312"/>
                    <a:pt x="359" y="1275"/>
                  </a:cubicBezTo>
                  <a:close/>
                  <a:moveTo>
                    <a:pt x="359" y="1275"/>
                  </a:moveTo>
                  <a:cubicBezTo>
                    <a:pt x="359" y="1275"/>
                    <a:pt x="359" y="1275"/>
                    <a:pt x="359" y="127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" name="Freeform 22">
              <a:extLst>
                <a:ext uri="{FF2B5EF4-FFF2-40B4-BE49-F238E27FC236}">
                  <a16:creationId xmlns:a16="http://schemas.microsoft.com/office/drawing/2014/main" id="{FA658257-FF1C-4517-AD9C-5C5756CE1D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7188" y="2222501"/>
              <a:ext cx="125412" cy="125413"/>
            </a:xfrm>
            <a:custGeom>
              <a:avLst/>
              <a:gdLst/>
              <a:ahLst/>
              <a:cxnLst>
                <a:cxn ang="0">
                  <a:pos x="52" y="26"/>
                </a:cxn>
                <a:cxn ang="0">
                  <a:pos x="52" y="0"/>
                </a:cxn>
                <a:cxn ang="0">
                  <a:pos x="26" y="0"/>
                </a:cxn>
                <a:cxn ang="0">
                  <a:pos x="26" y="26"/>
                </a:cxn>
                <a:cxn ang="0">
                  <a:pos x="0" y="26"/>
                </a:cxn>
                <a:cxn ang="0">
                  <a:pos x="0" y="53"/>
                </a:cxn>
                <a:cxn ang="0">
                  <a:pos x="26" y="53"/>
                </a:cxn>
                <a:cxn ang="0">
                  <a:pos x="26" y="79"/>
                </a:cxn>
                <a:cxn ang="0">
                  <a:pos x="52" y="79"/>
                </a:cxn>
                <a:cxn ang="0">
                  <a:pos x="52" y="53"/>
                </a:cxn>
                <a:cxn ang="0">
                  <a:pos x="79" y="53"/>
                </a:cxn>
                <a:cxn ang="0">
                  <a:pos x="79" y="26"/>
                </a:cxn>
                <a:cxn ang="0">
                  <a:pos x="52" y="26"/>
                </a:cxn>
                <a:cxn ang="0">
                  <a:pos x="52" y="26"/>
                </a:cxn>
                <a:cxn ang="0">
                  <a:pos x="52" y="26"/>
                </a:cxn>
              </a:cxnLst>
              <a:rect l="0" t="0" r="r" b="b"/>
              <a:pathLst>
                <a:path w="79" h="79">
                  <a:moveTo>
                    <a:pt x="52" y="26"/>
                  </a:moveTo>
                  <a:lnTo>
                    <a:pt x="52" y="0"/>
                  </a:lnTo>
                  <a:lnTo>
                    <a:pt x="26" y="0"/>
                  </a:lnTo>
                  <a:lnTo>
                    <a:pt x="26" y="26"/>
                  </a:lnTo>
                  <a:lnTo>
                    <a:pt x="0" y="26"/>
                  </a:lnTo>
                  <a:lnTo>
                    <a:pt x="0" y="53"/>
                  </a:lnTo>
                  <a:lnTo>
                    <a:pt x="26" y="53"/>
                  </a:lnTo>
                  <a:lnTo>
                    <a:pt x="26" y="79"/>
                  </a:lnTo>
                  <a:lnTo>
                    <a:pt x="52" y="79"/>
                  </a:lnTo>
                  <a:lnTo>
                    <a:pt x="52" y="53"/>
                  </a:lnTo>
                  <a:lnTo>
                    <a:pt x="79" y="53"/>
                  </a:lnTo>
                  <a:lnTo>
                    <a:pt x="79" y="26"/>
                  </a:lnTo>
                  <a:lnTo>
                    <a:pt x="52" y="26"/>
                  </a:lnTo>
                  <a:close/>
                  <a:moveTo>
                    <a:pt x="52" y="26"/>
                  </a:moveTo>
                  <a:lnTo>
                    <a:pt x="52" y="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" name="Freeform 23">
              <a:extLst>
                <a:ext uri="{FF2B5EF4-FFF2-40B4-BE49-F238E27FC236}">
                  <a16:creationId xmlns:a16="http://schemas.microsoft.com/office/drawing/2014/main" id="{E54AEA08-09F3-8C45-3BDC-8816BB6D5D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7188" y="2222501"/>
              <a:ext cx="125412" cy="125413"/>
            </a:xfrm>
            <a:custGeom>
              <a:avLst/>
              <a:gdLst/>
              <a:ahLst/>
              <a:cxnLst>
                <a:cxn ang="0">
                  <a:pos x="52" y="26"/>
                </a:cxn>
                <a:cxn ang="0">
                  <a:pos x="52" y="0"/>
                </a:cxn>
                <a:cxn ang="0">
                  <a:pos x="26" y="0"/>
                </a:cxn>
                <a:cxn ang="0">
                  <a:pos x="26" y="26"/>
                </a:cxn>
                <a:cxn ang="0">
                  <a:pos x="0" y="26"/>
                </a:cxn>
                <a:cxn ang="0">
                  <a:pos x="0" y="53"/>
                </a:cxn>
                <a:cxn ang="0">
                  <a:pos x="26" y="53"/>
                </a:cxn>
                <a:cxn ang="0">
                  <a:pos x="26" y="79"/>
                </a:cxn>
                <a:cxn ang="0">
                  <a:pos x="52" y="79"/>
                </a:cxn>
                <a:cxn ang="0">
                  <a:pos x="52" y="53"/>
                </a:cxn>
                <a:cxn ang="0">
                  <a:pos x="79" y="53"/>
                </a:cxn>
                <a:cxn ang="0">
                  <a:pos x="79" y="26"/>
                </a:cxn>
                <a:cxn ang="0">
                  <a:pos x="52" y="26"/>
                </a:cxn>
                <a:cxn ang="0">
                  <a:pos x="52" y="26"/>
                </a:cxn>
                <a:cxn ang="0">
                  <a:pos x="52" y="26"/>
                </a:cxn>
              </a:cxnLst>
              <a:rect l="0" t="0" r="r" b="b"/>
              <a:pathLst>
                <a:path w="79" h="79">
                  <a:moveTo>
                    <a:pt x="52" y="26"/>
                  </a:moveTo>
                  <a:lnTo>
                    <a:pt x="52" y="0"/>
                  </a:lnTo>
                  <a:lnTo>
                    <a:pt x="26" y="0"/>
                  </a:lnTo>
                  <a:lnTo>
                    <a:pt x="26" y="26"/>
                  </a:lnTo>
                  <a:lnTo>
                    <a:pt x="0" y="26"/>
                  </a:lnTo>
                  <a:lnTo>
                    <a:pt x="0" y="53"/>
                  </a:lnTo>
                  <a:lnTo>
                    <a:pt x="26" y="53"/>
                  </a:lnTo>
                  <a:lnTo>
                    <a:pt x="26" y="79"/>
                  </a:lnTo>
                  <a:lnTo>
                    <a:pt x="52" y="79"/>
                  </a:lnTo>
                  <a:lnTo>
                    <a:pt x="52" y="53"/>
                  </a:lnTo>
                  <a:lnTo>
                    <a:pt x="79" y="53"/>
                  </a:lnTo>
                  <a:lnTo>
                    <a:pt x="79" y="26"/>
                  </a:lnTo>
                  <a:lnTo>
                    <a:pt x="52" y="26"/>
                  </a:lnTo>
                  <a:moveTo>
                    <a:pt x="52" y="26"/>
                  </a:moveTo>
                  <a:lnTo>
                    <a:pt x="52" y="26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11" name="Скругленный прямоугольник 6">
            <a:extLst>
              <a:ext uri="{FF2B5EF4-FFF2-40B4-BE49-F238E27FC236}">
                <a16:creationId xmlns:a16="http://schemas.microsoft.com/office/drawing/2014/main" id="{61495353-53F5-3B7C-554F-42823E762B8F}"/>
              </a:ext>
            </a:extLst>
          </p:cNvPr>
          <p:cNvSpPr/>
          <p:nvPr/>
        </p:nvSpPr>
        <p:spPr>
          <a:xfrm>
            <a:off x="8551547" y="3744311"/>
            <a:ext cx="3295353" cy="2245743"/>
          </a:xfrm>
          <a:prstGeom prst="roundRect">
            <a:avLst>
              <a:gd name="adj" fmla="val 5463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3A49F68F-98CD-C6D9-5EA4-00233FEDD3BD}"/>
              </a:ext>
            </a:extLst>
          </p:cNvPr>
          <p:cNvSpPr/>
          <p:nvPr/>
        </p:nvSpPr>
        <p:spPr>
          <a:xfrm>
            <a:off x="8683514" y="3867624"/>
            <a:ext cx="4185286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400" b="1" kern="0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каких науках работают учёные?</a:t>
            </a:r>
          </a:p>
        </p:txBody>
      </p:sp>
      <p:graphicFrame>
        <p:nvGraphicFramePr>
          <p:cNvPr id="113" name="Диаграмма 112">
            <a:extLst>
              <a:ext uri="{FF2B5EF4-FFF2-40B4-BE49-F238E27FC236}">
                <a16:creationId xmlns:a16="http://schemas.microsoft.com/office/drawing/2014/main" id="{2928BD2A-41BC-93D4-AED3-40F907C91B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8235582"/>
              </p:ext>
            </p:extLst>
          </p:nvPr>
        </p:nvGraphicFramePr>
        <p:xfrm>
          <a:off x="8641436" y="4041302"/>
          <a:ext cx="3538839" cy="1943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4" name="Скругленный прямоугольник 6">
            <a:extLst>
              <a:ext uri="{FF2B5EF4-FFF2-40B4-BE49-F238E27FC236}">
                <a16:creationId xmlns:a16="http://schemas.microsoft.com/office/drawing/2014/main" id="{A93A6D94-58A6-129E-0E66-65E582708EBD}"/>
              </a:ext>
            </a:extLst>
          </p:cNvPr>
          <p:cNvSpPr/>
          <p:nvPr/>
        </p:nvSpPr>
        <p:spPr>
          <a:xfrm>
            <a:off x="5092688" y="3738659"/>
            <a:ext cx="3195038" cy="2245743"/>
          </a:xfrm>
          <a:prstGeom prst="roundRect">
            <a:avLst>
              <a:gd name="adj" fmla="val 5463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3171E008-E942-D52E-038E-06EB7ACE0AC1}"/>
              </a:ext>
            </a:extLst>
          </p:cNvPr>
          <p:cNvSpPr/>
          <p:nvPr/>
        </p:nvSpPr>
        <p:spPr>
          <a:xfrm>
            <a:off x="5224654" y="3861972"/>
            <a:ext cx="3274241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400" b="1" kern="0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Сколько тысяч исследователей? </a:t>
            </a:r>
          </a:p>
        </p:txBody>
      </p:sp>
      <p:sp>
        <p:nvSpPr>
          <p:cNvPr id="135" name="Прямоугольник 134">
            <a:extLst>
              <a:ext uri="{FF2B5EF4-FFF2-40B4-BE49-F238E27FC236}">
                <a16:creationId xmlns:a16="http://schemas.microsoft.com/office/drawing/2014/main" id="{D2FFCE5B-48C9-B3DE-BAC7-9946627DC85E}"/>
              </a:ext>
            </a:extLst>
          </p:cNvPr>
          <p:cNvSpPr/>
          <p:nvPr/>
        </p:nvSpPr>
        <p:spPr>
          <a:xfrm>
            <a:off x="6458925" y="4480560"/>
            <a:ext cx="1638300" cy="533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0" name="Диаграмма 129">
            <a:extLst>
              <a:ext uri="{FF2B5EF4-FFF2-40B4-BE49-F238E27FC236}">
                <a16:creationId xmlns:a16="http://schemas.microsoft.com/office/drawing/2014/main" id="{B2A4D948-B4DF-53D6-D129-BB9D715512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2492875"/>
              </p:ext>
            </p:extLst>
          </p:nvPr>
        </p:nvGraphicFramePr>
        <p:xfrm>
          <a:off x="5099540" y="4083897"/>
          <a:ext cx="3399355" cy="1848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137" name="Прямая соединительная линия 136">
            <a:extLst>
              <a:ext uri="{FF2B5EF4-FFF2-40B4-BE49-F238E27FC236}">
                <a16:creationId xmlns:a16="http://schemas.microsoft.com/office/drawing/2014/main" id="{1C8FFC63-027D-13C1-0E8C-ADD818FD1861}"/>
              </a:ext>
            </a:extLst>
          </p:cNvPr>
          <p:cNvCxnSpPr>
            <a:cxnSpLocks/>
          </p:cNvCxnSpPr>
          <p:nvPr/>
        </p:nvCxnSpPr>
        <p:spPr>
          <a:xfrm>
            <a:off x="8284550" y="4749800"/>
            <a:ext cx="1238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единительная линия 137">
            <a:extLst>
              <a:ext uri="{FF2B5EF4-FFF2-40B4-BE49-F238E27FC236}">
                <a16:creationId xmlns:a16="http://schemas.microsoft.com/office/drawing/2014/main" id="{C72596AE-DF3D-7224-D132-8518006BDC52}"/>
              </a:ext>
            </a:extLst>
          </p:cNvPr>
          <p:cNvCxnSpPr>
            <a:cxnSpLocks/>
          </p:cNvCxnSpPr>
          <p:nvPr/>
        </p:nvCxnSpPr>
        <p:spPr>
          <a:xfrm>
            <a:off x="8408375" y="3975100"/>
            <a:ext cx="22572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единительная линия 139">
            <a:extLst>
              <a:ext uri="{FF2B5EF4-FFF2-40B4-BE49-F238E27FC236}">
                <a16:creationId xmlns:a16="http://schemas.microsoft.com/office/drawing/2014/main" id="{BCAA8214-05AF-417B-BDB0-C58D441DF6FD}"/>
              </a:ext>
            </a:extLst>
          </p:cNvPr>
          <p:cNvCxnSpPr>
            <a:cxnSpLocks/>
          </p:cNvCxnSpPr>
          <p:nvPr/>
        </p:nvCxnSpPr>
        <p:spPr>
          <a:xfrm>
            <a:off x="8405990" y="3971925"/>
            <a:ext cx="0" cy="7747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Прямоугольник 130">
            <a:extLst>
              <a:ext uri="{FF2B5EF4-FFF2-40B4-BE49-F238E27FC236}">
                <a16:creationId xmlns:a16="http://schemas.microsoft.com/office/drawing/2014/main" id="{FB620EC1-E890-A726-40BB-8C86131BA5C3}"/>
              </a:ext>
            </a:extLst>
          </p:cNvPr>
          <p:cNvSpPr/>
          <p:nvPr/>
        </p:nvSpPr>
        <p:spPr>
          <a:xfrm>
            <a:off x="6463978" y="5044476"/>
            <a:ext cx="141579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36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346,5</a:t>
            </a:r>
          </a:p>
        </p:txBody>
      </p:sp>
      <p:sp>
        <p:nvSpPr>
          <p:cNvPr id="132" name="Прямоугольник 131">
            <a:extLst>
              <a:ext uri="{FF2B5EF4-FFF2-40B4-BE49-F238E27FC236}">
                <a16:creationId xmlns:a16="http://schemas.microsoft.com/office/drawing/2014/main" id="{67558A4A-961B-B05A-B787-11E30B6D0C5F}"/>
              </a:ext>
            </a:extLst>
          </p:cNvPr>
          <p:cNvSpPr/>
          <p:nvPr/>
        </p:nvSpPr>
        <p:spPr>
          <a:xfrm>
            <a:off x="6501820" y="5542951"/>
            <a:ext cx="14969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исследователей</a:t>
            </a:r>
          </a:p>
        </p:txBody>
      </p:sp>
    </p:spTree>
    <p:extLst>
      <p:ext uri="{BB962C8B-B14F-4D97-AF65-F5344CB8AC3E}">
        <p14:creationId xmlns:p14="http://schemas.microsoft.com/office/powerpoint/2010/main" val="2861854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3">
            <a:extLst>
              <a:ext uri="{FF2B5EF4-FFF2-40B4-BE49-F238E27FC236}">
                <a16:creationId xmlns:a16="http://schemas.microsoft.com/office/drawing/2014/main" id="{11368432-B620-5676-6FC3-0207DDC84A2E}"/>
              </a:ext>
            </a:extLst>
          </p:cNvPr>
          <p:cNvSpPr txBox="1">
            <a:spLocks/>
          </p:cNvSpPr>
          <p:nvPr/>
        </p:nvSpPr>
        <p:spPr>
          <a:xfrm>
            <a:off x="1772923" y="6378162"/>
            <a:ext cx="4871124" cy="21544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0" dirty="0">
                <a:solidFill>
                  <a:schemeClr val="bg1">
                    <a:lumMod val="75000"/>
                  </a:schemeClr>
                </a:solidFill>
              </a:rPr>
              <a:t>* Выводы</a:t>
            </a:r>
            <a:r>
              <a:rPr lang="ru-RU" sz="1400" b="0" i="0" dirty="0">
                <a:solidFill>
                  <a:schemeClr val="bg1">
                    <a:lumMod val="75000"/>
                  </a:schemeClr>
                </a:solidFill>
                <a:effectLst/>
                <a:latin typeface="Arial Narrow" panose="020B0606020202030204" pitchFamily="34" charset="0"/>
              </a:rPr>
              <a:t> сделаны на основании экспертной оценки</a:t>
            </a:r>
            <a:endParaRPr lang="ru-RU" sz="1400" dirty="0">
              <a:solidFill>
                <a:schemeClr val="bg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59469" y="477188"/>
            <a:ext cx="11708880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Реально достижимый объём рынка</a:t>
            </a:r>
            <a:r>
              <a:rPr lang="ru-RU" sz="2800" b="1" dirty="0">
                <a:solidFill>
                  <a:srgbClr val="003366">
                    <a:alpha val="44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786870" y="6347385"/>
            <a:ext cx="290829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fld id="{F261FFE2-67A2-4938-AA67-F4B325A9C0FC}" type="slidenum">
              <a:rPr lang="ru-RU" sz="1600" b="1" smtClean="0">
                <a:solidFill>
                  <a:srgbClr val="434343"/>
                </a:solidFill>
                <a:latin typeface="Arial Black" panose="020B0A04020102020204" pitchFamily="34" charset="0"/>
              </a:rPr>
              <a:t>9</a:t>
            </a:fld>
            <a:endParaRPr lang="ru-RU" sz="1600" b="1" dirty="0">
              <a:solidFill>
                <a:srgbClr val="434343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1691620" y="6340242"/>
            <a:ext cx="0" cy="2462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Скругленный прямоугольник 6">
            <a:extLst>
              <a:ext uri="{FF2B5EF4-FFF2-40B4-BE49-F238E27FC236}">
                <a16:creationId xmlns:a16="http://schemas.microsoft.com/office/drawing/2014/main" id="{3EEEDDB7-E951-6DFE-DF06-4D273C0C8B61}"/>
              </a:ext>
            </a:extLst>
          </p:cNvPr>
          <p:cNvSpPr/>
          <p:nvPr/>
        </p:nvSpPr>
        <p:spPr>
          <a:xfrm>
            <a:off x="1657350" y="1194280"/>
            <a:ext cx="2773205" cy="5153105"/>
          </a:xfrm>
          <a:prstGeom prst="roundRect">
            <a:avLst>
              <a:gd name="adj" fmla="val 2899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0631223-D4FA-4BF6-68D2-68B2D0949182}"/>
              </a:ext>
            </a:extLst>
          </p:cNvPr>
          <p:cNvSpPr/>
          <p:nvPr/>
        </p:nvSpPr>
        <p:spPr>
          <a:xfrm>
            <a:off x="1784869" y="1317593"/>
            <a:ext cx="316633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600" b="1" kern="0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было сделано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BB880A0-AD4F-C47D-B879-039718B55249}"/>
              </a:ext>
            </a:extLst>
          </p:cNvPr>
          <p:cNvSpPr/>
          <p:nvPr/>
        </p:nvSpPr>
        <p:spPr>
          <a:xfrm>
            <a:off x="1784868" y="2281893"/>
            <a:ext cx="300303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«Погружение» в роль пользователя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LaTeX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465AA7B-143D-2DE9-3FC2-C0067E968891}"/>
              </a:ext>
            </a:extLst>
          </p:cNvPr>
          <p:cNvSpPr/>
          <p:nvPr/>
        </p:nvSpPr>
        <p:spPr>
          <a:xfrm>
            <a:off x="1784868" y="3377268"/>
            <a:ext cx="300303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публикационной активности в журналах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AFDD090-A3B4-ED3F-A5C3-9D737CAE6179}"/>
              </a:ext>
            </a:extLst>
          </p:cNvPr>
          <p:cNvSpPr/>
          <p:nvPr/>
        </p:nvSpPr>
        <p:spPr>
          <a:xfrm>
            <a:off x="1784868" y="4472643"/>
            <a:ext cx="300303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Групповое интервью </a:t>
            </a:r>
            <a:b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«тёплым» контактам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DAF6073-9914-E5A2-7EAE-BC2ECF7AC997}"/>
              </a:ext>
            </a:extLst>
          </p:cNvPr>
          <p:cNvSpPr/>
          <p:nvPr/>
        </p:nvSpPr>
        <p:spPr>
          <a:xfrm>
            <a:off x="1784868" y="5568018"/>
            <a:ext cx="300303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Серия интервью с «холодными» контактам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0B595CB-3B15-D621-05E3-F0885ED979F5}"/>
              </a:ext>
            </a:extLst>
          </p:cNvPr>
          <p:cNvSpPr/>
          <p:nvPr/>
        </p:nvSpPr>
        <p:spPr>
          <a:xfrm>
            <a:off x="1784868" y="1829353"/>
            <a:ext cx="3003031" cy="492443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r>
              <a:rPr 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9DEF591-80E7-3167-18C7-C32ECA510D0B}"/>
              </a:ext>
            </a:extLst>
          </p:cNvPr>
          <p:cNvSpPr/>
          <p:nvPr/>
        </p:nvSpPr>
        <p:spPr>
          <a:xfrm>
            <a:off x="1784868" y="2924728"/>
            <a:ext cx="3003031" cy="492443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r>
              <a:rPr 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A172AF2-93AC-FCB1-F818-8AD619B041D8}"/>
              </a:ext>
            </a:extLst>
          </p:cNvPr>
          <p:cNvSpPr/>
          <p:nvPr/>
        </p:nvSpPr>
        <p:spPr>
          <a:xfrm>
            <a:off x="1784868" y="4020103"/>
            <a:ext cx="3003031" cy="492443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r>
              <a:rPr 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1A17F9E-1C4C-E14D-1F77-D1B566304AF8}"/>
              </a:ext>
            </a:extLst>
          </p:cNvPr>
          <p:cNvSpPr/>
          <p:nvPr/>
        </p:nvSpPr>
        <p:spPr>
          <a:xfrm>
            <a:off x="1784868" y="5115478"/>
            <a:ext cx="3003031" cy="492443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r>
              <a:rPr 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2" name="Скругленный прямоугольник 6">
            <a:extLst>
              <a:ext uri="{FF2B5EF4-FFF2-40B4-BE49-F238E27FC236}">
                <a16:creationId xmlns:a16="http://schemas.microsoft.com/office/drawing/2014/main" id="{4A355A91-99BD-23AB-D81A-5CF87AD46A3F}"/>
              </a:ext>
            </a:extLst>
          </p:cNvPr>
          <p:cNvSpPr/>
          <p:nvPr/>
        </p:nvSpPr>
        <p:spPr>
          <a:xfrm>
            <a:off x="4687889" y="1194280"/>
            <a:ext cx="3624261" cy="2539519"/>
          </a:xfrm>
          <a:prstGeom prst="roundRect">
            <a:avLst>
              <a:gd name="adj" fmla="val 5149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6ED3B3A-125B-1CC0-7E2A-F3533E298F17}"/>
              </a:ext>
            </a:extLst>
          </p:cNvPr>
          <p:cNvSpPr/>
          <p:nvPr/>
        </p:nvSpPr>
        <p:spPr>
          <a:xfrm>
            <a:off x="4875730" y="1317593"/>
            <a:ext cx="3166338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600" b="1" kern="0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 пользователи со стороны студентов </a:t>
            </a:r>
          </a:p>
        </p:txBody>
      </p:sp>
      <p:sp>
        <p:nvSpPr>
          <p:cNvPr id="17" name="Скругленный прямоугольник 6">
            <a:extLst>
              <a:ext uri="{FF2B5EF4-FFF2-40B4-BE49-F238E27FC236}">
                <a16:creationId xmlns:a16="http://schemas.microsoft.com/office/drawing/2014/main" id="{860CD3B4-5E32-66B0-1FEB-1FF16B4EFD00}"/>
              </a:ext>
            </a:extLst>
          </p:cNvPr>
          <p:cNvSpPr/>
          <p:nvPr/>
        </p:nvSpPr>
        <p:spPr>
          <a:xfrm>
            <a:off x="4687889" y="3960265"/>
            <a:ext cx="3624261" cy="2387120"/>
          </a:xfrm>
          <a:prstGeom prst="roundRect">
            <a:avLst>
              <a:gd name="adj" fmla="val 5293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C288D8F-D5AA-6116-B9A8-F0B6A1046655}"/>
              </a:ext>
            </a:extLst>
          </p:cNvPr>
          <p:cNvSpPr/>
          <p:nvPr/>
        </p:nvSpPr>
        <p:spPr>
          <a:xfrm>
            <a:off x="4875730" y="4083577"/>
            <a:ext cx="3166338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600" b="1" kern="0" dirty="0">
                <a:solidFill>
                  <a:srgbClr val="0074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 пользователи со стороны исследователей </a:t>
            </a:r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0693B5EC-DDFF-601C-6823-31DEF79877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2048096"/>
              </p:ext>
            </p:extLst>
          </p:nvPr>
        </p:nvGraphicFramePr>
        <p:xfrm>
          <a:off x="4759221" y="1856415"/>
          <a:ext cx="3857729" cy="1848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0E2B6F82-960A-FF16-A3C9-ABC84CF067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577266"/>
              </p:ext>
            </p:extLst>
          </p:nvPr>
        </p:nvGraphicFramePr>
        <p:xfrm>
          <a:off x="4759221" y="4504724"/>
          <a:ext cx="3857729" cy="1848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Скругленный прямоугольник 6">
            <a:extLst>
              <a:ext uri="{FF2B5EF4-FFF2-40B4-BE49-F238E27FC236}">
                <a16:creationId xmlns:a16="http://schemas.microsoft.com/office/drawing/2014/main" id="{8066AAD9-9616-279D-E460-7A7C6AEFDF75}"/>
              </a:ext>
            </a:extLst>
          </p:cNvPr>
          <p:cNvSpPr/>
          <p:nvPr/>
        </p:nvSpPr>
        <p:spPr>
          <a:xfrm>
            <a:off x="8559800" y="1194280"/>
            <a:ext cx="3086100" cy="2539519"/>
          </a:xfrm>
          <a:prstGeom prst="roundRect">
            <a:avLst>
              <a:gd name="adj" fmla="val 5149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256CC25-A670-E4E9-BBB7-17CFDD1AB410}"/>
              </a:ext>
            </a:extLst>
          </p:cNvPr>
          <p:cNvSpPr/>
          <p:nvPr/>
        </p:nvSpPr>
        <p:spPr>
          <a:xfrm>
            <a:off x="8747641" y="1317593"/>
            <a:ext cx="32533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600" b="1" kern="0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Факторы использования конкретной среды </a:t>
            </a:r>
            <a:r>
              <a:rPr lang="en-US" sz="1600" b="1" kern="0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LaTeX</a:t>
            </a:r>
            <a:endParaRPr lang="ru-RU" sz="1600" b="1" kern="0" dirty="0">
              <a:solidFill>
                <a:srgbClr val="BB8D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5B6DD7F-5AC2-A07D-E9EC-9FC08DC01693}"/>
              </a:ext>
            </a:extLst>
          </p:cNvPr>
          <p:cNvSpPr/>
          <p:nvPr/>
        </p:nvSpPr>
        <p:spPr>
          <a:xfrm>
            <a:off x="8747642" y="1932518"/>
            <a:ext cx="237281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000" indent="-180000">
              <a:buClr>
                <a:srgbClr val="BB8D54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Привычки преподавателя или руководителя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E78089D-65B7-5374-251F-07BB2E07082E}"/>
              </a:ext>
            </a:extLst>
          </p:cNvPr>
          <p:cNvSpPr/>
          <p:nvPr/>
        </p:nvSpPr>
        <p:spPr>
          <a:xfrm>
            <a:off x="8747641" y="2731334"/>
            <a:ext cx="261436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000" indent="-180000">
              <a:buClr>
                <a:srgbClr val="BB8D54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Дешёвое программное решение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90BA0C2-A8EE-683F-BDCB-F1038755EF0E}"/>
              </a:ext>
            </a:extLst>
          </p:cNvPr>
          <p:cNvSpPr/>
          <p:nvPr/>
        </p:nvSpPr>
        <p:spPr>
          <a:xfrm>
            <a:off x="8747641" y="3283928"/>
            <a:ext cx="2614361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000" indent="-180000">
              <a:buClr>
                <a:srgbClr val="BB8D54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Простота использования</a:t>
            </a:r>
          </a:p>
        </p:txBody>
      </p:sp>
      <p:sp>
        <p:nvSpPr>
          <p:cNvPr id="27" name="Скругленный прямоугольник 6">
            <a:extLst>
              <a:ext uri="{FF2B5EF4-FFF2-40B4-BE49-F238E27FC236}">
                <a16:creationId xmlns:a16="http://schemas.microsoft.com/office/drawing/2014/main" id="{21471119-F3BE-AF35-6EE9-D1F64CCAD316}"/>
              </a:ext>
            </a:extLst>
          </p:cNvPr>
          <p:cNvSpPr/>
          <p:nvPr/>
        </p:nvSpPr>
        <p:spPr>
          <a:xfrm>
            <a:off x="8559800" y="3930094"/>
            <a:ext cx="3086100" cy="2417292"/>
          </a:xfrm>
          <a:prstGeom prst="roundRect">
            <a:avLst>
              <a:gd name="adj" fmla="val 5149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F774BFA-77E0-EBB3-56D7-6AB121B63609}"/>
              </a:ext>
            </a:extLst>
          </p:cNvPr>
          <p:cNvSpPr/>
          <p:nvPr/>
        </p:nvSpPr>
        <p:spPr>
          <a:xfrm>
            <a:off x="8747641" y="4053406"/>
            <a:ext cx="32533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600" b="1" kern="0" dirty="0">
                <a:solidFill>
                  <a:srgbClr val="0074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Факторы использования конкретной среды </a:t>
            </a:r>
            <a:r>
              <a:rPr lang="en-US" sz="1600" b="1" kern="0" dirty="0">
                <a:solidFill>
                  <a:srgbClr val="0074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LaTeX</a:t>
            </a:r>
            <a:endParaRPr lang="ru-RU" sz="1600" b="1" kern="0" dirty="0">
              <a:solidFill>
                <a:srgbClr val="0074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6B049CEF-F889-EAB4-2E2B-A0E782600BA7}"/>
              </a:ext>
            </a:extLst>
          </p:cNvPr>
          <p:cNvSpPr/>
          <p:nvPr/>
        </p:nvSpPr>
        <p:spPr>
          <a:xfrm>
            <a:off x="8747642" y="4668331"/>
            <a:ext cx="237281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000" indent="-180000">
              <a:buClr>
                <a:srgbClr val="0074BB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Предпочтения научного коллектива коллег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C235824-E0F2-A24A-DF36-D889C0EB32B2}"/>
              </a:ext>
            </a:extLst>
          </p:cNvPr>
          <p:cNvSpPr/>
          <p:nvPr/>
        </p:nvSpPr>
        <p:spPr>
          <a:xfrm>
            <a:off x="8747641" y="5280806"/>
            <a:ext cx="2738239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000" indent="-180000">
              <a:buClr>
                <a:srgbClr val="0074BB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Имеющийся многолетний опыт работы с конкретным ПО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2E5C6071-8ADC-D2EC-E47C-184A525D5A70}"/>
              </a:ext>
            </a:extLst>
          </p:cNvPr>
          <p:cNvSpPr/>
          <p:nvPr/>
        </p:nvSpPr>
        <p:spPr>
          <a:xfrm>
            <a:off x="8747641" y="5893282"/>
            <a:ext cx="2614361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000" indent="-180000">
              <a:buClr>
                <a:srgbClr val="0074BB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Простота установки на ПК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DD142DB4-3117-516E-914A-0C8C5917C374}"/>
              </a:ext>
            </a:extLst>
          </p:cNvPr>
          <p:cNvCxnSpPr>
            <a:cxnSpLocks/>
          </p:cNvCxnSpPr>
          <p:nvPr/>
        </p:nvCxnSpPr>
        <p:spPr>
          <a:xfrm>
            <a:off x="8316911" y="1587626"/>
            <a:ext cx="242889" cy="0"/>
          </a:xfrm>
          <a:prstGeom prst="line">
            <a:avLst/>
          </a:prstGeom>
          <a:ln w="19050">
            <a:solidFill>
              <a:srgbClr val="1D9E35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EF7C0665-C91F-AF23-9986-7EFD91F9016E}"/>
              </a:ext>
            </a:extLst>
          </p:cNvPr>
          <p:cNvCxnSpPr>
            <a:cxnSpLocks/>
          </p:cNvCxnSpPr>
          <p:nvPr/>
        </p:nvCxnSpPr>
        <p:spPr>
          <a:xfrm>
            <a:off x="8316911" y="4292726"/>
            <a:ext cx="242889" cy="0"/>
          </a:xfrm>
          <a:prstGeom prst="line">
            <a:avLst/>
          </a:prstGeom>
          <a:ln w="19050">
            <a:solidFill>
              <a:srgbClr val="0074BB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9CBBF5B-4383-DD8A-1BBF-C29B88C806D1}"/>
              </a:ext>
            </a:extLst>
          </p:cNvPr>
          <p:cNvSpPr/>
          <p:nvPr/>
        </p:nvSpPr>
        <p:spPr>
          <a:xfrm>
            <a:off x="6479540" y="2861420"/>
            <a:ext cx="141579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36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960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233E75D8-F454-AEDF-4F57-70BB79D1B3C0}"/>
              </a:ext>
            </a:extLst>
          </p:cNvPr>
          <p:cNvSpPr/>
          <p:nvPr/>
        </p:nvSpPr>
        <p:spPr>
          <a:xfrm>
            <a:off x="6494522" y="3405615"/>
            <a:ext cx="140652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студентов РФ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FED8D45-17C7-CDE3-CE43-D4A43FF328B9}"/>
              </a:ext>
            </a:extLst>
          </p:cNvPr>
          <p:cNvSpPr/>
          <p:nvPr/>
        </p:nvSpPr>
        <p:spPr>
          <a:xfrm>
            <a:off x="6449975" y="5477200"/>
            <a:ext cx="141579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36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131,7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9ABCC28-63A3-6E8C-C627-359CC9A814FA}"/>
              </a:ext>
            </a:extLst>
          </p:cNvPr>
          <p:cNvSpPr/>
          <p:nvPr/>
        </p:nvSpPr>
        <p:spPr>
          <a:xfrm>
            <a:off x="6449717" y="5994725"/>
            <a:ext cx="14969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исследователей</a:t>
            </a:r>
          </a:p>
        </p:txBody>
      </p:sp>
    </p:spTree>
    <p:extLst>
      <p:ext uri="{BB962C8B-B14F-4D97-AF65-F5344CB8AC3E}">
        <p14:creationId xmlns:p14="http://schemas.microsoft.com/office/powerpoint/2010/main" val="3165941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778519" y="477188"/>
            <a:ext cx="9335573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Планируемая бизнес-модель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786870" y="6347385"/>
            <a:ext cx="748550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fld id="{F261FFE2-67A2-4938-AA67-F4B325A9C0FC}" type="slidenum">
              <a:rPr lang="ru-RU" sz="1600" b="1" smtClean="0">
                <a:solidFill>
                  <a:srgbClr val="434343"/>
                </a:solidFill>
                <a:latin typeface="Arial Black" panose="020B0A04020102020204" pitchFamily="34" charset="0"/>
              </a:rPr>
              <a:t>10</a:t>
            </a:fld>
            <a:endParaRPr lang="ru-RU" sz="1600" b="1" dirty="0">
              <a:solidFill>
                <a:srgbClr val="434343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1691620" y="6340242"/>
            <a:ext cx="0" cy="2462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Скругленный прямоугольник 6">
            <a:extLst>
              <a:ext uri="{FF2B5EF4-FFF2-40B4-BE49-F238E27FC236}">
                <a16:creationId xmlns:a16="http://schemas.microsoft.com/office/drawing/2014/main" id="{0B4D9388-3840-1133-A552-3F0F3057690E}"/>
              </a:ext>
            </a:extLst>
          </p:cNvPr>
          <p:cNvSpPr/>
          <p:nvPr/>
        </p:nvSpPr>
        <p:spPr>
          <a:xfrm>
            <a:off x="1668026" y="1066800"/>
            <a:ext cx="1877636" cy="4125890"/>
          </a:xfrm>
          <a:prstGeom prst="roundRect">
            <a:avLst>
              <a:gd name="adj" fmla="val 5463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7">
            <a:extLst>
              <a:ext uri="{FF2B5EF4-FFF2-40B4-BE49-F238E27FC236}">
                <a16:creationId xmlns:a16="http://schemas.microsoft.com/office/drawing/2014/main" id="{B87E4537-2DED-3F89-4FD0-15D9087AD2EF}"/>
              </a:ext>
            </a:extLst>
          </p:cNvPr>
          <p:cNvSpPr/>
          <p:nvPr/>
        </p:nvSpPr>
        <p:spPr>
          <a:xfrm>
            <a:off x="3670522" y="1066801"/>
            <a:ext cx="1877636" cy="1836420"/>
          </a:xfrm>
          <a:prstGeom prst="roundRect">
            <a:avLst>
              <a:gd name="adj" fmla="val 7103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9">
            <a:extLst>
              <a:ext uri="{FF2B5EF4-FFF2-40B4-BE49-F238E27FC236}">
                <a16:creationId xmlns:a16="http://schemas.microsoft.com/office/drawing/2014/main" id="{EF40D05C-D5A4-1A6D-47F3-42753B3F3DFA}"/>
              </a:ext>
            </a:extLst>
          </p:cNvPr>
          <p:cNvSpPr/>
          <p:nvPr/>
        </p:nvSpPr>
        <p:spPr>
          <a:xfrm>
            <a:off x="3670522" y="3056245"/>
            <a:ext cx="1877636" cy="2136445"/>
          </a:xfrm>
          <a:prstGeom prst="roundRect">
            <a:avLst>
              <a:gd name="adj" fmla="val 7103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10">
            <a:extLst>
              <a:ext uri="{FF2B5EF4-FFF2-40B4-BE49-F238E27FC236}">
                <a16:creationId xmlns:a16="http://schemas.microsoft.com/office/drawing/2014/main" id="{B0A1B120-6722-BD7F-0F4D-873CCA84AE1B}"/>
              </a:ext>
            </a:extLst>
          </p:cNvPr>
          <p:cNvSpPr/>
          <p:nvPr/>
        </p:nvSpPr>
        <p:spPr>
          <a:xfrm>
            <a:off x="5673017" y="1066800"/>
            <a:ext cx="1877636" cy="4125890"/>
          </a:xfrm>
          <a:prstGeom prst="roundRect">
            <a:avLst>
              <a:gd name="adj" fmla="val 5004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11">
            <a:extLst>
              <a:ext uri="{FF2B5EF4-FFF2-40B4-BE49-F238E27FC236}">
                <a16:creationId xmlns:a16="http://schemas.microsoft.com/office/drawing/2014/main" id="{3D9710A3-3B79-8B4F-9227-177AE03B68E9}"/>
              </a:ext>
            </a:extLst>
          </p:cNvPr>
          <p:cNvSpPr/>
          <p:nvPr/>
        </p:nvSpPr>
        <p:spPr>
          <a:xfrm>
            <a:off x="7675512" y="1066800"/>
            <a:ext cx="1877636" cy="1609528"/>
          </a:xfrm>
          <a:prstGeom prst="roundRect">
            <a:avLst>
              <a:gd name="adj" fmla="val 7103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12">
            <a:extLst>
              <a:ext uri="{FF2B5EF4-FFF2-40B4-BE49-F238E27FC236}">
                <a16:creationId xmlns:a16="http://schemas.microsoft.com/office/drawing/2014/main" id="{C21FEB30-B7A6-F014-5353-6445BDE3F7DD}"/>
              </a:ext>
            </a:extLst>
          </p:cNvPr>
          <p:cNvSpPr/>
          <p:nvPr/>
        </p:nvSpPr>
        <p:spPr>
          <a:xfrm>
            <a:off x="7675512" y="2835698"/>
            <a:ext cx="1877636" cy="2356992"/>
          </a:xfrm>
          <a:prstGeom prst="roundRect">
            <a:avLst>
              <a:gd name="adj" fmla="val 7103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13">
            <a:extLst>
              <a:ext uri="{FF2B5EF4-FFF2-40B4-BE49-F238E27FC236}">
                <a16:creationId xmlns:a16="http://schemas.microsoft.com/office/drawing/2014/main" id="{C37C1F5C-F15F-5D7C-5423-DBA5A3D9F3F8}"/>
              </a:ext>
            </a:extLst>
          </p:cNvPr>
          <p:cNvSpPr/>
          <p:nvPr/>
        </p:nvSpPr>
        <p:spPr>
          <a:xfrm>
            <a:off x="9678006" y="1066800"/>
            <a:ext cx="1877636" cy="4125890"/>
          </a:xfrm>
          <a:prstGeom prst="roundRect">
            <a:avLst>
              <a:gd name="adj" fmla="val 5288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14">
            <a:extLst>
              <a:ext uri="{FF2B5EF4-FFF2-40B4-BE49-F238E27FC236}">
                <a16:creationId xmlns:a16="http://schemas.microsoft.com/office/drawing/2014/main" id="{AD7152EB-FCD3-38E9-910D-D39D77BF447B}"/>
              </a:ext>
            </a:extLst>
          </p:cNvPr>
          <p:cNvSpPr/>
          <p:nvPr/>
        </p:nvSpPr>
        <p:spPr>
          <a:xfrm>
            <a:off x="1668025" y="5352060"/>
            <a:ext cx="6929734" cy="1221395"/>
          </a:xfrm>
          <a:prstGeom prst="roundRect">
            <a:avLst>
              <a:gd name="adj" fmla="val 8876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15">
            <a:extLst>
              <a:ext uri="{FF2B5EF4-FFF2-40B4-BE49-F238E27FC236}">
                <a16:creationId xmlns:a16="http://schemas.microsoft.com/office/drawing/2014/main" id="{3F4A5867-0CC8-E348-6DA0-5B5FA51467E8}"/>
              </a:ext>
            </a:extLst>
          </p:cNvPr>
          <p:cNvSpPr/>
          <p:nvPr/>
        </p:nvSpPr>
        <p:spPr>
          <a:xfrm>
            <a:off x="8727746" y="5352060"/>
            <a:ext cx="2827896" cy="1221395"/>
          </a:xfrm>
          <a:prstGeom prst="roundRect">
            <a:avLst>
              <a:gd name="adj" fmla="val 8876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utoShape 32">
            <a:extLst>
              <a:ext uri="{FF2B5EF4-FFF2-40B4-BE49-F238E27FC236}">
                <a16:creationId xmlns:a16="http://schemas.microsoft.com/office/drawing/2014/main" id="{D86F5D13-F754-B5B5-E81F-C490A4E9BD45}"/>
              </a:ext>
            </a:extLst>
          </p:cNvPr>
          <p:cNvSpPr>
            <a:spLocks/>
          </p:cNvSpPr>
          <p:nvPr/>
        </p:nvSpPr>
        <p:spPr bwMode="auto">
          <a:xfrm>
            <a:off x="6035962" y="2509933"/>
            <a:ext cx="1151745" cy="12396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151" y="7569"/>
                </a:moveTo>
                <a:cubicBezTo>
                  <a:pt x="21273" y="7569"/>
                  <a:pt x="21379" y="7618"/>
                  <a:pt x="21468" y="7727"/>
                </a:cubicBezTo>
                <a:cubicBezTo>
                  <a:pt x="21554" y="7834"/>
                  <a:pt x="21599" y="7958"/>
                  <a:pt x="21599" y="8105"/>
                </a:cubicBezTo>
                <a:lnTo>
                  <a:pt x="21599" y="13494"/>
                </a:lnTo>
                <a:cubicBezTo>
                  <a:pt x="21599" y="13641"/>
                  <a:pt x="21556" y="13768"/>
                  <a:pt x="21472" y="13872"/>
                </a:cubicBezTo>
                <a:cubicBezTo>
                  <a:pt x="21388" y="13978"/>
                  <a:pt x="21280" y="14033"/>
                  <a:pt x="21151" y="14033"/>
                </a:cubicBezTo>
                <a:lnTo>
                  <a:pt x="19807" y="14033"/>
                </a:lnTo>
                <a:lnTo>
                  <a:pt x="19807" y="19984"/>
                </a:lnTo>
                <a:cubicBezTo>
                  <a:pt x="19807" y="20419"/>
                  <a:pt x="19675" y="20796"/>
                  <a:pt x="19411" y="21116"/>
                </a:cubicBezTo>
                <a:cubicBezTo>
                  <a:pt x="19144" y="21438"/>
                  <a:pt x="18825" y="21599"/>
                  <a:pt x="18451" y="21599"/>
                </a:cubicBezTo>
                <a:lnTo>
                  <a:pt x="3146" y="21599"/>
                </a:lnTo>
                <a:cubicBezTo>
                  <a:pt x="2772" y="21599"/>
                  <a:pt x="2455" y="21438"/>
                  <a:pt x="2198" y="21116"/>
                </a:cubicBezTo>
                <a:cubicBezTo>
                  <a:pt x="1941" y="20796"/>
                  <a:pt x="1814" y="20419"/>
                  <a:pt x="1814" y="19984"/>
                </a:cubicBezTo>
                <a:lnTo>
                  <a:pt x="1814" y="14033"/>
                </a:lnTo>
                <a:lnTo>
                  <a:pt x="446" y="14033"/>
                </a:lnTo>
                <a:cubicBezTo>
                  <a:pt x="324" y="14033"/>
                  <a:pt x="218" y="13981"/>
                  <a:pt x="132" y="13880"/>
                </a:cubicBezTo>
                <a:cubicBezTo>
                  <a:pt x="43" y="13780"/>
                  <a:pt x="0" y="13650"/>
                  <a:pt x="0" y="13494"/>
                </a:cubicBezTo>
                <a:lnTo>
                  <a:pt x="0" y="8105"/>
                </a:lnTo>
                <a:cubicBezTo>
                  <a:pt x="0" y="7958"/>
                  <a:pt x="43" y="7834"/>
                  <a:pt x="132" y="7727"/>
                </a:cubicBezTo>
                <a:cubicBezTo>
                  <a:pt x="218" y="7618"/>
                  <a:pt x="324" y="7569"/>
                  <a:pt x="446" y="7569"/>
                </a:cubicBezTo>
                <a:lnTo>
                  <a:pt x="6638" y="7569"/>
                </a:lnTo>
                <a:cubicBezTo>
                  <a:pt x="6203" y="7569"/>
                  <a:pt x="5791" y="7468"/>
                  <a:pt x="5404" y="7270"/>
                </a:cubicBezTo>
                <a:cubicBezTo>
                  <a:pt x="5018" y="7074"/>
                  <a:pt x="4682" y="6803"/>
                  <a:pt x="4399" y="6466"/>
                </a:cubicBezTo>
                <a:cubicBezTo>
                  <a:pt x="4116" y="6126"/>
                  <a:pt x="3892" y="5723"/>
                  <a:pt x="3727" y="5266"/>
                </a:cubicBezTo>
                <a:cubicBezTo>
                  <a:pt x="3561" y="4808"/>
                  <a:pt x="3480" y="4316"/>
                  <a:pt x="3480" y="3789"/>
                </a:cubicBezTo>
                <a:cubicBezTo>
                  <a:pt x="3480" y="3267"/>
                  <a:pt x="3561" y="2775"/>
                  <a:pt x="3727" y="2312"/>
                </a:cubicBezTo>
                <a:cubicBezTo>
                  <a:pt x="3892" y="1845"/>
                  <a:pt x="4116" y="1445"/>
                  <a:pt x="4399" y="1102"/>
                </a:cubicBezTo>
                <a:cubicBezTo>
                  <a:pt x="4682" y="765"/>
                  <a:pt x="5016" y="495"/>
                  <a:pt x="5399" y="296"/>
                </a:cubicBezTo>
                <a:cubicBezTo>
                  <a:pt x="5781" y="100"/>
                  <a:pt x="6194" y="0"/>
                  <a:pt x="6638" y="0"/>
                </a:cubicBezTo>
                <a:cubicBezTo>
                  <a:pt x="7106" y="0"/>
                  <a:pt x="7550" y="112"/>
                  <a:pt x="7967" y="336"/>
                </a:cubicBezTo>
                <a:cubicBezTo>
                  <a:pt x="8385" y="561"/>
                  <a:pt x="8723" y="883"/>
                  <a:pt x="8985" y="1295"/>
                </a:cubicBezTo>
                <a:lnTo>
                  <a:pt x="10799" y="4094"/>
                </a:lnTo>
                <a:lnTo>
                  <a:pt x="12614" y="1295"/>
                </a:lnTo>
                <a:cubicBezTo>
                  <a:pt x="12883" y="883"/>
                  <a:pt x="13224" y="561"/>
                  <a:pt x="13636" y="336"/>
                </a:cubicBezTo>
                <a:cubicBezTo>
                  <a:pt x="14049" y="112"/>
                  <a:pt x="14493" y="0"/>
                  <a:pt x="14971" y="0"/>
                </a:cubicBezTo>
                <a:cubicBezTo>
                  <a:pt x="15405" y="0"/>
                  <a:pt x="15815" y="100"/>
                  <a:pt x="16199" y="296"/>
                </a:cubicBezTo>
                <a:cubicBezTo>
                  <a:pt x="16581" y="495"/>
                  <a:pt x="16915" y="765"/>
                  <a:pt x="17198" y="1102"/>
                </a:cubicBezTo>
                <a:cubicBezTo>
                  <a:pt x="17481" y="1445"/>
                  <a:pt x="17704" y="1845"/>
                  <a:pt x="17870" y="2303"/>
                </a:cubicBezTo>
                <a:cubicBezTo>
                  <a:pt x="18036" y="2761"/>
                  <a:pt x="18117" y="3259"/>
                  <a:pt x="18117" y="3789"/>
                </a:cubicBezTo>
                <a:cubicBezTo>
                  <a:pt x="18117" y="4315"/>
                  <a:pt x="18036" y="4808"/>
                  <a:pt x="17870" y="5266"/>
                </a:cubicBezTo>
                <a:cubicBezTo>
                  <a:pt x="17704" y="5723"/>
                  <a:pt x="17481" y="6126"/>
                  <a:pt x="17198" y="6466"/>
                </a:cubicBezTo>
                <a:cubicBezTo>
                  <a:pt x="16915" y="6803"/>
                  <a:pt x="16581" y="7074"/>
                  <a:pt x="16199" y="7269"/>
                </a:cubicBezTo>
                <a:cubicBezTo>
                  <a:pt x="15815" y="7468"/>
                  <a:pt x="15405" y="7569"/>
                  <a:pt x="14971" y="7569"/>
                </a:cubicBezTo>
                <a:lnTo>
                  <a:pt x="21151" y="7569"/>
                </a:lnTo>
                <a:close/>
                <a:moveTo>
                  <a:pt x="5294" y="3789"/>
                </a:moveTo>
                <a:cubicBezTo>
                  <a:pt x="5294" y="4243"/>
                  <a:pt x="5424" y="4621"/>
                  <a:pt x="5680" y="4929"/>
                </a:cubicBezTo>
                <a:cubicBezTo>
                  <a:pt x="5937" y="5234"/>
                  <a:pt x="6256" y="5389"/>
                  <a:pt x="6638" y="5389"/>
                </a:cubicBezTo>
                <a:lnTo>
                  <a:pt x="9362" y="5389"/>
                </a:lnTo>
                <a:lnTo>
                  <a:pt x="7629" y="2689"/>
                </a:lnTo>
                <a:cubicBezTo>
                  <a:pt x="7550" y="2597"/>
                  <a:pt x="7430" y="2484"/>
                  <a:pt x="7260" y="2349"/>
                </a:cubicBezTo>
                <a:cubicBezTo>
                  <a:pt x="7092" y="2217"/>
                  <a:pt x="6885" y="2150"/>
                  <a:pt x="6638" y="2150"/>
                </a:cubicBezTo>
                <a:cubicBezTo>
                  <a:pt x="6264" y="2150"/>
                  <a:pt x="5947" y="2312"/>
                  <a:pt x="5685" y="2634"/>
                </a:cubicBezTo>
                <a:cubicBezTo>
                  <a:pt x="5426" y="2954"/>
                  <a:pt x="5294" y="3342"/>
                  <a:pt x="5294" y="3789"/>
                </a:cubicBezTo>
                <a:moveTo>
                  <a:pt x="13063" y="7569"/>
                </a:moveTo>
                <a:lnTo>
                  <a:pt x="8534" y="7569"/>
                </a:lnTo>
                <a:lnTo>
                  <a:pt x="8534" y="18553"/>
                </a:lnTo>
                <a:cubicBezTo>
                  <a:pt x="8534" y="18856"/>
                  <a:pt x="8628" y="19118"/>
                  <a:pt x="8810" y="19334"/>
                </a:cubicBezTo>
                <a:cubicBezTo>
                  <a:pt x="8995" y="19547"/>
                  <a:pt x="9208" y="19656"/>
                  <a:pt x="9456" y="19656"/>
                </a:cubicBezTo>
                <a:lnTo>
                  <a:pt x="12144" y="19656"/>
                </a:lnTo>
                <a:cubicBezTo>
                  <a:pt x="12396" y="19656"/>
                  <a:pt x="12612" y="19547"/>
                  <a:pt x="12792" y="19334"/>
                </a:cubicBezTo>
                <a:cubicBezTo>
                  <a:pt x="12972" y="19118"/>
                  <a:pt x="13063" y="18856"/>
                  <a:pt x="13063" y="18553"/>
                </a:cubicBezTo>
                <a:lnTo>
                  <a:pt x="13063" y="7569"/>
                </a:lnTo>
                <a:close/>
                <a:moveTo>
                  <a:pt x="12235" y="5389"/>
                </a:moveTo>
                <a:lnTo>
                  <a:pt x="14971" y="5389"/>
                </a:lnTo>
                <a:cubicBezTo>
                  <a:pt x="15345" y="5389"/>
                  <a:pt x="15660" y="5234"/>
                  <a:pt x="15916" y="4929"/>
                </a:cubicBezTo>
                <a:cubicBezTo>
                  <a:pt x="16173" y="4621"/>
                  <a:pt x="16303" y="4243"/>
                  <a:pt x="16303" y="3789"/>
                </a:cubicBezTo>
                <a:cubicBezTo>
                  <a:pt x="16303" y="3339"/>
                  <a:pt x="16173" y="2954"/>
                  <a:pt x="15916" y="2634"/>
                </a:cubicBezTo>
                <a:cubicBezTo>
                  <a:pt x="15660" y="2312"/>
                  <a:pt x="15345" y="2150"/>
                  <a:pt x="14971" y="2150"/>
                </a:cubicBezTo>
                <a:cubicBezTo>
                  <a:pt x="14716" y="2150"/>
                  <a:pt x="14507" y="2217"/>
                  <a:pt x="14342" y="2349"/>
                </a:cubicBezTo>
                <a:cubicBezTo>
                  <a:pt x="14179" y="2484"/>
                  <a:pt x="14059" y="2597"/>
                  <a:pt x="13982" y="2689"/>
                </a:cubicBezTo>
                <a:lnTo>
                  <a:pt x="12235" y="5389"/>
                </a:ln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Arial Narrow" panose="020B0606020202030204" pitchFamily="34" charset="0"/>
              <a:cs typeface="Arial" panose="020B0604020202020204" pitchFamily="34" charset="0"/>
              <a:sym typeface="Gill Sans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C9AB804-5F1B-7AA6-8628-F110FF3ECB38}"/>
              </a:ext>
            </a:extLst>
          </p:cNvPr>
          <p:cNvGrpSpPr/>
          <p:nvPr/>
        </p:nvGrpSpPr>
        <p:grpSpPr>
          <a:xfrm>
            <a:off x="1835480" y="2587037"/>
            <a:ext cx="1542729" cy="1085418"/>
            <a:chOff x="13631397" y="-10913002"/>
            <a:chExt cx="476250" cy="304800"/>
          </a:xfrm>
          <a:noFill/>
          <a:effectLst/>
        </p:grpSpPr>
        <p:sp>
          <p:nvSpPr>
            <p:cNvPr id="14" name="Freeform 1747">
              <a:extLst>
                <a:ext uri="{FF2B5EF4-FFF2-40B4-BE49-F238E27FC236}">
                  <a16:creationId xmlns:a16="http://schemas.microsoft.com/office/drawing/2014/main" id="{804C6CC1-4CF8-49E9-3E13-60DEE4723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04422" y="-10744727"/>
              <a:ext cx="157163" cy="136525"/>
            </a:xfrm>
            <a:custGeom>
              <a:avLst/>
              <a:gdLst>
                <a:gd name="T0" fmla="*/ 7 w 43"/>
                <a:gd name="T1" fmla="*/ 2 h 37"/>
                <a:gd name="T2" fmla="*/ 1 w 43"/>
                <a:gd name="T3" fmla="*/ 10 h 37"/>
                <a:gd name="T4" fmla="*/ 2 w 43"/>
                <a:gd name="T5" fmla="*/ 15 h 37"/>
                <a:gd name="T6" fmla="*/ 9 w 43"/>
                <a:gd name="T7" fmla="*/ 16 h 37"/>
                <a:gd name="T8" fmla="*/ 9 w 43"/>
                <a:gd name="T9" fmla="*/ 17 h 37"/>
                <a:gd name="T10" fmla="*/ 9 w 43"/>
                <a:gd name="T11" fmla="*/ 17 h 37"/>
                <a:gd name="T12" fmla="*/ 10 w 43"/>
                <a:gd name="T13" fmla="*/ 23 h 37"/>
                <a:gd name="T14" fmla="*/ 17 w 43"/>
                <a:gd name="T15" fmla="*/ 24 h 37"/>
                <a:gd name="T16" fmla="*/ 21 w 43"/>
                <a:gd name="T17" fmla="*/ 30 h 37"/>
                <a:gd name="T18" fmla="*/ 27 w 43"/>
                <a:gd name="T19" fmla="*/ 30 h 37"/>
                <a:gd name="T20" fmla="*/ 30 w 43"/>
                <a:gd name="T21" fmla="*/ 35 h 37"/>
                <a:gd name="T22" fmla="*/ 36 w 43"/>
                <a:gd name="T23" fmla="*/ 34 h 37"/>
                <a:gd name="T24" fmla="*/ 42 w 43"/>
                <a:gd name="T25" fmla="*/ 27 h 37"/>
                <a:gd name="T26" fmla="*/ 40 w 43"/>
                <a:gd name="T27" fmla="*/ 21 h 37"/>
                <a:gd name="T28" fmla="*/ 34 w 43"/>
                <a:gd name="T29" fmla="*/ 20 h 37"/>
                <a:gd name="T30" fmla="*/ 35 w 43"/>
                <a:gd name="T31" fmla="*/ 10 h 37"/>
                <a:gd name="T32" fmla="*/ 27 w 43"/>
                <a:gd name="T33" fmla="*/ 9 h 37"/>
                <a:gd name="T34" fmla="*/ 24 w 43"/>
                <a:gd name="T35" fmla="*/ 3 h 37"/>
                <a:gd name="T36" fmla="*/ 15 w 43"/>
                <a:gd name="T37" fmla="*/ 6 h 37"/>
                <a:gd name="T38" fmla="*/ 12 w 43"/>
                <a:gd name="T39" fmla="*/ 2 h 37"/>
                <a:gd name="T40" fmla="*/ 7 w 43"/>
                <a:gd name="T41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37">
                  <a:moveTo>
                    <a:pt x="7" y="2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0" y="13"/>
                    <a:pt x="2" y="15"/>
                  </a:cubicBezTo>
                  <a:cubicBezTo>
                    <a:pt x="5" y="18"/>
                    <a:pt x="9" y="16"/>
                    <a:pt x="9" y="16"/>
                  </a:cubicBezTo>
                  <a:cubicBezTo>
                    <a:pt x="9" y="16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8"/>
                    <a:pt x="8" y="21"/>
                    <a:pt x="10" y="23"/>
                  </a:cubicBezTo>
                  <a:cubicBezTo>
                    <a:pt x="13" y="26"/>
                    <a:pt x="17" y="24"/>
                    <a:pt x="17" y="24"/>
                  </a:cubicBezTo>
                  <a:cubicBezTo>
                    <a:pt x="17" y="24"/>
                    <a:pt x="17" y="29"/>
                    <a:pt x="21" y="30"/>
                  </a:cubicBezTo>
                  <a:cubicBezTo>
                    <a:pt x="25" y="32"/>
                    <a:pt x="27" y="30"/>
                    <a:pt x="27" y="30"/>
                  </a:cubicBezTo>
                  <a:cubicBezTo>
                    <a:pt x="27" y="30"/>
                    <a:pt x="27" y="33"/>
                    <a:pt x="30" y="35"/>
                  </a:cubicBezTo>
                  <a:cubicBezTo>
                    <a:pt x="33" y="37"/>
                    <a:pt x="36" y="34"/>
                    <a:pt x="36" y="34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3" y="23"/>
                    <a:pt x="40" y="21"/>
                  </a:cubicBezTo>
                  <a:cubicBezTo>
                    <a:pt x="37" y="19"/>
                    <a:pt x="35" y="19"/>
                    <a:pt x="34" y="20"/>
                  </a:cubicBezTo>
                  <a:cubicBezTo>
                    <a:pt x="33" y="21"/>
                    <a:pt x="39" y="14"/>
                    <a:pt x="35" y="10"/>
                  </a:cubicBezTo>
                  <a:cubicBezTo>
                    <a:pt x="30" y="7"/>
                    <a:pt x="27" y="9"/>
                    <a:pt x="27" y="9"/>
                  </a:cubicBezTo>
                  <a:cubicBezTo>
                    <a:pt x="27" y="9"/>
                    <a:pt x="29" y="6"/>
                    <a:pt x="24" y="3"/>
                  </a:cubicBezTo>
                  <a:cubicBezTo>
                    <a:pt x="19" y="0"/>
                    <a:pt x="15" y="6"/>
                    <a:pt x="15" y="6"/>
                  </a:cubicBezTo>
                  <a:cubicBezTo>
                    <a:pt x="15" y="6"/>
                    <a:pt x="15" y="4"/>
                    <a:pt x="12" y="2"/>
                  </a:cubicBezTo>
                  <a:cubicBezTo>
                    <a:pt x="9" y="0"/>
                    <a:pt x="7" y="2"/>
                    <a:pt x="7" y="2"/>
                  </a:cubicBezTo>
                  <a:close/>
                </a:path>
              </a:pathLst>
            </a:custGeom>
            <a:grpFill/>
            <a:ln w="63500" cap="flat">
              <a:solidFill>
                <a:schemeClr val="bg1">
                  <a:lumMod val="95000"/>
                  <a:alpha val="7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748">
              <a:extLst>
                <a:ext uri="{FF2B5EF4-FFF2-40B4-BE49-F238E27FC236}">
                  <a16:creationId xmlns:a16="http://schemas.microsoft.com/office/drawing/2014/main" id="{DA75E987-64B3-79C0-413F-785FD70D8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79059" y="-10913002"/>
              <a:ext cx="128588" cy="173038"/>
            </a:xfrm>
            <a:custGeom>
              <a:avLst/>
              <a:gdLst>
                <a:gd name="T0" fmla="*/ 9 w 35"/>
                <a:gd name="T1" fmla="*/ 1 h 47"/>
                <a:gd name="T2" fmla="*/ 2 w 35"/>
                <a:gd name="T3" fmla="*/ 5 h 47"/>
                <a:gd name="T4" fmla="*/ 1 w 35"/>
                <a:gd name="T5" fmla="*/ 9 h 47"/>
                <a:gd name="T6" fmla="*/ 3 w 35"/>
                <a:gd name="T7" fmla="*/ 13 h 47"/>
                <a:gd name="T8" fmla="*/ 3 w 35"/>
                <a:gd name="T9" fmla="*/ 13 h 47"/>
                <a:gd name="T10" fmla="*/ 20 w 35"/>
                <a:gd name="T11" fmla="*/ 42 h 47"/>
                <a:gd name="T12" fmla="*/ 20 w 35"/>
                <a:gd name="T13" fmla="*/ 42 h 47"/>
                <a:gd name="T14" fmla="*/ 22 w 35"/>
                <a:gd name="T15" fmla="*/ 46 h 47"/>
                <a:gd name="T16" fmla="*/ 26 w 35"/>
                <a:gd name="T17" fmla="*/ 47 h 47"/>
                <a:gd name="T18" fmla="*/ 33 w 35"/>
                <a:gd name="T19" fmla="*/ 43 h 47"/>
                <a:gd name="T20" fmla="*/ 34 w 35"/>
                <a:gd name="T21" fmla="*/ 39 h 47"/>
                <a:gd name="T22" fmla="*/ 13 w 35"/>
                <a:gd name="T23" fmla="*/ 2 h 47"/>
                <a:gd name="T24" fmla="*/ 9 w 35"/>
                <a:gd name="T25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47">
                  <a:moveTo>
                    <a:pt x="9" y="1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7"/>
                    <a:pt x="1" y="9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7"/>
                    <a:pt x="25" y="47"/>
                    <a:pt x="26" y="47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2"/>
                    <a:pt x="35" y="40"/>
                    <a:pt x="34" y="3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1"/>
                    <a:pt x="10" y="0"/>
                    <a:pt x="9" y="1"/>
                  </a:cubicBezTo>
                  <a:close/>
                </a:path>
              </a:pathLst>
            </a:custGeom>
            <a:grpFill/>
            <a:ln w="63500" cap="flat">
              <a:solidFill>
                <a:schemeClr val="bg1">
                  <a:lumMod val="95000"/>
                  <a:alpha val="7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749">
              <a:extLst>
                <a:ext uri="{FF2B5EF4-FFF2-40B4-BE49-F238E27FC236}">
                  <a16:creationId xmlns:a16="http://schemas.microsoft.com/office/drawing/2014/main" id="{3D4B845C-B328-964C-F745-B9EC86FC6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31397" y="-10913002"/>
              <a:ext cx="128588" cy="173038"/>
            </a:xfrm>
            <a:custGeom>
              <a:avLst/>
              <a:gdLst>
                <a:gd name="T0" fmla="*/ 26 w 35"/>
                <a:gd name="T1" fmla="*/ 1 h 47"/>
                <a:gd name="T2" fmla="*/ 22 w 35"/>
                <a:gd name="T3" fmla="*/ 2 h 47"/>
                <a:gd name="T4" fmla="*/ 1 w 35"/>
                <a:gd name="T5" fmla="*/ 39 h 47"/>
                <a:gd name="T6" fmla="*/ 2 w 35"/>
                <a:gd name="T7" fmla="*/ 43 h 47"/>
                <a:gd name="T8" fmla="*/ 9 w 35"/>
                <a:gd name="T9" fmla="*/ 47 h 47"/>
                <a:gd name="T10" fmla="*/ 13 w 35"/>
                <a:gd name="T11" fmla="*/ 46 h 47"/>
                <a:gd name="T12" fmla="*/ 34 w 35"/>
                <a:gd name="T13" fmla="*/ 8 h 47"/>
                <a:gd name="T14" fmla="*/ 33 w 35"/>
                <a:gd name="T15" fmla="*/ 5 h 47"/>
                <a:gd name="T16" fmla="*/ 26 w 35"/>
                <a:gd name="T17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47">
                  <a:moveTo>
                    <a:pt x="26" y="1"/>
                  </a:moveTo>
                  <a:cubicBezTo>
                    <a:pt x="25" y="0"/>
                    <a:pt x="23" y="0"/>
                    <a:pt x="22" y="2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0"/>
                    <a:pt x="1" y="42"/>
                    <a:pt x="2" y="43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7"/>
                    <a:pt x="12" y="47"/>
                    <a:pt x="13" y="46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5" y="7"/>
                    <a:pt x="34" y="5"/>
                    <a:pt x="33" y="5"/>
                  </a:cubicBezTo>
                  <a:lnTo>
                    <a:pt x="26" y="1"/>
                  </a:lnTo>
                  <a:close/>
                </a:path>
              </a:pathLst>
            </a:custGeom>
            <a:grpFill/>
            <a:ln w="63500" cap="flat">
              <a:solidFill>
                <a:schemeClr val="bg1">
                  <a:lumMod val="95000"/>
                  <a:alpha val="7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750">
              <a:extLst>
                <a:ext uri="{FF2B5EF4-FFF2-40B4-BE49-F238E27FC236}">
                  <a16:creationId xmlns:a16="http://schemas.microsoft.com/office/drawing/2014/main" id="{BCC73699-2614-26FB-73FD-0E4C30474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8872" y="-10871727"/>
              <a:ext cx="61913" cy="25400"/>
            </a:xfrm>
            <a:custGeom>
              <a:avLst/>
              <a:gdLst>
                <a:gd name="T0" fmla="*/ 17 w 17"/>
                <a:gd name="T1" fmla="*/ 7 h 7"/>
                <a:gd name="T2" fmla="*/ 16 w 17"/>
                <a:gd name="T3" fmla="*/ 7 h 7"/>
                <a:gd name="T4" fmla="*/ 0 w 1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7">
                  <a:moveTo>
                    <a:pt x="17" y="7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2" y="7"/>
                    <a:pt x="0" y="0"/>
                    <a:pt x="0" y="0"/>
                  </a:cubicBezTo>
                </a:path>
              </a:pathLst>
            </a:custGeom>
            <a:grpFill/>
            <a:ln w="63500" cap="flat">
              <a:solidFill>
                <a:schemeClr val="bg1">
                  <a:lumMod val="95000"/>
                  <a:alpha val="7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751">
              <a:extLst>
                <a:ext uri="{FF2B5EF4-FFF2-40B4-BE49-F238E27FC236}">
                  <a16:creationId xmlns:a16="http://schemas.microsoft.com/office/drawing/2014/main" id="{3D34FA8B-66B5-728B-D1BA-29DD5BA70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47297" y="-10820927"/>
              <a:ext cx="176213" cy="207963"/>
            </a:xfrm>
            <a:custGeom>
              <a:avLst/>
              <a:gdLst>
                <a:gd name="T0" fmla="*/ 0 w 48"/>
                <a:gd name="T1" fmla="*/ 52 h 57"/>
                <a:gd name="T2" fmla="*/ 4 w 48"/>
                <a:gd name="T3" fmla="*/ 54 h 57"/>
                <a:gd name="T4" fmla="*/ 17 w 48"/>
                <a:gd name="T5" fmla="*/ 56 h 57"/>
                <a:gd name="T6" fmla="*/ 20 w 48"/>
                <a:gd name="T7" fmla="*/ 50 h 57"/>
                <a:gd name="T8" fmla="*/ 29 w 48"/>
                <a:gd name="T9" fmla="*/ 49 h 57"/>
                <a:gd name="T10" fmla="*/ 30 w 48"/>
                <a:gd name="T11" fmla="*/ 42 h 57"/>
                <a:gd name="T12" fmla="*/ 37 w 48"/>
                <a:gd name="T13" fmla="*/ 41 h 57"/>
                <a:gd name="T14" fmla="*/ 38 w 48"/>
                <a:gd name="T15" fmla="*/ 36 h 57"/>
                <a:gd name="T16" fmla="*/ 47 w 48"/>
                <a:gd name="T17" fmla="*/ 33 h 57"/>
                <a:gd name="T18" fmla="*/ 47 w 48"/>
                <a:gd name="T19" fmla="*/ 28 h 57"/>
                <a:gd name="T20" fmla="*/ 24 w 48"/>
                <a:gd name="T21" fmla="*/ 10 h 57"/>
                <a:gd name="T22" fmla="*/ 4 w 48"/>
                <a:gd name="T2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57">
                  <a:moveTo>
                    <a:pt x="0" y="52"/>
                  </a:moveTo>
                  <a:cubicBezTo>
                    <a:pt x="2" y="54"/>
                    <a:pt x="3" y="54"/>
                    <a:pt x="4" y="54"/>
                  </a:cubicBezTo>
                  <a:cubicBezTo>
                    <a:pt x="7" y="55"/>
                    <a:pt x="13" y="57"/>
                    <a:pt x="17" y="56"/>
                  </a:cubicBezTo>
                  <a:cubicBezTo>
                    <a:pt x="21" y="55"/>
                    <a:pt x="20" y="50"/>
                    <a:pt x="20" y="50"/>
                  </a:cubicBezTo>
                  <a:cubicBezTo>
                    <a:pt x="20" y="50"/>
                    <a:pt x="26" y="52"/>
                    <a:pt x="29" y="49"/>
                  </a:cubicBezTo>
                  <a:cubicBezTo>
                    <a:pt x="33" y="45"/>
                    <a:pt x="30" y="42"/>
                    <a:pt x="30" y="42"/>
                  </a:cubicBezTo>
                  <a:cubicBezTo>
                    <a:pt x="30" y="42"/>
                    <a:pt x="34" y="44"/>
                    <a:pt x="37" y="41"/>
                  </a:cubicBezTo>
                  <a:cubicBezTo>
                    <a:pt x="40" y="38"/>
                    <a:pt x="38" y="36"/>
                    <a:pt x="38" y="36"/>
                  </a:cubicBezTo>
                  <a:cubicBezTo>
                    <a:pt x="38" y="36"/>
                    <a:pt x="45" y="37"/>
                    <a:pt x="47" y="33"/>
                  </a:cubicBezTo>
                  <a:cubicBezTo>
                    <a:pt x="48" y="30"/>
                    <a:pt x="47" y="29"/>
                    <a:pt x="47" y="28"/>
                  </a:cubicBezTo>
                  <a:cubicBezTo>
                    <a:pt x="46" y="26"/>
                    <a:pt x="31" y="16"/>
                    <a:pt x="24" y="10"/>
                  </a:cubicBezTo>
                  <a:cubicBezTo>
                    <a:pt x="20" y="8"/>
                    <a:pt x="12" y="3"/>
                    <a:pt x="4" y="0"/>
                  </a:cubicBezTo>
                </a:path>
              </a:pathLst>
            </a:custGeom>
            <a:grpFill/>
            <a:ln w="63500" cap="flat">
              <a:solidFill>
                <a:schemeClr val="bg1">
                  <a:lumMod val="95000"/>
                  <a:alpha val="7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1752">
              <a:extLst>
                <a:ext uri="{FF2B5EF4-FFF2-40B4-BE49-F238E27FC236}">
                  <a16:creationId xmlns:a16="http://schemas.microsoft.com/office/drawing/2014/main" id="{FFF86AC8-E284-BB50-3D90-21A0CEA02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6959" y="-10762190"/>
              <a:ext cx="31750" cy="39688"/>
            </a:xfrm>
            <a:custGeom>
              <a:avLst/>
              <a:gdLst>
                <a:gd name="T0" fmla="*/ 0 w 9"/>
                <a:gd name="T1" fmla="*/ 0 h 11"/>
                <a:gd name="T2" fmla="*/ 9 w 9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cubicBezTo>
                    <a:pt x="2" y="3"/>
                    <a:pt x="5" y="7"/>
                    <a:pt x="9" y="11"/>
                  </a:cubicBezTo>
                </a:path>
              </a:pathLst>
            </a:custGeom>
            <a:grpFill/>
            <a:ln w="63500" cap="flat">
              <a:solidFill>
                <a:schemeClr val="bg1">
                  <a:lumMod val="95000"/>
                  <a:alpha val="7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Line 1753">
              <a:extLst>
                <a:ext uri="{FF2B5EF4-FFF2-40B4-BE49-F238E27FC236}">
                  <a16:creationId xmlns:a16="http://schemas.microsoft.com/office/drawing/2014/main" id="{09200751-AB4F-F07C-F157-A22E8CB9DF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917147" y="-10736790"/>
              <a:ext cx="73025" cy="47625"/>
            </a:xfrm>
            <a:prstGeom prst="line">
              <a:avLst/>
            </a:prstGeom>
            <a:grpFill/>
            <a:ln w="63500" cap="flat">
              <a:solidFill>
                <a:schemeClr val="bg1">
                  <a:lumMod val="95000"/>
                  <a:alpha val="7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Line 1754">
              <a:extLst>
                <a:ext uri="{FF2B5EF4-FFF2-40B4-BE49-F238E27FC236}">
                  <a16:creationId xmlns:a16="http://schemas.microsoft.com/office/drawing/2014/main" id="{A7736EB3-7A88-5191-A1CA-15007F4555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894922" y="-10700277"/>
              <a:ext cx="61913" cy="33338"/>
            </a:xfrm>
            <a:prstGeom prst="line">
              <a:avLst/>
            </a:prstGeom>
            <a:grpFill/>
            <a:ln w="63500" cap="flat">
              <a:solidFill>
                <a:schemeClr val="bg1">
                  <a:lumMod val="95000"/>
                  <a:alpha val="7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1755">
              <a:extLst>
                <a:ext uri="{FF2B5EF4-FFF2-40B4-BE49-F238E27FC236}">
                  <a16:creationId xmlns:a16="http://schemas.microsoft.com/office/drawing/2014/main" id="{BE4D6EA7-877F-EC4C-F6F0-EDFADE77D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71097" y="-10871727"/>
              <a:ext cx="219075" cy="95250"/>
            </a:xfrm>
            <a:custGeom>
              <a:avLst/>
              <a:gdLst>
                <a:gd name="T0" fmla="*/ 60 w 60"/>
                <a:gd name="T1" fmla="*/ 2 h 26"/>
                <a:gd name="T2" fmla="*/ 42 w 60"/>
                <a:gd name="T3" fmla="*/ 2 h 26"/>
                <a:gd name="T4" fmla="*/ 11 w 60"/>
                <a:gd name="T5" fmla="*/ 7 h 26"/>
                <a:gd name="T6" fmla="*/ 4 w 60"/>
                <a:gd name="T7" fmla="*/ 18 h 26"/>
                <a:gd name="T8" fmla="*/ 5 w 60"/>
                <a:gd name="T9" fmla="*/ 25 h 26"/>
                <a:gd name="T10" fmla="*/ 19 w 60"/>
                <a:gd name="T11" fmla="*/ 19 h 26"/>
                <a:gd name="T12" fmla="*/ 26 w 60"/>
                <a:gd name="T13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26">
                  <a:moveTo>
                    <a:pt x="60" y="2"/>
                  </a:moveTo>
                  <a:cubicBezTo>
                    <a:pt x="60" y="3"/>
                    <a:pt x="53" y="4"/>
                    <a:pt x="42" y="2"/>
                  </a:cubicBezTo>
                  <a:cubicBezTo>
                    <a:pt x="32" y="0"/>
                    <a:pt x="14" y="2"/>
                    <a:pt x="11" y="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0" y="23"/>
                    <a:pt x="5" y="25"/>
                  </a:cubicBezTo>
                  <a:cubicBezTo>
                    <a:pt x="11" y="26"/>
                    <a:pt x="19" y="19"/>
                    <a:pt x="19" y="19"/>
                  </a:cubicBezTo>
                  <a:cubicBezTo>
                    <a:pt x="26" y="14"/>
                    <a:pt x="26" y="14"/>
                    <a:pt x="26" y="14"/>
                  </a:cubicBezTo>
                </a:path>
              </a:pathLst>
            </a:custGeom>
            <a:grpFill/>
            <a:ln w="63500" cap="flat">
              <a:solidFill>
                <a:schemeClr val="bg1">
                  <a:lumMod val="95000"/>
                  <a:alpha val="7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1756">
              <a:extLst>
                <a:ext uri="{FF2B5EF4-FFF2-40B4-BE49-F238E27FC236}">
                  <a16:creationId xmlns:a16="http://schemas.microsoft.com/office/drawing/2014/main" id="{B9158B00-30C8-2F22-FAE7-C4CA9A9E6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12397" y="-10759015"/>
              <a:ext cx="39688" cy="33338"/>
            </a:xfrm>
            <a:custGeom>
              <a:avLst/>
              <a:gdLst>
                <a:gd name="T0" fmla="*/ 0 w 11"/>
                <a:gd name="T1" fmla="*/ 9 h 9"/>
                <a:gd name="T2" fmla="*/ 11 w 11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9">
                  <a:moveTo>
                    <a:pt x="0" y="9"/>
                  </a:moveTo>
                  <a:cubicBezTo>
                    <a:pt x="0" y="9"/>
                    <a:pt x="11" y="3"/>
                    <a:pt x="11" y="0"/>
                  </a:cubicBezTo>
                </a:path>
              </a:pathLst>
            </a:custGeom>
            <a:grpFill/>
            <a:ln w="63500" cap="flat">
              <a:solidFill>
                <a:schemeClr val="bg1">
                  <a:lumMod val="95000"/>
                  <a:alpha val="7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Line 1757">
              <a:extLst>
                <a:ext uri="{FF2B5EF4-FFF2-40B4-BE49-F238E27FC236}">
                  <a16:creationId xmlns:a16="http://schemas.microsoft.com/office/drawing/2014/main" id="{71386035-BE43-7B8E-709E-3874DC3DAE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766334" y="-10711390"/>
              <a:ext cx="38100" cy="55563"/>
            </a:xfrm>
            <a:prstGeom prst="line">
              <a:avLst/>
            </a:prstGeom>
            <a:grpFill/>
            <a:ln w="63500" cap="flat">
              <a:solidFill>
                <a:schemeClr val="bg1">
                  <a:lumMod val="95000"/>
                  <a:alpha val="7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Line 1758">
              <a:extLst>
                <a:ext uri="{FF2B5EF4-FFF2-40B4-BE49-F238E27FC236}">
                  <a16:creationId xmlns:a16="http://schemas.microsoft.com/office/drawing/2014/main" id="{8F216B41-8EBD-10B1-C704-6CF5039E82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04434" y="-10674877"/>
              <a:ext cx="28575" cy="44450"/>
            </a:xfrm>
            <a:prstGeom prst="line">
              <a:avLst/>
            </a:prstGeom>
            <a:grpFill/>
            <a:ln w="63500" cap="flat">
              <a:solidFill>
                <a:schemeClr val="bg1">
                  <a:lumMod val="95000"/>
                  <a:alpha val="7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1759">
              <a:extLst>
                <a:ext uri="{FF2B5EF4-FFF2-40B4-BE49-F238E27FC236}">
                  <a16:creationId xmlns:a16="http://schemas.microsoft.com/office/drawing/2014/main" id="{BB99E14C-F95F-F361-14AA-2F3AFE123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7759" y="-10722502"/>
              <a:ext cx="22225" cy="41275"/>
            </a:xfrm>
            <a:custGeom>
              <a:avLst/>
              <a:gdLst>
                <a:gd name="T0" fmla="*/ 14 w 14"/>
                <a:gd name="T1" fmla="*/ 0 h 26"/>
                <a:gd name="T2" fmla="*/ 0 w 14"/>
                <a:gd name="T3" fmla="*/ 26 h 26"/>
                <a:gd name="T4" fmla="*/ 0 w 14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6">
                  <a:moveTo>
                    <a:pt x="14" y="0"/>
                  </a:moveTo>
                  <a:lnTo>
                    <a:pt x="0" y="26"/>
                  </a:lnTo>
                  <a:lnTo>
                    <a:pt x="0" y="26"/>
                  </a:lnTo>
                </a:path>
              </a:pathLst>
            </a:custGeom>
            <a:grpFill/>
            <a:ln w="63500" cap="flat">
              <a:solidFill>
                <a:schemeClr val="bg1">
                  <a:lumMod val="95000"/>
                  <a:alpha val="7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Line 1760">
              <a:extLst>
                <a:ext uri="{FF2B5EF4-FFF2-40B4-BE49-F238E27FC236}">
                  <a16:creationId xmlns:a16="http://schemas.microsoft.com/office/drawing/2014/main" id="{B7362F3C-646A-6747-F9C2-FFF9EC4A43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872697" y="-10663765"/>
              <a:ext cx="47625" cy="22225"/>
            </a:xfrm>
            <a:prstGeom prst="line">
              <a:avLst/>
            </a:prstGeom>
            <a:grpFill/>
            <a:ln w="63500" cap="flat">
              <a:solidFill>
                <a:schemeClr val="bg1">
                  <a:lumMod val="95000"/>
                  <a:alpha val="7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" name="Freeform 118">
            <a:extLst>
              <a:ext uri="{FF2B5EF4-FFF2-40B4-BE49-F238E27FC236}">
                <a16:creationId xmlns:a16="http://schemas.microsoft.com/office/drawing/2014/main" id="{4CC7C35E-06B6-D544-F0DC-0411441E5AE7}"/>
              </a:ext>
            </a:extLst>
          </p:cNvPr>
          <p:cNvSpPr>
            <a:spLocks noEditPoints="1"/>
          </p:cNvSpPr>
          <p:nvPr/>
        </p:nvSpPr>
        <p:spPr bwMode="auto">
          <a:xfrm>
            <a:off x="10048260" y="2521482"/>
            <a:ext cx="1137126" cy="1216527"/>
          </a:xfrm>
          <a:custGeom>
            <a:avLst/>
            <a:gdLst/>
            <a:ahLst/>
            <a:cxnLst>
              <a:cxn ang="0">
                <a:pos x="53" y="58"/>
              </a:cxn>
              <a:cxn ang="0">
                <a:pos x="31" y="67"/>
              </a:cxn>
              <a:cxn ang="0">
                <a:pos x="0" y="36"/>
              </a:cxn>
              <a:cxn ang="0">
                <a:pos x="31" y="5"/>
              </a:cxn>
              <a:cxn ang="0">
                <a:pos x="31" y="36"/>
              </a:cxn>
              <a:cxn ang="0">
                <a:pos x="53" y="58"/>
              </a:cxn>
              <a:cxn ang="0">
                <a:pos x="36" y="31"/>
              </a:cxn>
              <a:cxn ang="0">
                <a:pos x="36" y="0"/>
              </a:cxn>
              <a:cxn ang="0">
                <a:pos x="67" y="31"/>
              </a:cxn>
              <a:cxn ang="0">
                <a:pos x="36" y="31"/>
              </a:cxn>
              <a:cxn ang="0">
                <a:pos x="69" y="36"/>
              </a:cxn>
              <a:cxn ang="0">
                <a:pos x="60" y="58"/>
              </a:cxn>
              <a:cxn ang="0">
                <a:pos x="38" y="36"/>
              </a:cxn>
              <a:cxn ang="0">
                <a:pos x="69" y="36"/>
              </a:cxn>
            </a:cxnLst>
            <a:rect l="0" t="0" r="r" b="b"/>
            <a:pathLst>
              <a:path w="69" h="67">
                <a:moveTo>
                  <a:pt x="53" y="58"/>
                </a:moveTo>
                <a:cubicBezTo>
                  <a:pt x="47" y="64"/>
                  <a:pt x="39" y="67"/>
                  <a:pt x="31" y="67"/>
                </a:cubicBezTo>
                <a:cubicBezTo>
                  <a:pt x="14" y="67"/>
                  <a:pt x="0" y="53"/>
                  <a:pt x="0" y="36"/>
                </a:cubicBezTo>
                <a:cubicBezTo>
                  <a:pt x="0" y="19"/>
                  <a:pt x="14" y="5"/>
                  <a:pt x="31" y="5"/>
                </a:cubicBezTo>
                <a:cubicBezTo>
                  <a:pt x="31" y="36"/>
                  <a:pt x="31" y="36"/>
                  <a:pt x="31" y="36"/>
                </a:cubicBezTo>
                <a:lnTo>
                  <a:pt x="53" y="58"/>
                </a:lnTo>
                <a:close/>
                <a:moveTo>
                  <a:pt x="36" y="31"/>
                </a:moveTo>
                <a:cubicBezTo>
                  <a:pt x="36" y="0"/>
                  <a:pt x="36" y="0"/>
                  <a:pt x="36" y="0"/>
                </a:cubicBezTo>
                <a:cubicBezTo>
                  <a:pt x="53" y="0"/>
                  <a:pt x="67" y="14"/>
                  <a:pt x="67" y="31"/>
                </a:cubicBezTo>
                <a:lnTo>
                  <a:pt x="36" y="31"/>
                </a:lnTo>
                <a:close/>
                <a:moveTo>
                  <a:pt x="69" y="36"/>
                </a:moveTo>
                <a:cubicBezTo>
                  <a:pt x="69" y="45"/>
                  <a:pt x="66" y="53"/>
                  <a:pt x="60" y="58"/>
                </a:cubicBezTo>
                <a:cubicBezTo>
                  <a:pt x="38" y="36"/>
                  <a:pt x="38" y="36"/>
                  <a:pt x="38" y="36"/>
                </a:cubicBezTo>
                <a:lnTo>
                  <a:pt x="69" y="36"/>
                </a:ln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1F34EBC-54B3-328A-4180-AEEFEFCF1D89}"/>
              </a:ext>
            </a:extLst>
          </p:cNvPr>
          <p:cNvSpPr/>
          <p:nvPr/>
        </p:nvSpPr>
        <p:spPr>
          <a:xfrm>
            <a:off x="1757168" y="1138355"/>
            <a:ext cx="1127861" cy="1477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lnSpc>
                <a:spcPct val="8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200" b="1" kern="0" dirty="0">
                <a:solidFill>
                  <a:srgbClr val="BB8D54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Партнёры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170DDBD-CFB8-C4AB-8C81-A8FDC48BFAB0}"/>
              </a:ext>
            </a:extLst>
          </p:cNvPr>
          <p:cNvSpPr/>
          <p:nvPr/>
        </p:nvSpPr>
        <p:spPr>
          <a:xfrm>
            <a:off x="3754580" y="1137695"/>
            <a:ext cx="1585736" cy="1477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lnSpc>
                <a:spcPct val="8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200" b="1" kern="0" dirty="0">
                <a:solidFill>
                  <a:srgbClr val="BB8D54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Деятельность 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15ED1C7-B5FF-6E0E-C4A6-ACB1A9CDACAD}"/>
              </a:ext>
            </a:extLst>
          </p:cNvPr>
          <p:cNvSpPr/>
          <p:nvPr/>
        </p:nvSpPr>
        <p:spPr>
          <a:xfrm>
            <a:off x="3757585" y="3125317"/>
            <a:ext cx="1771290" cy="1477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lnSpc>
                <a:spcPct val="8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200" b="1" kern="0" dirty="0">
                <a:solidFill>
                  <a:srgbClr val="BB8D54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Ресурсы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A0633A4-5E64-42EA-58CE-A6675DB55E63}"/>
              </a:ext>
            </a:extLst>
          </p:cNvPr>
          <p:cNvSpPr/>
          <p:nvPr/>
        </p:nvSpPr>
        <p:spPr>
          <a:xfrm>
            <a:off x="5762073" y="1144318"/>
            <a:ext cx="1708100" cy="1477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lnSpc>
                <a:spcPct val="8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200" b="1" kern="0" dirty="0" err="1">
                <a:solidFill>
                  <a:srgbClr val="BB8D54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Ценност</a:t>
            </a:r>
            <a:r>
              <a:rPr lang="ru-RU" sz="1200" b="1" kern="0" dirty="0">
                <a:solidFill>
                  <a:srgbClr val="BB8D54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предлож</a:t>
            </a:r>
            <a:r>
              <a:rPr lang="ru-RU" sz="1200" b="1" dirty="0">
                <a:solidFill>
                  <a:srgbClr val="BB8D54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ение</a:t>
            </a:r>
            <a:endParaRPr lang="ru-RU" sz="1200" b="1" kern="0" dirty="0">
              <a:solidFill>
                <a:srgbClr val="BB8D54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ED86B3A-7B77-0FB0-F76A-2B2D3462612E}"/>
              </a:ext>
            </a:extLst>
          </p:cNvPr>
          <p:cNvSpPr/>
          <p:nvPr/>
        </p:nvSpPr>
        <p:spPr>
          <a:xfrm>
            <a:off x="7761213" y="1139910"/>
            <a:ext cx="1585736" cy="1477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lnSpc>
                <a:spcPct val="8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200" b="1" kern="0" dirty="0">
                <a:solidFill>
                  <a:srgbClr val="BB8D54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Обратная связь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BF9FBBE1-CFE5-4BDF-5B9B-80ED5085B08A}"/>
              </a:ext>
            </a:extLst>
          </p:cNvPr>
          <p:cNvSpPr/>
          <p:nvPr/>
        </p:nvSpPr>
        <p:spPr>
          <a:xfrm>
            <a:off x="7761826" y="2914929"/>
            <a:ext cx="1722307" cy="1477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lnSpc>
                <a:spcPct val="8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200" b="1" kern="0" dirty="0">
                <a:solidFill>
                  <a:srgbClr val="BB8D54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Каналы продвижения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2F7FDFA-9618-EF5A-8D02-F3521F1E8F71}"/>
              </a:ext>
            </a:extLst>
          </p:cNvPr>
          <p:cNvSpPr/>
          <p:nvPr/>
        </p:nvSpPr>
        <p:spPr>
          <a:xfrm>
            <a:off x="9765659" y="1136969"/>
            <a:ext cx="1769729" cy="1477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lnSpc>
                <a:spcPct val="8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200" b="1" kern="0" dirty="0">
                <a:solidFill>
                  <a:srgbClr val="BB8D54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Потребит. сегменты 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E28381B7-77EE-5884-8A9E-544291F3D57B}"/>
              </a:ext>
            </a:extLst>
          </p:cNvPr>
          <p:cNvSpPr/>
          <p:nvPr/>
        </p:nvSpPr>
        <p:spPr>
          <a:xfrm>
            <a:off x="1770480" y="5481983"/>
            <a:ext cx="2423499" cy="1477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lnSpc>
                <a:spcPct val="8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200" b="1" kern="0" dirty="0">
                <a:solidFill>
                  <a:srgbClr val="BB8D54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Затраты и другие издержки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2E177BC-8CB6-7A3A-D0B3-E639B0188D39}"/>
              </a:ext>
            </a:extLst>
          </p:cNvPr>
          <p:cNvSpPr/>
          <p:nvPr/>
        </p:nvSpPr>
        <p:spPr>
          <a:xfrm>
            <a:off x="8826588" y="5422445"/>
            <a:ext cx="1893928" cy="1477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lnSpc>
                <a:spcPct val="8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200" b="1" kern="0" dirty="0">
                <a:solidFill>
                  <a:srgbClr val="BB8D54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Выгоды и доходы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41F6278F-9D12-6E45-0AAD-CCB9C4F145D0}"/>
              </a:ext>
            </a:extLst>
          </p:cNvPr>
          <p:cNvSpPr/>
          <p:nvPr/>
        </p:nvSpPr>
        <p:spPr>
          <a:xfrm>
            <a:off x="1752605" y="1439516"/>
            <a:ext cx="1755413" cy="2167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IT-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разработчики</a:t>
            </a:r>
          </a:p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Поставщики серверных мощностей </a:t>
            </a:r>
          </a:p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Университеты, институты и кафедры</a:t>
            </a:r>
          </a:p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Академические и проектно-научные группы</a:t>
            </a:r>
          </a:p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Организаторы конференций</a:t>
            </a:r>
          </a:p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Типографии и издательства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457F1972-A97E-3800-A9D0-5ACC1A61CD50}"/>
              </a:ext>
            </a:extLst>
          </p:cNvPr>
          <p:cNvSpPr/>
          <p:nvPr/>
        </p:nvSpPr>
        <p:spPr>
          <a:xfrm>
            <a:off x="1751246" y="5705490"/>
            <a:ext cx="3059231" cy="682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Аренда сервера</a:t>
            </a:r>
          </a:p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Приобретение 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SSL-</a:t>
            </a:r>
            <a:r>
              <a:rPr lang="ru-RU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сертефиката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Аренда домена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68C5800-2F40-BA8F-9911-055E8266033E}"/>
              </a:ext>
            </a:extLst>
          </p:cNvPr>
          <p:cNvSpPr/>
          <p:nvPr/>
        </p:nvSpPr>
        <p:spPr>
          <a:xfrm>
            <a:off x="4640474" y="5705490"/>
            <a:ext cx="3159148" cy="682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Административные расходы по проекту</a:t>
            </a:r>
          </a:p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Техническая поддержка</a:t>
            </a:r>
          </a:p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Продвижение ПО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E11A7CC0-9C5F-8F85-B08E-4DD5BF8B43F8}"/>
              </a:ext>
            </a:extLst>
          </p:cNvPr>
          <p:cNvSpPr/>
          <p:nvPr/>
        </p:nvSpPr>
        <p:spPr>
          <a:xfrm>
            <a:off x="8826587" y="5669308"/>
            <a:ext cx="2543266" cy="682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buClr>
                <a:srgbClr val="0092EA"/>
              </a:buClr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Доходы с продаж: </a:t>
            </a:r>
          </a:p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профессиональных лицензий</a:t>
            </a:r>
          </a:p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корпоративных лицензий</a:t>
            </a:r>
          </a:p>
        </p:txBody>
      </p:sp>
      <p:sp>
        <p:nvSpPr>
          <p:cNvPr id="44" name="AutoShape 124">
            <a:extLst>
              <a:ext uri="{FF2B5EF4-FFF2-40B4-BE49-F238E27FC236}">
                <a16:creationId xmlns:a16="http://schemas.microsoft.com/office/drawing/2014/main" id="{8B8C3EA3-D1A7-187A-13F2-BF206A650D58}"/>
              </a:ext>
            </a:extLst>
          </p:cNvPr>
          <p:cNvSpPr>
            <a:spLocks/>
          </p:cNvSpPr>
          <p:nvPr/>
        </p:nvSpPr>
        <p:spPr bwMode="auto">
          <a:xfrm>
            <a:off x="8052980" y="3678020"/>
            <a:ext cx="1122700" cy="105291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bg1">
              <a:lumMod val="95000"/>
              <a:alpha val="7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Arial Narrow" panose="020B0606020202030204" pitchFamily="34" charset="0"/>
              <a:cs typeface="Arial" panose="020B0604020202020204" pitchFamily="34" charset="0"/>
              <a:sym typeface="Gill Sans" charset="0"/>
            </a:endParaRPr>
          </a:p>
        </p:txBody>
      </p:sp>
      <p:sp>
        <p:nvSpPr>
          <p:cNvPr id="45" name="Полилиния 48">
            <a:extLst>
              <a:ext uri="{FF2B5EF4-FFF2-40B4-BE49-F238E27FC236}">
                <a16:creationId xmlns:a16="http://schemas.microsoft.com/office/drawing/2014/main" id="{20985FEA-046D-B021-C908-356312AB01E9}"/>
              </a:ext>
            </a:extLst>
          </p:cNvPr>
          <p:cNvSpPr>
            <a:spLocks/>
          </p:cNvSpPr>
          <p:nvPr/>
        </p:nvSpPr>
        <p:spPr bwMode="auto">
          <a:xfrm>
            <a:off x="3999949" y="1528929"/>
            <a:ext cx="1218782" cy="1052169"/>
          </a:xfrm>
          <a:custGeom>
            <a:avLst/>
            <a:gdLst>
              <a:gd name="connsiteX0" fmla="*/ 465144 w 588211"/>
              <a:gd name="connsiteY0" fmla="*/ 304735 h 461912"/>
              <a:gd name="connsiteX1" fmla="*/ 439381 w 588211"/>
              <a:gd name="connsiteY1" fmla="*/ 315136 h 461912"/>
              <a:gd name="connsiteX2" fmla="*/ 428624 w 588211"/>
              <a:gd name="connsiteY2" fmla="*/ 340411 h 461912"/>
              <a:gd name="connsiteX3" fmla="*/ 439245 w 588211"/>
              <a:gd name="connsiteY3" fmla="*/ 366112 h 461912"/>
              <a:gd name="connsiteX4" fmla="*/ 465144 w 588211"/>
              <a:gd name="connsiteY4" fmla="*/ 376982 h 461912"/>
              <a:gd name="connsiteX5" fmla="*/ 491124 w 588211"/>
              <a:gd name="connsiteY5" fmla="*/ 366626 h 461912"/>
              <a:gd name="connsiteX6" fmla="*/ 502018 w 588211"/>
              <a:gd name="connsiteY6" fmla="*/ 340411 h 461912"/>
              <a:gd name="connsiteX7" fmla="*/ 491370 w 588211"/>
              <a:gd name="connsiteY7" fmla="*/ 315136 h 461912"/>
              <a:gd name="connsiteX8" fmla="*/ 465144 w 588211"/>
              <a:gd name="connsiteY8" fmla="*/ 304735 h 461912"/>
              <a:gd name="connsiteX9" fmla="*/ 471516 w 588211"/>
              <a:gd name="connsiteY9" fmla="*/ 222282 h 461912"/>
              <a:gd name="connsiteX10" fmla="*/ 486059 w 588211"/>
              <a:gd name="connsiteY10" fmla="*/ 222282 h 461912"/>
              <a:gd name="connsiteX11" fmla="*/ 504251 w 588211"/>
              <a:gd name="connsiteY11" fmla="*/ 227500 h 461912"/>
              <a:gd name="connsiteX12" fmla="*/ 522851 w 588211"/>
              <a:gd name="connsiteY12" fmla="*/ 234635 h 461912"/>
              <a:gd name="connsiteX13" fmla="*/ 531103 w 588211"/>
              <a:gd name="connsiteY13" fmla="*/ 241502 h 461912"/>
              <a:gd name="connsiteX14" fmla="*/ 529442 w 588211"/>
              <a:gd name="connsiteY14" fmla="*/ 255795 h 461912"/>
              <a:gd name="connsiteX15" fmla="*/ 526500 w 588211"/>
              <a:gd name="connsiteY15" fmla="*/ 269931 h 461912"/>
              <a:gd name="connsiteX16" fmla="*/ 535270 w 588211"/>
              <a:gd name="connsiteY16" fmla="*/ 277961 h 461912"/>
              <a:gd name="connsiteX17" fmla="*/ 542214 w 588211"/>
              <a:gd name="connsiteY17" fmla="*/ 287177 h 461912"/>
              <a:gd name="connsiteX18" fmla="*/ 557328 w 588211"/>
              <a:gd name="connsiteY18" fmla="*/ 286282 h 461912"/>
              <a:gd name="connsiteX19" fmla="*/ 571953 w 588211"/>
              <a:gd name="connsiteY19" fmla="*/ 285969 h 461912"/>
              <a:gd name="connsiteX20" fmla="*/ 577454 w 588211"/>
              <a:gd name="connsiteY20" fmla="*/ 293999 h 461912"/>
              <a:gd name="connsiteX21" fmla="*/ 582846 w 588211"/>
              <a:gd name="connsiteY21" fmla="*/ 312318 h 461912"/>
              <a:gd name="connsiteX22" fmla="*/ 586686 w 588211"/>
              <a:gd name="connsiteY22" fmla="*/ 331822 h 461912"/>
              <a:gd name="connsiteX23" fmla="*/ 588211 w 588211"/>
              <a:gd name="connsiteY23" fmla="*/ 343699 h 461912"/>
              <a:gd name="connsiteX24" fmla="*/ 584071 w 588211"/>
              <a:gd name="connsiteY24" fmla="*/ 347681 h 461912"/>
              <a:gd name="connsiteX25" fmla="*/ 575030 w 588211"/>
              <a:gd name="connsiteY25" fmla="*/ 351528 h 461912"/>
              <a:gd name="connsiteX26" fmla="*/ 565008 w 588211"/>
              <a:gd name="connsiteY26" fmla="*/ 355375 h 461912"/>
              <a:gd name="connsiteX27" fmla="*/ 558173 w 588211"/>
              <a:gd name="connsiteY27" fmla="*/ 357970 h 461912"/>
              <a:gd name="connsiteX28" fmla="*/ 551038 w 588211"/>
              <a:gd name="connsiteY28" fmla="*/ 379443 h 461912"/>
              <a:gd name="connsiteX29" fmla="*/ 554578 w 588211"/>
              <a:gd name="connsiteY29" fmla="*/ 385012 h 461912"/>
              <a:gd name="connsiteX30" fmla="*/ 560270 w 588211"/>
              <a:gd name="connsiteY30" fmla="*/ 393221 h 461912"/>
              <a:gd name="connsiteX31" fmla="*/ 565226 w 588211"/>
              <a:gd name="connsiteY31" fmla="*/ 401475 h 461912"/>
              <a:gd name="connsiteX32" fmla="*/ 567323 w 588211"/>
              <a:gd name="connsiteY32" fmla="*/ 406910 h 461912"/>
              <a:gd name="connsiteX33" fmla="*/ 561686 w 588211"/>
              <a:gd name="connsiteY33" fmla="*/ 414045 h 461912"/>
              <a:gd name="connsiteX34" fmla="*/ 548478 w 588211"/>
              <a:gd name="connsiteY34" fmla="*/ 426437 h 461912"/>
              <a:gd name="connsiteX35" fmla="*/ 534071 w 588211"/>
              <a:gd name="connsiteY35" fmla="*/ 438627 h 461912"/>
              <a:gd name="connsiteX36" fmla="*/ 525275 w 588211"/>
              <a:gd name="connsiteY36" fmla="*/ 446523 h 461912"/>
              <a:gd name="connsiteX37" fmla="*/ 522851 w 588211"/>
              <a:gd name="connsiteY37" fmla="*/ 447776 h 461912"/>
              <a:gd name="connsiteX38" fmla="*/ 517786 w 588211"/>
              <a:gd name="connsiteY38" fmla="*/ 445181 h 461912"/>
              <a:gd name="connsiteX39" fmla="*/ 509970 w 588211"/>
              <a:gd name="connsiteY39" fmla="*/ 439254 h 461912"/>
              <a:gd name="connsiteX40" fmla="*/ 502127 w 588211"/>
              <a:gd name="connsiteY40" fmla="*/ 432745 h 461912"/>
              <a:gd name="connsiteX41" fmla="*/ 497088 w 588211"/>
              <a:gd name="connsiteY41" fmla="*/ 428383 h 461912"/>
              <a:gd name="connsiteX42" fmla="*/ 473096 w 588211"/>
              <a:gd name="connsiteY42" fmla="*/ 434131 h 461912"/>
              <a:gd name="connsiteX43" fmla="*/ 470400 w 588211"/>
              <a:gd name="connsiteY43" fmla="*/ 440640 h 461912"/>
              <a:gd name="connsiteX44" fmla="*/ 465607 w 588211"/>
              <a:gd name="connsiteY44" fmla="*/ 449856 h 461912"/>
              <a:gd name="connsiteX45" fmla="*/ 460541 w 588211"/>
              <a:gd name="connsiteY45" fmla="*/ 458132 h 461912"/>
              <a:gd name="connsiteX46" fmla="*/ 456239 w 588211"/>
              <a:gd name="connsiteY46" fmla="*/ 461912 h 461912"/>
              <a:gd name="connsiteX47" fmla="*/ 445536 w 588211"/>
              <a:gd name="connsiteY47" fmla="*/ 459653 h 461912"/>
              <a:gd name="connsiteX48" fmla="*/ 426309 w 588211"/>
              <a:gd name="connsiteY48" fmla="*/ 454038 h 461912"/>
              <a:gd name="connsiteX49" fmla="*/ 407927 w 588211"/>
              <a:gd name="connsiteY49" fmla="*/ 446948 h 461912"/>
              <a:gd name="connsiteX50" fmla="*/ 399784 w 588211"/>
              <a:gd name="connsiteY50" fmla="*/ 440193 h 461912"/>
              <a:gd name="connsiteX51" fmla="*/ 401309 w 588211"/>
              <a:gd name="connsiteY51" fmla="*/ 425788 h 461912"/>
              <a:gd name="connsiteX52" fmla="*/ 404060 w 588211"/>
              <a:gd name="connsiteY52" fmla="*/ 411719 h 461912"/>
              <a:gd name="connsiteX53" fmla="*/ 395345 w 588211"/>
              <a:gd name="connsiteY53" fmla="*/ 403756 h 461912"/>
              <a:gd name="connsiteX54" fmla="*/ 388428 w 588211"/>
              <a:gd name="connsiteY54" fmla="*/ 394541 h 461912"/>
              <a:gd name="connsiteX55" fmla="*/ 374457 w 588211"/>
              <a:gd name="connsiteY55" fmla="*/ 395480 h 461912"/>
              <a:gd name="connsiteX56" fmla="*/ 360868 w 588211"/>
              <a:gd name="connsiteY56" fmla="*/ 395726 h 461912"/>
              <a:gd name="connsiteX57" fmla="*/ 356374 w 588211"/>
              <a:gd name="connsiteY57" fmla="*/ 395726 h 461912"/>
              <a:gd name="connsiteX58" fmla="*/ 353760 w 588211"/>
              <a:gd name="connsiteY58" fmla="*/ 392394 h 461912"/>
              <a:gd name="connsiteX59" fmla="*/ 351309 w 588211"/>
              <a:gd name="connsiteY59" fmla="*/ 381657 h 461912"/>
              <a:gd name="connsiteX60" fmla="*/ 347142 w 588211"/>
              <a:gd name="connsiteY60" fmla="*/ 364166 h 461912"/>
              <a:gd name="connsiteX61" fmla="*/ 343357 w 588211"/>
              <a:gd name="connsiteY61" fmla="*/ 347368 h 461912"/>
              <a:gd name="connsiteX62" fmla="*/ 341832 w 588211"/>
              <a:gd name="connsiteY62" fmla="*/ 338577 h 461912"/>
              <a:gd name="connsiteX63" fmla="*/ 345917 w 588211"/>
              <a:gd name="connsiteY63" fmla="*/ 334663 h 461912"/>
              <a:gd name="connsiteX64" fmla="*/ 355476 w 588211"/>
              <a:gd name="connsiteY64" fmla="*/ 330256 h 461912"/>
              <a:gd name="connsiteX65" fmla="*/ 365743 w 588211"/>
              <a:gd name="connsiteY65" fmla="*/ 326521 h 461912"/>
              <a:gd name="connsiteX66" fmla="*/ 372469 w 588211"/>
              <a:gd name="connsiteY66" fmla="*/ 324441 h 461912"/>
              <a:gd name="connsiteX67" fmla="*/ 375410 w 588211"/>
              <a:gd name="connsiteY67" fmla="*/ 312564 h 461912"/>
              <a:gd name="connsiteX68" fmla="*/ 380149 w 588211"/>
              <a:gd name="connsiteY68" fmla="*/ 301380 h 461912"/>
              <a:gd name="connsiteX69" fmla="*/ 376173 w 588211"/>
              <a:gd name="connsiteY69" fmla="*/ 296280 h 461912"/>
              <a:gd name="connsiteX70" fmla="*/ 370481 w 588211"/>
              <a:gd name="connsiteY70" fmla="*/ 288004 h 461912"/>
              <a:gd name="connsiteX71" fmla="*/ 365416 w 588211"/>
              <a:gd name="connsiteY71" fmla="*/ 279527 h 461912"/>
              <a:gd name="connsiteX72" fmla="*/ 363292 w 588211"/>
              <a:gd name="connsiteY72" fmla="*/ 274226 h 461912"/>
              <a:gd name="connsiteX73" fmla="*/ 368929 w 588211"/>
              <a:gd name="connsiteY73" fmla="*/ 267023 h 461912"/>
              <a:gd name="connsiteX74" fmla="*/ 382137 w 588211"/>
              <a:gd name="connsiteY74" fmla="*/ 254721 h 461912"/>
              <a:gd name="connsiteX75" fmla="*/ 396571 w 588211"/>
              <a:gd name="connsiteY75" fmla="*/ 242643 h 461912"/>
              <a:gd name="connsiteX76" fmla="*/ 405285 w 588211"/>
              <a:gd name="connsiteY76" fmla="*/ 235262 h 461912"/>
              <a:gd name="connsiteX77" fmla="*/ 407791 w 588211"/>
              <a:gd name="connsiteY77" fmla="*/ 234009 h 461912"/>
              <a:gd name="connsiteX78" fmla="*/ 412856 w 588211"/>
              <a:gd name="connsiteY78" fmla="*/ 236581 h 461912"/>
              <a:gd name="connsiteX79" fmla="*/ 420672 w 588211"/>
              <a:gd name="connsiteY79" fmla="*/ 242464 h 461912"/>
              <a:gd name="connsiteX80" fmla="*/ 428488 w 588211"/>
              <a:gd name="connsiteY80" fmla="*/ 248906 h 461912"/>
              <a:gd name="connsiteX81" fmla="*/ 433553 w 588211"/>
              <a:gd name="connsiteY81" fmla="*/ 253379 h 461912"/>
              <a:gd name="connsiteX82" fmla="*/ 456892 w 588211"/>
              <a:gd name="connsiteY82" fmla="*/ 247586 h 461912"/>
              <a:gd name="connsiteX83" fmla="*/ 459643 w 588211"/>
              <a:gd name="connsiteY83" fmla="*/ 241077 h 461912"/>
              <a:gd name="connsiteX84" fmla="*/ 464708 w 588211"/>
              <a:gd name="connsiteY84" fmla="*/ 231906 h 461912"/>
              <a:gd name="connsiteX85" fmla="*/ 470100 w 588211"/>
              <a:gd name="connsiteY85" fmla="*/ 223519 h 461912"/>
              <a:gd name="connsiteX86" fmla="*/ 184669 w 588211"/>
              <a:gd name="connsiteY86" fmla="*/ 127517 h 461912"/>
              <a:gd name="connsiteX87" fmla="*/ 145099 w 588211"/>
              <a:gd name="connsiteY87" fmla="*/ 143554 h 461912"/>
              <a:gd name="connsiteX88" fmla="*/ 128813 w 588211"/>
              <a:gd name="connsiteY88" fmla="*/ 182586 h 461912"/>
              <a:gd name="connsiteX89" fmla="*/ 133307 w 588211"/>
              <a:gd name="connsiteY89" fmla="*/ 203813 h 461912"/>
              <a:gd name="connsiteX90" fmla="*/ 145235 w 588211"/>
              <a:gd name="connsiteY90" fmla="*/ 221170 h 461912"/>
              <a:gd name="connsiteX91" fmla="*/ 163046 w 588211"/>
              <a:gd name="connsiteY91" fmla="*/ 232801 h 461912"/>
              <a:gd name="connsiteX92" fmla="*/ 184669 w 588211"/>
              <a:gd name="connsiteY92" fmla="*/ 237029 h 461912"/>
              <a:gd name="connsiteX93" fmla="*/ 206129 w 588211"/>
              <a:gd name="connsiteY93" fmla="*/ 232801 h 461912"/>
              <a:gd name="connsiteX94" fmla="*/ 223830 w 588211"/>
              <a:gd name="connsiteY94" fmla="*/ 221170 h 461912"/>
              <a:gd name="connsiteX95" fmla="*/ 235622 w 588211"/>
              <a:gd name="connsiteY95" fmla="*/ 203790 h 461912"/>
              <a:gd name="connsiteX96" fmla="*/ 239898 w 588211"/>
              <a:gd name="connsiteY96" fmla="*/ 182586 h 461912"/>
              <a:gd name="connsiteX97" fmla="*/ 235622 w 588211"/>
              <a:gd name="connsiteY97" fmla="*/ 161292 h 461912"/>
              <a:gd name="connsiteX98" fmla="*/ 223830 w 588211"/>
              <a:gd name="connsiteY98" fmla="*/ 143689 h 461912"/>
              <a:gd name="connsiteX99" fmla="*/ 206129 w 588211"/>
              <a:gd name="connsiteY99" fmla="*/ 131923 h 461912"/>
              <a:gd name="connsiteX100" fmla="*/ 184669 w 588211"/>
              <a:gd name="connsiteY100" fmla="*/ 127517 h 461912"/>
              <a:gd name="connsiteX101" fmla="*/ 157081 w 588211"/>
              <a:gd name="connsiteY101" fmla="*/ 0 h 461912"/>
              <a:gd name="connsiteX102" fmla="*/ 211711 w 588211"/>
              <a:gd name="connsiteY102" fmla="*/ 0 h 461912"/>
              <a:gd name="connsiteX103" fmla="*/ 216450 w 588211"/>
              <a:gd name="connsiteY103" fmla="*/ 7068 h 461912"/>
              <a:gd name="connsiteX104" fmla="*/ 219963 w 588211"/>
              <a:gd name="connsiteY104" fmla="*/ 22792 h 461912"/>
              <a:gd name="connsiteX105" fmla="*/ 222087 w 588211"/>
              <a:gd name="connsiteY105" fmla="*/ 40216 h 461912"/>
              <a:gd name="connsiteX106" fmla="*/ 223640 w 588211"/>
              <a:gd name="connsiteY106" fmla="*/ 51333 h 461912"/>
              <a:gd name="connsiteX107" fmla="*/ 250029 w 588211"/>
              <a:gd name="connsiteY107" fmla="*/ 61891 h 461912"/>
              <a:gd name="connsiteX108" fmla="*/ 269201 w 588211"/>
              <a:gd name="connsiteY108" fmla="*/ 48246 h 461912"/>
              <a:gd name="connsiteX109" fmla="*/ 287801 w 588211"/>
              <a:gd name="connsiteY109" fmla="*/ 34155 h 461912"/>
              <a:gd name="connsiteX110" fmla="*/ 290225 w 588211"/>
              <a:gd name="connsiteY110" fmla="*/ 32902 h 461912"/>
              <a:gd name="connsiteX111" fmla="*/ 298694 w 588211"/>
              <a:gd name="connsiteY111" fmla="*/ 39411 h 461912"/>
              <a:gd name="connsiteX112" fmla="*/ 313890 w 588211"/>
              <a:gd name="connsiteY112" fmla="*/ 53682 h 461912"/>
              <a:gd name="connsiteX113" fmla="*/ 328433 w 588211"/>
              <a:gd name="connsiteY113" fmla="*/ 68467 h 461912"/>
              <a:gd name="connsiteX114" fmla="*/ 335023 w 588211"/>
              <a:gd name="connsiteY114" fmla="*/ 77369 h 461912"/>
              <a:gd name="connsiteX115" fmla="*/ 330938 w 588211"/>
              <a:gd name="connsiteY115" fmla="*/ 84191 h 461912"/>
              <a:gd name="connsiteX116" fmla="*/ 321706 w 588211"/>
              <a:gd name="connsiteY116" fmla="*/ 96247 h 461912"/>
              <a:gd name="connsiteX117" fmla="*/ 311902 w 588211"/>
              <a:gd name="connsiteY117" fmla="*/ 108683 h 461912"/>
              <a:gd name="connsiteX118" fmla="*/ 305938 w 588211"/>
              <a:gd name="connsiteY118" fmla="*/ 116400 h 461912"/>
              <a:gd name="connsiteX119" fmla="*/ 317867 w 588211"/>
              <a:gd name="connsiteY119" fmla="*/ 144181 h 461912"/>
              <a:gd name="connsiteX120" fmla="*/ 329196 w 588211"/>
              <a:gd name="connsiteY120" fmla="*/ 145702 h 461912"/>
              <a:gd name="connsiteX121" fmla="*/ 346244 w 588211"/>
              <a:gd name="connsiteY121" fmla="*/ 148296 h 461912"/>
              <a:gd name="connsiteX122" fmla="*/ 361903 w 588211"/>
              <a:gd name="connsiteY122" fmla="*/ 151696 h 461912"/>
              <a:gd name="connsiteX123" fmla="*/ 368820 w 588211"/>
              <a:gd name="connsiteY123" fmla="*/ 155991 h 461912"/>
              <a:gd name="connsiteX124" fmla="*/ 368820 w 588211"/>
              <a:gd name="connsiteY124" fmla="*/ 209807 h 461912"/>
              <a:gd name="connsiteX125" fmla="*/ 361903 w 588211"/>
              <a:gd name="connsiteY125" fmla="*/ 214728 h 461912"/>
              <a:gd name="connsiteX126" fmla="*/ 346244 w 588211"/>
              <a:gd name="connsiteY126" fmla="*/ 218262 h 461912"/>
              <a:gd name="connsiteX127" fmla="*/ 328869 w 588211"/>
              <a:gd name="connsiteY127" fmla="*/ 220365 h 461912"/>
              <a:gd name="connsiteX128" fmla="*/ 317867 w 588211"/>
              <a:gd name="connsiteY128" fmla="*/ 221617 h 461912"/>
              <a:gd name="connsiteX129" fmla="*/ 306510 w 588211"/>
              <a:gd name="connsiteY129" fmla="*/ 248212 h 461912"/>
              <a:gd name="connsiteX130" fmla="*/ 320154 w 588211"/>
              <a:gd name="connsiteY130" fmla="*/ 266531 h 461912"/>
              <a:gd name="connsiteX131" fmla="*/ 335023 w 588211"/>
              <a:gd name="connsiteY131" fmla="*/ 284202 h 461912"/>
              <a:gd name="connsiteX132" fmla="*/ 335677 w 588211"/>
              <a:gd name="connsiteY132" fmla="*/ 287177 h 461912"/>
              <a:gd name="connsiteX133" fmla="*/ 329386 w 588211"/>
              <a:gd name="connsiteY133" fmla="*/ 296280 h 461912"/>
              <a:gd name="connsiteX134" fmla="*/ 314789 w 588211"/>
              <a:gd name="connsiteY134" fmla="*/ 311557 h 461912"/>
              <a:gd name="connsiteX135" fmla="*/ 299321 w 588211"/>
              <a:gd name="connsiteY135" fmla="*/ 325761 h 461912"/>
              <a:gd name="connsiteX136" fmla="*/ 290225 w 588211"/>
              <a:gd name="connsiteY136" fmla="*/ 331956 h 461912"/>
              <a:gd name="connsiteX137" fmla="*/ 283934 w 588211"/>
              <a:gd name="connsiteY137" fmla="*/ 327841 h 461912"/>
              <a:gd name="connsiteX138" fmla="*/ 271379 w 588211"/>
              <a:gd name="connsiteY138" fmla="*/ 318491 h 461912"/>
              <a:gd name="connsiteX139" fmla="*/ 258498 w 588211"/>
              <a:gd name="connsiteY139" fmla="*/ 308649 h 461912"/>
              <a:gd name="connsiteX140" fmla="*/ 250682 w 588211"/>
              <a:gd name="connsiteY140" fmla="*/ 302588 h 461912"/>
              <a:gd name="connsiteX141" fmla="*/ 223640 w 588211"/>
              <a:gd name="connsiteY141" fmla="*/ 313816 h 461912"/>
              <a:gd name="connsiteX142" fmla="*/ 222741 w 588211"/>
              <a:gd name="connsiteY142" fmla="*/ 324933 h 461912"/>
              <a:gd name="connsiteX143" fmla="*/ 220290 w 588211"/>
              <a:gd name="connsiteY143" fmla="*/ 342067 h 461912"/>
              <a:gd name="connsiteX144" fmla="*/ 216450 w 588211"/>
              <a:gd name="connsiteY144" fmla="*/ 357791 h 461912"/>
              <a:gd name="connsiteX145" fmla="*/ 211711 w 588211"/>
              <a:gd name="connsiteY145" fmla="*/ 364613 h 461912"/>
              <a:gd name="connsiteX146" fmla="*/ 157081 w 588211"/>
              <a:gd name="connsiteY146" fmla="*/ 364613 h 461912"/>
              <a:gd name="connsiteX147" fmla="*/ 152343 w 588211"/>
              <a:gd name="connsiteY147" fmla="*/ 357791 h 461912"/>
              <a:gd name="connsiteX148" fmla="*/ 148748 w 588211"/>
              <a:gd name="connsiteY148" fmla="*/ 342067 h 461912"/>
              <a:gd name="connsiteX149" fmla="*/ 146651 w 588211"/>
              <a:gd name="connsiteY149" fmla="*/ 325134 h 461912"/>
              <a:gd name="connsiteX150" fmla="*/ 145752 w 588211"/>
              <a:gd name="connsiteY150" fmla="*/ 313816 h 461912"/>
              <a:gd name="connsiteX151" fmla="*/ 118710 w 588211"/>
              <a:gd name="connsiteY151" fmla="*/ 302588 h 461912"/>
              <a:gd name="connsiteX152" fmla="*/ 99864 w 588211"/>
              <a:gd name="connsiteY152" fmla="*/ 316679 h 461912"/>
              <a:gd name="connsiteX153" fmla="*/ 81591 w 588211"/>
              <a:gd name="connsiteY153" fmla="*/ 331330 h 461912"/>
              <a:gd name="connsiteX154" fmla="*/ 78514 w 588211"/>
              <a:gd name="connsiteY154" fmla="*/ 331956 h 461912"/>
              <a:gd name="connsiteX155" fmla="*/ 70044 w 588211"/>
              <a:gd name="connsiteY155" fmla="*/ 325761 h 461912"/>
              <a:gd name="connsiteX156" fmla="*/ 55039 w 588211"/>
              <a:gd name="connsiteY156" fmla="*/ 311557 h 461912"/>
              <a:gd name="connsiteX157" fmla="*/ 40959 w 588211"/>
              <a:gd name="connsiteY157" fmla="*/ 296280 h 461912"/>
              <a:gd name="connsiteX158" fmla="*/ 34668 w 588211"/>
              <a:gd name="connsiteY158" fmla="*/ 287177 h 461912"/>
              <a:gd name="connsiteX159" fmla="*/ 38644 w 588211"/>
              <a:gd name="connsiteY159" fmla="*/ 280981 h 461912"/>
              <a:gd name="connsiteX160" fmla="*/ 47686 w 588211"/>
              <a:gd name="connsiteY160" fmla="*/ 268925 h 461912"/>
              <a:gd name="connsiteX161" fmla="*/ 57163 w 588211"/>
              <a:gd name="connsiteY161" fmla="*/ 256488 h 461912"/>
              <a:gd name="connsiteX162" fmla="*/ 62854 w 588211"/>
              <a:gd name="connsiteY162" fmla="*/ 248772 h 461912"/>
              <a:gd name="connsiteX163" fmla="*/ 50872 w 588211"/>
              <a:gd name="connsiteY163" fmla="*/ 220365 h 461912"/>
              <a:gd name="connsiteX164" fmla="*/ 39543 w 588211"/>
              <a:gd name="connsiteY164" fmla="*/ 218844 h 461912"/>
              <a:gd name="connsiteX165" fmla="*/ 22495 w 588211"/>
              <a:gd name="connsiteY165" fmla="*/ 216764 h 461912"/>
              <a:gd name="connsiteX166" fmla="*/ 6836 w 588211"/>
              <a:gd name="connsiteY166" fmla="*/ 213587 h 461912"/>
              <a:gd name="connsiteX167" fmla="*/ 0 w 588211"/>
              <a:gd name="connsiteY167" fmla="*/ 209181 h 461912"/>
              <a:gd name="connsiteX168" fmla="*/ 0 w 588211"/>
              <a:gd name="connsiteY168" fmla="*/ 154805 h 461912"/>
              <a:gd name="connsiteX169" fmla="*/ 6836 w 588211"/>
              <a:gd name="connsiteY169" fmla="*/ 150131 h 461912"/>
              <a:gd name="connsiteX170" fmla="*/ 22794 w 588211"/>
              <a:gd name="connsiteY170" fmla="*/ 146574 h 461912"/>
              <a:gd name="connsiteX171" fmla="*/ 40169 w 588211"/>
              <a:gd name="connsiteY171" fmla="*/ 144494 h 461912"/>
              <a:gd name="connsiteX172" fmla="*/ 51525 w 588211"/>
              <a:gd name="connsiteY172" fmla="*/ 143554 h 461912"/>
              <a:gd name="connsiteX173" fmla="*/ 62854 w 588211"/>
              <a:gd name="connsiteY173" fmla="*/ 116959 h 461912"/>
              <a:gd name="connsiteX174" fmla="*/ 48884 w 588211"/>
              <a:gd name="connsiteY174" fmla="*/ 98394 h 461912"/>
              <a:gd name="connsiteX175" fmla="*/ 34668 w 588211"/>
              <a:gd name="connsiteY175" fmla="*/ 80389 h 461912"/>
              <a:gd name="connsiteX176" fmla="*/ 33443 w 588211"/>
              <a:gd name="connsiteY176" fmla="*/ 77369 h 461912"/>
              <a:gd name="connsiteX177" fmla="*/ 39652 w 588211"/>
              <a:gd name="connsiteY177" fmla="*/ 68467 h 461912"/>
              <a:gd name="connsiteX178" fmla="*/ 54085 w 588211"/>
              <a:gd name="connsiteY178" fmla="*/ 53369 h 461912"/>
              <a:gd name="connsiteX179" fmla="*/ 69472 w 588211"/>
              <a:gd name="connsiteY179" fmla="*/ 39098 h 461912"/>
              <a:gd name="connsiteX180" fmla="*/ 78514 w 588211"/>
              <a:gd name="connsiteY180" fmla="*/ 32902 h 461912"/>
              <a:gd name="connsiteX181" fmla="*/ 84777 w 588211"/>
              <a:gd name="connsiteY181" fmla="*/ 36884 h 461912"/>
              <a:gd name="connsiteX182" fmla="*/ 97413 w 588211"/>
              <a:gd name="connsiteY182" fmla="*/ 46032 h 461912"/>
              <a:gd name="connsiteX183" fmla="*/ 110567 w 588211"/>
              <a:gd name="connsiteY183" fmla="*/ 56388 h 461912"/>
              <a:gd name="connsiteX184" fmla="*/ 118056 w 588211"/>
              <a:gd name="connsiteY184" fmla="*/ 62517 h 461912"/>
              <a:gd name="connsiteX185" fmla="*/ 145752 w 588211"/>
              <a:gd name="connsiteY185" fmla="*/ 51333 h 461912"/>
              <a:gd name="connsiteX186" fmla="*/ 146651 w 588211"/>
              <a:gd name="connsiteY186" fmla="*/ 40216 h 461912"/>
              <a:gd name="connsiteX187" fmla="*/ 148748 w 588211"/>
              <a:gd name="connsiteY187" fmla="*/ 22792 h 461912"/>
              <a:gd name="connsiteX188" fmla="*/ 152016 w 588211"/>
              <a:gd name="connsiteY188" fmla="*/ 7068 h 461912"/>
              <a:gd name="connsiteX189" fmla="*/ 157081 w 588211"/>
              <a:gd name="connsiteY189" fmla="*/ 0 h 46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88211" h="461912">
                <a:moveTo>
                  <a:pt x="465144" y="304735"/>
                </a:moveTo>
                <a:cubicBezTo>
                  <a:pt x="455149" y="304735"/>
                  <a:pt x="446489" y="308202"/>
                  <a:pt x="439381" y="315136"/>
                </a:cubicBezTo>
                <a:cubicBezTo>
                  <a:pt x="432137" y="322159"/>
                  <a:pt x="428624" y="330503"/>
                  <a:pt x="428624" y="340411"/>
                </a:cubicBezTo>
                <a:cubicBezTo>
                  <a:pt x="428624" y="350320"/>
                  <a:pt x="432137" y="358842"/>
                  <a:pt x="439245" y="366112"/>
                </a:cubicBezTo>
                <a:cubicBezTo>
                  <a:pt x="446298" y="373381"/>
                  <a:pt x="454904" y="376982"/>
                  <a:pt x="465144" y="376982"/>
                </a:cubicBezTo>
                <a:cubicBezTo>
                  <a:pt x="475166" y="376982"/>
                  <a:pt x="483799" y="373493"/>
                  <a:pt x="491124" y="366626"/>
                </a:cubicBezTo>
                <a:cubicBezTo>
                  <a:pt x="498368" y="359536"/>
                  <a:pt x="502018" y="350946"/>
                  <a:pt x="502018" y="340411"/>
                </a:cubicBezTo>
                <a:cubicBezTo>
                  <a:pt x="502018" y="330503"/>
                  <a:pt x="498423" y="322159"/>
                  <a:pt x="491370" y="315136"/>
                </a:cubicBezTo>
                <a:cubicBezTo>
                  <a:pt x="484316" y="308202"/>
                  <a:pt x="475601" y="304735"/>
                  <a:pt x="465144" y="304735"/>
                </a:cubicBezTo>
                <a:close/>
                <a:moveTo>
                  <a:pt x="471516" y="222282"/>
                </a:moveTo>
                <a:lnTo>
                  <a:pt x="486059" y="222282"/>
                </a:lnTo>
                <a:lnTo>
                  <a:pt x="504251" y="227500"/>
                </a:lnTo>
                <a:cubicBezTo>
                  <a:pt x="511114" y="229826"/>
                  <a:pt x="517323" y="232175"/>
                  <a:pt x="522851" y="234635"/>
                </a:cubicBezTo>
                <a:cubicBezTo>
                  <a:pt x="528352" y="237029"/>
                  <a:pt x="531103" y="239310"/>
                  <a:pt x="531103" y="241502"/>
                </a:cubicBezTo>
                <a:cubicBezTo>
                  <a:pt x="531103" y="246177"/>
                  <a:pt x="530531" y="250919"/>
                  <a:pt x="529442" y="255795"/>
                </a:cubicBezTo>
                <a:cubicBezTo>
                  <a:pt x="528298" y="260582"/>
                  <a:pt x="527317" y="265324"/>
                  <a:pt x="526500" y="269931"/>
                </a:cubicBezTo>
                <a:cubicBezTo>
                  <a:pt x="529768" y="272325"/>
                  <a:pt x="532710" y="275053"/>
                  <a:pt x="535270" y="277961"/>
                </a:cubicBezTo>
                <a:cubicBezTo>
                  <a:pt x="537829" y="280869"/>
                  <a:pt x="540144" y="283956"/>
                  <a:pt x="542214" y="287177"/>
                </a:cubicBezTo>
                <a:cubicBezTo>
                  <a:pt x="547252" y="286796"/>
                  <a:pt x="552318" y="286483"/>
                  <a:pt x="557328" y="286282"/>
                </a:cubicBezTo>
                <a:cubicBezTo>
                  <a:pt x="562394" y="286036"/>
                  <a:pt x="567269" y="285969"/>
                  <a:pt x="571953" y="285969"/>
                </a:cubicBezTo>
                <a:cubicBezTo>
                  <a:pt x="573559" y="285969"/>
                  <a:pt x="575411" y="288630"/>
                  <a:pt x="577454" y="293999"/>
                </a:cubicBezTo>
                <a:cubicBezTo>
                  <a:pt x="579496" y="299367"/>
                  <a:pt x="581294" y="305429"/>
                  <a:pt x="582846" y="312318"/>
                </a:cubicBezTo>
                <a:cubicBezTo>
                  <a:pt x="584371" y="319140"/>
                  <a:pt x="585651" y="325649"/>
                  <a:pt x="586686" y="331822"/>
                </a:cubicBezTo>
                <a:cubicBezTo>
                  <a:pt x="587721" y="337951"/>
                  <a:pt x="588211" y="341932"/>
                  <a:pt x="588211" y="343699"/>
                </a:cubicBezTo>
                <a:cubicBezTo>
                  <a:pt x="588211" y="344974"/>
                  <a:pt x="586822" y="346227"/>
                  <a:pt x="584071" y="347681"/>
                </a:cubicBezTo>
                <a:cubicBezTo>
                  <a:pt x="581294" y="349068"/>
                  <a:pt x="578298" y="350387"/>
                  <a:pt x="575030" y="351528"/>
                </a:cubicBezTo>
                <a:cubicBezTo>
                  <a:pt x="571762" y="352803"/>
                  <a:pt x="568412" y="354056"/>
                  <a:pt x="565008" y="355375"/>
                </a:cubicBezTo>
                <a:cubicBezTo>
                  <a:pt x="561631" y="356650"/>
                  <a:pt x="559371" y="357523"/>
                  <a:pt x="558173" y="357970"/>
                </a:cubicBezTo>
                <a:cubicBezTo>
                  <a:pt x="556294" y="365597"/>
                  <a:pt x="553924" y="372755"/>
                  <a:pt x="551038" y="379443"/>
                </a:cubicBezTo>
                <a:cubicBezTo>
                  <a:pt x="551501" y="380583"/>
                  <a:pt x="552644" y="382529"/>
                  <a:pt x="554578" y="385012"/>
                </a:cubicBezTo>
                <a:cubicBezTo>
                  <a:pt x="556566" y="387517"/>
                  <a:pt x="558472" y="390313"/>
                  <a:pt x="560270" y="393221"/>
                </a:cubicBezTo>
                <a:cubicBezTo>
                  <a:pt x="562149" y="396062"/>
                  <a:pt x="563728" y="398835"/>
                  <a:pt x="565226" y="401475"/>
                </a:cubicBezTo>
                <a:cubicBezTo>
                  <a:pt x="566615" y="404069"/>
                  <a:pt x="567323" y="405971"/>
                  <a:pt x="567323" y="406910"/>
                </a:cubicBezTo>
                <a:cubicBezTo>
                  <a:pt x="567323" y="407738"/>
                  <a:pt x="565417" y="410064"/>
                  <a:pt x="561686" y="414045"/>
                </a:cubicBezTo>
                <a:cubicBezTo>
                  <a:pt x="557900" y="417960"/>
                  <a:pt x="553489" y="422142"/>
                  <a:pt x="548478" y="426437"/>
                </a:cubicBezTo>
                <a:cubicBezTo>
                  <a:pt x="543494" y="430732"/>
                  <a:pt x="538619" y="434825"/>
                  <a:pt x="534071" y="438627"/>
                </a:cubicBezTo>
                <a:cubicBezTo>
                  <a:pt x="529442" y="442474"/>
                  <a:pt x="526500" y="445114"/>
                  <a:pt x="525275" y="446523"/>
                </a:cubicBezTo>
                <a:lnTo>
                  <a:pt x="522851" y="447776"/>
                </a:lnTo>
                <a:cubicBezTo>
                  <a:pt x="522007" y="447776"/>
                  <a:pt x="520346" y="446903"/>
                  <a:pt x="517786" y="445181"/>
                </a:cubicBezTo>
                <a:cubicBezTo>
                  <a:pt x="515226" y="443414"/>
                  <a:pt x="512584" y="441468"/>
                  <a:pt x="509970" y="439254"/>
                </a:cubicBezTo>
                <a:cubicBezTo>
                  <a:pt x="507328" y="437039"/>
                  <a:pt x="504714" y="434892"/>
                  <a:pt x="502127" y="432745"/>
                </a:cubicBezTo>
                <a:cubicBezTo>
                  <a:pt x="499567" y="430597"/>
                  <a:pt x="497905" y="429211"/>
                  <a:pt x="497088" y="428383"/>
                </a:cubicBezTo>
                <a:cubicBezTo>
                  <a:pt x="489518" y="430799"/>
                  <a:pt x="481511" y="432745"/>
                  <a:pt x="473096" y="434131"/>
                </a:cubicBezTo>
                <a:cubicBezTo>
                  <a:pt x="472715" y="435339"/>
                  <a:pt x="471762" y="437554"/>
                  <a:pt x="470400" y="440640"/>
                </a:cubicBezTo>
                <a:cubicBezTo>
                  <a:pt x="468929" y="443727"/>
                  <a:pt x="467323" y="446836"/>
                  <a:pt x="465607" y="449856"/>
                </a:cubicBezTo>
                <a:cubicBezTo>
                  <a:pt x="463864" y="452898"/>
                  <a:pt x="462203" y="455671"/>
                  <a:pt x="460541" y="458132"/>
                </a:cubicBezTo>
                <a:cubicBezTo>
                  <a:pt x="458935" y="460726"/>
                  <a:pt x="457464" y="461912"/>
                  <a:pt x="456239" y="461912"/>
                </a:cubicBezTo>
                <a:cubicBezTo>
                  <a:pt x="455040" y="461912"/>
                  <a:pt x="451446" y="461218"/>
                  <a:pt x="445536" y="459653"/>
                </a:cubicBezTo>
                <a:cubicBezTo>
                  <a:pt x="439572" y="458132"/>
                  <a:pt x="433172" y="456298"/>
                  <a:pt x="426309" y="454038"/>
                </a:cubicBezTo>
                <a:cubicBezTo>
                  <a:pt x="419528" y="451824"/>
                  <a:pt x="413374" y="449476"/>
                  <a:pt x="407927" y="446948"/>
                </a:cubicBezTo>
                <a:cubicBezTo>
                  <a:pt x="402453" y="444420"/>
                  <a:pt x="399784" y="442228"/>
                  <a:pt x="399784" y="440193"/>
                </a:cubicBezTo>
                <a:cubicBezTo>
                  <a:pt x="399784" y="435518"/>
                  <a:pt x="400274" y="430732"/>
                  <a:pt x="401309" y="425788"/>
                </a:cubicBezTo>
                <a:cubicBezTo>
                  <a:pt x="402344" y="420867"/>
                  <a:pt x="403297" y="416193"/>
                  <a:pt x="404060" y="411719"/>
                </a:cubicBezTo>
                <a:cubicBezTo>
                  <a:pt x="400792" y="409303"/>
                  <a:pt x="397905" y="406664"/>
                  <a:pt x="395345" y="403756"/>
                </a:cubicBezTo>
                <a:cubicBezTo>
                  <a:pt x="392785" y="400848"/>
                  <a:pt x="390470" y="397762"/>
                  <a:pt x="388428" y="394541"/>
                </a:cubicBezTo>
                <a:cubicBezTo>
                  <a:pt x="383744" y="394988"/>
                  <a:pt x="379060" y="395234"/>
                  <a:pt x="374457" y="395480"/>
                </a:cubicBezTo>
                <a:cubicBezTo>
                  <a:pt x="369909" y="395682"/>
                  <a:pt x="365280" y="395726"/>
                  <a:pt x="360868" y="395726"/>
                </a:cubicBezTo>
                <a:lnTo>
                  <a:pt x="356374" y="395726"/>
                </a:lnTo>
                <a:cubicBezTo>
                  <a:pt x="355040" y="395726"/>
                  <a:pt x="354196" y="394608"/>
                  <a:pt x="353760" y="392394"/>
                </a:cubicBezTo>
                <a:cubicBezTo>
                  <a:pt x="353379" y="390738"/>
                  <a:pt x="352534" y="387204"/>
                  <a:pt x="351309" y="381657"/>
                </a:cubicBezTo>
                <a:cubicBezTo>
                  <a:pt x="350083" y="376088"/>
                  <a:pt x="348695" y="370294"/>
                  <a:pt x="347142" y="364166"/>
                </a:cubicBezTo>
                <a:cubicBezTo>
                  <a:pt x="345617" y="357970"/>
                  <a:pt x="344337" y="352423"/>
                  <a:pt x="343357" y="347368"/>
                </a:cubicBezTo>
                <a:cubicBezTo>
                  <a:pt x="342268" y="342313"/>
                  <a:pt x="341832" y="339405"/>
                  <a:pt x="341832" y="338577"/>
                </a:cubicBezTo>
                <a:cubicBezTo>
                  <a:pt x="341832" y="337392"/>
                  <a:pt x="343166" y="336072"/>
                  <a:pt x="345917" y="334663"/>
                </a:cubicBezTo>
                <a:cubicBezTo>
                  <a:pt x="348695" y="333276"/>
                  <a:pt x="351881" y="331822"/>
                  <a:pt x="355476" y="330256"/>
                </a:cubicBezTo>
                <a:cubicBezTo>
                  <a:pt x="359016" y="328735"/>
                  <a:pt x="362475" y="327528"/>
                  <a:pt x="365743" y="326521"/>
                </a:cubicBezTo>
                <a:cubicBezTo>
                  <a:pt x="369011" y="325515"/>
                  <a:pt x="371244" y="324821"/>
                  <a:pt x="372469" y="324441"/>
                </a:cubicBezTo>
                <a:cubicBezTo>
                  <a:pt x="373313" y="319699"/>
                  <a:pt x="374267" y="315852"/>
                  <a:pt x="375410" y="312564"/>
                </a:cubicBezTo>
                <a:cubicBezTo>
                  <a:pt x="376500" y="309343"/>
                  <a:pt x="378106" y="305675"/>
                  <a:pt x="380149" y="301380"/>
                </a:cubicBezTo>
                <a:cubicBezTo>
                  <a:pt x="379332" y="300619"/>
                  <a:pt x="378052" y="298852"/>
                  <a:pt x="376173" y="296280"/>
                </a:cubicBezTo>
                <a:cubicBezTo>
                  <a:pt x="374321" y="293618"/>
                  <a:pt x="372469" y="290845"/>
                  <a:pt x="370481" y="288004"/>
                </a:cubicBezTo>
                <a:cubicBezTo>
                  <a:pt x="368548" y="285096"/>
                  <a:pt x="366832" y="282256"/>
                  <a:pt x="365416" y="279527"/>
                </a:cubicBezTo>
                <a:cubicBezTo>
                  <a:pt x="364000" y="276820"/>
                  <a:pt x="363292" y="274986"/>
                  <a:pt x="363292" y="274226"/>
                </a:cubicBezTo>
                <a:cubicBezTo>
                  <a:pt x="363292" y="273421"/>
                  <a:pt x="365171" y="271005"/>
                  <a:pt x="368929" y="267023"/>
                </a:cubicBezTo>
                <a:cubicBezTo>
                  <a:pt x="372714" y="263176"/>
                  <a:pt x="377153" y="259083"/>
                  <a:pt x="382137" y="254721"/>
                </a:cubicBezTo>
                <a:cubicBezTo>
                  <a:pt x="387148" y="250427"/>
                  <a:pt x="391941" y="246311"/>
                  <a:pt x="396571" y="242643"/>
                </a:cubicBezTo>
                <a:cubicBezTo>
                  <a:pt x="401173" y="238863"/>
                  <a:pt x="404060" y="236402"/>
                  <a:pt x="405285" y="235262"/>
                </a:cubicBezTo>
                <a:lnTo>
                  <a:pt x="407791" y="234009"/>
                </a:lnTo>
                <a:cubicBezTo>
                  <a:pt x="408608" y="234009"/>
                  <a:pt x="410296" y="234881"/>
                  <a:pt x="412856" y="236581"/>
                </a:cubicBezTo>
                <a:cubicBezTo>
                  <a:pt x="415416" y="238236"/>
                  <a:pt x="417976" y="240249"/>
                  <a:pt x="420672" y="242464"/>
                </a:cubicBezTo>
                <a:cubicBezTo>
                  <a:pt x="423286" y="244678"/>
                  <a:pt x="425928" y="246826"/>
                  <a:pt x="428488" y="248906"/>
                </a:cubicBezTo>
                <a:cubicBezTo>
                  <a:pt x="431048" y="251120"/>
                  <a:pt x="432709" y="252507"/>
                  <a:pt x="433553" y="253379"/>
                </a:cubicBezTo>
                <a:cubicBezTo>
                  <a:pt x="440743" y="250919"/>
                  <a:pt x="448477" y="249040"/>
                  <a:pt x="456892" y="247586"/>
                </a:cubicBezTo>
                <a:cubicBezTo>
                  <a:pt x="457273" y="246378"/>
                  <a:pt x="458227" y="244231"/>
                  <a:pt x="459643" y="241077"/>
                </a:cubicBezTo>
                <a:cubicBezTo>
                  <a:pt x="461059" y="237968"/>
                  <a:pt x="462720" y="234881"/>
                  <a:pt x="464708" y="231906"/>
                </a:cubicBezTo>
                <a:cubicBezTo>
                  <a:pt x="466642" y="228820"/>
                  <a:pt x="468412" y="226113"/>
                  <a:pt x="470100" y="223519"/>
                </a:cubicBezTo>
                <a:close/>
                <a:moveTo>
                  <a:pt x="184669" y="127517"/>
                </a:moveTo>
                <a:cubicBezTo>
                  <a:pt x="169146" y="127517"/>
                  <a:pt x="155938" y="132885"/>
                  <a:pt x="145099" y="143554"/>
                </a:cubicBezTo>
                <a:cubicBezTo>
                  <a:pt x="134287" y="154224"/>
                  <a:pt x="128813" y="167242"/>
                  <a:pt x="128813" y="182586"/>
                </a:cubicBezTo>
                <a:cubicBezTo>
                  <a:pt x="128813" y="190101"/>
                  <a:pt x="130311" y="197102"/>
                  <a:pt x="133307" y="203813"/>
                </a:cubicBezTo>
                <a:cubicBezTo>
                  <a:pt x="136248" y="210434"/>
                  <a:pt x="140224" y="216249"/>
                  <a:pt x="145235" y="221170"/>
                </a:cubicBezTo>
                <a:cubicBezTo>
                  <a:pt x="150246" y="226091"/>
                  <a:pt x="156183" y="229960"/>
                  <a:pt x="163046" y="232801"/>
                </a:cubicBezTo>
                <a:cubicBezTo>
                  <a:pt x="169908" y="235575"/>
                  <a:pt x="177016" y="237029"/>
                  <a:pt x="184669" y="237029"/>
                </a:cubicBezTo>
                <a:cubicBezTo>
                  <a:pt x="192294" y="237029"/>
                  <a:pt x="199402" y="235575"/>
                  <a:pt x="206129" y="232801"/>
                </a:cubicBezTo>
                <a:cubicBezTo>
                  <a:pt x="212937" y="229960"/>
                  <a:pt x="218819" y="226091"/>
                  <a:pt x="223830" y="221170"/>
                </a:cubicBezTo>
                <a:cubicBezTo>
                  <a:pt x="228814" y="216249"/>
                  <a:pt x="232735" y="210434"/>
                  <a:pt x="235622" y="203790"/>
                </a:cubicBezTo>
                <a:cubicBezTo>
                  <a:pt x="238509" y="197102"/>
                  <a:pt x="239898" y="190101"/>
                  <a:pt x="239898" y="182586"/>
                </a:cubicBezTo>
                <a:cubicBezTo>
                  <a:pt x="239898" y="175138"/>
                  <a:pt x="238509" y="167980"/>
                  <a:pt x="235622" y="161292"/>
                </a:cubicBezTo>
                <a:cubicBezTo>
                  <a:pt x="232735" y="154537"/>
                  <a:pt x="228814" y="148610"/>
                  <a:pt x="223830" y="143689"/>
                </a:cubicBezTo>
                <a:cubicBezTo>
                  <a:pt x="218819" y="138745"/>
                  <a:pt x="212937" y="134898"/>
                  <a:pt x="206129" y="131923"/>
                </a:cubicBezTo>
                <a:cubicBezTo>
                  <a:pt x="199402" y="129038"/>
                  <a:pt x="192294" y="127517"/>
                  <a:pt x="184669" y="127517"/>
                </a:cubicBezTo>
                <a:close/>
                <a:moveTo>
                  <a:pt x="157081" y="0"/>
                </a:moveTo>
                <a:lnTo>
                  <a:pt x="211711" y="0"/>
                </a:lnTo>
                <a:cubicBezTo>
                  <a:pt x="213318" y="0"/>
                  <a:pt x="214898" y="2326"/>
                  <a:pt x="216450" y="7068"/>
                </a:cubicBezTo>
                <a:cubicBezTo>
                  <a:pt x="217975" y="11810"/>
                  <a:pt x="219146" y="16977"/>
                  <a:pt x="219963" y="22792"/>
                </a:cubicBezTo>
                <a:cubicBezTo>
                  <a:pt x="220807" y="28541"/>
                  <a:pt x="221515" y="34356"/>
                  <a:pt x="222087" y="40216"/>
                </a:cubicBezTo>
                <a:cubicBezTo>
                  <a:pt x="222741" y="45965"/>
                  <a:pt x="223231" y="49767"/>
                  <a:pt x="223640" y="51333"/>
                </a:cubicBezTo>
                <a:cubicBezTo>
                  <a:pt x="232872" y="53816"/>
                  <a:pt x="241641" y="57350"/>
                  <a:pt x="250029" y="61891"/>
                </a:cubicBezTo>
                <a:cubicBezTo>
                  <a:pt x="256374" y="57350"/>
                  <a:pt x="262801" y="52720"/>
                  <a:pt x="269201" y="48246"/>
                </a:cubicBezTo>
                <a:cubicBezTo>
                  <a:pt x="275682" y="43639"/>
                  <a:pt x="281891" y="38964"/>
                  <a:pt x="287801" y="34155"/>
                </a:cubicBezTo>
                <a:lnTo>
                  <a:pt x="290225" y="32902"/>
                </a:lnTo>
                <a:cubicBezTo>
                  <a:pt x="291069" y="32902"/>
                  <a:pt x="293874" y="35117"/>
                  <a:pt x="298694" y="39411"/>
                </a:cubicBezTo>
                <a:cubicBezTo>
                  <a:pt x="303487" y="43750"/>
                  <a:pt x="308553" y="48492"/>
                  <a:pt x="313890" y="53682"/>
                </a:cubicBezTo>
                <a:cubicBezTo>
                  <a:pt x="319201" y="58804"/>
                  <a:pt x="324076" y="63725"/>
                  <a:pt x="328433" y="68467"/>
                </a:cubicBezTo>
                <a:cubicBezTo>
                  <a:pt x="332845" y="73186"/>
                  <a:pt x="335023" y="76161"/>
                  <a:pt x="335023" y="77369"/>
                </a:cubicBezTo>
                <a:cubicBezTo>
                  <a:pt x="335023" y="78174"/>
                  <a:pt x="333689" y="80389"/>
                  <a:pt x="330938" y="84191"/>
                </a:cubicBezTo>
                <a:cubicBezTo>
                  <a:pt x="328106" y="87904"/>
                  <a:pt x="325029" y="91885"/>
                  <a:pt x="321706" y="96247"/>
                </a:cubicBezTo>
                <a:cubicBezTo>
                  <a:pt x="318302" y="100609"/>
                  <a:pt x="315034" y="104702"/>
                  <a:pt x="311902" y="108683"/>
                </a:cubicBezTo>
                <a:cubicBezTo>
                  <a:pt x="308689" y="112598"/>
                  <a:pt x="306646" y="115125"/>
                  <a:pt x="305938" y="116400"/>
                </a:cubicBezTo>
                <a:cubicBezTo>
                  <a:pt x="310622" y="124229"/>
                  <a:pt x="314599" y="133511"/>
                  <a:pt x="317867" y="144181"/>
                </a:cubicBezTo>
                <a:cubicBezTo>
                  <a:pt x="319909" y="144561"/>
                  <a:pt x="323694" y="145075"/>
                  <a:pt x="329196" y="145702"/>
                </a:cubicBezTo>
                <a:cubicBezTo>
                  <a:pt x="334724" y="146261"/>
                  <a:pt x="340416" y="147156"/>
                  <a:pt x="346244" y="148296"/>
                </a:cubicBezTo>
                <a:cubicBezTo>
                  <a:pt x="352071" y="149370"/>
                  <a:pt x="357273" y="150556"/>
                  <a:pt x="361903" y="151696"/>
                </a:cubicBezTo>
                <a:cubicBezTo>
                  <a:pt x="366505" y="152971"/>
                  <a:pt x="368820" y="154358"/>
                  <a:pt x="368820" y="155991"/>
                </a:cubicBezTo>
                <a:lnTo>
                  <a:pt x="368820" y="209807"/>
                </a:lnTo>
                <a:cubicBezTo>
                  <a:pt x="368820" y="211753"/>
                  <a:pt x="366505" y="213520"/>
                  <a:pt x="361903" y="214728"/>
                </a:cubicBezTo>
                <a:cubicBezTo>
                  <a:pt x="357273" y="216115"/>
                  <a:pt x="352071" y="217189"/>
                  <a:pt x="346244" y="218262"/>
                </a:cubicBezTo>
                <a:cubicBezTo>
                  <a:pt x="340416" y="219269"/>
                  <a:pt x="334642" y="219962"/>
                  <a:pt x="328869" y="220365"/>
                </a:cubicBezTo>
                <a:cubicBezTo>
                  <a:pt x="323177" y="220790"/>
                  <a:pt x="319446" y="221170"/>
                  <a:pt x="317867" y="221617"/>
                </a:cubicBezTo>
                <a:cubicBezTo>
                  <a:pt x="314980" y="230274"/>
                  <a:pt x="311249" y="239109"/>
                  <a:pt x="306510" y="248212"/>
                </a:cubicBezTo>
                <a:cubicBezTo>
                  <a:pt x="311249" y="254453"/>
                  <a:pt x="315742" y="260514"/>
                  <a:pt x="320154" y="266531"/>
                </a:cubicBezTo>
                <a:cubicBezTo>
                  <a:pt x="324593" y="272392"/>
                  <a:pt x="329522" y="278386"/>
                  <a:pt x="335023" y="284202"/>
                </a:cubicBezTo>
                <a:lnTo>
                  <a:pt x="335677" y="287177"/>
                </a:lnTo>
                <a:cubicBezTo>
                  <a:pt x="335677" y="288384"/>
                  <a:pt x="333553" y="291404"/>
                  <a:pt x="329386" y="296280"/>
                </a:cubicBezTo>
                <a:cubicBezTo>
                  <a:pt x="325165" y="301134"/>
                  <a:pt x="320290" y="306189"/>
                  <a:pt x="314789" y="311557"/>
                </a:cubicBezTo>
                <a:cubicBezTo>
                  <a:pt x="309261" y="316925"/>
                  <a:pt x="304087" y="321600"/>
                  <a:pt x="299321" y="325761"/>
                </a:cubicBezTo>
                <a:cubicBezTo>
                  <a:pt x="294446" y="329876"/>
                  <a:pt x="291450" y="331956"/>
                  <a:pt x="290225" y="331956"/>
                </a:cubicBezTo>
                <a:cubicBezTo>
                  <a:pt x="289844" y="331956"/>
                  <a:pt x="287719" y="330570"/>
                  <a:pt x="283934" y="327841"/>
                </a:cubicBezTo>
                <a:cubicBezTo>
                  <a:pt x="280176" y="325134"/>
                  <a:pt x="276009" y="322048"/>
                  <a:pt x="271379" y="318491"/>
                </a:cubicBezTo>
                <a:cubicBezTo>
                  <a:pt x="266777" y="314957"/>
                  <a:pt x="262474" y="311736"/>
                  <a:pt x="258498" y="308649"/>
                </a:cubicBezTo>
                <a:cubicBezTo>
                  <a:pt x="254468" y="305675"/>
                  <a:pt x="251908" y="303661"/>
                  <a:pt x="250682" y="302588"/>
                </a:cubicBezTo>
                <a:cubicBezTo>
                  <a:pt x="241450" y="307263"/>
                  <a:pt x="232463" y="310976"/>
                  <a:pt x="223640" y="313816"/>
                </a:cubicBezTo>
                <a:cubicBezTo>
                  <a:pt x="223640" y="315852"/>
                  <a:pt x="223313" y="319565"/>
                  <a:pt x="222741" y="324933"/>
                </a:cubicBezTo>
                <a:cubicBezTo>
                  <a:pt x="222087" y="330435"/>
                  <a:pt x="221325" y="336117"/>
                  <a:pt x="220290" y="342067"/>
                </a:cubicBezTo>
                <a:cubicBezTo>
                  <a:pt x="219282" y="348061"/>
                  <a:pt x="217975" y="353295"/>
                  <a:pt x="216450" y="357791"/>
                </a:cubicBezTo>
                <a:cubicBezTo>
                  <a:pt x="214925" y="362332"/>
                  <a:pt x="213318" y="364613"/>
                  <a:pt x="211711" y="364613"/>
                </a:cubicBezTo>
                <a:lnTo>
                  <a:pt x="157081" y="364613"/>
                </a:lnTo>
                <a:cubicBezTo>
                  <a:pt x="155420" y="364613"/>
                  <a:pt x="153895" y="362332"/>
                  <a:pt x="152343" y="357791"/>
                </a:cubicBezTo>
                <a:cubicBezTo>
                  <a:pt x="150818" y="353295"/>
                  <a:pt x="149592" y="348061"/>
                  <a:pt x="148748" y="342067"/>
                </a:cubicBezTo>
                <a:cubicBezTo>
                  <a:pt x="147986" y="336117"/>
                  <a:pt x="147223" y="330435"/>
                  <a:pt x="146651" y="325134"/>
                </a:cubicBezTo>
                <a:cubicBezTo>
                  <a:pt x="145998" y="319766"/>
                  <a:pt x="145752" y="316031"/>
                  <a:pt x="145752" y="313816"/>
                </a:cubicBezTo>
                <a:cubicBezTo>
                  <a:pt x="136520" y="311423"/>
                  <a:pt x="127479" y="307643"/>
                  <a:pt x="118710" y="302588"/>
                </a:cubicBezTo>
                <a:cubicBezTo>
                  <a:pt x="112364" y="307263"/>
                  <a:pt x="106074" y="311937"/>
                  <a:pt x="99864" y="316679"/>
                </a:cubicBezTo>
                <a:cubicBezTo>
                  <a:pt x="93628" y="321466"/>
                  <a:pt x="87473" y="326275"/>
                  <a:pt x="81591" y="331330"/>
                </a:cubicBezTo>
                <a:lnTo>
                  <a:pt x="78514" y="331956"/>
                </a:lnTo>
                <a:cubicBezTo>
                  <a:pt x="77751" y="331956"/>
                  <a:pt x="74919" y="329876"/>
                  <a:pt x="70044" y="325761"/>
                </a:cubicBezTo>
                <a:cubicBezTo>
                  <a:pt x="65251" y="321600"/>
                  <a:pt x="60240" y="316925"/>
                  <a:pt x="55039" y="311557"/>
                </a:cubicBezTo>
                <a:cubicBezTo>
                  <a:pt x="49782" y="306189"/>
                  <a:pt x="45126" y="301134"/>
                  <a:pt x="40959" y="296280"/>
                </a:cubicBezTo>
                <a:cubicBezTo>
                  <a:pt x="36711" y="291404"/>
                  <a:pt x="34668" y="288384"/>
                  <a:pt x="34668" y="287177"/>
                </a:cubicBezTo>
                <a:cubicBezTo>
                  <a:pt x="34668" y="286796"/>
                  <a:pt x="35948" y="284716"/>
                  <a:pt x="38644" y="280981"/>
                </a:cubicBezTo>
                <a:cubicBezTo>
                  <a:pt x="41258" y="277313"/>
                  <a:pt x="44336" y="273219"/>
                  <a:pt x="47686" y="268925"/>
                </a:cubicBezTo>
                <a:cubicBezTo>
                  <a:pt x="51062" y="264563"/>
                  <a:pt x="54222" y="260403"/>
                  <a:pt x="57163" y="256488"/>
                </a:cubicBezTo>
                <a:cubicBezTo>
                  <a:pt x="60186" y="252574"/>
                  <a:pt x="62037" y="250046"/>
                  <a:pt x="62854" y="248772"/>
                </a:cubicBezTo>
                <a:cubicBezTo>
                  <a:pt x="58116" y="240182"/>
                  <a:pt x="54140" y="230654"/>
                  <a:pt x="50872" y="220365"/>
                </a:cubicBezTo>
                <a:cubicBezTo>
                  <a:pt x="48829" y="219984"/>
                  <a:pt x="45044" y="219470"/>
                  <a:pt x="39543" y="218844"/>
                </a:cubicBezTo>
                <a:cubicBezTo>
                  <a:pt x="34014" y="218262"/>
                  <a:pt x="28377" y="217569"/>
                  <a:pt x="22495" y="216764"/>
                </a:cubicBezTo>
                <a:cubicBezTo>
                  <a:pt x="16640" y="215936"/>
                  <a:pt x="11465" y="214862"/>
                  <a:pt x="6836" y="213587"/>
                </a:cubicBezTo>
                <a:cubicBezTo>
                  <a:pt x="2233" y="212268"/>
                  <a:pt x="0" y="210814"/>
                  <a:pt x="0" y="209181"/>
                </a:cubicBezTo>
                <a:lnTo>
                  <a:pt x="0" y="154805"/>
                </a:lnTo>
                <a:cubicBezTo>
                  <a:pt x="0" y="153217"/>
                  <a:pt x="2233" y="151562"/>
                  <a:pt x="6836" y="150131"/>
                </a:cubicBezTo>
                <a:cubicBezTo>
                  <a:pt x="11465" y="148542"/>
                  <a:pt x="16776" y="147402"/>
                  <a:pt x="22794" y="146574"/>
                </a:cubicBezTo>
                <a:cubicBezTo>
                  <a:pt x="28840" y="145836"/>
                  <a:pt x="34668" y="145075"/>
                  <a:pt x="40169" y="144494"/>
                </a:cubicBezTo>
                <a:cubicBezTo>
                  <a:pt x="45698" y="143868"/>
                  <a:pt x="49483" y="143554"/>
                  <a:pt x="51525" y="143554"/>
                </a:cubicBezTo>
                <a:cubicBezTo>
                  <a:pt x="53949" y="133690"/>
                  <a:pt x="57735" y="124855"/>
                  <a:pt x="62854" y="116959"/>
                </a:cubicBezTo>
                <a:cubicBezTo>
                  <a:pt x="58116" y="110764"/>
                  <a:pt x="53513" y="104523"/>
                  <a:pt x="48884" y="98394"/>
                </a:cubicBezTo>
                <a:cubicBezTo>
                  <a:pt x="44336" y="92266"/>
                  <a:pt x="39543" y="86204"/>
                  <a:pt x="34668" y="80389"/>
                </a:cubicBezTo>
                <a:lnTo>
                  <a:pt x="33443" y="77369"/>
                </a:lnTo>
                <a:cubicBezTo>
                  <a:pt x="33443" y="76161"/>
                  <a:pt x="35485" y="73209"/>
                  <a:pt x="39652" y="68467"/>
                </a:cubicBezTo>
                <a:cubicBezTo>
                  <a:pt x="43900" y="63725"/>
                  <a:pt x="48693" y="58737"/>
                  <a:pt x="54085" y="53369"/>
                </a:cubicBezTo>
                <a:cubicBezTo>
                  <a:pt x="59532" y="48000"/>
                  <a:pt x="64652" y="43258"/>
                  <a:pt x="69472" y="39098"/>
                </a:cubicBezTo>
                <a:cubicBezTo>
                  <a:pt x="74265" y="35050"/>
                  <a:pt x="77288" y="32902"/>
                  <a:pt x="78514" y="32902"/>
                </a:cubicBezTo>
                <a:cubicBezTo>
                  <a:pt x="78949" y="32902"/>
                  <a:pt x="81019" y="34222"/>
                  <a:pt x="84777" y="36884"/>
                </a:cubicBezTo>
                <a:cubicBezTo>
                  <a:pt x="88563" y="39478"/>
                  <a:pt x="92811" y="42565"/>
                  <a:pt x="97413" y="46032"/>
                </a:cubicBezTo>
                <a:cubicBezTo>
                  <a:pt x="101961" y="49566"/>
                  <a:pt x="106400" y="53055"/>
                  <a:pt x="110567" y="56388"/>
                </a:cubicBezTo>
                <a:cubicBezTo>
                  <a:pt x="114788" y="59676"/>
                  <a:pt x="117294" y="61689"/>
                  <a:pt x="118056" y="62517"/>
                </a:cubicBezTo>
                <a:cubicBezTo>
                  <a:pt x="126907" y="57462"/>
                  <a:pt x="136139" y="53816"/>
                  <a:pt x="145752" y="51333"/>
                </a:cubicBezTo>
                <a:cubicBezTo>
                  <a:pt x="145752" y="49767"/>
                  <a:pt x="145998" y="45965"/>
                  <a:pt x="146651" y="40216"/>
                </a:cubicBezTo>
                <a:cubicBezTo>
                  <a:pt x="147223" y="34356"/>
                  <a:pt x="147986" y="28541"/>
                  <a:pt x="148748" y="22792"/>
                </a:cubicBezTo>
                <a:cubicBezTo>
                  <a:pt x="149592" y="16977"/>
                  <a:pt x="150682" y="11810"/>
                  <a:pt x="152016" y="7068"/>
                </a:cubicBezTo>
                <a:cubicBezTo>
                  <a:pt x="153323" y="2326"/>
                  <a:pt x="155039" y="0"/>
                  <a:pt x="157081" y="0"/>
                </a:cubicBez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Arial Narrow" panose="020B0606020202030204" pitchFamily="34" charset="0"/>
              <a:cs typeface="Arial" panose="020B0604020202020204" pitchFamily="34" charset="0"/>
              <a:sym typeface="Gill Sans" charset="0"/>
            </a:endParaRPr>
          </a:p>
        </p:txBody>
      </p:sp>
      <p:grpSp>
        <p:nvGrpSpPr>
          <p:cNvPr id="46" name="Group 57">
            <a:extLst>
              <a:ext uri="{FF2B5EF4-FFF2-40B4-BE49-F238E27FC236}">
                <a16:creationId xmlns:a16="http://schemas.microsoft.com/office/drawing/2014/main" id="{0637E4DC-FF46-6368-8DA3-FF95A65D5322}"/>
              </a:ext>
            </a:extLst>
          </p:cNvPr>
          <p:cNvGrpSpPr/>
          <p:nvPr/>
        </p:nvGrpSpPr>
        <p:grpSpPr>
          <a:xfrm>
            <a:off x="4035169" y="3405646"/>
            <a:ext cx="1148341" cy="1277626"/>
            <a:chOff x="1817688" y="3025776"/>
            <a:chExt cx="658813" cy="666750"/>
          </a:xfrm>
          <a:solidFill>
            <a:schemeClr val="bg1">
              <a:lumMod val="95000"/>
              <a:alpha val="70000"/>
            </a:schemeClr>
          </a:solidFill>
          <a:effectLst/>
        </p:grpSpPr>
        <p:sp>
          <p:nvSpPr>
            <p:cNvPr id="47" name="Freeform 101">
              <a:extLst>
                <a:ext uri="{FF2B5EF4-FFF2-40B4-BE49-F238E27FC236}">
                  <a16:creationId xmlns:a16="http://schemas.microsoft.com/office/drawing/2014/main" id="{9A3F41CD-EB37-EE7B-E5E5-097C24239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563" y="3025776"/>
              <a:ext cx="642938" cy="422275"/>
            </a:xfrm>
            <a:custGeom>
              <a:avLst/>
              <a:gdLst/>
              <a:ahLst/>
              <a:cxnLst>
                <a:cxn ang="0">
                  <a:pos x="13" y="253"/>
                </a:cxn>
                <a:cxn ang="0">
                  <a:pos x="277" y="135"/>
                </a:cxn>
                <a:cxn ang="0">
                  <a:pos x="323" y="227"/>
                </a:cxn>
                <a:cxn ang="0">
                  <a:pos x="343" y="227"/>
                </a:cxn>
                <a:cxn ang="0">
                  <a:pos x="286" y="0"/>
                </a:cxn>
                <a:cxn ang="0">
                  <a:pos x="255" y="63"/>
                </a:cxn>
                <a:cxn ang="0">
                  <a:pos x="267" y="103"/>
                </a:cxn>
                <a:cxn ang="0">
                  <a:pos x="0" y="226"/>
                </a:cxn>
                <a:cxn ang="0">
                  <a:pos x="13" y="253"/>
                </a:cxn>
              </a:cxnLst>
              <a:rect l="0" t="0" r="r" b="b"/>
              <a:pathLst>
                <a:path w="386" h="253">
                  <a:moveTo>
                    <a:pt x="13" y="253"/>
                  </a:moveTo>
                  <a:cubicBezTo>
                    <a:pt x="277" y="135"/>
                    <a:pt x="277" y="135"/>
                    <a:pt x="277" y="135"/>
                  </a:cubicBezTo>
                  <a:cubicBezTo>
                    <a:pt x="323" y="227"/>
                    <a:pt x="323" y="227"/>
                    <a:pt x="323" y="227"/>
                  </a:cubicBezTo>
                  <a:cubicBezTo>
                    <a:pt x="323" y="227"/>
                    <a:pt x="329" y="243"/>
                    <a:pt x="343" y="227"/>
                  </a:cubicBezTo>
                  <a:cubicBezTo>
                    <a:pt x="343" y="227"/>
                    <a:pt x="386" y="45"/>
                    <a:pt x="286" y="0"/>
                  </a:cubicBezTo>
                  <a:cubicBezTo>
                    <a:pt x="255" y="63"/>
                    <a:pt x="255" y="63"/>
                    <a:pt x="255" y="63"/>
                  </a:cubicBezTo>
                  <a:cubicBezTo>
                    <a:pt x="267" y="103"/>
                    <a:pt x="267" y="103"/>
                    <a:pt x="267" y="103"/>
                  </a:cubicBezTo>
                  <a:cubicBezTo>
                    <a:pt x="0" y="226"/>
                    <a:pt x="0" y="226"/>
                    <a:pt x="0" y="226"/>
                  </a:cubicBezTo>
                  <a:lnTo>
                    <a:pt x="13" y="25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 102">
              <a:extLst>
                <a:ext uri="{FF2B5EF4-FFF2-40B4-BE49-F238E27FC236}">
                  <a16:creationId xmlns:a16="http://schemas.microsoft.com/office/drawing/2014/main" id="{182309AB-1ACC-8FD7-0D1C-3EDA5641A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4425" y="3405189"/>
              <a:ext cx="1588" cy="250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"/>
                </a:cxn>
                <a:cxn ang="0">
                  <a:pos x="0" y="0"/>
                </a:cxn>
              </a:cxnLst>
              <a:rect l="0" t="0" r="r" b="b"/>
              <a:pathLst>
                <a:path h="158">
                  <a:moveTo>
                    <a:pt x="0" y="0"/>
                  </a:move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Line 103">
              <a:extLst>
                <a:ext uri="{FF2B5EF4-FFF2-40B4-BE49-F238E27FC236}">
                  <a16:creationId xmlns:a16="http://schemas.microsoft.com/office/drawing/2014/main" id="{2715A054-F15F-CBC0-7CB5-77B75BA442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4425" y="3405189"/>
              <a:ext cx="1588" cy="250825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ctangle 104">
              <a:extLst>
                <a:ext uri="{FF2B5EF4-FFF2-40B4-BE49-F238E27FC236}">
                  <a16:creationId xmlns:a16="http://schemas.microsoft.com/office/drawing/2014/main" id="{F066F7A3-64C5-34B4-D7F0-052EFD8BC9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6488" y="3405189"/>
              <a:ext cx="15875" cy="2508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Freeform 105">
              <a:extLst>
                <a:ext uri="{FF2B5EF4-FFF2-40B4-BE49-F238E27FC236}">
                  <a16:creationId xmlns:a16="http://schemas.microsoft.com/office/drawing/2014/main" id="{924DB24C-3A85-0321-5CDE-BD0A1A109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3425" y="3173414"/>
              <a:ext cx="119063" cy="490538"/>
            </a:xfrm>
            <a:custGeom>
              <a:avLst/>
              <a:gdLst/>
              <a:ahLst/>
              <a:cxnLst>
                <a:cxn ang="0">
                  <a:pos x="5" y="294"/>
                </a:cxn>
                <a:cxn ang="0">
                  <a:pos x="4" y="294"/>
                </a:cxn>
                <a:cxn ang="0">
                  <a:pos x="0" y="288"/>
                </a:cxn>
                <a:cxn ang="0">
                  <a:pos x="61" y="4"/>
                </a:cxn>
                <a:cxn ang="0">
                  <a:pos x="67" y="0"/>
                </a:cxn>
                <a:cxn ang="0">
                  <a:pos x="71" y="6"/>
                </a:cxn>
                <a:cxn ang="0">
                  <a:pos x="10" y="291"/>
                </a:cxn>
                <a:cxn ang="0">
                  <a:pos x="5" y="294"/>
                </a:cxn>
              </a:cxnLst>
              <a:rect l="0" t="0" r="r" b="b"/>
              <a:pathLst>
                <a:path w="71" h="294">
                  <a:moveTo>
                    <a:pt x="5" y="294"/>
                  </a:moveTo>
                  <a:cubicBezTo>
                    <a:pt x="4" y="294"/>
                    <a:pt x="4" y="294"/>
                    <a:pt x="4" y="294"/>
                  </a:cubicBezTo>
                  <a:cubicBezTo>
                    <a:pt x="1" y="294"/>
                    <a:pt x="0" y="291"/>
                    <a:pt x="0" y="288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1"/>
                    <a:pt x="64" y="0"/>
                    <a:pt x="67" y="0"/>
                  </a:cubicBezTo>
                  <a:cubicBezTo>
                    <a:pt x="70" y="1"/>
                    <a:pt x="71" y="4"/>
                    <a:pt x="71" y="6"/>
                  </a:cubicBezTo>
                  <a:cubicBezTo>
                    <a:pt x="10" y="291"/>
                    <a:pt x="10" y="291"/>
                    <a:pt x="10" y="291"/>
                  </a:cubicBezTo>
                  <a:cubicBezTo>
                    <a:pt x="9" y="293"/>
                    <a:pt x="7" y="294"/>
                    <a:pt x="5" y="29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Freeform 106">
              <a:extLst>
                <a:ext uri="{FF2B5EF4-FFF2-40B4-BE49-F238E27FC236}">
                  <a16:creationId xmlns:a16="http://schemas.microsoft.com/office/drawing/2014/main" id="{79C6C4DD-2828-B2D7-A3AD-4399866FE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3176589"/>
              <a:ext cx="133350" cy="490538"/>
            </a:xfrm>
            <a:custGeom>
              <a:avLst/>
              <a:gdLst/>
              <a:ahLst/>
              <a:cxnLst>
                <a:cxn ang="0">
                  <a:pos x="75" y="294"/>
                </a:cxn>
                <a:cxn ang="0">
                  <a:pos x="70" y="290"/>
                </a:cxn>
                <a:cxn ang="0">
                  <a:pos x="0" y="7"/>
                </a:cxn>
                <a:cxn ang="0">
                  <a:pos x="4" y="1"/>
                </a:cxn>
                <a:cxn ang="0">
                  <a:pos x="10" y="4"/>
                </a:cxn>
                <a:cxn ang="0">
                  <a:pos x="79" y="288"/>
                </a:cxn>
                <a:cxn ang="0">
                  <a:pos x="76" y="294"/>
                </a:cxn>
                <a:cxn ang="0">
                  <a:pos x="75" y="294"/>
                </a:cxn>
              </a:cxnLst>
              <a:rect l="0" t="0" r="r" b="b"/>
              <a:pathLst>
                <a:path w="80" h="294">
                  <a:moveTo>
                    <a:pt x="75" y="294"/>
                  </a:moveTo>
                  <a:cubicBezTo>
                    <a:pt x="72" y="294"/>
                    <a:pt x="70" y="292"/>
                    <a:pt x="70" y="29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1" y="1"/>
                    <a:pt x="4" y="1"/>
                  </a:cubicBezTo>
                  <a:cubicBezTo>
                    <a:pt x="7" y="0"/>
                    <a:pt x="9" y="2"/>
                    <a:pt x="10" y="4"/>
                  </a:cubicBezTo>
                  <a:cubicBezTo>
                    <a:pt x="79" y="288"/>
                    <a:pt x="79" y="288"/>
                    <a:pt x="79" y="288"/>
                  </a:cubicBezTo>
                  <a:cubicBezTo>
                    <a:pt x="80" y="290"/>
                    <a:pt x="78" y="293"/>
                    <a:pt x="76" y="294"/>
                  </a:cubicBezTo>
                  <a:cubicBezTo>
                    <a:pt x="75" y="294"/>
                    <a:pt x="75" y="294"/>
                    <a:pt x="75" y="29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Rectangle 107">
              <a:extLst>
                <a:ext uri="{FF2B5EF4-FFF2-40B4-BE49-F238E27FC236}">
                  <a16:creationId xmlns:a16="http://schemas.microsoft.com/office/drawing/2014/main" id="{9FF88ED0-C0FB-2587-3461-6A42C13C2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5950" y="3408364"/>
              <a:ext cx="15875" cy="14128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 108">
              <a:extLst>
                <a:ext uri="{FF2B5EF4-FFF2-40B4-BE49-F238E27FC236}">
                  <a16:creationId xmlns:a16="http://schemas.microsoft.com/office/drawing/2014/main" id="{2A3D5D8B-BB9C-E3B0-DDBE-1D7DEED5B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713" y="3432176"/>
              <a:ext cx="169863" cy="238125"/>
            </a:xfrm>
            <a:custGeom>
              <a:avLst/>
              <a:gdLst/>
              <a:ahLst/>
              <a:cxnLst>
                <a:cxn ang="0">
                  <a:pos x="6" y="143"/>
                </a:cxn>
                <a:cxn ang="0">
                  <a:pos x="3" y="142"/>
                </a:cxn>
                <a:cxn ang="0">
                  <a:pos x="2" y="135"/>
                </a:cxn>
                <a:cxn ang="0">
                  <a:pos x="92" y="3"/>
                </a:cxn>
                <a:cxn ang="0">
                  <a:pos x="99" y="1"/>
                </a:cxn>
                <a:cxn ang="0">
                  <a:pos x="100" y="8"/>
                </a:cxn>
                <a:cxn ang="0">
                  <a:pos x="10" y="141"/>
                </a:cxn>
                <a:cxn ang="0">
                  <a:pos x="6" y="143"/>
                </a:cxn>
              </a:cxnLst>
              <a:rect l="0" t="0" r="r" b="b"/>
              <a:pathLst>
                <a:path w="102" h="143">
                  <a:moveTo>
                    <a:pt x="6" y="143"/>
                  </a:moveTo>
                  <a:cubicBezTo>
                    <a:pt x="5" y="143"/>
                    <a:pt x="4" y="143"/>
                    <a:pt x="3" y="142"/>
                  </a:cubicBezTo>
                  <a:cubicBezTo>
                    <a:pt x="1" y="141"/>
                    <a:pt x="0" y="138"/>
                    <a:pt x="2" y="135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3" y="0"/>
                    <a:pt x="96" y="0"/>
                    <a:pt x="99" y="1"/>
                  </a:cubicBezTo>
                  <a:cubicBezTo>
                    <a:pt x="101" y="3"/>
                    <a:pt x="102" y="6"/>
                    <a:pt x="100" y="8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9" y="142"/>
                    <a:pt x="8" y="143"/>
                    <a:pt x="6" y="14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 109">
              <a:extLst>
                <a:ext uri="{FF2B5EF4-FFF2-40B4-BE49-F238E27FC236}">
                  <a16:creationId xmlns:a16="http://schemas.microsoft.com/office/drawing/2014/main" id="{349101EF-2691-6077-3351-C05D7CA97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1050" y="3440114"/>
              <a:ext cx="185738" cy="228600"/>
            </a:xfrm>
            <a:custGeom>
              <a:avLst/>
              <a:gdLst/>
              <a:ahLst/>
              <a:cxnLst>
                <a:cxn ang="0">
                  <a:pos x="106" y="137"/>
                </a:cxn>
                <a:cxn ang="0">
                  <a:pos x="102" y="136"/>
                </a:cxn>
                <a:cxn ang="0">
                  <a:pos x="2" y="9"/>
                </a:cxn>
                <a:cxn ang="0">
                  <a:pos x="3" y="2"/>
                </a:cxn>
                <a:cxn ang="0">
                  <a:pos x="10" y="3"/>
                </a:cxn>
                <a:cxn ang="0">
                  <a:pos x="110" y="129"/>
                </a:cxn>
                <a:cxn ang="0">
                  <a:pos x="109" y="136"/>
                </a:cxn>
                <a:cxn ang="0">
                  <a:pos x="106" y="137"/>
                </a:cxn>
              </a:cxnLst>
              <a:rect l="0" t="0" r="r" b="b"/>
              <a:pathLst>
                <a:path w="112" h="137">
                  <a:moveTo>
                    <a:pt x="106" y="137"/>
                  </a:moveTo>
                  <a:cubicBezTo>
                    <a:pt x="105" y="137"/>
                    <a:pt x="103" y="137"/>
                    <a:pt x="102" y="136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5" y="0"/>
                    <a:pt x="8" y="1"/>
                    <a:pt x="10" y="3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12" y="132"/>
                    <a:pt x="111" y="135"/>
                    <a:pt x="109" y="136"/>
                  </a:cubicBezTo>
                  <a:cubicBezTo>
                    <a:pt x="108" y="137"/>
                    <a:pt x="107" y="137"/>
                    <a:pt x="106" y="13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Freeform 110">
              <a:extLst>
                <a:ext uri="{FF2B5EF4-FFF2-40B4-BE49-F238E27FC236}">
                  <a16:creationId xmlns:a16="http://schemas.microsoft.com/office/drawing/2014/main" id="{A7B84BC5-73A4-1B4A-ECDA-1ED3A21A1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638" y="3308351"/>
              <a:ext cx="107950" cy="141288"/>
            </a:xfrm>
            <a:custGeom>
              <a:avLst/>
              <a:gdLst/>
              <a:ahLst/>
              <a:cxnLst>
                <a:cxn ang="0">
                  <a:pos x="6" y="84"/>
                </a:cxn>
                <a:cxn ang="0">
                  <a:pos x="3" y="83"/>
                </a:cxn>
                <a:cxn ang="0">
                  <a:pos x="2" y="76"/>
                </a:cxn>
                <a:cxn ang="0">
                  <a:pos x="55" y="3"/>
                </a:cxn>
                <a:cxn ang="0">
                  <a:pos x="62" y="2"/>
                </a:cxn>
                <a:cxn ang="0">
                  <a:pos x="63" y="9"/>
                </a:cxn>
                <a:cxn ang="0">
                  <a:pos x="10" y="82"/>
                </a:cxn>
                <a:cxn ang="0">
                  <a:pos x="6" y="84"/>
                </a:cxn>
              </a:cxnLst>
              <a:rect l="0" t="0" r="r" b="b"/>
              <a:pathLst>
                <a:path w="65" h="84">
                  <a:moveTo>
                    <a:pt x="6" y="84"/>
                  </a:moveTo>
                  <a:cubicBezTo>
                    <a:pt x="5" y="84"/>
                    <a:pt x="4" y="84"/>
                    <a:pt x="3" y="83"/>
                  </a:cubicBezTo>
                  <a:cubicBezTo>
                    <a:pt x="1" y="82"/>
                    <a:pt x="0" y="79"/>
                    <a:pt x="2" y="76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7" y="1"/>
                    <a:pt x="60" y="0"/>
                    <a:pt x="62" y="2"/>
                  </a:cubicBezTo>
                  <a:cubicBezTo>
                    <a:pt x="64" y="4"/>
                    <a:pt x="65" y="7"/>
                    <a:pt x="63" y="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4"/>
                    <a:pt x="7" y="84"/>
                    <a:pt x="6" y="8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Freeform 111">
              <a:extLst>
                <a:ext uri="{FF2B5EF4-FFF2-40B4-BE49-F238E27FC236}">
                  <a16:creationId xmlns:a16="http://schemas.microsoft.com/office/drawing/2014/main" id="{2FC0398B-EC55-706E-2719-03517BDCE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5338" y="3324226"/>
              <a:ext cx="122238" cy="119063"/>
            </a:xfrm>
            <a:custGeom>
              <a:avLst/>
              <a:gdLst/>
              <a:ahLst/>
              <a:cxnLst>
                <a:cxn ang="0">
                  <a:pos x="67" y="72"/>
                </a:cxn>
                <a:cxn ang="0">
                  <a:pos x="64" y="70"/>
                </a:cxn>
                <a:cxn ang="0">
                  <a:pos x="2" y="9"/>
                </a:cxn>
                <a:cxn ang="0">
                  <a:pos x="2" y="2"/>
                </a:cxn>
                <a:cxn ang="0">
                  <a:pos x="9" y="2"/>
                </a:cxn>
                <a:cxn ang="0">
                  <a:pos x="71" y="63"/>
                </a:cxn>
                <a:cxn ang="0">
                  <a:pos x="71" y="70"/>
                </a:cxn>
                <a:cxn ang="0">
                  <a:pos x="67" y="72"/>
                </a:cxn>
              </a:cxnLst>
              <a:rect l="0" t="0" r="r" b="b"/>
              <a:pathLst>
                <a:path w="73" h="72">
                  <a:moveTo>
                    <a:pt x="67" y="72"/>
                  </a:moveTo>
                  <a:cubicBezTo>
                    <a:pt x="66" y="72"/>
                    <a:pt x="65" y="71"/>
                    <a:pt x="64" y="7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3" y="65"/>
                    <a:pt x="73" y="68"/>
                    <a:pt x="71" y="70"/>
                  </a:cubicBezTo>
                  <a:cubicBezTo>
                    <a:pt x="70" y="71"/>
                    <a:pt x="69" y="72"/>
                    <a:pt x="67" y="7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Rectangle 112">
              <a:extLst>
                <a:ext uri="{FF2B5EF4-FFF2-40B4-BE49-F238E27FC236}">
                  <a16:creationId xmlns:a16="http://schemas.microsoft.com/office/drawing/2014/main" id="{4783DE60-331A-A65B-F191-918DF14AB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7688" y="3651251"/>
              <a:ext cx="619125" cy="412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Rectangle 113">
              <a:extLst>
                <a:ext uri="{FF2B5EF4-FFF2-40B4-BE49-F238E27FC236}">
                  <a16:creationId xmlns:a16="http://schemas.microsoft.com/office/drawing/2014/main" id="{AFE2072C-3F98-295E-53E8-58D96CCE9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613" y="3530601"/>
              <a:ext cx="84138" cy="12858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0" name="AutoShape 74">
            <a:extLst>
              <a:ext uri="{FF2B5EF4-FFF2-40B4-BE49-F238E27FC236}">
                <a16:creationId xmlns:a16="http://schemas.microsoft.com/office/drawing/2014/main" id="{10495FFE-8C68-C917-767E-391468C343B3}"/>
              </a:ext>
            </a:extLst>
          </p:cNvPr>
          <p:cNvSpPr>
            <a:spLocks/>
          </p:cNvSpPr>
          <p:nvPr/>
        </p:nvSpPr>
        <p:spPr bwMode="auto">
          <a:xfrm>
            <a:off x="8132774" y="1388971"/>
            <a:ext cx="963112" cy="102832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8765" y="0"/>
                </a:moveTo>
                <a:cubicBezTo>
                  <a:pt x="9365" y="0"/>
                  <a:pt x="9963" y="50"/>
                  <a:pt x="10556" y="155"/>
                </a:cubicBezTo>
                <a:cubicBezTo>
                  <a:pt x="11151" y="259"/>
                  <a:pt x="11733" y="417"/>
                  <a:pt x="12302" y="632"/>
                </a:cubicBezTo>
                <a:cubicBezTo>
                  <a:pt x="12950" y="897"/>
                  <a:pt x="13587" y="1239"/>
                  <a:pt x="14218" y="1663"/>
                </a:cubicBezTo>
                <a:cubicBezTo>
                  <a:pt x="14849" y="2086"/>
                  <a:pt x="15412" y="2597"/>
                  <a:pt x="15904" y="3199"/>
                </a:cubicBezTo>
                <a:cubicBezTo>
                  <a:pt x="16395" y="3797"/>
                  <a:pt x="16791" y="4475"/>
                  <a:pt x="17087" y="5229"/>
                </a:cubicBezTo>
                <a:cubicBezTo>
                  <a:pt x="17382" y="5988"/>
                  <a:pt x="17530" y="6813"/>
                  <a:pt x="17530" y="7702"/>
                </a:cubicBezTo>
                <a:cubicBezTo>
                  <a:pt x="17530" y="8586"/>
                  <a:pt x="17382" y="9407"/>
                  <a:pt x="17087" y="10161"/>
                </a:cubicBezTo>
                <a:cubicBezTo>
                  <a:pt x="16791" y="10921"/>
                  <a:pt x="16395" y="11596"/>
                  <a:pt x="15904" y="12186"/>
                </a:cubicBezTo>
                <a:cubicBezTo>
                  <a:pt x="15412" y="12776"/>
                  <a:pt x="14849" y="13287"/>
                  <a:pt x="14218" y="13719"/>
                </a:cubicBezTo>
                <a:cubicBezTo>
                  <a:pt x="13587" y="14151"/>
                  <a:pt x="12950" y="14498"/>
                  <a:pt x="12302" y="14758"/>
                </a:cubicBezTo>
                <a:cubicBezTo>
                  <a:pt x="11147" y="15184"/>
                  <a:pt x="9967" y="15396"/>
                  <a:pt x="8765" y="15396"/>
                </a:cubicBezTo>
                <a:cubicBezTo>
                  <a:pt x="8487" y="15396"/>
                  <a:pt x="8214" y="15382"/>
                  <a:pt x="7948" y="15354"/>
                </a:cubicBezTo>
                <a:cubicBezTo>
                  <a:pt x="7682" y="15328"/>
                  <a:pt x="7409" y="15297"/>
                  <a:pt x="7131" y="15258"/>
                </a:cubicBezTo>
                <a:cubicBezTo>
                  <a:pt x="6006" y="16294"/>
                  <a:pt x="4742" y="16994"/>
                  <a:pt x="3346" y="17353"/>
                </a:cubicBezTo>
                <a:cubicBezTo>
                  <a:pt x="3196" y="17392"/>
                  <a:pt x="3033" y="17435"/>
                  <a:pt x="2862" y="17483"/>
                </a:cubicBezTo>
                <a:cubicBezTo>
                  <a:pt x="2687" y="17534"/>
                  <a:pt x="2520" y="17559"/>
                  <a:pt x="2353" y="17559"/>
                </a:cubicBezTo>
                <a:cubicBezTo>
                  <a:pt x="2264" y="17559"/>
                  <a:pt x="2181" y="17514"/>
                  <a:pt x="2111" y="17432"/>
                </a:cubicBezTo>
                <a:cubicBezTo>
                  <a:pt x="2040" y="17342"/>
                  <a:pt x="2005" y="17237"/>
                  <a:pt x="2005" y="17110"/>
                </a:cubicBezTo>
                <a:cubicBezTo>
                  <a:pt x="2005" y="17022"/>
                  <a:pt x="2033" y="16943"/>
                  <a:pt x="2090" y="16873"/>
                </a:cubicBezTo>
                <a:cubicBezTo>
                  <a:pt x="2146" y="16808"/>
                  <a:pt x="2196" y="16746"/>
                  <a:pt x="2240" y="16692"/>
                </a:cubicBezTo>
                <a:cubicBezTo>
                  <a:pt x="2624" y="16235"/>
                  <a:pt x="2897" y="15803"/>
                  <a:pt x="3059" y="15396"/>
                </a:cubicBezTo>
                <a:cubicBezTo>
                  <a:pt x="3219" y="14987"/>
                  <a:pt x="3354" y="14464"/>
                  <a:pt x="3457" y="13812"/>
                </a:cubicBezTo>
                <a:cubicBezTo>
                  <a:pt x="2984" y="13499"/>
                  <a:pt x="2539" y="13129"/>
                  <a:pt x="2123" y="12705"/>
                </a:cubicBezTo>
                <a:cubicBezTo>
                  <a:pt x="1706" y="12279"/>
                  <a:pt x="1341" y="11810"/>
                  <a:pt x="1023" y="11299"/>
                </a:cubicBezTo>
                <a:cubicBezTo>
                  <a:pt x="710" y="10785"/>
                  <a:pt x="458" y="10229"/>
                  <a:pt x="275" y="9622"/>
                </a:cubicBezTo>
                <a:cubicBezTo>
                  <a:pt x="91" y="9021"/>
                  <a:pt x="0" y="8382"/>
                  <a:pt x="0" y="7702"/>
                </a:cubicBezTo>
                <a:cubicBezTo>
                  <a:pt x="0" y="6821"/>
                  <a:pt x="150" y="5999"/>
                  <a:pt x="449" y="5237"/>
                </a:cubicBezTo>
                <a:cubicBezTo>
                  <a:pt x="750" y="4478"/>
                  <a:pt x="1150" y="3797"/>
                  <a:pt x="1649" y="3199"/>
                </a:cubicBezTo>
                <a:cubicBezTo>
                  <a:pt x="2148" y="2597"/>
                  <a:pt x="2716" y="2086"/>
                  <a:pt x="3346" y="1663"/>
                </a:cubicBezTo>
                <a:cubicBezTo>
                  <a:pt x="3977" y="1239"/>
                  <a:pt x="4615" y="897"/>
                  <a:pt x="5260" y="632"/>
                </a:cubicBezTo>
                <a:cubicBezTo>
                  <a:pt x="5832" y="409"/>
                  <a:pt x="6411" y="248"/>
                  <a:pt x="7002" y="149"/>
                </a:cubicBezTo>
                <a:cubicBezTo>
                  <a:pt x="7590" y="48"/>
                  <a:pt x="8179" y="0"/>
                  <a:pt x="8765" y="0"/>
                </a:cubicBezTo>
                <a:moveTo>
                  <a:pt x="8765" y="2160"/>
                </a:moveTo>
                <a:cubicBezTo>
                  <a:pt x="8268" y="2160"/>
                  <a:pt x="7774" y="2202"/>
                  <a:pt x="7277" y="2281"/>
                </a:cubicBezTo>
                <a:cubicBezTo>
                  <a:pt x="6783" y="2366"/>
                  <a:pt x="6286" y="2510"/>
                  <a:pt x="5790" y="2719"/>
                </a:cubicBezTo>
                <a:cubicBezTo>
                  <a:pt x="5347" y="2877"/>
                  <a:pt x="4886" y="3111"/>
                  <a:pt x="4410" y="3419"/>
                </a:cubicBezTo>
                <a:cubicBezTo>
                  <a:pt x="3933" y="3727"/>
                  <a:pt x="3502" y="4085"/>
                  <a:pt x="3113" y="4500"/>
                </a:cubicBezTo>
                <a:cubicBezTo>
                  <a:pt x="2727" y="4915"/>
                  <a:pt x="2412" y="5390"/>
                  <a:pt x="2167" y="5926"/>
                </a:cubicBezTo>
                <a:cubicBezTo>
                  <a:pt x="1925" y="6463"/>
                  <a:pt x="1802" y="7056"/>
                  <a:pt x="1802" y="7702"/>
                </a:cubicBezTo>
                <a:cubicBezTo>
                  <a:pt x="1802" y="8355"/>
                  <a:pt x="1915" y="8925"/>
                  <a:pt x="2146" y="9422"/>
                </a:cubicBezTo>
                <a:cubicBezTo>
                  <a:pt x="2374" y="9919"/>
                  <a:pt x="2666" y="10362"/>
                  <a:pt x="3017" y="10758"/>
                </a:cubicBezTo>
                <a:cubicBezTo>
                  <a:pt x="3372" y="11156"/>
                  <a:pt x="3763" y="11509"/>
                  <a:pt x="4196" y="11811"/>
                </a:cubicBezTo>
                <a:cubicBezTo>
                  <a:pt x="4629" y="12121"/>
                  <a:pt x="5051" y="12406"/>
                  <a:pt x="5465" y="12678"/>
                </a:cubicBezTo>
                <a:lnTo>
                  <a:pt x="5239" y="14177"/>
                </a:lnTo>
                <a:cubicBezTo>
                  <a:pt x="5486" y="14019"/>
                  <a:pt x="5724" y="13827"/>
                  <a:pt x="5954" y="13609"/>
                </a:cubicBezTo>
                <a:cubicBezTo>
                  <a:pt x="6183" y="13395"/>
                  <a:pt x="6406" y="13189"/>
                  <a:pt x="6625" y="12988"/>
                </a:cubicBezTo>
                <a:cubicBezTo>
                  <a:pt x="6978" y="13042"/>
                  <a:pt x="7334" y="13098"/>
                  <a:pt x="7694" y="13152"/>
                </a:cubicBezTo>
                <a:cubicBezTo>
                  <a:pt x="8056" y="13208"/>
                  <a:pt x="8412" y="13231"/>
                  <a:pt x="8765" y="13231"/>
                </a:cubicBezTo>
                <a:cubicBezTo>
                  <a:pt x="9779" y="13231"/>
                  <a:pt x="10770" y="13048"/>
                  <a:pt x="11740" y="12678"/>
                </a:cubicBezTo>
                <a:cubicBezTo>
                  <a:pt x="12196" y="12517"/>
                  <a:pt x="12665" y="12280"/>
                  <a:pt x="13138" y="11978"/>
                </a:cubicBezTo>
                <a:cubicBezTo>
                  <a:pt x="13609" y="11670"/>
                  <a:pt x="14039" y="11306"/>
                  <a:pt x="14421" y="10879"/>
                </a:cubicBezTo>
                <a:cubicBezTo>
                  <a:pt x="14804" y="10459"/>
                  <a:pt x="15120" y="9981"/>
                  <a:pt x="15369" y="9453"/>
                </a:cubicBezTo>
                <a:cubicBezTo>
                  <a:pt x="15616" y="8928"/>
                  <a:pt x="15739" y="8344"/>
                  <a:pt x="15739" y="7703"/>
                </a:cubicBezTo>
                <a:cubicBezTo>
                  <a:pt x="15739" y="7056"/>
                  <a:pt x="15616" y="6463"/>
                  <a:pt x="15369" y="5927"/>
                </a:cubicBezTo>
                <a:cubicBezTo>
                  <a:pt x="15120" y="5390"/>
                  <a:pt x="14804" y="4916"/>
                  <a:pt x="14421" y="4501"/>
                </a:cubicBezTo>
                <a:cubicBezTo>
                  <a:pt x="14039" y="4086"/>
                  <a:pt x="13611" y="3727"/>
                  <a:pt x="13143" y="3419"/>
                </a:cubicBezTo>
                <a:cubicBezTo>
                  <a:pt x="12674" y="3112"/>
                  <a:pt x="12206" y="2877"/>
                  <a:pt x="11740" y="2719"/>
                </a:cubicBezTo>
                <a:cubicBezTo>
                  <a:pt x="11267" y="2510"/>
                  <a:pt x="10779" y="2366"/>
                  <a:pt x="10281" y="2281"/>
                </a:cubicBezTo>
                <a:cubicBezTo>
                  <a:pt x="9782" y="2202"/>
                  <a:pt x="9278" y="2160"/>
                  <a:pt x="8765" y="2160"/>
                </a:cubicBezTo>
                <a:moveTo>
                  <a:pt x="21599" y="11746"/>
                </a:moveTo>
                <a:cubicBezTo>
                  <a:pt x="21599" y="12429"/>
                  <a:pt x="21505" y="13075"/>
                  <a:pt x="21322" y="13671"/>
                </a:cubicBezTo>
                <a:cubicBezTo>
                  <a:pt x="21138" y="14273"/>
                  <a:pt x="20889" y="14829"/>
                  <a:pt x="20573" y="15340"/>
                </a:cubicBezTo>
                <a:cubicBezTo>
                  <a:pt x="20258" y="15854"/>
                  <a:pt x="19891" y="16323"/>
                  <a:pt x="19474" y="16746"/>
                </a:cubicBezTo>
                <a:cubicBezTo>
                  <a:pt x="19057" y="17172"/>
                  <a:pt x="18613" y="17542"/>
                  <a:pt x="18140" y="17856"/>
                </a:cubicBezTo>
                <a:cubicBezTo>
                  <a:pt x="18245" y="18505"/>
                  <a:pt x="18377" y="19030"/>
                  <a:pt x="18540" y="19440"/>
                </a:cubicBezTo>
                <a:cubicBezTo>
                  <a:pt x="18702" y="19841"/>
                  <a:pt x="18973" y="20275"/>
                  <a:pt x="19356" y="20736"/>
                </a:cubicBezTo>
                <a:cubicBezTo>
                  <a:pt x="19401" y="20789"/>
                  <a:pt x="19453" y="20857"/>
                  <a:pt x="19509" y="20930"/>
                </a:cubicBezTo>
                <a:cubicBezTo>
                  <a:pt x="19566" y="21007"/>
                  <a:pt x="19592" y="21091"/>
                  <a:pt x="19592" y="21182"/>
                </a:cubicBezTo>
                <a:cubicBezTo>
                  <a:pt x="19592" y="21326"/>
                  <a:pt x="19554" y="21430"/>
                  <a:pt x="19474" y="21498"/>
                </a:cubicBezTo>
                <a:cubicBezTo>
                  <a:pt x="19396" y="21568"/>
                  <a:pt x="19305" y="21599"/>
                  <a:pt x="19199" y="21599"/>
                </a:cubicBezTo>
                <a:cubicBezTo>
                  <a:pt x="19048" y="21599"/>
                  <a:pt x="18888" y="21571"/>
                  <a:pt x="18714" y="21526"/>
                </a:cubicBezTo>
                <a:cubicBezTo>
                  <a:pt x="18542" y="21472"/>
                  <a:pt x="18387" y="21433"/>
                  <a:pt x="18253" y="21396"/>
                </a:cubicBezTo>
                <a:cubicBezTo>
                  <a:pt x="16854" y="21026"/>
                  <a:pt x="15593" y="20329"/>
                  <a:pt x="14468" y="19301"/>
                </a:cubicBezTo>
                <a:cubicBezTo>
                  <a:pt x="14190" y="19338"/>
                  <a:pt x="13917" y="19369"/>
                  <a:pt x="13651" y="19394"/>
                </a:cubicBezTo>
                <a:cubicBezTo>
                  <a:pt x="13383" y="19423"/>
                  <a:pt x="13112" y="19439"/>
                  <a:pt x="12832" y="19439"/>
                </a:cubicBezTo>
                <a:cubicBezTo>
                  <a:pt x="11865" y="19439"/>
                  <a:pt x="10909" y="19293"/>
                  <a:pt x="9972" y="19002"/>
                </a:cubicBezTo>
                <a:cubicBezTo>
                  <a:pt x="9031" y="18717"/>
                  <a:pt x="8146" y="18279"/>
                  <a:pt x="7312" y="17692"/>
                </a:cubicBezTo>
                <a:lnTo>
                  <a:pt x="7616" y="17474"/>
                </a:lnTo>
                <a:cubicBezTo>
                  <a:pt x="8000" y="17531"/>
                  <a:pt x="8381" y="17559"/>
                  <a:pt x="8765" y="17559"/>
                </a:cubicBezTo>
                <a:cubicBezTo>
                  <a:pt x="10245" y="17559"/>
                  <a:pt x="11676" y="17279"/>
                  <a:pt x="13058" y="16720"/>
                </a:cubicBezTo>
                <a:cubicBezTo>
                  <a:pt x="13891" y="16387"/>
                  <a:pt x="14684" y="15935"/>
                  <a:pt x="15435" y="15374"/>
                </a:cubicBezTo>
                <a:cubicBezTo>
                  <a:pt x="16186" y="14812"/>
                  <a:pt x="16852" y="14148"/>
                  <a:pt x="17431" y="13380"/>
                </a:cubicBezTo>
                <a:cubicBezTo>
                  <a:pt x="18008" y="12618"/>
                  <a:pt x="18469" y="11759"/>
                  <a:pt x="18815" y="10814"/>
                </a:cubicBezTo>
                <a:cubicBezTo>
                  <a:pt x="19161" y="9865"/>
                  <a:pt x="19335" y="8831"/>
                  <a:pt x="19335" y="7702"/>
                </a:cubicBezTo>
                <a:cubicBezTo>
                  <a:pt x="19335" y="7332"/>
                  <a:pt x="19312" y="6957"/>
                  <a:pt x="19267" y="6567"/>
                </a:cubicBezTo>
                <a:cubicBezTo>
                  <a:pt x="19943" y="7216"/>
                  <a:pt x="20500" y="7979"/>
                  <a:pt x="20940" y="8854"/>
                </a:cubicBezTo>
                <a:cubicBezTo>
                  <a:pt x="21378" y="9727"/>
                  <a:pt x="21599" y="10692"/>
                  <a:pt x="21599" y="11746"/>
                </a:cubicBezTo>
              </a:path>
            </a:pathLst>
          </a:custGeom>
          <a:solidFill>
            <a:schemeClr val="bg1">
              <a:lumMod val="95000"/>
              <a:alpha val="7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Arial Narrow" panose="020B0606020202030204" pitchFamily="34" charset="0"/>
              <a:cs typeface="Arial" panose="020B0604020202020204" pitchFamily="34" charset="0"/>
              <a:sym typeface="Gill Sans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13E52B14-86F2-2189-AD95-0497E3E829A8}"/>
              </a:ext>
            </a:extLst>
          </p:cNvPr>
          <p:cNvSpPr/>
          <p:nvPr/>
        </p:nvSpPr>
        <p:spPr>
          <a:xfrm>
            <a:off x="7763067" y="1374183"/>
            <a:ext cx="1762159" cy="10146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08000" indent="-108000" defTabSz="914378">
              <a:lnSpc>
                <a:spcPct val="8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Служба поддержки</a:t>
            </a:r>
          </a:p>
          <a:p>
            <a:pPr marL="108000" indent="-108000" defTabSz="914378">
              <a:lnSpc>
                <a:spcPct val="8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Система обратной связи на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Habr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ResaerchGate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 др. платформах</a:t>
            </a:r>
          </a:p>
          <a:p>
            <a:pPr marL="108000" indent="-108000" defTabSz="914378">
              <a:lnSpc>
                <a:spcPct val="8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Анализ поведения пользователя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FF850F58-2BED-4439-E6E0-786ECA8D280B}"/>
              </a:ext>
            </a:extLst>
          </p:cNvPr>
          <p:cNvSpPr/>
          <p:nvPr/>
        </p:nvSpPr>
        <p:spPr>
          <a:xfrm>
            <a:off x="7760162" y="3191648"/>
            <a:ext cx="1755413" cy="1688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08000" indent="-108000" defTabSz="914378">
              <a:lnSpc>
                <a:spcPct val="9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Лендинг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ТГ-канал</a:t>
            </a:r>
          </a:p>
          <a:p>
            <a:pPr marL="108000" indent="-108000" defTabSz="914378">
              <a:lnSpc>
                <a:spcPct val="9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Участие команды проекта в конференциях с докладами о ПО</a:t>
            </a:r>
          </a:p>
          <a:p>
            <a:pPr marL="108000" indent="-108000" defTabSz="914378">
              <a:lnSpc>
                <a:spcPct val="9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Рассылка с лицензиями пробного периода</a:t>
            </a:r>
          </a:p>
          <a:p>
            <a:pPr marL="108000" indent="-108000" defTabSz="914378">
              <a:lnSpc>
                <a:spcPct val="9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Рекламная страница 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</a:t>
            </a:r>
            <a:r>
              <a:rPr lang="ru-RU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соц.сети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ResearchGate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Habr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 др. платформах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5957AA64-97B8-BEA1-5586-01D1F2C5D8E8}"/>
              </a:ext>
            </a:extLst>
          </p:cNvPr>
          <p:cNvSpPr/>
          <p:nvPr/>
        </p:nvSpPr>
        <p:spPr>
          <a:xfrm>
            <a:off x="9767729" y="3094613"/>
            <a:ext cx="1648944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Научные рабочие группы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FA203012-7F6E-09A1-1244-F24335AB33A5}"/>
              </a:ext>
            </a:extLst>
          </p:cNvPr>
          <p:cNvSpPr/>
          <p:nvPr/>
        </p:nvSpPr>
        <p:spPr>
          <a:xfrm>
            <a:off x="9767729" y="1945826"/>
            <a:ext cx="1648944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Студенческие группы</a:t>
            </a: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D1EF06A2-DBB9-060B-C140-C295D973F384}"/>
              </a:ext>
            </a:extLst>
          </p:cNvPr>
          <p:cNvSpPr/>
          <p:nvPr/>
        </p:nvSpPr>
        <p:spPr>
          <a:xfrm>
            <a:off x="5764080" y="1391536"/>
            <a:ext cx="1755413" cy="2361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buClr>
                <a:srgbClr val="0092EA"/>
              </a:buClr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Инструмент вёрстки научных статей, их сборников, научных и научно-исследовательских работ и др.:</a:t>
            </a:r>
          </a:p>
          <a:p>
            <a:pPr marL="108000" indent="-108000" defTabSz="914378">
              <a:lnSpc>
                <a:spcPct val="8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 </a:t>
            </a:r>
            <a:r>
              <a:rPr lang="ru-RU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многопользовател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режимом работы</a:t>
            </a:r>
          </a:p>
          <a:p>
            <a:pPr marL="108000" indent="-108000" defTabSz="914378">
              <a:lnSpc>
                <a:spcPct val="8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Удобный для работы в браузере</a:t>
            </a:r>
          </a:p>
          <a:p>
            <a:pPr marL="108000" indent="-108000" defTabSz="914378">
              <a:lnSpc>
                <a:spcPct val="8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 полезными киллер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фичами</a:t>
            </a:r>
          </a:p>
          <a:p>
            <a:pPr marL="108000" indent="-108000" defTabSz="914378">
              <a:lnSpc>
                <a:spcPct val="8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Учитывающий недостатки конкурентов</a:t>
            </a: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AB18259D-EC5E-6377-04E9-D9B4CD7224E0}"/>
              </a:ext>
            </a:extLst>
          </p:cNvPr>
          <p:cNvSpPr/>
          <p:nvPr/>
        </p:nvSpPr>
        <p:spPr>
          <a:xfrm>
            <a:off x="3757547" y="3399129"/>
            <a:ext cx="1781274" cy="15024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08000" indent="-108000" defTabSz="914378">
              <a:lnSpc>
                <a:spcPct val="8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IT-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компетенции</a:t>
            </a:r>
          </a:p>
          <a:p>
            <a:pPr marL="108000" indent="-108000" defTabSz="914378">
              <a:lnSpc>
                <a:spcPct val="8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Опыт работы с 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LaTeX</a:t>
            </a:r>
          </a:p>
          <a:p>
            <a:pPr marL="108000" indent="-108000" defTabSz="914378">
              <a:lnSpc>
                <a:spcPct val="8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Коммуникации с представителями научных групп</a:t>
            </a:r>
          </a:p>
          <a:p>
            <a:pPr marL="108000" indent="-108000" defTabSz="914378">
              <a:lnSpc>
                <a:spcPct val="8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Сервер</a:t>
            </a:r>
          </a:p>
          <a:p>
            <a:pPr marL="108000" indent="-108000" defTabSz="914378">
              <a:lnSpc>
                <a:spcPct val="8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Домен</a:t>
            </a:r>
          </a:p>
          <a:p>
            <a:pPr marL="108000" indent="-108000" defTabSz="914378">
              <a:lnSpc>
                <a:spcPct val="80000"/>
              </a:lnSpc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SSL-</a:t>
            </a:r>
            <a:r>
              <a:rPr lang="ru-RU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сертефикат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1B65C7C9-AB17-5BCC-CB02-0E4106FAFAD3}"/>
              </a:ext>
            </a:extLst>
          </p:cNvPr>
          <p:cNvSpPr/>
          <p:nvPr/>
        </p:nvSpPr>
        <p:spPr>
          <a:xfrm>
            <a:off x="3757876" y="1439439"/>
            <a:ext cx="1755413" cy="12362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Поддержание работоспособности ПО</a:t>
            </a:r>
          </a:p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Техническая поддержка</a:t>
            </a:r>
          </a:p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Обеспечение сохранения истории изменений проектов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66D35507-37F1-69F3-8AE8-8C8616C2C6C9}"/>
              </a:ext>
            </a:extLst>
          </p:cNvPr>
          <p:cNvSpPr/>
          <p:nvPr/>
        </p:nvSpPr>
        <p:spPr>
          <a:xfrm>
            <a:off x="9767729" y="3669006"/>
            <a:ext cx="1648944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Российские университеты, кафедры 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 научные организации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6AB6F65C-C8FB-E4A1-B6D8-2F81EF81874A}"/>
              </a:ext>
            </a:extLst>
          </p:cNvPr>
          <p:cNvSpPr/>
          <p:nvPr/>
        </p:nvSpPr>
        <p:spPr>
          <a:xfrm>
            <a:off x="9767729" y="4674286"/>
            <a:ext cx="1648944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Издательские компании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F1E155BD-5B4E-E8EF-A670-CAFF2986613B}"/>
              </a:ext>
            </a:extLst>
          </p:cNvPr>
          <p:cNvSpPr/>
          <p:nvPr/>
        </p:nvSpPr>
        <p:spPr>
          <a:xfrm>
            <a:off x="9767729" y="2304776"/>
            <a:ext cx="1708114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08000" indent="-108000" defTabSz="914378">
              <a:spcBef>
                <a:spcPts val="450"/>
              </a:spcBef>
              <a:buClr>
                <a:srgbClr val="0092EA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Системы «Научный руководитель – студент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/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аспирант»</a:t>
            </a: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9BB63341-2F33-46DB-8A3E-0B503EAF9C37}"/>
              </a:ext>
            </a:extLst>
          </p:cNvPr>
          <p:cNvSpPr/>
          <p:nvPr/>
        </p:nvSpPr>
        <p:spPr>
          <a:xfrm>
            <a:off x="9767729" y="1418776"/>
            <a:ext cx="1648944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buClr>
                <a:srgbClr val="0092EA"/>
              </a:buClr>
              <a:defRPr/>
            </a:pPr>
            <a:r>
              <a:rPr lang="ru-RU" sz="1200" b="1" dirty="0">
                <a:solidFill>
                  <a:srgbClr val="2E3C6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Область естественных наук: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D6ABBA6B-64F9-BD4C-F2A0-355533442267}"/>
              </a:ext>
            </a:extLst>
          </p:cNvPr>
          <p:cNvSpPr/>
          <p:nvPr/>
        </p:nvSpPr>
        <p:spPr>
          <a:xfrm>
            <a:off x="5764080" y="4529781"/>
            <a:ext cx="17554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buClr>
                <a:srgbClr val="0092EA"/>
              </a:buClr>
              <a:defRPr/>
            </a:pPr>
            <a:r>
              <a:rPr lang="ru-RU" sz="1200" b="1" dirty="0">
                <a:solidFill>
                  <a:srgbClr val="0074BB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Проф. лицензии – 800 р.</a:t>
            </a: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89CD8661-C2D1-0FD2-BD65-9E1DAD91F684}"/>
              </a:ext>
            </a:extLst>
          </p:cNvPr>
          <p:cNvSpPr/>
          <p:nvPr/>
        </p:nvSpPr>
        <p:spPr>
          <a:xfrm>
            <a:off x="5764080" y="4886968"/>
            <a:ext cx="17554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buClr>
                <a:srgbClr val="0092EA"/>
              </a:buClr>
              <a:defRPr/>
            </a:pPr>
            <a:r>
              <a:rPr lang="ru-RU" sz="1200" b="1" dirty="0">
                <a:solidFill>
                  <a:srgbClr val="0074BB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Корп. лиц. – 1200 р.</a:t>
            </a:r>
            <a:r>
              <a:rPr lang="en-US" sz="1200" b="1" dirty="0">
                <a:solidFill>
                  <a:srgbClr val="0074BB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/</a:t>
            </a:r>
            <a:r>
              <a:rPr lang="ru-RU" sz="1200" b="1" dirty="0">
                <a:solidFill>
                  <a:srgbClr val="0074BB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чел.</a:t>
            </a: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546C6576-7A7E-5752-A768-3E5E1B2C68F1}"/>
              </a:ext>
            </a:extLst>
          </p:cNvPr>
          <p:cNvSpPr/>
          <p:nvPr/>
        </p:nvSpPr>
        <p:spPr>
          <a:xfrm>
            <a:off x="5764080" y="4172593"/>
            <a:ext cx="17554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78">
              <a:spcBef>
                <a:spcPts val="450"/>
              </a:spcBef>
              <a:buClr>
                <a:srgbClr val="0092EA"/>
              </a:buClr>
              <a:defRPr/>
            </a:pPr>
            <a:r>
              <a:rPr lang="ru-RU" sz="1200" b="1" dirty="0">
                <a:solidFill>
                  <a:srgbClr val="0074BB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Студ. лицензии – </a:t>
            </a:r>
            <a:r>
              <a:rPr lang="en-US" sz="1200" b="1" dirty="0">
                <a:solidFill>
                  <a:srgbClr val="0074BB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FREE</a:t>
            </a:r>
            <a:endParaRPr lang="ru-RU" sz="1200" b="1" dirty="0">
              <a:solidFill>
                <a:srgbClr val="0074BB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183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829319" y="477188"/>
            <a:ext cx="9335573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Потребители продукта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786870" y="6347385"/>
            <a:ext cx="748550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fld id="{F261FFE2-67A2-4938-AA67-F4B325A9C0FC}" type="slidenum">
              <a:rPr lang="ru-RU" sz="1600" b="1" smtClean="0">
                <a:solidFill>
                  <a:srgbClr val="434343"/>
                </a:solidFill>
                <a:latin typeface="Arial Black" panose="020B0A04020102020204" pitchFamily="34" charset="0"/>
              </a:rPr>
              <a:t>11</a:t>
            </a:fld>
            <a:endParaRPr lang="ru-RU" sz="1600" b="1" dirty="0">
              <a:solidFill>
                <a:srgbClr val="434343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1691620" y="6340242"/>
            <a:ext cx="0" cy="2462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110">
            <a:extLst>
              <a:ext uri="{FF2B5EF4-FFF2-40B4-BE49-F238E27FC236}">
                <a16:creationId xmlns:a16="http://schemas.microsoft.com/office/drawing/2014/main" id="{D3874504-D773-973D-EDF8-0A51B1229BF1}"/>
              </a:ext>
            </a:extLst>
          </p:cNvPr>
          <p:cNvSpPr/>
          <p:nvPr/>
        </p:nvSpPr>
        <p:spPr>
          <a:xfrm>
            <a:off x="5587744" y="1134133"/>
            <a:ext cx="6956681" cy="5094263"/>
          </a:xfrm>
          <a:prstGeom prst="roundRect">
            <a:avLst>
              <a:gd name="adj" fmla="val 3779"/>
            </a:avLst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28600" sx="103000" sy="103000" algn="ctr" rotWithShape="0">
              <a:srgbClr val="009FE3">
                <a:alpha val="10000"/>
              </a:srgbClr>
            </a:outerShdw>
          </a:effectLst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6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AD4A532-5A10-9330-0CFD-C196FD5CF299}"/>
              </a:ext>
            </a:extLst>
          </p:cNvPr>
          <p:cNvSpPr/>
          <p:nvPr/>
        </p:nvSpPr>
        <p:spPr>
          <a:xfrm>
            <a:off x="6602726" y="2286645"/>
            <a:ext cx="5341624" cy="24622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600" b="1" kern="0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ИССЛЕДОВАТЕЛИ, ПРЕПОДАВАТЕЛИ И СТУДЕНТЫ</a:t>
            </a:r>
            <a:endParaRPr lang="ru-RU" sz="1200" b="1" kern="0" dirty="0">
              <a:solidFill>
                <a:srgbClr val="BB8D54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DC9ADDC-EBAC-B56E-79DA-438FEA523D22}"/>
              </a:ext>
            </a:extLst>
          </p:cNvPr>
          <p:cNvSpPr/>
          <p:nvPr/>
        </p:nvSpPr>
        <p:spPr>
          <a:xfrm>
            <a:off x="5814326" y="2732099"/>
            <a:ext cx="423481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4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Потребность: быстрое, структурированное оформление научно-исследовательских работ</a:t>
            </a:r>
            <a:endParaRPr lang="ru-RU" sz="11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Скругленный прямоугольник 110">
            <a:extLst>
              <a:ext uri="{FF2B5EF4-FFF2-40B4-BE49-F238E27FC236}">
                <a16:creationId xmlns:a16="http://schemas.microsoft.com/office/drawing/2014/main" id="{05C55FAC-505B-C7C7-6288-8DB0E1B62147}"/>
              </a:ext>
            </a:extLst>
          </p:cNvPr>
          <p:cNvSpPr/>
          <p:nvPr/>
        </p:nvSpPr>
        <p:spPr>
          <a:xfrm>
            <a:off x="5814326" y="2050772"/>
            <a:ext cx="653624" cy="653624"/>
          </a:xfrm>
          <a:prstGeom prst="roundRect">
            <a:avLst>
              <a:gd name="adj" fmla="val 5762"/>
            </a:avLst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28600" sx="103000" sy="103000" algn="ctr" rotWithShape="0">
              <a:srgbClr val="009FE3">
                <a:alpha val="15000"/>
              </a:srgbClr>
            </a:outerShdw>
          </a:effectLst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6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43" name="Freeform 135">
            <a:extLst>
              <a:ext uri="{FF2B5EF4-FFF2-40B4-BE49-F238E27FC236}">
                <a16:creationId xmlns:a16="http://schemas.microsoft.com/office/drawing/2014/main" id="{623FB33D-7244-5C7F-B14D-200721D79D4A}"/>
              </a:ext>
            </a:extLst>
          </p:cNvPr>
          <p:cNvSpPr>
            <a:spLocks noEditPoints="1"/>
          </p:cNvSpPr>
          <p:nvPr/>
        </p:nvSpPr>
        <p:spPr bwMode="auto">
          <a:xfrm>
            <a:off x="5949102" y="2197704"/>
            <a:ext cx="384072" cy="359761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BB8D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1CABD97-07A5-3159-0D04-64F78F3DE60B}"/>
              </a:ext>
            </a:extLst>
          </p:cNvPr>
          <p:cNvSpPr/>
          <p:nvPr/>
        </p:nvSpPr>
        <p:spPr>
          <a:xfrm>
            <a:off x="6603455" y="5119358"/>
            <a:ext cx="3778795" cy="24622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600" b="1" kern="0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ВЕРСТАЛЬЩИКИ И ТИПОГРАФЫ</a:t>
            </a:r>
            <a:endParaRPr lang="ru-RU" sz="1200" b="1" kern="0" dirty="0">
              <a:solidFill>
                <a:srgbClr val="BB8D54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Скругленный прямоугольник 110">
            <a:extLst>
              <a:ext uri="{FF2B5EF4-FFF2-40B4-BE49-F238E27FC236}">
                <a16:creationId xmlns:a16="http://schemas.microsoft.com/office/drawing/2014/main" id="{973C5955-BFDE-39DE-A4B8-FC8A6ADE4B0A}"/>
              </a:ext>
            </a:extLst>
          </p:cNvPr>
          <p:cNvSpPr/>
          <p:nvPr/>
        </p:nvSpPr>
        <p:spPr>
          <a:xfrm>
            <a:off x="5826662" y="4893690"/>
            <a:ext cx="653624" cy="653624"/>
          </a:xfrm>
          <a:prstGeom prst="roundRect">
            <a:avLst>
              <a:gd name="adj" fmla="val 5762"/>
            </a:avLst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28600" sx="103000" sy="103000" algn="ctr" rotWithShape="0">
              <a:srgbClr val="009FE3">
                <a:alpha val="15000"/>
              </a:srgbClr>
            </a:outerShdw>
          </a:effectLst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6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grpSp>
        <p:nvGrpSpPr>
          <p:cNvPr id="44" name="Group 159">
            <a:extLst>
              <a:ext uri="{FF2B5EF4-FFF2-40B4-BE49-F238E27FC236}">
                <a16:creationId xmlns:a16="http://schemas.microsoft.com/office/drawing/2014/main" id="{CEF32E3B-CDA7-14CF-FD2C-213402134970}"/>
              </a:ext>
            </a:extLst>
          </p:cNvPr>
          <p:cNvGrpSpPr/>
          <p:nvPr/>
        </p:nvGrpSpPr>
        <p:grpSpPr>
          <a:xfrm>
            <a:off x="5989160" y="4997183"/>
            <a:ext cx="328628" cy="427590"/>
            <a:chOff x="833438" y="795338"/>
            <a:chExt cx="838200" cy="1090612"/>
          </a:xfrm>
          <a:solidFill>
            <a:srgbClr val="BB8D54"/>
          </a:solidFill>
        </p:grpSpPr>
        <p:sp>
          <p:nvSpPr>
            <p:cNvPr id="45" name="Freeform 32">
              <a:extLst>
                <a:ext uri="{FF2B5EF4-FFF2-40B4-BE49-F238E27FC236}">
                  <a16:creationId xmlns:a16="http://schemas.microsoft.com/office/drawing/2014/main" id="{F2297DF9-266A-C19F-16C1-CE664D74B1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6325" y="795338"/>
              <a:ext cx="379412" cy="379412"/>
            </a:xfrm>
            <a:custGeom>
              <a:avLst/>
              <a:gdLst/>
              <a:ahLst/>
              <a:cxnLst>
                <a:cxn ang="0">
                  <a:pos x="100" y="50"/>
                </a:cxn>
                <a:cxn ang="0">
                  <a:pos x="50" y="100"/>
                </a:cxn>
                <a:cxn ang="0">
                  <a:pos x="0" y="50"/>
                </a:cxn>
                <a:cxn ang="0">
                  <a:pos x="50" y="0"/>
                </a:cxn>
                <a:cxn ang="0">
                  <a:pos x="100" y="50"/>
                </a:cxn>
                <a:cxn ang="0">
                  <a:pos x="100" y="50"/>
                </a:cxn>
                <a:cxn ang="0">
                  <a:pos x="100" y="50"/>
                </a:cxn>
              </a:cxnLst>
              <a:rect l="0" t="0" r="r" b="b"/>
              <a:pathLst>
                <a:path w="100" h="100">
                  <a:moveTo>
                    <a:pt x="100" y="50"/>
                  </a:moveTo>
                  <a:cubicBezTo>
                    <a:pt x="100" y="78"/>
                    <a:pt x="78" y="100"/>
                    <a:pt x="50" y="100"/>
                  </a:cubicBezTo>
                  <a:cubicBezTo>
                    <a:pt x="23" y="100"/>
                    <a:pt x="0" y="78"/>
                    <a:pt x="0" y="50"/>
                  </a:cubicBezTo>
                  <a:cubicBezTo>
                    <a:pt x="0" y="23"/>
                    <a:pt x="23" y="0"/>
                    <a:pt x="50" y="0"/>
                  </a:cubicBezTo>
                  <a:cubicBezTo>
                    <a:pt x="78" y="0"/>
                    <a:pt x="100" y="23"/>
                    <a:pt x="100" y="50"/>
                  </a:cubicBezTo>
                  <a:close/>
                  <a:moveTo>
                    <a:pt x="100" y="50"/>
                  </a:moveTo>
                  <a:cubicBezTo>
                    <a:pt x="100" y="50"/>
                    <a:pt x="100" y="50"/>
                    <a:pt x="100" y="5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33">
              <a:extLst>
                <a:ext uri="{FF2B5EF4-FFF2-40B4-BE49-F238E27FC236}">
                  <a16:creationId xmlns:a16="http://schemas.microsoft.com/office/drawing/2014/main" id="{57370D78-2038-106E-2444-4933B9DD5C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3438" y="1189038"/>
              <a:ext cx="838200" cy="696912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23" y="0"/>
                </a:cxn>
                <a:cxn ang="0">
                  <a:pos x="119" y="20"/>
                </a:cxn>
                <a:cxn ang="0">
                  <a:pos x="104" y="20"/>
                </a:cxn>
                <a:cxn ang="0">
                  <a:pos x="100" y="0"/>
                </a:cxn>
                <a:cxn ang="0">
                  <a:pos x="66" y="0"/>
                </a:cxn>
                <a:cxn ang="0">
                  <a:pos x="2" y="50"/>
                </a:cxn>
                <a:cxn ang="0">
                  <a:pos x="2" y="164"/>
                </a:cxn>
                <a:cxn ang="0">
                  <a:pos x="2" y="164"/>
                </a:cxn>
                <a:cxn ang="0">
                  <a:pos x="2" y="164"/>
                </a:cxn>
                <a:cxn ang="0">
                  <a:pos x="21" y="184"/>
                </a:cxn>
                <a:cxn ang="0">
                  <a:pos x="41" y="164"/>
                </a:cxn>
                <a:cxn ang="0">
                  <a:pos x="41" y="164"/>
                </a:cxn>
                <a:cxn ang="0">
                  <a:pos x="41" y="59"/>
                </a:cxn>
                <a:cxn ang="0">
                  <a:pos x="53" y="59"/>
                </a:cxn>
                <a:cxn ang="0">
                  <a:pos x="53" y="180"/>
                </a:cxn>
                <a:cxn ang="0">
                  <a:pos x="170" y="180"/>
                </a:cxn>
                <a:cxn ang="0">
                  <a:pos x="170" y="58"/>
                </a:cxn>
                <a:cxn ang="0">
                  <a:pos x="182" y="58"/>
                </a:cxn>
                <a:cxn ang="0">
                  <a:pos x="182" y="164"/>
                </a:cxn>
                <a:cxn ang="0">
                  <a:pos x="202" y="183"/>
                </a:cxn>
                <a:cxn ang="0">
                  <a:pos x="221" y="164"/>
                </a:cxn>
                <a:cxn ang="0">
                  <a:pos x="221" y="50"/>
                </a:cxn>
                <a:cxn ang="0">
                  <a:pos x="158" y="0"/>
                </a:cxn>
                <a:cxn ang="0">
                  <a:pos x="112" y="131"/>
                </a:cxn>
                <a:cxn ang="0">
                  <a:pos x="99" y="115"/>
                </a:cxn>
                <a:cxn ang="0">
                  <a:pos x="106" y="30"/>
                </a:cxn>
                <a:cxn ang="0">
                  <a:pos x="117" y="30"/>
                </a:cxn>
                <a:cxn ang="0">
                  <a:pos x="118" y="32"/>
                </a:cxn>
                <a:cxn ang="0">
                  <a:pos x="121" y="73"/>
                </a:cxn>
                <a:cxn ang="0">
                  <a:pos x="124" y="115"/>
                </a:cxn>
                <a:cxn ang="0">
                  <a:pos x="112" y="131"/>
                </a:cxn>
                <a:cxn ang="0">
                  <a:pos x="112" y="131"/>
                </a:cxn>
                <a:cxn ang="0">
                  <a:pos x="112" y="131"/>
                </a:cxn>
              </a:cxnLst>
              <a:rect l="0" t="0" r="r" b="b"/>
              <a:pathLst>
                <a:path w="221" h="184">
                  <a:moveTo>
                    <a:pt x="158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6" y="4"/>
                    <a:pt x="122" y="14"/>
                    <a:pt x="119" y="20"/>
                  </a:cubicBezTo>
                  <a:cubicBezTo>
                    <a:pt x="114" y="19"/>
                    <a:pt x="109" y="19"/>
                    <a:pt x="104" y="20"/>
                  </a:cubicBezTo>
                  <a:cubicBezTo>
                    <a:pt x="101" y="14"/>
                    <a:pt x="97" y="4"/>
                    <a:pt x="100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0" y="2"/>
                    <a:pt x="2" y="50"/>
                    <a:pt x="2" y="50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2" y="175"/>
                    <a:pt x="11" y="184"/>
                    <a:pt x="21" y="184"/>
                  </a:cubicBezTo>
                  <a:cubicBezTo>
                    <a:pt x="32" y="184"/>
                    <a:pt x="41" y="175"/>
                    <a:pt x="41" y="164"/>
                  </a:cubicBezTo>
                  <a:cubicBezTo>
                    <a:pt x="41" y="164"/>
                    <a:pt x="41" y="164"/>
                    <a:pt x="41" y="164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180"/>
                    <a:pt x="53" y="180"/>
                    <a:pt x="53" y="180"/>
                  </a:cubicBezTo>
                  <a:cubicBezTo>
                    <a:pt x="170" y="180"/>
                    <a:pt x="170" y="180"/>
                    <a:pt x="170" y="18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2" y="175"/>
                    <a:pt x="191" y="183"/>
                    <a:pt x="202" y="183"/>
                  </a:cubicBezTo>
                  <a:cubicBezTo>
                    <a:pt x="212" y="183"/>
                    <a:pt x="221" y="175"/>
                    <a:pt x="221" y="164"/>
                  </a:cubicBezTo>
                  <a:cubicBezTo>
                    <a:pt x="221" y="50"/>
                    <a:pt x="221" y="50"/>
                    <a:pt x="221" y="50"/>
                  </a:cubicBezTo>
                  <a:cubicBezTo>
                    <a:pt x="217" y="0"/>
                    <a:pt x="158" y="0"/>
                    <a:pt x="158" y="0"/>
                  </a:cubicBezTo>
                  <a:close/>
                  <a:moveTo>
                    <a:pt x="112" y="131"/>
                  </a:moveTo>
                  <a:cubicBezTo>
                    <a:pt x="99" y="115"/>
                    <a:pt x="99" y="115"/>
                    <a:pt x="99" y="115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9" y="30"/>
                    <a:pt x="113" y="29"/>
                    <a:pt x="117" y="30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4" y="115"/>
                    <a:pt x="124" y="115"/>
                    <a:pt x="124" y="115"/>
                  </a:cubicBezTo>
                  <a:lnTo>
                    <a:pt x="112" y="131"/>
                  </a:lnTo>
                  <a:close/>
                  <a:moveTo>
                    <a:pt x="112" y="131"/>
                  </a:moveTo>
                  <a:cubicBezTo>
                    <a:pt x="112" y="131"/>
                    <a:pt x="112" y="131"/>
                    <a:pt x="112" y="13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B8FD6D0A-06C8-BA80-174F-81E70EDFEB70}"/>
              </a:ext>
            </a:extLst>
          </p:cNvPr>
          <p:cNvSpPr/>
          <p:nvPr/>
        </p:nvSpPr>
        <p:spPr>
          <a:xfrm>
            <a:off x="5826662" y="5575017"/>
            <a:ext cx="305648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4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Потребность: удобная верстка сборников статей, книг и журналов</a:t>
            </a:r>
            <a:endParaRPr lang="ru-RU" sz="11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6301D75-8D5C-42DE-5ADA-6CEDFB62B9E8}"/>
              </a:ext>
            </a:extLst>
          </p:cNvPr>
          <p:cNvSpPr/>
          <p:nvPr/>
        </p:nvSpPr>
        <p:spPr>
          <a:xfrm>
            <a:off x="6582977" y="3686225"/>
            <a:ext cx="4770823" cy="24622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600" b="1" kern="0" dirty="0">
                <a:solidFill>
                  <a:srgbClr val="BB8D54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НАУЧНЫЕ СОТРУДНИКИ ПРИ ПРЕДПРИЯТИЯХ</a:t>
            </a:r>
            <a:endParaRPr lang="ru-RU" sz="1200" b="1" kern="0" dirty="0">
              <a:solidFill>
                <a:srgbClr val="BB8D54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Скругленный прямоугольник 110">
            <a:extLst>
              <a:ext uri="{FF2B5EF4-FFF2-40B4-BE49-F238E27FC236}">
                <a16:creationId xmlns:a16="http://schemas.microsoft.com/office/drawing/2014/main" id="{1C7B290F-CFFB-FADA-3FAC-E63DE73472AA}"/>
              </a:ext>
            </a:extLst>
          </p:cNvPr>
          <p:cNvSpPr/>
          <p:nvPr/>
        </p:nvSpPr>
        <p:spPr>
          <a:xfrm>
            <a:off x="5829124" y="3472231"/>
            <a:ext cx="653624" cy="653624"/>
          </a:xfrm>
          <a:prstGeom prst="roundRect">
            <a:avLst>
              <a:gd name="adj" fmla="val 5762"/>
            </a:avLst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28600" sx="103000" sy="103000" algn="ctr" rotWithShape="0">
              <a:srgbClr val="009FE3">
                <a:alpha val="15000"/>
              </a:srgbClr>
            </a:outerShdw>
          </a:effectLst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6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grpSp>
        <p:nvGrpSpPr>
          <p:cNvPr id="47" name="Group 111">
            <a:extLst>
              <a:ext uri="{FF2B5EF4-FFF2-40B4-BE49-F238E27FC236}">
                <a16:creationId xmlns:a16="http://schemas.microsoft.com/office/drawing/2014/main" id="{F3C1C3C6-5BA8-3587-2738-18FD2D2D3CD1}"/>
              </a:ext>
            </a:extLst>
          </p:cNvPr>
          <p:cNvGrpSpPr/>
          <p:nvPr/>
        </p:nvGrpSpPr>
        <p:grpSpPr>
          <a:xfrm>
            <a:off x="5909686" y="3634110"/>
            <a:ext cx="492501" cy="329866"/>
            <a:chOff x="4483100" y="3560763"/>
            <a:chExt cx="1360488" cy="911225"/>
          </a:xfrm>
          <a:solidFill>
            <a:srgbClr val="BB8D54"/>
          </a:solidFill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1B6D102E-C630-56B9-28F3-69D38D76D7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65738" y="3700463"/>
              <a:ext cx="577850" cy="741363"/>
            </a:xfrm>
            <a:custGeom>
              <a:avLst/>
              <a:gdLst/>
              <a:ahLst/>
              <a:cxnLst>
                <a:cxn ang="0">
                  <a:pos x="4" y="103"/>
                </a:cxn>
                <a:cxn ang="0">
                  <a:pos x="20" y="110"/>
                </a:cxn>
                <a:cxn ang="0">
                  <a:pos x="24" y="116"/>
                </a:cxn>
                <a:cxn ang="0">
                  <a:pos x="23" y="134"/>
                </a:cxn>
                <a:cxn ang="0">
                  <a:pos x="15" y="141"/>
                </a:cxn>
                <a:cxn ang="0">
                  <a:pos x="12" y="143"/>
                </a:cxn>
                <a:cxn ang="0">
                  <a:pos x="9" y="146"/>
                </a:cxn>
                <a:cxn ang="0">
                  <a:pos x="43" y="162"/>
                </a:cxn>
                <a:cxn ang="0">
                  <a:pos x="58" y="172"/>
                </a:cxn>
                <a:cxn ang="0">
                  <a:pos x="62" y="176"/>
                </a:cxn>
                <a:cxn ang="0">
                  <a:pos x="62" y="195"/>
                </a:cxn>
                <a:cxn ang="0">
                  <a:pos x="153" y="195"/>
                </a:cxn>
                <a:cxn ang="0">
                  <a:pos x="124" y="162"/>
                </a:cxn>
                <a:cxn ang="0">
                  <a:pos x="93" y="149"/>
                </a:cxn>
                <a:cxn ang="0">
                  <a:pos x="86" y="143"/>
                </a:cxn>
                <a:cxn ang="0">
                  <a:pos x="82" y="141"/>
                </a:cxn>
                <a:cxn ang="0">
                  <a:pos x="74" y="134"/>
                </a:cxn>
                <a:cxn ang="0">
                  <a:pos x="73" y="116"/>
                </a:cxn>
                <a:cxn ang="0">
                  <a:pos x="77" y="110"/>
                </a:cxn>
                <a:cxn ang="0">
                  <a:pos x="93" y="103"/>
                </a:cxn>
                <a:cxn ang="0">
                  <a:pos x="96" y="96"/>
                </a:cxn>
                <a:cxn ang="0">
                  <a:pos x="87" y="55"/>
                </a:cxn>
                <a:cxn ang="0">
                  <a:pos x="84" y="28"/>
                </a:cxn>
                <a:cxn ang="0">
                  <a:pos x="84" y="28"/>
                </a:cxn>
                <a:cxn ang="0">
                  <a:pos x="83" y="25"/>
                </a:cxn>
                <a:cxn ang="0">
                  <a:pos x="49" y="1"/>
                </a:cxn>
                <a:cxn ang="0">
                  <a:pos x="48" y="1"/>
                </a:cxn>
                <a:cxn ang="0">
                  <a:pos x="45" y="1"/>
                </a:cxn>
                <a:cxn ang="0">
                  <a:pos x="29" y="7"/>
                </a:cxn>
                <a:cxn ang="0">
                  <a:pos x="14" y="23"/>
                </a:cxn>
                <a:cxn ang="0">
                  <a:pos x="10" y="55"/>
                </a:cxn>
                <a:cxn ang="0">
                  <a:pos x="1" y="96"/>
                </a:cxn>
                <a:cxn ang="0">
                  <a:pos x="4" y="103"/>
                </a:cxn>
                <a:cxn ang="0">
                  <a:pos x="4" y="103"/>
                </a:cxn>
                <a:cxn ang="0">
                  <a:pos x="4" y="103"/>
                </a:cxn>
              </a:cxnLst>
              <a:rect l="0" t="0" r="r" b="b"/>
              <a:pathLst>
                <a:path w="153" h="195">
                  <a:moveTo>
                    <a:pt x="4" y="103"/>
                  </a:moveTo>
                  <a:cubicBezTo>
                    <a:pt x="9" y="106"/>
                    <a:pt x="15" y="108"/>
                    <a:pt x="20" y="110"/>
                  </a:cubicBezTo>
                  <a:cubicBezTo>
                    <a:pt x="23" y="111"/>
                    <a:pt x="24" y="113"/>
                    <a:pt x="24" y="116"/>
                  </a:cubicBezTo>
                  <a:cubicBezTo>
                    <a:pt x="26" y="122"/>
                    <a:pt x="25" y="128"/>
                    <a:pt x="23" y="134"/>
                  </a:cubicBezTo>
                  <a:cubicBezTo>
                    <a:pt x="22" y="139"/>
                    <a:pt x="20" y="140"/>
                    <a:pt x="15" y="141"/>
                  </a:cubicBezTo>
                  <a:cubicBezTo>
                    <a:pt x="14" y="141"/>
                    <a:pt x="13" y="142"/>
                    <a:pt x="12" y="143"/>
                  </a:cubicBezTo>
                  <a:cubicBezTo>
                    <a:pt x="11" y="144"/>
                    <a:pt x="10" y="145"/>
                    <a:pt x="9" y="146"/>
                  </a:cubicBezTo>
                  <a:cubicBezTo>
                    <a:pt x="20" y="150"/>
                    <a:pt x="32" y="156"/>
                    <a:pt x="43" y="162"/>
                  </a:cubicBezTo>
                  <a:cubicBezTo>
                    <a:pt x="49" y="165"/>
                    <a:pt x="54" y="168"/>
                    <a:pt x="58" y="172"/>
                  </a:cubicBezTo>
                  <a:cubicBezTo>
                    <a:pt x="62" y="176"/>
                    <a:pt x="62" y="176"/>
                    <a:pt x="62" y="176"/>
                  </a:cubicBezTo>
                  <a:cubicBezTo>
                    <a:pt x="62" y="195"/>
                    <a:pt x="62" y="195"/>
                    <a:pt x="62" y="195"/>
                  </a:cubicBezTo>
                  <a:cubicBezTo>
                    <a:pt x="153" y="195"/>
                    <a:pt x="153" y="195"/>
                    <a:pt x="153" y="195"/>
                  </a:cubicBezTo>
                  <a:cubicBezTo>
                    <a:pt x="150" y="178"/>
                    <a:pt x="140" y="168"/>
                    <a:pt x="124" y="162"/>
                  </a:cubicBezTo>
                  <a:cubicBezTo>
                    <a:pt x="113" y="158"/>
                    <a:pt x="103" y="154"/>
                    <a:pt x="93" y="149"/>
                  </a:cubicBezTo>
                  <a:cubicBezTo>
                    <a:pt x="90" y="148"/>
                    <a:pt x="88" y="145"/>
                    <a:pt x="86" y="143"/>
                  </a:cubicBezTo>
                  <a:cubicBezTo>
                    <a:pt x="85" y="142"/>
                    <a:pt x="83" y="141"/>
                    <a:pt x="82" y="141"/>
                  </a:cubicBezTo>
                  <a:cubicBezTo>
                    <a:pt x="77" y="140"/>
                    <a:pt x="75" y="139"/>
                    <a:pt x="74" y="134"/>
                  </a:cubicBezTo>
                  <a:cubicBezTo>
                    <a:pt x="73" y="128"/>
                    <a:pt x="71" y="122"/>
                    <a:pt x="73" y="116"/>
                  </a:cubicBezTo>
                  <a:cubicBezTo>
                    <a:pt x="73" y="113"/>
                    <a:pt x="74" y="111"/>
                    <a:pt x="77" y="110"/>
                  </a:cubicBezTo>
                  <a:cubicBezTo>
                    <a:pt x="83" y="108"/>
                    <a:pt x="88" y="106"/>
                    <a:pt x="93" y="103"/>
                  </a:cubicBezTo>
                  <a:cubicBezTo>
                    <a:pt x="97" y="102"/>
                    <a:pt x="98" y="100"/>
                    <a:pt x="96" y="96"/>
                  </a:cubicBezTo>
                  <a:cubicBezTo>
                    <a:pt x="92" y="83"/>
                    <a:pt x="88" y="69"/>
                    <a:pt x="87" y="55"/>
                  </a:cubicBezTo>
                  <a:cubicBezTo>
                    <a:pt x="86" y="46"/>
                    <a:pt x="86" y="37"/>
                    <a:pt x="84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27"/>
                    <a:pt x="84" y="26"/>
                    <a:pt x="83" y="25"/>
                  </a:cubicBezTo>
                  <a:cubicBezTo>
                    <a:pt x="79" y="10"/>
                    <a:pt x="63" y="1"/>
                    <a:pt x="49" y="1"/>
                  </a:cubicBezTo>
                  <a:cubicBezTo>
                    <a:pt x="49" y="1"/>
                    <a:pt x="49" y="1"/>
                    <a:pt x="48" y="1"/>
                  </a:cubicBezTo>
                  <a:cubicBezTo>
                    <a:pt x="47" y="0"/>
                    <a:pt x="46" y="1"/>
                    <a:pt x="45" y="1"/>
                  </a:cubicBezTo>
                  <a:cubicBezTo>
                    <a:pt x="39" y="2"/>
                    <a:pt x="35" y="5"/>
                    <a:pt x="29" y="7"/>
                  </a:cubicBezTo>
                  <a:cubicBezTo>
                    <a:pt x="22" y="9"/>
                    <a:pt x="17" y="16"/>
                    <a:pt x="14" y="23"/>
                  </a:cubicBezTo>
                  <a:cubicBezTo>
                    <a:pt x="11" y="33"/>
                    <a:pt x="11" y="44"/>
                    <a:pt x="10" y="55"/>
                  </a:cubicBezTo>
                  <a:cubicBezTo>
                    <a:pt x="9" y="69"/>
                    <a:pt x="6" y="83"/>
                    <a:pt x="1" y="96"/>
                  </a:cubicBezTo>
                  <a:cubicBezTo>
                    <a:pt x="0" y="100"/>
                    <a:pt x="0" y="102"/>
                    <a:pt x="4" y="103"/>
                  </a:cubicBezTo>
                  <a:close/>
                  <a:moveTo>
                    <a:pt x="4" y="103"/>
                  </a:moveTo>
                  <a:cubicBezTo>
                    <a:pt x="4" y="103"/>
                    <a:pt x="4" y="103"/>
                    <a:pt x="4" y="10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6">
              <a:extLst>
                <a:ext uri="{FF2B5EF4-FFF2-40B4-BE49-F238E27FC236}">
                  <a16:creationId xmlns:a16="http://schemas.microsoft.com/office/drawing/2014/main" id="{4D3E8485-E3F2-2960-B2A6-8B33B3623D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3100" y="3560763"/>
              <a:ext cx="963613" cy="911225"/>
            </a:xfrm>
            <a:custGeom>
              <a:avLst/>
              <a:gdLst/>
              <a:ahLst/>
              <a:cxnLst>
                <a:cxn ang="0">
                  <a:pos x="244" y="219"/>
                </a:cxn>
                <a:cxn ang="0">
                  <a:pos x="178" y="190"/>
                </a:cxn>
                <a:cxn ang="0">
                  <a:pos x="174" y="187"/>
                </a:cxn>
                <a:cxn ang="0">
                  <a:pos x="169" y="174"/>
                </a:cxn>
                <a:cxn ang="0">
                  <a:pos x="165" y="168"/>
                </a:cxn>
                <a:cxn ang="0">
                  <a:pos x="163" y="165"/>
                </a:cxn>
                <a:cxn ang="0">
                  <a:pos x="169" y="136"/>
                </a:cxn>
                <a:cxn ang="0">
                  <a:pos x="169" y="135"/>
                </a:cxn>
                <a:cxn ang="0">
                  <a:pos x="179" y="109"/>
                </a:cxn>
                <a:cxn ang="0">
                  <a:pos x="179" y="108"/>
                </a:cxn>
                <a:cxn ang="0">
                  <a:pos x="181" y="90"/>
                </a:cxn>
                <a:cxn ang="0">
                  <a:pos x="180" y="87"/>
                </a:cxn>
                <a:cxn ang="0">
                  <a:pos x="177" y="81"/>
                </a:cxn>
                <a:cxn ang="0">
                  <a:pos x="177" y="46"/>
                </a:cxn>
                <a:cxn ang="0">
                  <a:pos x="170" y="28"/>
                </a:cxn>
                <a:cxn ang="0">
                  <a:pos x="152" y="12"/>
                </a:cxn>
                <a:cxn ang="0">
                  <a:pos x="151" y="5"/>
                </a:cxn>
                <a:cxn ang="0">
                  <a:pos x="155" y="2"/>
                </a:cxn>
                <a:cxn ang="0">
                  <a:pos x="154" y="0"/>
                </a:cxn>
                <a:cxn ang="0">
                  <a:pos x="149" y="0"/>
                </a:cxn>
                <a:cxn ang="0">
                  <a:pos x="129" y="4"/>
                </a:cxn>
                <a:cxn ang="0">
                  <a:pos x="93" y="19"/>
                </a:cxn>
                <a:cxn ang="0">
                  <a:pos x="80" y="42"/>
                </a:cxn>
                <a:cxn ang="0">
                  <a:pos x="79" y="57"/>
                </a:cxn>
                <a:cxn ang="0">
                  <a:pos x="79" y="81"/>
                </a:cxn>
                <a:cxn ang="0">
                  <a:pos x="78" y="85"/>
                </a:cxn>
                <a:cxn ang="0">
                  <a:pos x="75" y="91"/>
                </a:cxn>
                <a:cxn ang="0">
                  <a:pos x="75" y="97"/>
                </a:cxn>
                <a:cxn ang="0">
                  <a:pos x="79" y="112"/>
                </a:cxn>
                <a:cxn ang="0">
                  <a:pos x="83" y="123"/>
                </a:cxn>
                <a:cxn ang="0">
                  <a:pos x="92" y="143"/>
                </a:cxn>
                <a:cxn ang="0">
                  <a:pos x="93" y="147"/>
                </a:cxn>
                <a:cxn ang="0">
                  <a:pos x="92" y="165"/>
                </a:cxn>
                <a:cxn ang="0">
                  <a:pos x="89" y="168"/>
                </a:cxn>
                <a:cxn ang="0">
                  <a:pos x="84" y="175"/>
                </a:cxn>
                <a:cxn ang="0">
                  <a:pos x="80" y="186"/>
                </a:cxn>
                <a:cxn ang="0">
                  <a:pos x="77" y="189"/>
                </a:cxn>
                <a:cxn ang="0">
                  <a:pos x="56" y="198"/>
                </a:cxn>
                <a:cxn ang="0">
                  <a:pos x="34" y="208"/>
                </a:cxn>
                <a:cxn ang="0">
                  <a:pos x="12" y="219"/>
                </a:cxn>
                <a:cxn ang="0">
                  <a:pos x="0" y="227"/>
                </a:cxn>
                <a:cxn ang="0">
                  <a:pos x="0" y="240"/>
                </a:cxn>
                <a:cxn ang="0">
                  <a:pos x="255" y="240"/>
                </a:cxn>
                <a:cxn ang="0">
                  <a:pos x="255" y="227"/>
                </a:cxn>
                <a:cxn ang="0">
                  <a:pos x="244" y="219"/>
                </a:cxn>
                <a:cxn ang="0">
                  <a:pos x="244" y="219"/>
                </a:cxn>
                <a:cxn ang="0">
                  <a:pos x="244" y="219"/>
                </a:cxn>
              </a:cxnLst>
              <a:rect l="0" t="0" r="r" b="b"/>
              <a:pathLst>
                <a:path w="255" h="240">
                  <a:moveTo>
                    <a:pt x="244" y="219"/>
                  </a:moveTo>
                  <a:cubicBezTo>
                    <a:pt x="223" y="208"/>
                    <a:pt x="200" y="199"/>
                    <a:pt x="178" y="190"/>
                  </a:cubicBezTo>
                  <a:cubicBezTo>
                    <a:pt x="176" y="189"/>
                    <a:pt x="175" y="188"/>
                    <a:pt x="174" y="187"/>
                  </a:cubicBezTo>
                  <a:cubicBezTo>
                    <a:pt x="172" y="183"/>
                    <a:pt x="171" y="178"/>
                    <a:pt x="169" y="174"/>
                  </a:cubicBezTo>
                  <a:cubicBezTo>
                    <a:pt x="169" y="171"/>
                    <a:pt x="168" y="169"/>
                    <a:pt x="165" y="168"/>
                  </a:cubicBezTo>
                  <a:cubicBezTo>
                    <a:pt x="164" y="167"/>
                    <a:pt x="163" y="166"/>
                    <a:pt x="163" y="165"/>
                  </a:cubicBezTo>
                  <a:cubicBezTo>
                    <a:pt x="164" y="155"/>
                    <a:pt x="161" y="145"/>
                    <a:pt x="169" y="136"/>
                  </a:cubicBezTo>
                  <a:cubicBezTo>
                    <a:pt x="169" y="136"/>
                    <a:pt x="169" y="135"/>
                    <a:pt x="169" y="135"/>
                  </a:cubicBezTo>
                  <a:cubicBezTo>
                    <a:pt x="173" y="126"/>
                    <a:pt x="174" y="117"/>
                    <a:pt x="179" y="109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80" y="102"/>
                    <a:pt x="181" y="96"/>
                    <a:pt x="181" y="90"/>
                  </a:cubicBezTo>
                  <a:cubicBezTo>
                    <a:pt x="181" y="89"/>
                    <a:pt x="181" y="87"/>
                    <a:pt x="180" y="87"/>
                  </a:cubicBezTo>
                  <a:cubicBezTo>
                    <a:pt x="177" y="86"/>
                    <a:pt x="177" y="84"/>
                    <a:pt x="177" y="81"/>
                  </a:cubicBezTo>
                  <a:cubicBezTo>
                    <a:pt x="177" y="69"/>
                    <a:pt x="177" y="57"/>
                    <a:pt x="177" y="46"/>
                  </a:cubicBezTo>
                  <a:cubicBezTo>
                    <a:pt x="177" y="39"/>
                    <a:pt x="175" y="32"/>
                    <a:pt x="170" y="28"/>
                  </a:cubicBezTo>
                  <a:cubicBezTo>
                    <a:pt x="164" y="22"/>
                    <a:pt x="158" y="17"/>
                    <a:pt x="152" y="12"/>
                  </a:cubicBezTo>
                  <a:cubicBezTo>
                    <a:pt x="149" y="9"/>
                    <a:pt x="148" y="8"/>
                    <a:pt x="151" y="5"/>
                  </a:cubicBezTo>
                  <a:cubicBezTo>
                    <a:pt x="152" y="4"/>
                    <a:pt x="154" y="3"/>
                    <a:pt x="155" y="2"/>
                  </a:cubicBezTo>
                  <a:cubicBezTo>
                    <a:pt x="155" y="1"/>
                    <a:pt x="155" y="1"/>
                    <a:pt x="154" y="0"/>
                  </a:cubicBezTo>
                  <a:cubicBezTo>
                    <a:pt x="153" y="0"/>
                    <a:pt x="151" y="0"/>
                    <a:pt x="149" y="0"/>
                  </a:cubicBezTo>
                  <a:cubicBezTo>
                    <a:pt x="142" y="1"/>
                    <a:pt x="135" y="2"/>
                    <a:pt x="129" y="4"/>
                  </a:cubicBezTo>
                  <a:cubicBezTo>
                    <a:pt x="116" y="7"/>
                    <a:pt x="104" y="11"/>
                    <a:pt x="93" y="19"/>
                  </a:cubicBezTo>
                  <a:cubicBezTo>
                    <a:pt x="86" y="25"/>
                    <a:pt x="81" y="32"/>
                    <a:pt x="80" y="42"/>
                  </a:cubicBezTo>
                  <a:cubicBezTo>
                    <a:pt x="79" y="47"/>
                    <a:pt x="80" y="52"/>
                    <a:pt x="79" y="57"/>
                  </a:cubicBezTo>
                  <a:cubicBezTo>
                    <a:pt x="79" y="65"/>
                    <a:pt x="80" y="73"/>
                    <a:pt x="79" y="81"/>
                  </a:cubicBezTo>
                  <a:cubicBezTo>
                    <a:pt x="79" y="83"/>
                    <a:pt x="79" y="85"/>
                    <a:pt x="78" y="85"/>
                  </a:cubicBezTo>
                  <a:cubicBezTo>
                    <a:pt x="74" y="86"/>
                    <a:pt x="74" y="88"/>
                    <a:pt x="75" y="91"/>
                  </a:cubicBezTo>
                  <a:cubicBezTo>
                    <a:pt x="75" y="93"/>
                    <a:pt x="75" y="95"/>
                    <a:pt x="75" y="97"/>
                  </a:cubicBezTo>
                  <a:cubicBezTo>
                    <a:pt x="76" y="102"/>
                    <a:pt x="78" y="107"/>
                    <a:pt x="79" y="112"/>
                  </a:cubicBezTo>
                  <a:cubicBezTo>
                    <a:pt x="80" y="116"/>
                    <a:pt x="82" y="119"/>
                    <a:pt x="83" y="123"/>
                  </a:cubicBezTo>
                  <a:cubicBezTo>
                    <a:pt x="84" y="131"/>
                    <a:pt x="87" y="138"/>
                    <a:pt x="92" y="143"/>
                  </a:cubicBezTo>
                  <a:cubicBezTo>
                    <a:pt x="93" y="144"/>
                    <a:pt x="93" y="146"/>
                    <a:pt x="93" y="147"/>
                  </a:cubicBezTo>
                  <a:cubicBezTo>
                    <a:pt x="93" y="153"/>
                    <a:pt x="92" y="159"/>
                    <a:pt x="92" y="165"/>
                  </a:cubicBezTo>
                  <a:cubicBezTo>
                    <a:pt x="91" y="166"/>
                    <a:pt x="90" y="167"/>
                    <a:pt x="89" y="168"/>
                  </a:cubicBezTo>
                  <a:cubicBezTo>
                    <a:pt x="85" y="169"/>
                    <a:pt x="85" y="171"/>
                    <a:pt x="84" y="175"/>
                  </a:cubicBezTo>
                  <a:cubicBezTo>
                    <a:pt x="83" y="179"/>
                    <a:pt x="81" y="183"/>
                    <a:pt x="80" y="186"/>
                  </a:cubicBezTo>
                  <a:cubicBezTo>
                    <a:pt x="79" y="188"/>
                    <a:pt x="78" y="189"/>
                    <a:pt x="77" y="189"/>
                  </a:cubicBezTo>
                  <a:cubicBezTo>
                    <a:pt x="70" y="192"/>
                    <a:pt x="63" y="195"/>
                    <a:pt x="56" y="198"/>
                  </a:cubicBezTo>
                  <a:cubicBezTo>
                    <a:pt x="48" y="201"/>
                    <a:pt x="41" y="204"/>
                    <a:pt x="34" y="208"/>
                  </a:cubicBezTo>
                  <a:cubicBezTo>
                    <a:pt x="26" y="211"/>
                    <a:pt x="19" y="215"/>
                    <a:pt x="12" y="219"/>
                  </a:cubicBezTo>
                  <a:cubicBezTo>
                    <a:pt x="7" y="222"/>
                    <a:pt x="3" y="224"/>
                    <a:pt x="0" y="227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255" y="240"/>
                    <a:pt x="255" y="240"/>
                    <a:pt x="255" y="240"/>
                  </a:cubicBezTo>
                  <a:cubicBezTo>
                    <a:pt x="255" y="227"/>
                    <a:pt x="255" y="227"/>
                    <a:pt x="255" y="227"/>
                  </a:cubicBezTo>
                  <a:cubicBezTo>
                    <a:pt x="252" y="224"/>
                    <a:pt x="248" y="221"/>
                    <a:pt x="244" y="219"/>
                  </a:cubicBezTo>
                  <a:close/>
                  <a:moveTo>
                    <a:pt x="244" y="219"/>
                  </a:moveTo>
                  <a:cubicBezTo>
                    <a:pt x="244" y="219"/>
                    <a:pt x="244" y="219"/>
                    <a:pt x="244" y="2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6D839DCD-0368-8E86-9D4C-50481947491E}"/>
              </a:ext>
            </a:extLst>
          </p:cNvPr>
          <p:cNvSpPr/>
          <p:nvPr/>
        </p:nvSpPr>
        <p:spPr>
          <a:xfrm>
            <a:off x="5829123" y="4153559"/>
            <a:ext cx="341991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4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Потребность: совместное ведение документации к ПО и другим проектам</a:t>
            </a:r>
            <a:endParaRPr lang="ru-RU" sz="11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Скругленный прямоугольник 113">
            <a:extLst>
              <a:ext uri="{FF2B5EF4-FFF2-40B4-BE49-F238E27FC236}">
                <a16:creationId xmlns:a16="http://schemas.microsoft.com/office/drawing/2014/main" id="{B9010B47-C705-4AD8-1FD9-AA6C6EC2995E}"/>
              </a:ext>
            </a:extLst>
          </p:cNvPr>
          <p:cNvSpPr/>
          <p:nvPr/>
        </p:nvSpPr>
        <p:spPr>
          <a:xfrm>
            <a:off x="1630392" y="1135340"/>
            <a:ext cx="3679219" cy="5093056"/>
          </a:xfrm>
          <a:prstGeom prst="roundRect">
            <a:avLst>
              <a:gd name="adj" fmla="val 2570"/>
            </a:avLst>
          </a:prstGeom>
          <a:solidFill>
            <a:srgbClr val="0074B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9F1577-0B77-DF01-D7F4-384BDEB931AC}"/>
              </a:ext>
            </a:extLst>
          </p:cNvPr>
          <p:cNvSpPr txBox="1"/>
          <p:nvPr/>
        </p:nvSpPr>
        <p:spPr>
          <a:xfrm>
            <a:off x="1829316" y="1271402"/>
            <a:ext cx="5393809" cy="5232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1. КТО БУДЕТ ПЛАТИТЬ?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ru-RU" sz="1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Прямая целевая аудитория</a:t>
            </a:r>
          </a:p>
        </p:txBody>
      </p:sp>
      <p:sp>
        <p:nvSpPr>
          <p:cNvPr id="5" name="Скругленный прямоугольник 73">
            <a:extLst>
              <a:ext uri="{FF2B5EF4-FFF2-40B4-BE49-F238E27FC236}">
                <a16:creationId xmlns:a16="http://schemas.microsoft.com/office/drawing/2014/main" id="{B5BB8985-BC78-8FF9-7DB5-177201FBF4FC}"/>
              </a:ext>
            </a:extLst>
          </p:cNvPr>
          <p:cNvSpPr/>
          <p:nvPr/>
        </p:nvSpPr>
        <p:spPr>
          <a:xfrm>
            <a:off x="1829316" y="1944825"/>
            <a:ext cx="2840212" cy="1137833"/>
          </a:xfrm>
          <a:prstGeom prst="roundRect">
            <a:avLst>
              <a:gd name="adj" fmla="val 7841"/>
            </a:avLst>
          </a:prstGeom>
          <a:solidFill>
            <a:schemeClr val="bg1"/>
          </a:solidFill>
          <a:ln>
            <a:noFill/>
          </a:ln>
          <a:effectLst>
            <a:outerShdw blurRad="266700" sx="107000" sy="107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7AC2F40-3999-4F80-851B-925F73C8C45E}"/>
              </a:ext>
            </a:extLst>
          </p:cNvPr>
          <p:cNvSpPr/>
          <p:nvPr/>
        </p:nvSpPr>
        <p:spPr>
          <a:xfrm>
            <a:off x="2689028" y="2025163"/>
            <a:ext cx="180000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ru-RU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Российские университеты и институты</a:t>
            </a:r>
          </a:p>
        </p:txBody>
      </p:sp>
      <p:sp>
        <p:nvSpPr>
          <p:cNvPr id="31" name="Полилиния 1508">
            <a:extLst>
              <a:ext uri="{FF2B5EF4-FFF2-40B4-BE49-F238E27FC236}">
                <a16:creationId xmlns:a16="http://schemas.microsoft.com/office/drawing/2014/main" id="{75CE4C24-70E2-EC60-491D-0B86A6493834}"/>
              </a:ext>
            </a:extLst>
          </p:cNvPr>
          <p:cNvSpPr>
            <a:spLocks/>
          </p:cNvSpPr>
          <p:nvPr/>
        </p:nvSpPr>
        <p:spPr bwMode="auto">
          <a:xfrm>
            <a:off x="2011548" y="2120790"/>
            <a:ext cx="548128" cy="549029"/>
          </a:xfrm>
          <a:custGeom>
            <a:avLst/>
            <a:gdLst>
              <a:gd name="connsiteX0" fmla="*/ 148618 w 366059"/>
              <a:gd name="connsiteY0" fmla="*/ 252168 h 366661"/>
              <a:gd name="connsiteX1" fmla="*/ 137042 w 366059"/>
              <a:gd name="connsiteY1" fmla="*/ 263431 h 366661"/>
              <a:gd name="connsiteX2" fmla="*/ 148618 w 366059"/>
              <a:gd name="connsiteY2" fmla="*/ 274693 h 366661"/>
              <a:gd name="connsiteX3" fmla="*/ 160194 w 366059"/>
              <a:gd name="connsiteY3" fmla="*/ 263431 h 366661"/>
              <a:gd name="connsiteX4" fmla="*/ 148618 w 366059"/>
              <a:gd name="connsiteY4" fmla="*/ 252168 h 366661"/>
              <a:gd name="connsiteX5" fmla="*/ 188665 w 366059"/>
              <a:gd name="connsiteY5" fmla="*/ 194852 h 366661"/>
              <a:gd name="connsiteX6" fmla="*/ 205744 w 366059"/>
              <a:gd name="connsiteY6" fmla="*/ 212122 h 366661"/>
              <a:gd name="connsiteX7" fmla="*/ 188665 w 366059"/>
              <a:gd name="connsiteY7" fmla="*/ 229389 h 366661"/>
              <a:gd name="connsiteX8" fmla="*/ 171580 w 366059"/>
              <a:gd name="connsiteY8" fmla="*/ 212122 h 366661"/>
              <a:gd name="connsiteX9" fmla="*/ 188665 w 366059"/>
              <a:gd name="connsiteY9" fmla="*/ 194852 h 366661"/>
              <a:gd name="connsiteX10" fmla="*/ 114203 w 366059"/>
              <a:gd name="connsiteY10" fmla="*/ 183495 h 366661"/>
              <a:gd name="connsiteX11" fmla="*/ 125620 w 366059"/>
              <a:gd name="connsiteY11" fmla="*/ 194914 h 366661"/>
              <a:gd name="connsiteX12" fmla="*/ 114203 w 366059"/>
              <a:gd name="connsiteY12" fmla="*/ 206334 h 366661"/>
              <a:gd name="connsiteX13" fmla="*/ 102781 w 366059"/>
              <a:gd name="connsiteY13" fmla="*/ 194914 h 366661"/>
              <a:gd name="connsiteX14" fmla="*/ 114203 w 366059"/>
              <a:gd name="connsiteY14" fmla="*/ 183495 h 366661"/>
              <a:gd name="connsiteX15" fmla="*/ 188665 w 366059"/>
              <a:gd name="connsiteY15" fmla="*/ 183338 h 366661"/>
              <a:gd name="connsiteX16" fmla="*/ 160194 w 366059"/>
              <a:gd name="connsiteY16" fmla="*/ 212122 h 366661"/>
              <a:gd name="connsiteX17" fmla="*/ 188665 w 366059"/>
              <a:gd name="connsiteY17" fmla="*/ 240902 h 366661"/>
              <a:gd name="connsiteX18" fmla="*/ 217135 w 366059"/>
              <a:gd name="connsiteY18" fmla="*/ 212122 h 366661"/>
              <a:gd name="connsiteX19" fmla="*/ 188665 w 366059"/>
              <a:gd name="connsiteY19" fmla="*/ 183338 h 366661"/>
              <a:gd name="connsiteX20" fmla="*/ 114203 w 366059"/>
              <a:gd name="connsiteY20" fmla="*/ 172075 h 366661"/>
              <a:gd name="connsiteX21" fmla="*/ 91364 w 366059"/>
              <a:gd name="connsiteY21" fmla="*/ 194914 h 366661"/>
              <a:gd name="connsiteX22" fmla="*/ 114203 w 366059"/>
              <a:gd name="connsiteY22" fmla="*/ 217751 h 366661"/>
              <a:gd name="connsiteX23" fmla="*/ 137042 w 366059"/>
              <a:gd name="connsiteY23" fmla="*/ 194914 h 366661"/>
              <a:gd name="connsiteX24" fmla="*/ 114203 w 366059"/>
              <a:gd name="connsiteY24" fmla="*/ 172075 h 366661"/>
              <a:gd name="connsiteX25" fmla="*/ 331644 w 366059"/>
              <a:gd name="connsiteY25" fmla="*/ 80094 h 366661"/>
              <a:gd name="connsiteX26" fmla="*/ 342907 w 366059"/>
              <a:gd name="connsiteY26" fmla="*/ 91670 h 366661"/>
              <a:gd name="connsiteX27" fmla="*/ 331644 w 366059"/>
              <a:gd name="connsiteY27" fmla="*/ 103245 h 366661"/>
              <a:gd name="connsiteX28" fmla="*/ 320381 w 366059"/>
              <a:gd name="connsiteY28" fmla="*/ 91670 h 366661"/>
              <a:gd name="connsiteX29" fmla="*/ 331644 w 366059"/>
              <a:gd name="connsiteY29" fmla="*/ 80094 h 366661"/>
              <a:gd name="connsiteX30" fmla="*/ 212428 w 366059"/>
              <a:gd name="connsiteY30" fmla="*/ 58995 h 366661"/>
              <a:gd name="connsiteX31" fmla="*/ 196251 w 366059"/>
              <a:gd name="connsiteY31" fmla="*/ 75209 h 366661"/>
              <a:gd name="connsiteX32" fmla="*/ 196251 w 366059"/>
              <a:gd name="connsiteY32" fmla="*/ 83315 h 366661"/>
              <a:gd name="connsiteX33" fmla="*/ 215887 w 366059"/>
              <a:gd name="connsiteY33" fmla="*/ 102959 h 366661"/>
              <a:gd name="connsiteX34" fmla="*/ 118697 w 366059"/>
              <a:gd name="connsiteY34" fmla="*/ 141938 h 366661"/>
              <a:gd name="connsiteX35" fmla="*/ 148369 w 366059"/>
              <a:gd name="connsiteY35" fmla="*/ 146568 h 366661"/>
              <a:gd name="connsiteX36" fmla="*/ 249422 w 366059"/>
              <a:gd name="connsiteY36" fmla="*/ 189224 h 366661"/>
              <a:gd name="connsiteX37" fmla="*/ 248041 w 366059"/>
              <a:gd name="connsiteY37" fmla="*/ 192700 h 366661"/>
              <a:gd name="connsiteX38" fmla="*/ 264436 w 366059"/>
              <a:gd name="connsiteY38" fmla="*/ 151583 h 366661"/>
              <a:gd name="connsiteX39" fmla="*/ 284678 w 366059"/>
              <a:gd name="connsiteY39" fmla="*/ 171811 h 366661"/>
              <a:gd name="connsiteX40" fmla="*/ 292774 w 366059"/>
              <a:gd name="connsiteY40" fmla="*/ 171811 h 366661"/>
              <a:gd name="connsiteX41" fmla="*/ 308936 w 366059"/>
              <a:gd name="connsiteY41" fmla="*/ 155628 h 366661"/>
              <a:gd name="connsiteX42" fmla="*/ 308936 w 366059"/>
              <a:gd name="connsiteY42" fmla="*/ 147522 h 366661"/>
              <a:gd name="connsiteX43" fmla="*/ 220525 w 366059"/>
              <a:gd name="connsiteY43" fmla="*/ 58995 h 366661"/>
              <a:gd name="connsiteX44" fmla="*/ 212428 w 366059"/>
              <a:gd name="connsiteY44" fmla="*/ 58995 h 366661"/>
              <a:gd name="connsiteX45" fmla="*/ 216477 w 366059"/>
              <a:gd name="connsiteY45" fmla="*/ 34414 h 366661"/>
              <a:gd name="connsiteX46" fmla="*/ 236703 w 366059"/>
              <a:gd name="connsiteY46" fmla="*/ 42798 h 366661"/>
              <a:gd name="connsiteX47" fmla="*/ 325130 w 366059"/>
              <a:gd name="connsiteY47" fmla="*/ 131324 h 366661"/>
              <a:gd name="connsiteX48" fmla="*/ 333521 w 366059"/>
              <a:gd name="connsiteY48" fmla="*/ 151583 h 366661"/>
              <a:gd name="connsiteX49" fmla="*/ 325068 w 366059"/>
              <a:gd name="connsiteY49" fmla="*/ 171888 h 366661"/>
              <a:gd name="connsiteX50" fmla="*/ 308952 w 366059"/>
              <a:gd name="connsiteY50" fmla="*/ 188024 h 366661"/>
              <a:gd name="connsiteX51" fmla="*/ 288710 w 366059"/>
              <a:gd name="connsiteY51" fmla="*/ 196423 h 366661"/>
              <a:gd name="connsiteX52" fmla="*/ 273060 w 366059"/>
              <a:gd name="connsiteY52" fmla="*/ 191762 h 366661"/>
              <a:gd name="connsiteX53" fmla="*/ 211916 w 366059"/>
              <a:gd name="connsiteY53" fmla="*/ 345003 h 366661"/>
              <a:gd name="connsiteX54" fmla="*/ 187006 w 366059"/>
              <a:gd name="connsiteY54" fmla="*/ 365954 h 366661"/>
              <a:gd name="connsiteX55" fmla="*/ 180011 w 366059"/>
              <a:gd name="connsiteY55" fmla="*/ 366661 h 366661"/>
              <a:gd name="connsiteX56" fmla="*/ 179142 w 366059"/>
              <a:gd name="connsiteY56" fmla="*/ 366661 h 366661"/>
              <a:gd name="connsiteX57" fmla="*/ 155752 w 366059"/>
              <a:gd name="connsiteY57" fmla="*/ 356616 h 366661"/>
              <a:gd name="connsiteX58" fmla="*/ 10152 w 366059"/>
              <a:gd name="connsiteY58" fmla="*/ 212482 h 366661"/>
              <a:gd name="connsiteX59" fmla="*/ 597 w 366059"/>
              <a:gd name="connsiteY59" fmla="*/ 181702 h 366661"/>
              <a:gd name="connsiteX60" fmla="*/ 20544 w 366059"/>
              <a:gd name="connsiteY60" fmla="*/ 156613 h 366661"/>
              <a:gd name="connsiteX61" fmla="*/ 175931 w 366059"/>
              <a:gd name="connsiteY61" fmla="*/ 94298 h 366661"/>
              <a:gd name="connsiteX62" fmla="*/ 171681 w 366059"/>
              <a:gd name="connsiteY62" fmla="*/ 79254 h 366661"/>
              <a:gd name="connsiteX63" fmla="*/ 180088 w 366059"/>
              <a:gd name="connsiteY63" fmla="*/ 58995 h 366661"/>
              <a:gd name="connsiteX64" fmla="*/ 196235 w 366059"/>
              <a:gd name="connsiteY64" fmla="*/ 42813 h 366661"/>
              <a:gd name="connsiteX65" fmla="*/ 216477 w 366059"/>
              <a:gd name="connsiteY65" fmla="*/ 34414 h 366661"/>
              <a:gd name="connsiteX66" fmla="*/ 337589 w 366059"/>
              <a:gd name="connsiteY66" fmla="*/ 11513 h 366661"/>
              <a:gd name="connsiteX67" fmla="*/ 320506 w 366059"/>
              <a:gd name="connsiteY67" fmla="*/ 28783 h 366661"/>
              <a:gd name="connsiteX68" fmla="*/ 337589 w 366059"/>
              <a:gd name="connsiteY68" fmla="*/ 46051 h 366661"/>
              <a:gd name="connsiteX69" fmla="*/ 354671 w 366059"/>
              <a:gd name="connsiteY69" fmla="*/ 28783 h 366661"/>
              <a:gd name="connsiteX70" fmla="*/ 337589 w 366059"/>
              <a:gd name="connsiteY70" fmla="*/ 11513 h 366661"/>
              <a:gd name="connsiteX71" fmla="*/ 337589 w 366059"/>
              <a:gd name="connsiteY71" fmla="*/ 0 h 366661"/>
              <a:gd name="connsiteX72" fmla="*/ 366059 w 366059"/>
              <a:gd name="connsiteY72" fmla="*/ 28783 h 366661"/>
              <a:gd name="connsiteX73" fmla="*/ 337589 w 366059"/>
              <a:gd name="connsiteY73" fmla="*/ 57564 h 366661"/>
              <a:gd name="connsiteX74" fmla="*/ 309118 w 366059"/>
              <a:gd name="connsiteY74" fmla="*/ 28783 h 366661"/>
              <a:gd name="connsiteX75" fmla="*/ 337589 w 366059"/>
              <a:gd name="connsiteY75" fmla="*/ 0 h 366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366059" h="366661">
                <a:moveTo>
                  <a:pt x="148618" y="252168"/>
                </a:moveTo>
                <a:cubicBezTo>
                  <a:pt x="142231" y="252168"/>
                  <a:pt x="137042" y="257205"/>
                  <a:pt x="137042" y="263431"/>
                </a:cubicBezTo>
                <a:cubicBezTo>
                  <a:pt x="137042" y="269656"/>
                  <a:pt x="142231" y="274693"/>
                  <a:pt x="148618" y="274693"/>
                </a:cubicBezTo>
                <a:cubicBezTo>
                  <a:pt x="155004" y="274693"/>
                  <a:pt x="160194" y="269656"/>
                  <a:pt x="160194" y="263431"/>
                </a:cubicBezTo>
                <a:cubicBezTo>
                  <a:pt x="160194" y="257205"/>
                  <a:pt x="155004" y="252168"/>
                  <a:pt x="148618" y="252168"/>
                </a:cubicBezTo>
                <a:close/>
                <a:moveTo>
                  <a:pt x="188665" y="194852"/>
                </a:moveTo>
                <a:cubicBezTo>
                  <a:pt x="198105" y="194852"/>
                  <a:pt x="205744" y="202586"/>
                  <a:pt x="205744" y="212122"/>
                </a:cubicBezTo>
                <a:cubicBezTo>
                  <a:pt x="205744" y="221655"/>
                  <a:pt x="198105" y="229389"/>
                  <a:pt x="188665" y="229389"/>
                </a:cubicBezTo>
                <a:cubicBezTo>
                  <a:pt x="179222" y="229389"/>
                  <a:pt x="171580" y="221655"/>
                  <a:pt x="171580" y="212122"/>
                </a:cubicBezTo>
                <a:cubicBezTo>
                  <a:pt x="171580" y="202586"/>
                  <a:pt x="179222" y="194852"/>
                  <a:pt x="188665" y="194852"/>
                </a:cubicBezTo>
                <a:close/>
                <a:moveTo>
                  <a:pt x="114203" y="183495"/>
                </a:moveTo>
                <a:cubicBezTo>
                  <a:pt x="120503" y="183495"/>
                  <a:pt x="125620" y="188602"/>
                  <a:pt x="125620" y="194914"/>
                </a:cubicBezTo>
                <a:cubicBezTo>
                  <a:pt x="125620" y="201224"/>
                  <a:pt x="120503" y="206334"/>
                  <a:pt x="114203" y="206334"/>
                </a:cubicBezTo>
                <a:cubicBezTo>
                  <a:pt x="107901" y="206334"/>
                  <a:pt x="102781" y="201224"/>
                  <a:pt x="102781" y="194914"/>
                </a:cubicBezTo>
                <a:cubicBezTo>
                  <a:pt x="102781" y="188602"/>
                  <a:pt x="107901" y="183495"/>
                  <a:pt x="114203" y="183495"/>
                </a:cubicBezTo>
                <a:close/>
                <a:moveTo>
                  <a:pt x="188665" y="183338"/>
                </a:moveTo>
                <a:cubicBezTo>
                  <a:pt x="172971" y="183338"/>
                  <a:pt x="160194" y="196245"/>
                  <a:pt x="160194" y="212122"/>
                </a:cubicBezTo>
                <a:cubicBezTo>
                  <a:pt x="160194" y="227995"/>
                  <a:pt x="172971" y="240902"/>
                  <a:pt x="188665" y="240902"/>
                </a:cubicBezTo>
                <a:cubicBezTo>
                  <a:pt x="204355" y="240902"/>
                  <a:pt x="217135" y="227995"/>
                  <a:pt x="217135" y="212122"/>
                </a:cubicBezTo>
                <a:cubicBezTo>
                  <a:pt x="217135" y="196245"/>
                  <a:pt x="204355" y="183338"/>
                  <a:pt x="188665" y="183338"/>
                </a:cubicBezTo>
                <a:close/>
                <a:moveTo>
                  <a:pt x="114203" y="172075"/>
                </a:moveTo>
                <a:cubicBezTo>
                  <a:pt x="101606" y="172075"/>
                  <a:pt x="91364" y="182323"/>
                  <a:pt x="91364" y="194914"/>
                </a:cubicBezTo>
                <a:cubicBezTo>
                  <a:pt x="91364" y="207503"/>
                  <a:pt x="101606" y="217751"/>
                  <a:pt x="114203" y="217751"/>
                </a:cubicBezTo>
                <a:cubicBezTo>
                  <a:pt x="126798" y="217751"/>
                  <a:pt x="137042" y="207503"/>
                  <a:pt x="137042" y="194914"/>
                </a:cubicBezTo>
                <a:cubicBezTo>
                  <a:pt x="137042" y="182323"/>
                  <a:pt x="126798" y="172075"/>
                  <a:pt x="114203" y="172075"/>
                </a:cubicBezTo>
                <a:close/>
                <a:moveTo>
                  <a:pt x="331644" y="80094"/>
                </a:moveTo>
                <a:cubicBezTo>
                  <a:pt x="337857" y="80094"/>
                  <a:pt x="342907" y="85271"/>
                  <a:pt x="342907" y="91670"/>
                </a:cubicBezTo>
                <a:cubicBezTo>
                  <a:pt x="342907" y="98068"/>
                  <a:pt x="337857" y="103245"/>
                  <a:pt x="331644" y="103245"/>
                </a:cubicBezTo>
                <a:cubicBezTo>
                  <a:pt x="325430" y="103245"/>
                  <a:pt x="320381" y="98068"/>
                  <a:pt x="320381" y="91670"/>
                </a:cubicBezTo>
                <a:cubicBezTo>
                  <a:pt x="320381" y="85271"/>
                  <a:pt x="325430" y="80094"/>
                  <a:pt x="331644" y="80094"/>
                </a:cubicBezTo>
                <a:close/>
                <a:moveTo>
                  <a:pt x="212428" y="58995"/>
                </a:moveTo>
                <a:lnTo>
                  <a:pt x="196251" y="75209"/>
                </a:lnTo>
                <a:cubicBezTo>
                  <a:pt x="194017" y="77454"/>
                  <a:pt x="194017" y="81069"/>
                  <a:pt x="196251" y="83315"/>
                </a:cubicBezTo>
                <a:lnTo>
                  <a:pt x="215887" y="102959"/>
                </a:lnTo>
                <a:lnTo>
                  <a:pt x="118697" y="141938"/>
                </a:lnTo>
                <a:cubicBezTo>
                  <a:pt x="128375" y="144030"/>
                  <a:pt x="138209" y="145322"/>
                  <a:pt x="148369" y="146568"/>
                </a:cubicBezTo>
                <a:cubicBezTo>
                  <a:pt x="179949" y="150460"/>
                  <a:pt x="214972" y="154798"/>
                  <a:pt x="249422" y="189224"/>
                </a:cubicBezTo>
                <a:cubicBezTo>
                  <a:pt x="248956" y="190377"/>
                  <a:pt x="248506" y="191547"/>
                  <a:pt x="248041" y="192700"/>
                </a:cubicBezTo>
                <a:lnTo>
                  <a:pt x="264436" y="151583"/>
                </a:lnTo>
                <a:lnTo>
                  <a:pt x="284678" y="171811"/>
                </a:lnTo>
                <a:cubicBezTo>
                  <a:pt x="286911" y="174072"/>
                  <a:pt x="290525" y="174072"/>
                  <a:pt x="292774" y="171811"/>
                </a:cubicBezTo>
                <a:lnTo>
                  <a:pt x="308936" y="155628"/>
                </a:lnTo>
                <a:cubicBezTo>
                  <a:pt x="311186" y="153383"/>
                  <a:pt x="311186" y="149768"/>
                  <a:pt x="308936" y="147522"/>
                </a:cubicBezTo>
                <a:lnTo>
                  <a:pt x="220525" y="58995"/>
                </a:lnTo>
                <a:cubicBezTo>
                  <a:pt x="218291" y="56765"/>
                  <a:pt x="214677" y="56765"/>
                  <a:pt x="212428" y="58995"/>
                </a:cubicBezTo>
                <a:close/>
                <a:moveTo>
                  <a:pt x="216477" y="34414"/>
                </a:moveTo>
                <a:cubicBezTo>
                  <a:pt x="224123" y="34414"/>
                  <a:pt x="231305" y="37383"/>
                  <a:pt x="236703" y="42798"/>
                </a:cubicBezTo>
                <a:lnTo>
                  <a:pt x="325130" y="131324"/>
                </a:lnTo>
                <a:cubicBezTo>
                  <a:pt x="330512" y="136677"/>
                  <a:pt x="333521" y="143892"/>
                  <a:pt x="333521" y="151583"/>
                </a:cubicBezTo>
                <a:cubicBezTo>
                  <a:pt x="333521" y="159259"/>
                  <a:pt x="330512" y="166473"/>
                  <a:pt x="325068" y="171888"/>
                </a:cubicBezTo>
                <a:lnTo>
                  <a:pt x="308952" y="188024"/>
                </a:lnTo>
                <a:cubicBezTo>
                  <a:pt x="303554" y="193439"/>
                  <a:pt x="296373" y="196423"/>
                  <a:pt x="288710" y="196423"/>
                </a:cubicBezTo>
                <a:cubicBezTo>
                  <a:pt x="283080" y="196423"/>
                  <a:pt x="277682" y="194792"/>
                  <a:pt x="273060" y="191762"/>
                </a:cubicBezTo>
                <a:lnTo>
                  <a:pt x="211916" y="345003"/>
                </a:lnTo>
                <a:cubicBezTo>
                  <a:pt x="207698" y="355724"/>
                  <a:pt x="198376" y="363585"/>
                  <a:pt x="187006" y="365954"/>
                </a:cubicBezTo>
                <a:cubicBezTo>
                  <a:pt x="184680" y="366430"/>
                  <a:pt x="182322" y="366661"/>
                  <a:pt x="180011" y="366661"/>
                </a:cubicBezTo>
                <a:lnTo>
                  <a:pt x="179142" y="366661"/>
                </a:lnTo>
                <a:cubicBezTo>
                  <a:pt x="170348" y="366461"/>
                  <a:pt x="162018" y="362892"/>
                  <a:pt x="155752" y="356616"/>
                </a:cubicBezTo>
                <a:lnTo>
                  <a:pt x="10152" y="212482"/>
                </a:lnTo>
                <a:cubicBezTo>
                  <a:pt x="2024" y="204360"/>
                  <a:pt x="-1512" y="192885"/>
                  <a:pt x="597" y="181702"/>
                </a:cubicBezTo>
                <a:cubicBezTo>
                  <a:pt x="2691" y="170565"/>
                  <a:pt x="10152" y="161181"/>
                  <a:pt x="20544" y="156613"/>
                </a:cubicBezTo>
                <a:lnTo>
                  <a:pt x="175931" y="94298"/>
                </a:lnTo>
                <a:cubicBezTo>
                  <a:pt x="173170" y="89807"/>
                  <a:pt x="171681" y="84638"/>
                  <a:pt x="171681" y="79254"/>
                </a:cubicBezTo>
                <a:cubicBezTo>
                  <a:pt x="171681" y="71594"/>
                  <a:pt x="174675" y="64395"/>
                  <a:pt x="180088" y="58995"/>
                </a:cubicBezTo>
                <a:lnTo>
                  <a:pt x="196235" y="42813"/>
                </a:lnTo>
                <a:cubicBezTo>
                  <a:pt x="201648" y="37383"/>
                  <a:pt x="208830" y="34414"/>
                  <a:pt x="216477" y="34414"/>
                </a:cubicBezTo>
                <a:close/>
                <a:moveTo>
                  <a:pt x="337589" y="11513"/>
                </a:moveTo>
                <a:cubicBezTo>
                  <a:pt x="328146" y="11513"/>
                  <a:pt x="320506" y="19248"/>
                  <a:pt x="320506" y="28783"/>
                </a:cubicBezTo>
                <a:cubicBezTo>
                  <a:pt x="320506" y="38317"/>
                  <a:pt x="328146" y="46051"/>
                  <a:pt x="337589" y="46051"/>
                </a:cubicBezTo>
                <a:cubicBezTo>
                  <a:pt x="347029" y="46051"/>
                  <a:pt x="354671" y="38317"/>
                  <a:pt x="354671" y="28783"/>
                </a:cubicBezTo>
                <a:cubicBezTo>
                  <a:pt x="354671" y="19248"/>
                  <a:pt x="347029" y="11513"/>
                  <a:pt x="337589" y="11513"/>
                </a:cubicBezTo>
                <a:close/>
                <a:moveTo>
                  <a:pt x="337589" y="0"/>
                </a:moveTo>
                <a:cubicBezTo>
                  <a:pt x="353279" y="0"/>
                  <a:pt x="366059" y="12907"/>
                  <a:pt x="366059" y="28783"/>
                </a:cubicBezTo>
                <a:cubicBezTo>
                  <a:pt x="366059" y="44657"/>
                  <a:pt x="353279" y="57564"/>
                  <a:pt x="337589" y="57564"/>
                </a:cubicBezTo>
                <a:cubicBezTo>
                  <a:pt x="321895" y="57564"/>
                  <a:pt x="309118" y="44657"/>
                  <a:pt x="309118" y="28783"/>
                </a:cubicBezTo>
                <a:cubicBezTo>
                  <a:pt x="309118" y="12907"/>
                  <a:pt x="321895" y="0"/>
                  <a:pt x="337589" y="0"/>
                </a:cubicBezTo>
                <a:close/>
              </a:path>
            </a:pathLst>
          </a:custGeom>
          <a:solidFill>
            <a:srgbClr val="0074BB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noAutofit/>
          </a:bodyPr>
          <a:lstStyle/>
          <a:p>
            <a:pPr algn="ctr"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" name="Скругленный прямоугольник 73">
            <a:extLst>
              <a:ext uri="{FF2B5EF4-FFF2-40B4-BE49-F238E27FC236}">
                <a16:creationId xmlns:a16="http://schemas.microsoft.com/office/drawing/2014/main" id="{B6A23C1A-6D58-55B0-7285-4850DE0997A4}"/>
              </a:ext>
            </a:extLst>
          </p:cNvPr>
          <p:cNvSpPr/>
          <p:nvPr/>
        </p:nvSpPr>
        <p:spPr>
          <a:xfrm>
            <a:off x="1829315" y="3351418"/>
            <a:ext cx="2840211" cy="1146810"/>
          </a:xfrm>
          <a:prstGeom prst="roundRect">
            <a:avLst>
              <a:gd name="adj" fmla="val 7841"/>
            </a:avLst>
          </a:prstGeom>
          <a:solidFill>
            <a:schemeClr val="bg1"/>
          </a:solidFill>
          <a:ln>
            <a:noFill/>
          </a:ln>
          <a:effectLst>
            <a:outerShdw blurRad="266700" sx="107000" sy="107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CCBA07D2-B494-0486-7CA8-2D0A500C5F3C}"/>
              </a:ext>
            </a:extLst>
          </p:cNvPr>
          <p:cNvSpPr/>
          <p:nvPr/>
        </p:nvSpPr>
        <p:spPr>
          <a:xfrm>
            <a:off x="2689028" y="3474887"/>
            <a:ext cx="180000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ru-RU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Научные отделы предприятий и организаций</a:t>
            </a:r>
          </a:p>
        </p:txBody>
      </p:sp>
      <p:sp>
        <p:nvSpPr>
          <p:cNvPr id="42" name="AutoShape 70">
            <a:extLst>
              <a:ext uri="{FF2B5EF4-FFF2-40B4-BE49-F238E27FC236}">
                <a16:creationId xmlns:a16="http://schemas.microsoft.com/office/drawing/2014/main" id="{D1130020-7495-B7DD-DDED-9CCBD31929A2}"/>
              </a:ext>
            </a:extLst>
          </p:cNvPr>
          <p:cNvSpPr>
            <a:spLocks/>
          </p:cNvSpPr>
          <p:nvPr/>
        </p:nvSpPr>
        <p:spPr bwMode="auto">
          <a:xfrm>
            <a:off x="2013036" y="3609862"/>
            <a:ext cx="545154" cy="4477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234" y="6152"/>
                </a:moveTo>
                <a:cubicBezTo>
                  <a:pt x="11406" y="6502"/>
                  <a:pt x="11552" y="6917"/>
                  <a:pt x="11672" y="7394"/>
                </a:cubicBezTo>
                <a:cubicBezTo>
                  <a:pt x="11747" y="7411"/>
                  <a:pt x="11886" y="7434"/>
                  <a:pt x="12088" y="7462"/>
                </a:cubicBezTo>
                <a:cubicBezTo>
                  <a:pt x="12291" y="7487"/>
                  <a:pt x="12500" y="7527"/>
                  <a:pt x="12714" y="7578"/>
                </a:cubicBezTo>
                <a:cubicBezTo>
                  <a:pt x="12928" y="7626"/>
                  <a:pt x="13119" y="7679"/>
                  <a:pt x="13289" y="7730"/>
                </a:cubicBezTo>
                <a:cubicBezTo>
                  <a:pt x="13458" y="7787"/>
                  <a:pt x="13543" y="7849"/>
                  <a:pt x="13543" y="7922"/>
                </a:cubicBezTo>
                <a:lnTo>
                  <a:pt x="13543" y="10328"/>
                </a:lnTo>
                <a:cubicBezTo>
                  <a:pt x="13543" y="10415"/>
                  <a:pt x="13458" y="10494"/>
                  <a:pt x="13289" y="10548"/>
                </a:cubicBezTo>
                <a:cubicBezTo>
                  <a:pt x="13119" y="10610"/>
                  <a:pt x="12928" y="10658"/>
                  <a:pt x="12714" y="10706"/>
                </a:cubicBezTo>
                <a:cubicBezTo>
                  <a:pt x="12500" y="10751"/>
                  <a:pt x="12288" y="10782"/>
                  <a:pt x="12076" y="10800"/>
                </a:cubicBezTo>
                <a:cubicBezTo>
                  <a:pt x="11867" y="10819"/>
                  <a:pt x="11730" y="10836"/>
                  <a:pt x="11672" y="10856"/>
                </a:cubicBezTo>
                <a:cubicBezTo>
                  <a:pt x="11566" y="11243"/>
                  <a:pt x="11429" y="11638"/>
                  <a:pt x="11255" y="12045"/>
                </a:cubicBezTo>
                <a:cubicBezTo>
                  <a:pt x="11429" y="12324"/>
                  <a:pt x="11594" y="12595"/>
                  <a:pt x="11756" y="12864"/>
                </a:cubicBezTo>
                <a:cubicBezTo>
                  <a:pt x="11919" y="13126"/>
                  <a:pt x="12100" y="13394"/>
                  <a:pt x="12302" y="13654"/>
                </a:cubicBezTo>
                <a:lnTo>
                  <a:pt x="12326" y="13787"/>
                </a:lnTo>
                <a:cubicBezTo>
                  <a:pt x="12326" y="13841"/>
                  <a:pt x="12248" y="13976"/>
                  <a:pt x="12095" y="14194"/>
                </a:cubicBezTo>
                <a:cubicBezTo>
                  <a:pt x="11940" y="14411"/>
                  <a:pt x="11761" y="14637"/>
                  <a:pt x="11559" y="14877"/>
                </a:cubicBezTo>
                <a:cubicBezTo>
                  <a:pt x="11356" y="15117"/>
                  <a:pt x="11166" y="15326"/>
                  <a:pt x="10991" y="15512"/>
                </a:cubicBezTo>
                <a:cubicBezTo>
                  <a:pt x="10812" y="15696"/>
                  <a:pt x="10702" y="15789"/>
                  <a:pt x="10657" y="15789"/>
                </a:cubicBezTo>
                <a:cubicBezTo>
                  <a:pt x="10643" y="15789"/>
                  <a:pt x="10565" y="15727"/>
                  <a:pt x="10426" y="15605"/>
                </a:cubicBezTo>
                <a:cubicBezTo>
                  <a:pt x="10288" y="15484"/>
                  <a:pt x="10135" y="15346"/>
                  <a:pt x="9965" y="15187"/>
                </a:cubicBezTo>
                <a:cubicBezTo>
                  <a:pt x="9796" y="15029"/>
                  <a:pt x="9638" y="14885"/>
                  <a:pt x="9492" y="14747"/>
                </a:cubicBezTo>
                <a:cubicBezTo>
                  <a:pt x="9344" y="14614"/>
                  <a:pt x="9250" y="14524"/>
                  <a:pt x="9205" y="14476"/>
                </a:cubicBezTo>
                <a:cubicBezTo>
                  <a:pt x="8866" y="14685"/>
                  <a:pt x="8536" y="14851"/>
                  <a:pt x="8212" y="14978"/>
                </a:cubicBezTo>
                <a:cubicBezTo>
                  <a:pt x="8212" y="15069"/>
                  <a:pt x="8200" y="15235"/>
                  <a:pt x="8179" y="15475"/>
                </a:cubicBezTo>
                <a:cubicBezTo>
                  <a:pt x="8155" y="15721"/>
                  <a:pt x="8127" y="15975"/>
                  <a:pt x="8089" y="16241"/>
                </a:cubicBezTo>
                <a:cubicBezTo>
                  <a:pt x="8052" y="16509"/>
                  <a:pt x="8004" y="16743"/>
                  <a:pt x="7948" y="16944"/>
                </a:cubicBezTo>
                <a:cubicBezTo>
                  <a:pt x="7892" y="17147"/>
                  <a:pt x="7833" y="17249"/>
                  <a:pt x="7774" y="17249"/>
                </a:cubicBezTo>
                <a:lnTo>
                  <a:pt x="5768" y="17249"/>
                </a:lnTo>
                <a:cubicBezTo>
                  <a:pt x="5707" y="17249"/>
                  <a:pt x="5651" y="17147"/>
                  <a:pt x="5594" y="16944"/>
                </a:cubicBezTo>
                <a:cubicBezTo>
                  <a:pt x="5538" y="16743"/>
                  <a:pt x="5493" y="16509"/>
                  <a:pt x="5462" y="16241"/>
                </a:cubicBezTo>
                <a:cubicBezTo>
                  <a:pt x="5434" y="15975"/>
                  <a:pt x="5406" y="15721"/>
                  <a:pt x="5385" y="15484"/>
                </a:cubicBezTo>
                <a:cubicBezTo>
                  <a:pt x="5361" y="15244"/>
                  <a:pt x="5352" y="15077"/>
                  <a:pt x="5352" y="14978"/>
                </a:cubicBezTo>
                <a:cubicBezTo>
                  <a:pt x="5013" y="14871"/>
                  <a:pt x="4681" y="14702"/>
                  <a:pt x="4359" y="14476"/>
                </a:cubicBezTo>
                <a:cubicBezTo>
                  <a:pt x="4126" y="14685"/>
                  <a:pt x="3895" y="14894"/>
                  <a:pt x="3667" y="15106"/>
                </a:cubicBezTo>
                <a:cubicBezTo>
                  <a:pt x="3438" y="15320"/>
                  <a:pt x="3212" y="15535"/>
                  <a:pt x="2996" y="15761"/>
                </a:cubicBezTo>
                <a:lnTo>
                  <a:pt x="2883" y="15789"/>
                </a:lnTo>
                <a:cubicBezTo>
                  <a:pt x="2855" y="15789"/>
                  <a:pt x="2751" y="15696"/>
                  <a:pt x="2572" y="15512"/>
                </a:cubicBezTo>
                <a:cubicBezTo>
                  <a:pt x="2396" y="15326"/>
                  <a:pt x="2212" y="15117"/>
                  <a:pt x="2021" y="14877"/>
                </a:cubicBezTo>
                <a:cubicBezTo>
                  <a:pt x="1828" y="14637"/>
                  <a:pt x="1657" y="14411"/>
                  <a:pt x="1504" y="14194"/>
                </a:cubicBezTo>
                <a:cubicBezTo>
                  <a:pt x="1348" y="13976"/>
                  <a:pt x="1273" y="13841"/>
                  <a:pt x="1273" y="13787"/>
                </a:cubicBezTo>
                <a:cubicBezTo>
                  <a:pt x="1273" y="13770"/>
                  <a:pt x="1320" y="13677"/>
                  <a:pt x="1419" y="13510"/>
                </a:cubicBezTo>
                <a:cubicBezTo>
                  <a:pt x="1515" y="13346"/>
                  <a:pt x="1628" y="13163"/>
                  <a:pt x="1751" y="12971"/>
                </a:cubicBezTo>
                <a:cubicBezTo>
                  <a:pt x="1875" y="12776"/>
                  <a:pt x="1991" y="12590"/>
                  <a:pt x="2099" y="12415"/>
                </a:cubicBezTo>
                <a:cubicBezTo>
                  <a:pt x="2210" y="12240"/>
                  <a:pt x="2278" y="12127"/>
                  <a:pt x="2308" y="12070"/>
                </a:cubicBezTo>
                <a:cubicBezTo>
                  <a:pt x="2134" y="11686"/>
                  <a:pt x="1988" y="11260"/>
                  <a:pt x="1868" y="10800"/>
                </a:cubicBezTo>
                <a:cubicBezTo>
                  <a:pt x="1793" y="10783"/>
                  <a:pt x="1654" y="10760"/>
                  <a:pt x="1452" y="10732"/>
                </a:cubicBezTo>
                <a:cubicBezTo>
                  <a:pt x="1249" y="10706"/>
                  <a:pt x="1042" y="10675"/>
                  <a:pt x="826" y="10639"/>
                </a:cubicBezTo>
                <a:cubicBezTo>
                  <a:pt x="611" y="10602"/>
                  <a:pt x="421" y="10554"/>
                  <a:pt x="251" y="10497"/>
                </a:cubicBezTo>
                <a:cubicBezTo>
                  <a:pt x="82" y="10438"/>
                  <a:pt x="0" y="10373"/>
                  <a:pt x="0" y="10300"/>
                </a:cubicBezTo>
                <a:lnTo>
                  <a:pt x="0" y="7869"/>
                </a:lnTo>
                <a:cubicBezTo>
                  <a:pt x="0" y="7798"/>
                  <a:pt x="82" y="7724"/>
                  <a:pt x="251" y="7660"/>
                </a:cubicBezTo>
                <a:cubicBezTo>
                  <a:pt x="421" y="7589"/>
                  <a:pt x="616" y="7538"/>
                  <a:pt x="837" y="7501"/>
                </a:cubicBezTo>
                <a:cubicBezTo>
                  <a:pt x="1059" y="7468"/>
                  <a:pt x="1273" y="7434"/>
                  <a:pt x="1475" y="7408"/>
                </a:cubicBezTo>
                <a:cubicBezTo>
                  <a:pt x="1678" y="7380"/>
                  <a:pt x="1817" y="7366"/>
                  <a:pt x="1892" y="7366"/>
                </a:cubicBezTo>
                <a:cubicBezTo>
                  <a:pt x="1981" y="6925"/>
                  <a:pt x="2120" y="6530"/>
                  <a:pt x="2308" y="6177"/>
                </a:cubicBezTo>
                <a:cubicBezTo>
                  <a:pt x="2134" y="5900"/>
                  <a:pt x="1965" y="5621"/>
                  <a:pt x="1795" y="5347"/>
                </a:cubicBezTo>
                <a:cubicBezTo>
                  <a:pt x="1628" y="5073"/>
                  <a:pt x="1452" y="4802"/>
                  <a:pt x="1273" y="4542"/>
                </a:cubicBezTo>
                <a:lnTo>
                  <a:pt x="1228" y="4407"/>
                </a:lnTo>
                <a:cubicBezTo>
                  <a:pt x="1228" y="4353"/>
                  <a:pt x="1303" y="4221"/>
                  <a:pt x="1456" y="4009"/>
                </a:cubicBezTo>
                <a:cubicBezTo>
                  <a:pt x="1612" y="3797"/>
                  <a:pt x="1788" y="3574"/>
                  <a:pt x="1986" y="3334"/>
                </a:cubicBezTo>
                <a:cubicBezTo>
                  <a:pt x="2186" y="3094"/>
                  <a:pt x="2374" y="2882"/>
                  <a:pt x="2551" y="2696"/>
                </a:cubicBezTo>
                <a:cubicBezTo>
                  <a:pt x="2727" y="2515"/>
                  <a:pt x="2838" y="2419"/>
                  <a:pt x="2883" y="2419"/>
                </a:cubicBezTo>
                <a:cubicBezTo>
                  <a:pt x="2899" y="2419"/>
                  <a:pt x="2975" y="2478"/>
                  <a:pt x="3113" y="2597"/>
                </a:cubicBezTo>
                <a:cubicBezTo>
                  <a:pt x="3252" y="2713"/>
                  <a:pt x="3408" y="2851"/>
                  <a:pt x="3577" y="3006"/>
                </a:cubicBezTo>
                <a:cubicBezTo>
                  <a:pt x="3744" y="3164"/>
                  <a:pt x="3907" y="3320"/>
                  <a:pt x="4060" y="3469"/>
                </a:cubicBezTo>
                <a:cubicBezTo>
                  <a:pt x="4215" y="3616"/>
                  <a:pt x="4307" y="3706"/>
                  <a:pt x="4335" y="3743"/>
                </a:cubicBezTo>
                <a:cubicBezTo>
                  <a:pt x="4660" y="3517"/>
                  <a:pt x="4999" y="3354"/>
                  <a:pt x="5352" y="3243"/>
                </a:cubicBezTo>
                <a:cubicBezTo>
                  <a:pt x="5352" y="3173"/>
                  <a:pt x="5361" y="3003"/>
                  <a:pt x="5385" y="2746"/>
                </a:cubicBezTo>
                <a:cubicBezTo>
                  <a:pt x="5406" y="2484"/>
                  <a:pt x="5434" y="2224"/>
                  <a:pt x="5462" y="1967"/>
                </a:cubicBezTo>
                <a:cubicBezTo>
                  <a:pt x="5493" y="1707"/>
                  <a:pt x="5533" y="1476"/>
                  <a:pt x="5582" y="1264"/>
                </a:cubicBezTo>
                <a:cubicBezTo>
                  <a:pt x="5630" y="1052"/>
                  <a:pt x="5693" y="948"/>
                  <a:pt x="5768" y="948"/>
                </a:cubicBezTo>
                <a:lnTo>
                  <a:pt x="7774" y="948"/>
                </a:lnTo>
                <a:cubicBezTo>
                  <a:pt x="7833" y="948"/>
                  <a:pt x="7891" y="1052"/>
                  <a:pt x="7948" y="1264"/>
                </a:cubicBezTo>
                <a:cubicBezTo>
                  <a:pt x="8004" y="1476"/>
                  <a:pt x="8047" y="1707"/>
                  <a:pt x="8077" y="1967"/>
                </a:cubicBezTo>
                <a:cubicBezTo>
                  <a:pt x="8108" y="2224"/>
                  <a:pt x="8134" y="2484"/>
                  <a:pt x="8155" y="2746"/>
                </a:cubicBezTo>
                <a:cubicBezTo>
                  <a:pt x="8179" y="3003"/>
                  <a:pt x="8197" y="3173"/>
                  <a:pt x="8212" y="3243"/>
                </a:cubicBezTo>
                <a:cubicBezTo>
                  <a:pt x="8551" y="3354"/>
                  <a:pt x="8873" y="3512"/>
                  <a:pt x="9181" y="3715"/>
                </a:cubicBezTo>
                <a:cubicBezTo>
                  <a:pt x="9414" y="3512"/>
                  <a:pt x="9650" y="3305"/>
                  <a:pt x="9885" y="3105"/>
                </a:cubicBezTo>
                <a:cubicBezTo>
                  <a:pt x="10123" y="2899"/>
                  <a:pt x="10351" y="2690"/>
                  <a:pt x="10568" y="2475"/>
                </a:cubicBezTo>
                <a:lnTo>
                  <a:pt x="10657" y="2419"/>
                </a:lnTo>
                <a:cubicBezTo>
                  <a:pt x="10688" y="2419"/>
                  <a:pt x="10791" y="2518"/>
                  <a:pt x="10968" y="2710"/>
                </a:cubicBezTo>
                <a:cubicBezTo>
                  <a:pt x="11144" y="2904"/>
                  <a:pt x="11330" y="3116"/>
                  <a:pt x="11526" y="3348"/>
                </a:cubicBezTo>
                <a:cubicBezTo>
                  <a:pt x="11721" y="3577"/>
                  <a:pt x="11900" y="3797"/>
                  <a:pt x="12060" y="4009"/>
                </a:cubicBezTo>
                <a:cubicBezTo>
                  <a:pt x="12222" y="4220"/>
                  <a:pt x="12302" y="4353"/>
                  <a:pt x="12302" y="4407"/>
                </a:cubicBezTo>
                <a:cubicBezTo>
                  <a:pt x="12302" y="4443"/>
                  <a:pt x="12253" y="4542"/>
                  <a:pt x="12152" y="4712"/>
                </a:cubicBezTo>
                <a:cubicBezTo>
                  <a:pt x="12048" y="4878"/>
                  <a:pt x="11935" y="5056"/>
                  <a:pt x="11813" y="5251"/>
                </a:cubicBezTo>
                <a:cubicBezTo>
                  <a:pt x="11688" y="5446"/>
                  <a:pt x="11568" y="5629"/>
                  <a:pt x="11453" y="5807"/>
                </a:cubicBezTo>
                <a:cubicBezTo>
                  <a:pt x="11335" y="5982"/>
                  <a:pt x="11260" y="6095"/>
                  <a:pt x="11234" y="6152"/>
                </a:cubicBezTo>
                <a:moveTo>
                  <a:pt x="6781" y="11545"/>
                </a:moveTo>
                <a:cubicBezTo>
                  <a:pt x="7061" y="11545"/>
                  <a:pt x="7322" y="11480"/>
                  <a:pt x="7569" y="11356"/>
                </a:cubicBezTo>
                <a:cubicBezTo>
                  <a:pt x="7819" y="11229"/>
                  <a:pt x="8035" y="11056"/>
                  <a:pt x="8219" y="10836"/>
                </a:cubicBezTo>
                <a:cubicBezTo>
                  <a:pt x="8402" y="10616"/>
                  <a:pt x="8546" y="10356"/>
                  <a:pt x="8652" y="10059"/>
                </a:cubicBezTo>
                <a:cubicBezTo>
                  <a:pt x="8758" y="9760"/>
                  <a:pt x="8809" y="9447"/>
                  <a:pt x="8809" y="9111"/>
                </a:cubicBezTo>
                <a:cubicBezTo>
                  <a:pt x="8809" y="8778"/>
                  <a:pt x="8758" y="8458"/>
                  <a:pt x="8652" y="8159"/>
                </a:cubicBezTo>
                <a:cubicBezTo>
                  <a:pt x="8546" y="7857"/>
                  <a:pt x="8402" y="7592"/>
                  <a:pt x="8219" y="7372"/>
                </a:cubicBezTo>
                <a:cubicBezTo>
                  <a:pt x="8035" y="7151"/>
                  <a:pt x="7819" y="6979"/>
                  <a:pt x="7569" y="6846"/>
                </a:cubicBezTo>
                <a:cubicBezTo>
                  <a:pt x="7322" y="6717"/>
                  <a:pt x="7061" y="6649"/>
                  <a:pt x="6781" y="6649"/>
                </a:cubicBezTo>
                <a:cubicBezTo>
                  <a:pt x="6211" y="6649"/>
                  <a:pt x="5726" y="6889"/>
                  <a:pt x="5328" y="7366"/>
                </a:cubicBezTo>
                <a:cubicBezTo>
                  <a:pt x="4931" y="7843"/>
                  <a:pt x="4730" y="8425"/>
                  <a:pt x="4730" y="9111"/>
                </a:cubicBezTo>
                <a:cubicBezTo>
                  <a:pt x="4730" y="9447"/>
                  <a:pt x="4785" y="9760"/>
                  <a:pt x="4895" y="10060"/>
                </a:cubicBezTo>
                <a:cubicBezTo>
                  <a:pt x="5003" y="10356"/>
                  <a:pt x="5149" y="10616"/>
                  <a:pt x="5333" y="10836"/>
                </a:cubicBezTo>
                <a:cubicBezTo>
                  <a:pt x="5517" y="11056"/>
                  <a:pt x="5735" y="11229"/>
                  <a:pt x="5987" y="11356"/>
                </a:cubicBezTo>
                <a:cubicBezTo>
                  <a:pt x="6239" y="11480"/>
                  <a:pt x="6500" y="11545"/>
                  <a:pt x="6781" y="11545"/>
                </a:cubicBezTo>
                <a:moveTo>
                  <a:pt x="20496" y="16952"/>
                </a:moveTo>
                <a:cubicBezTo>
                  <a:pt x="20427" y="17293"/>
                  <a:pt x="20340" y="17613"/>
                  <a:pt x="20234" y="17912"/>
                </a:cubicBezTo>
                <a:cubicBezTo>
                  <a:pt x="20251" y="17963"/>
                  <a:pt x="20293" y="18050"/>
                  <a:pt x="20364" y="18161"/>
                </a:cubicBezTo>
                <a:cubicBezTo>
                  <a:pt x="20437" y="18273"/>
                  <a:pt x="20507" y="18398"/>
                  <a:pt x="20573" y="18528"/>
                </a:cubicBezTo>
                <a:cubicBezTo>
                  <a:pt x="20642" y="18655"/>
                  <a:pt x="20700" y="18779"/>
                  <a:pt x="20755" y="18897"/>
                </a:cubicBezTo>
                <a:cubicBezTo>
                  <a:pt x="20806" y="19013"/>
                  <a:pt x="20832" y="19098"/>
                  <a:pt x="20832" y="19140"/>
                </a:cubicBezTo>
                <a:cubicBezTo>
                  <a:pt x="20832" y="19177"/>
                  <a:pt x="20762" y="19281"/>
                  <a:pt x="20625" y="19459"/>
                </a:cubicBezTo>
                <a:cubicBezTo>
                  <a:pt x="20486" y="19634"/>
                  <a:pt x="20324" y="19821"/>
                  <a:pt x="20140" y="20013"/>
                </a:cubicBezTo>
                <a:cubicBezTo>
                  <a:pt x="19957" y="20205"/>
                  <a:pt x="19778" y="20388"/>
                  <a:pt x="19611" y="20558"/>
                </a:cubicBezTo>
                <a:cubicBezTo>
                  <a:pt x="19441" y="20730"/>
                  <a:pt x="19333" y="20848"/>
                  <a:pt x="19288" y="20911"/>
                </a:cubicBezTo>
                <a:lnTo>
                  <a:pt x="19199" y="20967"/>
                </a:lnTo>
                <a:cubicBezTo>
                  <a:pt x="19168" y="20967"/>
                  <a:pt x="19107" y="20928"/>
                  <a:pt x="19013" y="20851"/>
                </a:cubicBezTo>
                <a:cubicBezTo>
                  <a:pt x="18919" y="20772"/>
                  <a:pt x="18822" y="20685"/>
                  <a:pt x="18726" y="20586"/>
                </a:cubicBezTo>
                <a:cubicBezTo>
                  <a:pt x="18629" y="20487"/>
                  <a:pt x="18533" y="20391"/>
                  <a:pt x="18438" y="20295"/>
                </a:cubicBezTo>
                <a:cubicBezTo>
                  <a:pt x="18344" y="20199"/>
                  <a:pt x="18283" y="20137"/>
                  <a:pt x="18253" y="20100"/>
                </a:cubicBezTo>
                <a:cubicBezTo>
                  <a:pt x="17975" y="20208"/>
                  <a:pt x="17681" y="20295"/>
                  <a:pt x="17372" y="20357"/>
                </a:cubicBezTo>
                <a:cubicBezTo>
                  <a:pt x="17358" y="20411"/>
                  <a:pt x="17323" y="20510"/>
                  <a:pt x="17273" y="20648"/>
                </a:cubicBezTo>
                <a:cubicBezTo>
                  <a:pt x="17219" y="20786"/>
                  <a:pt x="17160" y="20925"/>
                  <a:pt x="17097" y="21060"/>
                </a:cubicBezTo>
                <a:cubicBezTo>
                  <a:pt x="17033" y="21196"/>
                  <a:pt x="16972" y="21320"/>
                  <a:pt x="16911" y="21430"/>
                </a:cubicBezTo>
                <a:cubicBezTo>
                  <a:pt x="16852" y="21546"/>
                  <a:pt x="16798" y="21599"/>
                  <a:pt x="16753" y="21599"/>
                </a:cubicBezTo>
                <a:cubicBezTo>
                  <a:pt x="16709" y="21599"/>
                  <a:pt x="16577" y="21568"/>
                  <a:pt x="16360" y="21498"/>
                </a:cubicBezTo>
                <a:cubicBezTo>
                  <a:pt x="16141" y="21430"/>
                  <a:pt x="15906" y="21348"/>
                  <a:pt x="15654" y="21247"/>
                </a:cubicBezTo>
                <a:cubicBezTo>
                  <a:pt x="15405" y="21148"/>
                  <a:pt x="15179" y="21043"/>
                  <a:pt x="14979" y="20930"/>
                </a:cubicBezTo>
                <a:cubicBezTo>
                  <a:pt x="14778" y="20817"/>
                  <a:pt x="14680" y="20719"/>
                  <a:pt x="14680" y="20628"/>
                </a:cubicBezTo>
                <a:cubicBezTo>
                  <a:pt x="14680" y="20419"/>
                  <a:pt x="14698" y="20205"/>
                  <a:pt x="14736" y="19984"/>
                </a:cubicBezTo>
                <a:cubicBezTo>
                  <a:pt x="14774" y="19764"/>
                  <a:pt x="14809" y="19555"/>
                  <a:pt x="14837" y="19355"/>
                </a:cubicBezTo>
                <a:cubicBezTo>
                  <a:pt x="14717" y="19247"/>
                  <a:pt x="14611" y="19129"/>
                  <a:pt x="14517" y="18999"/>
                </a:cubicBezTo>
                <a:cubicBezTo>
                  <a:pt x="14423" y="18869"/>
                  <a:pt x="14338" y="18731"/>
                  <a:pt x="14263" y="18587"/>
                </a:cubicBezTo>
                <a:cubicBezTo>
                  <a:pt x="14091" y="18607"/>
                  <a:pt x="13919" y="18618"/>
                  <a:pt x="13750" y="18629"/>
                </a:cubicBezTo>
                <a:cubicBezTo>
                  <a:pt x="13583" y="18638"/>
                  <a:pt x="13413" y="18640"/>
                  <a:pt x="13251" y="18640"/>
                </a:cubicBezTo>
                <a:lnTo>
                  <a:pt x="13086" y="18640"/>
                </a:lnTo>
                <a:cubicBezTo>
                  <a:pt x="13037" y="18640"/>
                  <a:pt x="13006" y="18590"/>
                  <a:pt x="12990" y="18491"/>
                </a:cubicBezTo>
                <a:cubicBezTo>
                  <a:pt x="12976" y="18417"/>
                  <a:pt x="12945" y="18259"/>
                  <a:pt x="12900" y="18011"/>
                </a:cubicBezTo>
                <a:cubicBezTo>
                  <a:pt x="12855" y="17762"/>
                  <a:pt x="12804" y="17503"/>
                  <a:pt x="12747" y="17229"/>
                </a:cubicBezTo>
                <a:cubicBezTo>
                  <a:pt x="12691" y="16952"/>
                  <a:pt x="12644" y="16704"/>
                  <a:pt x="12608" y="16478"/>
                </a:cubicBezTo>
                <a:cubicBezTo>
                  <a:pt x="12568" y="16252"/>
                  <a:pt x="12552" y="16122"/>
                  <a:pt x="12552" y="16085"/>
                </a:cubicBezTo>
                <a:cubicBezTo>
                  <a:pt x="12552" y="16032"/>
                  <a:pt x="12601" y="15973"/>
                  <a:pt x="12702" y="15910"/>
                </a:cubicBezTo>
                <a:cubicBezTo>
                  <a:pt x="12804" y="15848"/>
                  <a:pt x="12921" y="15783"/>
                  <a:pt x="13053" y="15713"/>
                </a:cubicBezTo>
                <a:cubicBezTo>
                  <a:pt x="13183" y="15645"/>
                  <a:pt x="13310" y="15591"/>
                  <a:pt x="13430" y="15546"/>
                </a:cubicBezTo>
                <a:cubicBezTo>
                  <a:pt x="13550" y="15501"/>
                  <a:pt x="13632" y="15470"/>
                  <a:pt x="13677" y="15453"/>
                </a:cubicBezTo>
                <a:cubicBezTo>
                  <a:pt x="13708" y="15241"/>
                  <a:pt x="13743" y="15069"/>
                  <a:pt x="13785" y="14922"/>
                </a:cubicBezTo>
                <a:cubicBezTo>
                  <a:pt x="13825" y="14778"/>
                  <a:pt x="13884" y="14614"/>
                  <a:pt x="13959" y="14422"/>
                </a:cubicBezTo>
                <a:cubicBezTo>
                  <a:pt x="13929" y="14388"/>
                  <a:pt x="13882" y="14309"/>
                  <a:pt x="13813" y="14194"/>
                </a:cubicBezTo>
                <a:cubicBezTo>
                  <a:pt x="13745" y="14075"/>
                  <a:pt x="13677" y="13951"/>
                  <a:pt x="13604" y="13824"/>
                </a:cubicBezTo>
                <a:cubicBezTo>
                  <a:pt x="13533" y="13694"/>
                  <a:pt x="13470" y="13567"/>
                  <a:pt x="13418" y="13445"/>
                </a:cubicBezTo>
                <a:cubicBezTo>
                  <a:pt x="13366" y="13324"/>
                  <a:pt x="13340" y="13242"/>
                  <a:pt x="13340" y="13208"/>
                </a:cubicBezTo>
                <a:cubicBezTo>
                  <a:pt x="13340" y="13172"/>
                  <a:pt x="13409" y="13064"/>
                  <a:pt x="13547" y="12886"/>
                </a:cubicBezTo>
                <a:cubicBezTo>
                  <a:pt x="13686" y="12714"/>
                  <a:pt x="13849" y="12531"/>
                  <a:pt x="14032" y="12336"/>
                </a:cubicBezTo>
                <a:cubicBezTo>
                  <a:pt x="14216" y="12144"/>
                  <a:pt x="14392" y="11960"/>
                  <a:pt x="14562" y="11796"/>
                </a:cubicBezTo>
                <a:cubicBezTo>
                  <a:pt x="14731" y="11627"/>
                  <a:pt x="14837" y="11517"/>
                  <a:pt x="14882" y="11466"/>
                </a:cubicBezTo>
                <a:lnTo>
                  <a:pt x="14974" y="11410"/>
                </a:lnTo>
                <a:cubicBezTo>
                  <a:pt x="15004" y="11410"/>
                  <a:pt x="15066" y="11449"/>
                  <a:pt x="15160" y="11525"/>
                </a:cubicBezTo>
                <a:cubicBezTo>
                  <a:pt x="15254" y="11599"/>
                  <a:pt x="15348" y="11689"/>
                  <a:pt x="15447" y="11788"/>
                </a:cubicBezTo>
                <a:cubicBezTo>
                  <a:pt x="15543" y="11887"/>
                  <a:pt x="15640" y="11983"/>
                  <a:pt x="15734" y="12076"/>
                </a:cubicBezTo>
                <a:cubicBezTo>
                  <a:pt x="15828" y="12175"/>
                  <a:pt x="15889" y="12237"/>
                  <a:pt x="15920" y="12276"/>
                </a:cubicBezTo>
                <a:cubicBezTo>
                  <a:pt x="16184" y="12166"/>
                  <a:pt x="16468" y="12082"/>
                  <a:pt x="16777" y="12017"/>
                </a:cubicBezTo>
                <a:cubicBezTo>
                  <a:pt x="16791" y="11963"/>
                  <a:pt x="16826" y="11867"/>
                  <a:pt x="16878" y="11726"/>
                </a:cubicBezTo>
                <a:cubicBezTo>
                  <a:pt x="16930" y="11587"/>
                  <a:pt x="16991" y="11449"/>
                  <a:pt x="17064" y="11316"/>
                </a:cubicBezTo>
                <a:cubicBezTo>
                  <a:pt x="17135" y="11178"/>
                  <a:pt x="17200" y="11057"/>
                  <a:pt x="17262" y="10941"/>
                </a:cubicBezTo>
                <a:cubicBezTo>
                  <a:pt x="17320" y="10831"/>
                  <a:pt x="17372" y="10774"/>
                  <a:pt x="17419" y="10774"/>
                </a:cubicBezTo>
                <a:cubicBezTo>
                  <a:pt x="17448" y="10774"/>
                  <a:pt x="17575" y="10805"/>
                  <a:pt x="17803" y="10870"/>
                </a:cubicBezTo>
                <a:cubicBezTo>
                  <a:pt x="18027" y="10929"/>
                  <a:pt x="18264" y="11014"/>
                  <a:pt x="18516" y="11119"/>
                </a:cubicBezTo>
                <a:cubicBezTo>
                  <a:pt x="18768" y="11223"/>
                  <a:pt x="18996" y="11328"/>
                  <a:pt x="19199" y="11438"/>
                </a:cubicBezTo>
                <a:cubicBezTo>
                  <a:pt x="19401" y="11545"/>
                  <a:pt x="19502" y="11647"/>
                  <a:pt x="19502" y="11745"/>
                </a:cubicBezTo>
                <a:cubicBezTo>
                  <a:pt x="19502" y="11954"/>
                  <a:pt x="19481" y="12166"/>
                  <a:pt x="19441" y="12384"/>
                </a:cubicBezTo>
                <a:cubicBezTo>
                  <a:pt x="19399" y="12598"/>
                  <a:pt x="19363" y="12810"/>
                  <a:pt x="19333" y="13016"/>
                </a:cubicBezTo>
                <a:cubicBezTo>
                  <a:pt x="19453" y="13123"/>
                  <a:pt x="19561" y="13245"/>
                  <a:pt x="19655" y="13375"/>
                </a:cubicBezTo>
                <a:cubicBezTo>
                  <a:pt x="19749" y="13505"/>
                  <a:pt x="19834" y="13643"/>
                  <a:pt x="19910" y="13787"/>
                </a:cubicBezTo>
                <a:cubicBezTo>
                  <a:pt x="20095" y="13770"/>
                  <a:pt x="20281" y="13756"/>
                  <a:pt x="20465" y="13747"/>
                </a:cubicBezTo>
                <a:cubicBezTo>
                  <a:pt x="20651" y="13736"/>
                  <a:pt x="20830" y="13733"/>
                  <a:pt x="21002" y="13733"/>
                </a:cubicBezTo>
                <a:cubicBezTo>
                  <a:pt x="21061" y="13733"/>
                  <a:pt x="21129" y="13852"/>
                  <a:pt x="21204" y="14092"/>
                </a:cubicBezTo>
                <a:cubicBezTo>
                  <a:pt x="21279" y="14332"/>
                  <a:pt x="21345" y="14603"/>
                  <a:pt x="21402" y="14911"/>
                </a:cubicBezTo>
                <a:cubicBezTo>
                  <a:pt x="21458" y="15216"/>
                  <a:pt x="21505" y="15507"/>
                  <a:pt x="21543" y="15783"/>
                </a:cubicBezTo>
                <a:cubicBezTo>
                  <a:pt x="21581" y="16057"/>
                  <a:pt x="21599" y="16235"/>
                  <a:pt x="21599" y="16314"/>
                </a:cubicBezTo>
                <a:cubicBezTo>
                  <a:pt x="21599" y="16371"/>
                  <a:pt x="21548" y="16427"/>
                  <a:pt x="21447" y="16492"/>
                </a:cubicBezTo>
                <a:cubicBezTo>
                  <a:pt x="21345" y="16554"/>
                  <a:pt x="21235" y="16613"/>
                  <a:pt x="21115" y="16664"/>
                </a:cubicBezTo>
                <a:cubicBezTo>
                  <a:pt x="20995" y="16721"/>
                  <a:pt x="20872" y="16777"/>
                  <a:pt x="20747" y="16836"/>
                </a:cubicBezTo>
                <a:cubicBezTo>
                  <a:pt x="20623" y="16893"/>
                  <a:pt x="20540" y="16932"/>
                  <a:pt x="20496" y="16952"/>
                </a:cubicBezTo>
                <a:moveTo>
                  <a:pt x="20514" y="6070"/>
                </a:moveTo>
                <a:cubicBezTo>
                  <a:pt x="20416" y="6395"/>
                  <a:pt x="20300" y="6677"/>
                  <a:pt x="20164" y="6920"/>
                </a:cubicBezTo>
                <a:cubicBezTo>
                  <a:pt x="20180" y="6959"/>
                  <a:pt x="20211" y="7030"/>
                  <a:pt x="20256" y="7143"/>
                </a:cubicBezTo>
                <a:cubicBezTo>
                  <a:pt x="20300" y="7256"/>
                  <a:pt x="20352" y="7377"/>
                  <a:pt x="20409" y="7510"/>
                </a:cubicBezTo>
                <a:cubicBezTo>
                  <a:pt x="20463" y="7640"/>
                  <a:pt x="20510" y="7758"/>
                  <a:pt x="20550" y="7869"/>
                </a:cubicBezTo>
                <a:cubicBezTo>
                  <a:pt x="20585" y="7973"/>
                  <a:pt x="20604" y="8041"/>
                  <a:pt x="20604" y="8058"/>
                </a:cubicBezTo>
                <a:cubicBezTo>
                  <a:pt x="20604" y="8111"/>
                  <a:pt x="20519" y="8216"/>
                  <a:pt x="20352" y="8374"/>
                </a:cubicBezTo>
                <a:cubicBezTo>
                  <a:pt x="20183" y="8532"/>
                  <a:pt x="19994" y="8696"/>
                  <a:pt x="19787" y="8862"/>
                </a:cubicBezTo>
                <a:cubicBezTo>
                  <a:pt x="19580" y="9026"/>
                  <a:pt x="19387" y="9176"/>
                  <a:pt x="19208" y="9309"/>
                </a:cubicBezTo>
                <a:cubicBezTo>
                  <a:pt x="19027" y="9439"/>
                  <a:pt x="18930" y="9501"/>
                  <a:pt x="18914" y="9501"/>
                </a:cubicBezTo>
                <a:cubicBezTo>
                  <a:pt x="18886" y="9501"/>
                  <a:pt x="18832" y="9461"/>
                  <a:pt x="18756" y="9374"/>
                </a:cubicBezTo>
                <a:cubicBezTo>
                  <a:pt x="18683" y="9289"/>
                  <a:pt x="18601" y="9193"/>
                  <a:pt x="18514" y="9083"/>
                </a:cubicBezTo>
                <a:cubicBezTo>
                  <a:pt x="18429" y="8978"/>
                  <a:pt x="18351" y="8871"/>
                  <a:pt x="18283" y="8766"/>
                </a:cubicBezTo>
                <a:cubicBezTo>
                  <a:pt x="18215" y="8662"/>
                  <a:pt x="18168" y="8591"/>
                  <a:pt x="18137" y="8558"/>
                </a:cubicBezTo>
                <a:cubicBezTo>
                  <a:pt x="18031" y="8592"/>
                  <a:pt x="17925" y="8620"/>
                  <a:pt x="17815" y="8639"/>
                </a:cubicBezTo>
                <a:cubicBezTo>
                  <a:pt x="17706" y="8656"/>
                  <a:pt x="17596" y="8656"/>
                  <a:pt x="17483" y="8639"/>
                </a:cubicBezTo>
                <a:lnTo>
                  <a:pt x="17325" y="8639"/>
                </a:lnTo>
                <a:cubicBezTo>
                  <a:pt x="17297" y="8673"/>
                  <a:pt x="17250" y="8750"/>
                  <a:pt x="17191" y="8862"/>
                </a:cubicBezTo>
                <a:cubicBezTo>
                  <a:pt x="17130" y="8973"/>
                  <a:pt x="17066" y="9091"/>
                  <a:pt x="16993" y="9213"/>
                </a:cubicBezTo>
                <a:cubicBezTo>
                  <a:pt x="16923" y="9334"/>
                  <a:pt x="16852" y="9441"/>
                  <a:pt x="16784" y="9529"/>
                </a:cubicBezTo>
                <a:cubicBezTo>
                  <a:pt x="16718" y="9619"/>
                  <a:pt x="16668" y="9667"/>
                  <a:pt x="16638" y="9667"/>
                </a:cubicBezTo>
                <a:cubicBezTo>
                  <a:pt x="16610" y="9667"/>
                  <a:pt x="16494" y="9616"/>
                  <a:pt x="16301" y="9518"/>
                </a:cubicBezTo>
                <a:cubicBezTo>
                  <a:pt x="16106" y="9419"/>
                  <a:pt x="15901" y="9303"/>
                  <a:pt x="15687" y="9170"/>
                </a:cubicBezTo>
                <a:cubicBezTo>
                  <a:pt x="15473" y="9040"/>
                  <a:pt x="15277" y="8911"/>
                  <a:pt x="15101" y="8778"/>
                </a:cubicBezTo>
                <a:cubicBezTo>
                  <a:pt x="14924" y="8648"/>
                  <a:pt x="14835" y="8558"/>
                  <a:pt x="14835" y="8504"/>
                </a:cubicBezTo>
                <a:cubicBezTo>
                  <a:pt x="14835" y="8487"/>
                  <a:pt x="14847" y="8419"/>
                  <a:pt x="14868" y="8306"/>
                </a:cubicBezTo>
                <a:cubicBezTo>
                  <a:pt x="14891" y="8194"/>
                  <a:pt x="14922" y="8072"/>
                  <a:pt x="14960" y="7948"/>
                </a:cubicBezTo>
                <a:cubicBezTo>
                  <a:pt x="14997" y="7824"/>
                  <a:pt x="15030" y="7699"/>
                  <a:pt x="15061" y="7578"/>
                </a:cubicBezTo>
                <a:cubicBezTo>
                  <a:pt x="15091" y="7457"/>
                  <a:pt x="15113" y="7378"/>
                  <a:pt x="15129" y="7341"/>
                </a:cubicBezTo>
                <a:cubicBezTo>
                  <a:pt x="14957" y="7132"/>
                  <a:pt x="14814" y="6866"/>
                  <a:pt x="14701" y="6542"/>
                </a:cubicBezTo>
                <a:cubicBezTo>
                  <a:pt x="14303" y="6525"/>
                  <a:pt x="14021" y="6502"/>
                  <a:pt x="13856" y="6474"/>
                </a:cubicBezTo>
                <a:cubicBezTo>
                  <a:pt x="13691" y="6446"/>
                  <a:pt x="13580" y="6364"/>
                  <a:pt x="13529" y="6226"/>
                </a:cubicBezTo>
                <a:cubicBezTo>
                  <a:pt x="13477" y="6084"/>
                  <a:pt x="13458" y="5850"/>
                  <a:pt x="13472" y="5514"/>
                </a:cubicBezTo>
                <a:cubicBezTo>
                  <a:pt x="13489" y="5184"/>
                  <a:pt x="13472" y="4692"/>
                  <a:pt x="13427" y="4043"/>
                </a:cubicBezTo>
                <a:cubicBezTo>
                  <a:pt x="13427" y="3986"/>
                  <a:pt x="13475" y="3936"/>
                  <a:pt x="13569" y="3879"/>
                </a:cubicBezTo>
                <a:cubicBezTo>
                  <a:pt x="13663" y="3826"/>
                  <a:pt x="13773" y="3783"/>
                  <a:pt x="13901" y="3744"/>
                </a:cubicBezTo>
                <a:cubicBezTo>
                  <a:pt x="14028" y="3707"/>
                  <a:pt x="14155" y="3684"/>
                  <a:pt x="14279" y="3665"/>
                </a:cubicBezTo>
                <a:cubicBezTo>
                  <a:pt x="14402" y="3645"/>
                  <a:pt x="14487" y="3628"/>
                  <a:pt x="14531" y="3608"/>
                </a:cubicBezTo>
                <a:cubicBezTo>
                  <a:pt x="14607" y="3314"/>
                  <a:pt x="14722" y="3024"/>
                  <a:pt x="14880" y="2747"/>
                </a:cubicBezTo>
                <a:cubicBezTo>
                  <a:pt x="14866" y="2707"/>
                  <a:pt x="14835" y="2631"/>
                  <a:pt x="14790" y="2510"/>
                </a:cubicBezTo>
                <a:cubicBezTo>
                  <a:pt x="14746" y="2388"/>
                  <a:pt x="14698" y="2264"/>
                  <a:pt x="14649" y="2137"/>
                </a:cubicBezTo>
                <a:cubicBezTo>
                  <a:pt x="14602" y="2010"/>
                  <a:pt x="14557" y="1897"/>
                  <a:pt x="14522" y="1792"/>
                </a:cubicBezTo>
                <a:cubicBezTo>
                  <a:pt x="14482" y="1688"/>
                  <a:pt x="14465" y="1617"/>
                  <a:pt x="14465" y="1584"/>
                </a:cubicBezTo>
                <a:cubicBezTo>
                  <a:pt x="14465" y="1527"/>
                  <a:pt x="14545" y="1428"/>
                  <a:pt x="14705" y="1279"/>
                </a:cubicBezTo>
                <a:cubicBezTo>
                  <a:pt x="14868" y="1129"/>
                  <a:pt x="15051" y="971"/>
                  <a:pt x="15259" y="804"/>
                </a:cubicBezTo>
                <a:cubicBezTo>
                  <a:pt x="15463" y="641"/>
                  <a:pt x="15659" y="491"/>
                  <a:pt x="15840" y="367"/>
                </a:cubicBezTo>
                <a:cubicBezTo>
                  <a:pt x="16019" y="240"/>
                  <a:pt x="16125" y="177"/>
                  <a:pt x="16153" y="177"/>
                </a:cubicBezTo>
                <a:cubicBezTo>
                  <a:pt x="16184" y="177"/>
                  <a:pt x="16233" y="217"/>
                  <a:pt x="16301" y="296"/>
                </a:cubicBezTo>
                <a:cubicBezTo>
                  <a:pt x="16367" y="381"/>
                  <a:pt x="16445" y="477"/>
                  <a:pt x="16532" y="590"/>
                </a:cubicBezTo>
                <a:cubicBezTo>
                  <a:pt x="16619" y="700"/>
                  <a:pt x="16694" y="807"/>
                  <a:pt x="16763" y="906"/>
                </a:cubicBezTo>
                <a:cubicBezTo>
                  <a:pt x="16829" y="1005"/>
                  <a:pt x="16878" y="1072"/>
                  <a:pt x="16909" y="1109"/>
                </a:cubicBezTo>
                <a:cubicBezTo>
                  <a:pt x="17014" y="1072"/>
                  <a:pt x="17123" y="1047"/>
                  <a:pt x="17229" y="1027"/>
                </a:cubicBezTo>
                <a:cubicBezTo>
                  <a:pt x="17339" y="1007"/>
                  <a:pt x="17450" y="1007"/>
                  <a:pt x="17563" y="1027"/>
                </a:cubicBezTo>
                <a:lnTo>
                  <a:pt x="17721" y="1027"/>
                </a:lnTo>
                <a:cubicBezTo>
                  <a:pt x="17735" y="993"/>
                  <a:pt x="17777" y="917"/>
                  <a:pt x="17845" y="804"/>
                </a:cubicBezTo>
                <a:cubicBezTo>
                  <a:pt x="17911" y="691"/>
                  <a:pt x="17982" y="578"/>
                  <a:pt x="18052" y="460"/>
                </a:cubicBezTo>
                <a:cubicBezTo>
                  <a:pt x="18123" y="341"/>
                  <a:pt x="18189" y="237"/>
                  <a:pt x="18250" y="144"/>
                </a:cubicBezTo>
                <a:cubicBezTo>
                  <a:pt x="18309" y="50"/>
                  <a:pt x="18354" y="0"/>
                  <a:pt x="18384" y="0"/>
                </a:cubicBezTo>
                <a:cubicBezTo>
                  <a:pt x="18415" y="0"/>
                  <a:pt x="18528" y="53"/>
                  <a:pt x="18723" y="158"/>
                </a:cubicBezTo>
                <a:cubicBezTo>
                  <a:pt x="18919" y="259"/>
                  <a:pt x="19128" y="378"/>
                  <a:pt x="19349" y="508"/>
                </a:cubicBezTo>
                <a:cubicBezTo>
                  <a:pt x="19571" y="641"/>
                  <a:pt x="19771" y="765"/>
                  <a:pt x="19945" y="892"/>
                </a:cubicBezTo>
                <a:cubicBezTo>
                  <a:pt x="20121" y="1019"/>
                  <a:pt x="20211" y="1109"/>
                  <a:pt x="20211" y="1163"/>
                </a:cubicBezTo>
                <a:cubicBezTo>
                  <a:pt x="20211" y="1200"/>
                  <a:pt x="20197" y="1267"/>
                  <a:pt x="20164" y="1372"/>
                </a:cubicBezTo>
                <a:cubicBezTo>
                  <a:pt x="20136" y="1476"/>
                  <a:pt x="20105" y="1592"/>
                  <a:pt x="20074" y="1725"/>
                </a:cubicBezTo>
                <a:cubicBezTo>
                  <a:pt x="20046" y="1855"/>
                  <a:pt x="20013" y="1979"/>
                  <a:pt x="19980" y="2095"/>
                </a:cubicBezTo>
                <a:cubicBezTo>
                  <a:pt x="19945" y="2213"/>
                  <a:pt x="19921" y="2289"/>
                  <a:pt x="19907" y="2326"/>
                </a:cubicBezTo>
                <a:cubicBezTo>
                  <a:pt x="20058" y="2552"/>
                  <a:pt x="20204" y="2823"/>
                  <a:pt x="20345" y="3136"/>
                </a:cubicBezTo>
                <a:cubicBezTo>
                  <a:pt x="20729" y="3173"/>
                  <a:pt x="21006" y="3204"/>
                  <a:pt x="21181" y="3232"/>
                </a:cubicBezTo>
                <a:cubicBezTo>
                  <a:pt x="21352" y="3258"/>
                  <a:pt x="21461" y="3342"/>
                  <a:pt x="21505" y="3478"/>
                </a:cubicBezTo>
                <a:cubicBezTo>
                  <a:pt x="21550" y="3622"/>
                  <a:pt x="21571" y="3853"/>
                  <a:pt x="21562" y="4184"/>
                </a:cubicBezTo>
                <a:cubicBezTo>
                  <a:pt x="21555" y="4514"/>
                  <a:pt x="21567" y="4994"/>
                  <a:pt x="21597" y="5624"/>
                </a:cubicBezTo>
                <a:cubicBezTo>
                  <a:pt x="21597" y="5677"/>
                  <a:pt x="21550" y="5734"/>
                  <a:pt x="21456" y="5793"/>
                </a:cubicBezTo>
                <a:cubicBezTo>
                  <a:pt x="21362" y="5850"/>
                  <a:pt x="21254" y="5901"/>
                  <a:pt x="21136" y="5934"/>
                </a:cubicBezTo>
                <a:cubicBezTo>
                  <a:pt x="21013" y="5971"/>
                  <a:pt x="20893" y="5999"/>
                  <a:pt x="20769" y="6016"/>
                </a:cubicBezTo>
                <a:cubicBezTo>
                  <a:pt x="20646" y="6033"/>
                  <a:pt x="20559" y="6053"/>
                  <a:pt x="20514" y="6070"/>
                </a:cubicBezTo>
                <a:moveTo>
                  <a:pt x="15739" y="16167"/>
                </a:moveTo>
                <a:cubicBezTo>
                  <a:pt x="15739" y="16610"/>
                  <a:pt x="15868" y="16991"/>
                  <a:pt x="16129" y="17316"/>
                </a:cubicBezTo>
                <a:cubicBezTo>
                  <a:pt x="16388" y="17641"/>
                  <a:pt x="16704" y="17802"/>
                  <a:pt x="17080" y="17802"/>
                </a:cubicBezTo>
                <a:cubicBezTo>
                  <a:pt x="17448" y="17802"/>
                  <a:pt x="17765" y="17646"/>
                  <a:pt x="18034" y="17339"/>
                </a:cubicBezTo>
                <a:cubicBezTo>
                  <a:pt x="18300" y="17022"/>
                  <a:pt x="18434" y="16638"/>
                  <a:pt x="18434" y="16167"/>
                </a:cubicBezTo>
                <a:cubicBezTo>
                  <a:pt x="18434" y="15724"/>
                  <a:pt x="18302" y="15351"/>
                  <a:pt x="18043" y="15037"/>
                </a:cubicBezTo>
                <a:cubicBezTo>
                  <a:pt x="17784" y="14727"/>
                  <a:pt x="17464" y="14572"/>
                  <a:pt x="17080" y="14572"/>
                </a:cubicBezTo>
                <a:cubicBezTo>
                  <a:pt x="16713" y="14572"/>
                  <a:pt x="16395" y="14727"/>
                  <a:pt x="16134" y="15037"/>
                </a:cubicBezTo>
                <a:cubicBezTo>
                  <a:pt x="15868" y="15351"/>
                  <a:pt x="15739" y="15724"/>
                  <a:pt x="15739" y="16167"/>
                </a:cubicBezTo>
                <a:moveTo>
                  <a:pt x="16292" y="4825"/>
                </a:moveTo>
                <a:cubicBezTo>
                  <a:pt x="16292" y="5248"/>
                  <a:pt x="16410" y="5601"/>
                  <a:pt x="16647" y="5886"/>
                </a:cubicBezTo>
                <a:cubicBezTo>
                  <a:pt x="16883" y="6172"/>
                  <a:pt x="17172" y="6313"/>
                  <a:pt x="17509" y="6313"/>
                </a:cubicBezTo>
                <a:cubicBezTo>
                  <a:pt x="17862" y="6313"/>
                  <a:pt x="18158" y="6172"/>
                  <a:pt x="18398" y="5886"/>
                </a:cubicBezTo>
                <a:cubicBezTo>
                  <a:pt x="18639" y="5601"/>
                  <a:pt x="18759" y="5257"/>
                  <a:pt x="18759" y="4853"/>
                </a:cubicBezTo>
                <a:cubicBezTo>
                  <a:pt x="18759" y="4429"/>
                  <a:pt x="18641" y="4074"/>
                  <a:pt x="18403" y="3786"/>
                </a:cubicBezTo>
                <a:cubicBezTo>
                  <a:pt x="18168" y="3495"/>
                  <a:pt x="17876" y="3354"/>
                  <a:pt x="17530" y="3354"/>
                </a:cubicBezTo>
                <a:cubicBezTo>
                  <a:pt x="17177" y="3354"/>
                  <a:pt x="16883" y="3495"/>
                  <a:pt x="16647" y="3786"/>
                </a:cubicBezTo>
                <a:cubicBezTo>
                  <a:pt x="16407" y="4074"/>
                  <a:pt x="16292" y="4421"/>
                  <a:pt x="16292" y="4825"/>
                </a:cubicBezTo>
              </a:path>
            </a:pathLst>
          </a:custGeom>
          <a:solidFill>
            <a:srgbClr val="0074BB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1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0097C1-948A-FCB0-7E3B-14CA6E450B18}"/>
              </a:ext>
            </a:extLst>
          </p:cNvPr>
          <p:cNvSpPr txBox="1"/>
          <p:nvPr/>
        </p:nvSpPr>
        <p:spPr>
          <a:xfrm>
            <a:off x="5826662" y="1265276"/>
            <a:ext cx="4361934" cy="5232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b="1" kern="0" dirty="0">
                <a:solidFill>
                  <a:srgbClr val="0069B4"/>
                </a:solidFill>
                <a:latin typeface="Arial"/>
                <a:cs typeface="Arial"/>
                <a:sym typeface="Arial"/>
              </a:rPr>
              <a:t>2. КТО БУДЕТ ПОЛЬЗОВАТЬСЯ?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ru-RU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  <a:sym typeface="Arial"/>
              </a:rPr>
              <a:t>Косвенная целевая аудитория</a:t>
            </a:r>
          </a:p>
        </p:txBody>
      </p:sp>
      <p:sp>
        <p:nvSpPr>
          <p:cNvPr id="3" name="Скругленный прямоугольник 73">
            <a:extLst>
              <a:ext uri="{FF2B5EF4-FFF2-40B4-BE49-F238E27FC236}">
                <a16:creationId xmlns:a16="http://schemas.microsoft.com/office/drawing/2014/main" id="{BAE500E3-1861-2CBE-2215-46C49D0D6266}"/>
              </a:ext>
            </a:extLst>
          </p:cNvPr>
          <p:cNvSpPr/>
          <p:nvPr/>
        </p:nvSpPr>
        <p:spPr>
          <a:xfrm>
            <a:off x="1829314" y="4768216"/>
            <a:ext cx="2840211" cy="1146810"/>
          </a:xfrm>
          <a:prstGeom prst="roundRect">
            <a:avLst>
              <a:gd name="adj" fmla="val 7841"/>
            </a:avLst>
          </a:prstGeom>
          <a:solidFill>
            <a:schemeClr val="bg1"/>
          </a:solidFill>
          <a:ln>
            <a:noFill/>
          </a:ln>
          <a:effectLst>
            <a:outerShdw blurRad="266700" sx="107000" sy="107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AF011A-0E7C-A995-034C-3C4F2AF00EBF}"/>
              </a:ext>
            </a:extLst>
          </p:cNvPr>
          <p:cNvSpPr/>
          <p:nvPr/>
        </p:nvSpPr>
        <p:spPr>
          <a:xfrm>
            <a:off x="2689026" y="4891685"/>
            <a:ext cx="180000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ru-RU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Издательские организации и типографии 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C8F47C4-CDD7-208E-8008-141B3A3E0921}"/>
              </a:ext>
            </a:extLst>
          </p:cNvPr>
          <p:cNvGrpSpPr/>
          <p:nvPr/>
        </p:nvGrpSpPr>
        <p:grpSpPr>
          <a:xfrm>
            <a:off x="2009577" y="5027171"/>
            <a:ext cx="428170" cy="456484"/>
            <a:chOff x="4386920" y="2125978"/>
            <a:chExt cx="428170" cy="456484"/>
          </a:xfrm>
        </p:grpSpPr>
        <p:sp>
          <p:nvSpPr>
            <p:cNvPr id="21" name="Freeform 23">
              <a:extLst>
                <a:ext uri="{FF2B5EF4-FFF2-40B4-BE49-F238E27FC236}">
                  <a16:creationId xmlns:a16="http://schemas.microsoft.com/office/drawing/2014/main" id="{17259739-8E2D-2951-83C1-C0B37F167F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3822" y="2297246"/>
              <a:ext cx="171268" cy="285216"/>
            </a:xfrm>
            <a:custGeom>
              <a:avLst/>
              <a:gdLst>
                <a:gd name="T0" fmla="*/ 52 w 104"/>
                <a:gd name="T1" fmla="*/ 0 h 173"/>
                <a:gd name="T2" fmla="*/ 0 w 104"/>
                <a:gd name="T3" fmla="*/ 52 h 173"/>
                <a:gd name="T4" fmla="*/ 17 w 104"/>
                <a:gd name="T5" fmla="*/ 90 h 173"/>
                <a:gd name="T6" fmla="*/ 17 w 104"/>
                <a:gd name="T7" fmla="*/ 173 h 173"/>
                <a:gd name="T8" fmla="*/ 52 w 104"/>
                <a:gd name="T9" fmla="*/ 139 h 173"/>
                <a:gd name="T10" fmla="*/ 87 w 104"/>
                <a:gd name="T11" fmla="*/ 173 h 173"/>
                <a:gd name="T12" fmla="*/ 87 w 104"/>
                <a:gd name="T13" fmla="*/ 90 h 173"/>
                <a:gd name="T14" fmla="*/ 104 w 104"/>
                <a:gd name="T15" fmla="*/ 52 h 173"/>
                <a:gd name="T16" fmla="*/ 52 w 104"/>
                <a:gd name="T17" fmla="*/ 0 h 173"/>
                <a:gd name="T18" fmla="*/ 52 w 104"/>
                <a:gd name="T19" fmla="*/ 87 h 173"/>
                <a:gd name="T20" fmla="*/ 17 w 104"/>
                <a:gd name="T21" fmla="*/ 52 h 173"/>
                <a:gd name="T22" fmla="*/ 52 w 104"/>
                <a:gd name="T23" fmla="*/ 17 h 173"/>
                <a:gd name="T24" fmla="*/ 87 w 104"/>
                <a:gd name="T25" fmla="*/ 52 h 173"/>
                <a:gd name="T26" fmla="*/ 52 w 104"/>
                <a:gd name="T27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4" h="173">
                  <a:moveTo>
                    <a:pt x="52" y="0"/>
                  </a:moveTo>
                  <a:cubicBezTo>
                    <a:pt x="23" y="0"/>
                    <a:pt x="0" y="23"/>
                    <a:pt x="0" y="52"/>
                  </a:cubicBezTo>
                  <a:cubicBezTo>
                    <a:pt x="0" y="67"/>
                    <a:pt x="7" y="81"/>
                    <a:pt x="17" y="90"/>
                  </a:cubicBezTo>
                  <a:cubicBezTo>
                    <a:pt x="17" y="173"/>
                    <a:pt x="17" y="173"/>
                    <a:pt x="17" y="173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97" y="81"/>
                    <a:pt x="104" y="67"/>
                    <a:pt x="104" y="52"/>
                  </a:cubicBezTo>
                  <a:cubicBezTo>
                    <a:pt x="104" y="23"/>
                    <a:pt x="81" y="0"/>
                    <a:pt x="52" y="0"/>
                  </a:cubicBezTo>
                  <a:close/>
                  <a:moveTo>
                    <a:pt x="52" y="87"/>
                  </a:moveTo>
                  <a:cubicBezTo>
                    <a:pt x="33" y="87"/>
                    <a:pt x="17" y="71"/>
                    <a:pt x="17" y="52"/>
                  </a:cubicBezTo>
                  <a:cubicBezTo>
                    <a:pt x="17" y="33"/>
                    <a:pt x="33" y="17"/>
                    <a:pt x="52" y="17"/>
                  </a:cubicBezTo>
                  <a:cubicBezTo>
                    <a:pt x="71" y="17"/>
                    <a:pt x="87" y="33"/>
                    <a:pt x="87" y="52"/>
                  </a:cubicBezTo>
                  <a:cubicBezTo>
                    <a:pt x="87" y="71"/>
                    <a:pt x="71" y="87"/>
                    <a:pt x="52" y="87"/>
                  </a:cubicBezTo>
                  <a:close/>
                </a:path>
              </a:pathLst>
            </a:custGeom>
            <a:solidFill>
              <a:srgbClr val="007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Open Sans Light"/>
              </a:endParaRPr>
            </a:p>
          </p:txBody>
        </p:sp>
        <p:sp>
          <p:nvSpPr>
            <p:cNvPr id="22" name="Freeform 24">
              <a:extLst>
                <a:ext uri="{FF2B5EF4-FFF2-40B4-BE49-F238E27FC236}">
                  <a16:creationId xmlns:a16="http://schemas.microsoft.com/office/drawing/2014/main" id="{4FC68F31-AF81-F464-434A-D35512873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920" y="2125978"/>
              <a:ext cx="370851" cy="456484"/>
            </a:xfrm>
            <a:custGeom>
              <a:avLst/>
              <a:gdLst>
                <a:gd name="T0" fmla="*/ 277 w 537"/>
                <a:gd name="T1" fmla="*/ 580 h 661"/>
                <a:gd name="T2" fmla="*/ 83 w 537"/>
                <a:gd name="T3" fmla="*/ 580 h 661"/>
                <a:gd name="T4" fmla="*/ 83 w 537"/>
                <a:gd name="T5" fmla="*/ 84 h 661"/>
                <a:gd name="T6" fmla="*/ 312 w 537"/>
                <a:gd name="T7" fmla="*/ 84 h 661"/>
                <a:gd name="T8" fmla="*/ 437 w 537"/>
                <a:gd name="T9" fmla="*/ 208 h 661"/>
                <a:gd name="T10" fmla="*/ 537 w 537"/>
                <a:gd name="T11" fmla="*/ 208 h 661"/>
                <a:gd name="T12" fmla="*/ 537 w 537"/>
                <a:gd name="T13" fmla="*/ 189 h 661"/>
                <a:gd name="T14" fmla="*/ 348 w 537"/>
                <a:gd name="T15" fmla="*/ 0 h 661"/>
                <a:gd name="T16" fmla="*/ 0 w 537"/>
                <a:gd name="T17" fmla="*/ 0 h 661"/>
                <a:gd name="T18" fmla="*/ 0 w 537"/>
                <a:gd name="T19" fmla="*/ 661 h 661"/>
                <a:gd name="T20" fmla="*/ 355 w 537"/>
                <a:gd name="T21" fmla="*/ 661 h 661"/>
                <a:gd name="T22" fmla="*/ 279 w 537"/>
                <a:gd name="T23" fmla="*/ 580 h 661"/>
                <a:gd name="T24" fmla="*/ 277 w 537"/>
                <a:gd name="T25" fmla="*/ 580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7" h="661">
                  <a:moveTo>
                    <a:pt x="277" y="580"/>
                  </a:moveTo>
                  <a:lnTo>
                    <a:pt x="83" y="580"/>
                  </a:lnTo>
                  <a:lnTo>
                    <a:pt x="83" y="84"/>
                  </a:lnTo>
                  <a:lnTo>
                    <a:pt x="312" y="84"/>
                  </a:lnTo>
                  <a:lnTo>
                    <a:pt x="437" y="208"/>
                  </a:lnTo>
                  <a:lnTo>
                    <a:pt x="537" y="208"/>
                  </a:lnTo>
                  <a:lnTo>
                    <a:pt x="537" y="189"/>
                  </a:lnTo>
                  <a:lnTo>
                    <a:pt x="348" y="0"/>
                  </a:lnTo>
                  <a:lnTo>
                    <a:pt x="0" y="0"/>
                  </a:lnTo>
                  <a:lnTo>
                    <a:pt x="0" y="661"/>
                  </a:lnTo>
                  <a:lnTo>
                    <a:pt x="355" y="661"/>
                  </a:lnTo>
                  <a:lnTo>
                    <a:pt x="279" y="580"/>
                  </a:lnTo>
                  <a:lnTo>
                    <a:pt x="277" y="580"/>
                  </a:lnTo>
                  <a:close/>
                </a:path>
              </a:pathLst>
            </a:custGeom>
            <a:solidFill>
              <a:srgbClr val="007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Open Sans Light"/>
              </a:endParaRPr>
            </a:p>
          </p:txBody>
        </p:sp>
        <p:sp>
          <p:nvSpPr>
            <p:cNvPr id="24" name="Rectangle 25">
              <a:extLst>
                <a:ext uri="{FF2B5EF4-FFF2-40B4-BE49-F238E27FC236}">
                  <a16:creationId xmlns:a16="http://schemas.microsoft.com/office/drawing/2014/main" id="{B736E60A-1140-101B-AB2A-2FBDAE7790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2554" y="2269622"/>
              <a:ext cx="143644" cy="27624"/>
            </a:xfrm>
            <a:prstGeom prst="rect">
              <a:avLst/>
            </a:prstGeom>
            <a:solidFill>
              <a:srgbClr val="007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Open Sans Light"/>
              </a:endParaRPr>
            </a:p>
          </p:txBody>
        </p:sp>
        <p:sp>
          <p:nvSpPr>
            <p:cNvPr id="29" name="Rectangle 26">
              <a:extLst>
                <a:ext uri="{FF2B5EF4-FFF2-40B4-BE49-F238E27FC236}">
                  <a16:creationId xmlns:a16="http://schemas.microsoft.com/office/drawing/2014/main" id="{D3EFFD6D-BC99-DC66-1EFE-1A6D6EB92C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2554" y="2325560"/>
              <a:ext cx="143644" cy="29695"/>
            </a:xfrm>
            <a:prstGeom prst="rect">
              <a:avLst/>
            </a:prstGeom>
            <a:solidFill>
              <a:srgbClr val="007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Open Sans Light"/>
              </a:endParaRPr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6C6E77E2-8504-AC88-C968-1DE7C079F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2554" y="2382880"/>
              <a:ext cx="143644" cy="28314"/>
            </a:xfrm>
            <a:prstGeom prst="rect">
              <a:avLst/>
            </a:prstGeom>
            <a:solidFill>
              <a:srgbClr val="007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Open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7891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759469" y="477188"/>
            <a:ext cx="8688095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Текущие результаты и статус проекта</a:t>
            </a:r>
            <a:endParaRPr lang="ru-RU" sz="2800" b="1" dirty="0">
              <a:solidFill>
                <a:srgbClr val="003366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786870" y="6347385"/>
            <a:ext cx="756112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fld id="{F261FFE2-67A2-4938-AA67-F4B325A9C0FC}" type="slidenum">
              <a:rPr lang="ru-RU" sz="1600" b="1" smtClean="0">
                <a:solidFill>
                  <a:srgbClr val="434343"/>
                </a:solidFill>
                <a:latin typeface="Arial Black" panose="020B0A04020102020204" pitchFamily="34" charset="0"/>
              </a:rPr>
              <a:t>12</a:t>
            </a:fld>
            <a:endParaRPr lang="ru-RU" sz="1600" b="1" dirty="0">
              <a:solidFill>
                <a:srgbClr val="434343"/>
              </a:solidFill>
              <a:latin typeface="Arial Black" panose="020B0A04020102020204" pitchFamily="34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 rot="16200000" flipV="1">
            <a:off x="-98896" y="2639426"/>
            <a:ext cx="5851000" cy="2586149"/>
          </a:xfrm>
          <a:custGeom>
            <a:avLst/>
            <a:gdLst>
              <a:gd name="connsiteX0" fmla="*/ 3969545 w 3969545"/>
              <a:gd name="connsiteY0" fmla="*/ 1856697 h 1856697"/>
              <a:gd name="connsiteX1" fmla="*/ 3969545 w 3969545"/>
              <a:gd name="connsiteY1" fmla="*/ 0 h 1856697"/>
              <a:gd name="connsiteX2" fmla="*/ 0 w 3969545"/>
              <a:gd name="connsiteY2" fmla="*/ 1242753 h 1856697"/>
              <a:gd name="connsiteX3" fmla="*/ 0 w 3969545"/>
              <a:gd name="connsiteY3" fmla="*/ 1856697 h 1856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9545" h="1856697">
                <a:moveTo>
                  <a:pt x="3969545" y="1856697"/>
                </a:moveTo>
                <a:lnTo>
                  <a:pt x="3969545" y="0"/>
                </a:lnTo>
                <a:lnTo>
                  <a:pt x="0" y="1242753"/>
                </a:lnTo>
                <a:lnTo>
                  <a:pt x="0" y="1856697"/>
                </a:lnTo>
                <a:close/>
              </a:path>
            </a:pathLst>
          </a:custGeom>
          <a:blipFill dpi="0" rotWithShape="0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409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Полилиния 53"/>
          <p:cNvSpPr/>
          <p:nvPr/>
        </p:nvSpPr>
        <p:spPr>
          <a:xfrm rot="16200000" flipV="1">
            <a:off x="-98899" y="2639421"/>
            <a:ext cx="5850998" cy="2586149"/>
          </a:xfrm>
          <a:custGeom>
            <a:avLst/>
            <a:gdLst>
              <a:gd name="connsiteX0" fmla="*/ 3969545 w 3969545"/>
              <a:gd name="connsiteY0" fmla="*/ 1856697 h 1856697"/>
              <a:gd name="connsiteX1" fmla="*/ 3969545 w 3969545"/>
              <a:gd name="connsiteY1" fmla="*/ 0 h 1856697"/>
              <a:gd name="connsiteX2" fmla="*/ 0 w 3969545"/>
              <a:gd name="connsiteY2" fmla="*/ 1242753 h 1856697"/>
              <a:gd name="connsiteX3" fmla="*/ 0 w 3969545"/>
              <a:gd name="connsiteY3" fmla="*/ 1856697 h 1856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9545" h="1856697">
                <a:moveTo>
                  <a:pt x="3969545" y="1856697"/>
                </a:moveTo>
                <a:lnTo>
                  <a:pt x="3969545" y="0"/>
                </a:lnTo>
                <a:lnTo>
                  <a:pt x="0" y="1242753"/>
                </a:lnTo>
                <a:lnTo>
                  <a:pt x="0" y="1856697"/>
                </a:lnTo>
                <a:close/>
              </a:path>
            </a:pathLst>
          </a:custGeom>
          <a:gradFill>
            <a:gsLst>
              <a:gs pos="0">
                <a:srgbClr val="0079C2"/>
              </a:gs>
              <a:gs pos="56000">
                <a:srgbClr val="0079C2"/>
              </a:gs>
              <a:gs pos="94000">
                <a:srgbClr val="0079C2">
                  <a:alpha val="6400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95D1FFA-988D-F573-866E-AE8D303C7F69}"/>
              </a:ext>
            </a:extLst>
          </p:cNvPr>
          <p:cNvCxnSpPr/>
          <p:nvPr/>
        </p:nvCxnSpPr>
        <p:spPr>
          <a:xfrm>
            <a:off x="11691620" y="6340242"/>
            <a:ext cx="0" cy="2462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3575615" y="4062752"/>
            <a:ext cx="8155489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Составлен перечень киллер фич ПО и проработана монетизация проекта</a:t>
            </a:r>
          </a:p>
        </p:txBody>
      </p:sp>
      <p:sp>
        <p:nvSpPr>
          <p:cNvPr id="57" name="Овал 56"/>
          <p:cNvSpPr/>
          <p:nvPr/>
        </p:nvSpPr>
        <p:spPr>
          <a:xfrm>
            <a:off x="2874792" y="3914030"/>
            <a:ext cx="531182" cy="53209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9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AutoShape 78"/>
          <p:cNvSpPr>
            <a:spLocks/>
          </p:cNvSpPr>
          <p:nvPr/>
        </p:nvSpPr>
        <p:spPr bwMode="auto">
          <a:xfrm>
            <a:off x="3006538" y="4040281"/>
            <a:ext cx="264780" cy="2581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142" y="11869"/>
                </a:moveTo>
                <a:cubicBezTo>
                  <a:pt x="21267" y="11869"/>
                  <a:pt x="21374" y="11922"/>
                  <a:pt x="21465" y="12024"/>
                </a:cubicBezTo>
                <a:cubicBezTo>
                  <a:pt x="21553" y="12127"/>
                  <a:pt x="21599" y="12256"/>
                  <a:pt x="21599" y="12418"/>
                </a:cubicBezTo>
                <a:lnTo>
                  <a:pt x="21599" y="21053"/>
                </a:lnTo>
                <a:cubicBezTo>
                  <a:pt x="21599" y="21414"/>
                  <a:pt x="21448" y="21599"/>
                  <a:pt x="21142" y="21599"/>
                </a:cubicBezTo>
                <a:lnTo>
                  <a:pt x="457" y="21599"/>
                </a:lnTo>
                <a:cubicBezTo>
                  <a:pt x="151" y="21599"/>
                  <a:pt x="0" y="21417"/>
                  <a:pt x="0" y="21053"/>
                </a:cubicBezTo>
                <a:lnTo>
                  <a:pt x="0" y="12418"/>
                </a:lnTo>
                <a:cubicBezTo>
                  <a:pt x="0" y="12268"/>
                  <a:pt x="44" y="12139"/>
                  <a:pt x="134" y="12030"/>
                </a:cubicBezTo>
                <a:cubicBezTo>
                  <a:pt x="225" y="11924"/>
                  <a:pt x="332" y="11869"/>
                  <a:pt x="457" y="11869"/>
                </a:cubicBezTo>
                <a:lnTo>
                  <a:pt x="3140" y="11869"/>
                </a:lnTo>
                <a:cubicBezTo>
                  <a:pt x="3265" y="11869"/>
                  <a:pt x="3373" y="11921"/>
                  <a:pt x="3464" y="12024"/>
                </a:cubicBezTo>
                <a:cubicBezTo>
                  <a:pt x="3552" y="12127"/>
                  <a:pt x="3598" y="12256"/>
                  <a:pt x="3598" y="12418"/>
                </a:cubicBezTo>
                <a:lnTo>
                  <a:pt x="3598" y="17282"/>
                </a:lnTo>
                <a:lnTo>
                  <a:pt x="18001" y="17282"/>
                </a:lnTo>
                <a:lnTo>
                  <a:pt x="18001" y="12418"/>
                </a:lnTo>
                <a:cubicBezTo>
                  <a:pt x="18001" y="12268"/>
                  <a:pt x="18047" y="12139"/>
                  <a:pt x="18135" y="12030"/>
                </a:cubicBezTo>
                <a:cubicBezTo>
                  <a:pt x="18226" y="11924"/>
                  <a:pt x="18334" y="11868"/>
                  <a:pt x="18459" y="11868"/>
                </a:cubicBezTo>
                <a:lnTo>
                  <a:pt x="21142" y="11868"/>
                </a:lnTo>
                <a:close/>
                <a:moveTo>
                  <a:pt x="4242" y="8873"/>
                </a:moveTo>
                <a:cubicBezTo>
                  <a:pt x="4063" y="8658"/>
                  <a:pt x="3997" y="8470"/>
                  <a:pt x="4049" y="8317"/>
                </a:cubicBezTo>
                <a:cubicBezTo>
                  <a:pt x="4100" y="8165"/>
                  <a:pt x="4254" y="8085"/>
                  <a:pt x="4511" y="8085"/>
                </a:cubicBezTo>
                <a:lnTo>
                  <a:pt x="8110" y="8085"/>
                </a:lnTo>
                <a:lnTo>
                  <a:pt x="8110" y="1069"/>
                </a:lnTo>
                <a:cubicBezTo>
                  <a:pt x="8110" y="778"/>
                  <a:pt x="8193" y="525"/>
                  <a:pt x="8362" y="317"/>
                </a:cubicBezTo>
                <a:cubicBezTo>
                  <a:pt x="8529" y="105"/>
                  <a:pt x="8742" y="0"/>
                  <a:pt x="9001" y="0"/>
                </a:cubicBezTo>
                <a:lnTo>
                  <a:pt x="12598" y="0"/>
                </a:lnTo>
                <a:cubicBezTo>
                  <a:pt x="12857" y="0"/>
                  <a:pt x="13073" y="105"/>
                  <a:pt x="13249" y="317"/>
                </a:cubicBezTo>
                <a:cubicBezTo>
                  <a:pt x="13425" y="525"/>
                  <a:pt x="13513" y="778"/>
                  <a:pt x="13513" y="1069"/>
                </a:cubicBezTo>
                <a:lnTo>
                  <a:pt x="13513" y="8085"/>
                </a:lnTo>
                <a:lnTo>
                  <a:pt x="17110" y="8085"/>
                </a:lnTo>
                <a:cubicBezTo>
                  <a:pt x="17352" y="8085"/>
                  <a:pt x="17499" y="8162"/>
                  <a:pt x="17545" y="8317"/>
                </a:cubicBezTo>
                <a:cubicBezTo>
                  <a:pt x="17592" y="8473"/>
                  <a:pt x="17528" y="8658"/>
                  <a:pt x="17357" y="8873"/>
                </a:cubicBezTo>
                <a:lnTo>
                  <a:pt x="11449" y="15987"/>
                </a:lnTo>
                <a:cubicBezTo>
                  <a:pt x="11271" y="16201"/>
                  <a:pt x="11053" y="16307"/>
                  <a:pt x="10798" y="16304"/>
                </a:cubicBezTo>
                <a:cubicBezTo>
                  <a:pt x="10546" y="16298"/>
                  <a:pt x="10328" y="16192"/>
                  <a:pt x="10150" y="15987"/>
                </a:cubicBezTo>
                <a:lnTo>
                  <a:pt x="4242" y="8873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06">
              <a:defRPr/>
            </a:pPr>
            <a:endParaRPr lang="es-ES" sz="20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016814" y="2677527"/>
            <a:ext cx="7378681" cy="25025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Разработана дорожная карта проекта, создана архитектура ПО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76F2D225-5C8E-1DD5-E4C1-B291062DFD59}"/>
              </a:ext>
            </a:extLst>
          </p:cNvPr>
          <p:cNvSpPr/>
          <p:nvPr/>
        </p:nvSpPr>
        <p:spPr>
          <a:xfrm>
            <a:off x="3303639" y="2521576"/>
            <a:ext cx="531182" cy="53209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9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Freeform 56">
            <a:extLst>
              <a:ext uri="{FF2B5EF4-FFF2-40B4-BE49-F238E27FC236}">
                <a16:creationId xmlns:a16="http://schemas.microsoft.com/office/drawing/2014/main" id="{17799E75-E58A-62E6-5174-D9462A6F7AB6}"/>
              </a:ext>
            </a:extLst>
          </p:cNvPr>
          <p:cNvSpPr>
            <a:spLocks noEditPoints="1"/>
          </p:cNvSpPr>
          <p:nvPr/>
        </p:nvSpPr>
        <p:spPr bwMode="auto">
          <a:xfrm>
            <a:off x="3412132" y="2630527"/>
            <a:ext cx="314196" cy="314197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rgbClr val="BB8D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3091432" y="3217805"/>
            <a:ext cx="531182" cy="53209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9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Freeform 110"/>
          <p:cNvSpPr>
            <a:spLocks noEditPoints="1"/>
          </p:cNvSpPr>
          <p:nvPr/>
        </p:nvSpPr>
        <p:spPr bwMode="auto">
          <a:xfrm>
            <a:off x="3229759" y="3365754"/>
            <a:ext cx="254527" cy="236200"/>
          </a:xfrm>
          <a:custGeom>
            <a:avLst/>
            <a:gdLst/>
            <a:ahLst/>
            <a:cxnLst>
              <a:cxn ang="0">
                <a:pos x="8" y="10"/>
              </a:cxn>
              <a:cxn ang="0">
                <a:pos x="0" y="10"/>
              </a:cxn>
              <a:cxn ang="0">
                <a:pos x="0" y="5"/>
              </a:cxn>
              <a:cxn ang="0">
                <a:pos x="8" y="5"/>
              </a:cxn>
              <a:cxn ang="0">
                <a:pos x="8" y="10"/>
              </a:cxn>
              <a:cxn ang="0">
                <a:pos x="33" y="30"/>
              </a:cxn>
              <a:cxn ang="0">
                <a:pos x="0" y="30"/>
              </a:cxn>
              <a:cxn ang="0">
                <a:pos x="0" y="25"/>
              </a:cxn>
              <a:cxn ang="0">
                <a:pos x="33" y="25"/>
              </a:cxn>
              <a:cxn ang="0">
                <a:pos x="33" y="30"/>
              </a:cxn>
              <a:cxn ang="0">
                <a:pos x="13" y="49"/>
              </a:cxn>
              <a:cxn ang="0">
                <a:pos x="0" y="49"/>
              </a:cxn>
              <a:cxn ang="0">
                <a:pos x="0" y="44"/>
              </a:cxn>
              <a:cxn ang="0">
                <a:pos x="13" y="44"/>
              </a:cxn>
              <a:cxn ang="0">
                <a:pos x="13" y="49"/>
              </a:cxn>
              <a:cxn ang="0">
                <a:pos x="24" y="3"/>
              </a:cxn>
              <a:cxn ang="0">
                <a:pos x="24" y="13"/>
              </a:cxn>
              <a:cxn ang="0">
                <a:pos x="22" y="15"/>
              </a:cxn>
              <a:cxn ang="0">
                <a:pos x="12" y="15"/>
              </a:cxn>
              <a:cxn ang="0">
                <a:pos x="9" y="13"/>
              </a:cxn>
              <a:cxn ang="0">
                <a:pos x="9" y="3"/>
              </a:cxn>
              <a:cxn ang="0">
                <a:pos x="12" y="0"/>
              </a:cxn>
              <a:cxn ang="0">
                <a:pos x="22" y="0"/>
              </a:cxn>
              <a:cxn ang="0">
                <a:pos x="24" y="3"/>
              </a:cxn>
              <a:cxn ang="0">
                <a:pos x="29" y="42"/>
              </a:cxn>
              <a:cxn ang="0">
                <a:pos x="29" y="51"/>
              </a:cxn>
              <a:cxn ang="0">
                <a:pos x="26" y="54"/>
              </a:cxn>
              <a:cxn ang="0">
                <a:pos x="17" y="54"/>
              </a:cxn>
              <a:cxn ang="0">
                <a:pos x="14" y="51"/>
              </a:cxn>
              <a:cxn ang="0">
                <a:pos x="14" y="42"/>
              </a:cxn>
              <a:cxn ang="0">
                <a:pos x="17" y="39"/>
              </a:cxn>
              <a:cxn ang="0">
                <a:pos x="26" y="39"/>
              </a:cxn>
              <a:cxn ang="0">
                <a:pos x="29" y="42"/>
              </a:cxn>
              <a:cxn ang="0">
                <a:pos x="58" y="10"/>
              </a:cxn>
              <a:cxn ang="0">
                <a:pos x="25" y="10"/>
              </a:cxn>
              <a:cxn ang="0">
                <a:pos x="25" y="5"/>
              </a:cxn>
              <a:cxn ang="0">
                <a:pos x="58" y="5"/>
              </a:cxn>
              <a:cxn ang="0">
                <a:pos x="58" y="10"/>
              </a:cxn>
              <a:cxn ang="0">
                <a:pos x="58" y="49"/>
              </a:cxn>
              <a:cxn ang="0">
                <a:pos x="30" y="49"/>
              </a:cxn>
              <a:cxn ang="0">
                <a:pos x="30" y="44"/>
              </a:cxn>
              <a:cxn ang="0">
                <a:pos x="58" y="44"/>
              </a:cxn>
              <a:cxn ang="0">
                <a:pos x="58" y="49"/>
              </a:cxn>
              <a:cxn ang="0">
                <a:pos x="48" y="22"/>
              </a:cxn>
              <a:cxn ang="0">
                <a:pos x="48" y="32"/>
              </a:cxn>
              <a:cxn ang="0">
                <a:pos x="46" y="34"/>
              </a:cxn>
              <a:cxn ang="0">
                <a:pos x="36" y="34"/>
              </a:cxn>
              <a:cxn ang="0">
                <a:pos x="34" y="32"/>
              </a:cxn>
              <a:cxn ang="0">
                <a:pos x="34" y="22"/>
              </a:cxn>
              <a:cxn ang="0">
                <a:pos x="36" y="20"/>
              </a:cxn>
              <a:cxn ang="0">
                <a:pos x="46" y="20"/>
              </a:cxn>
              <a:cxn ang="0">
                <a:pos x="48" y="22"/>
              </a:cxn>
              <a:cxn ang="0">
                <a:pos x="58" y="30"/>
              </a:cxn>
              <a:cxn ang="0">
                <a:pos x="50" y="30"/>
              </a:cxn>
              <a:cxn ang="0">
                <a:pos x="50" y="25"/>
              </a:cxn>
              <a:cxn ang="0">
                <a:pos x="58" y="25"/>
              </a:cxn>
              <a:cxn ang="0">
                <a:pos x="58" y="30"/>
              </a:cxn>
            </a:cxnLst>
            <a:rect l="0" t="0" r="r" b="b"/>
            <a:pathLst>
              <a:path w="58" h="54">
                <a:moveTo>
                  <a:pt x="8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0" y="5"/>
                  <a:pt x="0" y="5"/>
                </a:cubicBezTo>
                <a:cubicBezTo>
                  <a:pt x="8" y="5"/>
                  <a:pt x="8" y="5"/>
                  <a:pt x="8" y="5"/>
                </a:cubicBezTo>
                <a:lnTo>
                  <a:pt x="8" y="10"/>
                </a:lnTo>
                <a:close/>
                <a:moveTo>
                  <a:pt x="33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25"/>
                  <a:pt x="0" y="25"/>
                  <a:pt x="0" y="25"/>
                </a:cubicBezTo>
                <a:cubicBezTo>
                  <a:pt x="33" y="25"/>
                  <a:pt x="33" y="25"/>
                  <a:pt x="33" y="25"/>
                </a:cubicBezTo>
                <a:lnTo>
                  <a:pt x="33" y="30"/>
                </a:lnTo>
                <a:close/>
                <a:moveTo>
                  <a:pt x="13" y="49"/>
                </a:moveTo>
                <a:cubicBezTo>
                  <a:pt x="0" y="49"/>
                  <a:pt x="0" y="49"/>
                  <a:pt x="0" y="49"/>
                </a:cubicBezTo>
                <a:cubicBezTo>
                  <a:pt x="0" y="44"/>
                  <a:pt x="0" y="44"/>
                  <a:pt x="0" y="44"/>
                </a:cubicBezTo>
                <a:cubicBezTo>
                  <a:pt x="13" y="44"/>
                  <a:pt x="13" y="44"/>
                  <a:pt x="13" y="44"/>
                </a:cubicBezTo>
                <a:lnTo>
                  <a:pt x="13" y="49"/>
                </a:lnTo>
                <a:close/>
                <a:moveTo>
                  <a:pt x="24" y="3"/>
                </a:moveTo>
                <a:cubicBezTo>
                  <a:pt x="24" y="13"/>
                  <a:pt x="24" y="13"/>
                  <a:pt x="24" y="13"/>
                </a:cubicBezTo>
                <a:cubicBezTo>
                  <a:pt x="24" y="14"/>
                  <a:pt x="23" y="15"/>
                  <a:pt x="2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1" y="15"/>
                  <a:pt x="9" y="14"/>
                  <a:pt x="9" y="13"/>
                </a:cubicBezTo>
                <a:cubicBezTo>
                  <a:pt x="9" y="3"/>
                  <a:pt x="9" y="3"/>
                  <a:pt x="9" y="3"/>
                </a:cubicBezTo>
                <a:cubicBezTo>
                  <a:pt x="9" y="2"/>
                  <a:pt x="11" y="0"/>
                  <a:pt x="1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3" y="0"/>
                  <a:pt x="24" y="2"/>
                  <a:pt x="24" y="3"/>
                </a:cubicBezTo>
                <a:close/>
                <a:moveTo>
                  <a:pt x="29" y="42"/>
                </a:moveTo>
                <a:cubicBezTo>
                  <a:pt x="29" y="51"/>
                  <a:pt x="29" y="51"/>
                  <a:pt x="29" y="51"/>
                </a:cubicBezTo>
                <a:cubicBezTo>
                  <a:pt x="29" y="53"/>
                  <a:pt x="28" y="54"/>
                  <a:pt x="26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5" y="54"/>
                  <a:pt x="14" y="53"/>
                  <a:pt x="14" y="51"/>
                </a:cubicBezTo>
                <a:cubicBezTo>
                  <a:pt x="14" y="42"/>
                  <a:pt x="14" y="42"/>
                  <a:pt x="14" y="42"/>
                </a:cubicBezTo>
                <a:cubicBezTo>
                  <a:pt x="14" y="40"/>
                  <a:pt x="15" y="39"/>
                  <a:pt x="17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8" y="39"/>
                  <a:pt x="29" y="40"/>
                  <a:pt x="29" y="42"/>
                </a:cubicBezTo>
                <a:close/>
                <a:moveTo>
                  <a:pt x="58" y="10"/>
                </a:moveTo>
                <a:cubicBezTo>
                  <a:pt x="25" y="10"/>
                  <a:pt x="25" y="10"/>
                  <a:pt x="25" y="10"/>
                </a:cubicBezTo>
                <a:cubicBezTo>
                  <a:pt x="25" y="5"/>
                  <a:pt x="25" y="5"/>
                  <a:pt x="25" y="5"/>
                </a:cubicBezTo>
                <a:cubicBezTo>
                  <a:pt x="58" y="5"/>
                  <a:pt x="58" y="5"/>
                  <a:pt x="58" y="5"/>
                </a:cubicBezTo>
                <a:lnTo>
                  <a:pt x="58" y="10"/>
                </a:lnTo>
                <a:close/>
                <a:moveTo>
                  <a:pt x="58" y="49"/>
                </a:moveTo>
                <a:cubicBezTo>
                  <a:pt x="30" y="49"/>
                  <a:pt x="30" y="49"/>
                  <a:pt x="30" y="49"/>
                </a:cubicBezTo>
                <a:cubicBezTo>
                  <a:pt x="30" y="44"/>
                  <a:pt x="30" y="44"/>
                  <a:pt x="30" y="44"/>
                </a:cubicBezTo>
                <a:cubicBezTo>
                  <a:pt x="58" y="44"/>
                  <a:pt x="58" y="44"/>
                  <a:pt x="58" y="44"/>
                </a:cubicBezTo>
                <a:lnTo>
                  <a:pt x="58" y="49"/>
                </a:lnTo>
                <a:close/>
                <a:moveTo>
                  <a:pt x="48" y="22"/>
                </a:move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7" y="34"/>
                  <a:pt x="4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5" y="34"/>
                  <a:pt x="34" y="33"/>
                  <a:pt x="34" y="3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1"/>
                  <a:pt x="35" y="20"/>
                  <a:pt x="3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1"/>
                  <a:pt x="48" y="22"/>
                </a:cubicBezTo>
                <a:close/>
                <a:moveTo>
                  <a:pt x="58" y="30"/>
                </a:moveTo>
                <a:cubicBezTo>
                  <a:pt x="50" y="30"/>
                  <a:pt x="50" y="30"/>
                  <a:pt x="50" y="30"/>
                </a:cubicBezTo>
                <a:cubicBezTo>
                  <a:pt x="50" y="25"/>
                  <a:pt x="50" y="25"/>
                  <a:pt x="50" y="25"/>
                </a:cubicBezTo>
                <a:cubicBezTo>
                  <a:pt x="58" y="25"/>
                  <a:pt x="58" y="25"/>
                  <a:pt x="58" y="25"/>
                </a:cubicBezTo>
                <a:lnTo>
                  <a:pt x="58" y="30"/>
                </a:lnTo>
                <a:close/>
              </a:path>
            </a:pathLst>
          </a:custGeom>
          <a:solidFill>
            <a:srgbClr val="BB8D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DF77CF3-9B95-7221-4214-3E8F693B1048}"/>
              </a:ext>
            </a:extLst>
          </p:cNvPr>
          <p:cNvSpPr/>
          <p:nvPr/>
        </p:nvSpPr>
        <p:spPr>
          <a:xfrm>
            <a:off x="3788288" y="3378580"/>
            <a:ext cx="7589995" cy="25025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 список базовых настроек ПО и его уникальных функций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4222943" y="1959730"/>
            <a:ext cx="7706086" cy="25025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Сформировано полное ТЗ проекта (67 ключевых блоков задач)</a:t>
            </a:r>
          </a:p>
        </p:txBody>
      </p:sp>
      <p:sp>
        <p:nvSpPr>
          <p:cNvPr id="55" name="Овал 54"/>
          <p:cNvSpPr/>
          <p:nvPr/>
        </p:nvSpPr>
        <p:spPr>
          <a:xfrm>
            <a:off x="3504349" y="1825349"/>
            <a:ext cx="531182" cy="53209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9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A140A3D8-E24F-E109-72BC-83444A59AAF4}"/>
              </a:ext>
            </a:extLst>
          </p:cNvPr>
          <p:cNvSpPr>
            <a:spLocks/>
          </p:cNvSpPr>
          <p:nvPr/>
        </p:nvSpPr>
        <p:spPr bwMode="auto">
          <a:xfrm>
            <a:off x="3662647" y="1966613"/>
            <a:ext cx="248590" cy="242406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0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8196AB-A563-8387-3140-DBDACF752C48}"/>
              </a:ext>
            </a:extLst>
          </p:cNvPr>
          <p:cNvSpPr/>
          <p:nvPr/>
        </p:nvSpPr>
        <p:spPr>
          <a:xfrm>
            <a:off x="4422384" y="1270042"/>
            <a:ext cx="7480829" cy="25025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Проведены маркетинговые исследования и конкурентный анализ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D9606FA6-A007-E60B-C4AC-33389F4FA475}"/>
              </a:ext>
            </a:extLst>
          </p:cNvPr>
          <p:cNvSpPr/>
          <p:nvPr/>
        </p:nvSpPr>
        <p:spPr>
          <a:xfrm>
            <a:off x="3720410" y="1129120"/>
            <a:ext cx="531182" cy="53209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9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Freeform 178">
            <a:extLst>
              <a:ext uri="{FF2B5EF4-FFF2-40B4-BE49-F238E27FC236}">
                <a16:creationId xmlns:a16="http://schemas.microsoft.com/office/drawing/2014/main" id="{6318ED8C-5CCA-0712-CE31-69CED36C27EB}"/>
              </a:ext>
            </a:extLst>
          </p:cNvPr>
          <p:cNvSpPr>
            <a:spLocks noEditPoints="1"/>
          </p:cNvSpPr>
          <p:nvPr/>
        </p:nvSpPr>
        <p:spPr bwMode="auto">
          <a:xfrm>
            <a:off x="3842045" y="1286746"/>
            <a:ext cx="287912" cy="216846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BB8D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846EE15-42DE-7786-BF29-D52A087A03BA}"/>
              </a:ext>
            </a:extLst>
          </p:cNvPr>
          <p:cNvSpPr/>
          <p:nvPr/>
        </p:nvSpPr>
        <p:spPr>
          <a:xfrm>
            <a:off x="3198278" y="5454823"/>
            <a:ext cx="9471949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ru-RU" b="1" dirty="0">
                <a:solidFill>
                  <a:srgbClr val="2D6D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Было проведено 20 интервью («холодные» письма, конверсия 17%)</a:t>
            </a:r>
            <a:endParaRPr lang="ru-RU" b="1" dirty="0">
              <a:solidFill>
                <a:srgbClr val="0069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02BD8BFF-54DB-6E92-C907-2D3532D571C2}"/>
              </a:ext>
            </a:extLst>
          </p:cNvPr>
          <p:cNvSpPr/>
          <p:nvPr/>
        </p:nvSpPr>
        <p:spPr>
          <a:xfrm>
            <a:off x="2497455" y="5306102"/>
            <a:ext cx="531182" cy="53209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9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303C5B0-76EC-FC4D-2348-8E3C36BDD681}"/>
              </a:ext>
            </a:extLst>
          </p:cNvPr>
          <p:cNvGrpSpPr/>
          <p:nvPr/>
        </p:nvGrpSpPr>
        <p:grpSpPr>
          <a:xfrm>
            <a:off x="2685474" y="4606261"/>
            <a:ext cx="9888102" cy="532098"/>
            <a:chOff x="1008139" y="4977843"/>
            <a:chExt cx="10944786" cy="588960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7BE41898-27FE-4335-EE3D-557EE2C5AED9}"/>
                </a:ext>
              </a:extLst>
            </p:cNvPr>
            <p:cNvSpPr/>
            <p:nvPr/>
          </p:nvSpPr>
          <p:spPr>
            <a:xfrm>
              <a:off x="1783854" y="5142458"/>
              <a:ext cx="10169071" cy="306600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r>
                <a:rPr lang="ru-RU" b="1" dirty="0">
                  <a:solidFill>
                    <a:srgbClr val="2D6DB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Выигран грант на разработку по программе «Студенческий стартап» ФСИ</a:t>
              </a:r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8240C7F2-9F3B-4A0C-8B73-3F44C6CAF716}"/>
                </a:ext>
              </a:extLst>
            </p:cNvPr>
            <p:cNvSpPr/>
            <p:nvPr/>
          </p:nvSpPr>
          <p:spPr>
            <a:xfrm>
              <a:off x="1008139" y="4977843"/>
              <a:ext cx="587946" cy="5889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9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0C9447FD-44D1-74AB-747C-D669F421E85E}"/>
              </a:ext>
            </a:extLst>
          </p:cNvPr>
          <p:cNvGrpSpPr/>
          <p:nvPr/>
        </p:nvGrpSpPr>
        <p:grpSpPr>
          <a:xfrm>
            <a:off x="2299047" y="6003768"/>
            <a:ext cx="9706946" cy="532098"/>
            <a:chOff x="800028" y="5752472"/>
            <a:chExt cx="10744272" cy="588960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F87BC83F-9BC0-F599-FCC9-90CFCCAC4097}"/>
                </a:ext>
              </a:extLst>
            </p:cNvPr>
            <p:cNvSpPr/>
            <p:nvPr/>
          </p:nvSpPr>
          <p:spPr>
            <a:xfrm>
              <a:off x="1575744" y="5917087"/>
              <a:ext cx="9968556" cy="306600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r>
                <a:rPr lang="ru-RU" b="1" dirty="0">
                  <a:solidFill>
                    <a:srgbClr val="2D6DB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Реализованы маркетинговые активности (</a:t>
              </a:r>
              <a:r>
                <a:rPr lang="ru-RU" b="1" dirty="0" err="1">
                  <a:solidFill>
                    <a:srgbClr val="2D6DB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лендинг</a:t>
              </a:r>
              <a:r>
                <a:rPr lang="ru-RU" b="1" dirty="0">
                  <a:solidFill>
                    <a:srgbClr val="2D6DB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проект ТГ-канала)</a:t>
              </a:r>
              <a:endParaRPr lang="ru-RU" b="1" dirty="0">
                <a:solidFill>
                  <a:srgbClr val="0069B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118123B1-EDEA-134E-4B32-B4FB1C9C3E38}"/>
                </a:ext>
              </a:extLst>
            </p:cNvPr>
            <p:cNvGrpSpPr/>
            <p:nvPr/>
          </p:nvGrpSpPr>
          <p:grpSpPr>
            <a:xfrm>
              <a:off x="800028" y="5752472"/>
              <a:ext cx="587946" cy="588960"/>
              <a:chOff x="800028" y="5752472"/>
              <a:chExt cx="587946" cy="588960"/>
            </a:xfrm>
          </p:grpSpPr>
          <p:sp>
            <p:nvSpPr>
              <p:cNvPr id="32" name="Овал 31">
                <a:extLst>
                  <a:ext uri="{FF2B5EF4-FFF2-40B4-BE49-F238E27FC236}">
                    <a16:creationId xmlns:a16="http://schemas.microsoft.com/office/drawing/2014/main" id="{416C1F3D-08BD-2B2C-48E1-AC9DD67ABBA6}"/>
                  </a:ext>
                </a:extLst>
              </p:cNvPr>
              <p:cNvSpPr/>
              <p:nvPr/>
            </p:nvSpPr>
            <p:spPr>
              <a:xfrm>
                <a:off x="800028" y="5752472"/>
                <a:ext cx="587946" cy="58896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79C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  <p:grpSp>
            <p:nvGrpSpPr>
              <p:cNvPr id="33" name="Group 53">
                <a:extLst>
                  <a:ext uri="{FF2B5EF4-FFF2-40B4-BE49-F238E27FC236}">
                    <a16:creationId xmlns:a16="http://schemas.microsoft.com/office/drawing/2014/main" id="{9307B65B-BCD8-2FA9-38FC-91F9E72F1559}"/>
                  </a:ext>
                </a:extLst>
              </p:cNvPr>
              <p:cNvGrpSpPr/>
              <p:nvPr/>
            </p:nvGrpSpPr>
            <p:grpSpPr>
              <a:xfrm>
                <a:off x="937511" y="5897890"/>
                <a:ext cx="318330" cy="298124"/>
                <a:chOff x="544513" y="3295650"/>
                <a:chExt cx="1325563" cy="1241425"/>
              </a:xfrm>
              <a:solidFill>
                <a:srgbClr val="009FE3"/>
              </a:solidFill>
            </p:grpSpPr>
            <p:sp>
              <p:nvSpPr>
                <p:cNvPr id="36" name="Freeform 26">
                  <a:extLst>
                    <a:ext uri="{FF2B5EF4-FFF2-40B4-BE49-F238E27FC236}">
                      <a16:creationId xmlns:a16="http://schemas.microsoft.com/office/drawing/2014/main" id="{89B2BAD4-D630-7CAC-27BD-03D4989BBA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2151" y="3351213"/>
                  <a:ext cx="1077913" cy="1185862"/>
                </a:xfrm>
                <a:custGeom>
                  <a:avLst/>
                  <a:gdLst>
                    <a:gd name="T0" fmla="*/ 55 w 257"/>
                    <a:gd name="T1" fmla="*/ 128 h 283"/>
                    <a:gd name="T2" fmla="*/ 49 w 257"/>
                    <a:gd name="T3" fmla="*/ 128 h 283"/>
                    <a:gd name="T4" fmla="*/ 43 w 257"/>
                    <a:gd name="T5" fmla="*/ 129 h 283"/>
                    <a:gd name="T6" fmla="*/ 36 w 257"/>
                    <a:gd name="T7" fmla="*/ 133 h 283"/>
                    <a:gd name="T8" fmla="*/ 9 w 257"/>
                    <a:gd name="T9" fmla="*/ 145 h 283"/>
                    <a:gd name="T10" fmla="*/ 4 w 257"/>
                    <a:gd name="T11" fmla="*/ 167 h 283"/>
                    <a:gd name="T12" fmla="*/ 26 w 257"/>
                    <a:gd name="T13" fmla="*/ 218 h 283"/>
                    <a:gd name="T14" fmla="*/ 46 w 257"/>
                    <a:gd name="T15" fmla="*/ 229 h 283"/>
                    <a:gd name="T16" fmla="*/ 61 w 257"/>
                    <a:gd name="T17" fmla="*/ 223 h 283"/>
                    <a:gd name="T18" fmla="*/ 73 w 257"/>
                    <a:gd name="T19" fmla="*/ 243 h 283"/>
                    <a:gd name="T20" fmla="*/ 77 w 257"/>
                    <a:gd name="T21" fmla="*/ 240 h 283"/>
                    <a:gd name="T22" fmla="*/ 106 w 257"/>
                    <a:gd name="T23" fmla="*/ 273 h 283"/>
                    <a:gd name="T24" fmla="*/ 139 w 257"/>
                    <a:gd name="T25" fmla="*/ 275 h 283"/>
                    <a:gd name="T26" fmla="*/ 141 w 257"/>
                    <a:gd name="T27" fmla="*/ 242 h 283"/>
                    <a:gd name="T28" fmla="*/ 138 w 257"/>
                    <a:gd name="T29" fmla="*/ 239 h 283"/>
                    <a:gd name="T30" fmla="*/ 138 w 257"/>
                    <a:gd name="T31" fmla="*/ 239 h 283"/>
                    <a:gd name="T32" fmla="*/ 112 w 257"/>
                    <a:gd name="T33" fmla="*/ 209 h 283"/>
                    <a:gd name="T34" fmla="*/ 128 w 257"/>
                    <a:gd name="T35" fmla="*/ 194 h 283"/>
                    <a:gd name="T36" fmla="*/ 131 w 257"/>
                    <a:gd name="T37" fmla="*/ 193 h 283"/>
                    <a:gd name="T38" fmla="*/ 257 w 257"/>
                    <a:gd name="T39" fmla="*/ 188 h 283"/>
                    <a:gd name="T40" fmla="*/ 174 w 257"/>
                    <a:gd name="T41" fmla="*/ 0 h 283"/>
                    <a:gd name="T42" fmla="*/ 55 w 257"/>
                    <a:gd name="T43" fmla="*/ 128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57" h="283">
                      <a:moveTo>
                        <a:pt x="55" y="128"/>
                      </a:moveTo>
                      <a:cubicBezTo>
                        <a:pt x="53" y="127"/>
                        <a:pt x="51" y="127"/>
                        <a:pt x="49" y="128"/>
                      </a:cubicBezTo>
                      <a:cubicBezTo>
                        <a:pt x="47" y="128"/>
                        <a:pt x="45" y="128"/>
                        <a:pt x="43" y="129"/>
                      </a:cubicBezTo>
                      <a:cubicBezTo>
                        <a:pt x="41" y="130"/>
                        <a:pt x="38" y="131"/>
                        <a:pt x="36" y="133"/>
                      </a:cubicBezTo>
                      <a:cubicBezTo>
                        <a:pt x="9" y="145"/>
                        <a:pt x="9" y="145"/>
                        <a:pt x="9" y="145"/>
                      </a:cubicBezTo>
                      <a:cubicBezTo>
                        <a:pt x="2" y="148"/>
                        <a:pt x="0" y="158"/>
                        <a:pt x="4" y="167"/>
                      </a:cubicBezTo>
                      <a:cubicBezTo>
                        <a:pt x="26" y="218"/>
                        <a:pt x="26" y="218"/>
                        <a:pt x="26" y="218"/>
                      </a:cubicBezTo>
                      <a:cubicBezTo>
                        <a:pt x="30" y="227"/>
                        <a:pt x="39" y="232"/>
                        <a:pt x="46" y="229"/>
                      </a:cubicBezTo>
                      <a:cubicBezTo>
                        <a:pt x="61" y="223"/>
                        <a:pt x="61" y="223"/>
                        <a:pt x="61" y="223"/>
                      </a:cubicBezTo>
                      <a:cubicBezTo>
                        <a:pt x="73" y="243"/>
                        <a:pt x="73" y="243"/>
                        <a:pt x="73" y="243"/>
                      </a:cubicBezTo>
                      <a:cubicBezTo>
                        <a:pt x="77" y="240"/>
                        <a:pt x="77" y="240"/>
                        <a:pt x="77" y="240"/>
                      </a:cubicBezTo>
                      <a:cubicBezTo>
                        <a:pt x="106" y="273"/>
                        <a:pt x="106" y="273"/>
                        <a:pt x="106" y="273"/>
                      </a:cubicBezTo>
                      <a:cubicBezTo>
                        <a:pt x="115" y="282"/>
                        <a:pt x="129" y="283"/>
                        <a:pt x="139" y="275"/>
                      </a:cubicBezTo>
                      <a:cubicBezTo>
                        <a:pt x="149" y="266"/>
                        <a:pt x="149" y="251"/>
                        <a:pt x="141" y="242"/>
                      </a:cubicBezTo>
                      <a:cubicBezTo>
                        <a:pt x="138" y="239"/>
                        <a:pt x="138" y="239"/>
                        <a:pt x="138" y="239"/>
                      </a:cubicBezTo>
                      <a:cubicBezTo>
                        <a:pt x="138" y="239"/>
                        <a:pt x="138" y="239"/>
                        <a:pt x="138" y="239"/>
                      </a:cubicBezTo>
                      <a:cubicBezTo>
                        <a:pt x="112" y="209"/>
                        <a:pt x="112" y="209"/>
                        <a:pt x="112" y="209"/>
                      </a:cubicBezTo>
                      <a:cubicBezTo>
                        <a:pt x="128" y="194"/>
                        <a:pt x="128" y="194"/>
                        <a:pt x="128" y="194"/>
                      </a:cubicBezTo>
                      <a:cubicBezTo>
                        <a:pt x="129" y="194"/>
                        <a:pt x="130" y="193"/>
                        <a:pt x="131" y="193"/>
                      </a:cubicBezTo>
                      <a:cubicBezTo>
                        <a:pt x="197" y="178"/>
                        <a:pt x="257" y="188"/>
                        <a:pt x="257" y="188"/>
                      </a:cubicBezTo>
                      <a:cubicBezTo>
                        <a:pt x="174" y="0"/>
                        <a:pt x="174" y="0"/>
                        <a:pt x="174" y="0"/>
                      </a:cubicBezTo>
                      <a:cubicBezTo>
                        <a:pt x="161" y="54"/>
                        <a:pt x="86" y="108"/>
                        <a:pt x="55" y="1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42" name="Freeform 27">
                  <a:extLst>
                    <a:ext uri="{FF2B5EF4-FFF2-40B4-BE49-F238E27FC236}">
                      <a16:creationId xmlns:a16="http://schemas.microsoft.com/office/drawing/2014/main" id="{8121E550-E2EC-27F9-F4FC-A4CB0E8048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6213" y="3295650"/>
                  <a:ext cx="423863" cy="865187"/>
                </a:xfrm>
                <a:custGeom>
                  <a:avLst/>
                  <a:gdLst>
                    <a:gd name="T0" fmla="*/ 0 w 267"/>
                    <a:gd name="T1" fmla="*/ 16 h 545"/>
                    <a:gd name="T2" fmla="*/ 233 w 267"/>
                    <a:gd name="T3" fmla="*/ 545 h 545"/>
                    <a:gd name="T4" fmla="*/ 267 w 267"/>
                    <a:gd name="T5" fmla="*/ 531 h 545"/>
                    <a:gd name="T6" fmla="*/ 32 w 267"/>
                    <a:gd name="T7" fmla="*/ 0 h 545"/>
                    <a:gd name="T8" fmla="*/ 0 w 267"/>
                    <a:gd name="T9" fmla="*/ 16 h 5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545">
                      <a:moveTo>
                        <a:pt x="0" y="16"/>
                      </a:moveTo>
                      <a:lnTo>
                        <a:pt x="233" y="545"/>
                      </a:lnTo>
                      <a:lnTo>
                        <a:pt x="267" y="531"/>
                      </a:lnTo>
                      <a:lnTo>
                        <a:pt x="3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43" name="Freeform 28">
                  <a:extLst>
                    <a:ext uri="{FF2B5EF4-FFF2-40B4-BE49-F238E27FC236}">
                      <a16:creationId xmlns:a16="http://schemas.microsoft.com/office/drawing/2014/main" id="{9BB5F2D7-6894-C14A-B9EE-A3CF6E1E5C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513" y="4021138"/>
                  <a:ext cx="257175" cy="339725"/>
                </a:xfrm>
                <a:custGeom>
                  <a:avLst/>
                  <a:gdLst>
                    <a:gd name="T0" fmla="*/ 30 w 61"/>
                    <a:gd name="T1" fmla="*/ 10 h 81"/>
                    <a:gd name="T2" fmla="*/ 28 w 61"/>
                    <a:gd name="T3" fmla="*/ 0 h 81"/>
                    <a:gd name="T4" fmla="*/ 17 w 61"/>
                    <a:gd name="T5" fmla="*/ 5 h 81"/>
                    <a:gd name="T6" fmla="*/ 1 w 61"/>
                    <a:gd name="T7" fmla="*/ 32 h 81"/>
                    <a:gd name="T8" fmla="*/ 15 w 61"/>
                    <a:gd name="T9" fmla="*/ 26 h 81"/>
                    <a:gd name="T10" fmla="*/ 21 w 61"/>
                    <a:gd name="T11" fmla="*/ 28 h 81"/>
                    <a:gd name="T12" fmla="*/ 21 w 61"/>
                    <a:gd name="T13" fmla="*/ 29 h 81"/>
                    <a:gd name="T14" fmla="*/ 22 w 61"/>
                    <a:gd name="T15" fmla="*/ 29 h 81"/>
                    <a:gd name="T16" fmla="*/ 19 w 61"/>
                    <a:gd name="T17" fmla="*/ 35 h 81"/>
                    <a:gd name="T18" fmla="*/ 4 w 61"/>
                    <a:gd name="T19" fmla="*/ 42 h 81"/>
                    <a:gd name="T20" fmla="*/ 6 w 61"/>
                    <a:gd name="T21" fmla="*/ 47 h 81"/>
                    <a:gd name="T22" fmla="*/ 21 w 61"/>
                    <a:gd name="T23" fmla="*/ 40 h 81"/>
                    <a:gd name="T24" fmla="*/ 27 w 61"/>
                    <a:gd name="T25" fmla="*/ 42 h 81"/>
                    <a:gd name="T26" fmla="*/ 28 w 61"/>
                    <a:gd name="T27" fmla="*/ 43 h 81"/>
                    <a:gd name="T28" fmla="*/ 28 w 61"/>
                    <a:gd name="T29" fmla="*/ 43 h 81"/>
                    <a:gd name="T30" fmla="*/ 25 w 61"/>
                    <a:gd name="T31" fmla="*/ 49 h 81"/>
                    <a:gd name="T32" fmla="*/ 10 w 61"/>
                    <a:gd name="T33" fmla="*/ 56 h 81"/>
                    <a:gd name="T34" fmla="*/ 12 w 61"/>
                    <a:gd name="T35" fmla="*/ 61 h 81"/>
                    <a:gd name="T36" fmla="*/ 28 w 61"/>
                    <a:gd name="T37" fmla="*/ 54 h 81"/>
                    <a:gd name="T38" fmla="*/ 34 w 61"/>
                    <a:gd name="T39" fmla="*/ 56 h 81"/>
                    <a:gd name="T40" fmla="*/ 34 w 61"/>
                    <a:gd name="T41" fmla="*/ 56 h 81"/>
                    <a:gd name="T42" fmla="*/ 34 w 61"/>
                    <a:gd name="T43" fmla="*/ 57 h 81"/>
                    <a:gd name="T44" fmla="*/ 31 w 61"/>
                    <a:gd name="T45" fmla="*/ 63 h 81"/>
                    <a:gd name="T46" fmla="*/ 17 w 61"/>
                    <a:gd name="T47" fmla="*/ 69 h 81"/>
                    <a:gd name="T48" fmla="*/ 48 w 61"/>
                    <a:gd name="T49" fmla="*/ 76 h 81"/>
                    <a:gd name="T50" fmla="*/ 61 w 61"/>
                    <a:gd name="T51" fmla="*/ 71 h 81"/>
                    <a:gd name="T52" fmla="*/ 53 w 61"/>
                    <a:gd name="T53" fmla="*/ 61 h 81"/>
                    <a:gd name="T54" fmla="*/ 30 w 61"/>
                    <a:gd name="T55" fmla="*/ 1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61" h="81">
                      <a:moveTo>
                        <a:pt x="30" y="10"/>
                      </a:moveTo>
                      <a:cubicBezTo>
                        <a:pt x="29" y="6"/>
                        <a:pt x="28" y="3"/>
                        <a:pt x="28" y="0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6" y="10"/>
                        <a:pt x="0" y="21"/>
                        <a:pt x="1" y="32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8" y="25"/>
                        <a:pt x="20" y="26"/>
                        <a:pt x="21" y="28"/>
                      </a:cubicBezTo>
                      <a:cubicBezTo>
                        <a:pt x="21" y="29"/>
                        <a:pt x="21" y="29"/>
                        <a:pt x="21" y="29"/>
                      </a:cubicBezTo>
                      <a:cubicBezTo>
                        <a:pt x="21" y="29"/>
                        <a:pt x="22" y="29"/>
                        <a:pt x="22" y="29"/>
                      </a:cubicBezTo>
                      <a:cubicBezTo>
                        <a:pt x="23" y="31"/>
                        <a:pt x="22" y="34"/>
                        <a:pt x="19" y="35"/>
                      </a:cubicBezTo>
                      <a:cubicBezTo>
                        <a:pt x="4" y="42"/>
                        <a:pt x="4" y="42"/>
                        <a:pt x="4" y="42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21" y="40"/>
                        <a:pt x="21" y="40"/>
                        <a:pt x="21" y="40"/>
                      </a:cubicBezTo>
                      <a:cubicBezTo>
                        <a:pt x="24" y="39"/>
                        <a:pt x="26" y="40"/>
                        <a:pt x="27" y="42"/>
                      </a:cubicBezTo>
                      <a:cubicBezTo>
                        <a:pt x="27" y="42"/>
                        <a:pt x="27" y="43"/>
                        <a:pt x="28" y="43"/>
                      </a:cubicBezTo>
                      <a:cubicBezTo>
                        <a:pt x="28" y="43"/>
                        <a:pt x="28" y="43"/>
                        <a:pt x="28" y="43"/>
                      </a:cubicBezTo>
                      <a:cubicBezTo>
                        <a:pt x="29" y="45"/>
                        <a:pt x="28" y="48"/>
                        <a:pt x="25" y="49"/>
                      </a:cubicBezTo>
                      <a:cubicBezTo>
                        <a:pt x="10" y="56"/>
                        <a:pt x="10" y="56"/>
                        <a:pt x="10" y="56"/>
                      </a:cubicBezTo>
                      <a:cubicBezTo>
                        <a:pt x="12" y="61"/>
                        <a:pt x="12" y="61"/>
                        <a:pt x="12" y="61"/>
                      </a:cubicBezTo>
                      <a:cubicBezTo>
                        <a:pt x="28" y="54"/>
                        <a:pt x="28" y="54"/>
                        <a:pt x="28" y="54"/>
                      </a:cubicBezTo>
                      <a:cubicBezTo>
                        <a:pt x="30" y="53"/>
                        <a:pt x="33" y="54"/>
                        <a:pt x="34" y="56"/>
                      </a:cubicBez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34" y="57"/>
                        <a:pt x="34" y="57"/>
                        <a:pt x="34" y="57"/>
                      </a:cubicBezTo>
                      <a:cubicBezTo>
                        <a:pt x="35" y="59"/>
                        <a:pt x="34" y="62"/>
                        <a:pt x="31" y="63"/>
                      </a:cubicBezTo>
                      <a:cubicBezTo>
                        <a:pt x="17" y="69"/>
                        <a:pt x="17" y="69"/>
                        <a:pt x="17" y="69"/>
                      </a:cubicBezTo>
                      <a:cubicBezTo>
                        <a:pt x="24" y="78"/>
                        <a:pt x="37" y="81"/>
                        <a:pt x="48" y="76"/>
                      </a:cubicBezTo>
                      <a:cubicBezTo>
                        <a:pt x="61" y="71"/>
                        <a:pt x="61" y="71"/>
                        <a:pt x="61" y="71"/>
                      </a:cubicBezTo>
                      <a:cubicBezTo>
                        <a:pt x="58" y="68"/>
                        <a:pt x="55" y="65"/>
                        <a:pt x="53" y="61"/>
                      </a:cubicBezTo>
                      <a:lnTo>
                        <a:pt x="30" y="1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</p:grpSp>
        </p:grpSp>
      </p:grpSp>
      <p:sp>
        <p:nvSpPr>
          <p:cNvPr id="45" name="Freeform 5">
            <a:extLst>
              <a:ext uri="{FF2B5EF4-FFF2-40B4-BE49-F238E27FC236}">
                <a16:creationId xmlns:a16="http://schemas.microsoft.com/office/drawing/2014/main" id="{4785E39A-D4EE-91E6-45B2-C9A6ECC09CAB}"/>
              </a:ext>
            </a:extLst>
          </p:cNvPr>
          <p:cNvSpPr>
            <a:spLocks noEditPoints="1"/>
          </p:cNvSpPr>
          <p:nvPr/>
        </p:nvSpPr>
        <p:spPr bwMode="auto">
          <a:xfrm>
            <a:off x="2635726" y="5421682"/>
            <a:ext cx="254640" cy="300937"/>
          </a:xfrm>
          <a:custGeom>
            <a:avLst/>
            <a:gdLst/>
            <a:ahLst/>
            <a:cxnLst>
              <a:cxn ang="0">
                <a:pos x="250" y="250"/>
              </a:cxn>
              <a:cxn ang="0">
                <a:pos x="125" y="296"/>
              </a:cxn>
              <a:cxn ang="0">
                <a:pos x="0" y="250"/>
              </a:cxn>
              <a:cxn ang="0">
                <a:pos x="66" y="210"/>
              </a:cxn>
              <a:cxn ang="0">
                <a:pos x="79" y="219"/>
              </a:cxn>
              <a:cxn ang="0">
                <a:pos x="70" y="232"/>
              </a:cxn>
              <a:cxn ang="0">
                <a:pos x="23" y="251"/>
              </a:cxn>
              <a:cxn ang="0">
                <a:pos x="125" y="273"/>
              </a:cxn>
              <a:cxn ang="0">
                <a:pos x="228" y="250"/>
              </a:cxn>
              <a:cxn ang="0">
                <a:pos x="180" y="232"/>
              </a:cxn>
              <a:cxn ang="0">
                <a:pos x="171" y="219"/>
              </a:cxn>
              <a:cxn ang="0">
                <a:pos x="184" y="210"/>
              </a:cxn>
              <a:cxn ang="0">
                <a:pos x="250" y="250"/>
              </a:cxn>
              <a:cxn ang="0">
                <a:pos x="80" y="182"/>
              </a:cxn>
              <a:cxn ang="0">
                <a:pos x="91" y="182"/>
              </a:cxn>
              <a:cxn ang="0">
                <a:pos x="91" y="250"/>
              </a:cxn>
              <a:cxn ang="0">
                <a:pos x="102" y="262"/>
              </a:cxn>
              <a:cxn ang="0">
                <a:pos x="148" y="262"/>
              </a:cxn>
              <a:cxn ang="0">
                <a:pos x="159" y="250"/>
              </a:cxn>
              <a:cxn ang="0">
                <a:pos x="159" y="182"/>
              </a:cxn>
              <a:cxn ang="0">
                <a:pos x="171" y="182"/>
              </a:cxn>
              <a:cxn ang="0">
                <a:pos x="182" y="171"/>
              </a:cxn>
              <a:cxn ang="0">
                <a:pos x="182" y="102"/>
              </a:cxn>
              <a:cxn ang="0">
                <a:pos x="157" y="82"/>
              </a:cxn>
              <a:cxn ang="0">
                <a:pos x="125" y="80"/>
              </a:cxn>
              <a:cxn ang="0">
                <a:pos x="93" y="82"/>
              </a:cxn>
              <a:cxn ang="0">
                <a:pos x="68" y="102"/>
              </a:cxn>
              <a:cxn ang="0">
                <a:pos x="68" y="171"/>
              </a:cxn>
              <a:cxn ang="0">
                <a:pos x="80" y="182"/>
              </a:cxn>
              <a:cxn ang="0">
                <a:pos x="125" y="68"/>
              </a:cxn>
              <a:cxn ang="0">
                <a:pos x="159" y="34"/>
              </a:cxn>
              <a:cxn ang="0">
                <a:pos x="125" y="0"/>
              </a:cxn>
              <a:cxn ang="0">
                <a:pos x="91" y="34"/>
              </a:cxn>
              <a:cxn ang="0">
                <a:pos x="125" y="68"/>
              </a:cxn>
              <a:cxn ang="0">
                <a:pos x="125" y="68"/>
              </a:cxn>
              <a:cxn ang="0">
                <a:pos x="125" y="68"/>
              </a:cxn>
            </a:cxnLst>
            <a:rect l="0" t="0" r="r" b="b"/>
            <a:pathLst>
              <a:path w="250" h="296">
                <a:moveTo>
                  <a:pt x="250" y="250"/>
                </a:moveTo>
                <a:cubicBezTo>
                  <a:pt x="250" y="282"/>
                  <a:pt x="185" y="296"/>
                  <a:pt x="125" y="296"/>
                </a:cubicBezTo>
                <a:cubicBezTo>
                  <a:pt x="65" y="296"/>
                  <a:pt x="0" y="282"/>
                  <a:pt x="0" y="250"/>
                </a:cubicBezTo>
                <a:cubicBezTo>
                  <a:pt x="0" y="226"/>
                  <a:pt x="36" y="215"/>
                  <a:pt x="66" y="210"/>
                </a:cubicBezTo>
                <a:cubicBezTo>
                  <a:pt x="72" y="209"/>
                  <a:pt x="78" y="213"/>
                  <a:pt x="79" y="219"/>
                </a:cubicBezTo>
                <a:cubicBezTo>
                  <a:pt x="80" y="225"/>
                  <a:pt x="76" y="231"/>
                  <a:pt x="70" y="232"/>
                </a:cubicBezTo>
                <a:cubicBezTo>
                  <a:pt x="33" y="239"/>
                  <a:pt x="23" y="249"/>
                  <a:pt x="23" y="251"/>
                </a:cubicBezTo>
                <a:cubicBezTo>
                  <a:pt x="24" y="257"/>
                  <a:pt x="58" y="273"/>
                  <a:pt x="125" y="273"/>
                </a:cubicBezTo>
                <a:cubicBezTo>
                  <a:pt x="192" y="273"/>
                  <a:pt x="226" y="257"/>
                  <a:pt x="228" y="250"/>
                </a:cubicBezTo>
                <a:cubicBezTo>
                  <a:pt x="227" y="249"/>
                  <a:pt x="217" y="238"/>
                  <a:pt x="180" y="232"/>
                </a:cubicBezTo>
                <a:cubicBezTo>
                  <a:pt x="174" y="231"/>
                  <a:pt x="170" y="225"/>
                  <a:pt x="171" y="219"/>
                </a:cubicBezTo>
                <a:cubicBezTo>
                  <a:pt x="172" y="213"/>
                  <a:pt x="178" y="209"/>
                  <a:pt x="184" y="210"/>
                </a:cubicBezTo>
                <a:cubicBezTo>
                  <a:pt x="214" y="215"/>
                  <a:pt x="250" y="226"/>
                  <a:pt x="250" y="250"/>
                </a:cubicBezTo>
                <a:close/>
                <a:moveTo>
                  <a:pt x="80" y="182"/>
                </a:moveTo>
                <a:cubicBezTo>
                  <a:pt x="91" y="182"/>
                  <a:pt x="91" y="182"/>
                  <a:pt x="91" y="182"/>
                </a:cubicBezTo>
                <a:cubicBezTo>
                  <a:pt x="91" y="250"/>
                  <a:pt x="91" y="250"/>
                  <a:pt x="91" y="250"/>
                </a:cubicBezTo>
                <a:cubicBezTo>
                  <a:pt x="91" y="257"/>
                  <a:pt x="96" y="262"/>
                  <a:pt x="102" y="262"/>
                </a:cubicBezTo>
                <a:cubicBezTo>
                  <a:pt x="148" y="262"/>
                  <a:pt x="148" y="262"/>
                  <a:pt x="148" y="262"/>
                </a:cubicBezTo>
                <a:cubicBezTo>
                  <a:pt x="154" y="262"/>
                  <a:pt x="159" y="257"/>
                  <a:pt x="159" y="250"/>
                </a:cubicBezTo>
                <a:cubicBezTo>
                  <a:pt x="159" y="182"/>
                  <a:pt x="159" y="182"/>
                  <a:pt x="159" y="182"/>
                </a:cubicBezTo>
                <a:cubicBezTo>
                  <a:pt x="171" y="182"/>
                  <a:pt x="171" y="182"/>
                  <a:pt x="171" y="182"/>
                </a:cubicBezTo>
                <a:cubicBezTo>
                  <a:pt x="177" y="182"/>
                  <a:pt x="182" y="177"/>
                  <a:pt x="182" y="171"/>
                </a:cubicBezTo>
                <a:cubicBezTo>
                  <a:pt x="182" y="102"/>
                  <a:pt x="182" y="102"/>
                  <a:pt x="182" y="102"/>
                </a:cubicBezTo>
                <a:cubicBezTo>
                  <a:pt x="182" y="97"/>
                  <a:pt x="173" y="84"/>
                  <a:pt x="157" y="82"/>
                </a:cubicBezTo>
                <a:cubicBezTo>
                  <a:pt x="150" y="81"/>
                  <a:pt x="138" y="80"/>
                  <a:pt x="125" y="80"/>
                </a:cubicBezTo>
                <a:cubicBezTo>
                  <a:pt x="112" y="80"/>
                  <a:pt x="100" y="81"/>
                  <a:pt x="93" y="82"/>
                </a:cubicBezTo>
                <a:cubicBezTo>
                  <a:pt x="77" y="84"/>
                  <a:pt x="68" y="97"/>
                  <a:pt x="68" y="10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77"/>
                  <a:pt x="73" y="182"/>
                  <a:pt x="80" y="182"/>
                </a:cubicBezTo>
                <a:close/>
                <a:moveTo>
                  <a:pt x="125" y="68"/>
                </a:moveTo>
                <a:cubicBezTo>
                  <a:pt x="144" y="68"/>
                  <a:pt x="159" y="53"/>
                  <a:pt x="159" y="34"/>
                </a:cubicBezTo>
                <a:cubicBezTo>
                  <a:pt x="159" y="15"/>
                  <a:pt x="144" y="0"/>
                  <a:pt x="125" y="0"/>
                </a:cubicBezTo>
                <a:cubicBezTo>
                  <a:pt x="106" y="0"/>
                  <a:pt x="91" y="15"/>
                  <a:pt x="91" y="34"/>
                </a:cubicBezTo>
                <a:cubicBezTo>
                  <a:pt x="91" y="53"/>
                  <a:pt x="106" y="68"/>
                  <a:pt x="125" y="68"/>
                </a:cubicBezTo>
                <a:close/>
                <a:moveTo>
                  <a:pt x="125" y="68"/>
                </a:moveTo>
                <a:cubicBezTo>
                  <a:pt x="125" y="68"/>
                  <a:pt x="125" y="68"/>
                  <a:pt x="125" y="68"/>
                </a:cubicBezTo>
              </a:path>
            </a:pathLst>
          </a:custGeom>
          <a:solidFill>
            <a:srgbClr val="009FE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" name="AutoShape 18">
            <a:extLst>
              <a:ext uri="{FF2B5EF4-FFF2-40B4-BE49-F238E27FC236}">
                <a16:creationId xmlns:a16="http://schemas.microsoft.com/office/drawing/2014/main" id="{6F4BC2EA-FDF5-B378-B4EA-67F170F3F060}"/>
              </a:ext>
            </a:extLst>
          </p:cNvPr>
          <p:cNvSpPr>
            <a:spLocks/>
          </p:cNvSpPr>
          <p:nvPr/>
        </p:nvSpPr>
        <p:spPr bwMode="auto">
          <a:xfrm>
            <a:off x="2828026" y="4758241"/>
            <a:ext cx="254855" cy="225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1152"/>
                </a:moveTo>
                <a:lnTo>
                  <a:pt x="0" y="5936"/>
                </a:lnTo>
                <a:cubicBezTo>
                  <a:pt x="0" y="5498"/>
                  <a:pt x="132" y="5116"/>
                  <a:pt x="396" y="4796"/>
                </a:cubicBezTo>
                <a:cubicBezTo>
                  <a:pt x="663" y="4479"/>
                  <a:pt x="979" y="4317"/>
                  <a:pt x="1346" y="4317"/>
                </a:cubicBezTo>
                <a:lnTo>
                  <a:pt x="6316" y="4317"/>
                </a:lnTo>
                <a:lnTo>
                  <a:pt x="6316" y="1072"/>
                </a:lnTo>
                <a:cubicBezTo>
                  <a:pt x="6316" y="781"/>
                  <a:pt x="6399" y="528"/>
                  <a:pt x="6568" y="320"/>
                </a:cubicBezTo>
                <a:cubicBezTo>
                  <a:pt x="6737" y="108"/>
                  <a:pt x="6945" y="0"/>
                  <a:pt x="7195" y="0"/>
                </a:cubicBezTo>
                <a:lnTo>
                  <a:pt x="14402" y="0"/>
                </a:lnTo>
                <a:cubicBezTo>
                  <a:pt x="14661" y="0"/>
                  <a:pt x="14877" y="108"/>
                  <a:pt x="15053" y="320"/>
                </a:cubicBezTo>
                <a:cubicBezTo>
                  <a:pt x="15227" y="528"/>
                  <a:pt x="15318" y="781"/>
                  <a:pt x="15318" y="1072"/>
                </a:cubicBezTo>
                <a:lnTo>
                  <a:pt x="15318" y="4317"/>
                </a:lnTo>
                <a:lnTo>
                  <a:pt x="20263" y="4317"/>
                </a:lnTo>
                <a:cubicBezTo>
                  <a:pt x="20630" y="4317"/>
                  <a:pt x="20943" y="4479"/>
                  <a:pt x="21205" y="4796"/>
                </a:cubicBezTo>
                <a:cubicBezTo>
                  <a:pt x="21467" y="5116"/>
                  <a:pt x="21599" y="5498"/>
                  <a:pt x="21599" y="5936"/>
                </a:cubicBezTo>
                <a:lnTo>
                  <a:pt x="21599" y="11152"/>
                </a:lnTo>
                <a:lnTo>
                  <a:pt x="0" y="11152"/>
                </a:lnTo>
                <a:close/>
                <a:moveTo>
                  <a:pt x="21599" y="12782"/>
                </a:moveTo>
                <a:lnTo>
                  <a:pt x="21599" y="19981"/>
                </a:lnTo>
                <a:cubicBezTo>
                  <a:pt x="21599" y="20425"/>
                  <a:pt x="21467" y="20801"/>
                  <a:pt x="21205" y="21121"/>
                </a:cubicBezTo>
                <a:cubicBezTo>
                  <a:pt x="20943" y="21438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21"/>
                </a:cubicBezTo>
                <a:cubicBezTo>
                  <a:pt x="132" y="20801"/>
                  <a:pt x="0" y="20425"/>
                  <a:pt x="0" y="19981"/>
                </a:cubicBezTo>
                <a:lnTo>
                  <a:pt x="0" y="12782"/>
                </a:lnTo>
                <a:lnTo>
                  <a:pt x="8355" y="12782"/>
                </a:lnTo>
                <a:cubicBezTo>
                  <a:pt x="8340" y="12841"/>
                  <a:pt x="8333" y="12929"/>
                  <a:pt x="8333" y="13052"/>
                </a:cubicBezTo>
                <a:lnTo>
                  <a:pt x="8333" y="15199"/>
                </a:lnTo>
                <a:cubicBezTo>
                  <a:pt x="8333" y="15713"/>
                  <a:pt x="8482" y="16160"/>
                  <a:pt x="8783" y="16542"/>
                </a:cubicBezTo>
                <a:cubicBezTo>
                  <a:pt x="9085" y="16921"/>
                  <a:pt x="9462" y="17112"/>
                  <a:pt x="9914" y="17112"/>
                </a:cubicBezTo>
                <a:lnTo>
                  <a:pt x="11707" y="17112"/>
                </a:lnTo>
                <a:cubicBezTo>
                  <a:pt x="12137" y="17112"/>
                  <a:pt x="12507" y="16924"/>
                  <a:pt x="12816" y="16548"/>
                </a:cubicBezTo>
                <a:cubicBezTo>
                  <a:pt x="13124" y="16175"/>
                  <a:pt x="13278" y="15725"/>
                  <a:pt x="13278" y="15199"/>
                </a:cubicBezTo>
                <a:lnTo>
                  <a:pt x="13278" y="13052"/>
                </a:lnTo>
                <a:cubicBezTo>
                  <a:pt x="13278" y="12938"/>
                  <a:pt x="13266" y="12847"/>
                  <a:pt x="13242" y="12782"/>
                </a:cubicBezTo>
                <a:lnTo>
                  <a:pt x="21599" y="12782"/>
                </a:lnTo>
                <a:close/>
                <a:moveTo>
                  <a:pt x="8108" y="4320"/>
                </a:moveTo>
                <a:lnTo>
                  <a:pt x="13511" y="4320"/>
                </a:lnTo>
                <a:lnTo>
                  <a:pt x="13511" y="2170"/>
                </a:lnTo>
                <a:lnTo>
                  <a:pt x="8108" y="2170"/>
                </a:lnTo>
                <a:lnTo>
                  <a:pt x="8108" y="4320"/>
                </a:lnTo>
                <a:close/>
                <a:moveTo>
                  <a:pt x="11707" y="12782"/>
                </a:moveTo>
                <a:cubicBezTo>
                  <a:pt x="11849" y="12782"/>
                  <a:pt x="11922" y="12873"/>
                  <a:pt x="11929" y="13052"/>
                </a:cubicBezTo>
                <a:lnTo>
                  <a:pt x="11929" y="15199"/>
                </a:lnTo>
                <a:cubicBezTo>
                  <a:pt x="11929" y="15367"/>
                  <a:pt x="11856" y="15455"/>
                  <a:pt x="11707" y="15467"/>
                </a:cubicBezTo>
                <a:lnTo>
                  <a:pt x="9914" y="15467"/>
                </a:lnTo>
                <a:cubicBezTo>
                  <a:pt x="9758" y="15467"/>
                  <a:pt x="9675" y="15379"/>
                  <a:pt x="9667" y="15199"/>
                </a:cubicBezTo>
                <a:lnTo>
                  <a:pt x="9667" y="13052"/>
                </a:lnTo>
                <a:cubicBezTo>
                  <a:pt x="9667" y="12882"/>
                  <a:pt x="9750" y="12794"/>
                  <a:pt x="9914" y="12782"/>
                </a:cubicBezTo>
                <a:lnTo>
                  <a:pt x="11707" y="12782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06"/>
            <a:endParaRPr lang="es-ES" sz="20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84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1786869" y="6347385"/>
            <a:ext cx="567055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fld id="{F261FFE2-67A2-4938-AA67-F4B325A9C0FC}" type="slidenum">
              <a:rPr lang="ru-RU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13</a:t>
            </a:fld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97544" y="477188"/>
            <a:ext cx="9335573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Дорожная карта проекта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557BD7A-7E8C-4F67-DB63-1B5602219E76}"/>
              </a:ext>
            </a:extLst>
          </p:cNvPr>
          <p:cNvCxnSpPr/>
          <p:nvPr/>
        </p:nvCxnSpPr>
        <p:spPr>
          <a:xfrm>
            <a:off x="11691620" y="6340242"/>
            <a:ext cx="0" cy="2462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44;g12bdb092628_0_136">
            <a:extLst>
              <a:ext uri="{FF2B5EF4-FFF2-40B4-BE49-F238E27FC236}">
                <a16:creationId xmlns:a16="http://schemas.microsoft.com/office/drawing/2014/main" id="{E61F09A9-05A7-22D9-F41A-5CED9B05DDD6}"/>
              </a:ext>
            </a:extLst>
          </p:cNvPr>
          <p:cNvSpPr/>
          <p:nvPr/>
        </p:nvSpPr>
        <p:spPr>
          <a:xfrm>
            <a:off x="1543050" y="1673873"/>
            <a:ext cx="10648949" cy="3609327"/>
          </a:xfrm>
          <a:prstGeom prst="rect">
            <a:avLst/>
          </a:prstGeom>
          <a:solidFill>
            <a:srgbClr val="D8D8D8">
              <a:alpha val="2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lt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9452FB7D-0FA5-88EA-A9DF-D979539077CC}"/>
              </a:ext>
            </a:extLst>
          </p:cNvPr>
          <p:cNvGrpSpPr/>
          <p:nvPr/>
        </p:nvGrpSpPr>
        <p:grpSpPr>
          <a:xfrm>
            <a:off x="1516380" y="3179350"/>
            <a:ext cx="10675620" cy="598371"/>
            <a:chOff x="2031998" y="3179350"/>
            <a:chExt cx="8128001" cy="598371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E96D5FB7-53CC-5531-296D-804FAAA4B11C}"/>
                </a:ext>
              </a:extLst>
            </p:cNvPr>
            <p:cNvSpPr/>
            <p:nvPr/>
          </p:nvSpPr>
          <p:spPr>
            <a:xfrm>
              <a:off x="2031998" y="3179350"/>
              <a:ext cx="2032000" cy="139700"/>
            </a:xfrm>
            <a:prstGeom prst="rect">
              <a:avLst/>
            </a:prstGeom>
            <a:solidFill>
              <a:srgbClr val="BB8D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E449FF58-ADE8-E036-2AC3-FB1CA4243A2E}"/>
                </a:ext>
              </a:extLst>
            </p:cNvPr>
            <p:cNvSpPr/>
            <p:nvPr/>
          </p:nvSpPr>
          <p:spPr>
            <a:xfrm>
              <a:off x="2031998" y="3638021"/>
              <a:ext cx="2032000" cy="139700"/>
            </a:xfrm>
            <a:prstGeom prst="rect">
              <a:avLst/>
            </a:prstGeom>
            <a:solidFill>
              <a:srgbClr val="BB8D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F1AE23ED-61B8-26AB-9F8C-A6ABE7D232BE}"/>
                </a:ext>
              </a:extLst>
            </p:cNvPr>
            <p:cNvSpPr/>
            <p:nvPr/>
          </p:nvSpPr>
          <p:spPr>
            <a:xfrm>
              <a:off x="4063999" y="3179350"/>
              <a:ext cx="2032000" cy="139700"/>
            </a:xfrm>
            <a:prstGeom prst="rect">
              <a:avLst/>
            </a:prstGeom>
            <a:solidFill>
              <a:srgbClr val="0033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48C90461-0D55-252D-D088-6E9B01221D3E}"/>
                </a:ext>
              </a:extLst>
            </p:cNvPr>
            <p:cNvSpPr/>
            <p:nvPr/>
          </p:nvSpPr>
          <p:spPr>
            <a:xfrm>
              <a:off x="4063999" y="3638021"/>
              <a:ext cx="2032000" cy="139700"/>
            </a:xfrm>
            <a:prstGeom prst="rect">
              <a:avLst/>
            </a:prstGeom>
            <a:solidFill>
              <a:srgbClr val="0033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FE2D997-FE08-B8D9-0254-1099DCA3B0A5}"/>
                </a:ext>
              </a:extLst>
            </p:cNvPr>
            <p:cNvSpPr/>
            <p:nvPr/>
          </p:nvSpPr>
          <p:spPr>
            <a:xfrm>
              <a:off x="6095999" y="3179350"/>
              <a:ext cx="2032000" cy="1397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40B07E4A-CEC3-D927-1B7E-361C655ADF5B}"/>
                </a:ext>
              </a:extLst>
            </p:cNvPr>
            <p:cNvSpPr/>
            <p:nvPr/>
          </p:nvSpPr>
          <p:spPr>
            <a:xfrm>
              <a:off x="6095999" y="3638021"/>
              <a:ext cx="2032000" cy="1397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EC2DCD11-6F30-DC2F-D043-8037677DFF88}"/>
                </a:ext>
              </a:extLst>
            </p:cNvPr>
            <p:cNvSpPr/>
            <p:nvPr/>
          </p:nvSpPr>
          <p:spPr>
            <a:xfrm>
              <a:off x="8127999" y="3179350"/>
              <a:ext cx="2032000" cy="139700"/>
            </a:xfrm>
            <a:prstGeom prst="rect">
              <a:avLst/>
            </a:prstGeom>
            <a:solidFill>
              <a:srgbClr val="009FE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F8828E55-C774-1DC9-2CB7-16331D681D9F}"/>
                </a:ext>
              </a:extLst>
            </p:cNvPr>
            <p:cNvSpPr/>
            <p:nvPr/>
          </p:nvSpPr>
          <p:spPr>
            <a:xfrm>
              <a:off x="8127999" y="3638021"/>
              <a:ext cx="2032000" cy="139700"/>
            </a:xfrm>
            <a:prstGeom prst="rect">
              <a:avLst/>
            </a:prstGeom>
            <a:solidFill>
              <a:srgbClr val="009FE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FDCC913B-7A66-8C57-6E9E-F42A0B2230CE}"/>
                </a:ext>
              </a:extLst>
            </p:cNvPr>
            <p:cNvSpPr/>
            <p:nvPr/>
          </p:nvSpPr>
          <p:spPr>
            <a:xfrm>
              <a:off x="2284471" y="3370814"/>
              <a:ext cx="1527054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9FE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</a:t>
              </a:r>
              <a:r>
                <a:rPr lang="ru-RU" sz="1400" b="1" dirty="0">
                  <a:solidFill>
                    <a:srgbClr val="009FE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кв</a:t>
              </a:r>
              <a:r>
                <a:rPr lang="en-US" sz="1400" b="1" dirty="0">
                  <a:solidFill>
                    <a:srgbClr val="009FE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2024</a:t>
              </a:r>
              <a:endParaRPr lang="ru-RU" sz="14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DD12F7DB-65BD-9089-F25A-AB3E8608BF21}"/>
                </a:ext>
              </a:extLst>
            </p:cNvPr>
            <p:cNvSpPr/>
            <p:nvPr/>
          </p:nvSpPr>
          <p:spPr>
            <a:xfrm>
              <a:off x="4316472" y="3370814"/>
              <a:ext cx="1527054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9FE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</a:t>
              </a:r>
              <a:r>
                <a:rPr lang="ru-RU" sz="1400" b="1" dirty="0">
                  <a:solidFill>
                    <a:srgbClr val="009FE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кв</a:t>
              </a:r>
              <a:r>
                <a:rPr lang="en-US" sz="1400" b="1" dirty="0">
                  <a:solidFill>
                    <a:srgbClr val="009FE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2024</a:t>
              </a:r>
              <a:endParaRPr lang="ru-RU" sz="14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7D79C918-B6EE-CA6A-1F56-C69059B62523}"/>
                </a:ext>
              </a:extLst>
            </p:cNvPr>
            <p:cNvSpPr/>
            <p:nvPr/>
          </p:nvSpPr>
          <p:spPr>
            <a:xfrm>
              <a:off x="6348472" y="3370814"/>
              <a:ext cx="1527054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9FE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II </a:t>
              </a:r>
              <a:r>
                <a:rPr lang="ru-RU" sz="1400" b="1" dirty="0">
                  <a:solidFill>
                    <a:srgbClr val="009FE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кв</a:t>
              </a:r>
              <a:r>
                <a:rPr lang="en-US" sz="1400" b="1" dirty="0">
                  <a:solidFill>
                    <a:srgbClr val="009FE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2024</a:t>
              </a:r>
              <a:endParaRPr lang="ru-RU" sz="14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7965276D-2F8B-2E9C-5A8D-32201BAC2BDB}"/>
                </a:ext>
              </a:extLst>
            </p:cNvPr>
            <p:cNvSpPr/>
            <p:nvPr/>
          </p:nvSpPr>
          <p:spPr>
            <a:xfrm>
              <a:off x="8380475" y="3370814"/>
              <a:ext cx="1527054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9FE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III </a:t>
              </a:r>
              <a:r>
                <a:rPr lang="ru-RU" sz="1400" b="1" dirty="0">
                  <a:solidFill>
                    <a:srgbClr val="009FE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кв</a:t>
              </a:r>
              <a:r>
                <a:rPr lang="en-US" sz="1400" b="1" dirty="0">
                  <a:solidFill>
                    <a:srgbClr val="009FE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2024</a:t>
              </a:r>
              <a:endParaRPr lang="ru-RU" sz="14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50" name="Таблица 36">
            <a:extLst>
              <a:ext uri="{FF2B5EF4-FFF2-40B4-BE49-F238E27FC236}">
                <a16:creationId xmlns:a16="http://schemas.microsoft.com/office/drawing/2014/main" id="{8D83E815-7F9C-4D32-A91A-DF3B8332AB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188270"/>
              </p:ext>
            </p:extLst>
          </p:nvPr>
        </p:nvGraphicFramePr>
        <p:xfrm>
          <a:off x="2238375" y="2046199"/>
          <a:ext cx="1447796" cy="87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796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Создание </a:t>
                      </a:r>
                      <a:r>
                        <a:rPr kumimoji="0" lang="ru-RU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B8D5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алгоритма асинхронного взаимодействия </a:t>
                      </a: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с файлом множеством пользователей</a:t>
                      </a:r>
                    </a:p>
                  </a:txBody>
                  <a:tcPr marL="0" marR="0" marT="0" marB="3600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2A1568C0-BF42-FF29-6FF9-62D27758A1C9}"/>
              </a:ext>
            </a:extLst>
          </p:cNvPr>
          <p:cNvCxnSpPr>
            <a:cxnSpLocks/>
          </p:cNvCxnSpPr>
          <p:nvPr/>
        </p:nvCxnSpPr>
        <p:spPr>
          <a:xfrm>
            <a:off x="2962273" y="2919413"/>
            <a:ext cx="0" cy="2599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8DEBA660-D605-F9B1-C13B-3B8E61C7655F}"/>
              </a:ext>
            </a:extLst>
          </p:cNvPr>
          <p:cNvCxnSpPr>
            <a:cxnSpLocks/>
          </p:cNvCxnSpPr>
          <p:nvPr/>
        </p:nvCxnSpPr>
        <p:spPr>
          <a:xfrm>
            <a:off x="3385877" y="3777721"/>
            <a:ext cx="0" cy="7371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Таблица 36">
            <a:extLst>
              <a:ext uri="{FF2B5EF4-FFF2-40B4-BE49-F238E27FC236}">
                <a16:creationId xmlns:a16="http://schemas.microsoft.com/office/drawing/2014/main" id="{880598E2-4201-880C-CFAB-3D852E8816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964806"/>
              </p:ext>
            </p:extLst>
          </p:nvPr>
        </p:nvGraphicFramePr>
        <p:xfrm>
          <a:off x="2806199" y="4517025"/>
          <a:ext cx="1159356" cy="53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356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Подача в ФИПС заявки на </a:t>
                      </a:r>
                      <a:r>
                        <a:rPr kumimoji="0" lang="ru-RU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B8D5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патент алгоритма</a:t>
                      </a:r>
                    </a:p>
                  </a:txBody>
                  <a:tcPr marL="0" marR="0" marT="360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graphicFrame>
        <p:nvGraphicFramePr>
          <p:cNvPr id="58" name="Таблица 36">
            <a:extLst>
              <a:ext uri="{FF2B5EF4-FFF2-40B4-BE49-F238E27FC236}">
                <a16:creationId xmlns:a16="http://schemas.microsoft.com/office/drawing/2014/main" id="{21833E45-9EED-9B2D-648D-2DA8A34836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595316"/>
              </p:ext>
            </p:extLst>
          </p:nvPr>
        </p:nvGraphicFramePr>
        <p:xfrm>
          <a:off x="3845969" y="2090649"/>
          <a:ext cx="970506" cy="53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0506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Приобретение </a:t>
                      </a: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серверного</a:t>
                      </a: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оборудования</a:t>
                      </a:r>
                    </a:p>
                  </a:txBody>
                  <a:tcPr marL="0" marR="0" marT="0" marB="3600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B87A2B2F-4624-2F9B-AE15-6731F88AE131}"/>
              </a:ext>
            </a:extLst>
          </p:cNvPr>
          <p:cNvCxnSpPr>
            <a:cxnSpLocks/>
          </p:cNvCxnSpPr>
          <p:nvPr/>
        </p:nvCxnSpPr>
        <p:spPr>
          <a:xfrm>
            <a:off x="4331222" y="2628900"/>
            <a:ext cx="0" cy="5504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EB2B7951-7607-BD7D-F808-78B831299E39}"/>
              </a:ext>
            </a:extLst>
          </p:cNvPr>
          <p:cNvCxnSpPr>
            <a:cxnSpLocks/>
          </p:cNvCxnSpPr>
          <p:nvPr/>
        </p:nvCxnSpPr>
        <p:spPr>
          <a:xfrm>
            <a:off x="4507063" y="3777721"/>
            <a:ext cx="0" cy="2418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Таблица 36">
            <a:extLst>
              <a:ext uri="{FF2B5EF4-FFF2-40B4-BE49-F238E27FC236}">
                <a16:creationId xmlns:a16="http://schemas.microsoft.com/office/drawing/2014/main" id="{5BC0E081-6388-D9A3-814D-408AA5BD455F}"/>
              </a:ext>
            </a:extLst>
          </p:cNvPr>
          <p:cNvGraphicFramePr>
            <a:graphicFrameLocks noGrp="1"/>
          </p:cNvGraphicFramePr>
          <p:nvPr/>
        </p:nvGraphicFramePr>
        <p:xfrm>
          <a:off x="4061126" y="4020285"/>
          <a:ext cx="891874" cy="37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874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Техническое</a:t>
                      </a:r>
                      <a:b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</a:b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оснащение</a:t>
                      </a:r>
                    </a:p>
                  </a:txBody>
                  <a:tcPr marL="0" marR="0" marT="360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graphicFrame>
        <p:nvGraphicFramePr>
          <p:cNvPr id="64" name="Таблица 36">
            <a:extLst>
              <a:ext uri="{FF2B5EF4-FFF2-40B4-BE49-F238E27FC236}">
                <a16:creationId xmlns:a16="http://schemas.microsoft.com/office/drawing/2014/main" id="{682929BA-9EC1-4D99-4880-91A1577D91D8}"/>
              </a:ext>
            </a:extLst>
          </p:cNvPr>
          <p:cNvGraphicFramePr>
            <a:graphicFrameLocks noGrp="1"/>
          </p:cNvGraphicFramePr>
          <p:nvPr/>
        </p:nvGraphicFramePr>
        <p:xfrm>
          <a:off x="4814400" y="2548573"/>
          <a:ext cx="1548300" cy="37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300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Разработка дизайна сайта </a:t>
                      </a:r>
                      <a:r>
                        <a:rPr kumimoji="0" lang="en-US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web-</a:t>
                      </a: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приложения</a:t>
                      </a:r>
                    </a:p>
                  </a:txBody>
                  <a:tcPr marL="0" marR="0" marT="0" marB="3600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E86758C8-E2B5-922E-F945-8D32E11D0479}"/>
              </a:ext>
            </a:extLst>
          </p:cNvPr>
          <p:cNvCxnSpPr>
            <a:cxnSpLocks/>
          </p:cNvCxnSpPr>
          <p:nvPr/>
        </p:nvCxnSpPr>
        <p:spPr>
          <a:xfrm>
            <a:off x="5588550" y="2926080"/>
            <a:ext cx="0" cy="2532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11470716-3A20-B951-4675-52A6DFCAFF00}"/>
              </a:ext>
            </a:extLst>
          </p:cNvPr>
          <p:cNvCxnSpPr>
            <a:cxnSpLocks/>
          </p:cNvCxnSpPr>
          <p:nvPr/>
        </p:nvCxnSpPr>
        <p:spPr>
          <a:xfrm>
            <a:off x="5857241" y="3777721"/>
            <a:ext cx="0" cy="73331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8" name="Таблица 36">
            <a:extLst>
              <a:ext uri="{FF2B5EF4-FFF2-40B4-BE49-F238E27FC236}">
                <a16:creationId xmlns:a16="http://schemas.microsoft.com/office/drawing/2014/main" id="{2D050EE9-93E6-175B-AAC1-CA6C5E8A50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238866"/>
              </p:ext>
            </p:extLst>
          </p:nvPr>
        </p:nvGraphicFramePr>
        <p:xfrm>
          <a:off x="5245570" y="4511040"/>
          <a:ext cx="1223342" cy="37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3342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Вёрстка </a:t>
                      </a:r>
                      <a:r>
                        <a:rPr kumimoji="0" lang="ru-RU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сайта </a:t>
                      </a:r>
                      <a:r>
                        <a:rPr kumimoji="0" 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web-</a:t>
                      </a:r>
                      <a:r>
                        <a:rPr kumimoji="0" lang="ru-RU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приложения</a:t>
                      </a:r>
                    </a:p>
                  </a:txBody>
                  <a:tcPr marL="0" marR="0" marT="360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graphicFrame>
        <p:nvGraphicFramePr>
          <p:cNvPr id="70" name="Таблица 36">
            <a:extLst>
              <a:ext uri="{FF2B5EF4-FFF2-40B4-BE49-F238E27FC236}">
                <a16:creationId xmlns:a16="http://schemas.microsoft.com/office/drawing/2014/main" id="{E7535727-B989-C441-C61D-B7EF417AF41F}"/>
              </a:ext>
            </a:extLst>
          </p:cNvPr>
          <p:cNvGraphicFramePr>
            <a:graphicFrameLocks noGrp="1"/>
          </p:cNvGraphicFramePr>
          <p:nvPr/>
        </p:nvGraphicFramePr>
        <p:xfrm>
          <a:off x="6432040" y="2090649"/>
          <a:ext cx="841006" cy="53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1006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Создание серверного приложения</a:t>
                      </a:r>
                    </a:p>
                  </a:txBody>
                  <a:tcPr marL="0" marR="0" marT="0" marB="3600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48FAB946-C779-6A05-5882-1FE03E17AF76}"/>
              </a:ext>
            </a:extLst>
          </p:cNvPr>
          <p:cNvCxnSpPr>
            <a:cxnSpLocks/>
            <a:stCxn id="70" idx="2"/>
          </p:cNvCxnSpPr>
          <p:nvPr/>
        </p:nvCxnSpPr>
        <p:spPr>
          <a:xfrm>
            <a:off x="6852543" y="2629569"/>
            <a:ext cx="0" cy="549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EB50130C-5A60-0E57-DDDE-E851822CFEB0}"/>
              </a:ext>
            </a:extLst>
          </p:cNvPr>
          <p:cNvCxnSpPr>
            <a:cxnSpLocks/>
          </p:cNvCxnSpPr>
          <p:nvPr/>
        </p:nvCxnSpPr>
        <p:spPr>
          <a:xfrm>
            <a:off x="7151645" y="3777721"/>
            <a:ext cx="0" cy="2418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Таблица 36">
            <a:extLst>
              <a:ext uri="{FF2B5EF4-FFF2-40B4-BE49-F238E27FC236}">
                <a16:creationId xmlns:a16="http://schemas.microsoft.com/office/drawing/2014/main" id="{3B261C13-FD98-F36F-D519-A150A7801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133802"/>
              </p:ext>
            </p:extLst>
          </p:nvPr>
        </p:nvGraphicFramePr>
        <p:xfrm>
          <a:off x="6372140" y="4020285"/>
          <a:ext cx="1559010" cy="53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9010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Разработка </a:t>
                      </a:r>
                      <a:r>
                        <a:rPr kumimoji="0" lang="ru-RU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мобильного</a:t>
                      </a: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</a:t>
                      </a:r>
                      <a:r>
                        <a:rPr kumimoji="0" lang="en-US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Android-</a:t>
                      </a:r>
                      <a:r>
                        <a:rPr kumimoji="0" lang="ru-RU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приложения</a:t>
                      </a: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ПО</a:t>
                      </a:r>
                    </a:p>
                  </a:txBody>
                  <a:tcPr marL="0" marR="0" marT="360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graphicFrame>
        <p:nvGraphicFramePr>
          <p:cNvPr id="79" name="Таблица 36">
            <a:extLst>
              <a:ext uri="{FF2B5EF4-FFF2-40B4-BE49-F238E27FC236}">
                <a16:creationId xmlns:a16="http://schemas.microsoft.com/office/drawing/2014/main" id="{D1A5BFD0-896E-EA7E-4F7D-D9F4B8B36D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086223"/>
              </p:ext>
            </p:extLst>
          </p:nvPr>
        </p:nvGraphicFramePr>
        <p:xfrm>
          <a:off x="7377550" y="2548573"/>
          <a:ext cx="985732" cy="37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732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Тестирование</a:t>
                      </a: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приложений</a:t>
                      </a:r>
                    </a:p>
                  </a:txBody>
                  <a:tcPr marL="0" marR="0" marT="0" marB="3600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cxnSp>
        <p:nvCxn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C4691927-4ACA-552B-BBAF-728E2E580665}"/>
              </a:ext>
            </a:extLst>
          </p:cNvPr>
          <p:cNvCxnSpPr>
            <a:cxnSpLocks/>
          </p:cNvCxnSpPr>
          <p:nvPr/>
        </p:nvCxnSpPr>
        <p:spPr>
          <a:xfrm>
            <a:off x="7870416" y="2919413"/>
            <a:ext cx="0" cy="2599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655EE4E6-FEE8-D519-7A7A-9F6F0EB9AB8A}"/>
              </a:ext>
            </a:extLst>
          </p:cNvPr>
          <p:cNvCxnSpPr>
            <a:cxnSpLocks/>
          </p:cNvCxnSpPr>
          <p:nvPr/>
        </p:nvCxnSpPr>
        <p:spPr>
          <a:xfrm>
            <a:off x="8280071" y="3777721"/>
            <a:ext cx="0" cy="73331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5" name="Таблица 36">
            <a:extLst>
              <a:ext uri="{FF2B5EF4-FFF2-40B4-BE49-F238E27FC236}">
                <a16:creationId xmlns:a16="http://schemas.microsoft.com/office/drawing/2014/main" id="{7AF0DF5E-5C75-6211-05D9-A6CEE336F12B}"/>
              </a:ext>
            </a:extLst>
          </p:cNvPr>
          <p:cNvGraphicFramePr>
            <a:graphicFrameLocks noGrp="1"/>
          </p:cNvGraphicFramePr>
          <p:nvPr/>
        </p:nvGraphicFramePr>
        <p:xfrm>
          <a:off x="7859774" y="4511040"/>
          <a:ext cx="840594" cy="4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594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Доработка приложений</a:t>
                      </a:r>
                    </a:p>
                  </a:txBody>
                  <a:tcPr marL="0" marR="0" marT="720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graphicFrame>
        <p:nvGraphicFramePr>
          <p:cNvPr id="87" name="Таблица 36">
            <a:extLst>
              <a:ext uri="{FF2B5EF4-FFF2-40B4-BE49-F238E27FC236}">
                <a16:creationId xmlns:a16="http://schemas.microsoft.com/office/drawing/2014/main" id="{3EAA8665-366B-C81E-CFCA-1A4FF1E23C8B}"/>
              </a:ext>
            </a:extLst>
          </p:cNvPr>
          <p:cNvGraphicFramePr>
            <a:graphicFrameLocks noGrp="1"/>
          </p:cNvGraphicFramePr>
          <p:nvPr/>
        </p:nvGraphicFramePr>
        <p:xfrm>
          <a:off x="8480340" y="2090649"/>
          <a:ext cx="1044660" cy="53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4660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9FE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Релиз программного продукта</a:t>
                      </a:r>
                    </a:p>
                  </a:txBody>
                  <a:tcPr marL="0" marR="0" marT="0" marB="3600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cxnSp>
        <p:nvCxn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E13FEF79-762D-BB55-6B7A-96469C19E473}"/>
              </a:ext>
            </a:extLst>
          </p:cNvPr>
          <p:cNvCxnSpPr>
            <a:cxnSpLocks/>
            <a:stCxn id="87" idx="2"/>
          </p:cNvCxnSpPr>
          <p:nvPr/>
        </p:nvCxnSpPr>
        <p:spPr>
          <a:xfrm>
            <a:off x="9002670" y="2629569"/>
            <a:ext cx="0" cy="549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>
            <a:extLst>
              <a:ext uri="{FF2B5EF4-FFF2-40B4-BE49-F238E27FC236}">
                <a16:creationId xmlns:a16="http://schemas.microsoft.com/office/drawing/2014/main" id="{41D6E858-6835-CA36-9933-05BF3DA8C1AB}"/>
              </a:ext>
            </a:extLst>
          </p:cNvPr>
          <p:cNvCxnSpPr>
            <a:cxnSpLocks/>
          </p:cNvCxnSpPr>
          <p:nvPr/>
        </p:nvCxnSpPr>
        <p:spPr>
          <a:xfrm>
            <a:off x="9492722" y="3777721"/>
            <a:ext cx="0" cy="2418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8" name="Таблица 36">
            <a:extLst>
              <a:ext uri="{FF2B5EF4-FFF2-40B4-BE49-F238E27FC236}">
                <a16:creationId xmlns:a16="http://schemas.microsoft.com/office/drawing/2014/main" id="{A563AB8E-4EF8-5CE4-454A-C3A32CD234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889828"/>
              </p:ext>
            </p:extLst>
          </p:nvPr>
        </p:nvGraphicFramePr>
        <p:xfrm>
          <a:off x="8885769" y="4020285"/>
          <a:ext cx="1213906" cy="37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906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Создание отдела </a:t>
                      </a:r>
                      <a:r>
                        <a:rPr kumimoji="0" lang="ru-RU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тех. поддержки</a:t>
                      </a:r>
                    </a:p>
                  </a:txBody>
                  <a:tcPr marL="0" marR="0" marT="360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graphicFrame>
        <p:nvGraphicFramePr>
          <p:cNvPr id="101" name="Таблица 36">
            <a:extLst>
              <a:ext uri="{FF2B5EF4-FFF2-40B4-BE49-F238E27FC236}">
                <a16:creationId xmlns:a16="http://schemas.microsoft.com/office/drawing/2014/main" id="{8A8FC019-A99B-1542-308D-132DE86881E5}"/>
              </a:ext>
            </a:extLst>
          </p:cNvPr>
          <p:cNvGraphicFramePr>
            <a:graphicFrameLocks noGrp="1"/>
          </p:cNvGraphicFramePr>
          <p:nvPr/>
        </p:nvGraphicFramePr>
        <p:xfrm>
          <a:off x="9512215" y="2548573"/>
          <a:ext cx="1152610" cy="37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610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Тиражирование польз. лицензий</a:t>
                      </a:r>
                    </a:p>
                  </a:txBody>
                  <a:tcPr marL="0" marR="0" marT="0" marB="3600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398F71F4-89BC-E10E-6114-B395DFD367DC}"/>
              </a:ext>
            </a:extLst>
          </p:cNvPr>
          <p:cNvCxnSpPr>
            <a:cxnSpLocks/>
          </p:cNvCxnSpPr>
          <p:nvPr/>
        </p:nvCxnSpPr>
        <p:spPr>
          <a:xfrm>
            <a:off x="10088520" y="2919413"/>
            <a:ext cx="0" cy="2599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id="{BE0CB4C5-C5AA-67B2-A6A5-ECAEFB0A29AB}"/>
              </a:ext>
            </a:extLst>
          </p:cNvPr>
          <p:cNvCxnSpPr>
            <a:cxnSpLocks/>
          </p:cNvCxnSpPr>
          <p:nvPr/>
        </p:nvCxnSpPr>
        <p:spPr>
          <a:xfrm>
            <a:off x="10527754" y="3777721"/>
            <a:ext cx="0" cy="73331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4" name="Таблица 36">
            <a:extLst>
              <a:ext uri="{FF2B5EF4-FFF2-40B4-BE49-F238E27FC236}">
                <a16:creationId xmlns:a16="http://schemas.microsoft.com/office/drawing/2014/main" id="{75194F3F-C942-77D5-3544-E503FDD12A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654518"/>
              </p:ext>
            </p:extLst>
          </p:nvPr>
        </p:nvGraphicFramePr>
        <p:xfrm>
          <a:off x="10094651" y="4511040"/>
          <a:ext cx="866206" cy="4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206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9FE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Отладка</a:t>
                      </a: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интерфейса</a:t>
                      </a:r>
                    </a:p>
                  </a:txBody>
                  <a:tcPr marL="0" marR="0" marT="720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graphicFrame>
        <p:nvGraphicFramePr>
          <p:cNvPr id="111" name="Таблица 36">
            <a:extLst>
              <a:ext uri="{FF2B5EF4-FFF2-40B4-BE49-F238E27FC236}">
                <a16:creationId xmlns:a16="http://schemas.microsoft.com/office/drawing/2014/main" id="{47FC1987-7620-74C0-2E83-68F81D35D659}"/>
              </a:ext>
            </a:extLst>
          </p:cNvPr>
          <p:cNvGraphicFramePr>
            <a:graphicFrameLocks noGrp="1"/>
          </p:cNvGraphicFramePr>
          <p:nvPr/>
        </p:nvGraphicFramePr>
        <p:xfrm>
          <a:off x="10415043" y="2090649"/>
          <a:ext cx="1450726" cy="37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726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9FE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Тиражирование </a:t>
                      </a:r>
                      <a:r>
                        <a:rPr kumimoji="0" lang="ru-RU" sz="11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9FE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корпорат</a:t>
                      </a:r>
                      <a:r>
                        <a:rPr kumimoji="0" lang="ru-RU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9FE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. лицензий</a:t>
                      </a:r>
                    </a:p>
                  </a:txBody>
                  <a:tcPr marL="0" marR="0" marT="0" marB="3600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  <p:cxnSp>
        <p:nvCxnSpPr>
          <p:cNvPr id="112" name="Прямая соединительная линия 111">
            <a:extLst>
              <a:ext uri="{FF2B5EF4-FFF2-40B4-BE49-F238E27FC236}">
                <a16:creationId xmlns:a16="http://schemas.microsoft.com/office/drawing/2014/main" id="{E32D552B-7FFA-FE0C-47C7-7AB2A34651C0}"/>
              </a:ext>
            </a:extLst>
          </p:cNvPr>
          <p:cNvCxnSpPr>
            <a:cxnSpLocks/>
            <a:stCxn id="111" idx="2"/>
          </p:cNvCxnSpPr>
          <p:nvPr/>
        </p:nvCxnSpPr>
        <p:spPr>
          <a:xfrm>
            <a:off x="11140406" y="2461929"/>
            <a:ext cx="0" cy="7174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>
            <a:extLst>
              <a:ext uri="{FF2B5EF4-FFF2-40B4-BE49-F238E27FC236}">
                <a16:creationId xmlns:a16="http://schemas.microsoft.com/office/drawing/2014/main" id="{5DC4B618-F838-ADEF-4FCD-CABED4C9A112}"/>
              </a:ext>
            </a:extLst>
          </p:cNvPr>
          <p:cNvCxnSpPr>
            <a:cxnSpLocks/>
          </p:cNvCxnSpPr>
          <p:nvPr/>
        </p:nvCxnSpPr>
        <p:spPr>
          <a:xfrm>
            <a:off x="11370721" y="3777721"/>
            <a:ext cx="0" cy="2418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5" name="Таблица 36">
            <a:extLst>
              <a:ext uri="{FF2B5EF4-FFF2-40B4-BE49-F238E27FC236}">
                <a16:creationId xmlns:a16="http://schemas.microsoft.com/office/drawing/2014/main" id="{307446E1-5B2B-AE33-7DF0-D8FB8D07C030}"/>
              </a:ext>
            </a:extLst>
          </p:cNvPr>
          <p:cNvGraphicFramePr>
            <a:graphicFrameLocks noGrp="1"/>
          </p:cNvGraphicFramePr>
          <p:nvPr/>
        </p:nvGraphicFramePr>
        <p:xfrm>
          <a:off x="10748815" y="4020285"/>
          <a:ext cx="1243812" cy="37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812">
                  <a:extLst>
                    <a:ext uri="{9D8B030D-6E8A-4147-A177-3AD203B41FA5}">
                      <a16:colId xmlns:a16="http://schemas.microsoft.com/office/drawing/2014/main" val="879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Формирование денежного потока</a:t>
                      </a:r>
                    </a:p>
                  </a:txBody>
                  <a:tcPr marL="0" marR="0" marT="3600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0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4012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5C54218-1C3F-8861-8A9C-2350BC590D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7" t="7695" r="2456" b="21970"/>
          <a:stretch>
            <a:fillRect/>
          </a:stretch>
        </p:blipFill>
        <p:spPr>
          <a:xfrm>
            <a:off x="9561119" y="3270250"/>
            <a:ext cx="1177200" cy="1177200"/>
          </a:xfrm>
          <a:custGeom>
            <a:avLst/>
            <a:gdLst>
              <a:gd name="connsiteX0" fmla="*/ 847800 w 1695600"/>
              <a:gd name="connsiteY0" fmla="*/ 0 h 1695600"/>
              <a:gd name="connsiteX1" fmla="*/ 1695600 w 1695600"/>
              <a:gd name="connsiteY1" fmla="*/ 847800 h 1695600"/>
              <a:gd name="connsiteX2" fmla="*/ 847800 w 1695600"/>
              <a:gd name="connsiteY2" fmla="*/ 1695600 h 1695600"/>
              <a:gd name="connsiteX3" fmla="*/ 0 w 1695600"/>
              <a:gd name="connsiteY3" fmla="*/ 847800 h 1695600"/>
              <a:gd name="connsiteX4" fmla="*/ 847800 w 1695600"/>
              <a:gd name="connsiteY4" fmla="*/ 0 h 16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600" h="1695600">
                <a:moveTo>
                  <a:pt x="847800" y="0"/>
                </a:moveTo>
                <a:cubicBezTo>
                  <a:pt x="1316027" y="0"/>
                  <a:pt x="1695600" y="379573"/>
                  <a:pt x="1695600" y="847800"/>
                </a:cubicBezTo>
                <a:cubicBezTo>
                  <a:pt x="1695600" y="1316027"/>
                  <a:pt x="1316027" y="1695600"/>
                  <a:pt x="847800" y="1695600"/>
                </a:cubicBezTo>
                <a:cubicBezTo>
                  <a:pt x="379573" y="1695600"/>
                  <a:pt x="0" y="1316027"/>
                  <a:pt x="0" y="847800"/>
                </a:cubicBezTo>
                <a:cubicBezTo>
                  <a:pt x="0" y="379573"/>
                  <a:pt x="379573" y="0"/>
                  <a:pt x="847800" y="0"/>
                </a:cubicBezTo>
                <a:close/>
              </a:path>
            </a:pathLst>
          </a:custGeom>
          <a:solidFill>
            <a:schemeClr val="bg1">
              <a:lumMod val="95000"/>
              <a:alpha val="43000"/>
            </a:schemeClr>
          </a:solidFill>
          <a:ln w="25400">
            <a:solidFill>
              <a:srgbClr val="BB8D54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11786868" y="6347385"/>
            <a:ext cx="691457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fld id="{F261FFE2-67A2-4938-AA67-F4B325A9C0FC}" type="slidenum">
              <a:rPr lang="ru-RU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14</a:t>
            </a:fld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902344" y="477188"/>
            <a:ext cx="9335573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r>
              <a:rPr lang="ru-RU" sz="28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стартап-команде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557BD7A-7E8C-4F67-DB63-1B5602219E76}"/>
              </a:ext>
            </a:extLst>
          </p:cNvPr>
          <p:cNvCxnSpPr/>
          <p:nvPr/>
        </p:nvCxnSpPr>
        <p:spPr>
          <a:xfrm>
            <a:off x="11691620" y="6340242"/>
            <a:ext cx="0" cy="2462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8393BAF-E45C-E90E-4F56-026C6D1408F9}"/>
              </a:ext>
            </a:extLst>
          </p:cNvPr>
          <p:cNvGrpSpPr/>
          <p:nvPr/>
        </p:nvGrpSpPr>
        <p:grpSpPr>
          <a:xfrm>
            <a:off x="1533525" y="5346700"/>
            <a:ext cx="9285904" cy="1511300"/>
            <a:chOff x="-1" y="1066174"/>
            <a:chExt cx="12192002" cy="3807348"/>
          </a:xfrm>
        </p:grpSpPr>
        <p:pic>
          <p:nvPicPr>
            <p:cNvPr id="4" name="Picture 2" descr="https://mgsu.ru/upload/iblock/9c9/9c941448b20c0c9489da53b644936091.jpg">
              <a:extLst>
                <a:ext uri="{FF2B5EF4-FFF2-40B4-BE49-F238E27FC236}">
                  <a16:creationId xmlns:a16="http://schemas.microsoft.com/office/drawing/2014/main" id="{29E779E2-AAEB-875C-78C1-E27514B5DF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12523" r="5016" b="30556"/>
            <a:stretch/>
          </p:blipFill>
          <p:spPr bwMode="auto">
            <a:xfrm>
              <a:off x="0" y="1066175"/>
              <a:ext cx="12192001" cy="38073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FA7272C4-390C-07C4-120B-ECD31488B46A}"/>
                </a:ext>
              </a:extLst>
            </p:cNvPr>
            <p:cNvSpPr/>
            <p:nvPr/>
          </p:nvSpPr>
          <p:spPr>
            <a:xfrm>
              <a:off x="-1" y="1066174"/>
              <a:ext cx="12192001" cy="3807348"/>
            </a:xfrm>
            <a:prstGeom prst="rect">
              <a:avLst/>
            </a:prstGeom>
            <a:solidFill>
              <a:srgbClr val="009FE3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E3DC56FD-FEB6-94FC-B2D4-43C2A45DB639}"/>
              </a:ext>
            </a:extLst>
          </p:cNvPr>
          <p:cNvSpPr/>
          <p:nvPr/>
        </p:nvSpPr>
        <p:spPr>
          <a:xfrm>
            <a:off x="1671774" y="5462263"/>
            <a:ext cx="284126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ДОСТИЖЕНИЯ КОМАНДЫ ПРОЕКТА</a:t>
            </a: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0B8B0B41-E668-E1A6-2826-0AD4FD42800C}"/>
              </a:ext>
            </a:extLst>
          </p:cNvPr>
          <p:cNvSpPr/>
          <p:nvPr/>
        </p:nvSpPr>
        <p:spPr>
          <a:xfrm>
            <a:off x="1671774" y="5829382"/>
            <a:ext cx="2784112" cy="815608"/>
          </a:xfrm>
          <a:prstGeom prst="rect">
            <a:avLst/>
          </a:prstGeom>
        </p:spPr>
        <p:txBody>
          <a:bodyPr wrap="square" lIns="0" tIns="0" rIns="0" bIns="0" numCol="1">
            <a:spAutoFit/>
          </a:bodyPr>
          <a:lstStyle/>
          <a:p>
            <a:pPr marL="180000" indent="-180000"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Акселератор LETI – </a:t>
            </a:r>
            <a:r>
              <a:rPr lang="ru-RU" sz="1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призёрство</a:t>
            </a: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80000" indent="-180000"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Победа НТО в треке «Умный город»</a:t>
            </a:r>
          </a:p>
          <a:p>
            <a:pPr marL="180000" indent="-180000"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Победа в </a:t>
            </a:r>
            <a:r>
              <a:rPr lang="ru-RU" sz="1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хакатоне</a:t>
            </a: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ТПУ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0D855168-EEA4-09FE-EF81-F792365F3F6D}"/>
              </a:ext>
            </a:extLst>
          </p:cNvPr>
          <p:cNvSpPr/>
          <p:nvPr/>
        </p:nvSpPr>
        <p:spPr>
          <a:xfrm>
            <a:off x="4623710" y="5829382"/>
            <a:ext cx="5655945" cy="815608"/>
          </a:xfrm>
          <a:prstGeom prst="rect">
            <a:avLst/>
          </a:prstGeom>
        </p:spPr>
        <p:txBody>
          <a:bodyPr wrap="square" lIns="0" tIns="0" rIns="0" bIns="0" numCol="1">
            <a:spAutoFit/>
          </a:bodyPr>
          <a:lstStyle/>
          <a:p>
            <a:pPr marL="180000" indent="-180000"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Разработка интерактивного ПО для стенда ПАО «Газпром» (ПМГФ 2022)</a:t>
            </a:r>
          </a:p>
          <a:p>
            <a:pPr marL="180000" indent="-180000"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Первая степень всероссийская выставка СНИИ</a:t>
            </a:r>
          </a:p>
          <a:p>
            <a:pPr marL="180000" indent="-180000"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Выигран грант на разработку по программе «Студенческий стартап» ФСИ</a:t>
            </a: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108771E2-BDF8-8524-5F38-B3518E7982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" t="844" r="1137" b="844"/>
          <a:stretch>
            <a:fillRect/>
          </a:stretch>
        </p:blipFill>
        <p:spPr>
          <a:xfrm>
            <a:off x="2065588" y="1267688"/>
            <a:ext cx="1175958" cy="1175958"/>
          </a:xfrm>
          <a:custGeom>
            <a:avLst/>
            <a:gdLst>
              <a:gd name="connsiteX0" fmla="*/ 887443 w 1774886"/>
              <a:gd name="connsiteY0" fmla="*/ 0 h 1776374"/>
              <a:gd name="connsiteX1" fmla="*/ 1774886 w 1774886"/>
              <a:gd name="connsiteY1" fmla="*/ 888187 h 1776374"/>
              <a:gd name="connsiteX2" fmla="*/ 887443 w 1774886"/>
              <a:gd name="connsiteY2" fmla="*/ 1776374 h 1776374"/>
              <a:gd name="connsiteX3" fmla="*/ 0 w 1774886"/>
              <a:gd name="connsiteY3" fmla="*/ 888187 h 1776374"/>
              <a:gd name="connsiteX4" fmla="*/ 887443 w 1774886"/>
              <a:gd name="connsiteY4" fmla="*/ 0 h 177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4886" h="1776374">
                <a:moveTo>
                  <a:pt x="887443" y="0"/>
                </a:moveTo>
                <a:cubicBezTo>
                  <a:pt x="1377564" y="0"/>
                  <a:pt x="1774886" y="397655"/>
                  <a:pt x="1774886" y="888187"/>
                </a:cubicBezTo>
                <a:cubicBezTo>
                  <a:pt x="1774886" y="1378719"/>
                  <a:pt x="1377564" y="1776374"/>
                  <a:pt x="887443" y="1776374"/>
                </a:cubicBezTo>
                <a:cubicBezTo>
                  <a:pt x="397322" y="1776374"/>
                  <a:pt x="0" y="1378719"/>
                  <a:pt x="0" y="888187"/>
                </a:cubicBezTo>
                <a:cubicBezTo>
                  <a:pt x="0" y="397655"/>
                  <a:pt x="397322" y="0"/>
                  <a:pt x="88744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solidFill>
              <a:srgbClr val="BB8D54"/>
            </a:solidFill>
          </a:ln>
        </p:spPr>
      </p:pic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8E22F264-A2FC-0488-C44C-F29BFD91836F}"/>
              </a:ext>
            </a:extLst>
          </p:cNvPr>
          <p:cNvSpPr/>
          <p:nvPr/>
        </p:nvSpPr>
        <p:spPr>
          <a:xfrm>
            <a:off x="1640252" y="2555278"/>
            <a:ext cx="202663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b="1" dirty="0">
                <a:solidFill>
                  <a:srgbClr val="0533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Александр СЕМАКИН</a:t>
            </a: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F0FFD625-9270-308A-2CC1-82D7D1F2A8D4}"/>
              </a:ext>
            </a:extLst>
          </p:cNvPr>
          <p:cNvSpPr/>
          <p:nvPr/>
        </p:nvSpPr>
        <p:spPr>
          <a:xfrm>
            <a:off x="1890040" y="2738956"/>
            <a:ext cx="1527054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проекта,</a:t>
            </a:r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2B65D729-ECA1-489C-5AA7-A4B854B8FD47}"/>
              </a:ext>
            </a:extLst>
          </p:cNvPr>
          <p:cNvSpPr/>
          <p:nvPr/>
        </p:nvSpPr>
        <p:spPr>
          <a:xfrm>
            <a:off x="2898562" y="1228725"/>
            <a:ext cx="366074" cy="366074"/>
          </a:xfrm>
          <a:prstGeom prst="ellipse">
            <a:avLst/>
          </a:prstGeom>
          <a:solidFill>
            <a:srgbClr val="0069B4"/>
          </a:solidFill>
          <a:ln w="317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олилиния 716">
            <a:extLst>
              <a:ext uri="{FF2B5EF4-FFF2-40B4-BE49-F238E27FC236}">
                <a16:creationId xmlns:a16="http://schemas.microsoft.com/office/drawing/2014/main" id="{A93F0816-A47F-BE74-D395-6D5D359B3F56}"/>
              </a:ext>
            </a:extLst>
          </p:cNvPr>
          <p:cNvSpPr>
            <a:spLocks/>
          </p:cNvSpPr>
          <p:nvPr/>
        </p:nvSpPr>
        <p:spPr bwMode="auto">
          <a:xfrm>
            <a:off x="2975733" y="1328306"/>
            <a:ext cx="212814" cy="167120"/>
          </a:xfrm>
          <a:custGeom>
            <a:avLst/>
            <a:gdLst>
              <a:gd name="connsiteX0" fmla="*/ 465144 w 588211"/>
              <a:gd name="connsiteY0" fmla="*/ 304735 h 461912"/>
              <a:gd name="connsiteX1" fmla="*/ 439381 w 588211"/>
              <a:gd name="connsiteY1" fmla="*/ 315136 h 461912"/>
              <a:gd name="connsiteX2" fmla="*/ 428624 w 588211"/>
              <a:gd name="connsiteY2" fmla="*/ 340411 h 461912"/>
              <a:gd name="connsiteX3" fmla="*/ 439245 w 588211"/>
              <a:gd name="connsiteY3" fmla="*/ 366112 h 461912"/>
              <a:gd name="connsiteX4" fmla="*/ 465144 w 588211"/>
              <a:gd name="connsiteY4" fmla="*/ 376982 h 461912"/>
              <a:gd name="connsiteX5" fmla="*/ 491124 w 588211"/>
              <a:gd name="connsiteY5" fmla="*/ 366626 h 461912"/>
              <a:gd name="connsiteX6" fmla="*/ 502018 w 588211"/>
              <a:gd name="connsiteY6" fmla="*/ 340411 h 461912"/>
              <a:gd name="connsiteX7" fmla="*/ 491370 w 588211"/>
              <a:gd name="connsiteY7" fmla="*/ 315136 h 461912"/>
              <a:gd name="connsiteX8" fmla="*/ 465144 w 588211"/>
              <a:gd name="connsiteY8" fmla="*/ 304735 h 461912"/>
              <a:gd name="connsiteX9" fmla="*/ 471516 w 588211"/>
              <a:gd name="connsiteY9" fmla="*/ 222282 h 461912"/>
              <a:gd name="connsiteX10" fmla="*/ 486059 w 588211"/>
              <a:gd name="connsiteY10" fmla="*/ 222282 h 461912"/>
              <a:gd name="connsiteX11" fmla="*/ 504251 w 588211"/>
              <a:gd name="connsiteY11" fmla="*/ 227500 h 461912"/>
              <a:gd name="connsiteX12" fmla="*/ 522851 w 588211"/>
              <a:gd name="connsiteY12" fmla="*/ 234635 h 461912"/>
              <a:gd name="connsiteX13" fmla="*/ 531103 w 588211"/>
              <a:gd name="connsiteY13" fmla="*/ 241502 h 461912"/>
              <a:gd name="connsiteX14" fmla="*/ 529442 w 588211"/>
              <a:gd name="connsiteY14" fmla="*/ 255795 h 461912"/>
              <a:gd name="connsiteX15" fmla="*/ 526500 w 588211"/>
              <a:gd name="connsiteY15" fmla="*/ 269931 h 461912"/>
              <a:gd name="connsiteX16" fmla="*/ 535270 w 588211"/>
              <a:gd name="connsiteY16" fmla="*/ 277961 h 461912"/>
              <a:gd name="connsiteX17" fmla="*/ 542214 w 588211"/>
              <a:gd name="connsiteY17" fmla="*/ 287177 h 461912"/>
              <a:gd name="connsiteX18" fmla="*/ 557328 w 588211"/>
              <a:gd name="connsiteY18" fmla="*/ 286282 h 461912"/>
              <a:gd name="connsiteX19" fmla="*/ 571953 w 588211"/>
              <a:gd name="connsiteY19" fmla="*/ 285969 h 461912"/>
              <a:gd name="connsiteX20" fmla="*/ 577454 w 588211"/>
              <a:gd name="connsiteY20" fmla="*/ 293999 h 461912"/>
              <a:gd name="connsiteX21" fmla="*/ 582846 w 588211"/>
              <a:gd name="connsiteY21" fmla="*/ 312318 h 461912"/>
              <a:gd name="connsiteX22" fmla="*/ 586686 w 588211"/>
              <a:gd name="connsiteY22" fmla="*/ 331822 h 461912"/>
              <a:gd name="connsiteX23" fmla="*/ 588211 w 588211"/>
              <a:gd name="connsiteY23" fmla="*/ 343699 h 461912"/>
              <a:gd name="connsiteX24" fmla="*/ 584071 w 588211"/>
              <a:gd name="connsiteY24" fmla="*/ 347681 h 461912"/>
              <a:gd name="connsiteX25" fmla="*/ 575030 w 588211"/>
              <a:gd name="connsiteY25" fmla="*/ 351528 h 461912"/>
              <a:gd name="connsiteX26" fmla="*/ 565008 w 588211"/>
              <a:gd name="connsiteY26" fmla="*/ 355375 h 461912"/>
              <a:gd name="connsiteX27" fmla="*/ 558173 w 588211"/>
              <a:gd name="connsiteY27" fmla="*/ 357970 h 461912"/>
              <a:gd name="connsiteX28" fmla="*/ 551038 w 588211"/>
              <a:gd name="connsiteY28" fmla="*/ 379443 h 461912"/>
              <a:gd name="connsiteX29" fmla="*/ 554578 w 588211"/>
              <a:gd name="connsiteY29" fmla="*/ 385012 h 461912"/>
              <a:gd name="connsiteX30" fmla="*/ 560270 w 588211"/>
              <a:gd name="connsiteY30" fmla="*/ 393221 h 461912"/>
              <a:gd name="connsiteX31" fmla="*/ 565226 w 588211"/>
              <a:gd name="connsiteY31" fmla="*/ 401475 h 461912"/>
              <a:gd name="connsiteX32" fmla="*/ 567323 w 588211"/>
              <a:gd name="connsiteY32" fmla="*/ 406910 h 461912"/>
              <a:gd name="connsiteX33" fmla="*/ 561686 w 588211"/>
              <a:gd name="connsiteY33" fmla="*/ 414045 h 461912"/>
              <a:gd name="connsiteX34" fmla="*/ 548478 w 588211"/>
              <a:gd name="connsiteY34" fmla="*/ 426437 h 461912"/>
              <a:gd name="connsiteX35" fmla="*/ 534071 w 588211"/>
              <a:gd name="connsiteY35" fmla="*/ 438627 h 461912"/>
              <a:gd name="connsiteX36" fmla="*/ 525275 w 588211"/>
              <a:gd name="connsiteY36" fmla="*/ 446523 h 461912"/>
              <a:gd name="connsiteX37" fmla="*/ 522851 w 588211"/>
              <a:gd name="connsiteY37" fmla="*/ 447776 h 461912"/>
              <a:gd name="connsiteX38" fmla="*/ 517786 w 588211"/>
              <a:gd name="connsiteY38" fmla="*/ 445181 h 461912"/>
              <a:gd name="connsiteX39" fmla="*/ 509970 w 588211"/>
              <a:gd name="connsiteY39" fmla="*/ 439254 h 461912"/>
              <a:gd name="connsiteX40" fmla="*/ 502127 w 588211"/>
              <a:gd name="connsiteY40" fmla="*/ 432745 h 461912"/>
              <a:gd name="connsiteX41" fmla="*/ 497088 w 588211"/>
              <a:gd name="connsiteY41" fmla="*/ 428383 h 461912"/>
              <a:gd name="connsiteX42" fmla="*/ 473096 w 588211"/>
              <a:gd name="connsiteY42" fmla="*/ 434131 h 461912"/>
              <a:gd name="connsiteX43" fmla="*/ 470400 w 588211"/>
              <a:gd name="connsiteY43" fmla="*/ 440640 h 461912"/>
              <a:gd name="connsiteX44" fmla="*/ 465607 w 588211"/>
              <a:gd name="connsiteY44" fmla="*/ 449856 h 461912"/>
              <a:gd name="connsiteX45" fmla="*/ 460541 w 588211"/>
              <a:gd name="connsiteY45" fmla="*/ 458132 h 461912"/>
              <a:gd name="connsiteX46" fmla="*/ 456239 w 588211"/>
              <a:gd name="connsiteY46" fmla="*/ 461912 h 461912"/>
              <a:gd name="connsiteX47" fmla="*/ 445536 w 588211"/>
              <a:gd name="connsiteY47" fmla="*/ 459653 h 461912"/>
              <a:gd name="connsiteX48" fmla="*/ 426309 w 588211"/>
              <a:gd name="connsiteY48" fmla="*/ 454038 h 461912"/>
              <a:gd name="connsiteX49" fmla="*/ 407927 w 588211"/>
              <a:gd name="connsiteY49" fmla="*/ 446948 h 461912"/>
              <a:gd name="connsiteX50" fmla="*/ 399784 w 588211"/>
              <a:gd name="connsiteY50" fmla="*/ 440193 h 461912"/>
              <a:gd name="connsiteX51" fmla="*/ 401309 w 588211"/>
              <a:gd name="connsiteY51" fmla="*/ 425788 h 461912"/>
              <a:gd name="connsiteX52" fmla="*/ 404060 w 588211"/>
              <a:gd name="connsiteY52" fmla="*/ 411719 h 461912"/>
              <a:gd name="connsiteX53" fmla="*/ 395345 w 588211"/>
              <a:gd name="connsiteY53" fmla="*/ 403756 h 461912"/>
              <a:gd name="connsiteX54" fmla="*/ 388428 w 588211"/>
              <a:gd name="connsiteY54" fmla="*/ 394541 h 461912"/>
              <a:gd name="connsiteX55" fmla="*/ 374457 w 588211"/>
              <a:gd name="connsiteY55" fmla="*/ 395480 h 461912"/>
              <a:gd name="connsiteX56" fmla="*/ 360868 w 588211"/>
              <a:gd name="connsiteY56" fmla="*/ 395726 h 461912"/>
              <a:gd name="connsiteX57" fmla="*/ 356374 w 588211"/>
              <a:gd name="connsiteY57" fmla="*/ 395726 h 461912"/>
              <a:gd name="connsiteX58" fmla="*/ 353760 w 588211"/>
              <a:gd name="connsiteY58" fmla="*/ 392394 h 461912"/>
              <a:gd name="connsiteX59" fmla="*/ 351309 w 588211"/>
              <a:gd name="connsiteY59" fmla="*/ 381657 h 461912"/>
              <a:gd name="connsiteX60" fmla="*/ 347142 w 588211"/>
              <a:gd name="connsiteY60" fmla="*/ 364166 h 461912"/>
              <a:gd name="connsiteX61" fmla="*/ 343357 w 588211"/>
              <a:gd name="connsiteY61" fmla="*/ 347368 h 461912"/>
              <a:gd name="connsiteX62" fmla="*/ 341832 w 588211"/>
              <a:gd name="connsiteY62" fmla="*/ 338577 h 461912"/>
              <a:gd name="connsiteX63" fmla="*/ 345917 w 588211"/>
              <a:gd name="connsiteY63" fmla="*/ 334663 h 461912"/>
              <a:gd name="connsiteX64" fmla="*/ 355476 w 588211"/>
              <a:gd name="connsiteY64" fmla="*/ 330256 h 461912"/>
              <a:gd name="connsiteX65" fmla="*/ 365743 w 588211"/>
              <a:gd name="connsiteY65" fmla="*/ 326521 h 461912"/>
              <a:gd name="connsiteX66" fmla="*/ 372469 w 588211"/>
              <a:gd name="connsiteY66" fmla="*/ 324441 h 461912"/>
              <a:gd name="connsiteX67" fmla="*/ 375410 w 588211"/>
              <a:gd name="connsiteY67" fmla="*/ 312564 h 461912"/>
              <a:gd name="connsiteX68" fmla="*/ 380149 w 588211"/>
              <a:gd name="connsiteY68" fmla="*/ 301380 h 461912"/>
              <a:gd name="connsiteX69" fmla="*/ 376173 w 588211"/>
              <a:gd name="connsiteY69" fmla="*/ 296280 h 461912"/>
              <a:gd name="connsiteX70" fmla="*/ 370481 w 588211"/>
              <a:gd name="connsiteY70" fmla="*/ 288004 h 461912"/>
              <a:gd name="connsiteX71" fmla="*/ 365416 w 588211"/>
              <a:gd name="connsiteY71" fmla="*/ 279527 h 461912"/>
              <a:gd name="connsiteX72" fmla="*/ 363292 w 588211"/>
              <a:gd name="connsiteY72" fmla="*/ 274226 h 461912"/>
              <a:gd name="connsiteX73" fmla="*/ 368929 w 588211"/>
              <a:gd name="connsiteY73" fmla="*/ 267023 h 461912"/>
              <a:gd name="connsiteX74" fmla="*/ 382137 w 588211"/>
              <a:gd name="connsiteY74" fmla="*/ 254721 h 461912"/>
              <a:gd name="connsiteX75" fmla="*/ 396571 w 588211"/>
              <a:gd name="connsiteY75" fmla="*/ 242643 h 461912"/>
              <a:gd name="connsiteX76" fmla="*/ 405285 w 588211"/>
              <a:gd name="connsiteY76" fmla="*/ 235262 h 461912"/>
              <a:gd name="connsiteX77" fmla="*/ 407791 w 588211"/>
              <a:gd name="connsiteY77" fmla="*/ 234009 h 461912"/>
              <a:gd name="connsiteX78" fmla="*/ 412856 w 588211"/>
              <a:gd name="connsiteY78" fmla="*/ 236581 h 461912"/>
              <a:gd name="connsiteX79" fmla="*/ 420672 w 588211"/>
              <a:gd name="connsiteY79" fmla="*/ 242464 h 461912"/>
              <a:gd name="connsiteX80" fmla="*/ 428488 w 588211"/>
              <a:gd name="connsiteY80" fmla="*/ 248906 h 461912"/>
              <a:gd name="connsiteX81" fmla="*/ 433553 w 588211"/>
              <a:gd name="connsiteY81" fmla="*/ 253379 h 461912"/>
              <a:gd name="connsiteX82" fmla="*/ 456892 w 588211"/>
              <a:gd name="connsiteY82" fmla="*/ 247586 h 461912"/>
              <a:gd name="connsiteX83" fmla="*/ 459643 w 588211"/>
              <a:gd name="connsiteY83" fmla="*/ 241077 h 461912"/>
              <a:gd name="connsiteX84" fmla="*/ 464708 w 588211"/>
              <a:gd name="connsiteY84" fmla="*/ 231906 h 461912"/>
              <a:gd name="connsiteX85" fmla="*/ 470100 w 588211"/>
              <a:gd name="connsiteY85" fmla="*/ 223519 h 461912"/>
              <a:gd name="connsiteX86" fmla="*/ 184669 w 588211"/>
              <a:gd name="connsiteY86" fmla="*/ 127517 h 461912"/>
              <a:gd name="connsiteX87" fmla="*/ 145099 w 588211"/>
              <a:gd name="connsiteY87" fmla="*/ 143554 h 461912"/>
              <a:gd name="connsiteX88" fmla="*/ 128813 w 588211"/>
              <a:gd name="connsiteY88" fmla="*/ 182586 h 461912"/>
              <a:gd name="connsiteX89" fmla="*/ 133307 w 588211"/>
              <a:gd name="connsiteY89" fmla="*/ 203813 h 461912"/>
              <a:gd name="connsiteX90" fmla="*/ 145235 w 588211"/>
              <a:gd name="connsiteY90" fmla="*/ 221170 h 461912"/>
              <a:gd name="connsiteX91" fmla="*/ 163046 w 588211"/>
              <a:gd name="connsiteY91" fmla="*/ 232801 h 461912"/>
              <a:gd name="connsiteX92" fmla="*/ 184669 w 588211"/>
              <a:gd name="connsiteY92" fmla="*/ 237029 h 461912"/>
              <a:gd name="connsiteX93" fmla="*/ 206129 w 588211"/>
              <a:gd name="connsiteY93" fmla="*/ 232801 h 461912"/>
              <a:gd name="connsiteX94" fmla="*/ 223830 w 588211"/>
              <a:gd name="connsiteY94" fmla="*/ 221170 h 461912"/>
              <a:gd name="connsiteX95" fmla="*/ 235622 w 588211"/>
              <a:gd name="connsiteY95" fmla="*/ 203790 h 461912"/>
              <a:gd name="connsiteX96" fmla="*/ 239898 w 588211"/>
              <a:gd name="connsiteY96" fmla="*/ 182586 h 461912"/>
              <a:gd name="connsiteX97" fmla="*/ 235622 w 588211"/>
              <a:gd name="connsiteY97" fmla="*/ 161292 h 461912"/>
              <a:gd name="connsiteX98" fmla="*/ 223830 w 588211"/>
              <a:gd name="connsiteY98" fmla="*/ 143689 h 461912"/>
              <a:gd name="connsiteX99" fmla="*/ 206129 w 588211"/>
              <a:gd name="connsiteY99" fmla="*/ 131923 h 461912"/>
              <a:gd name="connsiteX100" fmla="*/ 184669 w 588211"/>
              <a:gd name="connsiteY100" fmla="*/ 127517 h 461912"/>
              <a:gd name="connsiteX101" fmla="*/ 157081 w 588211"/>
              <a:gd name="connsiteY101" fmla="*/ 0 h 461912"/>
              <a:gd name="connsiteX102" fmla="*/ 211711 w 588211"/>
              <a:gd name="connsiteY102" fmla="*/ 0 h 461912"/>
              <a:gd name="connsiteX103" fmla="*/ 216450 w 588211"/>
              <a:gd name="connsiteY103" fmla="*/ 7068 h 461912"/>
              <a:gd name="connsiteX104" fmla="*/ 219963 w 588211"/>
              <a:gd name="connsiteY104" fmla="*/ 22792 h 461912"/>
              <a:gd name="connsiteX105" fmla="*/ 222087 w 588211"/>
              <a:gd name="connsiteY105" fmla="*/ 40216 h 461912"/>
              <a:gd name="connsiteX106" fmla="*/ 223640 w 588211"/>
              <a:gd name="connsiteY106" fmla="*/ 51333 h 461912"/>
              <a:gd name="connsiteX107" fmla="*/ 250029 w 588211"/>
              <a:gd name="connsiteY107" fmla="*/ 61891 h 461912"/>
              <a:gd name="connsiteX108" fmla="*/ 269201 w 588211"/>
              <a:gd name="connsiteY108" fmla="*/ 48246 h 461912"/>
              <a:gd name="connsiteX109" fmla="*/ 287801 w 588211"/>
              <a:gd name="connsiteY109" fmla="*/ 34155 h 461912"/>
              <a:gd name="connsiteX110" fmla="*/ 290225 w 588211"/>
              <a:gd name="connsiteY110" fmla="*/ 32902 h 461912"/>
              <a:gd name="connsiteX111" fmla="*/ 298694 w 588211"/>
              <a:gd name="connsiteY111" fmla="*/ 39411 h 461912"/>
              <a:gd name="connsiteX112" fmla="*/ 313890 w 588211"/>
              <a:gd name="connsiteY112" fmla="*/ 53682 h 461912"/>
              <a:gd name="connsiteX113" fmla="*/ 328433 w 588211"/>
              <a:gd name="connsiteY113" fmla="*/ 68467 h 461912"/>
              <a:gd name="connsiteX114" fmla="*/ 335023 w 588211"/>
              <a:gd name="connsiteY114" fmla="*/ 77369 h 461912"/>
              <a:gd name="connsiteX115" fmla="*/ 330938 w 588211"/>
              <a:gd name="connsiteY115" fmla="*/ 84191 h 461912"/>
              <a:gd name="connsiteX116" fmla="*/ 321706 w 588211"/>
              <a:gd name="connsiteY116" fmla="*/ 96247 h 461912"/>
              <a:gd name="connsiteX117" fmla="*/ 311902 w 588211"/>
              <a:gd name="connsiteY117" fmla="*/ 108683 h 461912"/>
              <a:gd name="connsiteX118" fmla="*/ 305938 w 588211"/>
              <a:gd name="connsiteY118" fmla="*/ 116400 h 461912"/>
              <a:gd name="connsiteX119" fmla="*/ 317867 w 588211"/>
              <a:gd name="connsiteY119" fmla="*/ 144181 h 461912"/>
              <a:gd name="connsiteX120" fmla="*/ 329196 w 588211"/>
              <a:gd name="connsiteY120" fmla="*/ 145702 h 461912"/>
              <a:gd name="connsiteX121" fmla="*/ 346244 w 588211"/>
              <a:gd name="connsiteY121" fmla="*/ 148296 h 461912"/>
              <a:gd name="connsiteX122" fmla="*/ 361903 w 588211"/>
              <a:gd name="connsiteY122" fmla="*/ 151696 h 461912"/>
              <a:gd name="connsiteX123" fmla="*/ 368820 w 588211"/>
              <a:gd name="connsiteY123" fmla="*/ 155991 h 461912"/>
              <a:gd name="connsiteX124" fmla="*/ 368820 w 588211"/>
              <a:gd name="connsiteY124" fmla="*/ 209807 h 461912"/>
              <a:gd name="connsiteX125" fmla="*/ 361903 w 588211"/>
              <a:gd name="connsiteY125" fmla="*/ 214728 h 461912"/>
              <a:gd name="connsiteX126" fmla="*/ 346244 w 588211"/>
              <a:gd name="connsiteY126" fmla="*/ 218262 h 461912"/>
              <a:gd name="connsiteX127" fmla="*/ 328869 w 588211"/>
              <a:gd name="connsiteY127" fmla="*/ 220365 h 461912"/>
              <a:gd name="connsiteX128" fmla="*/ 317867 w 588211"/>
              <a:gd name="connsiteY128" fmla="*/ 221617 h 461912"/>
              <a:gd name="connsiteX129" fmla="*/ 306510 w 588211"/>
              <a:gd name="connsiteY129" fmla="*/ 248212 h 461912"/>
              <a:gd name="connsiteX130" fmla="*/ 320154 w 588211"/>
              <a:gd name="connsiteY130" fmla="*/ 266531 h 461912"/>
              <a:gd name="connsiteX131" fmla="*/ 335023 w 588211"/>
              <a:gd name="connsiteY131" fmla="*/ 284202 h 461912"/>
              <a:gd name="connsiteX132" fmla="*/ 335677 w 588211"/>
              <a:gd name="connsiteY132" fmla="*/ 287177 h 461912"/>
              <a:gd name="connsiteX133" fmla="*/ 329386 w 588211"/>
              <a:gd name="connsiteY133" fmla="*/ 296280 h 461912"/>
              <a:gd name="connsiteX134" fmla="*/ 314789 w 588211"/>
              <a:gd name="connsiteY134" fmla="*/ 311557 h 461912"/>
              <a:gd name="connsiteX135" fmla="*/ 299321 w 588211"/>
              <a:gd name="connsiteY135" fmla="*/ 325761 h 461912"/>
              <a:gd name="connsiteX136" fmla="*/ 290225 w 588211"/>
              <a:gd name="connsiteY136" fmla="*/ 331956 h 461912"/>
              <a:gd name="connsiteX137" fmla="*/ 283934 w 588211"/>
              <a:gd name="connsiteY137" fmla="*/ 327841 h 461912"/>
              <a:gd name="connsiteX138" fmla="*/ 271379 w 588211"/>
              <a:gd name="connsiteY138" fmla="*/ 318491 h 461912"/>
              <a:gd name="connsiteX139" fmla="*/ 258498 w 588211"/>
              <a:gd name="connsiteY139" fmla="*/ 308649 h 461912"/>
              <a:gd name="connsiteX140" fmla="*/ 250682 w 588211"/>
              <a:gd name="connsiteY140" fmla="*/ 302588 h 461912"/>
              <a:gd name="connsiteX141" fmla="*/ 223640 w 588211"/>
              <a:gd name="connsiteY141" fmla="*/ 313816 h 461912"/>
              <a:gd name="connsiteX142" fmla="*/ 222741 w 588211"/>
              <a:gd name="connsiteY142" fmla="*/ 324933 h 461912"/>
              <a:gd name="connsiteX143" fmla="*/ 220290 w 588211"/>
              <a:gd name="connsiteY143" fmla="*/ 342067 h 461912"/>
              <a:gd name="connsiteX144" fmla="*/ 216450 w 588211"/>
              <a:gd name="connsiteY144" fmla="*/ 357791 h 461912"/>
              <a:gd name="connsiteX145" fmla="*/ 211711 w 588211"/>
              <a:gd name="connsiteY145" fmla="*/ 364613 h 461912"/>
              <a:gd name="connsiteX146" fmla="*/ 157081 w 588211"/>
              <a:gd name="connsiteY146" fmla="*/ 364613 h 461912"/>
              <a:gd name="connsiteX147" fmla="*/ 152343 w 588211"/>
              <a:gd name="connsiteY147" fmla="*/ 357791 h 461912"/>
              <a:gd name="connsiteX148" fmla="*/ 148748 w 588211"/>
              <a:gd name="connsiteY148" fmla="*/ 342067 h 461912"/>
              <a:gd name="connsiteX149" fmla="*/ 146651 w 588211"/>
              <a:gd name="connsiteY149" fmla="*/ 325134 h 461912"/>
              <a:gd name="connsiteX150" fmla="*/ 145752 w 588211"/>
              <a:gd name="connsiteY150" fmla="*/ 313816 h 461912"/>
              <a:gd name="connsiteX151" fmla="*/ 118710 w 588211"/>
              <a:gd name="connsiteY151" fmla="*/ 302588 h 461912"/>
              <a:gd name="connsiteX152" fmla="*/ 99864 w 588211"/>
              <a:gd name="connsiteY152" fmla="*/ 316679 h 461912"/>
              <a:gd name="connsiteX153" fmla="*/ 81591 w 588211"/>
              <a:gd name="connsiteY153" fmla="*/ 331330 h 461912"/>
              <a:gd name="connsiteX154" fmla="*/ 78514 w 588211"/>
              <a:gd name="connsiteY154" fmla="*/ 331956 h 461912"/>
              <a:gd name="connsiteX155" fmla="*/ 70044 w 588211"/>
              <a:gd name="connsiteY155" fmla="*/ 325761 h 461912"/>
              <a:gd name="connsiteX156" fmla="*/ 55039 w 588211"/>
              <a:gd name="connsiteY156" fmla="*/ 311557 h 461912"/>
              <a:gd name="connsiteX157" fmla="*/ 40959 w 588211"/>
              <a:gd name="connsiteY157" fmla="*/ 296280 h 461912"/>
              <a:gd name="connsiteX158" fmla="*/ 34668 w 588211"/>
              <a:gd name="connsiteY158" fmla="*/ 287177 h 461912"/>
              <a:gd name="connsiteX159" fmla="*/ 38644 w 588211"/>
              <a:gd name="connsiteY159" fmla="*/ 280981 h 461912"/>
              <a:gd name="connsiteX160" fmla="*/ 47686 w 588211"/>
              <a:gd name="connsiteY160" fmla="*/ 268925 h 461912"/>
              <a:gd name="connsiteX161" fmla="*/ 57163 w 588211"/>
              <a:gd name="connsiteY161" fmla="*/ 256488 h 461912"/>
              <a:gd name="connsiteX162" fmla="*/ 62854 w 588211"/>
              <a:gd name="connsiteY162" fmla="*/ 248772 h 461912"/>
              <a:gd name="connsiteX163" fmla="*/ 50872 w 588211"/>
              <a:gd name="connsiteY163" fmla="*/ 220365 h 461912"/>
              <a:gd name="connsiteX164" fmla="*/ 39543 w 588211"/>
              <a:gd name="connsiteY164" fmla="*/ 218844 h 461912"/>
              <a:gd name="connsiteX165" fmla="*/ 22495 w 588211"/>
              <a:gd name="connsiteY165" fmla="*/ 216764 h 461912"/>
              <a:gd name="connsiteX166" fmla="*/ 6836 w 588211"/>
              <a:gd name="connsiteY166" fmla="*/ 213587 h 461912"/>
              <a:gd name="connsiteX167" fmla="*/ 0 w 588211"/>
              <a:gd name="connsiteY167" fmla="*/ 209181 h 461912"/>
              <a:gd name="connsiteX168" fmla="*/ 0 w 588211"/>
              <a:gd name="connsiteY168" fmla="*/ 154805 h 461912"/>
              <a:gd name="connsiteX169" fmla="*/ 6836 w 588211"/>
              <a:gd name="connsiteY169" fmla="*/ 150131 h 461912"/>
              <a:gd name="connsiteX170" fmla="*/ 22794 w 588211"/>
              <a:gd name="connsiteY170" fmla="*/ 146574 h 461912"/>
              <a:gd name="connsiteX171" fmla="*/ 40169 w 588211"/>
              <a:gd name="connsiteY171" fmla="*/ 144494 h 461912"/>
              <a:gd name="connsiteX172" fmla="*/ 51525 w 588211"/>
              <a:gd name="connsiteY172" fmla="*/ 143554 h 461912"/>
              <a:gd name="connsiteX173" fmla="*/ 62854 w 588211"/>
              <a:gd name="connsiteY173" fmla="*/ 116959 h 461912"/>
              <a:gd name="connsiteX174" fmla="*/ 48884 w 588211"/>
              <a:gd name="connsiteY174" fmla="*/ 98394 h 461912"/>
              <a:gd name="connsiteX175" fmla="*/ 34668 w 588211"/>
              <a:gd name="connsiteY175" fmla="*/ 80389 h 461912"/>
              <a:gd name="connsiteX176" fmla="*/ 33443 w 588211"/>
              <a:gd name="connsiteY176" fmla="*/ 77369 h 461912"/>
              <a:gd name="connsiteX177" fmla="*/ 39652 w 588211"/>
              <a:gd name="connsiteY177" fmla="*/ 68467 h 461912"/>
              <a:gd name="connsiteX178" fmla="*/ 54085 w 588211"/>
              <a:gd name="connsiteY178" fmla="*/ 53369 h 461912"/>
              <a:gd name="connsiteX179" fmla="*/ 69472 w 588211"/>
              <a:gd name="connsiteY179" fmla="*/ 39098 h 461912"/>
              <a:gd name="connsiteX180" fmla="*/ 78514 w 588211"/>
              <a:gd name="connsiteY180" fmla="*/ 32902 h 461912"/>
              <a:gd name="connsiteX181" fmla="*/ 84777 w 588211"/>
              <a:gd name="connsiteY181" fmla="*/ 36884 h 461912"/>
              <a:gd name="connsiteX182" fmla="*/ 97413 w 588211"/>
              <a:gd name="connsiteY182" fmla="*/ 46032 h 461912"/>
              <a:gd name="connsiteX183" fmla="*/ 110567 w 588211"/>
              <a:gd name="connsiteY183" fmla="*/ 56388 h 461912"/>
              <a:gd name="connsiteX184" fmla="*/ 118056 w 588211"/>
              <a:gd name="connsiteY184" fmla="*/ 62517 h 461912"/>
              <a:gd name="connsiteX185" fmla="*/ 145752 w 588211"/>
              <a:gd name="connsiteY185" fmla="*/ 51333 h 461912"/>
              <a:gd name="connsiteX186" fmla="*/ 146651 w 588211"/>
              <a:gd name="connsiteY186" fmla="*/ 40216 h 461912"/>
              <a:gd name="connsiteX187" fmla="*/ 148748 w 588211"/>
              <a:gd name="connsiteY187" fmla="*/ 22792 h 461912"/>
              <a:gd name="connsiteX188" fmla="*/ 152016 w 588211"/>
              <a:gd name="connsiteY188" fmla="*/ 7068 h 461912"/>
              <a:gd name="connsiteX189" fmla="*/ 157081 w 588211"/>
              <a:gd name="connsiteY189" fmla="*/ 0 h 46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88211" h="461912">
                <a:moveTo>
                  <a:pt x="465144" y="304735"/>
                </a:moveTo>
                <a:cubicBezTo>
                  <a:pt x="455149" y="304735"/>
                  <a:pt x="446489" y="308202"/>
                  <a:pt x="439381" y="315136"/>
                </a:cubicBezTo>
                <a:cubicBezTo>
                  <a:pt x="432137" y="322159"/>
                  <a:pt x="428624" y="330503"/>
                  <a:pt x="428624" y="340411"/>
                </a:cubicBezTo>
                <a:cubicBezTo>
                  <a:pt x="428624" y="350320"/>
                  <a:pt x="432137" y="358842"/>
                  <a:pt x="439245" y="366112"/>
                </a:cubicBezTo>
                <a:cubicBezTo>
                  <a:pt x="446298" y="373381"/>
                  <a:pt x="454904" y="376982"/>
                  <a:pt x="465144" y="376982"/>
                </a:cubicBezTo>
                <a:cubicBezTo>
                  <a:pt x="475166" y="376982"/>
                  <a:pt x="483799" y="373493"/>
                  <a:pt x="491124" y="366626"/>
                </a:cubicBezTo>
                <a:cubicBezTo>
                  <a:pt x="498368" y="359536"/>
                  <a:pt x="502018" y="350946"/>
                  <a:pt x="502018" y="340411"/>
                </a:cubicBezTo>
                <a:cubicBezTo>
                  <a:pt x="502018" y="330503"/>
                  <a:pt x="498423" y="322159"/>
                  <a:pt x="491370" y="315136"/>
                </a:cubicBezTo>
                <a:cubicBezTo>
                  <a:pt x="484316" y="308202"/>
                  <a:pt x="475601" y="304735"/>
                  <a:pt x="465144" y="304735"/>
                </a:cubicBezTo>
                <a:close/>
                <a:moveTo>
                  <a:pt x="471516" y="222282"/>
                </a:moveTo>
                <a:lnTo>
                  <a:pt x="486059" y="222282"/>
                </a:lnTo>
                <a:lnTo>
                  <a:pt x="504251" y="227500"/>
                </a:lnTo>
                <a:cubicBezTo>
                  <a:pt x="511114" y="229826"/>
                  <a:pt x="517323" y="232175"/>
                  <a:pt x="522851" y="234635"/>
                </a:cubicBezTo>
                <a:cubicBezTo>
                  <a:pt x="528352" y="237029"/>
                  <a:pt x="531103" y="239310"/>
                  <a:pt x="531103" y="241502"/>
                </a:cubicBezTo>
                <a:cubicBezTo>
                  <a:pt x="531103" y="246177"/>
                  <a:pt x="530531" y="250919"/>
                  <a:pt x="529442" y="255795"/>
                </a:cubicBezTo>
                <a:cubicBezTo>
                  <a:pt x="528298" y="260582"/>
                  <a:pt x="527317" y="265324"/>
                  <a:pt x="526500" y="269931"/>
                </a:cubicBezTo>
                <a:cubicBezTo>
                  <a:pt x="529768" y="272325"/>
                  <a:pt x="532710" y="275053"/>
                  <a:pt x="535270" y="277961"/>
                </a:cubicBezTo>
                <a:cubicBezTo>
                  <a:pt x="537829" y="280869"/>
                  <a:pt x="540144" y="283956"/>
                  <a:pt x="542214" y="287177"/>
                </a:cubicBezTo>
                <a:cubicBezTo>
                  <a:pt x="547252" y="286796"/>
                  <a:pt x="552318" y="286483"/>
                  <a:pt x="557328" y="286282"/>
                </a:cubicBezTo>
                <a:cubicBezTo>
                  <a:pt x="562394" y="286036"/>
                  <a:pt x="567269" y="285969"/>
                  <a:pt x="571953" y="285969"/>
                </a:cubicBezTo>
                <a:cubicBezTo>
                  <a:pt x="573559" y="285969"/>
                  <a:pt x="575411" y="288630"/>
                  <a:pt x="577454" y="293999"/>
                </a:cubicBezTo>
                <a:cubicBezTo>
                  <a:pt x="579496" y="299367"/>
                  <a:pt x="581294" y="305429"/>
                  <a:pt x="582846" y="312318"/>
                </a:cubicBezTo>
                <a:cubicBezTo>
                  <a:pt x="584371" y="319140"/>
                  <a:pt x="585651" y="325649"/>
                  <a:pt x="586686" y="331822"/>
                </a:cubicBezTo>
                <a:cubicBezTo>
                  <a:pt x="587721" y="337951"/>
                  <a:pt x="588211" y="341932"/>
                  <a:pt x="588211" y="343699"/>
                </a:cubicBezTo>
                <a:cubicBezTo>
                  <a:pt x="588211" y="344974"/>
                  <a:pt x="586822" y="346227"/>
                  <a:pt x="584071" y="347681"/>
                </a:cubicBezTo>
                <a:cubicBezTo>
                  <a:pt x="581294" y="349068"/>
                  <a:pt x="578298" y="350387"/>
                  <a:pt x="575030" y="351528"/>
                </a:cubicBezTo>
                <a:cubicBezTo>
                  <a:pt x="571762" y="352803"/>
                  <a:pt x="568412" y="354056"/>
                  <a:pt x="565008" y="355375"/>
                </a:cubicBezTo>
                <a:cubicBezTo>
                  <a:pt x="561631" y="356650"/>
                  <a:pt x="559371" y="357523"/>
                  <a:pt x="558173" y="357970"/>
                </a:cubicBezTo>
                <a:cubicBezTo>
                  <a:pt x="556294" y="365597"/>
                  <a:pt x="553924" y="372755"/>
                  <a:pt x="551038" y="379443"/>
                </a:cubicBezTo>
                <a:cubicBezTo>
                  <a:pt x="551501" y="380583"/>
                  <a:pt x="552644" y="382529"/>
                  <a:pt x="554578" y="385012"/>
                </a:cubicBezTo>
                <a:cubicBezTo>
                  <a:pt x="556566" y="387517"/>
                  <a:pt x="558472" y="390313"/>
                  <a:pt x="560270" y="393221"/>
                </a:cubicBezTo>
                <a:cubicBezTo>
                  <a:pt x="562149" y="396062"/>
                  <a:pt x="563728" y="398835"/>
                  <a:pt x="565226" y="401475"/>
                </a:cubicBezTo>
                <a:cubicBezTo>
                  <a:pt x="566615" y="404069"/>
                  <a:pt x="567323" y="405971"/>
                  <a:pt x="567323" y="406910"/>
                </a:cubicBezTo>
                <a:cubicBezTo>
                  <a:pt x="567323" y="407738"/>
                  <a:pt x="565417" y="410064"/>
                  <a:pt x="561686" y="414045"/>
                </a:cubicBezTo>
                <a:cubicBezTo>
                  <a:pt x="557900" y="417960"/>
                  <a:pt x="553489" y="422142"/>
                  <a:pt x="548478" y="426437"/>
                </a:cubicBezTo>
                <a:cubicBezTo>
                  <a:pt x="543494" y="430732"/>
                  <a:pt x="538619" y="434825"/>
                  <a:pt x="534071" y="438627"/>
                </a:cubicBezTo>
                <a:cubicBezTo>
                  <a:pt x="529442" y="442474"/>
                  <a:pt x="526500" y="445114"/>
                  <a:pt x="525275" y="446523"/>
                </a:cubicBezTo>
                <a:lnTo>
                  <a:pt x="522851" y="447776"/>
                </a:lnTo>
                <a:cubicBezTo>
                  <a:pt x="522007" y="447776"/>
                  <a:pt x="520346" y="446903"/>
                  <a:pt x="517786" y="445181"/>
                </a:cubicBezTo>
                <a:cubicBezTo>
                  <a:pt x="515226" y="443414"/>
                  <a:pt x="512584" y="441468"/>
                  <a:pt x="509970" y="439254"/>
                </a:cubicBezTo>
                <a:cubicBezTo>
                  <a:pt x="507328" y="437039"/>
                  <a:pt x="504714" y="434892"/>
                  <a:pt x="502127" y="432745"/>
                </a:cubicBezTo>
                <a:cubicBezTo>
                  <a:pt x="499567" y="430597"/>
                  <a:pt x="497905" y="429211"/>
                  <a:pt x="497088" y="428383"/>
                </a:cubicBezTo>
                <a:cubicBezTo>
                  <a:pt x="489518" y="430799"/>
                  <a:pt x="481511" y="432745"/>
                  <a:pt x="473096" y="434131"/>
                </a:cubicBezTo>
                <a:cubicBezTo>
                  <a:pt x="472715" y="435339"/>
                  <a:pt x="471762" y="437554"/>
                  <a:pt x="470400" y="440640"/>
                </a:cubicBezTo>
                <a:cubicBezTo>
                  <a:pt x="468929" y="443727"/>
                  <a:pt x="467323" y="446836"/>
                  <a:pt x="465607" y="449856"/>
                </a:cubicBezTo>
                <a:cubicBezTo>
                  <a:pt x="463864" y="452898"/>
                  <a:pt x="462203" y="455671"/>
                  <a:pt x="460541" y="458132"/>
                </a:cubicBezTo>
                <a:cubicBezTo>
                  <a:pt x="458935" y="460726"/>
                  <a:pt x="457464" y="461912"/>
                  <a:pt x="456239" y="461912"/>
                </a:cubicBezTo>
                <a:cubicBezTo>
                  <a:pt x="455040" y="461912"/>
                  <a:pt x="451446" y="461218"/>
                  <a:pt x="445536" y="459653"/>
                </a:cubicBezTo>
                <a:cubicBezTo>
                  <a:pt x="439572" y="458132"/>
                  <a:pt x="433172" y="456298"/>
                  <a:pt x="426309" y="454038"/>
                </a:cubicBezTo>
                <a:cubicBezTo>
                  <a:pt x="419528" y="451824"/>
                  <a:pt x="413374" y="449476"/>
                  <a:pt x="407927" y="446948"/>
                </a:cubicBezTo>
                <a:cubicBezTo>
                  <a:pt x="402453" y="444420"/>
                  <a:pt x="399784" y="442228"/>
                  <a:pt x="399784" y="440193"/>
                </a:cubicBezTo>
                <a:cubicBezTo>
                  <a:pt x="399784" y="435518"/>
                  <a:pt x="400274" y="430732"/>
                  <a:pt x="401309" y="425788"/>
                </a:cubicBezTo>
                <a:cubicBezTo>
                  <a:pt x="402344" y="420867"/>
                  <a:pt x="403297" y="416193"/>
                  <a:pt x="404060" y="411719"/>
                </a:cubicBezTo>
                <a:cubicBezTo>
                  <a:pt x="400792" y="409303"/>
                  <a:pt x="397905" y="406664"/>
                  <a:pt x="395345" y="403756"/>
                </a:cubicBezTo>
                <a:cubicBezTo>
                  <a:pt x="392785" y="400848"/>
                  <a:pt x="390470" y="397762"/>
                  <a:pt x="388428" y="394541"/>
                </a:cubicBezTo>
                <a:cubicBezTo>
                  <a:pt x="383744" y="394988"/>
                  <a:pt x="379060" y="395234"/>
                  <a:pt x="374457" y="395480"/>
                </a:cubicBezTo>
                <a:cubicBezTo>
                  <a:pt x="369909" y="395682"/>
                  <a:pt x="365280" y="395726"/>
                  <a:pt x="360868" y="395726"/>
                </a:cubicBezTo>
                <a:lnTo>
                  <a:pt x="356374" y="395726"/>
                </a:lnTo>
                <a:cubicBezTo>
                  <a:pt x="355040" y="395726"/>
                  <a:pt x="354196" y="394608"/>
                  <a:pt x="353760" y="392394"/>
                </a:cubicBezTo>
                <a:cubicBezTo>
                  <a:pt x="353379" y="390738"/>
                  <a:pt x="352534" y="387204"/>
                  <a:pt x="351309" y="381657"/>
                </a:cubicBezTo>
                <a:cubicBezTo>
                  <a:pt x="350083" y="376088"/>
                  <a:pt x="348695" y="370294"/>
                  <a:pt x="347142" y="364166"/>
                </a:cubicBezTo>
                <a:cubicBezTo>
                  <a:pt x="345617" y="357970"/>
                  <a:pt x="344337" y="352423"/>
                  <a:pt x="343357" y="347368"/>
                </a:cubicBezTo>
                <a:cubicBezTo>
                  <a:pt x="342268" y="342313"/>
                  <a:pt x="341832" y="339405"/>
                  <a:pt x="341832" y="338577"/>
                </a:cubicBezTo>
                <a:cubicBezTo>
                  <a:pt x="341832" y="337392"/>
                  <a:pt x="343166" y="336072"/>
                  <a:pt x="345917" y="334663"/>
                </a:cubicBezTo>
                <a:cubicBezTo>
                  <a:pt x="348695" y="333276"/>
                  <a:pt x="351881" y="331822"/>
                  <a:pt x="355476" y="330256"/>
                </a:cubicBezTo>
                <a:cubicBezTo>
                  <a:pt x="359016" y="328735"/>
                  <a:pt x="362475" y="327528"/>
                  <a:pt x="365743" y="326521"/>
                </a:cubicBezTo>
                <a:cubicBezTo>
                  <a:pt x="369011" y="325515"/>
                  <a:pt x="371244" y="324821"/>
                  <a:pt x="372469" y="324441"/>
                </a:cubicBezTo>
                <a:cubicBezTo>
                  <a:pt x="373313" y="319699"/>
                  <a:pt x="374267" y="315852"/>
                  <a:pt x="375410" y="312564"/>
                </a:cubicBezTo>
                <a:cubicBezTo>
                  <a:pt x="376500" y="309343"/>
                  <a:pt x="378106" y="305675"/>
                  <a:pt x="380149" y="301380"/>
                </a:cubicBezTo>
                <a:cubicBezTo>
                  <a:pt x="379332" y="300619"/>
                  <a:pt x="378052" y="298852"/>
                  <a:pt x="376173" y="296280"/>
                </a:cubicBezTo>
                <a:cubicBezTo>
                  <a:pt x="374321" y="293618"/>
                  <a:pt x="372469" y="290845"/>
                  <a:pt x="370481" y="288004"/>
                </a:cubicBezTo>
                <a:cubicBezTo>
                  <a:pt x="368548" y="285096"/>
                  <a:pt x="366832" y="282256"/>
                  <a:pt x="365416" y="279527"/>
                </a:cubicBezTo>
                <a:cubicBezTo>
                  <a:pt x="364000" y="276820"/>
                  <a:pt x="363292" y="274986"/>
                  <a:pt x="363292" y="274226"/>
                </a:cubicBezTo>
                <a:cubicBezTo>
                  <a:pt x="363292" y="273421"/>
                  <a:pt x="365171" y="271005"/>
                  <a:pt x="368929" y="267023"/>
                </a:cubicBezTo>
                <a:cubicBezTo>
                  <a:pt x="372714" y="263176"/>
                  <a:pt x="377153" y="259083"/>
                  <a:pt x="382137" y="254721"/>
                </a:cubicBezTo>
                <a:cubicBezTo>
                  <a:pt x="387148" y="250427"/>
                  <a:pt x="391941" y="246311"/>
                  <a:pt x="396571" y="242643"/>
                </a:cubicBezTo>
                <a:cubicBezTo>
                  <a:pt x="401173" y="238863"/>
                  <a:pt x="404060" y="236402"/>
                  <a:pt x="405285" y="235262"/>
                </a:cubicBezTo>
                <a:lnTo>
                  <a:pt x="407791" y="234009"/>
                </a:lnTo>
                <a:cubicBezTo>
                  <a:pt x="408608" y="234009"/>
                  <a:pt x="410296" y="234881"/>
                  <a:pt x="412856" y="236581"/>
                </a:cubicBezTo>
                <a:cubicBezTo>
                  <a:pt x="415416" y="238236"/>
                  <a:pt x="417976" y="240249"/>
                  <a:pt x="420672" y="242464"/>
                </a:cubicBezTo>
                <a:cubicBezTo>
                  <a:pt x="423286" y="244678"/>
                  <a:pt x="425928" y="246826"/>
                  <a:pt x="428488" y="248906"/>
                </a:cubicBezTo>
                <a:cubicBezTo>
                  <a:pt x="431048" y="251120"/>
                  <a:pt x="432709" y="252507"/>
                  <a:pt x="433553" y="253379"/>
                </a:cubicBezTo>
                <a:cubicBezTo>
                  <a:pt x="440743" y="250919"/>
                  <a:pt x="448477" y="249040"/>
                  <a:pt x="456892" y="247586"/>
                </a:cubicBezTo>
                <a:cubicBezTo>
                  <a:pt x="457273" y="246378"/>
                  <a:pt x="458227" y="244231"/>
                  <a:pt x="459643" y="241077"/>
                </a:cubicBezTo>
                <a:cubicBezTo>
                  <a:pt x="461059" y="237968"/>
                  <a:pt x="462720" y="234881"/>
                  <a:pt x="464708" y="231906"/>
                </a:cubicBezTo>
                <a:cubicBezTo>
                  <a:pt x="466642" y="228820"/>
                  <a:pt x="468412" y="226113"/>
                  <a:pt x="470100" y="223519"/>
                </a:cubicBezTo>
                <a:close/>
                <a:moveTo>
                  <a:pt x="184669" y="127517"/>
                </a:moveTo>
                <a:cubicBezTo>
                  <a:pt x="169146" y="127517"/>
                  <a:pt x="155938" y="132885"/>
                  <a:pt x="145099" y="143554"/>
                </a:cubicBezTo>
                <a:cubicBezTo>
                  <a:pt x="134287" y="154224"/>
                  <a:pt x="128813" y="167242"/>
                  <a:pt x="128813" y="182586"/>
                </a:cubicBezTo>
                <a:cubicBezTo>
                  <a:pt x="128813" y="190101"/>
                  <a:pt x="130311" y="197102"/>
                  <a:pt x="133307" y="203813"/>
                </a:cubicBezTo>
                <a:cubicBezTo>
                  <a:pt x="136248" y="210434"/>
                  <a:pt x="140224" y="216249"/>
                  <a:pt x="145235" y="221170"/>
                </a:cubicBezTo>
                <a:cubicBezTo>
                  <a:pt x="150246" y="226091"/>
                  <a:pt x="156183" y="229960"/>
                  <a:pt x="163046" y="232801"/>
                </a:cubicBezTo>
                <a:cubicBezTo>
                  <a:pt x="169908" y="235575"/>
                  <a:pt x="177016" y="237029"/>
                  <a:pt x="184669" y="237029"/>
                </a:cubicBezTo>
                <a:cubicBezTo>
                  <a:pt x="192294" y="237029"/>
                  <a:pt x="199402" y="235575"/>
                  <a:pt x="206129" y="232801"/>
                </a:cubicBezTo>
                <a:cubicBezTo>
                  <a:pt x="212937" y="229960"/>
                  <a:pt x="218819" y="226091"/>
                  <a:pt x="223830" y="221170"/>
                </a:cubicBezTo>
                <a:cubicBezTo>
                  <a:pt x="228814" y="216249"/>
                  <a:pt x="232735" y="210434"/>
                  <a:pt x="235622" y="203790"/>
                </a:cubicBezTo>
                <a:cubicBezTo>
                  <a:pt x="238509" y="197102"/>
                  <a:pt x="239898" y="190101"/>
                  <a:pt x="239898" y="182586"/>
                </a:cubicBezTo>
                <a:cubicBezTo>
                  <a:pt x="239898" y="175138"/>
                  <a:pt x="238509" y="167980"/>
                  <a:pt x="235622" y="161292"/>
                </a:cubicBezTo>
                <a:cubicBezTo>
                  <a:pt x="232735" y="154537"/>
                  <a:pt x="228814" y="148610"/>
                  <a:pt x="223830" y="143689"/>
                </a:cubicBezTo>
                <a:cubicBezTo>
                  <a:pt x="218819" y="138745"/>
                  <a:pt x="212937" y="134898"/>
                  <a:pt x="206129" y="131923"/>
                </a:cubicBezTo>
                <a:cubicBezTo>
                  <a:pt x="199402" y="129038"/>
                  <a:pt x="192294" y="127517"/>
                  <a:pt x="184669" y="127517"/>
                </a:cubicBezTo>
                <a:close/>
                <a:moveTo>
                  <a:pt x="157081" y="0"/>
                </a:moveTo>
                <a:lnTo>
                  <a:pt x="211711" y="0"/>
                </a:lnTo>
                <a:cubicBezTo>
                  <a:pt x="213318" y="0"/>
                  <a:pt x="214898" y="2326"/>
                  <a:pt x="216450" y="7068"/>
                </a:cubicBezTo>
                <a:cubicBezTo>
                  <a:pt x="217975" y="11810"/>
                  <a:pt x="219146" y="16977"/>
                  <a:pt x="219963" y="22792"/>
                </a:cubicBezTo>
                <a:cubicBezTo>
                  <a:pt x="220807" y="28541"/>
                  <a:pt x="221515" y="34356"/>
                  <a:pt x="222087" y="40216"/>
                </a:cubicBezTo>
                <a:cubicBezTo>
                  <a:pt x="222741" y="45965"/>
                  <a:pt x="223231" y="49767"/>
                  <a:pt x="223640" y="51333"/>
                </a:cubicBezTo>
                <a:cubicBezTo>
                  <a:pt x="232872" y="53816"/>
                  <a:pt x="241641" y="57350"/>
                  <a:pt x="250029" y="61891"/>
                </a:cubicBezTo>
                <a:cubicBezTo>
                  <a:pt x="256374" y="57350"/>
                  <a:pt x="262801" y="52720"/>
                  <a:pt x="269201" y="48246"/>
                </a:cubicBezTo>
                <a:cubicBezTo>
                  <a:pt x="275682" y="43639"/>
                  <a:pt x="281891" y="38964"/>
                  <a:pt x="287801" y="34155"/>
                </a:cubicBezTo>
                <a:lnTo>
                  <a:pt x="290225" y="32902"/>
                </a:lnTo>
                <a:cubicBezTo>
                  <a:pt x="291069" y="32902"/>
                  <a:pt x="293874" y="35117"/>
                  <a:pt x="298694" y="39411"/>
                </a:cubicBezTo>
                <a:cubicBezTo>
                  <a:pt x="303487" y="43750"/>
                  <a:pt x="308553" y="48492"/>
                  <a:pt x="313890" y="53682"/>
                </a:cubicBezTo>
                <a:cubicBezTo>
                  <a:pt x="319201" y="58804"/>
                  <a:pt x="324076" y="63725"/>
                  <a:pt x="328433" y="68467"/>
                </a:cubicBezTo>
                <a:cubicBezTo>
                  <a:pt x="332845" y="73186"/>
                  <a:pt x="335023" y="76161"/>
                  <a:pt x="335023" y="77369"/>
                </a:cubicBezTo>
                <a:cubicBezTo>
                  <a:pt x="335023" y="78174"/>
                  <a:pt x="333689" y="80389"/>
                  <a:pt x="330938" y="84191"/>
                </a:cubicBezTo>
                <a:cubicBezTo>
                  <a:pt x="328106" y="87904"/>
                  <a:pt x="325029" y="91885"/>
                  <a:pt x="321706" y="96247"/>
                </a:cubicBezTo>
                <a:cubicBezTo>
                  <a:pt x="318302" y="100609"/>
                  <a:pt x="315034" y="104702"/>
                  <a:pt x="311902" y="108683"/>
                </a:cubicBezTo>
                <a:cubicBezTo>
                  <a:pt x="308689" y="112598"/>
                  <a:pt x="306646" y="115125"/>
                  <a:pt x="305938" y="116400"/>
                </a:cubicBezTo>
                <a:cubicBezTo>
                  <a:pt x="310622" y="124229"/>
                  <a:pt x="314599" y="133511"/>
                  <a:pt x="317867" y="144181"/>
                </a:cubicBezTo>
                <a:cubicBezTo>
                  <a:pt x="319909" y="144561"/>
                  <a:pt x="323694" y="145075"/>
                  <a:pt x="329196" y="145702"/>
                </a:cubicBezTo>
                <a:cubicBezTo>
                  <a:pt x="334724" y="146261"/>
                  <a:pt x="340416" y="147156"/>
                  <a:pt x="346244" y="148296"/>
                </a:cubicBezTo>
                <a:cubicBezTo>
                  <a:pt x="352071" y="149370"/>
                  <a:pt x="357273" y="150556"/>
                  <a:pt x="361903" y="151696"/>
                </a:cubicBezTo>
                <a:cubicBezTo>
                  <a:pt x="366505" y="152971"/>
                  <a:pt x="368820" y="154358"/>
                  <a:pt x="368820" y="155991"/>
                </a:cubicBezTo>
                <a:lnTo>
                  <a:pt x="368820" y="209807"/>
                </a:lnTo>
                <a:cubicBezTo>
                  <a:pt x="368820" y="211753"/>
                  <a:pt x="366505" y="213520"/>
                  <a:pt x="361903" y="214728"/>
                </a:cubicBezTo>
                <a:cubicBezTo>
                  <a:pt x="357273" y="216115"/>
                  <a:pt x="352071" y="217189"/>
                  <a:pt x="346244" y="218262"/>
                </a:cubicBezTo>
                <a:cubicBezTo>
                  <a:pt x="340416" y="219269"/>
                  <a:pt x="334642" y="219962"/>
                  <a:pt x="328869" y="220365"/>
                </a:cubicBezTo>
                <a:cubicBezTo>
                  <a:pt x="323177" y="220790"/>
                  <a:pt x="319446" y="221170"/>
                  <a:pt x="317867" y="221617"/>
                </a:cubicBezTo>
                <a:cubicBezTo>
                  <a:pt x="314980" y="230274"/>
                  <a:pt x="311249" y="239109"/>
                  <a:pt x="306510" y="248212"/>
                </a:cubicBezTo>
                <a:cubicBezTo>
                  <a:pt x="311249" y="254453"/>
                  <a:pt x="315742" y="260514"/>
                  <a:pt x="320154" y="266531"/>
                </a:cubicBezTo>
                <a:cubicBezTo>
                  <a:pt x="324593" y="272392"/>
                  <a:pt x="329522" y="278386"/>
                  <a:pt x="335023" y="284202"/>
                </a:cubicBezTo>
                <a:lnTo>
                  <a:pt x="335677" y="287177"/>
                </a:lnTo>
                <a:cubicBezTo>
                  <a:pt x="335677" y="288384"/>
                  <a:pt x="333553" y="291404"/>
                  <a:pt x="329386" y="296280"/>
                </a:cubicBezTo>
                <a:cubicBezTo>
                  <a:pt x="325165" y="301134"/>
                  <a:pt x="320290" y="306189"/>
                  <a:pt x="314789" y="311557"/>
                </a:cubicBezTo>
                <a:cubicBezTo>
                  <a:pt x="309261" y="316925"/>
                  <a:pt x="304087" y="321600"/>
                  <a:pt x="299321" y="325761"/>
                </a:cubicBezTo>
                <a:cubicBezTo>
                  <a:pt x="294446" y="329876"/>
                  <a:pt x="291450" y="331956"/>
                  <a:pt x="290225" y="331956"/>
                </a:cubicBezTo>
                <a:cubicBezTo>
                  <a:pt x="289844" y="331956"/>
                  <a:pt x="287719" y="330570"/>
                  <a:pt x="283934" y="327841"/>
                </a:cubicBezTo>
                <a:cubicBezTo>
                  <a:pt x="280176" y="325134"/>
                  <a:pt x="276009" y="322048"/>
                  <a:pt x="271379" y="318491"/>
                </a:cubicBezTo>
                <a:cubicBezTo>
                  <a:pt x="266777" y="314957"/>
                  <a:pt x="262474" y="311736"/>
                  <a:pt x="258498" y="308649"/>
                </a:cubicBezTo>
                <a:cubicBezTo>
                  <a:pt x="254468" y="305675"/>
                  <a:pt x="251908" y="303661"/>
                  <a:pt x="250682" y="302588"/>
                </a:cubicBezTo>
                <a:cubicBezTo>
                  <a:pt x="241450" y="307263"/>
                  <a:pt x="232463" y="310976"/>
                  <a:pt x="223640" y="313816"/>
                </a:cubicBezTo>
                <a:cubicBezTo>
                  <a:pt x="223640" y="315852"/>
                  <a:pt x="223313" y="319565"/>
                  <a:pt x="222741" y="324933"/>
                </a:cubicBezTo>
                <a:cubicBezTo>
                  <a:pt x="222087" y="330435"/>
                  <a:pt x="221325" y="336117"/>
                  <a:pt x="220290" y="342067"/>
                </a:cubicBezTo>
                <a:cubicBezTo>
                  <a:pt x="219282" y="348061"/>
                  <a:pt x="217975" y="353295"/>
                  <a:pt x="216450" y="357791"/>
                </a:cubicBezTo>
                <a:cubicBezTo>
                  <a:pt x="214925" y="362332"/>
                  <a:pt x="213318" y="364613"/>
                  <a:pt x="211711" y="364613"/>
                </a:cubicBezTo>
                <a:lnTo>
                  <a:pt x="157081" y="364613"/>
                </a:lnTo>
                <a:cubicBezTo>
                  <a:pt x="155420" y="364613"/>
                  <a:pt x="153895" y="362332"/>
                  <a:pt x="152343" y="357791"/>
                </a:cubicBezTo>
                <a:cubicBezTo>
                  <a:pt x="150818" y="353295"/>
                  <a:pt x="149592" y="348061"/>
                  <a:pt x="148748" y="342067"/>
                </a:cubicBezTo>
                <a:cubicBezTo>
                  <a:pt x="147986" y="336117"/>
                  <a:pt x="147223" y="330435"/>
                  <a:pt x="146651" y="325134"/>
                </a:cubicBezTo>
                <a:cubicBezTo>
                  <a:pt x="145998" y="319766"/>
                  <a:pt x="145752" y="316031"/>
                  <a:pt x="145752" y="313816"/>
                </a:cubicBezTo>
                <a:cubicBezTo>
                  <a:pt x="136520" y="311423"/>
                  <a:pt x="127479" y="307643"/>
                  <a:pt x="118710" y="302588"/>
                </a:cubicBezTo>
                <a:cubicBezTo>
                  <a:pt x="112364" y="307263"/>
                  <a:pt x="106074" y="311937"/>
                  <a:pt x="99864" y="316679"/>
                </a:cubicBezTo>
                <a:cubicBezTo>
                  <a:pt x="93628" y="321466"/>
                  <a:pt x="87473" y="326275"/>
                  <a:pt x="81591" y="331330"/>
                </a:cubicBezTo>
                <a:lnTo>
                  <a:pt x="78514" y="331956"/>
                </a:lnTo>
                <a:cubicBezTo>
                  <a:pt x="77751" y="331956"/>
                  <a:pt x="74919" y="329876"/>
                  <a:pt x="70044" y="325761"/>
                </a:cubicBezTo>
                <a:cubicBezTo>
                  <a:pt x="65251" y="321600"/>
                  <a:pt x="60240" y="316925"/>
                  <a:pt x="55039" y="311557"/>
                </a:cubicBezTo>
                <a:cubicBezTo>
                  <a:pt x="49782" y="306189"/>
                  <a:pt x="45126" y="301134"/>
                  <a:pt x="40959" y="296280"/>
                </a:cubicBezTo>
                <a:cubicBezTo>
                  <a:pt x="36711" y="291404"/>
                  <a:pt x="34668" y="288384"/>
                  <a:pt x="34668" y="287177"/>
                </a:cubicBezTo>
                <a:cubicBezTo>
                  <a:pt x="34668" y="286796"/>
                  <a:pt x="35948" y="284716"/>
                  <a:pt x="38644" y="280981"/>
                </a:cubicBezTo>
                <a:cubicBezTo>
                  <a:pt x="41258" y="277313"/>
                  <a:pt x="44336" y="273219"/>
                  <a:pt x="47686" y="268925"/>
                </a:cubicBezTo>
                <a:cubicBezTo>
                  <a:pt x="51062" y="264563"/>
                  <a:pt x="54222" y="260403"/>
                  <a:pt x="57163" y="256488"/>
                </a:cubicBezTo>
                <a:cubicBezTo>
                  <a:pt x="60186" y="252574"/>
                  <a:pt x="62037" y="250046"/>
                  <a:pt x="62854" y="248772"/>
                </a:cubicBezTo>
                <a:cubicBezTo>
                  <a:pt x="58116" y="240182"/>
                  <a:pt x="54140" y="230654"/>
                  <a:pt x="50872" y="220365"/>
                </a:cubicBezTo>
                <a:cubicBezTo>
                  <a:pt x="48829" y="219984"/>
                  <a:pt x="45044" y="219470"/>
                  <a:pt x="39543" y="218844"/>
                </a:cubicBezTo>
                <a:cubicBezTo>
                  <a:pt x="34014" y="218262"/>
                  <a:pt x="28377" y="217569"/>
                  <a:pt x="22495" y="216764"/>
                </a:cubicBezTo>
                <a:cubicBezTo>
                  <a:pt x="16640" y="215936"/>
                  <a:pt x="11465" y="214862"/>
                  <a:pt x="6836" y="213587"/>
                </a:cubicBezTo>
                <a:cubicBezTo>
                  <a:pt x="2233" y="212268"/>
                  <a:pt x="0" y="210814"/>
                  <a:pt x="0" y="209181"/>
                </a:cubicBezTo>
                <a:lnTo>
                  <a:pt x="0" y="154805"/>
                </a:lnTo>
                <a:cubicBezTo>
                  <a:pt x="0" y="153217"/>
                  <a:pt x="2233" y="151562"/>
                  <a:pt x="6836" y="150131"/>
                </a:cubicBezTo>
                <a:cubicBezTo>
                  <a:pt x="11465" y="148542"/>
                  <a:pt x="16776" y="147402"/>
                  <a:pt x="22794" y="146574"/>
                </a:cubicBezTo>
                <a:cubicBezTo>
                  <a:pt x="28840" y="145836"/>
                  <a:pt x="34668" y="145075"/>
                  <a:pt x="40169" y="144494"/>
                </a:cubicBezTo>
                <a:cubicBezTo>
                  <a:pt x="45698" y="143868"/>
                  <a:pt x="49483" y="143554"/>
                  <a:pt x="51525" y="143554"/>
                </a:cubicBezTo>
                <a:cubicBezTo>
                  <a:pt x="53949" y="133690"/>
                  <a:pt x="57735" y="124855"/>
                  <a:pt x="62854" y="116959"/>
                </a:cubicBezTo>
                <a:cubicBezTo>
                  <a:pt x="58116" y="110764"/>
                  <a:pt x="53513" y="104523"/>
                  <a:pt x="48884" y="98394"/>
                </a:cubicBezTo>
                <a:cubicBezTo>
                  <a:pt x="44336" y="92266"/>
                  <a:pt x="39543" y="86204"/>
                  <a:pt x="34668" y="80389"/>
                </a:cubicBezTo>
                <a:lnTo>
                  <a:pt x="33443" y="77369"/>
                </a:lnTo>
                <a:cubicBezTo>
                  <a:pt x="33443" y="76161"/>
                  <a:pt x="35485" y="73209"/>
                  <a:pt x="39652" y="68467"/>
                </a:cubicBezTo>
                <a:cubicBezTo>
                  <a:pt x="43900" y="63725"/>
                  <a:pt x="48693" y="58737"/>
                  <a:pt x="54085" y="53369"/>
                </a:cubicBezTo>
                <a:cubicBezTo>
                  <a:pt x="59532" y="48000"/>
                  <a:pt x="64652" y="43258"/>
                  <a:pt x="69472" y="39098"/>
                </a:cubicBezTo>
                <a:cubicBezTo>
                  <a:pt x="74265" y="35050"/>
                  <a:pt x="77288" y="32902"/>
                  <a:pt x="78514" y="32902"/>
                </a:cubicBezTo>
                <a:cubicBezTo>
                  <a:pt x="78949" y="32902"/>
                  <a:pt x="81019" y="34222"/>
                  <a:pt x="84777" y="36884"/>
                </a:cubicBezTo>
                <a:cubicBezTo>
                  <a:pt x="88563" y="39478"/>
                  <a:pt x="92811" y="42565"/>
                  <a:pt x="97413" y="46032"/>
                </a:cubicBezTo>
                <a:cubicBezTo>
                  <a:pt x="101961" y="49566"/>
                  <a:pt x="106400" y="53055"/>
                  <a:pt x="110567" y="56388"/>
                </a:cubicBezTo>
                <a:cubicBezTo>
                  <a:pt x="114788" y="59676"/>
                  <a:pt x="117294" y="61689"/>
                  <a:pt x="118056" y="62517"/>
                </a:cubicBezTo>
                <a:cubicBezTo>
                  <a:pt x="126907" y="57462"/>
                  <a:pt x="136139" y="53816"/>
                  <a:pt x="145752" y="51333"/>
                </a:cubicBezTo>
                <a:cubicBezTo>
                  <a:pt x="145752" y="49767"/>
                  <a:pt x="145998" y="45965"/>
                  <a:pt x="146651" y="40216"/>
                </a:cubicBezTo>
                <a:cubicBezTo>
                  <a:pt x="147223" y="34356"/>
                  <a:pt x="147986" y="28541"/>
                  <a:pt x="148748" y="22792"/>
                </a:cubicBezTo>
                <a:cubicBezTo>
                  <a:pt x="149592" y="16977"/>
                  <a:pt x="150682" y="11810"/>
                  <a:pt x="152016" y="7068"/>
                </a:cubicBezTo>
                <a:cubicBezTo>
                  <a:pt x="153323" y="2326"/>
                  <a:pt x="155039" y="0"/>
                  <a:pt x="1570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0512AC9B-3D32-7657-6137-673B4F3086F4}"/>
              </a:ext>
            </a:extLst>
          </p:cNvPr>
          <p:cNvSpPr/>
          <p:nvPr/>
        </p:nvSpPr>
        <p:spPr>
          <a:xfrm>
            <a:off x="3514647" y="4557860"/>
            <a:ext cx="202663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b="1" dirty="0" err="1">
                <a:solidFill>
                  <a:srgbClr val="0533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Зангар</a:t>
            </a:r>
            <a:r>
              <a:rPr lang="ru-RU" sz="1100" b="1" dirty="0">
                <a:solidFill>
                  <a:srgbClr val="0533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КАНЫЛБАЙ</a:t>
            </a: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0C69C2EB-7BD6-E629-1504-54AC616542B7}"/>
              </a:ext>
            </a:extLst>
          </p:cNvPr>
          <p:cNvSpPr/>
          <p:nvPr/>
        </p:nvSpPr>
        <p:spPr>
          <a:xfrm>
            <a:off x="3890884" y="4741538"/>
            <a:ext cx="1274156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Frontend </a:t>
            </a:r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разработчик </a:t>
            </a:r>
          </a:p>
        </p:txBody>
      </p:sp>
      <p:pic>
        <p:nvPicPr>
          <p:cNvPr id="78" name="Рисунок 77" descr="Изображение выглядит как текст, человек, мальчик, молодой&#10;&#10;Автоматически созданное описание">
            <a:extLst>
              <a:ext uri="{FF2B5EF4-FFF2-40B4-BE49-F238E27FC236}">
                <a16:creationId xmlns:a16="http://schemas.microsoft.com/office/drawing/2014/main" id="{DCE371E2-9A49-3ABB-5890-62E01E0103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6" t="16338" r="14203" b="41720"/>
          <a:stretch>
            <a:fillRect/>
          </a:stretch>
        </p:blipFill>
        <p:spPr>
          <a:xfrm>
            <a:off x="3936594" y="3270250"/>
            <a:ext cx="1176530" cy="1176530"/>
          </a:xfrm>
          <a:custGeom>
            <a:avLst/>
            <a:gdLst>
              <a:gd name="connsiteX0" fmla="*/ 847800 w 1695600"/>
              <a:gd name="connsiteY0" fmla="*/ 0 h 1695600"/>
              <a:gd name="connsiteX1" fmla="*/ 1695600 w 1695600"/>
              <a:gd name="connsiteY1" fmla="*/ 847800 h 1695600"/>
              <a:gd name="connsiteX2" fmla="*/ 847800 w 1695600"/>
              <a:gd name="connsiteY2" fmla="*/ 1695600 h 1695600"/>
              <a:gd name="connsiteX3" fmla="*/ 0 w 1695600"/>
              <a:gd name="connsiteY3" fmla="*/ 847800 h 1695600"/>
              <a:gd name="connsiteX4" fmla="*/ 847800 w 1695600"/>
              <a:gd name="connsiteY4" fmla="*/ 0 h 16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600" h="1695600">
                <a:moveTo>
                  <a:pt x="847800" y="0"/>
                </a:moveTo>
                <a:cubicBezTo>
                  <a:pt x="1316027" y="0"/>
                  <a:pt x="1695600" y="379573"/>
                  <a:pt x="1695600" y="847800"/>
                </a:cubicBezTo>
                <a:cubicBezTo>
                  <a:pt x="1695600" y="1316027"/>
                  <a:pt x="1316027" y="1695600"/>
                  <a:pt x="847800" y="1695600"/>
                </a:cubicBezTo>
                <a:cubicBezTo>
                  <a:pt x="379573" y="1695600"/>
                  <a:pt x="0" y="1316027"/>
                  <a:pt x="0" y="847800"/>
                </a:cubicBezTo>
                <a:cubicBezTo>
                  <a:pt x="0" y="379573"/>
                  <a:pt x="379573" y="0"/>
                  <a:pt x="847800" y="0"/>
                </a:cubicBezTo>
                <a:close/>
              </a:path>
            </a:pathLst>
          </a:custGeom>
          <a:solidFill>
            <a:schemeClr val="bg1">
              <a:lumMod val="95000"/>
              <a:alpha val="43000"/>
            </a:schemeClr>
          </a:solidFill>
          <a:ln w="25400">
            <a:solidFill>
              <a:srgbClr val="BB8D54"/>
            </a:solidFill>
          </a:ln>
        </p:spPr>
      </p:pic>
      <p:sp>
        <p:nvSpPr>
          <p:cNvPr id="79" name="Овал 78">
            <a:extLst>
              <a:ext uri="{FF2B5EF4-FFF2-40B4-BE49-F238E27FC236}">
                <a16:creationId xmlns:a16="http://schemas.microsoft.com/office/drawing/2014/main" id="{2BC948B7-3A4D-8019-F4E8-459A25F54576}"/>
              </a:ext>
            </a:extLst>
          </p:cNvPr>
          <p:cNvSpPr/>
          <p:nvPr/>
        </p:nvSpPr>
        <p:spPr>
          <a:xfrm>
            <a:off x="4777094" y="3231573"/>
            <a:ext cx="366074" cy="366074"/>
          </a:xfrm>
          <a:prstGeom prst="ellipse">
            <a:avLst/>
          </a:prstGeom>
          <a:solidFill>
            <a:srgbClr val="0069B4"/>
          </a:solidFill>
          <a:ln w="317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AutoShape 79">
            <a:extLst>
              <a:ext uri="{FF2B5EF4-FFF2-40B4-BE49-F238E27FC236}">
                <a16:creationId xmlns:a16="http://schemas.microsoft.com/office/drawing/2014/main" id="{5FCA19D0-0F0B-40D4-90D6-A9E9D0EC61E1}"/>
              </a:ext>
            </a:extLst>
          </p:cNvPr>
          <p:cNvSpPr>
            <a:spLocks/>
          </p:cNvSpPr>
          <p:nvPr/>
        </p:nvSpPr>
        <p:spPr bwMode="auto">
          <a:xfrm>
            <a:off x="4872808" y="3330098"/>
            <a:ext cx="187346" cy="169024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27" y="11039"/>
                </a:moveTo>
                <a:lnTo>
                  <a:pt x="19787" y="8346"/>
                </a:lnTo>
                <a:lnTo>
                  <a:pt x="19787" y="17288"/>
                </a:lnTo>
                <a:cubicBezTo>
                  <a:pt x="19787" y="17878"/>
                  <a:pt x="19689" y="18435"/>
                  <a:pt x="19494" y="18954"/>
                </a:cubicBezTo>
                <a:cubicBezTo>
                  <a:pt x="19298" y="19470"/>
                  <a:pt x="19039" y="19928"/>
                  <a:pt x="18711" y="20324"/>
                </a:cubicBezTo>
                <a:cubicBezTo>
                  <a:pt x="18383" y="20714"/>
                  <a:pt x="18004" y="21028"/>
                  <a:pt x="17574" y="21256"/>
                </a:cubicBezTo>
                <a:cubicBezTo>
                  <a:pt x="17145" y="21485"/>
                  <a:pt x="16681" y="21599"/>
                  <a:pt x="16179" y="21599"/>
                </a:cubicBezTo>
                <a:lnTo>
                  <a:pt x="3593" y="21599"/>
                </a:lnTo>
                <a:cubicBezTo>
                  <a:pt x="3101" y="21599"/>
                  <a:pt x="2634" y="21485"/>
                  <a:pt x="2193" y="21256"/>
                </a:cubicBezTo>
                <a:cubicBezTo>
                  <a:pt x="1753" y="21028"/>
                  <a:pt x="1372" y="20711"/>
                  <a:pt x="1051" y="20324"/>
                </a:cubicBezTo>
                <a:cubicBezTo>
                  <a:pt x="733" y="19928"/>
                  <a:pt x="476" y="19470"/>
                  <a:pt x="286" y="18954"/>
                </a:cubicBezTo>
                <a:cubicBezTo>
                  <a:pt x="95" y="18432"/>
                  <a:pt x="0" y="17878"/>
                  <a:pt x="0" y="17288"/>
                </a:cubicBezTo>
                <a:lnTo>
                  <a:pt x="0" y="4340"/>
                </a:lnTo>
                <a:cubicBezTo>
                  <a:pt x="0" y="3751"/>
                  <a:pt x="95" y="3193"/>
                  <a:pt x="286" y="2662"/>
                </a:cubicBezTo>
                <a:cubicBezTo>
                  <a:pt x="476" y="2134"/>
                  <a:pt x="733" y="1677"/>
                  <a:pt x="1051" y="1293"/>
                </a:cubicBezTo>
                <a:cubicBezTo>
                  <a:pt x="1372" y="914"/>
                  <a:pt x="1753" y="607"/>
                  <a:pt x="2193" y="378"/>
                </a:cubicBezTo>
                <a:cubicBezTo>
                  <a:pt x="2634" y="149"/>
                  <a:pt x="3101" y="35"/>
                  <a:pt x="3593" y="35"/>
                </a:cubicBezTo>
                <a:lnTo>
                  <a:pt x="16179" y="35"/>
                </a:lnTo>
                <a:cubicBezTo>
                  <a:pt x="16211" y="35"/>
                  <a:pt x="16253" y="40"/>
                  <a:pt x="16304" y="46"/>
                </a:cubicBezTo>
                <a:cubicBezTo>
                  <a:pt x="16355" y="58"/>
                  <a:pt x="16395" y="64"/>
                  <a:pt x="16426" y="64"/>
                </a:cubicBezTo>
                <a:lnTo>
                  <a:pt x="14191" y="2745"/>
                </a:lnTo>
                <a:lnTo>
                  <a:pt x="3593" y="2745"/>
                </a:lnTo>
                <a:cubicBezTo>
                  <a:pt x="3226" y="2745"/>
                  <a:pt x="2913" y="2900"/>
                  <a:pt x="2651" y="3214"/>
                </a:cubicBezTo>
                <a:cubicBezTo>
                  <a:pt x="2389" y="3528"/>
                  <a:pt x="2260" y="3906"/>
                  <a:pt x="2260" y="4343"/>
                </a:cubicBezTo>
                <a:lnTo>
                  <a:pt x="2260" y="17288"/>
                </a:lnTo>
                <a:cubicBezTo>
                  <a:pt x="2260" y="17728"/>
                  <a:pt x="2389" y="18107"/>
                  <a:pt x="2651" y="18423"/>
                </a:cubicBezTo>
                <a:cubicBezTo>
                  <a:pt x="2913" y="18731"/>
                  <a:pt x="3226" y="18893"/>
                  <a:pt x="3593" y="18893"/>
                </a:cubicBezTo>
                <a:lnTo>
                  <a:pt x="16179" y="18893"/>
                </a:lnTo>
                <a:cubicBezTo>
                  <a:pt x="16546" y="18893"/>
                  <a:pt x="16864" y="18731"/>
                  <a:pt x="17128" y="18423"/>
                </a:cubicBezTo>
                <a:cubicBezTo>
                  <a:pt x="17395" y="18110"/>
                  <a:pt x="17527" y="17731"/>
                  <a:pt x="17527" y="17288"/>
                </a:cubicBezTo>
                <a:lnTo>
                  <a:pt x="17527" y="11039"/>
                </a:lnTo>
                <a:close/>
                <a:moveTo>
                  <a:pt x="18875" y="6393"/>
                </a:moveTo>
                <a:lnTo>
                  <a:pt x="11251" y="15534"/>
                </a:lnTo>
                <a:lnTo>
                  <a:pt x="7386" y="17054"/>
                </a:lnTo>
                <a:lnTo>
                  <a:pt x="8651" y="12432"/>
                </a:lnTo>
                <a:lnTo>
                  <a:pt x="16287" y="3278"/>
                </a:lnTo>
                <a:lnTo>
                  <a:pt x="18875" y="6393"/>
                </a:lnTo>
                <a:close/>
                <a:moveTo>
                  <a:pt x="16524" y="5607"/>
                </a:moveTo>
                <a:cubicBezTo>
                  <a:pt x="16664" y="5440"/>
                  <a:pt x="16664" y="5281"/>
                  <a:pt x="16524" y="5114"/>
                </a:cubicBezTo>
                <a:cubicBezTo>
                  <a:pt x="16382" y="4964"/>
                  <a:pt x="16245" y="4964"/>
                  <a:pt x="16113" y="5114"/>
                </a:cubicBezTo>
                <a:lnTo>
                  <a:pt x="10140" y="12273"/>
                </a:lnTo>
                <a:cubicBezTo>
                  <a:pt x="10001" y="12446"/>
                  <a:pt x="10001" y="12610"/>
                  <a:pt x="10140" y="12766"/>
                </a:cubicBezTo>
                <a:cubicBezTo>
                  <a:pt x="10189" y="12839"/>
                  <a:pt x="10255" y="12880"/>
                  <a:pt x="10341" y="12880"/>
                </a:cubicBezTo>
                <a:cubicBezTo>
                  <a:pt x="10419" y="12880"/>
                  <a:pt x="10480" y="12839"/>
                  <a:pt x="10527" y="12766"/>
                </a:cubicBezTo>
                <a:lnTo>
                  <a:pt x="16524" y="5607"/>
                </a:lnTo>
                <a:close/>
                <a:moveTo>
                  <a:pt x="21274" y="1677"/>
                </a:moveTo>
                <a:cubicBezTo>
                  <a:pt x="21485" y="1947"/>
                  <a:pt x="21592" y="2255"/>
                  <a:pt x="21597" y="2610"/>
                </a:cubicBezTo>
                <a:cubicBezTo>
                  <a:pt x="21600" y="2959"/>
                  <a:pt x="21492" y="3269"/>
                  <a:pt x="21274" y="3542"/>
                </a:cubicBezTo>
                <a:lnTo>
                  <a:pt x="20161" y="4830"/>
                </a:lnTo>
                <a:lnTo>
                  <a:pt x="17574" y="1724"/>
                </a:lnTo>
                <a:lnTo>
                  <a:pt x="18652" y="407"/>
                </a:lnTo>
                <a:cubicBezTo>
                  <a:pt x="18880" y="137"/>
                  <a:pt x="19144" y="0"/>
                  <a:pt x="19447" y="0"/>
                </a:cubicBezTo>
                <a:cubicBezTo>
                  <a:pt x="19753" y="0"/>
                  <a:pt x="20005" y="137"/>
                  <a:pt x="20208" y="407"/>
                </a:cubicBezTo>
                <a:lnTo>
                  <a:pt x="20748" y="1038"/>
                </a:lnTo>
                <a:lnTo>
                  <a:pt x="21274" y="16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/>
          <a:p>
            <a:pPr defTabSz="342528"/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F0076488-1FE6-C262-C124-67D30615A7BC}"/>
              </a:ext>
            </a:extLst>
          </p:cNvPr>
          <p:cNvSpPr/>
          <p:nvPr/>
        </p:nvSpPr>
        <p:spPr>
          <a:xfrm>
            <a:off x="3519287" y="2555278"/>
            <a:ext cx="202663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b="1" dirty="0">
                <a:solidFill>
                  <a:srgbClr val="0533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Виталий БОБРОВ</a:t>
            </a: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5731BE76-8416-FD54-19AA-4EA184B2DDFA}"/>
              </a:ext>
            </a:extLst>
          </p:cNvPr>
          <p:cNvSpPr/>
          <p:nvPr/>
        </p:nvSpPr>
        <p:spPr>
          <a:xfrm>
            <a:off x="3895524" y="2738956"/>
            <a:ext cx="1274156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Администратор проекта</a:t>
            </a:r>
          </a:p>
        </p:txBody>
      </p:sp>
      <p:sp>
        <p:nvSpPr>
          <p:cNvPr id="84" name="Oval 30">
            <a:extLst>
              <a:ext uri="{FF2B5EF4-FFF2-40B4-BE49-F238E27FC236}">
                <a16:creationId xmlns:a16="http://schemas.microsoft.com/office/drawing/2014/main" id="{8512541A-D2BF-3E8B-BE6E-BDEB34D46C81}"/>
              </a:ext>
            </a:extLst>
          </p:cNvPr>
          <p:cNvSpPr/>
          <p:nvPr/>
        </p:nvSpPr>
        <p:spPr>
          <a:xfrm>
            <a:off x="3929338" y="1243268"/>
            <a:ext cx="1216416" cy="1217434"/>
          </a:xfrm>
          <a:prstGeom prst="ellipse">
            <a:avLst/>
          </a:prstGeom>
          <a:blipFill>
            <a:blip r:embed="rId8"/>
            <a:srcRect/>
            <a:stretch>
              <a:fillRect l="-28824" t="-13898" r="-28824" b="-46590"/>
            </a:stretch>
          </a:blipFill>
          <a:ln w="25400">
            <a:solidFill>
              <a:srgbClr val="BB8D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5" name="Овал 84">
            <a:extLst>
              <a:ext uri="{FF2B5EF4-FFF2-40B4-BE49-F238E27FC236}">
                <a16:creationId xmlns:a16="http://schemas.microsoft.com/office/drawing/2014/main" id="{29A587A9-8A67-5B7A-B5FF-3B528B4B7EB4}"/>
              </a:ext>
            </a:extLst>
          </p:cNvPr>
          <p:cNvSpPr/>
          <p:nvPr/>
        </p:nvSpPr>
        <p:spPr>
          <a:xfrm>
            <a:off x="4788348" y="1228725"/>
            <a:ext cx="366074" cy="366074"/>
          </a:xfrm>
          <a:prstGeom prst="ellipse">
            <a:avLst/>
          </a:prstGeom>
          <a:solidFill>
            <a:srgbClr val="0069B4"/>
          </a:solidFill>
          <a:ln w="317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AutoShape 18">
            <a:extLst>
              <a:ext uri="{FF2B5EF4-FFF2-40B4-BE49-F238E27FC236}">
                <a16:creationId xmlns:a16="http://schemas.microsoft.com/office/drawing/2014/main" id="{D5A3BD11-D2F6-6A7A-2DC8-FB4CA92E31C1}"/>
              </a:ext>
            </a:extLst>
          </p:cNvPr>
          <p:cNvSpPr>
            <a:spLocks/>
          </p:cNvSpPr>
          <p:nvPr/>
        </p:nvSpPr>
        <p:spPr bwMode="auto">
          <a:xfrm>
            <a:off x="4881408" y="1330118"/>
            <a:ext cx="179954" cy="15888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1152"/>
                </a:moveTo>
                <a:lnTo>
                  <a:pt x="0" y="5936"/>
                </a:lnTo>
                <a:cubicBezTo>
                  <a:pt x="0" y="5498"/>
                  <a:pt x="132" y="5116"/>
                  <a:pt x="396" y="4796"/>
                </a:cubicBezTo>
                <a:cubicBezTo>
                  <a:pt x="663" y="4479"/>
                  <a:pt x="979" y="4317"/>
                  <a:pt x="1346" y="4317"/>
                </a:cubicBezTo>
                <a:lnTo>
                  <a:pt x="6316" y="4317"/>
                </a:lnTo>
                <a:lnTo>
                  <a:pt x="6316" y="1072"/>
                </a:lnTo>
                <a:cubicBezTo>
                  <a:pt x="6316" y="781"/>
                  <a:pt x="6399" y="528"/>
                  <a:pt x="6568" y="320"/>
                </a:cubicBezTo>
                <a:cubicBezTo>
                  <a:pt x="6737" y="108"/>
                  <a:pt x="6945" y="0"/>
                  <a:pt x="7195" y="0"/>
                </a:cubicBezTo>
                <a:lnTo>
                  <a:pt x="14402" y="0"/>
                </a:lnTo>
                <a:cubicBezTo>
                  <a:pt x="14661" y="0"/>
                  <a:pt x="14877" y="108"/>
                  <a:pt x="15053" y="320"/>
                </a:cubicBezTo>
                <a:cubicBezTo>
                  <a:pt x="15227" y="528"/>
                  <a:pt x="15318" y="781"/>
                  <a:pt x="15318" y="1072"/>
                </a:cubicBezTo>
                <a:lnTo>
                  <a:pt x="15318" y="4317"/>
                </a:lnTo>
                <a:lnTo>
                  <a:pt x="20263" y="4317"/>
                </a:lnTo>
                <a:cubicBezTo>
                  <a:pt x="20630" y="4317"/>
                  <a:pt x="20943" y="4479"/>
                  <a:pt x="21205" y="4796"/>
                </a:cubicBezTo>
                <a:cubicBezTo>
                  <a:pt x="21467" y="5116"/>
                  <a:pt x="21599" y="5498"/>
                  <a:pt x="21599" y="5936"/>
                </a:cubicBezTo>
                <a:lnTo>
                  <a:pt x="21599" y="11152"/>
                </a:lnTo>
                <a:lnTo>
                  <a:pt x="0" y="11152"/>
                </a:lnTo>
                <a:close/>
                <a:moveTo>
                  <a:pt x="21599" y="12782"/>
                </a:moveTo>
                <a:lnTo>
                  <a:pt x="21599" y="19981"/>
                </a:lnTo>
                <a:cubicBezTo>
                  <a:pt x="21599" y="20425"/>
                  <a:pt x="21467" y="20801"/>
                  <a:pt x="21205" y="21121"/>
                </a:cubicBezTo>
                <a:cubicBezTo>
                  <a:pt x="20943" y="21438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21"/>
                </a:cubicBezTo>
                <a:cubicBezTo>
                  <a:pt x="132" y="20801"/>
                  <a:pt x="0" y="20425"/>
                  <a:pt x="0" y="19981"/>
                </a:cubicBezTo>
                <a:lnTo>
                  <a:pt x="0" y="12782"/>
                </a:lnTo>
                <a:lnTo>
                  <a:pt x="8355" y="12782"/>
                </a:lnTo>
                <a:cubicBezTo>
                  <a:pt x="8340" y="12841"/>
                  <a:pt x="8333" y="12929"/>
                  <a:pt x="8333" y="13052"/>
                </a:cubicBezTo>
                <a:lnTo>
                  <a:pt x="8333" y="15199"/>
                </a:lnTo>
                <a:cubicBezTo>
                  <a:pt x="8333" y="15713"/>
                  <a:pt x="8482" y="16160"/>
                  <a:pt x="8783" y="16542"/>
                </a:cubicBezTo>
                <a:cubicBezTo>
                  <a:pt x="9085" y="16921"/>
                  <a:pt x="9462" y="17112"/>
                  <a:pt x="9914" y="17112"/>
                </a:cubicBezTo>
                <a:lnTo>
                  <a:pt x="11707" y="17112"/>
                </a:lnTo>
                <a:cubicBezTo>
                  <a:pt x="12137" y="17112"/>
                  <a:pt x="12507" y="16924"/>
                  <a:pt x="12816" y="16548"/>
                </a:cubicBezTo>
                <a:cubicBezTo>
                  <a:pt x="13124" y="16175"/>
                  <a:pt x="13278" y="15725"/>
                  <a:pt x="13278" y="15199"/>
                </a:cubicBezTo>
                <a:lnTo>
                  <a:pt x="13278" y="13052"/>
                </a:lnTo>
                <a:cubicBezTo>
                  <a:pt x="13278" y="12938"/>
                  <a:pt x="13266" y="12847"/>
                  <a:pt x="13242" y="12782"/>
                </a:cubicBezTo>
                <a:lnTo>
                  <a:pt x="21599" y="12782"/>
                </a:lnTo>
                <a:close/>
                <a:moveTo>
                  <a:pt x="8108" y="4320"/>
                </a:moveTo>
                <a:lnTo>
                  <a:pt x="13511" y="4320"/>
                </a:lnTo>
                <a:lnTo>
                  <a:pt x="13511" y="2170"/>
                </a:lnTo>
                <a:lnTo>
                  <a:pt x="8108" y="2170"/>
                </a:lnTo>
                <a:lnTo>
                  <a:pt x="8108" y="4320"/>
                </a:lnTo>
                <a:close/>
                <a:moveTo>
                  <a:pt x="11707" y="12782"/>
                </a:moveTo>
                <a:cubicBezTo>
                  <a:pt x="11849" y="12782"/>
                  <a:pt x="11922" y="12873"/>
                  <a:pt x="11929" y="13052"/>
                </a:cubicBezTo>
                <a:lnTo>
                  <a:pt x="11929" y="15199"/>
                </a:lnTo>
                <a:cubicBezTo>
                  <a:pt x="11929" y="15367"/>
                  <a:pt x="11856" y="15455"/>
                  <a:pt x="11707" y="15467"/>
                </a:cubicBezTo>
                <a:lnTo>
                  <a:pt x="9914" y="15467"/>
                </a:lnTo>
                <a:cubicBezTo>
                  <a:pt x="9758" y="15467"/>
                  <a:pt x="9675" y="15379"/>
                  <a:pt x="9667" y="15199"/>
                </a:cubicBezTo>
                <a:lnTo>
                  <a:pt x="9667" y="13052"/>
                </a:lnTo>
                <a:cubicBezTo>
                  <a:pt x="9667" y="12882"/>
                  <a:pt x="9750" y="12794"/>
                  <a:pt x="9914" y="12782"/>
                </a:cubicBezTo>
                <a:lnTo>
                  <a:pt x="11707" y="127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/>
          <a:p>
            <a:pPr defTabSz="342528"/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371A5AB1-1FCF-D54F-0A71-E7DF4D173D11}"/>
              </a:ext>
            </a:extLst>
          </p:cNvPr>
          <p:cNvSpPr/>
          <p:nvPr/>
        </p:nvSpPr>
        <p:spPr>
          <a:xfrm>
            <a:off x="1640252" y="4557860"/>
            <a:ext cx="202663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b="1" dirty="0">
                <a:solidFill>
                  <a:srgbClr val="0533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 ЛЕПЁШКИН</a:t>
            </a:r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976D07E4-0BAC-C1EF-91BE-2A70C2A921FA}"/>
              </a:ext>
            </a:extLst>
          </p:cNvPr>
          <p:cNvSpPr/>
          <p:nvPr/>
        </p:nvSpPr>
        <p:spPr>
          <a:xfrm>
            <a:off x="2016489" y="4741538"/>
            <a:ext cx="1274156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Разработчик нейронных сетей</a:t>
            </a:r>
          </a:p>
        </p:txBody>
      </p:sp>
      <p:pic>
        <p:nvPicPr>
          <p:cNvPr id="90" name="Рисунок 89" descr="Изображение выглядит как человек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754DCD2A-37CA-A81A-B00C-5181BB3A953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1" t="6868" r="21407" b="48242"/>
          <a:stretch>
            <a:fillRect/>
          </a:stretch>
        </p:blipFill>
        <p:spPr>
          <a:xfrm>
            <a:off x="2065568" y="3270250"/>
            <a:ext cx="1176530" cy="1176530"/>
          </a:xfrm>
          <a:custGeom>
            <a:avLst/>
            <a:gdLst>
              <a:gd name="connsiteX0" fmla="*/ 847800 w 1695600"/>
              <a:gd name="connsiteY0" fmla="*/ 0 h 1695600"/>
              <a:gd name="connsiteX1" fmla="*/ 1695600 w 1695600"/>
              <a:gd name="connsiteY1" fmla="*/ 847800 h 1695600"/>
              <a:gd name="connsiteX2" fmla="*/ 847800 w 1695600"/>
              <a:gd name="connsiteY2" fmla="*/ 1695600 h 1695600"/>
              <a:gd name="connsiteX3" fmla="*/ 0 w 1695600"/>
              <a:gd name="connsiteY3" fmla="*/ 847800 h 1695600"/>
              <a:gd name="connsiteX4" fmla="*/ 847800 w 1695600"/>
              <a:gd name="connsiteY4" fmla="*/ 0 h 16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600" h="1695600">
                <a:moveTo>
                  <a:pt x="847800" y="0"/>
                </a:moveTo>
                <a:cubicBezTo>
                  <a:pt x="1316027" y="0"/>
                  <a:pt x="1695600" y="379573"/>
                  <a:pt x="1695600" y="847800"/>
                </a:cubicBezTo>
                <a:cubicBezTo>
                  <a:pt x="1695600" y="1316027"/>
                  <a:pt x="1316027" y="1695600"/>
                  <a:pt x="847800" y="1695600"/>
                </a:cubicBezTo>
                <a:cubicBezTo>
                  <a:pt x="379573" y="1695600"/>
                  <a:pt x="0" y="1316027"/>
                  <a:pt x="0" y="847800"/>
                </a:cubicBezTo>
                <a:cubicBezTo>
                  <a:pt x="0" y="379573"/>
                  <a:pt x="379573" y="0"/>
                  <a:pt x="847800" y="0"/>
                </a:cubicBezTo>
                <a:close/>
              </a:path>
            </a:pathLst>
          </a:custGeom>
          <a:solidFill>
            <a:schemeClr val="bg1">
              <a:lumMod val="95000"/>
              <a:alpha val="43000"/>
            </a:schemeClr>
          </a:solidFill>
          <a:ln w="25400">
            <a:solidFill>
              <a:srgbClr val="BB8D54"/>
            </a:solidFill>
          </a:ln>
        </p:spPr>
      </p:pic>
      <p:sp>
        <p:nvSpPr>
          <p:cNvPr id="91" name="Овал 90">
            <a:extLst>
              <a:ext uri="{FF2B5EF4-FFF2-40B4-BE49-F238E27FC236}">
                <a16:creationId xmlns:a16="http://schemas.microsoft.com/office/drawing/2014/main" id="{55593E44-F0D6-4D81-1B44-561606F2DEC4}"/>
              </a:ext>
            </a:extLst>
          </p:cNvPr>
          <p:cNvSpPr/>
          <p:nvPr/>
        </p:nvSpPr>
        <p:spPr>
          <a:xfrm>
            <a:off x="2898828" y="3231573"/>
            <a:ext cx="366074" cy="366074"/>
          </a:xfrm>
          <a:prstGeom prst="ellipse">
            <a:avLst/>
          </a:prstGeom>
          <a:solidFill>
            <a:srgbClr val="0069B4"/>
          </a:solidFill>
          <a:ln w="317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AutoShape 31">
            <a:extLst>
              <a:ext uri="{FF2B5EF4-FFF2-40B4-BE49-F238E27FC236}">
                <a16:creationId xmlns:a16="http://schemas.microsoft.com/office/drawing/2014/main" id="{133AB4D7-F428-7137-0BAA-28BDD8B87367}"/>
              </a:ext>
            </a:extLst>
          </p:cNvPr>
          <p:cNvSpPr>
            <a:spLocks/>
          </p:cNvSpPr>
          <p:nvPr/>
        </p:nvSpPr>
        <p:spPr bwMode="auto">
          <a:xfrm>
            <a:off x="3002703" y="3354292"/>
            <a:ext cx="167198" cy="1476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4276" y="7975"/>
                </a:moveTo>
                <a:cubicBezTo>
                  <a:pt x="3988" y="7975"/>
                  <a:pt x="3706" y="8031"/>
                  <a:pt x="3434" y="8148"/>
                </a:cubicBezTo>
                <a:cubicBezTo>
                  <a:pt x="3160" y="8266"/>
                  <a:pt x="2903" y="8427"/>
                  <a:pt x="2666" y="8627"/>
                </a:cubicBezTo>
                <a:cubicBezTo>
                  <a:pt x="2428" y="8830"/>
                  <a:pt x="2220" y="9071"/>
                  <a:pt x="2044" y="9344"/>
                </a:cubicBezTo>
                <a:cubicBezTo>
                  <a:pt x="1867" y="9620"/>
                  <a:pt x="1730" y="9926"/>
                  <a:pt x="1628" y="10252"/>
                </a:cubicBezTo>
                <a:lnTo>
                  <a:pt x="0" y="16271"/>
                </a:lnTo>
                <a:lnTo>
                  <a:pt x="0" y="1618"/>
                </a:lnTo>
                <a:cubicBezTo>
                  <a:pt x="0" y="1177"/>
                  <a:pt x="132" y="796"/>
                  <a:pt x="399" y="478"/>
                </a:cubicBezTo>
                <a:cubicBezTo>
                  <a:pt x="663" y="161"/>
                  <a:pt x="981" y="0"/>
                  <a:pt x="1348" y="0"/>
                </a:cubicBezTo>
                <a:lnTo>
                  <a:pt x="9459" y="0"/>
                </a:lnTo>
                <a:cubicBezTo>
                  <a:pt x="9824" y="0"/>
                  <a:pt x="10140" y="161"/>
                  <a:pt x="10407" y="478"/>
                </a:cubicBezTo>
                <a:cubicBezTo>
                  <a:pt x="10673" y="796"/>
                  <a:pt x="10806" y="1177"/>
                  <a:pt x="10806" y="1618"/>
                </a:cubicBezTo>
                <a:cubicBezTo>
                  <a:pt x="10806" y="2059"/>
                  <a:pt x="10938" y="2438"/>
                  <a:pt x="11197" y="2749"/>
                </a:cubicBezTo>
                <a:cubicBezTo>
                  <a:pt x="11459" y="3063"/>
                  <a:pt x="11773" y="3222"/>
                  <a:pt x="12142" y="3222"/>
                </a:cubicBezTo>
                <a:lnTo>
                  <a:pt x="17332" y="3222"/>
                </a:lnTo>
                <a:cubicBezTo>
                  <a:pt x="17700" y="3222"/>
                  <a:pt x="18015" y="3384"/>
                  <a:pt x="18277" y="3713"/>
                </a:cubicBezTo>
                <a:cubicBezTo>
                  <a:pt x="18539" y="4042"/>
                  <a:pt x="18669" y="4426"/>
                  <a:pt x="18669" y="4867"/>
                </a:cubicBezTo>
                <a:lnTo>
                  <a:pt x="18669" y="7975"/>
                </a:lnTo>
                <a:lnTo>
                  <a:pt x="4276" y="7975"/>
                </a:lnTo>
                <a:close/>
                <a:moveTo>
                  <a:pt x="21599" y="10140"/>
                </a:moveTo>
                <a:lnTo>
                  <a:pt x="18552" y="20800"/>
                </a:lnTo>
                <a:cubicBezTo>
                  <a:pt x="18505" y="21015"/>
                  <a:pt x="18385" y="21203"/>
                  <a:pt x="18194" y="21362"/>
                </a:cubicBezTo>
                <a:cubicBezTo>
                  <a:pt x="18003" y="21520"/>
                  <a:pt x="17817" y="21599"/>
                  <a:pt x="17638" y="21599"/>
                </a:cubicBezTo>
                <a:lnTo>
                  <a:pt x="504" y="21599"/>
                </a:lnTo>
                <a:lnTo>
                  <a:pt x="3388" y="10913"/>
                </a:lnTo>
                <a:cubicBezTo>
                  <a:pt x="3434" y="10698"/>
                  <a:pt x="3552" y="10516"/>
                  <a:pt x="3745" y="10363"/>
                </a:cubicBezTo>
                <a:cubicBezTo>
                  <a:pt x="3936" y="10213"/>
                  <a:pt x="4120" y="10140"/>
                  <a:pt x="4301" y="10140"/>
                </a:cubicBezTo>
                <a:lnTo>
                  <a:pt x="21599" y="101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/>
          <a:p>
            <a:pPr defTabSz="342528"/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4117EFC4-4D5B-BCAB-2431-9B9A77E3E311}"/>
              </a:ext>
            </a:extLst>
          </p:cNvPr>
          <p:cNvSpPr/>
          <p:nvPr/>
        </p:nvSpPr>
        <p:spPr>
          <a:xfrm>
            <a:off x="9137832" y="2555278"/>
            <a:ext cx="202663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b="1" dirty="0">
                <a:solidFill>
                  <a:srgbClr val="0533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Валентина АНДРЕЕВА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F256F795-831A-6DA5-E572-351BBA6631A5}"/>
              </a:ext>
            </a:extLst>
          </p:cNvPr>
          <p:cNvSpPr/>
          <p:nvPr/>
        </p:nvSpPr>
        <p:spPr>
          <a:xfrm>
            <a:off x="9514069" y="2738956"/>
            <a:ext cx="1274156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к.т.н., аналитик</a:t>
            </a:r>
          </a:p>
        </p:txBody>
      </p:sp>
      <p:pic>
        <p:nvPicPr>
          <p:cNvPr id="96" name="Рисунок 95" descr="Изображение выглядит как человек, внутренний, занавеска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2F137B1D-D59C-0A9B-7728-3BCCFA188F1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3" t="8871" r="5515" b="25409"/>
          <a:stretch>
            <a:fillRect/>
          </a:stretch>
        </p:blipFill>
        <p:spPr>
          <a:xfrm>
            <a:off x="9559163" y="1267706"/>
            <a:ext cx="1175420" cy="1175416"/>
          </a:xfrm>
          <a:custGeom>
            <a:avLst/>
            <a:gdLst>
              <a:gd name="connsiteX0" fmla="*/ 847800 w 1695600"/>
              <a:gd name="connsiteY0" fmla="*/ 0 h 1695600"/>
              <a:gd name="connsiteX1" fmla="*/ 1695600 w 1695600"/>
              <a:gd name="connsiteY1" fmla="*/ 847800 h 1695600"/>
              <a:gd name="connsiteX2" fmla="*/ 847800 w 1695600"/>
              <a:gd name="connsiteY2" fmla="*/ 1695600 h 1695600"/>
              <a:gd name="connsiteX3" fmla="*/ 0 w 1695600"/>
              <a:gd name="connsiteY3" fmla="*/ 847800 h 1695600"/>
              <a:gd name="connsiteX4" fmla="*/ 847800 w 1695600"/>
              <a:gd name="connsiteY4" fmla="*/ 0 h 16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600" h="1695600">
                <a:moveTo>
                  <a:pt x="847800" y="0"/>
                </a:moveTo>
                <a:cubicBezTo>
                  <a:pt x="1316027" y="0"/>
                  <a:pt x="1695600" y="379573"/>
                  <a:pt x="1695600" y="847800"/>
                </a:cubicBezTo>
                <a:cubicBezTo>
                  <a:pt x="1695600" y="1316027"/>
                  <a:pt x="1316027" y="1695600"/>
                  <a:pt x="847800" y="1695600"/>
                </a:cubicBezTo>
                <a:cubicBezTo>
                  <a:pt x="379573" y="1695600"/>
                  <a:pt x="0" y="1316027"/>
                  <a:pt x="0" y="847800"/>
                </a:cubicBezTo>
                <a:cubicBezTo>
                  <a:pt x="0" y="379573"/>
                  <a:pt x="379573" y="0"/>
                  <a:pt x="847800" y="0"/>
                </a:cubicBezTo>
                <a:close/>
              </a:path>
            </a:pathLst>
          </a:custGeom>
          <a:solidFill>
            <a:schemeClr val="bg1">
              <a:lumMod val="95000"/>
              <a:alpha val="43000"/>
            </a:schemeClr>
          </a:solidFill>
          <a:ln w="25400">
            <a:solidFill>
              <a:srgbClr val="BB8D54"/>
            </a:solidFill>
          </a:ln>
        </p:spPr>
      </p:pic>
      <p:sp>
        <p:nvSpPr>
          <p:cNvPr id="97" name="Овал 96">
            <a:extLst>
              <a:ext uri="{FF2B5EF4-FFF2-40B4-BE49-F238E27FC236}">
                <a16:creationId xmlns:a16="http://schemas.microsoft.com/office/drawing/2014/main" id="{C34E6646-65BC-01DF-B9D7-41C65AFF6D2A}"/>
              </a:ext>
            </a:extLst>
          </p:cNvPr>
          <p:cNvSpPr/>
          <p:nvPr/>
        </p:nvSpPr>
        <p:spPr>
          <a:xfrm>
            <a:off x="10402979" y="1228725"/>
            <a:ext cx="366074" cy="366074"/>
          </a:xfrm>
          <a:prstGeom prst="ellipse">
            <a:avLst/>
          </a:prstGeom>
          <a:solidFill>
            <a:srgbClr val="0069B4"/>
          </a:solidFill>
          <a:ln w="317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Freeform 178">
            <a:extLst>
              <a:ext uri="{FF2B5EF4-FFF2-40B4-BE49-F238E27FC236}">
                <a16:creationId xmlns:a16="http://schemas.microsoft.com/office/drawing/2014/main" id="{04965F6A-C482-B36D-78C4-CE536FC3DECB}"/>
              </a:ext>
            </a:extLst>
          </p:cNvPr>
          <p:cNvSpPr>
            <a:spLocks noEditPoints="1"/>
          </p:cNvSpPr>
          <p:nvPr/>
        </p:nvSpPr>
        <p:spPr bwMode="auto">
          <a:xfrm>
            <a:off x="10478714" y="1330945"/>
            <a:ext cx="214604" cy="161634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/>
          <a:p>
            <a:pPr defTabSz="342528"/>
            <a:endParaRPr lang="en-US" sz="21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</a:endParaRP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62040A0B-2F88-FF32-4069-4B080C97DB00}"/>
              </a:ext>
            </a:extLst>
          </p:cNvPr>
          <p:cNvSpPr/>
          <p:nvPr/>
        </p:nvSpPr>
        <p:spPr>
          <a:xfrm>
            <a:off x="9137832" y="4557860"/>
            <a:ext cx="202663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b="1" dirty="0">
                <a:solidFill>
                  <a:srgbClr val="0533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Роман ЮДИН</a:t>
            </a: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86E9B890-4384-A9AA-9343-BAE360BC6D53}"/>
              </a:ext>
            </a:extLst>
          </p:cNvPr>
          <p:cNvSpPr/>
          <p:nvPr/>
        </p:nvSpPr>
        <p:spPr>
          <a:xfrm>
            <a:off x="9514069" y="4741538"/>
            <a:ext cx="1274156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Backend </a:t>
            </a:r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разработчик</a:t>
            </a:r>
          </a:p>
        </p:txBody>
      </p:sp>
      <p:sp>
        <p:nvSpPr>
          <p:cNvPr id="104" name="Овал 103">
            <a:extLst>
              <a:ext uri="{FF2B5EF4-FFF2-40B4-BE49-F238E27FC236}">
                <a16:creationId xmlns:a16="http://schemas.microsoft.com/office/drawing/2014/main" id="{9FB94CD7-FC48-8E8D-CDFC-A1DB6CE41243}"/>
              </a:ext>
            </a:extLst>
          </p:cNvPr>
          <p:cNvSpPr/>
          <p:nvPr/>
        </p:nvSpPr>
        <p:spPr>
          <a:xfrm>
            <a:off x="10399374" y="3231573"/>
            <a:ext cx="366074" cy="366074"/>
          </a:xfrm>
          <a:prstGeom prst="ellipse">
            <a:avLst/>
          </a:prstGeom>
          <a:solidFill>
            <a:srgbClr val="0069B4"/>
          </a:solidFill>
          <a:ln w="317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5" name="Group 121">
            <a:extLst>
              <a:ext uri="{FF2B5EF4-FFF2-40B4-BE49-F238E27FC236}">
                <a16:creationId xmlns:a16="http://schemas.microsoft.com/office/drawing/2014/main" id="{D721DEFD-E288-9EE0-0295-CE4451FE1CD7}"/>
              </a:ext>
            </a:extLst>
          </p:cNvPr>
          <p:cNvGrpSpPr/>
          <p:nvPr/>
        </p:nvGrpSpPr>
        <p:grpSpPr>
          <a:xfrm>
            <a:off x="10482501" y="3314701"/>
            <a:ext cx="199822" cy="199820"/>
            <a:chOff x="6365875" y="2117725"/>
            <a:chExt cx="711201" cy="711201"/>
          </a:xfrm>
          <a:solidFill>
            <a:srgbClr val="7F7F7F"/>
          </a:solidFill>
        </p:grpSpPr>
        <p:sp>
          <p:nvSpPr>
            <p:cNvPr id="106" name="Freeform 52">
              <a:extLst>
                <a:ext uri="{FF2B5EF4-FFF2-40B4-BE49-F238E27FC236}">
                  <a16:creationId xmlns:a16="http://schemas.microsoft.com/office/drawing/2014/main" id="{77471653-41F2-0A70-EAFA-A3C5B064CD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1175" y="2117725"/>
              <a:ext cx="19050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5" y="19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5" h="22">
                  <a:moveTo>
                    <a:pt x="3" y="22"/>
                  </a:moveTo>
                  <a:cubicBezTo>
                    <a:pt x="4" y="22"/>
                    <a:pt x="5" y="21"/>
                    <a:pt x="5" y="19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07" name="Freeform 53">
              <a:extLst>
                <a:ext uri="{FF2B5EF4-FFF2-40B4-BE49-F238E27FC236}">
                  <a16:creationId xmlns:a16="http://schemas.microsoft.com/office/drawing/2014/main" id="{C6AE8CD0-8CE5-E349-88AE-2B7C1EB0C5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4025" y="2117725"/>
              <a:ext cx="19050" cy="82550"/>
            </a:xfrm>
            <a:custGeom>
              <a:avLst/>
              <a:gdLst/>
              <a:ahLst/>
              <a:cxnLst>
                <a:cxn ang="0">
                  <a:pos x="2" y="22"/>
                </a:cxn>
                <a:cxn ang="0">
                  <a:pos x="5" y="19"/>
                </a:cxn>
                <a:cxn ang="0">
                  <a:pos x="5" y="3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2" y="22"/>
                </a:cxn>
              </a:cxnLst>
              <a:rect l="0" t="0" r="r" b="b"/>
              <a:pathLst>
                <a:path w="5" h="22">
                  <a:moveTo>
                    <a:pt x="2" y="22"/>
                  </a:moveTo>
                  <a:cubicBezTo>
                    <a:pt x="4" y="22"/>
                    <a:pt x="5" y="21"/>
                    <a:pt x="5" y="19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2" y="22"/>
                  </a:cubicBezTo>
                  <a:close/>
                  <a:moveTo>
                    <a:pt x="2" y="22"/>
                  </a:moveTo>
                  <a:cubicBezTo>
                    <a:pt x="2" y="22"/>
                    <a:pt x="2" y="22"/>
                    <a:pt x="2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08" name="Freeform 54">
              <a:extLst>
                <a:ext uri="{FF2B5EF4-FFF2-40B4-BE49-F238E27FC236}">
                  <a16:creationId xmlns:a16="http://schemas.microsoft.com/office/drawing/2014/main" id="{9D405A7B-733D-9284-ED04-55227DB881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2113" y="2117725"/>
              <a:ext cx="23813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6" y="19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6" h="22">
                  <a:moveTo>
                    <a:pt x="3" y="22"/>
                  </a:moveTo>
                  <a:cubicBezTo>
                    <a:pt x="5" y="22"/>
                    <a:pt x="6" y="21"/>
                    <a:pt x="6" y="19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13" name="Freeform 55">
              <a:extLst>
                <a:ext uri="{FF2B5EF4-FFF2-40B4-BE49-F238E27FC236}">
                  <a16:creationId xmlns:a16="http://schemas.microsoft.com/office/drawing/2014/main" id="{A63E6596-DE6C-1327-8690-D84273E68D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4963" y="2117725"/>
              <a:ext cx="23813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6" y="19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6" h="22">
                  <a:moveTo>
                    <a:pt x="3" y="22"/>
                  </a:moveTo>
                  <a:cubicBezTo>
                    <a:pt x="4" y="22"/>
                    <a:pt x="6" y="21"/>
                    <a:pt x="6" y="19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14" name="Freeform 56">
              <a:extLst>
                <a:ext uri="{FF2B5EF4-FFF2-40B4-BE49-F238E27FC236}">
                  <a16:creationId xmlns:a16="http://schemas.microsoft.com/office/drawing/2014/main" id="{4B5C0460-7C73-5E35-17F5-DD1F5076A3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32575" y="2117725"/>
              <a:ext cx="22225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6" y="19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6" h="22">
                  <a:moveTo>
                    <a:pt x="3" y="22"/>
                  </a:moveTo>
                  <a:cubicBezTo>
                    <a:pt x="4" y="22"/>
                    <a:pt x="6" y="21"/>
                    <a:pt x="6" y="19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15" name="Freeform 57">
              <a:extLst>
                <a:ext uri="{FF2B5EF4-FFF2-40B4-BE49-F238E27FC236}">
                  <a16:creationId xmlns:a16="http://schemas.microsoft.com/office/drawing/2014/main" id="{C215BDAD-B129-D280-6046-BD52E5484D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5425" y="2117725"/>
              <a:ext cx="19050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5" y="19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5" h="22">
                  <a:moveTo>
                    <a:pt x="3" y="22"/>
                  </a:moveTo>
                  <a:cubicBezTo>
                    <a:pt x="4" y="22"/>
                    <a:pt x="5" y="21"/>
                    <a:pt x="5" y="19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16" name="Freeform 58">
              <a:extLst>
                <a:ext uri="{FF2B5EF4-FFF2-40B4-BE49-F238E27FC236}">
                  <a16:creationId xmlns:a16="http://schemas.microsoft.com/office/drawing/2014/main" id="{2AE92841-8351-7FCE-983A-89CB2E7CB5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311400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17" name="Freeform 59">
              <a:extLst>
                <a:ext uri="{FF2B5EF4-FFF2-40B4-BE49-F238E27FC236}">
                  <a16:creationId xmlns:a16="http://schemas.microsoft.com/office/drawing/2014/main" id="{802C904D-510D-46B2-BB3A-78FF6EB7AF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368550"/>
              <a:ext cx="84138" cy="22225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6"/>
                </a:cxn>
                <a:cxn ang="0">
                  <a:pos x="19" y="6"/>
                </a:cxn>
                <a:cxn ang="0">
                  <a:pos x="22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6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6"/>
                    <a:pt x="22" y="4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18" name="Freeform 60">
              <a:extLst>
                <a:ext uri="{FF2B5EF4-FFF2-40B4-BE49-F238E27FC236}">
                  <a16:creationId xmlns:a16="http://schemas.microsoft.com/office/drawing/2014/main" id="{C0C9E68C-B24E-F301-26AE-37411BD2C1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428875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2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19" name="Freeform 61">
              <a:extLst>
                <a:ext uri="{FF2B5EF4-FFF2-40B4-BE49-F238E27FC236}">
                  <a16:creationId xmlns:a16="http://schemas.microsoft.com/office/drawing/2014/main" id="{E4D207A4-5446-EEFE-C543-D1C9FFBA2A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486025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2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20" name="Freeform 62">
              <a:extLst>
                <a:ext uri="{FF2B5EF4-FFF2-40B4-BE49-F238E27FC236}">
                  <a16:creationId xmlns:a16="http://schemas.microsoft.com/office/drawing/2014/main" id="{6868FD8E-7B03-1B42-F1B4-50D237854A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540000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2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21" name="Freeform 63">
              <a:extLst>
                <a:ext uri="{FF2B5EF4-FFF2-40B4-BE49-F238E27FC236}">
                  <a16:creationId xmlns:a16="http://schemas.microsoft.com/office/drawing/2014/main" id="{1DE225C2-FDE5-CF13-A0E9-A2115FB744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597150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22" name="Freeform 64">
              <a:extLst>
                <a:ext uri="{FF2B5EF4-FFF2-40B4-BE49-F238E27FC236}">
                  <a16:creationId xmlns:a16="http://schemas.microsoft.com/office/drawing/2014/main" id="{1B942707-9112-D993-3B46-187DB1D367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1175" y="2741613"/>
              <a:ext cx="19050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5" y="20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5" y="21"/>
                    <a:pt x="5" y="2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23" name="Freeform 65">
              <a:extLst>
                <a:ext uri="{FF2B5EF4-FFF2-40B4-BE49-F238E27FC236}">
                  <a16:creationId xmlns:a16="http://schemas.microsoft.com/office/drawing/2014/main" id="{119410F7-102D-2870-F244-96FE5C43C5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4025" y="2741613"/>
              <a:ext cx="19050" cy="8731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5" y="20"/>
                </a:cxn>
                <a:cxn ang="0">
                  <a:pos x="5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23">
                  <a:moveTo>
                    <a:pt x="2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2" y="23"/>
                  </a:cubicBezTo>
                  <a:cubicBezTo>
                    <a:pt x="4" y="23"/>
                    <a:pt x="5" y="21"/>
                    <a:pt x="5" y="2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4" y="0"/>
                    <a:pt x="2" y="0"/>
                  </a:cubicBezTo>
                  <a:close/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24" name="Freeform 66">
              <a:extLst>
                <a:ext uri="{FF2B5EF4-FFF2-40B4-BE49-F238E27FC236}">
                  <a16:creationId xmlns:a16="http://schemas.microsoft.com/office/drawing/2014/main" id="{7A3B2934-0125-6B6D-F62B-C4D0C98007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2113" y="2741613"/>
              <a:ext cx="23813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6" y="20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5" y="23"/>
                    <a:pt x="6" y="21"/>
                    <a:pt x="6" y="2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5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25" name="Freeform 67">
              <a:extLst>
                <a:ext uri="{FF2B5EF4-FFF2-40B4-BE49-F238E27FC236}">
                  <a16:creationId xmlns:a16="http://schemas.microsoft.com/office/drawing/2014/main" id="{38604F92-7F6B-53E3-71C8-B838AD8E61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4963" y="2741613"/>
              <a:ext cx="23813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6" y="20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6" y="21"/>
                    <a:pt x="6" y="2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26" name="Freeform 68">
              <a:extLst>
                <a:ext uri="{FF2B5EF4-FFF2-40B4-BE49-F238E27FC236}">
                  <a16:creationId xmlns:a16="http://schemas.microsoft.com/office/drawing/2014/main" id="{5FD2DC9C-BDB7-6054-C357-45A16A6108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32575" y="2741613"/>
              <a:ext cx="22225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6" y="20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6" y="21"/>
                    <a:pt x="6" y="2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27" name="Freeform 69">
              <a:extLst>
                <a:ext uri="{FF2B5EF4-FFF2-40B4-BE49-F238E27FC236}">
                  <a16:creationId xmlns:a16="http://schemas.microsoft.com/office/drawing/2014/main" id="{BF8A7020-08C9-5DA5-C927-5E8A8E0183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5425" y="2741613"/>
              <a:ext cx="19050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5" y="20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5" y="21"/>
                    <a:pt x="5" y="2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29" name="Freeform 70">
              <a:extLst>
                <a:ext uri="{FF2B5EF4-FFF2-40B4-BE49-F238E27FC236}">
                  <a16:creationId xmlns:a16="http://schemas.microsoft.com/office/drawing/2014/main" id="{FFAAB1C5-6740-317A-0D2F-D4427DB6D1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91288" y="2227263"/>
              <a:ext cx="476250" cy="476250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17" y="0"/>
                </a:cxn>
                <a:cxn ang="0">
                  <a:pos x="0" y="18"/>
                </a:cxn>
                <a:cxn ang="0">
                  <a:pos x="0" y="108"/>
                </a:cxn>
                <a:cxn ang="0">
                  <a:pos x="17" y="125"/>
                </a:cxn>
                <a:cxn ang="0">
                  <a:pos x="107" y="125"/>
                </a:cxn>
                <a:cxn ang="0">
                  <a:pos x="125" y="108"/>
                </a:cxn>
                <a:cxn ang="0">
                  <a:pos x="125" y="18"/>
                </a:cxn>
                <a:cxn ang="0">
                  <a:pos x="107" y="0"/>
                </a:cxn>
                <a:cxn ang="0">
                  <a:pos x="26" y="28"/>
                </a:cxn>
                <a:cxn ang="0">
                  <a:pos x="20" y="22"/>
                </a:cxn>
                <a:cxn ang="0">
                  <a:pos x="26" y="17"/>
                </a:cxn>
                <a:cxn ang="0">
                  <a:pos x="31" y="22"/>
                </a:cxn>
                <a:cxn ang="0">
                  <a:pos x="26" y="28"/>
                </a:cxn>
                <a:cxn ang="0">
                  <a:pos x="91" y="90"/>
                </a:cxn>
                <a:cxn ang="0">
                  <a:pos x="34" y="90"/>
                </a:cxn>
                <a:cxn ang="0">
                  <a:pos x="34" y="32"/>
                </a:cxn>
                <a:cxn ang="0">
                  <a:pos x="91" y="32"/>
                </a:cxn>
                <a:cxn ang="0">
                  <a:pos x="91" y="90"/>
                </a:cxn>
                <a:cxn ang="0">
                  <a:pos x="91" y="90"/>
                </a:cxn>
                <a:cxn ang="0">
                  <a:pos x="91" y="90"/>
                </a:cxn>
              </a:cxnLst>
              <a:rect l="0" t="0" r="r" b="b"/>
              <a:pathLst>
                <a:path w="125" h="125">
                  <a:moveTo>
                    <a:pt x="10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8"/>
                    <a:pt x="7" y="125"/>
                    <a:pt x="1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17" y="125"/>
                    <a:pt x="125" y="118"/>
                    <a:pt x="125" y="10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8"/>
                    <a:pt x="117" y="0"/>
                    <a:pt x="107" y="0"/>
                  </a:cubicBezTo>
                  <a:close/>
                  <a:moveTo>
                    <a:pt x="26" y="28"/>
                  </a:moveTo>
                  <a:cubicBezTo>
                    <a:pt x="23" y="28"/>
                    <a:pt x="20" y="26"/>
                    <a:pt x="20" y="22"/>
                  </a:cubicBezTo>
                  <a:cubicBezTo>
                    <a:pt x="20" y="19"/>
                    <a:pt x="23" y="17"/>
                    <a:pt x="26" y="17"/>
                  </a:cubicBezTo>
                  <a:cubicBezTo>
                    <a:pt x="29" y="17"/>
                    <a:pt x="31" y="19"/>
                    <a:pt x="31" y="22"/>
                  </a:cubicBezTo>
                  <a:cubicBezTo>
                    <a:pt x="31" y="26"/>
                    <a:pt x="29" y="28"/>
                    <a:pt x="26" y="28"/>
                  </a:cubicBezTo>
                  <a:close/>
                  <a:moveTo>
                    <a:pt x="91" y="90"/>
                  </a:moveTo>
                  <a:cubicBezTo>
                    <a:pt x="34" y="90"/>
                    <a:pt x="34" y="90"/>
                    <a:pt x="34" y="9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91" y="32"/>
                    <a:pt x="91" y="32"/>
                    <a:pt x="91" y="32"/>
                  </a:cubicBezTo>
                  <a:lnTo>
                    <a:pt x="91" y="90"/>
                  </a:lnTo>
                  <a:close/>
                  <a:moveTo>
                    <a:pt x="91" y="90"/>
                  </a:moveTo>
                  <a:cubicBezTo>
                    <a:pt x="91" y="90"/>
                    <a:pt x="91" y="90"/>
                    <a:pt x="91" y="9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31" name="Freeform 71">
              <a:extLst>
                <a:ext uri="{FF2B5EF4-FFF2-40B4-BE49-F238E27FC236}">
                  <a16:creationId xmlns:a16="http://schemas.microsoft.com/office/drawing/2014/main" id="{CEFD6633-ECEC-4E46-2685-BD7A462035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311400"/>
              <a:ext cx="87313" cy="1905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0" y="5"/>
                </a:cxn>
                <a:cxn ang="0">
                  <a:pos x="23" y="3"/>
                </a:cxn>
                <a:cxn ang="0">
                  <a:pos x="20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3" y="5"/>
                </a:cxn>
              </a:cxnLst>
              <a:rect l="0" t="0" r="r" b="b"/>
              <a:pathLst>
                <a:path w="23" h="5">
                  <a:moveTo>
                    <a:pt x="3" y="5"/>
                  </a:move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lose/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32" name="Freeform 72">
              <a:extLst>
                <a:ext uri="{FF2B5EF4-FFF2-40B4-BE49-F238E27FC236}">
                  <a16:creationId xmlns:a16="http://schemas.microsoft.com/office/drawing/2014/main" id="{90399526-2083-0E1E-15FD-7AC3BE1242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368550"/>
              <a:ext cx="87313" cy="2222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6"/>
                </a:cxn>
                <a:cxn ang="0">
                  <a:pos x="20" y="6"/>
                </a:cxn>
                <a:cxn ang="0">
                  <a:pos x="23" y="3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6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6"/>
                    <a:pt x="3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3" y="4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33" name="Freeform 73">
              <a:extLst>
                <a:ext uri="{FF2B5EF4-FFF2-40B4-BE49-F238E27FC236}">
                  <a16:creationId xmlns:a16="http://schemas.microsoft.com/office/drawing/2014/main" id="{18E6FE5C-AF6D-4FCD-D406-45FF908D59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428875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2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34" name="Freeform 74">
              <a:extLst>
                <a:ext uri="{FF2B5EF4-FFF2-40B4-BE49-F238E27FC236}">
                  <a16:creationId xmlns:a16="http://schemas.microsoft.com/office/drawing/2014/main" id="{32ECAED3-F627-4D2D-81FD-646D1DBE11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486025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2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35" name="Freeform 75">
              <a:extLst>
                <a:ext uri="{FF2B5EF4-FFF2-40B4-BE49-F238E27FC236}">
                  <a16:creationId xmlns:a16="http://schemas.microsoft.com/office/drawing/2014/main" id="{10E256F4-17E7-2356-6788-CB36CDAB61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540000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2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36" name="Freeform 76">
              <a:extLst>
                <a:ext uri="{FF2B5EF4-FFF2-40B4-BE49-F238E27FC236}">
                  <a16:creationId xmlns:a16="http://schemas.microsoft.com/office/drawing/2014/main" id="{D2CB87DC-2A64-09EE-4590-149A4A0818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597150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3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</p:grpSp>
      <p:sp>
        <p:nvSpPr>
          <p:cNvPr id="139" name="Прямоугольник 138">
            <a:extLst>
              <a:ext uri="{FF2B5EF4-FFF2-40B4-BE49-F238E27FC236}">
                <a16:creationId xmlns:a16="http://schemas.microsoft.com/office/drawing/2014/main" id="{FB5C2A6A-B3A4-2DCD-546C-05CA065A3DBE}"/>
              </a:ext>
            </a:extLst>
          </p:cNvPr>
          <p:cNvSpPr/>
          <p:nvPr/>
        </p:nvSpPr>
        <p:spPr>
          <a:xfrm>
            <a:off x="7263437" y="4557860"/>
            <a:ext cx="202663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b="1" dirty="0">
                <a:solidFill>
                  <a:srgbClr val="0533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Владимир БЕЛАН</a:t>
            </a:r>
          </a:p>
        </p:txBody>
      </p:sp>
      <p:sp>
        <p:nvSpPr>
          <p:cNvPr id="141" name="Прямоугольник 140">
            <a:extLst>
              <a:ext uri="{FF2B5EF4-FFF2-40B4-BE49-F238E27FC236}">
                <a16:creationId xmlns:a16="http://schemas.microsoft.com/office/drawing/2014/main" id="{8A1726FE-BEDA-E76E-4D19-944AC8AE3DE5}"/>
              </a:ext>
            </a:extLst>
          </p:cNvPr>
          <p:cNvSpPr/>
          <p:nvPr/>
        </p:nvSpPr>
        <p:spPr>
          <a:xfrm>
            <a:off x="7639674" y="4741538"/>
            <a:ext cx="1274156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Frontend </a:t>
            </a:r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разработчик</a:t>
            </a:r>
          </a:p>
        </p:txBody>
      </p:sp>
      <p:pic>
        <p:nvPicPr>
          <p:cNvPr id="142" name="Рисунок 141" descr="Изображение выглядит как человек, на открытом воздухе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id="{F44A94DE-C01F-9432-ECB1-F50DA0649DA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1" t="8512" r="52962" b="56195"/>
          <a:stretch>
            <a:fillRect/>
          </a:stretch>
        </p:blipFill>
        <p:spPr>
          <a:xfrm>
            <a:off x="7684730" y="3270250"/>
            <a:ext cx="1176530" cy="1176530"/>
          </a:xfrm>
          <a:custGeom>
            <a:avLst/>
            <a:gdLst>
              <a:gd name="connsiteX0" fmla="*/ 847800 w 1695600"/>
              <a:gd name="connsiteY0" fmla="*/ 0 h 1695600"/>
              <a:gd name="connsiteX1" fmla="*/ 1695600 w 1695600"/>
              <a:gd name="connsiteY1" fmla="*/ 847800 h 1695600"/>
              <a:gd name="connsiteX2" fmla="*/ 847800 w 1695600"/>
              <a:gd name="connsiteY2" fmla="*/ 1695600 h 1695600"/>
              <a:gd name="connsiteX3" fmla="*/ 0 w 1695600"/>
              <a:gd name="connsiteY3" fmla="*/ 847800 h 1695600"/>
              <a:gd name="connsiteX4" fmla="*/ 847800 w 1695600"/>
              <a:gd name="connsiteY4" fmla="*/ 0 h 16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600" h="1695600">
                <a:moveTo>
                  <a:pt x="847800" y="0"/>
                </a:moveTo>
                <a:cubicBezTo>
                  <a:pt x="1316027" y="0"/>
                  <a:pt x="1695600" y="379573"/>
                  <a:pt x="1695600" y="847800"/>
                </a:cubicBezTo>
                <a:cubicBezTo>
                  <a:pt x="1695600" y="1316027"/>
                  <a:pt x="1316027" y="1695600"/>
                  <a:pt x="847800" y="1695600"/>
                </a:cubicBezTo>
                <a:cubicBezTo>
                  <a:pt x="379573" y="1695600"/>
                  <a:pt x="0" y="1316027"/>
                  <a:pt x="0" y="847800"/>
                </a:cubicBezTo>
                <a:cubicBezTo>
                  <a:pt x="0" y="379573"/>
                  <a:pt x="379573" y="0"/>
                  <a:pt x="847800" y="0"/>
                </a:cubicBezTo>
                <a:close/>
              </a:path>
            </a:pathLst>
          </a:custGeom>
          <a:solidFill>
            <a:schemeClr val="bg1">
              <a:lumMod val="95000"/>
              <a:alpha val="43000"/>
            </a:schemeClr>
          </a:solidFill>
          <a:ln w="25400">
            <a:solidFill>
              <a:srgbClr val="BB8D54"/>
            </a:solidFill>
          </a:ln>
        </p:spPr>
      </p:pic>
      <p:sp>
        <p:nvSpPr>
          <p:cNvPr id="143" name="Овал 142">
            <a:extLst>
              <a:ext uri="{FF2B5EF4-FFF2-40B4-BE49-F238E27FC236}">
                <a16:creationId xmlns:a16="http://schemas.microsoft.com/office/drawing/2014/main" id="{679F261C-0776-B439-54EE-FF5B40F70246}"/>
              </a:ext>
            </a:extLst>
          </p:cNvPr>
          <p:cNvSpPr/>
          <p:nvPr/>
        </p:nvSpPr>
        <p:spPr>
          <a:xfrm>
            <a:off x="8528850" y="3231573"/>
            <a:ext cx="366074" cy="366074"/>
          </a:xfrm>
          <a:prstGeom prst="ellipse">
            <a:avLst/>
          </a:prstGeom>
          <a:solidFill>
            <a:srgbClr val="0069B4"/>
          </a:solidFill>
          <a:ln w="317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4" name="Group 121">
            <a:extLst>
              <a:ext uri="{FF2B5EF4-FFF2-40B4-BE49-F238E27FC236}">
                <a16:creationId xmlns:a16="http://schemas.microsoft.com/office/drawing/2014/main" id="{88CCE734-D019-2AEE-7D3B-41F2B7D1550C}"/>
              </a:ext>
            </a:extLst>
          </p:cNvPr>
          <p:cNvGrpSpPr/>
          <p:nvPr/>
        </p:nvGrpSpPr>
        <p:grpSpPr>
          <a:xfrm>
            <a:off x="8611710" y="3314701"/>
            <a:ext cx="199822" cy="199820"/>
            <a:chOff x="6365875" y="2117725"/>
            <a:chExt cx="711201" cy="711201"/>
          </a:xfrm>
          <a:solidFill>
            <a:srgbClr val="7F7F7F"/>
          </a:solidFill>
        </p:grpSpPr>
        <p:sp>
          <p:nvSpPr>
            <p:cNvPr id="145" name="Freeform 52">
              <a:extLst>
                <a:ext uri="{FF2B5EF4-FFF2-40B4-BE49-F238E27FC236}">
                  <a16:creationId xmlns:a16="http://schemas.microsoft.com/office/drawing/2014/main" id="{1AA0E9D3-1196-D598-F9DA-7B3412923B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1175" y="2117725"/>
              <a:ext cx="19050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5" y="19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5" h="22">
                  <a:moveTo>
                    <a:pt x="3" y="22"/>
                  </a:moveTo>
                  <a:cubicBezTo>
                    <a:pt x="4" y="22"/>
                    <a:pt x="5" y="21"/>
                    <a:pt x="5" y="19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47" name="Freeform 53">
              <a:extLst>
                <a:ext uri="{FF2B5EF4-FFF2-40B4-BE49-F238E27FC236}">
                  <a16:creationId xmlns:a16="http://schemas.microsoft.com/office/drawing/2014/main" id="{435C8603-DBEF-1B8A-9A9F-029BB16DEF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4025" y="2117725"/>
              <a:ext cx="19050" cy="82550"/>
            </a:xfrm>
            <a:custGeom>
              <a:avLst/>
              <a:gdLst/>
              <a:ahLst/>
              <a:cxnLst>
                <a:cxn ang="0">
                  <a:pos x="2" y="22"/>
                </a:cxn>
                <a:cxn ang="0">
                  <a:pos x="5" y="19"/>
                </a:cxn>
                <a:cxn ang="0">
                  <a:pos x="5" y="3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2" y="22"/>
                </a:cxn>
              </a:cxnLst>
              <a:rect l="0" t="0" r="r" b="b"/>
              <a:pathLst>
                <a:path w="5" h="22">
                  <a:moveTo>
                    <a:pt x="2" y="22"/>
                  </a:moveTo>
                  <a:cubicBezTo>
                    <a:pt x="4" y="22"/>
                    <a:pt x="5" y="21"/>
                    <a:pt x="5" y="19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2" y="22"/>
                  </a:cubicBezTo>
                  <a:close/>
                  <a:moveTo>
                    <a:pt x="2" y="22"/>
                  </a:moveTo>
                  <a:cubicBezTo>
                    <a:pt x="2" y="22"/>
                    <a:pt x="2" y="22"/>
                    <a:pt x="2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49" name="Freeform 54">
              <a:extLst>
                <a:ext uri="{FF2B5EF4-FFF2-40B4-BE49-F238E27FC236}">
                  <a16:creationId xmlns:a16="http://schemas.microsoft.com/office/drawing/2014/main" id="{69F63F32-5D71-F5AF-D6BB-55D785B934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2113" y="2117725"/>
              <a:ext cx="23813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6" y="19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6" h="22">
                  <a:moveTo>
                    <a:pt x="3" y="22"/>
                  </a:moveTo>
                  <a:cubicBezTo>
                    <a:pt x="5" y="22"/>
                    <a:pt x="6" y="21"/>
                    <a:pt x="6" y="19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50" name="Freeform 55">
              <a:extLst>
                <a:ext uri="{FF2B5EF4-FFF2-40B4-BE49-F238E27FC236}">
                  <a16:creationId xmlns:a16="http://schemas.microsoft.com/office/drawing/2014/main" id="{CB8C6852-A571-A932-CDC4-837676C9D3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4963" y="2117725"/>
              <a:ext cx="23813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6" y="19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6" h="22">
                  <a:moveTo>
                    <a:pt x="3" y="22"/>
                  </a:moveTo>
                  <a:cubicBezTo>
                    <a:pt x="4" y="22"/>
                    <a:pt x="6" y="21"/>
                    <a:pt x="6" y="19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51" name="Freeform 56">
              <a:extLst>
                <a:ext uri="{FF2B5EF4-FFF2-40B4-BE49-F238E27FC236}">
                  <a16:creationId xmlns:a16="http://schemas.microsoft.com/office/drawing/2014/main" id="{6EBDDADE-DA83-E7A7-DF66-9E3FBAD7D5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32575" y="2117725"/>
              <a:ext cx="22225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6" y="19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6" h="22">
                  <a:moveTo>
                    <a:pt x="3" y="22"/>
                  </a:moveTo>
                  <a:cubicBezTo>
                    <a:pt x="4" y="22"/>
                    <a:pt x="6" y="21"/>
                    <a:pt x="6" y="19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54" name="Freeform 57">
              <a:extLst>
                <a:ext uri="{FF2B5EF4-FFF2-40B4-BE49-F238E27FC236}">
                  <a16:creationId xmlns:a16="http://schemas.microsoft.com/office/drawing/2014/main" id="{5FFF5816-7647-6E79-290A-84B3114C44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5425" y="2117725"/>
              <a:ext cx="19050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5" y="19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5" h="22">
                  <a:moveTo>
                    <a:pt x="3" y="22"/>
                  </a:moveTo>
                  <a:cubicBezTo>
                    <a:pt x="4" y="22"/>
                    <a:pt x="5" y="21"/>
                    <a:pt x="5" y="19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56" name="Freeform 58">
              <a:extLst>
                <a:ext uri="{FF2B5EF4-FFF2-40B4-BE49-F238E27FC236}">
                  <a16:creationId xmlns:a16="http://schemas.microsoft.com/office/drawing/2014/main" id="{6CAA8B0D-2CF2-9A16-28E8-CCA30AFDDB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311400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57" name="Freeform 59">
              <a:extLst>
                <a:ext uri="{FF2B5EF4-FFF2-40B4-BE49-F238E27FC236}">
                  <a16:creationId xmlns:a16="http://schemas.microsoft.com/office/drawing/2014/main" id="{8ACC7278-0D7C-CF2E-8FB3-FF5B83837F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368550"/>
              <a:ext cx="84138" cy="22225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6"/>
                </a:cxn>
                <a:cxn ang="0">
                  <a:pos x="19" y="6"/>
                </a:cxn>
                <a:cxn ang="0">
                  <a:pos x="22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6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6"/>
                    <a:pt x="22" y="4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59" name="Freeform 60">
              <a:extLst>
                <a:ext uri="{FF2B5EF4-FFF2-40B4-BE49-F238E27FC236}">
                  <a16:creationId xmlns:a16="http://schemas.microsoft.com/office/drawing/2014/main" id="{C839E310-50E2-B3F9-6732-DBA3DFC0A7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428875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2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61" name="Freeform 61">
              <a:extLst>
                <a:ext uri="{FF2B5EF4-FFF2-40B4-BE49-F238E27FC236}">
                  <a16:creationId xmlns:a16="http://schemas.microsoft.com/office/drawing/2014/main" id="{D6687B4B-BFA1-6D40-0C9A-3E8CCD49E9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486025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2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63" name="Freeform 62">
              <a:extLst>
                <a:ext uri="{FF2B5EF4-FFF2-40B4-BE49-F238E27FC236}">
                  <a16:creationId xmlns:a16="http://schemas.microsoft.com/office/drawing/2014/main" id="{9A727B2D-5AD4-68AB-47DA-6C5082FF21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540000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2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64" name="Freeform 63">
              <a:extLst>
                <a:ext uri="{FF2B5EF4-FFF2-40B4-BE49-F238E27FC236}">
                  <a16:creationId xmlns:a16="http://schemas.microsoft.com/office/drawing/2014/main" id="{66109ADA-7BE8-F6F1-E7D7-75F0012BDE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597150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65" name="Freeform 64">
              <a:extLst>
                <a:ext uri="{FF2B5EF4-FFF2-40B4-BE49-F238E27FC236}">
                  <a16:creationId xmlns:a16="http://schemas.microsoft.com/office/drawing/2014/main" id="{36A08DDA-7F8C-0477-C638-DA6E9856A4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1175" y="2741613"/>
              <a:ext cx="19050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5" y="20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5" y="21"/>
                    <a:pt x="5" y="2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66" name="Freeform 65">
              <a:extLst>
                <a:ext uri="{FF2B5EF4-FFF2-40B4-BE49-F238E27FC236}">
                  <a16:creationId xmlns:a16="http://schemas.microsoft.com/office/drawing/2014/main" id="{FDDDF3BD-5B36-ED19-9F4D-8609AFE17E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4025" y="2741613"/>
              <a:ext cx="19050" cy="8731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5" y="20"/>
                </a:cxn>
                <a:cxn ang="0">
                  <a:pos x="5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23">
                  <a:moveTo>
                    <a:pt x="2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2" y="23"/>
                  </a:cubicBezTo>
                  <a:cubicBezTo>
                    <a:pt x="4" y="23"/>
                    <a:pt x="5" y="21"/>
                    <a:pt x="5" y="2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4" y="0"/>
                    <a:pt x="2" y="0"/>
                  </a:cubicBezTo>
                  <a:close/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67" name="Freeform 66">
              <a:extLst>
                <a:ext uri="{FF2B5EF4-FFF2-40B4-BE49-F238E27FC236}">
                  <a16:creationId xmlns:a16="http://schemas.microsoft.com/office/drawing/2014/main" id="{656C64BF-70D0-20EE-54F4-27618B798D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2113" y="2741613"/>
              <a:ext cx="23813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6" y="20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5" y="23"/>
                    <a:pt x="6" y="21"/>
                    <a:pt x="6" y="2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5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68" name="Freeform 67">
              <a:extLst>
                <a:ext uri="{FF2B5EF4-FFF2-40B4-BE49-F238E27FC236}">
                  <a16:creationId xmlns:a16="http://schemas.microsoft.com/office/drawing/2014/main" id="{3153026D-35E9-F5E9-BBD6-F94646F147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4963" y="2741613"/>
              <a:ext cx="23813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6" y="20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6" y="21"/>
                    <a:pt x="6" y="2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69" name="Freeform 68">
              <a:extLst>
                <a:ext uri="{FF2B5EF4-FFF2-40B4-BE49-F238E27FC236}">
                  <a16:creationId xmlns:a16="http://schemas.microsoft.com/office/drawing/2014/main" id="{23EA79B9-1B16-2CE8-2821-12FD1CC3D3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32575" y="2741613"/>
              <a:ext cx="22225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6" y="20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6" y="21"/>
                    <a:pt x="6" y="2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70" name="Freeform 69">
              <a:extLst>
                <a:ext uri="{FF2B5EF4-FFF2-40B4-BE49-F238E27FC236}">
                  <a16:creationId xmlns:a16="http://schemas.microsoft.com/office/drawing/2014/main" id="{9B13B401-1410-689D-0201-53AFAE8F59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5425" y="2741613"/>
              <a:ext cx="19050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5" y="20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5" y="21"/>
                    <a:pt x="5" y="2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71" name="Freeform 70">
              <a:extLst>
                <a:ext uri="{FF2B5EF4-FFF2-40B4-BE49-F238E27FC236}">
                  <a16:creationId xmlns:a16="http://schemas.microsoft.com/office/drawing/2014/main" id="{3382106C-B3E9-8C33-D5D9-038AE21853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91288" y="2227263"/>
              <a:ext cx="476250" cy="476250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17" y="0"/>
                </a:cxn>
                <a:cxn ang="0">
                  <a:pos x="0" y="18"/>
                </a:cxn>
                <a:cxn ang="0">
                  <a:pos x="0" y="108"/>
                </a:cxn>
                <a:cxn ang="0">
                  <a:pos x="17" y="125"/>
                </a:cxn>
                <a:cxn ang="0">
                  <a:pos x="107" y="125"/>
                </a:cxn>
                <a:cxn ang="0">
                  <a:pos x="125" y="108"/>
                </a:cxn>
                <a:cxn ang="0">
                  <a:pos x="125" y="18"/>
                </a:cxn>
                <a:cxn ang="0">
                  <a:pos x="107" y="0"/>
                </a:cxn>
                <a:cxn ang="0">
                  <a:pos x="26" y="28"/>
                </a:cxn>
                <a:cxn ang="0">
                  <a:pos x="20" y="22"/>
                </a:cxn>
                <a:cxn ang="0">
                  <a:pos x="26" y="17"/>
                </a:cxn>
                <a:cxn ang="0">
                  <a:pos x="31" y="22"/>
                </a:cxn>
                <a:cxn ang="0">
                  <a:pos x="26" y="28"/>
                </a:cxn>
                <a:cxn ang="0">
                  <a:pos x="91" y="90"/>
                </a:cxn>
                <a:cxn ang="0">
                  <a:pos x="34" y="90"/>
                </a:cxn>
                <a:cxn ang="0">
                  <a:pos x="34" y="32"/>
                </a:cxn>
                <a:cxn ang="0">
                  <a:pos x="91" y="32"/>
                </a:cxn>
                <a:cxn ang="0">
                  <a:pos x="91" y="90"/>
                </a:cxn>
                <a:cxn ang="0">
                  <a:pos x="91" y="90"/>
                </a:cxn>
                <a:cxn ang="0">
                  <a:pos x="91" y="90"/>
                </a:cxn>
              </a:cxnLst>
              <a:rect l="0" t="0" r="r" b="b"/>
              <a:pathLst>
                <a:path w="125" h="125">
                  <a:moveTo>
                    <a:pt x="10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8"/>
                    <a:pt x="7" y="125"/>
                    <a:pt x="1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17" y="125"/>
                    <a:pt x="125" y="118"/>
                    <a:pt x="125" y="10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8"/>
                    <a:pt x="117" y="0"/>
                    <a:pt x="107" y="0"/>
                  </a:cubicBezTo>
                  <a:close/>
                  <a:moveTo>
                    <a:pt x="26" y="28"/>
                  </a:moveTo>
                  <a:cubicBezTo>
                    <a:pt x="23" y="28"/>
                    <a:pt x="20" y="26"/>
                    <a:pt x="20" y="22"/>
                  </a:cubicBezTo>
                  <a:cubicBezTo>
                    <a:pt x="20" y="19"/>
                    <a:pt x="23" y="17"/>
                    <a:pt x="26" y="17"/>
                  </a:cubicBezTo>
                  <a:cubicBezTo>
                    <a:pt x="29" y="17"/>
                    <a:pt x="31" y="19"/>
                    <a:pt x="31" y="22"/>
                  </a:cubicBezTo>
                  <a:cubicBezTo>
                    <a:pt x="31" y="26"/>
                    <a:pt x="29" y="28"/>
                    <a:pt x="26" y="28"/>
                  </a:cubicBezTo>
                  <a:close/>
                  <a:moveTo>
                    <a:pt x="91" y="90"/>
                  </a:moveTo>
                  <a:cubicBezTo>
                    <a:pt x="34" y="90"/>
                    <a:pt x="34" y="90"/>
                    <a:pt x="34" y="9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91" y="32"/>
                    <a:pt x="91" y="32"/>
                    <a:pt x="91" y="32"/>
                  </a:cubicBezTo>
                  <a:lnTo>
                    <a:pt x="91" y="90"/>
                  </a:lnTo>
                  <a:close/>
                  <a:moveTo>
                    <a:pt x="91" y="90"/>
                  </a:moveTo>
                  <a:cubicBezTo>
                    <a:pt x="91" y="90"/>
                    <a:pt x="91" y="90"/>
                    <a:pt x="91" y="9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72" name="Freeform 71">
              <a:extLst>
                <a:ext uri="{FF2B5EF4-FFF2-40B4-BE49-F238E27FC236}">
                  <a16:creationId xmlns:a16="http://schemas.microsoft.com/office/drawing/2014/main" id="{7C64C050-CD87-D406-6FE7-D83067E732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311400"/>
              <a:ext cx="87313" cy="1905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0" y="5"/>
                </a:cxn>
                <a:cxn ang="0">
                  <a:pos x="23" y="3"/>
                </a:cxn>
                <a:cxn ang="0">
                  <a:pos x="20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3" y="5"/>
                </a:cxn>
              </a:cxnLst>
              <a:rect l="0" t="0" r="r" b="b"/>
              <a:pathLst>
                <a:path w="23" h="5">
                  <a:moveTo>
                    <a:pt x="3" y="5"/>
                  </a:move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lose/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73" name="Freeform 72">
              <a:extLst>
                <a:ext uri="{FF2B5EF4-FFF2-40B4-BE49-F238E27FC236}">
                  <a16:creationId xmlns:a16="http://schemas.microsoft.com/office/drawing/2014/main" id="{78FAD1B4-8056-317E-2A60-F1EE771F6A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368550"/>
              <a:ext cx="87313" cy="2222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6"/>
                </a:cxn>
                <a:cxn ang="0">
                  <a:pos x="20" y="6"/>
                </a:cxn>
                <a:cxn ang="0">
                  <a:pos x="23" y="3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6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6"/>
                    <a:pt x="3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3" y="4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74" name="Freeform 73">
              <a:extLst>
                <a:ext uri="{FF2B5EF4-FFF2-40B4-BE49-F238E27FC236}">
                  <a16:creationId xmlns:a16="http://schemas.microsoft.com/office/drawing/2014/main" id="{209375A4-2AEB-4231-2D19-8ECADB0CF9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428875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2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75" name="Freeform 74">
              <a:extLst>
                <a:ext uri="{FF2B5EF4-FFF2-40B4-BE49-F238E27FC236}">
                  <a16:creationId xmlns:a16="http://schemas.microsoft.com/office/drawing/2014/main" id="{FC28F8C2-1592-F0CC-FCF2-9ADEFEE472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486025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2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76" name="Freeform 75">
              <a:extLst>
                <a:ext uri="{FF2B5EF4-FFF2-40B4-BE49-F238E27FC236}">
                  <a16:creationId xmlns:a16="http://schemas.microsoft.com/office/drawing/2014/main" id="{1AD6A0C3-B8EE-14AE-A2EF-23CDB6B6D5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540000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2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77" name="Freeform 76">
              <a:extLst>
                <a:ext uri="{FF2B5EF4-FFF2-40B4-BE49-F238E27FC236}">
                  <a16:creationId xmlns:a16="http://schemas.microsoft.com/office/drawing/2014/main" id="{7BA9F32F-7E6F-63AD-707D-9AC8BE5B80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597150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3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</p:grpSp>
      <p:sp>
        <p:nvSpPr>
          <p:cNvPr id="179" name="Прямоугольник 178">
            <a:extLst>
              <a:ext uri="{FF2B5EF4-FFF2-40B4-BE49-F238E27FC236}">
                <a16:creationId xmlns:a16="http://schemas.microsoft.com/office/drawing/2014/main" id="{AD69E925-384F-5E3C-77A1-16B48189561A}"/>
              </a:ext>
            </a:extLst>
          </p:cNvPr>
          <p:cNvSpPr/>
          <p:nvPr/>
        </p:nvSpPr>
        <p:spPr>
          <a:xfrm>
            <a:off x="5461752" y="2555278"/>
            <a:ext cx="202663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b="1" dirty="0">
                <a:solidFill>
                  <a:srgbClr val="0533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Бакыт НИЯЗАЛИЕВ</a:t>
            </a:r>
          </a:p>
        </p:txBody>
      </p:sp>
      <p:sp>
        <p:nvSpPr>
          <p:cNvPr id="180" name="Прямоугольник 179">
            <a:extLst>
              <a:ext uri="{FF2B5EF4-FFF2-40B4-BE49-F238E27FC236}">
                <a16:creationId xmlns:a16="http://schemas.microsoft.com/office/drawing/2014/main" id="{C755D02A-23DB-6E81-EFC0-6C64748997DC}"/>
              </a:ext>
            </a:extLst>
          </p:cNvPr>
          <p:cNvSpPr/>
          <p:nvPr/>
        </p:nvSpPr>
        <p:spPr>
          <a:xfrm>
            <a:off x="5837989" y="2738956"/>
            <a:ext cx="1274156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Технический директор</a:t>
            </a:r>
          </a:p>
        </p:txBody>
      </p:sp>
      <p:pic>
        <p:nvPicPr>
          <p:cNvPr id="181" name="Рисунок 180" descr="Изображение выглядит как человек, стена, позирование, мужской&#10;&#10;Автоматически созданное описание">
            <a:extLst>
              <a:ext uri="{FF2B5EF4-FFF2-40B4-BE49-F238E27FC236}">
                <a16:creationId xmlns:a16="http://schemas.microsoft.com/office/drawing/2014/main" id="{843959E5-8C49-9B22-A476-094795E4928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9" t="13997" r="27639" b="38571"/>
          <a:stretch>
            <a:fillRect/>
          </a:stretch>
        </p:blipFill>
        <p:spPr>
          <a:xfrm>
            <a:off x="5883342" y="1267668"/>
            <a:ext cx="1176530" cy="1176530"/>
          </a:xfrm>
          <a:custGeom>
            <a:avLst/>
            <a:gdLst>
              <a:gd name="connsiteX0" fmla="*/ 847800 w 1695600"/>
              <a:gd name="connsiteY0" fmla="*/ 0 h 1695600"/>
              <a:gd name="connsiteX1" fmla="*/ 1695600 w 1695600"/>
              <a:gd name="connsiteY1" fmla="*/ 847800 h 1695600"/>
              <a:gd name="connsiteX2" fmla="*/ 847800 w 1695600"/>
              <a:gd name="connsiteY2" fmla="*/ 1695600 h 1695600"/>
              <a:gd name="connsiteX3" fmla="*/ 0 w 1695600"/>
              <a:gd name="connsiteY3" fmla="*/ 847800 h 1695600"/>
              <a:gd name="connsiteX4" fmla="*/ 847800 w 1695600"/>
              <a:gd name="connsiteY4" fmla="*/ 0 h 16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600" h="1695600">
                <a:moveTo>
                  <a:pt x="847800" y="0"/>
                </a:moveTo>
                <a:cubicBezTo>
                  <a:pt x="1316027" y="0"/>
                  <a:pt x="1695600" y="379573"/>
                  <a:pt x="1695600" y="847800"/>
                </a:cubicBezTo>
                <a:cubicBezTo>
                  <a:pt x="1695600" y="1316027"/>
                  <a:pt x="1316027" y="1695600"/>
                  <a:pt x="847800" y="1695600"/>
                </a:cubicBezTo>
                <a:cubicBezTo>
                  <a:pt x="379573" y="1695600"/>
                  <a:pt x="0" y="1316027"/>
                  <a:pt x="0" y="847800"/>
                </a:cubicBezTo>
                <a:cubicBezTo>
                  <a:pt x="0" y="379573"/>
                  <a:pt x="379573" y="0"/>
                  <a:pt x="847800" y="0"/>
                </a:cubicBezTo>
                <a:close/>
              </a:path>
            </a:pathLst>
          </a:custGeom>
          <a:solidFill>
            <a:schemeClr val="bg1">
              <a:lumMod val="95000"/>
              <a:alpha val="43000"/>
            </a:schemeClr>
          </a:solidFill>
          <a:ln w="25400">
            <a:solidFill>
              <a:srgbClr val="BB8D54"/>
            </a:solidFill>
          </a:ln>
        </p:spPr>
      </p:pic>
      <p:sp>
        <p:nvSpPr>
          <p:cNvPr id="182" name="Овал 181">
            <a:extLst>
              <a:ext uri="{FF2B5EF4-FFF2-40B4-BE49-F238E27FC236}">
                <a16:creationId xmlns:a16="http://schemas.microsoft.com/office/drawing/2014/main" id="{9578BD52-4D44-F33E-B351-68878E1BC1AD}"/>
              </a:ext>
            </a:extLst>
          </p:cNvPr>
          <p:cNvSpPr/>
          <p:nvPr/>
        </p:nvSpPr>
        <p:spPr>
          <a:xfrm>
            <a:off x="6731079" y="1228991"/>
            <a:ext cx="366074" cy="366074"/>
          </a:xfrm>
          <a:prstGeom prst="ellipse">
            <a:avLst/>
          </a:prstGeom>
          <a:solidFill>
            <a:srgbClr val="0069B4"/>
          </a:solidFill>
          <a:ln w="317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3" name="Group 121">
            <a:extLst>
              <a:ext uri="{FF2B5EF4-FFF2-40B4-BE49-F238E27FC236}">
                <a16:creationId xmlns:a16="http://schemas.microsoft.com/office/drawing/2014/main" id="{590D634B-E629-9CAB-7D27-C164217204C7}"/>
              </a:ext>
            </a:extLst>
          </p:cNvPr>
          <p:cNvGrpSpPr/>
          <p:nvPr/>
        </p:nvGrpSpPr>
        <p:grpSpPr>
          <a:xfrm>
            <a:off x="6813939" y="1312119"/>
            <a:ext cx="199822" cy="199820"/>
            <a:chOff x="6365875" y="2117725"/>
            <a:chExt cx="711201" cy="711201"/>
          </a:xfrm>
          <a:solidFill>
            <a:srgbClr val="7F7F7F"/>
          </a:solidFill>
        </p:grpSpPr>
        <p:sp>
          <p:nvSpPr>
            <p:cNvPr id="184" name="Freeform 52">
              <a:extLst>
                <a:ext uri="{FF2B5EF4-FFF2-40B4-BE49-F238E27FC236}">
                  <a16:creationId xmlns:a16="http://schemas.microsoft.com/office/drawing/2014/main" id="{456726A8-EC25-FA45-5A45-71C59CB42E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1175" y="2117725"/>
              <a:ext cx="19050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5" y="19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5" h="22">
                  <a:moveTo>
                    <a:pt x="3" y="22"/>
                  </a:moveTo>
                  <a:cubicBezTo>
                    <a:pt x="4" y="22"/>
                    <a:pt x="5" y="21"/>
                    <a:pt x="5" y="19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85" name="Freeform 53">
              <a:extLst>
                <a:ext uri="{FF2B5EF4-FFF2-40B4-BE49-F238E27FC236}">
                  <a16:creationId xmlns:a16="http://schemas.microsoft.com/office/drawing/2014/main" id="{51B06789-F73F-B611-F83C-01122F594F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4025" y="2117725"/>
              <a:ext cx="19050" cy="82550"/>
            </a:xfrm>
            <a:custGeom>
              <a:avLst/>
              <a:gdLst/>
              <a:ahLst/>
              <a:cxnLst>
                <a:cxn ang="0">
                  <a:pos x="2" y="22"/>
                </a:cxn>
                <a:cxn ang="0">
                  <a:pos x="5" y="19"/>
                </a:cxn>
                <a:cxn ang="0">
                  <a:pos x="5" y="3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2" y="22"/>
                </a:cxn>
              </a:cxnLst>
              <a:rect l="0" t="0" r="r" b="b"/>
              <a:pathLst>
                <a:path w="5" h="22">
                  <a:moveTo>
                    <a:pt x="2" y="22"/>
                  </a:moveTo>
                  <a:cubicBezTo>
                    <a:pt x="4" y="22"/>
                    <a:pt x="5" y="21"/>
                    <a:pt x="5" y="19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2" y="22"/>
                  </a:cubicBezTo>
                  <a:close/>
                  <a:moveTo>
                    <a:pt x="2" y="22"/>
                  </a:moveTo>
                  <a:cubicBezTo>
                    <a:pt x="2" y="22"/>
                    <a:pt x="2" y="22"/>
                    <a:pt x="2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86" name="Freeform 54">
              <a:extLst>
                <a:ext uri="{FF2B5EF4-FFF2-40B4-BE49-F238E27FC236}">
                  <a16:creationId xmlns:a16="http://schemas.microsoft.com/office/drawing/2014/main" id="{F9ECC426-A8DE-1912-E810-6C31A4FFD3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2113" y="2117725"/>
              <a:ext cx="23813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6" y="19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6" h="22">
                  <a:moveTo>
                    <a:pt x="3" y="22"/>
                  </a:moveTo>
                  <a:cubicBezTo>
                    <a:pt x="5" y="22"/>
                    <a:pt x="6" y="21"/>
                    <a:pt x="6" y="19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87" name="Freeform 55">
              <a:extLst>
                <a:ext uri="{FF2B5EF4-FFF2-40B4-BE49-F238E27FC236}">
                  <a16:creationId xmlns:a16="http://schemas.microsoft.com/office/drawing/2014/main" id="{B6CEB0FA-EE86-4060-6D5C-950E5A1577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4963" y="2117725"/>
              <a:ext cx="23813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6" y="19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6" h="22">
                  <a:moveTo>
                    <a:pt x="3" y="22"/>
                  </a:moveTo>
                  <a:cubicBezTo>
                    <a:pt x="4" y="22"/>
                    <a:pt x="6" y="21"/>
                    <a:pt x="6" y="19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88" name="Freeform 56">
              <a:extLst>
                <a:ext uri="{FF2B5EF4-FFF2-40B4-BE49-F238E27FC236}">
                  <a16:creationId xmlns:a16="http://schemas.microsoft.com/office/drawing/2014/main" id="{39DE0984-B7B3-2970-190A-FEA014A656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32575" y="2117725"/>
              <a:ext cx="22225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6" y="19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6" h="22">
                  <a:moveTo>
                    <a:pt x="3" y="22"/>
                  </a:moveTo>
                  <a:cubicBezTo>
                    <a:pt x="4" y="22"/>
                    <a:pt x="6" y="21"/>
                    <a:pt x="6" y="19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89" name="Freeform 57">
              <a:extLst>
                <a:ext uri="{FF2B5EF4-FFF2-40B4-BE49-F238E27FC236}">
                  <a16:creationId xmlns:a16="http://schemas.microsoft.com/office/drawing/2014/main" id="{F2D6CA36-0E5E-1BDB-1809-1EC0940198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5425" y="2117725"/>
              <a:ext cx="19050" cy="82550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5" y="19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5" h="22">
                  <a:moveTo>
                    <a:pt x="3" y="22"/>
                  </a:moveTo>
                  <a:cubicBezTo>
                    <a:pt x="4" y="22"/>
                    <a:pt x="5" y="21"/>
                    <a:pt x="5" y="19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2"/>
                    <a:pt x="3" y="22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90" name="Freeform 58">
              <a:extLst>
                <a:ext uri="{FF2B5EF4-FFF2-40B4-BE49-F238E27FC236}">
                  <a16:creationId xmlns:a16="http://schemas.microsoft.com/office/drawing/2014/main" id="{26BAFB5E-A13A-4146-70DD-7873093B74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311400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191" name="Freeform 59">
              <a:extLst>
                <a:ext uri="{FF2B5EF4-FFF2-40B4-BE49-F238E27FC236}">
                  <a16:creationId xmlns:a16="http://schemas.microsoft.com/office/drawing/2014/main" id="{F111A9E2-3366-A4A0-BE3F-2E36450C0A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368550"/>
              <a:ext cx="84138" cy="22225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6"/>
                </a:cxn>
                <a:cxn ang="0">
                  <a:pos x="19" y="6"/>
                </a:cxn>
                <a:cxn ang="0">
                  <a:pos x="22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6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6"/>
                    <a:pt x="22" y="4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56" name="Freeform 60">
              <a:extLst>
                <a:ext uri="{FF2B5EF4-FFF2-40B4-BE49-F238E27FC236}">
                  <a16:creationId xmlns:a16="http://schemas.microsoft.com/office/drawing/2014/main" id="{9CE94BB9-06D7-8C80-8769-73B43D5285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428875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2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57" name="Freeform 61">
              <a:extLst>
                <a:ext uri="{FF2B5EF4-FFF2-40B4-BE49-F238E27FC236}">
                  <a16:creationId xmlns:a16="http://schemas.microsoft.com/office/drawing/2014/main" id="{03BE07D7-D5A8-531D-9011-AF280BE6EE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486025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2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58" name="Freeform 62">
              <a:extLst>
                <a:ext uri="{FF2B5EF4-FFF2-40B4-BE49-F238E27FC236}">
                  <a16:creationId xmlns:a16="http://schemas.microsoft.com/office/drawing/2014/main" id="{603AB39A-2FA3-BE58-8DCD-4FAFDD9C27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540000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2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59" name="Freeform 63">
              <a:extLst>
                <a:ext uri="{FF2B5EF4-FFF2-40B4-BE49-F238E27FC236}">
                  <a16:creationId xmlns:a16="http://schemas.microsoft.com/office/drawing/2014/main" id="{ECFA1A05-ADAC-1308-AACE-85247508FE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875" y="2597150"/>
              <a:ext cx="84138" cy="1905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19" y="5"/>
                </a:cxn>
                <a:cxn ang="0">
                  <a:pos x="22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22" h="5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4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60" name="Freeform 64">
              <a:extLst>
                <a:ext uri="{FF2B5EF4-FFF2-40B4-BE49-F238E27FC236}">
                  <a16:creationId xmlns:a16="http://schemas.microsoft.com/office/drawing/2014/main" id="{384F1ABD-B8D3-3391-FE89-63B4C21FA5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1175" y="2741613"/>
              <a:ext cx="19050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5" y="20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5" y="21"/>
                    <a:pt x="5" y="2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61" name="Freeform 65">
              <a:extLst>
                <a:ext uri="{FF2B5EF4-FFF2-40B4-BE49-F238E27FC236}">
                  <a16:creationId xmlns:a16="http://schemas.microsoft.com/office/drawing/2014/main" id="{ACC69CFC-5A11-604E-3DE6-B8FDF64255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4025" y="2741613"/>
              <a:ext cx="19050" cy="8731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5" y="20"/>
                </a:cxn>
                <a:cxn ang="0">
                  <a:pos x="5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23">
                  <a:moveTo>
                    <a:pt x="2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2" y="23"/>
                  </a:cubicBezTo>
                  <a:cubicBezTo>
                    <a:pt x="4" y="23"/>
                    <a:pt x="5" y="21"/>
                    <a:pt x="5" y="2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4" y="0"/>
                    <a:pt x="2" y="0"/>
                  </a:cubicBezTo>
                  <a:close/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62" name="Freeform 66">
              <a:extLst>
                <a:ext uri="{FF2B5EF4-FFF2-40B4-BE49-F238E27FC236}">
                  <a16:creationId xmlns:a16="http://schemas.microsoft.com/office/drawing/2014/main" id="{81324806-2FD7-E8A2-78B6-6301A76EEE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2113" y="2741613"/>
              <a:ext cx="23813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6" y="20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5" y="23"/>
                    <a:pt x="6" y="21"/>
                    <a:pt x="6" y="2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5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63" name="Freeform 67">
              <a:extLst>
                <a:ext uri="{FF2B5EF4-FFF2-40B4-BE49-F238E27FC236}">
                  <a16:creationId xmlns:a16="http://schemas.microsoft.com/office/drawing/2014/main" id="{DC1A16BC-CF1F-F030-6AA0-9A6D199A95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4963" y="2741613"/>
              <a:ext cx="23813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6" y="20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6" y="21"/>
                    <a:pt x="6" y="2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64" name="Freeform 68">
              <a:extLst>
                <a:ext uri="{FF2B5EF4-FFF2-40B4-BE49-F238E27FC236}">
                  <a16:creationId xmlns:a16="http://schemas.microsoft.com/office/drawing/2014/main" id="{E60AFC96-CC81-E1E7-AC03-5BA090B3E6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32575" y="2741613"/>
              <a:ext cx="22225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6" y="20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6" y="21"/>
                    <a:pt x="6" y="2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66" name="Freeform 69">
              <a:extLst>
                <a:ext uri="{FF2B5EF4-FFF2-40B4-BE49-F238E27FC236}">
                  <a16:creationId xmlns:a16="http://schemas.microsoft.com/office/drawing/2014/main" id="{D4CA3F78-27D1-D2E1-64E2-A988EA114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5425" y="2741613"/>
              <a:ext cx="19050" cy="873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0" y="20"/>
                </a:cxn>
                <a:cxn ang="0">
                  <a:pos x="3" y="23"/>
                </a:cxn>
                <a:cxn ang="0">
                  <a:pos x="5" y="20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23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5" y="21"/>
                    <a:pt x="5" y="2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71" name="Freeform 70">
              <a:extLst>
                <a:ext uri="{FF2B5EF4-FFF2-40B4-BE49-F238E27FC236}">
                  <a16:creationId xmlns:a16="http://schemas.microsoft.com/office/drawing/2014/main" id="{1BB3CDD4-2EBF-9F89-B605-EC0A7ACF7C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91288" y="2227263"/>
              <a:ext cx="476250" cy="476250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17" y="0"/>
                </a:cxn>
                <a:cxn ang="0">
                  <a:pos x="0" y="18"/>
                </a:cxn>
                <a:cxn ang="0">
                  <a:pos x="0" y="108"/>
                </a:cxn>
                <a:cxn ang="0">
                  <a:pos x="17" y="125"/>
                </a:cxn>
                <a:cxn ang="0">
                  <a:pos x="107" y="125"/>
                </a:cxn>
                <a:cxn ang="0">
                  <a:pos x="125" y="108"/>
                </a:cxn>
                <a:cxn ang="0">
                  <a:pos x="125" y="18"/>
                </a:cxn>
                <a:cxn ang="0">
                  <a:pos x="107" y="0"/>
                </a:cxn>
                <a:cxn ang="0">
                  <a:pos x="26" y="28"/>
                </a:cxn>
                <a:cxn ang="0">
                  <a:pos x="20" y="22"/>
                </a:cxn>
                <a:cxn ang="0">
                  <a:pos x="26" y="17"/>
                </a:cxn>
                <a:cxn ang="0">
                  <a:pos x="31" y="22"/>
                </a:cxn>
                <a:cxn ang="0">
                  <a:pos x="26" y="28"/>
                </a:cxn>
                <a:cxn ang="0">
                  <a:pos x="91" y="90"/>
                </a:cxn>
                <a:cxn ang="0">
                  <a:pos x="34" y="90"/>
                </a:cxn>
                <a:cxn ang="0">
                  <a:pos x="34" y="32"/>
                </a:cxn>
                <a:cxn ang="0">
                  <a:pos x="91" y="32"/>
                </a:cxn>
                <a:cxn ang="0">
                  <a:pos x="91" y="90"/>
                </a:cxn>
                <a:cxn ang="0">
                  <a:pos x="91" y="90"/>
                </a:cxn>
                <a:cxn ang="0">
                  <a:pos x="91" y="90"/>
                </a:cxn>
              </a:cxnLst>
              <a:rect l="0" t="0" r="r" b="b"/>
              <a:pathLst>
                <a:path w="125" h="125">
                  <a:moveTo>
                    <a:pt x="10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8"/>
                    <a:pt x="7" y="125"/>
                    <a:pt x="1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17" y="125"/>
                    <a:pt x="125" y="118"/>
                    <a:pt x="125" y="10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8"/>
                    <a:pt x="117" y="0"/>
                    <a:pt x="107" y="0"/>
                  </a:cubicBezTo>
                  <a:close/>
                  <a:moveTo>
                    <a:pt x="26" y="28"/>
                  </a:moveTo>
                  <a:cubicBezTo>
                    <a:pt x="23" y="28"/>
                    <a:pt x="20" y="26"/>
                    <a:pt x="20" y="22"/>
                  </a:cubicBezTo>
                  <a:cubicBezTo>
                    <a:pt x="20" y="19"/>
                    <a:pt x="23" y="17"/>
                    <a:pt x="26" y="17"/>
                  </a:cubicBezTo>
                  <a:cubicBezTo>
                    <a:pt x="29" y="17"/>
                    <a:pt x="31" y="19"/>
                    <a:pt x="31" y="22"/>
                  </a:cubicBezTo>
                  <a:cubicBezTo>
                    <a:pt x="31" y="26"/>
                    <a:pt x="29" y="28"/>
                    <a:pt x="26" y="28"/>
                  </a:cubicBezTo>
                  <a:close/>
                  <a:moveTo>
                    <a:pt x="91" y="90"/>
                  </a:moveTo>
                  <a:cubicBezTo>
                    <a:pt x="34" y="90"/>
                    <a:pt x="34" y="90"/>
                    <a:pt x="34" y="9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91" y="32"/>
                    <a:pt x="91" y="32"/>
                    <a:pt x="91" y="32"/>
                  </a:cubicBezTo>
                  <a:lnTo>
                    <a:pt x="91" y="90"/>
                  </a:lnTo>
                  <a:close/>
                  <a:moveTo>
                    <a:pt x="91" y="90"/>
                  </a:moveTo>
                  <a:cubicBezTo>
                    <a:pt x="91" y="90"/>
                    <a:pt x="91" y="90"/>
                    <a:pt x="91" y="9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72" name="Freeform 71">
              <a:extLst>
                <a:ext uri="{FF2B5EF4-FFF2-40B4-BE49-F238E27FC236}">
                  <a16:creationId xmlns:a16="http://schemas.microsoft.com/office/drawing/2014/main" id="{D26D4348-1632-BC80-56A0-7A3F0EDC76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311400"/>
              <a:ext cx="87313" cy="1905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0" y="5"/>
                </a:cxn>
                <a:cxn ang="0">
                  <a:pos x="23" y="3"/>
                </a:cxn>
                <a:cxn ang="0">
                  <a:pos x="20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3" y="5"/>
                </a:cxn>
              </a:cxnLst>
              <a:rect l="0" t="0" r="r" b="b"/>
              <a:pathLst>
                <a:path w="23" h="5">
                  <a:moveTo>
                    <a:pt x="3" y="5"/>
                  </a:move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lose/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73" name="Freeform 72">
              <a:extLst>
                <a:ext uri="{FF2B5EF4-FFF2-40B4-BE49-F238E27FC236}">
                  <a16:creationId xmlns:a16="http://schemas.microsoft.com/office/drawing/2014/main" id="{CB375CFE-A0A2-8717-E268-B83DFDA9D8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368550"/>
              <a:ext cx="87313" cy="2222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6"/>
                </a:cxn>
                <a:cxn ang="0">
                  <a:pos x="20" y="6"/>
                </a:cxn>
                <a:cxn ang="0">
                  <a:pos x="23" y="3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6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6"/>
                    <a:pt x="3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3" y="4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74" name="Freeform 73">
              <a:extLst>
                <a:ext uri="{FF2B5EF4-FFF2-40B4-BE49-F238E27FC236}">
                  <a16:creationId xmlns:a16="http://schemas.microsoft.com/office/drawing/2014/main" id="{AA14E01C-F7B6-F41F-4188-8168D8A679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428875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2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75" name="Freeform 74">
              <a:extLst>
                <a:ext uri="{FF2B5EF4-FFF2-40B4-BE49-F238E27FC236}">
                  <a16:creationId xmlns:a16="http://schemas.microsoft.com/office/drawing/2014/main" id="{AB6E7D0F-DBD0-591B-78F6-DB0D4F1306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486025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2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79" name="Freeform 75">
              <a:extLst>
                <a:ext uri="{FF2B5EF4-FFF2-40B4-BE49-F238E27FC236}">
                  <a16:creationId xmlns:a16="http://schemas.microsoft.com/office/drawing/2014/main" id="{CEFC4E05-EB34-C0E8-8792-0DE237267E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540000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2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80" name="Freeform 76">
              <a:extLst>
                <a:ext uri="{FF2B5EF4-FFF2-40B4-BE49-F238E27FC236}">
                  <a16:creationId xmlns:a16="http://schemas.microsoft.com/office/drawing/2014/main" id="{381970BD-05C1-E4E0-FE49-2C03127AD7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2597150"/>
              <a:ext cx="87313" cy="190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20" y="5"/>
                </a:cxn>
                <a:cxn ang="0">
                  <a:pos x="23" y="3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</p:grpSp>
      <p:sp>
        <p:nvSpPr>
          <p:cNvPr id="282" name="Прямоугольник 281">
            <a:extLst>
              <a:ext uri="{FF2B5EF4-FFF2-40B4-BE49-F238E27FC236}">
                <a16:creationId xmlns:a16="http://schemas.microsoft.com/office/drawing/2014/main" id="{B71535FA-3BDF-72E0-B935-8DD185E222F7}"/>
              </a:ext>
            </a:extLst>
          </p:cNvPr>
          <p:cNvSpPr/>
          <p:nvPr/>
        </p:nvSpPr>
        <p:spPr>
          <a:xfrm>
            <a:off x="5389042" y="4558126"/>
            <a:ext cx="202663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b="1" dirty="0">
                <a:solidFill>
                  <a:srgbClr val="0533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Влада ШУДЕГОВА</a:t>
            </a:r>
          </a:p>
        </p:txBody>
      </p:sp>
      <p:sp>
        <p:nvSpPr>
          <p:cNvPr id="284" name="Прямоугольник 283">
            <a:extLst>
              <a:ext uri="{FF2B5EF4-FFF2-40B4-BE49-F238E27FC236}">
                <a16:creationId xmlns:a16="http://schemas.microsoft.com/office/drawing/2014/main" id="{732EDA37-1057-1CF8-1796-785343234095}"/>
              </a:ext>
            </a:extLst>
          </p:cNvPr>
          <p:cNvSpPr/>
          <p:nvPr/>
        </p:nvSpPr>
        <p:spPr>
          <a:xfrm>
            <a:off x="5765279" y="4741804"/>
            <a:ext cx="1274156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Мобильный разработчик</a:t>
            </a:r>
          </a:p>
        </p:txBody>
      </p:sp>
      <p:pic>
        <p:nvPicPr>
          <p:cNvPr id="285" name="Рисунок 284">
            <a:extLst>
              <a:ext uri="{FF2B5EF4-FFF2-40B4-BE49-F238E27FC236}">
                <a16:creationId xmlns:a16="http://schemas.microsoft.com/office/drawing/2014/main" id="{31C539C0-62A5-24DF-0DDE-A1CF96E6651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93" t="7" r="24579" b="34821"/>
          <a:stretch>
            <a:fillRect/>
          </a:stretch>
        </p:blipFill>
        <p:spPr>
          <a:xfrm rot="478782">
            <a:off x="5813650" y="3270978"/>
            <a:ext cx="1176104" cy="1176104"/>
          </a:xfrm>
          <a:custGeom>
            <a:avLst/>
            <a:gdLst>
              <a:gd name="connsiteX0" fmla="*/ 887443 w 1774886"/>
              <a:gd name="connsiteY0" fmla="*/ 0 h 1776374"/>
              <a:gd name="connsiteX1" fmla="*/ 1774886 w 1774886"/>
              <a:gd name="connsiteY1" fmla="*/ 888187 h 1776374"/>
              <a:gd name="connsiteX2" fmla="*/ 887443 w 1774886"/>
              <a:gd name="connsiteY2" fmla="*/ 1776374 h 1776374"/>
              <a:gd name="connsiteX3" fmla="*/ 0 w 1774886"/>
              <a:gd name="connsiteY3" fmla="*/ 888187 h 1776374"/>
              <a:gd name="connsiteX4" fmla="*/ 887443 w 1774886"/>
              <a:gd name="connsiteY4" fmla="*/ 0 h 177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4886" h="1776374">
                <a:moveTo>
                  <a:pt x="887443" y="0"/>
                </a:moveTo>
                <a:cubicBezTo>
                  <a:pt x="1377564" y="0"/>
                  <a:pt x="1774886" y="397655"/>
                  <a:pt x="1774886" y="888187"/>
                </a:cubicBezTo>
                <a:cubicBezTo>
                  <a:pt x="1774886" y="1378719"/>
                  <a:pt x="1377564" y="1776374"/>
                  <a:pt x="887443" y="1776374"/>
                </a:cubicBezTo>
                <a:cubicBezTo>
                  <a:pt x="397322" y="1776374"/>
                  <a:pt x="0" y="1378719"/>
                  <a:pt x="0" y="888187"/>
                </a:cubicBezTo>
                <a:cubicBezTo>
                  <a:pt x="0" y="397655"/>
                  <a:pt x="397322" y="0"/>
                  <a:pt x="88744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solidFill>
              <a:srgbClr val="BB8D54"/>
            </a:solidFill>
          </a:ln>
        </p:spPr>
      </p:pic>
      <p:sp>
        <p:nvSpPr>
          <p:cNvPr id="286" name="Овал 285">
            <a:extLst>
              <a:ext uri="{FF2B5EF4-FFF2-40B4-BE49-F238E27FC236}">
                <a16:creationId xmlns:a16="http://schemas.microsoft.com/office/drawing/2014/main" id="{A19B3FBB-D78E-BC8E-4EAD-9D55D86CF9B7}"/>
              </a:ext>
            </a:extLst>
          </p:cNvPr>
          <p:cNvSpPr/>
          <p:nvPr/>
        </p:nvSpPr>
        <p:spPr>
          <a:xfrm>
            <a:off x="6650318" y="3231573"/>
            <a:ext cx="366074" cy="366074"/>
          </a:xfrm>
          <a:prstGeom prst="ellipse">
            <a:avLst/>
          </a:prstGeom>
          <a:solidFill>
            <a:srgbClr val="0069B4"/>
          </a:solidFill>
          <a:ln w="317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7" name="Freeform 86">
            <a:extLst>
              <a:ext uri="{FF2B5EF4-FFF2-40B4-BE49-F238E27FC236}">
                <a16:creationId xmlns:a16="http://schemas.microsoft.com/office/drawing/2014/main" id="{8F6BD626-2366-D8EE-1C6D-4211C00024F3}"/>
              </a:ext>
            </a:extLst>
          </p:cNvPr>
          <p:cNvSpPr>
            <a:spLocks noEditPoints="1"/>
          </p:cNvSpPr>
          <p:nvPr/>
        </p:nvSpPr>
        <p:spPr bwMode="auto">
          <a:xfrm>
            <a:off x="6774743" y="3315994"/>
            <a:ext cx="117224" cy="197232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/>
          <a:p>
            <a:pPr defTabSz="342528"/>
            <a:endParaRPr lang="en-US" sz="21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</a:endParaRPr>
          </a:p>
        </p:txBody>
      </p:sp>
      <p:sp>
        <p:nvSpPr>
          <p:cNvPr id="289" name="Прямоугольник 288">
            <a:extLst>
              <a:ext uri="{FF2B5EF4-FFF2-40B4-BE49-F238E27FC236}">
                <a16:creationId xmlns:a16="http://schemas.microsoft.com/office/drawing/2014/main" id="{D0C4AF01-DD94-64AB-2244-C685081463FF}"/>
              </a:ext>
            </a:extLst>
          </p:cNvPr>
          <p:cNvSpPr/>
          <p:nvPr/>
        </p:nvSpPr>
        <p:spPr>
          <a:xfrm>
            <a:off x="7269023" y="2555278"/>
            <a:ext cx="202663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b="1" dirty="0">
                <a:solidFill>
                  <a:srgbClr val="0533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Владимир АЛАМОВ</a:t>
            </a:r>
          </a:p>
        </p:txBody>
      </p:sp>
      <p:sp>
        <p:nvSpPr>
          <p:cNvPr id="290" name="Прямоугольник 289">
            <a:extLst>
              <a:ext uri="{FF2B5EF4-FFF2-40B4-BE49-F238E27FC236}">
                <a16:creationId xmlns:a16="http://schemas.microsoft.com/office/drawing/2014/main" id="{01BB5029-57CC-D408-AA3C-B59A266074A9}"/>
              </a:ext>
            </a:extLst>
          </p:cNvPr>
          <p:cNvSpPr/>
          <p:nvPr/>
        </p:nvSpPr>
        <p:spPr>
          <a:xfrm>
            <a:off x="7460535" y="2738956"/>
            <a:ext cx="1643606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Директор по тестированию</a:t>
            </a:r>
          </a:p>
        </p:txBody>
      </p:sp>
      <p:pic>
        <p:nvPicPr>
          <p:cNvPr id="291" name="Рисунок 290" descr="Изображение выглядит как на открытом воздухе, небо, вод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F4A2EE16-05DC-578B-71B9-703DF57E4BB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4" t="27069" r="41627" b="57039"/>
          <a:stretch>
            <a:fillRect/>
          </a:stretch>
        </p:blipFill>
        <p:spPr>
          <a:xfrm>
            <a:off x="7690970" y="1267668"/>
            <a:ext cx="1176530" cy="1176530"/>
          </a:xfrm>
          <a:custGeom>
            <a:avLst/>
            <a:gdLst>
              <a:gd name="connsiteX0" fmla="*/ 847800 w 1695600"/>
              <a:gd name="connsiteY0" fmla="*/ 0 h 1695600"/>
              <a:gd name="connsiteX1" fmla="*/ 1695600 w 1695600"/>
              <a:gd name="connsiteY1" fmla="*/ 847800 h 1695600"/>
              <a:gd name="connsiteX2" fmla="*/ 847800 w 1695600"/>
              <a:gd name="connsiteY2" fmla="*/ 1695600 h 1695600"/>
              <a:gd name="connsiteX3" fmla="*/ 0 w 1695600"/>
              <a:gd name="connsiteY3" fmla="*/ 847800 h 1695600"/>
              <a:gd name="connsiteX4" fmla="*/ 847800 w 1695600"/>
              <a:gd name="connsiteY4" fmla="*/ 0 h 16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600" h="1695600">
                <a:moveTo>
                  <a:pt x="847800" y="0"/>
                </a:moveTo>
                <a:cubicBezTo>
                  <a:pt x="1316027" y="0"/>
                  <a:pt x="1695600" y="379573"/>
                  <a:pt x="1695600" y="847800"/>
                </a:cubicBezTo>
                <a:cubicBezTo>
                  <a:pt x="1695600" y="1316027"/>
                  <a:pt x="1316027" y="1695600"/>
                  <a:pt x="847800" y="1695600"/>
                </a:cubicBezTo>
                <a:cubicBezTo>
                  <a:pt x="379573" y="1695600"/>
                  <a:pt x="0" y="1316027"/>
                  <a:pt x="0" y="847800"/>
                </a:cubicBezTo>
                <a:cubicBezTo>
                  <a:pt x="0" y="379573"/>
                  <a:pt x="379573" y="0"/>
                  <a:pt x="847800" y="0"/>
                </a:cubicBezTo>
                <a:close/>
              </a:path>
            </a:pathLst>
          </a:custGeom>
          <a:solidFill>
            <a:schemeClr val="bg1">
              <a:lumMod val="95000"/>
              <a:alpha val="43000"/>
            </a:schemeClr>
          </a:solidFill>
          <a:ln w="25400">
            <a:solidFill>
              <a:srgbClr val="BB8D54"/>
            </a:solidFill>
          </a:ln>
        </p:spPr>
      </p:pic>
      <p:sp>
        <p:nvSpPr>
          <p:cNvPr id="292" name="Овал 291">
            <a:extLst>
              <a:ext uri="{FF2B5EF4-FFF2-40B4-BE49-F238E27FC236}">
                <a16:creationId xmlns:a16="http://schemas.microsoft.com/office/drawing/2014/main" id="{87DDBF73-1A42-5BE2-1A35-83F200C58151}"/>
              </a:ext>
            </a:extLst>
          </p:cNvPr>
          <p:cNvSpPr/>
          <p:nvPr/>
        </p:nvSpPr>
        <p:spPr>
          <a:xfrm>
            <a:off x="8531204" y="1228725"/>
            <a:ext cx="366074" cy="366074"/>
          </a:xfrm>
          <a:prstGeom prst="ellipse">
            <a:avLst/>
          </a:prstGeom>
          <a:solidFill>
            <a:srgbClr val="0069B4"/>
          </a:solidFill>
          <a:ln w="317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93" name="Group 121">
            <a:extLst>
              <a:ext uri="{FF2B5EF4-FFF2-40B4-BE49-F238E27FC236}">
                <a16:creationId xmlns:a16="http://schemas.microsoft.com/office/drawing/2014/main" id="{1433CF52-1468-E655-8E2C-C4CC832FC475}"/>
              </a:ext>
            </a:extLst>
          </p:cNvPr>
          <p:cNvGrpSpPr/>
          <p:nvPr/>
        </p:nvGrpSpPr>
        <p:grpSpPr>
          <a:xfrm>
            <a:off x="8632990" y="1302293"/>
            <a:ext cx="162502" cy="218938"/>
            <a:chOff x="1982788" y="820738"/>
            <a:chExt cx="1060450" cy="1428750"/>
          </a:xfrm>
          <a:solidFill>
            <a:schemeClr val="tx1"/>
          </a:solidFill>
        </p:grpSpPr>
        <p:sp>
          <p:nvSpPr>
            <p:cNvPr id="294" name="Freeform 12">
              <a:extLst>
                <a:ext uri="{FF2B5EF4-FFF2-40B4-BE49-F238E27FC236}">
                  <a16:creationId xmlns:a16="http://schemas.microsoft.com/office/drawing/2014/main" id="{0CFFF899-0012-7E34-0529-6EA499D64C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93926" y="1239838"/>
              <a:ext cx="682625" cy="590550"/>
            </a:xfrm>
            <a:custGeom>
              <a:avLst/>
              <a:gdLst/>
              <a:ahLst/>
              <a:cxnLst>
                <a:cxn ang="0">
                  <a:pos x="170" y="1"/>
                </a:cxn>
                <a:cxn ang="0">
                  <a:pos x="63" y="93"/>
                </a:cxn>
                <a:cxn ang="0">
                  <a:pos x="23" y="62"/>
                </a:cxn>
                <a:cxn ang="0">
                  <a:pos x="1" y="81"/>
                </a:cxn>
                <a:cxn ang="0">
                  <a:pos x="74" y="155"/>
                </a:cxn>
                <a:cxn ang="0">
                  <a:pos x="76" y="156"/>
                </a:cxn>
                <a:cxn ang="0">
                  <a:pos x="76" y="156"/>
                </a:cxn>
                <a:cxn ang="0">
                  <a:pos x="78" y="154"/>
                </a:cxn>
                <a:cxn ang="0">
                  <a:pos x="178" y="16"/>
                </a:cxn>
                <a:cxn ang="0">
                  <a:pos x="179" y="12"/>
                </a:cxn>
                <a:cxn ang="0">
                  <a:pos x="170" y="1"/>
                </a:cxn>
                <a:cxn ang="0">
                  <a:pos x="170" y="1"/>
                </a:cxn>
                <a:cxn ang="0">
                  <a:pos x="170" y="1"/>
                </a:cxn>
              </a:cxnLst>
              <a:rect l="0" t="0" r="r" b="b"/>
              <a:pathLst>
                <a:path w="180" h="156">
                  <a:moveTo>
                    <a:pt x="170" y="1"/>
                  </a:moveTo>
                  <a:cubicBezTo>
                    <a:pt x="117" y="33"/>
                    <a:pt x="79" y="75"/>
                    <a:pt x="63" y="93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2" y="61"/>
                    <a:pt x="0" y="80"/>
                    <a:pt x="1" y="81"/>
                  </a:cubicBezTo>
                  <a:cubicBezTo>
                    <a:pt x="74" y="155"/>
                    <a:pt x="74" y="155"/>
                    <a:pt x="74" y="155"/>
                  </a:cubicBezTo>
                  <a:cubicBezTo>
                    <a:pt x="74" y="155"/>
                    <a:pt x="75" y="156"/>
                    <a:pt x="76" y="156"/>
                  </a:cubicBezTo>
                  <a:cubicBezTo>
                    <a:pt x="76" y="156"/>
                    <a:pt x="76" y="156"/>
                    <a:pt x="76" y="156"/>
                  </a:cubicBezTo>
                  <a:cubicBezTo>
                    <a:pt x="77" y="156"/>
                    <a:pt x="78" y="155"/>
                    <a:pt x="78" y="154"/>
                  </a:cubicBezTo>
                  <a:cubicBezTo>
                    <a:pt x="90" y="124"/>
                    <a:pt x="129" y="61"/>
                    <a:pt x="178" y="16"/>
                  </a:cubicBezTo>
                  <a:cubicBezTo>
                    <a:pt x="179" y="15"/>
                    <a:pt x="180" y="13"/>
                    <a:pt x="179" y="12"/>
                  </a:cubicBezTo>
                  <a:cubicBezTo>
                    <a:pt x="179" y="12"/>
                    <a:pt x="171" y="0"/>
                    <a:pt x="170" y="1"/>
                  </a:cubicBezTo>
                  <a:close/>
                  <a:moveTo>
                    <a:pt x="170" y="1"/>
                  </a:moveTo>
                  <a:cubicBezTo>
                    <a:pt x="170" y="1"/>
                    <a:pt x="170" y="1"/>
                    <a:pt x="170" y="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  <p:sp>
          <p:nvSpPr>
            <p:cNvPr id="295" name="Freeform 13">
              <a:extLst>
                <a:ext uri="{FF2B5EF4-FFF2-40B4-BE49-F238E27FC236}">
                  <a16:creationId xmlns:a16="http://schemas.microsoft.com/office/drawing/2014/main" id="{D2B3D04F-55AF-FB5A-DAB9-0972E09B1D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2788" y="820738"/>
              <a:ext cx="1060450" cy="1428750"/>
            </a:xfrm>
            <a:custGeom>
              <a:avLst/>
              <a:gdLst/>
              <a:ahLst/>
              <a:cxnLst>
                <a:cxn ang="0">
                  <a:pos x="274" y="46"/>
                </a:cxn>
                <a:cxn ang="0">
                  <a:pos x="145" y="4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135" y="4"/>
                </a:cxn>
                <a:cxn ang="0">
                  <a:pos x="6" y="46"/>
                </a:cxn>
                <a:cxn ang="0">
                  <a:pos x="0" y="52"/>
                </a:cxn>
                <a:cxn ang="0">
                  <a:pos x="0" y="239"/>
                </a:cxn>
                <a:cxn ang="0">
                  <a:pos x="138" y="377"/>
                </a:cxn>
                <a:cxn ang="0">
                  <a:pos x="140" y="378"/>
                </a:cxn>
                <a:cxn ang="0">
                  <a:pos x="142" y="377"/>
                </a:cxn>
                <a:cxn ang="0">
                  <a:pos x="280" y="239"/>
                </a:cxn>
                <a:cxn ang="0">
                  <a:pos x="280" y="52"/>
                </a:cxn>
                <a:cxn ang="0">
                  <a:pos x="274" y="46"/>
                </a:cxn>
                <a:cxn ang="0">
                  <a:pos x="249" y="228"/>
                </a:cxn>
                <a:cxn ang="0">
                  <a:pos x="142" y="336"/>
                </a:cxn>
                <a:cxn ang="0">
                  <a:pos x="140" y="337"/>
                </a:cxn>
                <a:cxn ang="0">
                  <a:pos x="138" y="336"/>
                </a:cxn>
                <a:cxn ang="0">
                  <a:pos x="31" y="228"/>
                </a:cxn>
                <a:cxn ang="0">
                  <a:pos x="31" y="81"/>
                </a:cxn>
                <a:cxn ang="0">
                  <a:pos x="35" y="77"/>
                </a:cxn>
                <a:cxn ang="0">
                  <a:pos x="136" y="44"/>
                </a:cxn>
                <a:cxn ang="0">
                  <a:pos x="140" y="41"/>
                </a:cxn>
                <a:cxn ang="0">
                  <a:pos x="140" y="41"/>
                </a:cxn>
                <a:cxn ang="0">
                  <a:pos x="144" y="44"/>
                </a:cxn>
                <a:cxn ang="0">
                  <a:pos x="245" y="77"/>
                </a:cxn>
                <a:cxn ang="0">
                  <a:pos x="249" y="81"/>
                </a:cxn>
                <a:cxn ang="0">
                  <a:pos x="249" y="228"/>
                </a:cxn>
                <a:cxn ang="0">
                  <a:pos x="249" y="228"/>
                </a:cxn>
                <a:cxn ang="0">
                  <a:pos x="249" y="228"/>
                </a:cxn>
              </a:cxnLst>
              <a:rect l="0" t="0" r="r" b="b"/>
              <a:pathLst>
                <a:path w="280" h="378">
                  <a:moveTo>
                    <a:pt x="274" y="46"/>
                  </a:moveTo>
                  <a:cubicBezTo>
                    <a:pt x="164" y="46"/>
                    <a:pt x="145" y="4"/>
                    <a:pt x="145" y="4"/>
                  </a:cubicBezTo>
                  <a:cubicBezTo>
                    <a:pt x="144" y="2"/>
                    <a:pt x="142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38" y="0"/>
                    <a:pt x="136" y="2"/>
                    <a:pt x="135" y="4"/>
                  </a:cubicBezTo>
                  <a:cubicBezTo>
                    <a:pt x="135" y="4"/>
                    <a:pt x="116" y="46"/>
                    <a:pt x="6" y="46"/>
                  </a:cubicBezTo>
                  <a:cubicBezTo>
                    <a:pt x="3" y="46"/>
                    <a:pt x="0" y="49"/>
                    <a:pt x="0" y="52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316"/>
                    <a:pt x="132" y="375"/>
                    <a:pt x="138" y="377"/>
                  </a:cubicBezTo>
                  <a:cubicBezTo>
                    <a:pt x="139" y="377"/>
                    <a:pt x="139" y="378"/>
                    <a:pt x="140" y="378"/>
                  </a:cubicBezTo>
                  <a:cubicBezTo>
                    <a:pt x="141" y="378"/>
                    <a:pt x="142" y="377"/>
                    <a:pt x="142" y="377"/>
                  </a:cubicBezTo>
                  <a:cubicBezTo>
                    <a:pt x="148" y="375"/>
                    <a:pt x="280" y="316"/>
                    <a:pt x="280" y="239"/>
                  </a:cubicBezTo>
                  <a:cubicBezTo>
                    <a:pt x="280" y="52"/>
                    <a:pt x="280" y="52"/>
                    <a:pt x="280" y="52"/>
                  </a:cubicBezTo>
                  <a:cubicBezTo>
                    <a:pt x="280" y="49"/>
                    <a:pt x="277" y="46"/>
                    <a:pt x="274" y="46"/>
                  </a:cubicBezTo>
                  <a:close/>
                  <a:moveTo>
                    <a:pt x="249" y="228"/>
                  </a:moveTo>
                  <a:cubicBezTo>
                    <a:pt x="249" y="288"/>
                    <a:pt x="146" y="334"/>
                    <a:pt x="142" y="336"/>
                  </a:cubicBezTo>
                  <a:cubicBezTo>
                    <a:pt x="141" y="337"/>
                    <a:pt x="141" y="337"/>
                    <a:pt x="140" y="337"/>
                  </a:cubicBezTo>
                  <a:cubicBezTo>
                    <a:pt x="139" y="337"/>
                    <a:pt x="139" y="337"/>
                    <a:pt x="138" y="336"/>
                  </a:cubicBezTo>
                  <a:cubicBezTo>
                    <a:pt x="134" y="334"/>
                    <a:pt x="31" y="288"/>
                    <a:pt x="31" y="228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79"/>
                    <a:pt x="33" y="77"/>
                    <a:pt x="35" y="77"/>
                  </a:cubicBezTo>
                  <a:cubicBezTo>
                    <a:pt x="121" y="77"/>
                    <a:pt x="136" y="44"/>
                    <a:pt x="136" y="44"/>
                  </a:cubicBezTo>
                  <a:cubicBezTo>
                    <a:pt x="137" y="42"/>
                    <a:pt x="138" y="41"/>
                    <a:pt x="140" y="41"/>
                  </a:cubicBezTo>
                  <a:cubicBezTo>
                    <a:pt x="140" y="41"/>
                    <a:pt x="140" y="41"/>
                    <a:pt x="140" y="41"/>
                  </a:cubicBezTo>
                  <a:cubicBezTo>
                    <a:pt x="142" y="41"/>
                    <a:pt x="143" y="42"/>
                    <a:pt x="144" y="44"/>
                  </a:cubicBezTo>
                  <a:cubicBezTo>
                    <a:pt x="144" y="44"/>
                    <a:pt x="159" y="77"/>
                    <a:pt x="245" y="77"/>
                  </a:cubicBezTo>
                  <a:cubicBezTo>
                    <a:pt x="247" y="77"/>
                    <a:pt x="249" y="79"/>
                    <a:pt x="249" y="81"/>
                  </a:cubicBezTo>
                  <a:lnTo>
                    <a:pt x="249" y="228"/>
                  </a:lnTo>
                  <a:close/>
                  <a:moveTo>
                    <a:pt x="249" y="228"/>
                  </a:moveTo>
                  <a:cubicBezTo>
                    <a:pt x="249" y="228"/>
                    <a:pt x="249" y="228"/>
                    <a:pt x="249" y="22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 defTabSz="342528"/>
              <a:endParaRPr lang="en-US" sz="2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8449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араллелограмм 26"/>
          <p:cNvSpPr/>
          <p:nvPr/>
        </p:nvSpPr>
        <p:spPr>
          <a:xfrm rot="10800000">
            <a:off x="5998410" y="-182516"/>
            <a:ext cx="1239178" cy="2906366"/>
          </a:xfrm>
          <a:prstGeom prst="parallelogram">
            <a:avLst>
              <a:gd name="adj" fmla="val 84816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араллелограмм 14"/>
          <p:cNvSpPr/>
          <p:nvPr/>
        </p:nvSpPr>
        <p:spPr>
          <a:xfrm rot="10800000">
            <a:off x="1683350" y="3946575"/>
            <a:ext cx="1239178" cy="2906365"/>
          </a:xfrm>
          <a:prstGeom prst="parallelogram">
            <a:avLst>
              <a:gd name="adj" fmla="val 84816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араллелограмм 15"/>
          <p:cNvSpPr/>
          <p:nvPr/>
        </p:nvSpPr>
        <p:spPr>
          <a:xfrm rot="10800000">
            <a:off x="1209602" y="2532399"/>
            <a:ext cx="1842135" cy="4320540"/>
          </a:xfrm>
          <a:prstGeom prst="parallelogram">
            <a:avLst>
              <a:gd name="adj" fmla="val 84816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9301183" y="0"/>
            <a:ext cx="1239178" cy="2906365"/>
          </a:xfrm>
          <a:prstGeom prst="parallelogram">
            <a:avLst>
              <a:gd name="adj" fmla="val 84816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18"/>
          <p:cNvSpPr/>
          <p:nvPr/>
        </p:nvSpPr>
        <p:spPr>
          <a:xfrm>
            <a:off x="9171974" y="1"/>
            <a:ext cx="1842135" cy="4320540"/>
          </a:xfrm>
          <a:prstGeom prst="parallelogram">
            <a:avLst>
              <a:gd name="adj" fmla="val 84816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араллелограмм 20"/>
          <p:cNvSpPr/>
          <p:nvPr/>
        </p:nvSpPr>
        <p:spPr>
          <a:xfrm rot="10800000">
            <a:off x="2073494" y="6096844"/>
            <a:ext cx="578266" cy="772729"/>
          </a:xfrm>
          <a:prstGeom prst="parallelogram">
            <a:avLst>
              <a:gd name="adj" fmla="val 47919"/>
            </a:avLst>
          </a:prstGeom>
          <a:solidFill>
            <a:srgbClr val="BB8D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араллелограмм 21"/>
          <p:cNvSpPr/>
          <p:nvPr/>
        </p:nvSpPr>
        <p:spPr>
          <a:xfrm rot="10800000">
            <a:off x="10901140" y="0"/>
            <a:ext cx="578266" cy="772729"/>
          </a:xfrm>
          <a:prstGeom prst="parallelogram">
            <a:avLst>
              <a:gd name="adj" fmla="val 47919"/>
            </a:avLst>
          </a:prstGeom>
          <a:solidFill>
            <a:srgbClr val="0069B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22"/>
          <p:cNvSpPr/>
          <p:nvPr/>
        </p:nvSpPr>
        <p:spPr>
          <a:xfrm rot="10800000">
            <a:off x="9792413" y="0"/>
            <a:ext cx="386568" cy="516566"/>
          </a:xfrm>
          <a:prstGeom prst="parallelogram">
            <a:avLst>
              <a:gd name="adj" fmla="val 47919"/>
            </a:avLst>
          </a:prstGeom>
          <a:solidFill>
            <a:srgbClr val="009FE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579592" y="1698660"/>
            <a:ext cx="9032816" cy="2031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6600" b="1" dirty="0">
                <a:solidFill>
                  <a:srgbClr val="0069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БЛАГОДАРЮ ЗА ВНИМАНИЕ!</a:t>
            </a:r>
            <a:endParaRPr lang="ru-RU" sz="6600" b="1" dirty="0">
              <a:solidFill>
                <a:srgbClr val="59A2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араллелограмм 24"/>
          <p:cNvSpPr/>
          <p:nvPr/>
        </p:nvSpPr>
        <p:spPr>
          <a:xfrm rot="10800000">
            <a:off x="10215624" y="2774514"/>
            <a:ext cx="1741063" cy="4083486"/>
          </a:xfrm>
          <a:prstGeom prst="parallelogram">
            <a:avLst>
              <a:gd name="adj" fmla="val 84816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араллелограмм 25"/>
          <p:cNvSpPr/>
          <p:nvPr/>
        </p:nvSpPr>
        <p:spPr>
          <a:xfrm rot="10800000">
            <a:off x="589784" y="-1"/>
            <a:ext cx="1239178" cy="2906366"/>
          </a:xfrm>
          <a:prstGeom prst="parallelogram">
            <a:avLst>
              <a:gd name="adj" fmla="val 84816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36">
            <a:extLst>
              <a:ext uri="{FF2B5EF4-FFF2-40B4-BE49-F238E27FC236}">
                <a16:creationId xmlns:a16="http://schemas.microsoft.com/office/drawing/2014/main" id="{77AD05B6-2F0E-0530-5C0D-1AC58DAFEA51}"/>
              </a:ext>
            </a:extLst>
          </p:cNvPr>
          <p:cNvSpPr/>
          <p:nvPr/>
        </p:nvSpPr>
        <p:spPr>
          <a:xfrm>
            <a:off x="1893570" y="4683279"/>
            <a:ext cx="4879019" cy="1603583"/>
          </a:xfrm>
          <a:prstGeom prst="roundRect">
            <a:avLst>
              <a:gd name="adj" fmla="val 7841"/>
            </a:avLst>
          </a:prstGeom>
          <a:solidFill>
            <a:schemeClr val="bg1"/>
          </a:solidFill>
          <a:ln>
            <a:noFill/>
          </a:ln>
          <a:effectLst>
            <a:outerShdw blurRad="266700" sx="107000" sy="107000" algn="ctr" rotWithShape="0">
              <a:srgbClr val="009FE3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08C7F2E-2A30-3782-6AC4-4EE0038D7DC3}"/>
              </a:ext>
            </a:extLst>
          </p:cNvPr>
          <p:cNvSpPr/>
          <p:nvPr/>
        </p:nvSpPr>
        <p:spPr>
          <a:xfrm>
            <a:off x="2089574" y="4778329"/>
            <a:ext cx="3856149" cy="243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Александр Александрович</a:t>
            </a:r>
            <a:r>
              <a:rPr lang="en-US" sz="18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СЕМАКИН</a:t>
            </a: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DE19EAE-CFA1-1A67-D501-402A91BDC250}"/>
              </a:ext>
            </a:extLst>
          </p:cNvPr>
          <p:cNvSpPr/>
          <p:nvPr/>
        </p:nvSpPr>
        <p:spPr>
          <a:xfrm>
            <a:off x="2099638" y="5149232"/>
            <a:ext cx="636576" cy="2168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 ТГУ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AA6951E-C822-2741-A800-8F82CC457FDD}"/>
              </a:ext>
            </a:extLst>
          </p:cNvPr>
          <p:cNvSpPr/>
          <p:nvPr/>
        </p:nvSpPr>
        <p:spPr>
          <a:xfrm>
            <a:off x="2403843" y="5882960"/>
            <a:ext cx="2210370" cy="2168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A.A.Semakin@viarune.com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AutoShape 81">
            <a:extLst>
              <a:ext uri="{FF2B5EF4-FFF2-40B4-BE49-F238E27FC236}">
                <a16:creationId xmlns:a16="http://schemas.microsoft.com/office/drawing/2014/main" id="{974EB996-80EE-BAB6-EA0E-D96D47AEB096}"/>
              </a:ext>
            </a:extLst>
          </p:cNvPr>
          <p:cNvSpPr>
            <a:spLocks/>
          </p:cNvSpPr>
          <p:nvPr/>
        </p:nvSpPr>
        <p:spPr bwMode="auto">
          <a:xfrm>
            <a:off x="2089574" y="5904371"/>
            <a:ext cx="243722" cy="1964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82" y="15633"/>
                </a:moveTo>
                <a:cubicBezTo>
                  <a:pt x="11211" y="15633"/>
                  <a:pt x="11622" y="15565"/>
                  <a:pt x="12011" y="15416"/>
                </a:cubicBezTo>
                <a:cubicBezTo>
                  <a:pt x="12403" y="15272"/>
                  <a:pt x="12778" y="15084"/>
                  <a:pt x="13138" y="14855"/>
                </a:cubicBezTo>
                <a:cubicBezTo>
                  <a:pt x="13498" y="14626"/>
                  <a:pt x="13845" y="14361"/>
                  <a:pt x="14181" y="14073"/>
                </a:cubicBezTo>
                <a:cubicBezTo>
                  <a:pt x="14516" y="13774"/>
                  <a:pt x="14844" y="13471"/>
                  <a:pt x="15168" y="13160"/>
                </a:cubicBezTo>
                <a:cubicBezTo>
                  <a:pt x="16142" y="12226"/>
                  <a:pt x="17126" y="11306"/>
                  <a:pt x="18120" y="10410"/>
                </a:cubicBezTo>
                <a:cubicBezTo>
                  <a:pt x="19112" y="9515"/>
                  <a:pt x="20113" y="8616"/>
                  <a:pt x="21120" y="7714"/>
                </a:cubicBezTo>
                <a:cubicBezTo>
                  <a:pt x="21198" y="7640"/>
                  <a:pt x="21279" y="7570"/>
                  <a:pt x="21360" y="7496"/>
                </a:cubicBezTo>
                <a:cubicBezTo>
                  <a:pt x="21443" y="7429"/>
                  <a:pt x="21524" y="7347"/>
                  <a:pt x="21599" y="7250"/>
                </a:cubicBezTo>
                <a:lnTo>
                  <a:pt x="21599" y="19981"/>
                </a:lnTo>
                <a:cubicBezTo>
                  <a:pt x="21599" y="20416"/>
                  <a:pt x="21470" y="20800"/>
                  <a:pt x="21208" y="21118"/>
                </a:cubicBezTo>
                <a:cubicBezTo>
                  <a:pt x="20946" y="21438"/>
                  <a:pt x="20632" y="21599"/>
                  <a:pt x="20265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18"/>
                </a:cubicBezTo>
                <a:cubicBezTo>
                  <a:pt x="132" y="20803"/>
                  <a:pt x="0" y="20419"/>
                  <a:pt x="0" y="19981"/>
                </a:cubicBezTo>
                <a:lnTo>
                  <a:pt x="0" y="7250"/>
                </a:lnTo>
                <a:cubicBezTo>
                  <a:pt x="75" y="7347"/>
                  <a:pt x="156" y="7429"/>
                  <a:pt x="239" y="7496"/>
                </a:cubicBezTo>
                <a:cubicBezTo>
                  <a:pt x="320" y="7570"/>
                  <a:pt x="401" y="7640"/>
                  <a:pt x="479" y="7714"/>
                </a:cubicBezTo>
                <a:cubicBezTo>
                  <a:pt x="1488" y="8616"/>
                  <a:pt x="2487" y="9514"/>
                  <a:pt x="3481" y="10410"/>
                </a:cubicBezTo>
                <a:cubicBezTo>
                  <a:pt x="4473" y="11306"/>
                  <a:pt x="5457" y="12223"/>
                  <a:pt x="6434" y="13160"/>
                </a:cubicBezTo>
                <a:cubicBezTo>
                  <a:pt x="6738" y="13454"/>
                  <a:pt x="7058" y="13744"/>
                  <a:pt x="7394" y="14038"/>
                </a:cubicBezTo>
                <a:cubicBezTo>
                  <a:pt x="7729" y="14338"/>
                  <a:pt x="8079" y="14599"/>
                  <a:pt x="8437" y="14840"/>
                </a:cubicBezTo>
                <a:cubicBezTo>
                  <a:pt x="8797" y="15075"/>
                  <a:pt x="9174" y="15269"/>
                  <a:pt x="9568" y="15413"/>
                </a:cubicBezTo>
                <a:cubicBezTo>
                  <a:pt x="9965" y="15563"/>
                  <a:pt x="10371" y="15633"/>
                  <a:pt x="10782" y="15633"/>
                </a:cubicBezTo>
                <a:moveTo>
                  <a:pt x="10782" y="12413"/>
                </a:moveTo>
                <a:cubicBezTo>
                  <a:pt x="10540" y="12413"/>
                  <a:pt x="10278" y="12334"/>
                  <a:pt x="9996" y="12167"/>
                </a:cubicBezTo>
                <a:cubicBezTo>
                  <a:pt x="9715" y="12005"/>
                  <a:pt x="9441" y="11806"/>
                  <a:pt x="9171" y="11576"/>
                </a:cubicBezTo>
                <a:cubicBezTo>
                  <a:pt x="8900" y="11347"/>
                  <a:pt x="8638" y="11106"/>
                  <a:pt x="8380" y="10854"/>
                </a:cubicBezTo>
                <a:cubicBezTo>
                  <a:pt x="8121" y="10601"/>
                  <a:pt x="7896" y="10390"/>
                  <a:pt x="7700" y="10222"/>
                </a:cubicBezTo>
                <a:cubicBezTo>
                  <a:pt x="6752" y="9356"/>
                  <a:pt x="5819" y="8507"/>
                  <a:pt x="4891" y="7664"/>
                </a:cubicBezTo>
                <a:cubicBezTo>
                  <a:pt x="3966" y="6815"/>
                  <a:pt x="3023" y="5960"/>
                  <a:pt x="2061" y="5087"/>
                </a:cubicBezTo>
                <a:cubicBezTo>
                  <a:pt x="1882" y="4920"/>
                  <a:pt x="1672" y="4691"/>
                  <a:pt x="1434" y="4406"/>
                </a:cubicBezTo>
                <a:cubicBezTo>
                  <a:pt x="1194" y="4118"/>
                  <a:pt x="974" y="3804"/>
                  <a:pt x="766" y="3460"/>
                </a:cubicBezTo>
                <a:cubicBezTo>
                  <a:pt x="560" y="3110"/>
                  <a:pt x="384" y="2761"/>
                  <a:pt x="239" y="2405"/>
                </a:cubicBezTo>
                <a:cubicBezTo>
                  <a:pt x="95" y="2050"/>
                  <a:pt x="22" y="1724"/>
                  <a:pt x="22" y="1436"/>
                </a:cubicBezTo>
                <a:cubicBezTo>
                  <a:pt x="22" y="1051"/>
                  <a:pt x="164" y="713"/>
                  <a:pt x="443" y="425"/>
                </a:cubicBezTo>
                <a:cubicBezTo>
                  <a:pt x="727" y="143"/>
                  <a:pt x="1025" y="0"/>
                  <a:pt x="1346" y="0"/>
                </a:cubicBezTo>
                <a:lnTo>
                  <a:pt x="20265" y="0"/>
                </a:lnTo>
                <a:cubicBezTo>
                  <a:pt x="20583" y="0"/>
                  <a:pt x="20882" y="143"/>
                  <a:pt x="21161" y="425"/>
                </a:cubicBezTo>
                <a:cubicBezTo>
                  <a:pt x="21438" y="713"/>
                  <a:pt x="21577" y="1051"/>
                  <a:pt x="21577" y="1436"/>
                </a:cubicBezTo>
                <a:cubicBezTo>
                  <a:pt x="21577" y="1724"/>
                  <a:pt x="21504" y="2050"/>
                  <a:pt x="21360" y="2405"/>
                </a:cubicBezTo>
                <a:cubicBezTo>
                  <a:pt x="21215" y="2761"/>
                  <a:pt x="21039" y="3110"/>
                  <a:pt x="20833" y="3460"/>
                </a:cubicBezTo>
                <a:cubicBezTo>
                  <a:pt x="20627" y="3804"/>
                  <a:pt x="20402" y="4121"/>
                  <a:pt x="20165" y="4406"/>
                </a:cubicBezTo>
                <a:cubicBezTo>
                  <a:pt x="19927" y="4691"/>
                  <a:pt x="19717" y="4923"/>
                  <a:pt x="19538" y="5087"/>
                </a:cubicBezTo>
                <a:cubicBezTo>
                  <a:pt x="18578" y="5948"/>
                  <a:pt x="17633" y="6803"/>
                  <a:pt x="16708" y="7652"/>
                </a:cubicBezTo>
                <a:cubicBezTo>
                  <a:pt x="15782" y="8501"/>
                  <a:pt x="14844" y="9356"/>
                  <a:pt x="13899" y="10222"/>
                </a:cubicBezTo>
                <a:cubicBezTo>
                  <a:pt x="13703" y="10390"/>
                  <a:pt x="13481" y="10601"/>
                  <a:pt x="13226" y="10854"/>
                </a:cubicBezTo>
                <a:cubicBezTo>
                  <a:pt x="12971" y="11106"/>
                  <a:pt x="12709" y="11347"/>
                  <a:pt x="12435" y="11576"/>
                </a:cubicBezTo>
                <a:cubicBezTo>
                  <a:pt x="12161" y="11806"/>
                  <a:pt x="11884" y="12005"/>
                  <a:pt x="11603" y="12167"/>
                </a:cubicBezTo>
                <a:cubicBezTo>
                  <a:pt x="11321" y="12334"/>
                  <a:pt x="11064" y="12413"/>
                  <a:pt x="10829" y="12413"/>
                </a:cubicBezTo>
                <a:lnTo>
                  <a:pt x="10804" y="12413"/>
                </a:lnTo>
                <a:lnTo>
                  <a:pt x="10782" y="12413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Gill Sans" charset="0"/>
            </a:endParaRPr>
          </a:p>
        </p:txBody>
      </p:sp>
      <p:grpSp>
        <p:nvGrpSpPr>
          <p:cNvPr id="11" name="Group 247">
            <a:extLst>
              <a:ext uri="{FF2B5EF4-FFF2-40B4-BE49-F238E27FC236}">
                <a16:creationId xmlns:a16="http://schemas.microsoft.com/office/drawing/2014/main" id="{9325CE5E-F2A2-8212-693D-AC0C6ECE7DA9}"/>
              </a:ext>
            </a:extLst>
          </p:cNvPr>
          <p:cNvGrpSpPr/>
          <p:nvPr/>
        </p:nvGrpSpPr>
        <p:grpSpPr>
          <a:xfrm>
            <a:off x="2099734" y="5557199"/>
            <a:ext cx="223401" cy="226743"/>
            <a:chOff x="3175" y="1588"/>
            <a:chExt cx="1035050" cy="1211262"/>
          </a:xfrm>
          <a:solidFill>
            <a:srgbClr val="BB8D54"/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8C6C22B6-02AE-8BAF-A75B-E56730B26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1588"/>
              <a:ext cx="993775" cy="954087"/>
            </a:xfrm>
            <a:custGeom>
              <a:avLst/>
              <a:gdLst>
                <a:gd name="T0" fmla="*/ 242 w 262"/>
                <a:gd name="T1" fmla="*/ 40 h 252"/>
                <a:gd name="T2" fmla="*/ 262 w 262"/>
                <a:gd name="T3" fmla="*/ 20 h 252"/>
                <a:gd name="T4" fmla="*/ 242 w 262"/>
                <a:gd name="T5" fmla="*/ 0 h 252"/>
                <a:gd name="T6" fmla="*/ 222 w 262"/>
                <a:gd name="T7" fmla="*/ 20 h 252"/>
                <a:gd name="T8" fmla="*/ 226 w 262"/>
                <a:gd name="T9" fmla="*/ 31 h 252"/>
                <a:gd name="T10" fmla="*/ 126 w 262"/>
                <a:gd name="T11" fmla="*/ 98 h 252"/>
                <a:gd name="T12" fmla="*/ 36 w 262"/>
                <a:gd name="T13" fmla="*/ 8 h 252"/>
                <a:gd name="T14" fmla="*/ 13 w 262"/>
                <a:gd name="T15" fmla="*/ 3 h 252"/>
                <a:gd name="T16" fmla="*/ 0 w 262"/>
                <a:gd name="T17" fmla="*/ 22 h 252"/>
                <a:gd name="T18" fmla="*/ 67 w 262"/>
                <a:gd name="T19" fmla="*/ 185 h 252"/>
                <a:gd name="T20" fmla="*/ 230 w 262"/>
                <a:gd name="T21" fmla="*/ 252 h 252"/>
                <a:gd name="T22" fmla="*/ 249 w 262"/>
                <a:gd name="T23" fmla="*/ 239 h 252"/>
                <a:gd name="T24" fmla="*/ 244 w 262"/>
                <a:gd name="T25" fmla="*/ 216 h 252"/>
                <a:gd name="T26" fmla="*/ 164 w 262"/>
                <a:gd name="T27" fmla="*/ 136 h 252"/>
                <a:gd name="T28" fmla="*/ 231 w 262"/>
                <a:gd name="T29" fmla="*/ 36 h 252"/>
                <a:gd name="T30" fmla="*/ 242 w 262"/>
                <a:gd name="T31" fmla="*/ 4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2" h="252">
                  <a:moveTo>
                    <a:pt x="242" y="40"/>
                  </a:moveTo>
                  <a:cubicBezTo>
                    <a:pt x="253" y="40"/>
                    <a:pt x="262" y="31"/>
                    <a:pt x="262" y="20"/>
                  </a:cubicBezTo>
                  <a:cubicBezTo>
                    <a:pt x="262" y="9"/>
                    <a:pt x="253" y="0"/>
                    <a:pt x="242" y="0"/>
                  </a:cubicBezTo>
                  <a:cubicBezTo>
                    <a:pt x="231" y="0"/>
                    <a:pt x="222" y="9"/>
                    <a:pt x="222" y="20"/>
                  </a:cubicBezTo>
                  <a:cubicBezTo>
                    <a:pt x="222" y="24"/>
                    <a:pt x="224" y="28"/>
                    <a:pt x="226" y="31"/>
                  </a:cubicBezTo>
                  <a:cubicBezTo>
                    <a:pt x="126" y="98"/>
                    <a:pt x="126" y="98"/>
                    <a:pt x="126" y="9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0" y="2"/>
                    <a:pt x="21" y="0"/>
                    <a:pt x="13" y="3"/>
                  </a:cubicBezTo>
                  <a:cubicBezTo>
                    <a:pt x="5" y="6"/>
                    <a:pt x="0" y="14"/>
                    <a:pt x="0" y="22"/>
                  </a:cubicBezTo>
                  <a:cubicBezTo>
                    <a:pt x="0" y="82"/>
                    <a:pt x="22" y="141"/>
                    <a:pt x="67" y="185"/>
                  </a:cubicBezTo>
                  <a:cubicBezTo>
                    <a:pt x="111" y="230"/>
                    <a:pt x="170" y="252"/>
                    <a:pt x="230" y="252"/>
                  </a:cubicBezTo>
                  <a:cubicBezTo>
                    <a:pt x="238" y="252"/>
                    <a:pt x="246" y="247"/>
                    <a:pt x="249" y="239"/>
                  </a:cubicBezTo>
                  <a:cubicBezTo>
                    <a:pt x="252" y="231"/>
                    <a:pt x="250" y="222"/>
                    <a:pt x="244" y="216"/>
                  </a:cubicBezTo>
                  <a:cubicBezTo>
                    <a:pt x="164" y="136"/>
                    <a:pt x="164" y="136"/>
                    <a:pt x="164" y="136"/>
                  </a:cubicBezTo>
                  <a:cubicBezTo>
                    <a:pt x="231" y="36"/>
                    <a:pt x="231" y="36"/>
                    <a:pt x="231" y="36"/>
                  </a:cubicBezTo>
                  <a:cubicBezTo>
                    <a:pt x="234" y="38"/>
                    <a:pt x="238" y="40"/>
                    <a:pt x="24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4DADF2F6-A744-7516-8EB1-371EF46D7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" y="777875"/>
              <a:ext cx="492125" cy="434975"/>
            </a:xfrm>
            <a:custGeom>
              <a:avLst/>
              <a:gdLst>
                <a:gd name="T0" fmla="*/ 113 w 130"/>
                <a:gd name="T1" fmla="*/ 44 h 115"/>
                <a:gd name="T2" fmla="*/ 108 w 130"/>
                <a:gd name="T3" fmla="*/ 38 h 115"/>
                <a:gd name="T4" fmla="*/ 58 w 130"/>
                <a:gd name="T5" fmla="*/ 0 h 115"/>
                <a:gd name="T6" fmla="*/ 57 w 130"/>
                <a:gd name="T7" fmla="*/ 0 h 115"/>
                <a:gd name="T8" fmla="*/ 57 w 130"/>
                <a:gd name="T9" fmla="*/ 0 h 115"/>
                <a:gd name="T10" fmla="*/ 1 w 130"/>
                <a:gd name="T11" fmla="*/ 100 h 115"/>
                <a:gd name="T12" fmla="*/ 1 w 130"/>
                <a:gd name="T13" fmla="*/ 110 h 115"/>
                <a:gd name="T14" fmla="*/ 10 w 130"/>
                <a:gd name="T15" fmla="*/ 115 h 115"/>
                <a:gd name="T16" fmla="*/ 120 w 130"/>
                <a:gd name="T17" fmla="*/ 115 h 115"/>
                <a:gd name="T18" fmla="*/ 128 w 130"/>
                <a:gd name="T19" fmla="*/ 111 h 115"/>
                <a:gd name="T20" fmla="*/ 129 w 130"/>
                <a:gd name="T21" fmla="*/ 102 h 115"/>
                <a:gd name="T22" fmla="*/ 113 w 130"/>
                <a:gd name="T23" fmla="*/ 4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15">
                  <a:moveTo>
                    <a:pt x="113" y="44"/>
                  </a:moveTo>
                  <a:cubicBezTo>
                    <a:pt x="112" y="42"/>
                    <a:pt x="110" y="39"/>
                    <a:pt x="108" y="38"/>
                  </a:cubicBezTo>
                  <a:cubicBezTo>
                    <a:pt x="90" y="28"/>
                    <a:pt x="73" y="16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0" y="103"/>
                    <a:pt x="0" y="107"/>
                    <a:pt x="1" y="110"/>
                  </a:cubicBezTo>
                  <a:cubicBezTo>
                    <a:pt x="3" y="113"/>
                    <a:pt x="6" y="115"/>
                    <a:pt x="10" y="115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23" y="115"/>
                    <a:pt x="126" y="114"/>
                    <a:pt x="128" y="111"/>
                  </a:cubicBezTo>
                  <a:cubicBezTo>
                    <a:pt x="130" y="109"/>
                    <a:pt x="130" y="105"/>
                    <a:pt x="129" y="102"/>
                  </a:cubicBezTo>
                  <a:lnTo>
                    <a:pt x="113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A737386-845D-E16F-9184-64AE9EAC9F76}"/>
              </a:ext>
            </a:extLst>
          </p:cNvPr>
          <p:cNvSpPr/>
          <p:nvPr/>
        </p:nvSpPr>
        <p:spPr>
          <a:xfrm>
            <a:off x="2403843" y="5567140"/>
            <a:ext cx="1552622" cy="2168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+7 (91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013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9-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97</a:t>
            </a:r>
          </a:p>
        </p:txBody>
      </p:sp>
      <p:sp>
        <p:nvSpPr>
          <p:cNvPr id="20" name="Скругленный прямоугольник 36">
            <a:extLst>
              <a:ext uri="{FF2B5EF4-FFF2-40B4-BE49-F238E27FC236}">
                <a16:creationId xmlns:a16="http://schemas.microsoft.com/office/drawing/2014/main" id="{68091871-6795-AFF4-7F8A-75DCBC4ACB7C}"/>
              </a:ext>
            </a:extLst>
          </p:cNvPr>
          <p:cNvSpPr/>
          <p:nvPr/>
        </p:nvSpPr>
        <p:spPr>
          <a:xfrm>
            <a:off x="7215318" y="4683279"/>
            <a:ext cx="4542097" cy="1603583"/>
          </a:xfrm>
          <a:prstGeom prst="roundRect">
            <a:avLst>
              <a:gd name="adj" fmla="val 7841"/>
            </a:avLst>
          </a:prstGeom>
          <a:solidFill>
            <a:schemeClr val="bg1"/>
          </a:solidFill>
          <a:ln>
            <a:noFill/>
          </a:ln>
          <a:effectLst>
            <a:outerShdw blurRad="266700" sx="107000" sy="107000" algn="ctr" rotWithShape="0">
              <a:srgbClr val="009FE3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2E69C32-E829-A590-889E-C428088C6B1A}"/>
              </a:ext>
            </a:extLst>
          </p:cNvPr>
          <p:cNvSpPr/>
          <p:nvPr/>
        </p:nvSpPr>
        <p:spPr>
          <a:xfrm>
            <a:off x="7411322" y="4778329"/>
            <a:ext cx="2873932" cy="243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Владимир Иванович БЕЛАН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37892A4-A2FF-3333-32F6-A2084DBADB42}"/>
              </a:ext>
            </a:extLst>
          </p:cNvPr>
          <p:cNvSpPr/>
          <p:nvPr/>
        </p:nvSpPr>
        <p:spPr>
          <a:xfrm>
            <a:off x="7421386" y="5149232"/>
            <a:ext cx="636576" cy="2168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 ТГУ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8A47630-98E3-48C5-46F1-66B65EDE4B1F}"/>
              </a:ext>
            </a:extLst>
          </p:cNvPr>
          <p:cNvSpPr/>
          <p:nvPr/>
        </p:nvSpPr>
        <p:spPr>
          <a:xfrm>
            <a:off x="7725591" y="5882960"/>
            <a:ext cx="1883246" cy="2168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V.I.Belan@viarune.com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" name="AutoShape 81">
            <a:extLst>
              <a:ext uri="{FF2B5EF4-FFF2-40B4-BE49-F238E27FC236}">
                <a16:creationId xmlns:a16="http://schemas.microsoft.com/office/drawing/2014/main" id="{AD053B89-9597-1485-B461-69227701F317}"/>
              </a:ext>
            </a:extLst>
          </p:cNvPr>
          <p:cNvSpPr>
            <a:spLocks/>
          </p:cNvSpPr>
          <p:nvPr/>
        </p:nvSpPr>
        <p:spPr bwMode="auto">
          <a:xfrm>
            <a:off x="7411322" y="5904371"/>
            <a:ext cx="243722" cy="1964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82" y="15633"/>
                </a:moveTo>
                <a:cubicBezTo>
                  <a:pt x="11211" y="15633"/>
                  <a:pt x="11622" y="15565"/>
                  <a:pt x="12011" y="15416"/>
                </a:cubicBezTo>
                <a:cubicBezTo>
                  <a:pt x="12403" y="15272"/>
                  <a:pt x="12778" y="15084"/>
                  <a:pt x="13138" y="14855"/>
                </a:cubicBezTo>
                <a:cubicBezTo>
                  <a:pt x="13498" y="14626"/>
                  <a:pt x="13845" y="14361"/>
                  <a:pt x="14181" y="14073"/>
                </a:cubicBezTo>
                <a:cubicBezTo>
                  <a:pt x="14516" y="13774"/>
                  <a:pt x="14844" y="13471"/>
                  <a:pt x="15168" y="13160"/>
                </a:cubicBezTo>
                <a:cubicBezTo>
                  <a:pt x="16142" y="12226"/>
                  <a:pt x="17126" y="11306"/>
                  <a:pt x="18120" y="10410"/>
                </a:cubicBezTo>
                <a:cubicBezTo>
                  <a:pt x="19112" y="9515"/>
                  <a:pt x="20113" y="8616"/>
                  <a:pt x="21120" y="7714"/>
                </a:cubicBezTo>
                <a:cubicBezTo>
                  <a:pt x="21198" y="7640"/>
                  <a:pt x="21279" y="7570"/>
                  <a:pt x="21360" y="7496"/>
                </a:cubicBezTo>
                <a:cubicBezTo>
                  <a:pt x="21443" y="7429"/>
                  <a:pt x="21524" y="7347"/>
                  <a:pt x="21599" y="7250"/>
                </a:cubicBezTo>
                <a:lnTo>
                  <a:pt x="21599" y="19981"/>
                </a:lnTo>
                <a:cubicBezTo>
                  <a:pt x="21599" y="20416"/>
                  <a:pt x="21470" y="20800"/>
                  <a:pt x="21208" y="21118"/>
                </a:cubicBezTo>
                <a:cubicBezTo>
                  <a:pt x="20946" y="21438"/>
                  <a:pt x="20632" y="21599"/>
                  <a:pt x="20265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18"/>
                </a:cubicBezTo>
                <a:cubicBezTo>
                  <a:pt x="132" y="20803"/>
                  <a:pt x="0" y="20419"/>
                  <a:pt x="0" y="19981"/>
                </a:cubicBezTo>
                <a:lnTo>
                  <a:pt x="0" y="7250"/>
                </a:lnTo>
                <a:cubicBezTo>
                  <a:pt x="75" y="7347"/>
                  <a:pt x="156" y="7429"/>
                  <a:pt x="239" y="7496"/>
                </a:cubicBezTo>
                <a:cubicBezTo>
                  <a:pt x="320" y="7570"/>
                  <a:pt x="401" y="7640"/>
                  <a:pt x="479" y="7714"/>
                </a:cubicBezTo>
                <a:cubicBezTo>
                  <a:pt x="1488" y="8616"/>
                  <a:pt x="2487" y="9514"/>
                  <a:pt x="3481" y="10410"/>
                </a:cubicBezTo>
                <a:cubicBezTo>
                  <a:pt x="4473" y="11306"/>
                  <a:pt x="5457" y="12223"/>
                  <a:pt x="6434" y="13160"/>
                </a:cubicBezTo>
                <a:cubicBezTo>
                  <a:pt x="6738" y="13454"/>
                  <a:pt x="7058" y="13744"/>
                  <a:pt x="7394" y="14038"/>
                </a:cubicBezTo>
                <a:cubicBezTo>
                  <a:pt x="7729" y="14338"/>
                  <a:pt x="8079" y="14599"/>
                  <a:pt x="8437" y="14840"/>
                </a:cubicBezTo>
                <a:cubicBezTo>
                  <a:pt x="8797" y="15075"/>
                  <a:pt x="9174" y="15269"/>
                  <a:pt x="9568" y="15413"/>
                </a:cubicBezTo>
                <a:cubicBezTo>
                  <a:pt x="9965" y="15563"/>
                  <a:pt x="10371" y="15633"/>
                  <a:pt x="10782" y="15633"/>
                </a:cubicBezTo>
                <a:moveTo>
                  <a:pt x="10782" y="12413"/>
                </a:moveTo>
                <a:cubicBezTo>
                  <a:pt x="10540" y="12413"/>
                  <a:pt x="10278" y="12334"/>
                  <a:pt x="9996" y="12167"/>
                </a:cubicBezTo>
                <a:cubicBezTo>
                  <a:pt x="9715" y="12005"/>
                  <a:pt x="9441" y="11806"/>
                  <a:pt x="9171" y="11576"/>
                </a:cubicBezTo>
                <a:cubicBezTo>
                  <a:pt x="8900" y="11347"/>
                  <a:pt x="8638" y="11106"/>
                  <a:pt x="8380" y="10854"/>
                </a:cubicBezTo>
                <a:cubicBezTo>
                  <a:pt x="8121" y="10601"/>
                  <a:pt x="7896" y="10390"/>
                  <a:pt x="7700" y="10222"/>
                </a:cubicBezTo>
                <a:cubicBezTo>
                  <a:pt x="6752" y="9356"/>
                  <a:pt x="5819" y="8507"/>
                  <a:pt x="4891" y="7664"/>
                </a:cubicBezTo>
                <a:cubicBezTo>
                  <a:pt x="3966" y="6815"/>
                  <a:pt x="3023" y="5960"/>
                  <a:pt x="2061" y="5087"/>
                </a:cubicBezTo>
                <a:cubicBezTo>
                  <a:pt x="1882" y="4920"/>
                  <a:pt x="1672" y="4691"/>
                  <a:pt x="1434" y="4406"/>
                </a:cubicBezTo>
                <a:cubicBezTo>
                  <a:pt x="1194" y="4118"/>
                  <a:pt x="974" y="3804"/>
                  <a:pt x="766" y="3460"/>
                </a:cubicBezTo>
                <a:cubicBezTo>
                  <a:pt x="560" y="3110"/>
                  <a:pt x="384" y="2761"/>
                  <a:pt x="239" y="2405"/>
                </a:cubicBezTo>
                <a:cubicBezTo>
                  <a:pt x="95" y="2050"/>
                  <a:pt x="22" y="1724"/>
                  <a:pt x="22" y="1436"/>
                </a:cubicBezTo>
                <a:cubicBezTo>
                  <a:pt x="22" y="1051"/>
                  <a:pt x="164" y="713"/>
                  <a:pt x="443" y="425"/>
                </a:cubicBezTo>
                <a:cubicBezTo>
                  <a:pt x="727" y="143"/>
                  <a:pt x="1025" y="0"/>
                  <a:pt x="1346" y="0"/>
                </a:cubicBezTo>
                <a:lnTo>
                  <a:pt x="20265" y="0"/>
                </a:lnTo>
                <a:cubicBezTo>
                  <a:pt x="20583" y="0"/>
                  <a:pt x="20882" y="143"/>
                  <a:pt x="21161" y="425"/>
                </a:cubicBezTo>
                <a:cubicBezTo>
                  <a:pt x="21438" y="713"/>
                  <a:pt x="21577" y="1051"/>
                  <a:pt x="21577" y="1436"/>
                </a:cubicBezTo>
                <a:cubicBezTo>
                  <a:pt x="21577" y="1724"/>
                  <a:pt x="21504" y="2050"/>
                  <a:pt x="21360" y="2405"/>
                </a:cubicBezTo>
                <a:cubicBezTo>
                  <a:pt x="21215" y="2761"/>
                  <a:pt x="21039" y="3110"/>
                  <a:pt x="20833" y="3460"/>
                </a:cubicBezTo>
                <a:cubicBezTo>
                  <a:pt x="20627" y="3804"/>
                  <a:pt x="20402" y="4121"/>
                  <a:pt x="20165" y="4406"/>
                </a:cubicBezTo>
                <a:cubicBezTo>
                  <a:pt x="19927" y="4691"/>
                  <a:pt x="19717" y="4923"/>
                  <a:pt x="19538" y="5087"/>
                </a:cubicBezTo>
                <a:cubicBezTo>
                  <a:pt x="18578" y="5948"/>
                  <a:pt x="17633" y="6803"/>
                  <a:pt x="16708" y="7652"/>
                </a:cubicBezTo>
                <a:cubicBezTo>
                  <a:pt x="15782" y="8501"/>
                  <a:pt x="14844" y="9356"/>
                  <a:pt x="13899" y="10222"/>
                </a:cubicBezTo>
                <a:cubicBezTo>
                  <a:pt x="13703" y="10390"/>
                  <a:pt x="13481" y="10601"/>
                  <a:pt x="13226" y="10854"/>
                </a:cubicBezTo>
                <a:cubicBezTo>
                  <a:pt x="12971" y="11106"/>
                  <a:pt x="12709" y="11347"/>
                  <a:pt x="12435" y="11576"/>
                </a:cubicBezTo>
                <a:cubicBezTo>
                  <a:pt x="12161" y="11806"/>
                  <a:pt x="11884" y="12005"/>
                  <a:pt x="11603" y="12167"/>
                </a:cubicBezTo>
                <a:cubicBezTo>
                  <a:pt x="11321" y="12334"/>
                  <a:pt x="11064" y="12413"/>
                  <a:pt x="10829" y="12413"/>
                </a:cubicBezTo>
                <a:lnTo>
                  <a:pt x="10804" y="12413"/>
                </a:lnTo>
                <a:lnTo>
                  <a:pt x="10782" y="12413"/>
                </a:lnTo>
                <a:close/>
              </a:path>
            </a:pathLst>
          </a:custGeom>
          <a:solidFill>
            <a:srgbClr val="BB8D54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342528">
              <a:defRPr/>
            </a:pPr>
            <a:endParaRPr lang="es-ES" sz="2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Gill Sans" charset="0"/>
            </a:endParaRPr>
          </a:p>
        </p:txBody>
      </p:sp>
      <p:grpSp>
        <p:nvGrpSpPr>
          <p:cNvPr id="36" name="Group 247">
            <a:extLst>
              <a:ext uri="{FF2B5EF4-FFF2-40B4-BE49-F238E27FC236}">
                <a16:creationId xmlns:a16="http://schemas.microsoft.com/office/drawing/2014/main" id="{FF45AFBB-DBBE-C2A0-FDD2-D4387CC7F12C}"/>
              </a:ext>
            </a:extLst>
          </p:cNvPr>
          <p:cNvGrpSpPr/>
          <p:nvPr/>
        </p:nvGrpSpPr>
        <p:grpSpPr>
          <a:xfrm>
            <a:off x="7421482" y="5557199"/>
            <a:ext cx="223401" cy="226743"/>
            <a:chOff x="3175" y="1588"/>
            <a:chExt cx="1035050" cy="1211262"/>
          </a:xfrm>
          <a:solidFill>
            <a:srgbClr val="BB8D54"/>
          </a:solidFill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39B710FB-1605-A2BF-92D7-664974E1F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1588"/>
              <a:ext cx="993775" cy="954087"/>
            </a:xfrm>
            <a:custGeom>
              <a:avLst/>
              <a:gdLst>
                <a:gd name="T0" fmla="*/ 242 w 262"/>
                <a:gd name="T1" fmla="*/ 40 h 252"/>
                <a:gd name="T2" fmla="*/ 262 w 262"/>
                <a:gd name="T3" fmla="*/ 20 h 252"/>
                <a:gd name="T4" fmla="*/ 242 w 262"/>
                <a:gd name="T5" fmla="*/ 0 h 252"/>
                <a:gd name="T6" fmla="*/ 222 w 262"/>
                <a:gd name="T7" fmla="*/ 20 h 252"/>
                <a:gd name="T8" fmla="*/ 226 w 262"/>
                <a:gd name="T9" fmla="*/ 31 h 252"/>
                <a:gd name="T10" fmla="*/ 126 w 262"/>
                <a:gd name="T11" fmla="*/ 98 h 252"/>
                <a:gd name="T12" fmla="*/ 36 w 262"/>
                <a:gd name="T13" fmla="*/ 8 h 252"/>
                <a:gd name="T14" fmla="*/ 13 w 262"/>
                <a:gd name="T15" fmla="*/ 3 h 252"/>
                <a:gd name="T16" fmla="*/ 0 w 262"/>
                <a:gd name="T17" fmla="*/ 22 h 252"/>
                <a:gd name="T18" fmla="*/ 67 w 262"/>
                <a:gd name="T19" fmla="*/ 185 h 252"/>
                <a:gd name="T20" fmla="*/ 230 w 262"/>
                <a:gd name="T21" fmla="*/ 252 h 252"/>
                <a:gd name="T22" fmla="*/ 249 w 262"/>
                <a:gd name="T23" fmla="*/ 239 h 252"/>
                <a:gd name="T24" fmla="*/ 244 w 262"/>
                <a:gd name="T25" fmla="*/ 216 h 252"/>
                <a:gd name="T26" fmla="*/ 164 w 262"/>
                <a:gd name="T27" fmla="*/ 136 h 252"/>
                <a:gd name="T28" fmla="*/ 231 w 262"/>
                <a:gd name="T29" fmla="*/ 36 h 252"/>
                <a:gd name="T30" fmla="*/ 242 w 262"/>
                <a:gd name="T31" fmla="*/ 4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2" h="252">
                  <a:moveTo>
                    <a:pt x="242" y="40"/>
                  </a:moveTo>
                  <a:cubicBezTo>
                    <a:pt x="253" y="40"/>
                    <a:pt x="262" y="31"/>
                    <a:pt x="262" y="20"/>
                  </a:cubicBezTo>
                  <a:cubicBezTo>
                    <a:pt x="262" y="9"/>
                    <a:pt x="253" y="0"/>
                    <a:pt x="242" y="0"/>
                  </a:cubicBezTo>
                  <a:cubicBezTo>
                    <a:pt x="231" y="0"/>
                    <a:pt x="222" y="9"/>
                    <a:pt x="222" y="20"/>
                  </a:cubicBezTo>
                  <a:cubicBezTo>
                    <a:pt x="222" y="24"/>
                    <a:pt x="224" y="28"/>
                    <a:pt x="226" y="31"/>
                  </a:cubicBezTo>
                  <a:cubicBezTo>
                    <a:pt x="126" y="98"/>
                    <a:pt x="126" y="98"/>
                    <a:pt x="126" y="9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0" y="2"/>
                    <a:pt x="21" y="0"/>
                    <a:pt x="13" y="3"/>
                  </a:cubicBezTo>
                  <a:cubicBezTo>
                    <a:pt x="5" y="6"/>
                    <a:pt x="0" y="14"/>
                    <a:pt x="0" y="22"/>
                  </a:cubicBezTo>
                  <a:cubicBezTo>
                    <a:pt x="0" y="82"/>
                    <a:pt x="22" y="141"/>
                    <a:pt x="67" y="185"/>
                  </a:cubicBezTo>
                  <a:cubicBezTo>
                    <a:pt x="111" y="230"/>
                    <a:pt x="170" y="252"/>
                    <a:pt x="230" y="252"/>
                  </a:cubicBezTo>
                  <a:cubicBezTo>
                    <a:pt x="238" y="252"/>
                    <a:pt x="246" y="247"/>
                    <a:pt x="249" y="239"/>
                  </a:cubicBezTo>
                  <a:cubicBezTo>
                    <a:pt x="252" y="231"/>
                    <a:pt x="250" y="222"/>
                    <a:pt x="244" y="216"/>
                  </a:cubicBezTo>
                  <a:cubicBezTo>
                    <a:pt x="164" y="136"/>
                    <a:pt x="164" y="136"/>
                    <a:pt x="164" y="136"/>
                  </a:cubicBezTo>
                  <a:cubicBezTo>
                    <a:pt x="231" y="36"/>
                    <a:pt x="231" y="36"/>
                    <a:pt x="231" y="36"/>
                  </a:cubicBezTo>
                  <a:cubicBezTo>
                    <a:pt x="234" y="38"/>
                    <a:pt x="238" y="40"/>
                    <a:pt x="24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7601412-19A9-9AE9-7FF2-39E36C72C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" y="777875"/>
              <a:ext cx="492125" cy="434975"/>
            </a:xfrm>
            <a:custGeom>
              <a:avLst/>
              <a:gdLst>
                <a:gd name="T0" fmla="*/ 113 w 130"/>
                <a:gd name="T1" fmla="*/ 44 h 115"/>
                <a:gd name="T2" fmla="*/ 108 w 130"/>
                <a:gd name="T3" fmla="*/ 38 h 115"/>
                <a:gd name="T4" fmla="*/ 58 w 130"/>
                <a:gd name="T5" fmla="*/ 0 h 115"/>
                <a:gd name="T6" fmla="*/ 57 w 130"/>
                <a:gd name="T7" fmla="*/ 0 h 115"/>
                <a:gd name="T8" fmla="*/ 57 w 130"/>
                <a:gd name="T9" fmla="*/ 0 h 115"/>
                <a:gd name="T10" fmla="*/ 1 w 130"/>
                <a:gd name="T11" fmla="*/ 100 h 115"/>
                <a:gd name="T12" fmla="*/ 1 w 130"/>
                <a:gd name="T13" fmla="*/ 110 h 115"/>
                <a:gd name="T14" fmla="*/ 10 w 130"/>
                <a:gd name="T15" fmla="*/ 115 h 115"/>
                <a:gd name="T16" fmla="*/ 120 w 130"/>
                <a:gd name="T17" fmla="*/ 115 h 115"/>
                <a:gd name="T18" fmla="*/ 128 w 130"/>
                <a:gd name="T19" fmla="*/ 111 h 115"/>
                <a:gd name="T20" fmla="*/ 129 w 130"/>
                <a:gd name="T21" fmla="*/ 102 h 115"/>
                <a:gd name="T22" fmla="*/ 113 w 130"/>
                <a:gd name="T23" fmla="*/ 4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15">
                  <a:moveTo>
                    <a:pt x="113" y="44"/>
                  </a:moveTo>
                  <a:cubicBezTo>
                    <a:pt x="112" y="42"/>
                    <a:pt x="110" y="39"/>
                    <a:pt x="108" y="38"/>
                  </a:cubicBezTo>
                  <a:cubicBezTo>
                    <a:pt x="90" y="28"/>
                    <a:pt x="73" y="16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0" y="103"/>
                    <a:pt x="0" y="107"/>
                    <a:pt x="1" y="110"/>
                  </a:cubicBezTo>
                  <a:cubicBezTo>
                    <a:pt x="3" y="113"/>
                    <a:pt x="6" y="115"/>
                    <a:pt x="10" y="115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23" y="115"/>
                    <a:pt x="126" y="114"/>
                    <a:pt x="128" y="111"/>
                  </a:cubicBezTo>
                  <a:cubicBezTo>
                    <a:pt x="130" y="109"/>
                    <a:pt x="130" y="105"/>
                    <a:pt x="129" y="102"/>
                  </a:cubicBezTo>
                  <a:lnTo>
                    <a:pt x="113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3DFFFFD6-9A02-CA2F-1C0A-D88C12EA3439}"/>
              </a:ext>
            </a:extLst>
          </p:cNvPr>
          <p:cNvSpPr/>
          <p:nvPr/>
        </p:nvSpPr>
        <p:spPr>
          <a:xfrm>
            <a:off x="7725591" y="5567140"/>
            <a:ext cx="1552622" cy="2168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+7 (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923) 420-16-10</a:t>
            </a: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60CA815-E5F6-D698-0AF8-0AD53CD277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" t="844" r="1137" b="844"/>
          <a:stretch>
            <a:fillRect/>
          </a:stretch>
        </p:blipFill>
        <p:spPr>
          <a:xfrm>
            <a:off x="5175074" y="5100464"/>
            <a:ext cx="1035453" cy="1035454"/>
          </a:xfrm>
          <a:custGeom>
            <a:avLst/>
            <a:gdLst>
              <a:gd name="connsiteX0" fmla="*/ 887443 w 1774886"/>
              <a:gd name="connsiteY0" fmla="*/ 0 h 1776374"/>
              <a:gd name="connsiteX1" fmla="*/ 1774886 w 1774886"/>
              <a:gd name="connsiteY1" fmla="*/ 888187 h 1776374"/>
              <a:gd name="connsiteX2" fmla="*/ 887443 w 1774886"/>
              <a:gd name="connsiteY2" fmla="*/ 1776374 h 1776374"/>
              <a:gd name="connsiteX3" fmla="*/ 0 w 1774886"/>
              <a:gd name="connsiteY3" fmla="*/ 888187 h 1776374"/>
              <a:gd name="connsiteX4" fmla="*/ 887443 w 1774886"/>
              <a:gd name="connsiteY4" fmla="*/ 0 h 177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4886" h="1776374">
                <a:moveTo>
                  <a:pt x="887443" y="0"/>
                </a:moveTo>
                <a:cubicBezTo>
                  <a:pt x="1377564" y="0"/>
                  <a:pt x="1774886" y="397655"/>
                  <a:pt x="1774886" y="888187"/>
                </a:cubicBezTo>
                <a:cubicBezTo>
                  <a:pt x="1774886" y="1378719"/>
                  <a:pt x="1377564" y="1776374"/>
                  <a:pt x="887443" y="1776374"/>
                </a:cubicBezTo>
                <a:cubicBezTo>
                  <a:pt x="397322" y="1776374"/>
                  <a:pt x="0" y="1378719"/>
                  <a:pt x="0" y="888187"/>
                </a:cubicBezTo>
                <a:cubicBezTo>
                  <a:pt x="0" y="397655"/>
                  <a:pt x="397322" y="0"/>
                  <a:pt x="887443" y="0"/>
                </a:cubicBezTo>
                <a:close/>
              </a:path>
            </a:pathLst>
          </a:custGeom>
          <a:solidFill>
            <a:schemeClr val="bg1">
              <a:lumMod val="95000"/>
              <a:alpha val="99000"/>
            </a:schemeClr>
          </a:solidFill>
          <a:ln w="25400">
            <a:solidFill>
              <a:srgbClr val="BB8D54"/>
            </a:solidFill>
          </a:ln>
        </p:spPr>
      </p:pic>
      <p:pic>
        <p:nvPicPr>
          <p:cNvPr id="41" name="Рисунок 40" descr="Изображение выглядит как человек, на открытом воздухе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id="{234111EF-CE4F-7A87-7A9A-93240F210F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1" t="8512" r="52962" b="56195"/>
          <a:stretch>
            <a:fillRect/>
          </a:stretch>
        </p:blipFill>
        <p:spPr>
          <a:xfrm>
            <a:off x="10478539" y="5117009"/>
            <a:ext cx="1035957" cy="1035957"/>
          </a:xfrm>
          <a:custGeom>
            <a:avLst/>
            <a:gdLst>
              <a:gd name="connsiteX0" fmla="*/ 847800 w 1695600"/>
              <a:gd name="connsiteY0" fmla="*/ 0 h 1695600"/>
              <a:gd name="connsiteX1" fmla="*/ 1695600 w 1695600"/>
              <a:gd name="connsiteY1" fmla="*/ 847800 h 1695600"/>
              <a:gd name="connsiteX2" fmla="*/ 847800 w 1695600"/>
              <a:gd name="connsiteY2" fmla="*/ 1695600 h 1695600"/>
              <a:gd name="connsiteX3" fmla="*/ 0 w 1695600"/>
              <a:gd name="connsiteY3" fmla="*/ 847800 h 1695600"/>
              <a:gd name="connsiteX4" fmla="*/ 847800 w 1695600"/>
              <a:gd name="connsiteY4" fmla="*/ 0 h 16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600" h="1695600">
                <a:moveTo>
                  <a:pt x="847800" y="0"/>
                </a:moveTo>
                <a:cubicBezTo>
                  <a:pt x="1316027" y="0"/>
                  <a:pt x="1695600" y="379573"/>
                  <a:pt x="1695600" y="847800"/>
                </a:cubicBezTo>
                <a:cubicBezTo>
                  <a:pt x="1695600" y="1316027"/>
                  <a:pt x="1316027" y="1695600"/>
                  <a:pt x="847800" y="1695600"/>
                </a:cubicBezTo>
                <a:cubicBezTo>
                  <a:pt x="379573" y="1695600"/>
                  <a:pt x="0" y="1316027"/>
                  <a:pt x="0" y="847800"/>
                </a:cubicBezTo>
                <a:cubicBezTo>
                  <a:pt x="0" y="379573"/>
                  <a:pt x="379573" y="0"/>
                  <a:pt x="847800" y="0"/>
                </a:cubicBezTo>
                <a:close/>
              </a:path>
            </a:pathLst>
          </a:custGeom>
          <a:solidFill>
            <a:schemeClr val="bg1">
              <a:lumMod val="95000"/>
              <a:alpha val="43000"/>
            </a:schemeClr>
          </a:solidFill>
          <a:ln w="25400">
            <a:solidFill>
              <a:srgbClr val="BB8D54"/>
            </a:solidFill>
          </a:ln>
        </p:spPr>
      </p:pic>
    </p:spTree>
    <p:extLst>
      <p:ext uri="{BB962C8B-B14F-4D97-AF65-F5344CB8AC3E}">
        <p14:creationId xmlns:p14="http://schemas.microsoft.com/office/powerpoint/2010/main" val="37093514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4975</TotalTime>
  <Words>1305</Words>
  <Application>Microsoft Office PowerPoint</Application>
  <PresentationFormat>Широкоэкранный</PresentationFormat>
  <Paragraphs>276</Paragraphs>
  <Slides>15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Arial Narrow</vt:lpstr>
      <vt:lpstr>Calibri</vt:lpstr>
      <vt:lpstr>Calibri Light</vt:lpstr>
      <vt:lpstr>Gill Sans</vt:lpstr>
      <vt:lpstr>Open Sans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Vitaliy Bobrov</dc:creator>
  <cp:lastModifiedBy>Vitaliy Bobrov</cp:lastModifiedBy>
  <cp:revision>226</cp:revision>
  <dcterms:created xsi:type="dcterms:W3CDTF">2022-05-26T17:10:09Z</dcterms:created>
  <dcterms:modified xsi:type="dcterms:W3CDTF">2023-12-07T18:47:01Z</dcterms:modified>
</cp:coreProperties>
</file>