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A6B3D89-4919-4C74-9558-5F4A9F3979C9}">
  <a:tblStyle styleId="{8A6B3D89-4919-4C74-9558-5F4A9F3979C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75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1" name="Google Shape;111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8">
            <a:alphaModFix/>
          </a:blip>
          <a:srcRect l="5733" r="4821" b="7978"/>
          <a:stretch/>
        </p:blipFill>
        <p:spPr>
          <a:xfrm>
            <a:off x="5492525" y="163062"/>
            <a:ext cx="750600" cy="772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6" name="Google Shape;116;p25"/>
          <p:cNvSpPr txBox="1"/>
          <p:nvPr/>
        </p:nvSpPr>
        <p:spPr>
          <a:xfrm>
            <a:off x="-5075" y="2050772"/>
            <a:ext cx="5229600" cy="1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latin typeface="Raleway"/>
                <a:ea typeface="Raleway"/>
                <a:cs typeface="Raleway"/>
                <a:sym typeface="Raleway"/>
              </a:rPr>
              <a:t>«Новое стекло»</a:t>
            </a:r>
            <a:endParaRPr sz="3000" b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Raleway"/>
                <a:ea typeface="Raleway"/>
                <a:cs typeface="Raleway"/>
                <a:sym typeface="Raleway"/>
              </a:rPr>
              <a:t>Студия художественного стекла </a:t>
            </a:r>
            <a:endParaRPr sz="21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Raleway"/>
                <a:ea typeface="Raleway"/>
                <a:cs typeface="Raleway"/>
                <a:sym typeface="Raleway"/>
              </a:rPr>
              <a:t>ИИ </a:t>
            </a:r>
            <a:endParaRPr sz="21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6" name="Google Shape;136;p26"/>
          <p:cNvSpPr txBox="1"/>
          <p:nvPr/>
        </p:nvSpPr>
        <p:spPr>
          <a:xfrm>
            <a:off x="832050" y="1773238"/>
            <a:ext cx="56100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Увеличение доступности худ.стекла для широкого круга покупателей за счёт использования искусственного интеллекта и аддитивных технологий  </a:t>
            </a:r>
            <a:endParaRPr sz="1800"/>
          </a:p>
        </p:txBody>
      </p:sp>
      <p:sp>
        <p:nvSpPr>
          <p:cNvPr id="137" name="Google Shape;137;p26"/>
          <p:cNvSpPr txBox="1"/>
          <p:nvPr/>
        </p:nvSpPr>
        <p:spPr>
          <a:xfrm>
            <a:off x="220875" y="3312903"/>
            <a:ext cx="5982000" cy="12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/>
              <a:t>Вовлечение человека в творческий процесс на доступном ему уровне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/>
              <a:t>Удовлетворение потребностей и запросов широкого круга любителей Стекла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/>
              <a:t>Создание новой технологичной культурной среды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7"/>
          <p:cNvSpPr txBox="1"/>
          <p:nvPr/>
        </p:nvSpPr>
        <p:spPr>
          <a:xfrm>
            <a:off x="-5076" y="2779019"/>
            <a:ext cx="84549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Raleway"/>
                <a:ea typeface="Raleway"/>
                <a:cs typeface="Raleway"/>
                <a:sym typeface="Raleway"/>
              </a:rPr>
              <a:t>•люди творческих профессий, с высшим образованием 30-70 лет (15%)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Raleway"/>
                <a:ea typeface="Raleway"/>
                <a:cs typeface="Raleway"/>
                <a:sym typeface="Raleway"/>
              </a:rPr>
              <a:t>•, молодые семьи, пары, обустраивающие быт  25-40 лет (50%)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Raleway"/>
                <a:ea typeface="Raleway"/>
                <a:cs typeface="Raleway"/>
                <a:sym typeface="Raleway"/>
              </a:rPr>
              <a:t>•коллекционеры и любители стекла (30%)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Raleway"/>
                <a:ea typeface="Raleway"/>
                <a:cs typeface="Raleway"/>
                <a:sym typeface="Raleway"/>
              </a:rPr>
              <a:t>•галеристы и арт-дилеры (5%)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8"/>
          <p:cNvSpPr txBox="1"/>
          <p:nvPr/>
        </p:nvSpPr>
        <p:spPr>
          <a:xfrm>
            <a:off x="-5075" y="2050764"/>
            <a:ext cx="84636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Raleway"/>
                <a:ea typeface="Raleway"/>
                <a:cs typeface="Raleway"/>
                <a:sym typeface="Raleway"/>
              </a:rPr>
              <a:t>•не реализуется стремление человека к творчеству из-за сложного входного порога 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Raleway"/>
                <a:ea typeface="Raleway"/>
                <a:cs typeface="Raleway"/>
                <a:sym typeface="Raleway"/>
              </a:rPr>
              <a:t>•нет в доступе продукта, который удовлетворяет персональные запросы 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Raleway"/>
                <a:ea typeface="Raleway"/>
                <a:cs typeface="Raleway"/>
                <a:sym typeface="Raleway"/>
              </a:rPr>
              <a:t>•существующие предложения не являются уникальными, не отвечают современным представлениям о красоте и стиле худ. Стекла 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9"/>
          <p:cNvSpPr txBox="1"/>
          <p:nvPr/>
        </p:nvSpPr>
        <p:spPr>
          <a:xfrm>
            <a:off x="-5076" y="3096480"/>
            <a:ext cx="8454900" cy="15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•любой клиент имеет возможность получить персонифицированный продукт, благодаря персональным надстройкам искусственного интеллекта 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•каждый клиент получает уникальный продукт, чувствует себя соавтором процесса 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0" name="Google Shape;180;p29"/>
          <p:cNvSpPr txBox="1"/>
          <p:nvPr/>
        </p:nvSpPr>
        <p:spPr>
          <a:xfrm>
            <a:off x="206950" y="2055209"/>
            <a:ext cx="76863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latin typeface="Raleway"/>
                <a:ea typeface="Raleway"/>
                <a:cs typeface="Raleway"/>
                <a:sym typeface="Raleway"/>
              </a:rPr>
              <a:t>-Искусственный интеллект </a:t>
            </a:r>
            <a:endParaRPr sz="25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latin typeface="Raleway"/>
                <a:ea typeface="Raleway"/>
                <a:cs typeface="Raleway"/>
                <a:sym typeface="Raleway"/>
              </a:rPr>
              <a:t>-Аддитивные технологии </a:t>
            </a:r>
            <a:endParaRPr sz="25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4" y="2050774"/>
            <a:ext cx="9144000" cy="16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Мы, компания «Новое стекло»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Помогаем людям творческого склада с высокими эстетическими запросами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В условиях дефицита качественной уникальной продукции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Удовлетворить потребность в персонифицированном продукте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Удовлетворение эстетических запросов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-5076" y="2050781"/>
            <a:ext cx="7889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latin typeface="Raleway"/>
                <a:ea typeface="Raleway"/>
                <a:cs typeface="Raleway"/>
                <a:sym typeface="Raleway"/>
              </a:rPr>
              <a:t>Москва и МО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32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  <p:sp>
        <p:nvSpPr>
          <p:cNvPr id="215" name="Google Shape;215;p32"/>
          <p:cNvSpPr txBox="1"/>
          <p:nvPr/>
        </p:nvSpPr>
        <p:spPr>
          <a:xfrm>
            <a:off x="-5076" y="2050776"/>
            <a:ext cx="8091600" cy="22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latin typeface="Raleway"/>
                <a:ea typeface="Raleway"/>
                <a:cs typeface="Raleway"/>
                <a:sym typeface="Raleway"/>
              </a:rPr>
              <a:t>-розничные продажи в салоне 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latin typeface="Raleway"/>
                <a:ea typeface="Raleway"/>
                <a:cs typeface="Raleway"/>
                <a:sym typeface="Raleway"/>
              </a:rPr>
              <a:t>-интернет магазины 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latin typeface="Raleway"/>
                <a:ea typeface="Raleway"/>
                <a:cs typeface="Raleway"/>
                <a:sym typeface="Raleway"/>
              </a:rPr>
              <a:t>-заказы от архитектурных и дизайн бюро 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latin typeface="Raleway"/>
                <a:ea typeface="Raleway"/>
                <a:cs typeface="Raleway"/>
                <a:sym typeface="Raleway"/>
              </a:rPr>
              <a:t>-изготовление корпоративного мерча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7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Проект в стадии разработки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1" name="Google Shape;231;p34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{8A6B3D89-4919-4C74-9558-5F4A9F3979C9}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Рысина Виктория Александровна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Паршина-Чудина Полина Андреевна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Вакула Елизавета Константиновна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2" name="Google Shape;232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3" name="Google Shape;243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6" name="Google Shape;246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 txBox="1"/>
          <p:nvPr/>
        </p:nvSpPr>
        <p:spPr>
          <a:xfrm>
            <a:off x="450600" y="1878181"/>
            <a:ext cx="8242800" cy="26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Июнь 2023: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•завершение участия в программе Акселератора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• поиск инвесторов, партнёров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Сентябрь 2023: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•создание портфолио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Октябрь 2023: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•разработка прототипов продукции, поиск заказчиков, участия в конкурсах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aleway"/>
                <a:ea typeface="Raleway"/>
                <a:cs typeface="Raleway"/>
                <a:sym typeface="Raleway"/>
              </a:rPr>
              <a:t>•создание собственной линии изделий, открытие магазинов оффлайн и онлайн 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7" name="Google Shape;257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Рысина Виктория Александровна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+7 937 435 55 83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TG @Vikarysina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1" name="Google Shape;261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Microsoft Office PowerPoint</Application>
  <PresentationFormat>Экран (16:9)</PresentationFormat>
  <Paragraphs>78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Century Gothic</vt:lpstr>
      <vt:lpstr>Helvetica Neue</vt:lpstr>
      <vt:lpstr>Raleway</vt:lpstr>
      <vt:lpstr>Raleway SemiBold</vt:lpstr>
      <vt:lpstr>Simple Light</vt:lpstr>
      <vt:lpstr>Simple Light</vt:lpstr>
      <vt:lpstr>Презентация PowerPoint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Leo</dc:creator>
  <cp:lastModifiedBy>Alexey Zinchuk</cp:lastModifiedBy>
  <cp:revision>1</cp:revision>
  <dcterms:modified xsi:type="dcterms:W3CDTF">2023-12-20T21:09:45Z</dcterms:modified>
</cp:coreProperties>
</file>