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zaochnik.com/spravochnik/pedagogika/obrazovatelnaja-sistema-rossii/gosudarstvennaja-obrazovatelnaja-politika/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668536-408C-4938-89F7-DE94052D87A9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FFD9CC-42BC-418D-A46E-9179EDD8EFA0}">
      <dgm:prSet phldrT="[Текст]" custT="1"/>
      <dgm:spPr/>
      <dgm:t>
        <a:bodyPr/>
        <a:lstStyle/>
        <a:p>
          <a:r>
            <a:rPr lang="ru-RU" sz="2000" dirty="0" smtClean="0"/>
            <a:t>Образовательная политика государства в общем плане есть деятельность государства по обеспечению функционирования и развития национальной системы образования.</a:t>
          </a:r>
          <a:endParaRPr lang="ru-RU" sz="2000" dirty="0"/>
        </a:p>
      </dgm:t>
    </dgm:pt>
    <dgm:pt modelId="{485B6D73-E9AD-4202-8236-9616AEED3A90}" type="parTrans" cxnId="{31D45D23-51AF-4CF8-81E7-7D8790B3ADD0}">
      <dgm:prSet/>
      <dgm:spPr/>
      <dgm:t>
        <a:bodyPr/>
        <a:lstStyle/>
        <a:p>
          <a:endParaRPr lang="ru-RU"/>
        </a:p>
      </dgm:t>
    </dgm:pt>
    <dgm:pt modelId="{2CEC1DFE-3A77-4885-8757-44FA3F36CB48}" type="sibTrans" cxnId="{31D45D23-51AF-4CF8-81E7-7D8790B3ADD0}">
      <dgm:prSet/>
      <dgm:spPr/>
      <dgm:t>
        <a:bodyPr/>
        <a:lstStyle/>
        <a:p>
          <a:endParaRPr lang="ru-RU"/>
        </a:p>
      </dgm:t>
    </dgm:pt>
    <dgm:pt modelId="{AD5864C0-A7D2-4079-88E6-F5E36162783D}">
      <dgm:prSet phldrT="[Текст]" custT="1"/>
      <dgm:spPr/>
      <dgm:t>
        <a:bodyPr/>
        <a:lstStyle/>
        <a:p>
          <a:r>
            <a:rPr lang="ru-RU" sz="2800" dirty="0" smtClean="0"/>
            <a:t>Формирование системы образования </a:t>
          </a:r>
          <a:endParaRPr lang="ru-RU" sz="2800" dirty="0"/>
        </a:p>
      </dgm:t>
    </dgm:pt>
    <dgm:pt modelId="{A34AF6CD-5CE5-4F36-A5AD-632133E88737}" type="parTrans" cxnId="{214218C2-F81A-491D-9EC5-5D5AF9A368A3}">
      <dgm:prSet/>
      <dgm:spPr/>
      <dgm:t>
        <a:bodyPr/>
        <a:lstStyle/>
        <a:p>
          <a:endParaRPr lang="ru-RU"/>
        </a:p>
      </dgm:t>
    </dgm:pt>
    <dgm:pt modelId="{8B82FD7B-8E40-4F99-937C-24168DE28763}" type="sibTrans" cxnId="{214218C2-F81A-491D-9EC5-5D5AF9A368A3}">
      <dgm:prSet/>
      <dgm:spPr/>
      <dgm:t>
        <a:bodyPr/>
        <a:lstStyle/>
        <a:p>
          <a:endParaRPr lang="ru-RU"/>
        </a:p>
      </dgm:t>
    </dgm:pt>
    <dgm:pt modelId="{4585C3E2-72E0-4D9C-A4D4-E7F99A2BB0AA}">
      <dgm:prSet phldrT="[Текст]" custT="1"/>
      <dgm:spPr/>
      <dgm:t>
        <a:bodyPr/>
        <a:lstStyle/>
        <a:p>
          <a:r>
            <a:rPr lang="ru-RU" sz="2000" dirty="0" smtClean="0"/>
            <a:t>* Построение структуры образования</a:t>
          </a:r>
        </a:p>
        <a:p>
          <a:r>
            <a:rPr lang="ru-RU" sz="2000" dirty="0" smtClean="0"/>
            <a:t>* Закрепление ключевых принципов</a:t>
          </a:r>
        </a:p>
        <a:p>
          <a:r>
            <a:rPr lang="ru-RU" sz="2000" dirty="0" smtClean="0"/>
            <a:t>*определение направлений развития системы образования </a:t>
          </a:r>
          <a:endParaRPr lang="ru-RU" sz="2000" dirty="0"/>
        </a:p>
      </dgm:t>
    </dgm:pt>
    <dgm:pt modelId="{166A668B-3286-4781-A257-6E0B5459A704}" type="parTrans" cxnId="{B7160CDB-3A1C-4D0E-8AB2-CFA811514D06}">
      <dgm:prSet/>
      <dgm:spPr/>
      <dgm:t>
        <a:bodyPr/>
        <a:lstStyle/>
        <a:p>
          <a:endParaRPr lang="ru-RU"/>
        </a:p>
      </dgm:t>
    </dgm:pt>
    <dgm:pt modelId="{539E5EB4-96E6-4152-8EC9-6A1061D92334}" type="sibTrans" cxnId="{B7160CDB-3A1C-4D0E-8AB2-CFA811514D06}">
      <dgm:prSet/>
      <dgm:spPr/>
      <dgm:t>
        <a:bodyPr/>
        <a:lstStyle/>
        <a:p>
          <a:endParaRPr lang="ru-RU"/>
        </a:p>
      </dgm:t>
    </dgm:pt>
    <dgm:pt modelId="{8099D1C5-CF38-4805-864F-2435FB14C7AD}" type="pres">
      <dgm:prSet presAssocID="{38668536-408C-4938-89F7-DE94052D87A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131B999-07AE-4FCD-B34C-1801303334AA}" type="pres">
      <dgm:prSet presAssocID="{D9FFD9CC-42BC-418D-A46E-9179EDD8EFA0}" presName="root" presStyleCnt="0">
        <dgm:presLayoutVars>
          <dgm:chMax/>
          <dgm:chPref val="4"/>
        </dgm:presLayoutVars>
      </dgm:prSet>
      <dgm:spPr/>
    </dgm:pt>
    <dgm:pt modelId="{41226CBA-310C-46CF-AE7B-8FD0C5094FA4}" type="pres">
      <dgm:prSet presAssocID="{D9FFD9CC-42BC-418D-A46E-9179EDD8EFA0}" presName="rootComposite" presStyleCnt="0">
        <dgm:presLayoutVars/>
      </dgm:prSet>
      <dgm:spPr/>
    </dgm:pt>
    <dgm:pt modelId="{66AAAF65-3800-4DF5-AE75-E0C16D7FC857}" type="pres">
      <dgm:prSet presAssocID="{D9FFD9CC-42BC-418D-A46E-9179EDD8EFA0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0AC70DC-4DC4-4146-BBF9-45CAF042DF08}" type="pres">
      <dgm:prSet presAssocID="{D9FFD9CC-42BC-418D-A46E-9179EDD8EFA0}" presName="childShape" presStyleCnt="0">
        <dgm:presLayoutVars>
          <dgm:chMax val="0"/>
          <dgm:chPref val="0"/>
        </dgm:presLayoutVars>
      </dgm:prSet>
      <dgm:spPr/>
    </dgm:pt>
    <dgm:pt modelId="{CDF1E675-09AB-4457-BF63-4F5CC761EB9C}" type="pres">
      <dgm:prSet presAssocID="{AD5864C0-A7D2-4079-88E6-F5E36162783D}" presName="childComposite" presStyleCnt="0">
        <dgm:presLayoutVars>
          <dgm:chMax val="0"/>
          <dgm:chPref val="0"/>
        </dgm:presLayoutVars>
      </dgm:prSet>
      <dgm:spPr/>
    </dgm:pt>
    <dgm:pt modelId="{0A32C1B3-6499-4351-97B0-F964CBF98FF1}" type="pres">
      <dgm:prSet presAssocID="{AD5864C0-A7D2-4079-88E6-F5E36162783D}" presName="Image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409CD64F-FB82-4D66-BC05-E3A6D4D752C2}" type="pres">
      <dgm:prSet presAssocID="{AD5864C0-A7D2-4079-88E6-F5E36162783D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3F3576-8B5A-437B-B632-9427EE51ACB5}" type="pres">
      <dgm:prSet presAssocID="{4585C3E2-72E0-4D9C-A4D4-E7F99A2BB0AA}" presName="childComposite" presStyleCnt="0">
        <dgm:presLayoutVars>
          <dgm:chMax val="0"/>
          <dgm:chPref val="0"/>
        </dgm:presLayoutVars>
      </dgm:prSet>
      <dgm:spPr/>
    </dgm:pt>
    <dgm:pt modelId="{884F8E51-A145-454C-B328-8B6F740421E4}" type="pres">
      <dgm:prSet presAssocID="{4585C3E2-72E0-4D9C-A4D4-E7F99A2BB0AA}" presName="Image" presStyleLbl="nod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0468DB7-8A87-4F2D-9AAA-E623A71ED8ED}" type="pres">
      <dgm:prSet presAssocID="{4585C3E2-72E0-4D9C-A4D4-E7F99A2BB0AA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D45D23-51AF-4CF8-81E7-7D8790B3ADD0}" srcId="{38668536-408C-4938-89F7-DE94052D87A9}" destId="{D9FFD9CC-42BC-418D-A46E-9179EDD8EFA0}" srcOrd="0" destOrd="0" parTransId="{485B6D73-E9AD-4202-8236-9616AEED3A90}" sibTransId="{2CEC1DFE-3A77-4885-8757-44FA3F36CB48}"/>
    <dgm:cxn modelId="{6F6F3605-99D4-43D0-AB9D-9ACB56912B08}" type="presOf" srcId="{4585C3E2-72E0-4D9C-A4D4-E7F99A2BB0AA}" destId="{00468DB7-8A87-4F2D-9AAA-E623A71ED8ED}" srcOrd="0" destOrd="0" presId="urn:microsoft.com/office/officeart/2008/layout/PictureAccentList"/>
    <dgm:cxn modelId="{214218C2-F81A-491D-9EC5-5D5AF9A368A3}" srcId="{D9FFD9CC-42BC-418D-A46E-9179EDD8EFA0}" destId="{AD5864C0-A7D2-4079-88E6-F5E36162783D}" srcOrd="0" destOrd="0" parTransId="{A34AF6CD-5CE5-4F36-A5AD-632133E88737}" sibTransId="{8B82FD7B-8E40-4F99-937C-24168DE28763}"/>
    <dgm:cxn modelId="{B7160CDB-3A1C-4D0E-8AB2-CFA811514D06}" srcId="{D9FFD9CC-42BC-418D-A46E-9179EDD8EFA0}" destId="{4585C3E2-72E0-4D9C-A4D4-E7F99A2BB0AA}" srcOrd="1" destOrd="0" parTransId="{166A668B-3286-4781-A257-6E0B5459A704}" sibTransId="{539E5EB4-96E6-4152-8EC9-6A1061D92334}"/>
    <dgm:cxn modelId="{122CCDE9-F5AC-47D8-946E-5F3576BD33E3}" type="presOf" srcId="{D9FFD9CC-42BC-418D-A46E-9179EDD8EFA0}" destId="{66AAAF65-3800-4DF5-AE75-E0C16D7FC857}" srcOrd="0" destOrd="0" presId="urn:microsoft.com/office/officeart/2008/layout/PictureAccentList"/>
    <dgm:cxn modelId="{4CE680F0-51D7-4780-9E78-223E0EF857E3}" type="presOf" srcId="{AD5864C0-A7D2-4079-88E6-F5E36162783D}" destId="{409CD64F-FB82-4D66-BC05-E3A6D4D752C2}" srcOrd="0" destOrd="0" presId="urn:microsoft.com/office/officeart/2008/layout/PictureAccentList"/>
    <dgm:cxn modelId="{76C1F208-5618-4426-B498-0F53E31A7DB1}" type="presOf" srcId="{38668536-408C-4938-89F7-DE94052D87A9}" destId="{8099D1C5-CF38-4805-864F-2435FB14C7AD}" srcOrd="0" destOrd="0" presId="urn:microsoft.com/office/officeart/2008/layout/PictureAccentList"/>
    <dgm:cxn modelId="{BB67978B-C120-4973-8C9C-9483E76641D4}" type="presParOf" srcId="{8099D1C5-CF38-4805-864F-2435FB14C7AD}" destId="{1131B999-07AE-4FCD-B34C-1801303334AA}" srcOrd="0" destOrd="0" presId="urn:microsoft.com/office/officeart/2008/layout/PictureAccentList"/>
    <dgm:cxn modelId="{122A01B4-97BF-4F97-9E63-73091BF37B66}" type="presParOf" srcId="{1131B999-07AE-4FCD-B34C-1801303334AA}" destId="{41226CBA-310C-46CF-AE7B-8FD0C5094FA4}" srcOrd="0" destOrd="0" presId="urn:microsoft.com/office/officeart/2008/layout/PictureAccentList"/>
    <dgm:cxn modelId="{E99AAEBA-AFB7-4645-B4E5-C63AC1F9E1E0}" type="presParOf" srcId="{41226CBA-310C-46CF-AE7B-8FD0C5094FA4}" destId="{66AAAF65-3800-4DF5-AE75-E0C16D7FC857}" srcOrd="0" destOrd="0" presId="urn:microsoft.com/office/officeart/2008/layout/PictureAccentList"/>
    <dgm:cxn modelId="{4FFC971E-1BDF-494A-A67F-D8040963B81B}" type="presParOf" srcId="{1131B999-07AE-4FCD-B34C-1801303334AA}" destId="{40AC70DC-4DC4-4146-BBF9-45CAF042DF08}" srcOrd="1" destOrd="0" presId="urn:microsoft.com/office/officeart/2008/layout/PictureAccentList"/>
    <dgm:cxn modelId="{E8CDA165-4A67-45A3-A571-F1EE8F624E07}" type="presParOf" srcId="{40AC70DC-4DC4-4146-BBF9-45CAF042DF08}" destId="{CDF1E675-09AB-4457-BF63-4F5CC761EB9C}" srcOrd="0" destOrd="0" presId="urn:microsoft.com/office/officeart/2008/layout/PictureAccentList"/>
    <dgm:cxn modelId="{FFE4B666-1792-4898-B299-BD98656A42D6}" type="presParOf" srcId="{CDF1E675-09AB-4457-BF63-4F5CC761EB9C}" destId="{0A32C1B3-6499-4351-97B0-F964CBF98FF1}" srcOrd="0" destOrd="0" presId="urn:microsoft.com/office/officeart/2008/layout/PictureAccentList"/>
    <dgm:cxn modelId="{349A6C96-E590-48CC-8D54-F815E2EB5C41}" type="presParOf" srcId="{CDF1E675-09AB-4457-BF63-4F5CC761EB9C}" destId="{409CD64F-FB82-4D66-BC05-E3A6D4D752C2}" srcOrd="1" destOrd="0" presId="urn:microsoft.com/office/officeart/2008/layout/PictureAccentList"/>
    <dgm:cxn modelId="{662B41AE-C55F-412D-A26F-1F5A2E6FFF28}" type="presParOf" srcId="{40AC70DC-4DC4-4146-BBF9-45CAF042DF08}" destId="{993F3576-8B5A-437B-B632-9427EE51ACB5}" srcOrd="1" destOrd="0" presId="urn:microsoft.com/office/officeart/2008/layout/PictureAccentList"/>
    <dgm:cxn modelId="{0BDA2C81-57A8-463F-95D2-655B604B4CDF}" type="presParOf" srcId="{993F3576-8B5A-437B-B632-9427EE51ACB5}" destId="{884F8E51-A145-454C-B328-8B6F740421E4}" srcOrd="0" destOrd="0" presId="urn:microsoft.com/office/officeart/2008/layout/PictureAccentList"/>
    <dgm:cxn modelId="{9D5AF041-5DAA-4423-B7D9-60F64E5BCF52}" type="presParOf" srcId="{993F3576-8B5A-437B-B632-9427EE51ACB5}" destId="{00468DB7-8A87-4F2D-9AAA-E623A71ED8ED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A06C1E-5D66-498B-AF41-299FECB35B0F}" type="doc">
      <dgm:prSet loTypeId="urn:microsoft.com/office/officeart/2005/8/layout/funnel1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4F4900C-A802-440C-A29A-03D7A027B2CA}">
      <dgm:prSet phldrT="[Текст]"/>
      <dgm:spPr/>
      <dgm:t>
        <a:bodyPr/>
        <a:lstStyle/>
        <a:p>
          <a:r>
            <a:rPr lang="ru-RU" dirty="0" smtClean="0"/>
            <a:t>Нивелирование дискриминации образования</a:t>
          </a:r>
          <a:endParaRPr lang="ru-RU" dirty="0"/>
        </a:p>
      </dgm:t>
    </dgm:pt>
    <dgm:pt modelId="{0D955F71-08A9-4BAD-8CC4-F35B25651A65}" type="parTrans" cxnId="{5662D992-AEF4-41DD-BC6C-8CC367823E98}">
      <dgm:prSet/>
      <dgm:spPr/>
      <dgm:t>
        <a:bodyPr/>
        <a:lstStyle/>
        <a:p>
          <a:endParaRPr lang="ru-RU"/>
        </a:p>
      </dgm:t>
    </dgm:pt>
    <dgm:pt modelId="{71B05EB7-1E57-466F-8819-5598B54C33B3}" type="sibTrans" cxnId="{5662D992-AEF4-41DD-BC6C-8CC367823E98}">
      <dgm:prSet/>
      <dgm:spPr/>
      <dgm:t>
        <a:bodyPr/>
        <a:lstStyle/>
        <a:p>
          <a:endParaRPr lang="ru-RU"/>
        </a:p>
      </dgm:t>
    </dgm:pt>
    <dgm:pt modelId="{F18A7E2C-436C-4318-A526-05E052CF5512}">
      <dgm:prSet phldrT="[Текст]"/>
      <dgm:spPr/>
      <dgm:t>
        <a:bodyPr/>
        <a:lstStyle/>
        <a:p>
          <a:r>
            <a:rPr lang="ru-RU" dirty="0" smtClean="0"/>
            <a:t>Приоритетность </a:t>
          </a:r>
          <a:endParaRPr lang="ru-RU" dirty="0"/>
        </a:p>
      </dgm:t>
    </dgm:pt>
    <dgm:pt modelId="{D40DF5B1-EDBE-451D-94F4-7925A8E37BC3}" type="parTrans" cxnId="{9328E13D-035B-45C4-B88F-94BEFA1B7D33}">
      <dgm:prSet/>
      <dgm:spPr/>
      <dgm:t>
        <a:bodyPr/>
        <a:lstStyle/>
        <a:p>
          <a:endParaRPr lang="ru-RU"/>
        </a:p>
      </dgm:t>
    </dgm:pt>
    <dgm:pt modelId="{8028FCC0-B25F-44CC-994F-7D7BF81DE7AB}" type="sibTrans" cxnId="{9328E13D-035B-45C4-B88F-94BEFA1B7D33}">
      <dgm:prSet/>
      <dgm:spPr/>
      <dgm:t>
        <a:bodyPr/>
        <a:lstStyle/>
        <a:p>
          <a:endParaRPr lang="ru-RU"/>
        </a:p>
      </dgm:t>
    </dgm:pt>
    <dgm:pt modelId="{8F859F0C-CD41-4C33-A1CC-0F68CB4F7B72}">
      <dgm:prSet phldrT="[Текст]"/>
      <dgm:spPr/>
      <dgm:t>
        <a:bodyPr/>
        <a:lstStyle/>
        <a:p>
          <a:r>
            <a:rPr lang="ru-RU" dirty="0" err="1" smtClean="0"/>
            <a:t>Гуманость</a:t>
          </a:r>
          <a:r>
            <a:rPr lang="ru-RU" dirty="0" smtClean="0"/>
            <a:t> образования</a:t>
          </a:r>
          <a:endParaRPr lang="ru-RU" dirty="0"/>
        </a:p>
      </dgm:t>
    </dgm:pt>
    <dgm:pt modelId="{803DEE10-351A-41C4-9224-CAC4CFE6D222}" type="parTrans" cxnId="{E045244D-DB13-4597-B107-3BE42D63FFD3}">
      <dgm:prSet/>
      <dgm:spPr/>
      <dgm:t>
        <a:bodyPr/>
        <a:lstStyle/>
        <a:p>
          <a:endParaRPr lang="ru-RU"/>
        </a:p>
      </dgm:t>
    </dgm:pt>
    <dgm:pt modelId="{4D680F7F-BEC3-40F7-BE60-851DD8B2B2F3}" type="sibTrans" cxnId="{E045244D-DB13-4597-B107-3BE42D63FFD3}">
      <dgm:prSet/>
      <dgm:spPr/>
      <dgm:t>
        <a:bodyPr/>
        <a:lstStyle/>
        <a:p>
          <a:endParaRPr lang="ru-RU"/>
        </a:p>
      </dgm:t>
    </dgm:pt>
    <dgm:pt modelId="{959238C0-3922-4152-B421-95982A83BFC1}">
      <dgm:prSet phldrT="[Текст]"/>
      <dgm:spPr/>
      <dgm:t>
        <a:bodyPr/>
        <a:lstStyle/>
        <a:p>
          <a:r>
            <a:rPr lang="ru-RU" dirty="0" smtClean="0"/>
            <a:t>Закон «Об образовании в Российской Федерации»</a:t>
          </a:r>
          <a:endParaRPr lang="ru-RU" dirty="0"/>
        </a:p>
      </dgm:t>
    </dgm:pt>
    <dgm:pt modelId="{898CEC3B-B326-4EA6-9B50-1C08EB55B8E6}" type="parTrans" cxnId="{4B66ED88-06E5-4D0F-8FE4-2F3AE057730E}">
      <dgm:prSet/>
      <dgm:spPr/>
      <dgm:t>
        <a:bodyPr/>
        <a:lstStyle/>
        <a:p>
          <a:endParaRPr lang="ru-RU"/>
        </a:p>
      </dgm:t>
    </dgm:pt>
    <dgm:pt modelId="{F50E0785-7218-44CC-A280-8AB3C9863F01}" type="sibTrans" cxnId="{4B66ED88-06E5-4D0F-8FE4-2F3AE057730E}">
      <dgm:prSet/>
      <dgm:spPr/>
      <dgm:t>
        <a:bodyPr/>
        <a:lstStyle/>
        <a:p>
          <a:endParaRPr lang="ru-RU"/>
        </a:p>
      </dgm:t>
    </dgm:pt>
    <dgm:pt modelId="{020A21D3-3BB3-4CB6-B1C5-FF97143EA627}">
      <dgm:prSet/>
      <dgm:spPr/>
      <dgm:t>
        <a:bodyPr/>
        <a:lstStyle/>
        <a:p>
          <a:endParaRPr lang="ru-RU"/>
        </a:p>
      </dgm:t>
    </dgm:pt>
    <dgm:pt modelId="{77E96E75-7039-4C93-A6BD-49E621169215}" type="parTrans" cxnId="{0CD387C4-0741-4B0A-8D2E-9F362AAA7024}">
      <dgm:prSet/>
      <dgm:spPr/>
      <dgm:t>
        <a:bodyPr/>
        <a:lstStyle/>
        <a:p>
          <a:endParaRPr lang="ru-RU"/>
        </a:p>
      </dgm:t>
    </dgm:pt>
    <dgm:pt modelId="{99F8A9B5-C947-4A08-8D9C-2C4A7E3D2A18}" type="sibTrans" cxnId="{0CD387C4-0741-4B0A-8D2E-9F362AAA7024}">
      <dgm:prSet/>
      <dgm:spPr/>
      <dgm:t>
        <a:bodyPr/>
        <a:lstStyle/>
        <a:p>
          <a:endParaRPr lang="ru-RU"/>
        </a:p>
      </dgm:t>
    </dgm:pt>
    <dgm:pt modelId="{F1E6C01D-0296-4C8E-B76D-38A070557136}">
      <dgm:prSet/>
      <dgm:spPr/>
      <dgm:t>
        <a:bodyPr/>
        <a:lstStyle/>
        <a:p>
          <a:endParaRPr lang="ru-RU"/>
        </a:p>
      </dgm:t>
    </dgm:pt>
    <dgm:pt modelId="{59C76A67-C4A4-414B-BA42-3B7B5C525676}" type="parTrans" cxnId="{3647A4D5-43F3-4204-9934-206EB11DE62E}">
      <dgm:prSet/>
      <dgm:spPr/>
      <dgm:t>
        <a:bodyPr/>
        <a:lstStyle/>
        <a:p>
          <a:endParaRPr lang="ru-RU"/>
        </a:p>
      </dgm:t>
    </dgm:pt>
    <dgm:pt modelId="{12FDB286-85A8-40D8-B384-B17691DEE850}" type="sibTrans" cxnId="{3647A4D5-43F3-4204-9934-206EB11DE62E}">
      <dgm:prSet/>
      <dgm:spPr/>
      <dgm:t>
        <a:bodyPr/>
        <a:lstStyle/>
        <a:p>
          <a:endParaRPr lang="ru-RU"/>
        </a:p>
      </dgm:t>
    </dgm:pt>
    <dgm:pt modelId="{659EB950-26E9-4C03-B774-5B66C522FDC6}">
      <dgm:prSet/>
      <dgm:spPr/>
      <dgm:t>
        <a:bodyPr/>
        <a:lstStyle/>
        <a:p>
          <a:endParaRPr lang="ru-RU"/>
        </a:p>
      </dgm:t>
    </dgm:pt>
    <dgm:pt modelId="{D3058533-9772-401A-8F42-B6652B355B43}" type="parTrans" cxnId="{6EA34D82-3639-4D00-AE86-063F8C4420C8}">
      <dgm:prSet/>
      <dgm:spPr/>
      <dgm:t>
        <a:bodyPr/>
        <a:lstStyle/>
        <a:p>
          <a:endParaRPr lang="ru-RU"/>
        </a:p>
      </dgm:t>
    </dgm:pt>
    <dgm:pt modelId="{1012E29D-73FC-44F1-B3F4-8FC5CE234C73}" type="sibTrans" cxnId="{6EA34D82-3639-4D00-AE86-063F8C4420C8}">
      <dgm:prSet/>
      <dgm:spPr/>
      <dgm:t>
        <a:bodyPr/>
        <a:lstStyle/>
        <a:p>
          <a:endParaRPr lang="ru-RU"/>
        </a:p>
      </dgm:t>
    </dgm:pt>
    <dgm:pt modelId="{421BE6A8-C149-4B1E-9B0E-75F6A71D9A05}">
      <dgm:prSet/>
      <dgm:spPr/>
      <dgm:t>
        <a:bodyPr/>
        <a:lstStyle/>
        <a:p>
          <a:endParaRPr lang="ru-RU"/>
        </a:p>
      </dgm:t>
    </dgm:pt>
    <dgm:pt modelId="{753A9060-4494-4705-A809-D51609684D21}" type="parTrans" cxnId="{11C4F32E-A616-4ED4-B208-A83C8A27D003}">
      <dgm:prSet/>
      <dgm:spPr/>
      <dgm:t>
        <a:bodyPr/>
        <a:lstStyle/>
        <a:p>
          <a:endParaRPr lang="ru-RU"/>
        </a:p>
      </dgm:t>
    </dgm:pt>
    <dgm:pt modelId="{6422D339-2117-4179-B92F-560B862C5F55}" type="sibTrans" cxnId="{11C4F32E-A616-4ED4-B208-A83C8A27D003}">
      <dgm:prSet/>
      <dgm:spPr/>
      <dgm:t>
        <a:bodyPr/>
        <a:lstStyle/>
        <a:p>
          <a:endParaRPr lang="ru-RU"/>
        </a:p>
      </dgm:t>
    </dgm:pt>
    <dgm:pt modelId="{05E5EC06-FFE4-4EA9-A656-7F1C09CE2E89}" type="pres">
      <dgm:prSet presAssocID="{77A06C1E-5D66-498B-AF41-299FECB35B0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3B1388-6CFA-469C-9474-5DF3376FAA94}" type="pres">
      <dgm:prSet presAssocID="{77A06C1E-5D66-498B-AF41-299FECB35B0F}" presName="ellipse" presStyleLbl="trBgShp" presStyleIdx="0" presStyleCnt="1" custScaleX="81638" custLinFactNeighborX="40178" custLinFactNeighborY="28278"/>
      <dgm:spPr/>
    </dgm:pt>
    <dgm:pt modelId="{C7CED76E-06BC-4F36-8E4E-FC6C432B0D05}" type="pres">
      <dgm:prSet presAssocID="{77A06C1E-5D66-498B-AF41-299FECB35B0F}" presName="arrow1" presStyleLbl="fgShp" presStyleIdx="0" presStyleCnt="1" custLinFactX="100000" custLinFactNeighborX="115413" custLinFactNeighborY="18541"/>
      <dgm:spPr/>
    </dgm:pt>
    <dgm:pt modelId="{C1021C78-44AE-4AA6-91CB-829DBEA20BA4}" type="pres">
      <dgm:prSet presAssocID="{77A06C1E-5D66-498B-AF41-299FECB35B0F}" presName="rectangle" presStyleLbl="revTx" presStyleIdx="0" presStyleCnt="1" custScaleX="187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B5149-D52F-411C-AB6E-33C880FDD33F}" type="pres">
      <dgm:prSet presAssocID="{F18A7E2C-436C-4318-A526-05E052CF5512}" presName="item1" presStyleLbl="node1" presStyleIdx="0" presStyleCnt="3" custScaleX="83568" custScaleY="76716" custLinFactX="3956" custLinFactNeighborX="100000" custLinFactNeighborY="18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BCC78-0D39-4FB6-A2F6-6709884A830D}" type="pres">
      <dgm:prSet presAssocID="{8F859F0C-CD41-4C33-A1CC-0F68CB4F7B72}" presName="item2" presStyleLbl="node1" presStyleIdx="1" presStyleCnt="3" custScaleX="71175" custScaleY="65457" custLinFactX="38605" custLinFactNeighborX="100000" custLinFactNeighborY="-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BD729-A703-44F1-B32B-DC47ED863808}" type="pres">
      <dgm:prSet presAssocID="{959238C0-3922-4152-B421-95982A83BFC1}" presName="item3" presStyleLbl="node1" presStyleIdx="2" presStyleCnt="3" custScaleX="71151" custScaleY="72030" custLinFactX="26308" custLinFactNeighborX="100000" custLinFactNeighborY="19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239D58-37BD-4E01-85F3-1FD82F4A416D}" type="pres">
      <dgm:prSet presAssocID="{77A06C1E-5D66-498B-AF41-299FECB35B0F}" presName="funnel" presStyleLbl="trAlignAcc1" presStyleIdx="0" presStyleCnt="1" custScaleX="82944" custScaleY="89703" custLinFactNeighborX="36928" custLinFactNeighborY="9420"/>
      <dgm:spPr/>
    </dgm:pt>
  </dgm:ptLst>
  <dgm:cxnLst>
    <dgm:cxn modelId="{A9C8A544-CA51-4797-9D54-A3A8E43FC6A6}" type="presOf" srcId="{8F859F0C-CD41-4C33-A1CC-0F68CB4F7B72}" destId="{58BB5149-D52F-411C-AB6E-33C880FDD33F}" srcOrd="0" destOrd="0" presId="urn:microsoft.com/office/officeart/2005/8/layout/funnel1"/>
    <dgm:cxn modelId="{6EA34D82-3639-4D00-AE86-063F8C4420C8}" srcId="{77A06C1E-5D66-498B-AF41-299FECB35B0F}" destId="{659EB950-26E9-4C03-B774-5B66C522FDC6}" srcOrd="6" destOrd="0" parTransId="{D3058533-9772-401A-8F42-B6652B355B43}" sibTransId="{1012E29D-73FC-44F1-B3F4-8FC5CE234C73}"/>
    <dgm:cxn modelId="{9328E13D-035B-45C4-B88F-94BEFA1B7D33}" srcId="{77A06C1E-5D66-498B-AF41-299FECB35B0F}" destId="{F18A7E2C-436C-4318-A526-05E052CF5512}" srcOrd="1" destOrd="0" parTransId="{D40DF5B1-EDBE-451D-94F4-7925A8E37BC3}" sibTransId="{8028FCC0-B25F-44CC-994F-7D7BF81DE7AB}"/>
    <dgm:cxn modelId="{5662D992-AEF4-41DD-BC6C-8CC367823E98}" srcId="{77A06C1E-5D66-498B-AF41-299FECB35B0F}" destId="{B4F4900C-A802-440C-A29A-03D7A027B2CA}" srcOrd="0" destOrd="0" parTransId="{0D955F71-08A9-4BAD-8CC4-F35B25651A65}" sibTransId="{71B05EB7-1E57-466F-8819-5598B54C33B3}"/>
    <dgm:cxn modelId="{5346D311-87CC-4BD6-A7D3-1FB5E4085415}" type="presOf" srcId="{77A06C1E-5D66-498B-AF41-299FECB35B0F}" destId="{05E5EC06-FFE4-4EA9-A656-7F1C09CE2E89}" srcOrd="0" destOrd="0" presId="urn:microsoft.com/office/officeart/2005/8/layout/funnel1"/>
    <dgm:cxn modelId="{4B66ED88-06E5-4D0F-8FE4-2F3AE057730E}" srcId="{77A06C1E-5D66-498B-AF41-299FECB35B0F}" destId="{959238C0-3922-4152-B421-95982A83BFC1}" srcOrd="3" destOrd="0" parTransId="{898CEC3B-B326-4EA6-9B50-1C08EB55B8E6}" sibTransId="{F50E0785-7218-44CC-A280-8AB3C9863F01}"/>
    <dgm:cxn modelId="{0CD387C4-0741-4B0A-8D2E-9F362AAA7024}" srcId="{77A06C1E-5D66-498B-AF41-299FECB35B0F}" destId="{020A21D3-3BB3-4CB6-B1C5-FF97143EA627}" srcOrd="4" destOrd="0" parTransId="{77E96E75-7039-4C93-A6BD-49E621169215}" sibTransId="{99F8A9B5-C947-4A08-8D9C-2C4A7E3D2A18}"/>
    <dgm:cxn modelId="{6E9D7501-9E6B-4044-A62A-EEAEAC1241A0}" type="presOf" srcId="{B4F4900C-A802-440C-A29A-03D7A027B2CA}" destId="{4ACBD729-A703-44F1-B32B-DC47ED863808}" srcOrd="0" destOrd="0" presId="urn:microsoft.com/office/officeart/2005/8/layout/funnel1"/>
    <dgm:cxn modelId="{A9B21FDA-3EE7-45F7-8D1B-F668468205ED}" type="presOf" srcId="{F18A7E2C-436C-4318-A526-05E052CF5512}" destId="{869BCC78-0D39-4FB6-A2F6-6709884A830D}" srcOrd="0" destOrd="0" presId="urn:microsoft.com/office/officeart/2005/8/layout/funnel1"/>
    <dgm:cxn modelId="{3D99BDCB-3F6E-487C-BC9F-1836DA1CD613}" type="presOf" srcId="{959238C0-3922-4152-B421-95982A83BFC1}" destId="{C1021C78-44AE-4AA6-91CB-829DBEA20BA4}" srcOrd="0" destOrd="0" presId="urn:microsoft.com/office/officeart/2005/8/layout/funnel1"/>
    <dgm:cxn modelId="{11C4F32E-A616-4ED4-B208-A83C8A27D003}" srcId="{77A06C1E-5D66-498B-AF41-299FECB35B0F}" destId="{421BE6A8-C149-4B1E-9B0E-75F6A71D9A05}" srcOrd="7" destOrd="0" parTransId="{753A9060-4494-4705-A809-D51609684D21}" sibTransId="{6422D339-2117-4179-B92F-560B862C5F55}"/>
    <dgm:cxn modelId="{E045244D-DB13-4597-B107-3BE42D63FFD3}" srcId="{77A06C1E-5D66-498B-AF41-299FECB35B0F}" destId="{8F859F0C-CD41-4C33-A1CC-0F68CB4F7B72}" srcOrd="2" destOrd="0" parTransId="{803DEE10-351A-41C4-9224-CAC4CFE6D222}" sibTransId="{4D680F7F-BEC3-40F7-BE60-851DD8B2B2F3}"/>
    <dgm:cxn modelId="{3647A4D5-43F3-4204-9934-206EB11DE62E}" srcId="{77A06C1E-5D66-498B-AF41-299FECB35B0F}" destId="{F1E6C01D-0296-4C8E-B76D-38A070557136}" srcOrd="5" destOrd="0" parTransId="{59C76A67-C4A4-414B-BA42-3B7B5C525676}" sibTransId="{12FDB286-85A8-40D8-B384-B17691DEE850}"/>
    <dgm:cxn modelId="{42A9BA6D-596F-4211-8485-E992D40765FC}" type="presParOf" srcId="{05E5EC06-FFE4-4EA9-A656-7F1C09CE2E89}" destId="{113B1388-6CFA-469C-9474-5DF3376FAA94}" srcOrd="0" destOrd="0" presId="urn:microsoft.com/office/officeart/2005/8/layout/funnel1"/>
    <dgm:cxn modelId="{6DA7940C-462D-4F1D-A6B2-34AA1116B55D}" type="presParOf" srcId="{05E5EC06-FFE4-4EA9-A656-7F1C09CE2E89}" destId="{C7CED76E-06BC-4F36-8E4E-FC6C432B0D05}" srcOrd="1" destOrd="0" presId="urn:microsoft.com/office/officeart/2005/8/layout/funnel1"/>
    <dgm:cxn modelId="{D6D90708-9AA1-49D7-8CE1-9FE449D187E3}" type="presParOf" srcId="{05E5EC06-FFE4-4EA9-A656-7F1C09CE2E89}" destId="{C1021C78-44AE-4AA6-91CB-829DBEA20BA4}" srcOrd="2" destOrd="0" presId="urn:microsoft.com/office/officeart/2005/8/layout/funnel1"/>
    <dgm:cxn modelId="{88986522-0885-492D-8488-F648CEF4DDBE}" type="presParOf" srcId="{05E5EC06-FFE4-4EA9-A656-7F1C09CE2E89}" destId="{58BB5149-D52F-411C-AB6E-33C880FDD33F}" srcOrd="3" destOrd="0" presId="urn:microsoft.com/office/officeart/2005/8/layout/funnel1"/>
    <dgm:cxn modelId="{A3B4FF42-87C0-4A60-AD64-BE9196C0A31E}" type="presParOf" srcId="{05E5EC06-FFE4-4EA9-A656-7F1C09CE2E89}" destId="{869BCC78-0D39-4FB6-A2F6-6709884A830D}" srcOrd="4" destOrd="0" presId="urn:microsoft.com/office/officeart/2005/8/layout/funnel1"/>
    <dgm:cxn modelId="{8B3330ED-028E-4C9F-80CD-65C760194694}" type="presParOf" srcId="{05E5EC06-FFE4-4EA9-A656-7F1C09CE2E89}" destId="{4ACBD729-A703-44F1-B32B-DC47ED863808}" srcOrd="5" destOrd="0" presId="urn:microsoft.com/office/officeart/2005/8/layout/funnel1"/>
    <dgm:cxn modelId="{1E825F68-3AB4-4159-AA96-E24E94451411}" type="presParOf" srcId="{05E5EC06-FFE4-4EA9-A656-7F1C09CE2E89}" destId="{40239D58-37BD-4E01-85F3-1FD82F4A416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7FF8EC-0F35-4629-82A2-3DB446FE5988}" type="doc">
      <dgm:prSet loTypeId="urn:microsoft.com/office/officeart/2005/8/layout/funnel1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41EB136-6CAA-4DF5-A4EB-73B4167BEB6B}">
      <dgm:prSet phldrT="[Текст]" custT="1"/>
      <dgm:spPr/>
      <dgm:t>
        <a:bodyPr/>
        <a:lstStyle/>
        <a:p>
          <a:r>
            <a:rPr lang="ru-RU" sz="1200" dirty="0" smtClean="0"/>
            <a:t>Единство пространства</a:t>
          </a:r>
          <a:endParaRPr lang="ru-RU" sz="1200" dirty="0"/>
        </a:p>
      </dgm:t>
    </dgm:pt>
    <dgm:pt modelId="{DD254E1B-AD44-4089-8570-F9EE5E1534D0}" type="parTrans" cxnId="{303C1E50-52F7-43AE-B73F-59A6049DEEBD}">
      <dgm:prSet/>
      <dgm:spPr/>
      <dgm:t>
        <a:bodyPr/>
        <a:lstStyle/>
        <a:p>
          <a:endParaRPr lang="ru-RU"/>
        </a:p>
      </dgm:t>
    </dgm:pt>
    <dgm:pt modelId="{FDD6C233-AA28-4B5D-ADB1-BCC43680DB32}" type="sibTrans" cxnId="{303C1E50-52F7-43AE-B73F-59A6049DEEBD}">
      <dgm:prSet/>
      <dgm:spPr/>
      <dgm:t>
        <a:bodyPr/>
        <a:lstStyle/>
        <a:p>
          <a:endParaRPr lang="ru-RU"/>
        </a:p>
      </dgm:t>
    </dgm:pt>
    <dgm:pt modelId="{67DE20A3-4DBA-4DC1-B231-B6C37E4F067E}">
      <dgm:prSet phldrT="[Текст]" custT="1"/>
      <dgm:spPr/>
      <dgm:t>
        <a:bodyPr/>
        <a:lstStyle/>
        <a:p>
          <a:r>
            <a:rPr lang="ru-RU" sz="1400" dirty="0" smtClean="0"/>
            <a:t>Охрана жизни и здоровья</a:t>
          </a:r>
          <a:endParaRPr lang="ru-RU" sz="1400" dirty="0"/>
        </a:p>
      </dgm:t>
    </dgm:pt>
    <dgm:pt modelId="{7E4E3EDB-C409-41EA-95F2-1945D2B1453E}" type="parTrans" cxnId="{732F88F3-3014-4895-AFFF-D0130846BC5E}">
      <dgm:prSet/>
      <dgm:spPr/>
      <dgm:t>
        <a:bodyPr/>
        <a:lstStyle/>
        <a:p>
          <a:endParaRPr lang="ru-RU"/>
        </a:p>
      </dgm:t>
    </dgm:pt>
    <dgm:pt modelId="{EAA847FD-0169-4D02-B653-ABCECB821872}" type="sibTrans" cxnId="{732F88F3-3014-4895-AFFF-D0130846BC5E}">
      <dgm:prSet/>
      <dgm:spPr/>
      <dgm:t>
        <a:bodyPr/>
        <a:lstStyle/>
        <a:p>
          <a:endParaRPr lang="ru-RU"/>
        </a:p>
      </dgm:t>
    </dgm:pt>
    <dgm:pt modelId="{457ACD31-1847-4D20-BB54-5E0F1F579E49}">
      <dgm:prSet phldrT="[Текст]" custT="1"/>
      <dgm:spPr/>
      <dgm:t>
        <a:bodyPr/>
        <a:lstStyle/>
        <a:p>
          <a:r>
            <a:rPr lang="ru-RU" sz="1400" dirty="0" smtClean="0"/>
            <a:t>Интеграция образования</a:t>
          </a:r>
          <a:endParaRPr lang="ru-RU" sz="1400" dirty="0"/>
        </a:p>
      </dgm:t>
    </dgm:pt>
    <dgm:pt modelId="{083E44EC-D96D-412F-BCE0-94DF0AF16BCA}" type="parTrans" cxnId="{8708C3B5-55EC-4200-8992-E10C42BD7710}">
      <dgm:prSet/>
      <dgm:spPr/>
      <dgm:t>
        <a:bodyPr/>
        <a:lstStyle/>
        <a:p>
          <a:endParaRPr lang="ru-RU"/>
        </a:p>
      </dgm:t>
    </dgm:pt>
    <dgm:pt modelId="{0D16E5B4-FEC1-4E16-8526-B75ECC1B6CA1}" type="sibTrans" cxnId="{8708C3B5-55EC-4200-8992-E10C42BD7710}">
      <dgm:prSet/>
      <dgm:spPr/>
      <dgm:t>
        <a:bodyPr/>
        <a:lstStyle/>
        <a:p>
          <a:endParaRPr lang="ru-RU"/>
        </a:p>
      </dgm:t>
    </dgm:pt>
    <dgm:pt modelId="{EFA22F51-238B-487E-ACBD-D9BE47F784E3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002060"/>
              </a:solidFill>
            </a:rPr>
            <a:t>         12 положений</a:t>
          </a:r>
          <a:endParaRPr lang="ru-RU" b="1" dirty="0">
            <a:solidFill>
              <a:srgbClr val="002060"/>
            </a:solidFill>
          </a:endParaRPr>
        </a:p>
      </dgm:t>
    </dgm:pt>
    <dgm:pt modelId="{7C917CFE-5BD4-4DFA-9393-6D1748E892CB}" type="sibTrans" cxnId="{8924ED4D-77B9-4E66-83B8-C3969FF0C115}">
      <dgm:prSet/>
      <dgm:spPr/>
      <dgm:t>
        <a:bodyPr/>
        <a:lstStyle/>
        <a:p>
          <a:endParaRPr lang="ru-RU"/>
        </a:p>
      </dgm:t>
    </dgm:pt>
    <dgm:pt modelId="{2EB61200-13F9-4888-8116-70CBC7316754}" type="parTrans" cxnId="{8924ED4D-77B9-4E66-83B8-C3969FF0C115}">
      <dgm:prSet/>
      <dgm:spPr/>
      <dgm:t>
        <a:bodyPr/>
        <a:lstStyle/>
        <a:p>
          <a:endParaRPr lang="ru-RU"/>
        </a:p>
      </dgm:t>
    </dgm:pt>
    <dgm:pt modelId="{CB77B4C2-700D-4620-9C48-92215A75A654}">
      <dgm:prSet/>
      <dgm:spPr/>
      <dgm:t>
        <a:bodyPr/>
        <a:lstStyle/>
        <a:p>
          <a:endParaRPr lang="ru-RU"/>
        </a:p>
      </dgm:t>
    </dgm:pt>
    <dgm:pt modelId="{0E32C53B-A2C3-4A10-83D9-86997E185C1D}" type="parTrans" cxnId="{CC212B37-3211-4929-998C-623CD46FCC74}">
      <dgm:prSet/>
      <dgm:spPr/>
      <dgm:t>
        <a:bodyPr/>
        <a:lstStyle/>
        <a:p>
          <a:endParaRPr lang="ru-RU"/>
        </a:p>
      </dgm:t>
    </dgm:pt>
    <dgm:pt modelId="{AE24457E-63B3-4AA2-8485-6618BFAA2C6C}" type="sibTrans" cxnId="{CC212B37-3211-4929-998C-623CD46FCC74}">
      <dgm:prSet/>
      <dgm:spPr/>
      <dgm:t>
        <a:bodyPr/>
        <a:lstStyle/>
        <a:p>
          <a:endParaRPr lang="ru-RU"/>
        </a:p>
      </dgm:t>
    </dgm:pt>
    <dgm:pt modelId="{B58D4CFC-2A1B-47EC-AF85-9299066D13FF}">
      <dgm:prSet/>
      <dgm:spPr/>
      <dgm:t>
        <a:bodyPr/>
        <a:lstStyle/>
        <a:p>
          <a:endParaRPr lang="ru-RU"/>
        </a:p>
      </dgm:t>
    </dgm:pt>
    <dgm:pt modelId="{3E15E806-4276-42D6-8D35-6E0B37BD9B4D}" type="parTrans" cxnId="{0E0E2413-74AF-4E7D-AF24-4A340DF8BF51}">
      <dgm:prSet/>
      <dgm:spPr/>
      <dgm:t>
        <a:bodyPr/>
        <a:lstStyle/>
        <a:p>
          <a:endParaRPr lang="ru-RU"/>
        </a:p>
      </dgm:t>
    </dgm:pt>
    <dgm:pt modelId="{75E38681-6E5F-4089-812F-44CFB2226F5F}" type="sibTrans" cxnId="{0E0E2413-74AF-4E7D-AF24-4A340DF8BF51}">
      <dgm:prSet/>
      <dgm:spPr/>
      <dgm:t>
        <a:bodyPr/>
        <a:lstStyle/>
        <a:p>
          <a:endParaRPr lang="ru-RU"/>
        </a:p>
      </dgm:t>
    </dgm:pt>
    <dgm:pt modelId="{649B1839-C990-410B-9B47-ED80652059E0}">
      <dgm:prSet/>
      <dgm:spPr/>
      <dgm:t>
        <a:bodyPr/>
        <a:lstStyle/>
        <a:p>
          <a:endParaRPr lang="ru-RU"/>
        </a:p>
      </dgm:t>
    </dgm:pt>
    <dgm:pt modelId="{C25D2885-8652-4D65-91E2-78FCA9BF8BA6}" type="parTrans" cxnId="{958990CE-D8F2-4AC5-977C-58B515F98C39}">
      <dgm:prSet/>
      <dgm:spPr/>
      <dgm:t>
        <a:bodyPr/>
        <a:lstStyle/>
        <a:p>
          <a:endParaRPr lang="ru-RU"/>
        </a:p>
      </dgm:t>
    </dgm:pt>
    <dgm:pt modelId="{518E692B-E39D-4A4F-AA53-B095FD747E73}" type="sibTrans" cxnId="{958990CE-D8F2-4AC5-977C-58B515F98C39}">
      <dgm:prSet/>
      <dgm:spPr/>
      <dgm:t>
        <a:bodyPr/>
        <a:lstStyle/>
        <a:p>
          <a:endParaRPr lang="ru-RU"/>
        </a:p>
      </dgm:t>
    </dgm:pt>
    <dgm:pt modelId="{19830800-B45C-493F-96A3-D27D02244A37}">
      <dgm:prSet/>
      <dgm:spPr/>
      <dgm:t>
        <a:bodyPr/>
        <a:lstStyle/>
        <a:p>
          <a:endParaRPr lang="ru-RU"/>
        </a:p>
      </dgm:t>
    </dgm:pt>
    <dgm:pt modelId="{A32DA024-BEE0-4569-9695-0F2B7E99FDC2}" type="parTrans" cxnId="{E1313827-AB98-4599-B3D3-7E76A200AABB}">
      <dgm:prSet/>
      <dgm:spPr/>
      <dgm:t>
        <a:bodyPr/>
        <a:lstStyle/>
        <a:p>
          <a:endParaRPr lang="ru-RU"/>
        </a:p>
      </dgm:t>
    </dgm:pt>
    <dgm:pt modelId="{A876FC2C-0A82-4302-AB55-D0E9FF4C63EC}" type="sibTrans" cxnId="{E1313827-AB98-4599-B3D3-7E76A200AABB}">
      <dgm:prSet/>
      <dgm:spPr/>
      <dgm:t>
        <a:bodyPr/>
        <a:lstStyle/>
        <a:p>
          <a:endParaRPr lang="ru-RU"/>
        </a:p>
      </dgm:t>
    </dgm:pt>
    <dgm:pt modelId="{FDA6AF80-07BD-4CF6-9C22-0E21A1107D0C}" type="pres">
      <dgm:prSet presAssocID="{DF7FF8EC-0F35-4629-82A2-3DB446FE5988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A20484-97F1-47F7-8B2E-792C825127E2}" type="pres">
      <dgm:prSet presAssocID="{DF7FF8EC-0F35-4629-82A2-3DB446FE5988}" presName="ellipse" presStyleLbl="trBgShp" presStyleIdx="0" presStyleCnt="1" custScaleX="130962" custScaleY="145566" custLinFactNeighborX="6909" custLinFactNeighborY="-24669"/>
      <dgm:spPr/>
    </dgm:pt>
    <dgm:pt modelId="{B1E6AE24-99AD-482B-82E2-AE9B75B1C6E5}" type="pres">
      <dgm:prSet presAssocID="{DF7FF8EC-0F35-4629-82A2-3DB446FE5988}" presName="arrow1" presStyleLbl="fgShp" presStyleIdx="0" presStyleCnt="1" custScaleX="195365" custScaleY="277480" custLinFactY="13636" custLinFactNeighborX="45633" custLinFactNeighborY="100000"/>
      <dgm:spPr/>
    </dgm:pt>
    <dgm:pt modelId="{73E5F521-DE06-4579-84FA-887C6606EEE0}" type="pres">
      <dgm:prSet presAssocID="{DF7FF8EC-0F35-4629-82A2-3DB446FE5988}" presName="rectangle" presStyleLbl="revTx" presStyleIdx="0" presStyleCnt="1" custScaleX="166667" custScaleY="62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2EE2F-64F1-430A-AD3C-346943369464}" type="pres">
      <dgm:prSet presAssocID="{67DE20A3-4DBA-4DC1-B231-B6C37E4F067E}" presName="item1" presStyleLbl="node1" presStyleIdx="0" presStyleCnt="3" custScaleX="117753" custScaleY="1106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ED9C78-6381-494A-95E0-B78EB25A9EFE}" type="pres">
      <dgm:prSet presAssocID="{457ACD31-1847-4D20-BB54-5E0F1F579E49}" presName="item2" presStyleLbl="node1" presStyleIdx="1" presStyleCnt="3" custLinFactNeighborX="38206" custLinFactNeighborY="-55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BD4F1-867B-4A6F-8089-790B70CEBB2E}" type="pres">
      <dgm:prSet presAssocID="{EFA22F51-238B-487E-ACBD-D9BE47F784E3}" presName="item3" presStyleLbl="node1" presStyleIdx="2" presStyleCnt="3" custLinFactNeighborX="62276" custLinFactNeighborY="-33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DA7800-A0C3-405F-95F1-78955D84207E}" type="pres">
      <dgm:prSet presAssocID="{DF7FF8EC-0F35-4629-82A2-3DB446FE5988}" presName="funnel" presStyleLbl="trAlignAcc1" presStyleIdx="0" presStyleCnt="1" custScaleX="127070" custScaleY="125835" custLinFactNeighborX="4328" custLinFactNeighborY="-3723"/>
      <dgm:spPr/>
    </dgm:pt>
  </dgm:ptLst>
  <dgm:cxnLst>
    <dgm:cxn modelId="{E1313827-AB98-4599-B3D3-7E76A200AABB}" srcId="{DF7FF8EC-0F35-4629-82A2-3DB446FE5988}" destId="{19830800-B45C-493F-96A3-D27D02244A37}" srcOrd="7" destOrd="0" parTransId="{A32DA024-BEE0-4569-9695-0F2B7E99FDC2}" sibTransId="{A876FC2C-0A82-4302-AB55-D0E9FF4C63EC}"/>
    <dgm:cxn modelId="{958990CE-D8F2-4AC5-977C-58B515F98C39}" srcId="{DF7FF8EC-0F35-4629-82A2-3DB446FE5988}" destId="{649B1839-C990-410B-9B47-ED80652059E0}" srcOrd="6" destOrd="0" parTransId="{C25D2885-8652-4D65-91E2-78FCA9BF8BA6}" sibTransId="{518E692B-E39D-4A4F-AA53-B095FD747E73}"/>
    <dgm:cxn modelId="{41DAA774-1A0D-4295-810E-A353E0021E23}" type="presOf" srcId="{DF7FF8EC-0F35-4629-82A2-3DB446FE5988}" destId="{FDA6AF80-07BD-4CF6-9C22-0E21A1107D0C}" srcOrd="0" destOrd="0" presId="urn:microsoft.com/office/officeart/2005/8/layout/funnel1"/>
    <dgm:cxn modelId="{303C1E50-52F7-43AE-B73F-59A6049DEEBD}" srcId="{DF7FF8EC-0F35-4629-82A2-3DB446FE5988}" destId="{941EB136-6CAA-4DF5-A4EB-73B4167BEB6B}" srcOrd="0" destOrd="0" parTransId="{DD254E1B-AD44-4089-8570-F9EE5E1534D0}" sibTransId="{FDD6C233-AA28-4B5D-ADB1-BCC43680DB32}"/>
    <dgm:cxn modelId="{732F88F3-3014-4895-AFFF-D0130846BC5E}" srcId="{DF7FF8EC-0F35-4629-82A2-3DB446FE5988}" destId="{67DE20A3-4DBA-4DC1-B231-B6C37E4F067E}" srcOrd="1" destOrd="0" parTransId="{7E4E3EDB-C409-41EA-95F2-1945D2B1453E}" sibTransId="{EAA847FD-0169-4D02-B653-ABCECB821872}"/>
    <dgm:cxn modelId="{CC212B37-3211-4929-998C-623CD46FCC74}" srcId="{DF7FF8EC-0F35-4629-82A2-3DB446FE5988}" destId="{CB77B4C2-700D-4620-9C48-92215A75A654}" srcOrd="4" destOrd="0" parTransId="{0E32C53B-A2C3-4A10-83D9-86997E185C1D}" sibTransId="{AE24457E-63B3-4AA2-8485-6618BFAA2C6C}"/>
    <dgm:cxn modelId="{0E0E2413-74AF-4E7D-AF24-4A340DF8BF51}" srcId="{DF7FF8EC-0F35-4629-82A2-3DB446FE5988}" destId="{B58D4CFC-2A1B-47EC-AF85-9299066D13FF}" srcOrd="5" destOrd="0" parTransId="{3E15E806-4276-42D6-8D35-6E0B37BD9B4D}" sibTransId="{75E38681-6E5F-4089-812F-44CFB2226F5F}"/>
    <dgm:cxn modelId="{98CF7CB9-EB43-4DBE-826F-105E775F8F6A}" type="presOf" srcId="{EFA22F51-238B-487E-ACBD-D9BE47F784E3}" destId="{73E5F521-DE06-4579-84FA-887C6606EEE0}" srcOrd="0" destOrd="0" presId="urn:microsoft.com/office/officeart/2005/8/layout/funnel1"/>
    <dgm:cxn modelId="{097446C9-5283-47DC-BE97-34B28A28EE63}" type="presOf" srcId="{941EB136-6CAA-4DF5-A4EB-73B4167BEB6B}" destId="{DF2BD4F1-867B-4A6F-8089-790B70CEBB2E}" srcOrd="0" destOrd="0" presId="urn:microsoft.com/office/officeart/2005/8/layout/funnel1"/>
    <dgm:cxn modelId="{8924ED4D-77B9-4E66-83B8-C3969FF0C115}" srcId="{DF7FF8EC-0F35-4629-82A2-3DB446FE5988}" destId="{EFA22F51-238B-487E-ACBD-D9BE47F784E3}" srcOrd="3" destOrd="0" parTransId="{2EB61200-13F9-4888-8116-70CBC7316754}" sibTransId="{7C917CFE-5BD4-4DFA-9393-6D1748E892CB}"/>
    <dgm:cxn modelId="{74CCF26D-9E56-4792-BC27-CBF9187515D2}" type="presOf" srcId="{457ACD31-1847-4D20-BB54-5E0F1F579E49}" destId="{07E2EE2F-64F1-430A-AD3C-346943369464}" srcOrd="0" destOrd="0" presId="urn:microsoft.com/office/officeart/2005/8/layout/funnel1"/>
    <dgm:cxn modelId="{DCEC4A06-121C-48A2-B0BB-8E6E0F50586C}" type="presOf" srcId="{67DE20A3-4DBA-4DC1-B231-B6C37E4F067E}" destId="{31ED9C78-6381-494A-95E0-B78EB25A9EFE}" srcOrd="0" destOrd="0" presId="urn:microsoft.com/office/officeart/2005/8/layout/funnel1"/>
    <dgm:cxn modelId="{8708C3B5-55EC-4200-8992-E10C42BD7710}" srcId="{DF7FF8EC-0F35-4629-82A2-3DB446FE5988}" destId="{457ACD31-1847-4D20-BB54-5E0F1F579E49}" srcOrd="2" destOrd="0" parTransId="{083E44EC-D96D-412F-BCE0-94DF0AF16BCA}" sibTransId="{0D16E5B4-FEC1-4E16-8526-B75ECC1B6CA1}"/>
    <dgm:cxn modelId="{C2AF57F0-4ABC-42D8-9953-DEA7141FF62A}" type="presParOf" srcId="{FDA6AF80-07BD-4CF6-9C22-0E21A1107D0C}" destId="{2AA20484-97F1-47F7-8B2E-792C825127E2}" srcOrd="0" destOrd="0" presId="urn:microsoft.com/office/officeart/2005/8/layout/funnel1"/>
    <dgm:cxn modelId="{5E936D1E-BFD2-4268-A6D1-4260247210A5}" type="presParOf" srcId="{FDA6AF80-07BD-4CF6-9C22-0E21A1107D0C}" destId="{B1E6AE24-99AD-482B-82E2-AE9B75B1C6E5}" srcOrd="1" destOrd="0" presId="urn:microsoft.com/office/officeart/2005/8/layout/funnel1"/>
    <dgm:cxn modelId="{D11AD36D-D842-4B3B-850B-00E5A4A5D05B}" type="presParOf" srcId="{FDA6AF80-07BD-4CF6-9C22-0E21A1107D0C}" destId="{73E5F521-DE06-4579-84FA-887C6606EEE0}" srcOrd="2" destOrd="0" presId="urn:microsoft.com/office/officeart/2005/8/layout/funnel1"/>
    <dgm:cxn modelId="{1B1947DC-9060-4D76-A3BF-1A9BD5CF2B12}" type="presParOf" srcId="{FDA6AF80-07BD-4CF6-9C22-0E21A1107D0C}" destId="{07E2EE2F-64F1-430A-AD3C-346943369464}" srcOrd="3" destOrd="0" presId="urn:microsoft.com/office/officeart/2005/8/layout/funnel1"/>
    <dgm:cxn modelId="{C2B12E9F-EAE1-4D4C-9330-1E7C119D980F}" type="presParOf" srcId="{FDA6AF80-07BD-4CF6-9C22-0E21A1107D0C}" destId="{31ED9C78-6381-494A-95E0-B78EB25A9EFE}" srcOrd="4" destOrd="0" presId="urn:microsoft.com/office/officeart/2005/8/layout/funnel1"/>
    <dgm:cxn modelId="{D822FB3E-9F87-4894-8D55-41B4E232B210}" type="presParOf" srcId="{FDA6AF80-07BD-4CF6-9C22-0E21A1107D0C}" destId="{DF2BD4F1-867B-4A6F-8089-790B70CEBB2E}" srcOrd="5" destOrd="0" presId="urn:microsoft.com/office/officeart/2005/8/layout/funnel1"/>
    <dgm:cxn modelId="{F37CA30E-E661-4C81-BCA8-30B65EB9C8A7}" type="presParOf" srcId="{FDA6AF80-07BD-4CF6-9C22-0E21A1107D0C}" destId="{4BDA7800-A0C3-405F-95F1-78955D84207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323567-FFD1-44A0-886C-7465327A8531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A1606C-7098-49F1-9A16-8DE035E9D9F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</a:rPr>
            <a:t>Права на образование</a:t>
          </a:r>
          <a:endParaRPr lang="ru-RU" sz="1400" dirty="0">
            <a:solidFill>
              <a:schemeClr val="bg1"/>
            </a:solidFill>
          </a:endParaRPr>
        </a:p>
      </dgm:t>
    </dgm:pt>
    <dgm:pt modelId="{71A95834-D1C9-4C59-A835-D158C690287F}" type="parTrans" cxnId="{8C179079-069F-4AC8-966D-292674CED73F}">
      <dgm:prSet/>
      <dgm:spPr/>
      <dgm:t>
        <a:bodyPr/>
        <a:lstStyle/>
        <a:p>
          <a:endParaRPr lang="ru-RU"/>
        </a:p>
      </dgm:t>
    </dgm:pt>
    <dgm:pt modelId="{852404AD-9ACD-4175-B7A3-638E8E1F319D}" type="sibTrans" cxnId="{8C179079-069F-4AC8-966D-292674CED73F}">
      <dgm:prSet/>
      <dgm:spPr/>
      <dgm:t>
        <a:bodyPr/>
        <a:lstStyle/>
        <a:p>
          <a:endParaRPr lang="ru-RU"/>
        </a:p>
      </dgm:t>
    </dgm:pt>
    <dgm:pt modelId="{4837C0F1-F418-4A2C-9F74-FF6C9916907D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</a:rPr>
            <a:t>Светское образование</a:t>
          </a:r>
          <a:endParaRPr lang="ru-RU" sz="1400" dirty="0">
            <a:solidFill>
              <a:schemeClr val="bg1"/>
            </a:solidFill>
          </a:endParaRPr>
        </a:p>
      </dgm:t>
    </dgm:pt>
    <dgm:pt modelId="{5D00E640-74E6-4A6F-B55C-5C81EE192165}" type="parTrans" cxnId="{E9519BDC-1D33-4AA6-911B-98B4BBB12997}">
      <dgm:prSet/>
      <dgm:spPr/>
      <dgm:t>
        <a:bodyPr/>
        <a:lstStyle/>
        <a:p>
          <a:endParaRPr lang="ru-RU"/>
        </a:p>
      </dgm:t>
    </dgm:pt>
    <dgm:pt modelId="{B23C7128-0248-4E52-83CA-358DC5B750A1}" type="sibTrans" cxnId="{E9519BDC-1D33-4AA6-911B-98B4BBB12997}">
      <dgm:prSet/>
      <dgm:spPr/>
      <dgm:t>
        <a:bodyPr/>
        <a:lstStyle/>
        <a:p>
          <a:endParaRPr lang="ru-RU"/>
        </a:p>
      </dgm:t>
    </dgm:pt>
    <dgm:pt modelId="{26572244-8FF9-4AF7-B327-3DC8CE6AD66C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Адаптивность </a:t>
          </a:r>
          <a:endParaRPr lang="ru-RU" sz="1200" dirty="0">
            <a:solidFill>
              <a:schemeClr val="bg1"/>
            </a:solidFill>
          </a:endParaRPr>
        </a:p>
      </dgm:t>
    </dgm:pt>
    <dgm:pt modelId="{C4456046-4067-4222-B44D-AF4B560E9A10}" type="parTrans" cxnId="{F3C6148C-2004-4A80-A352-4C2FB62246ED}">
      <dgm:prSet/>
      <dgm:spPr/>
      <dgm:t>
        <a:bodyPr/>
        <a:lstStyle/>
        <a:p>
          <a:endParaRPr lang="ru-RU"/>
        </a:p>
      </dgm:t>
    </dgm:pt>
    <dgm:pt modelId="{BFDE0AD9-004E-4DAF-8C1E-CCD41C6423E1}" type="sibTrans" cxnId="{F3C6148C-2004-4A80-A352-4C2FB62246ED}">
      <dgm:prSet/>
      <dgm:spPr/>
      <dgm:t>
        <a:bodyPr/>
        <a:lstStyle/>
        <a:p>
          <a:endParaRPr lang="ru-RU"/>
        </a:p>
      </dgm:t>
    </dgm:pt>
    <dgm:pt modelId="{6E898EDA-EB58-417D-B39A-F1D0F9858C99}">
      <dgm:prSet phldrT="[Текст]"/>
      <dgm:spPr/>
      <dgm:t>
        <a:bodyPr/>
        <a:lstStyle/>
        <a:p>
          <a:r>
            <a:rPr lang="ru-RU" dirty="0" smtClean="0"/>
            <a:t>Образование РФ.</a:t>
          </a:r>
          <a:endParaRPr lang="ru-RU" dirty="0"/>
        </a:p>
      </dgm:t>
    </dgm:pt>
    <dgm:pt modelId="{60C1B8B0-BE4A-43F3-B4FB-0940FC907BCB}" type="parTrans" cxnId="{154CE6A8-6F2D-4C96-819A-3638E85E702A}">
      <dgm:prSet/>
      <dgm:spPr/>
      <dgm:t>
        <a:bodyPr/>
        <a:lstStyle/>
        <a:p>
          <a:endParaRPr lang="ru-RU"/>
        </a:p>
      </dgm:t>
    </dgm:pt>
    <dgm:pt modelId="{71F0BFB2-985F-496C-89BF-BA5F94719661}" type="sibTrans" cxnId="{154CE6A8-6F2D-4C96-819A-3638E85E702A}">
      <dgm:prSet/>
      <dgm:spPr/>
      <dgm:t>
        <a:bodyPr/>
        <a:lstStyle/>
        <a:p>
          <a:endParaRPr lang="ru-RU"/>
        </a:p>
      </dgm:t>
    </dgm:pt>
    <dgm:pt modelId="{26B35858-BA73-453B-8525-D366757B2452}" type="pres">
      <dgm:prSet presAssocID="{D0323567-FFD1-44A0-886C-7465327A853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04C81A-2A9B-4AE5-B38C-3EC2CAEBE23D}" type="pres">
      <dgm:prSet presAssocID="{D0323567-FFD1-44A0-886C-7465327A8531}" presName="ellipse" presStyleLbl="trBgShp" presStyleIdx="0" presStyleCnt="1" custScaleX="125677" custScaleY="127406" custLinFactNeighborX="-742"/>
      <dgm:spPr/>
    </dgm:pt>
    <dgm:pt modelId="{AEF53D5B-8D64-4AF3-A4CC-CF28666A15F3}" type="pres">
      <dgm:prSet presAssocID="{D0323567-FFD1-44A0-886C-7465327A8531}" presName="arrow1" presStyleLbl="fgShp" presStyleIdx="0" presStyleCnt="1" custLinFactNeighborX="5104" custLinFactNeighborY="43860"/>
      <dgm:spPr/>
    </dgm:pt>
    <dgm:pt modelId="{4E94936E-294C-40D8-A614-2D8C5248E5EF}" type="pres">
      <dgm:prSet presAssocID="{D0323567-FFD1-44A0-886C-7465327A853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CD9DD-3566-4CAC-9968-72EF1E6B9791}" type="pres">
      <dgm:prSet presAssocID="{4837C0F1-F418-4A2C-9F74-FF6C9916907D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FB7A6-C004-454C-AF78-B53AEA6FE77E}" type="pres">
      <dgm:prSet presAssocID="{26572244-8FF9-4AF7-B327-3DC8CE6AD66C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82BE4-D494-455E-A35D-AE6C87461911}" type="pres">
      <dgm:prSet presAssocID="{6E898EDA-EB58-417D-B39A-F1D0F9858C9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2C972-D53F-405B-98BD-AC03453BB0F9}" type="pres">
      <dgm:prSet presAssocID="{D0323567-FFD1-44A0-886C-7465327A8531}" presName="funnel" presStyleLbl="trAlignAcc1" presStyleIdx="0" presStyleCnt="1" custScaleX="119617" custScaleY="111109"/>
      <dgm:spPr/>
    </dgm:pt>
  </dgm:ptLst>
  <dgm:cxnLst>
    <dgm:cxn modelId="{7B32CD9D-AC93-4391-8A55-735B95BEDF46}" type="presOf" srcId="{26572244-8FF9-4AF7-B327-3DC8CE6AD66C}" destId="{8AACD9DD-3566-4CAC-9968-72EF1E6B9791}" srcOrd="0" destOrd="0" presId="urn:microsoft.com/office/officeart/2005/8/layout/funnel1"/>
    <dgm:cxn modelId="{154CE6A8-6F2D-4C96-819A-3638E85E702A}" srcId="{D0323567-FFD1-44A0-886C-7465327A8531}" destId="{6E898EDA-EB58-417D-B39A-F1D0F9858C99}" srcOrd="3" destOrd="0" parTransId="{60C1B8B0-BE4A-43F3-B4FB-0940FC907BCB}" sibTransId="{71F0BFB2-985F-496C-89BF-BA5F94719661}"/>
    <dgm:cxn modelId="{E9519BDC-1D33-4AA6-911B-98B4BBB12997}" srcId="{D0323567-FFD1-44A0-886C-7465327A8531}" destId="{4837C0F1-F418-4A2C-9F74-FF6C9916907D}" srcOrd="1" destOrd="0" parTransId="{5D00E640-74E6-4A6F-B55C-5C81EE192165}" sibTransId="{B23C7128-0248-4E52-83CA-358DC5B750A1}"/>
    <dgm:cxn modelId="{955A9106-D3C0-4464-95C5-12C8D3C97ADB}" type="presOf" srcId="{95A1606C-7098-49F1-9A16-8DE035E9D9F5}" destId="{D6B82BE4-D494-455E-A35D-AE6C87461911}" srcOrd="0" destOrd="0" presId="urn:microsoft.com/office/officeart/2005/8/layout/funnel1"/>
    <dgm:cxn modelId="{4E033F02-B749-4820-B9E2-2F899937CC9F}" type="presOf" srcId="{4837C0F1-F418-4A2C-9F74-FF6C9916907D}" destId="{C76FB7A6-C004-454C-AF78-B53AEA6FE77E}" srcOrd="0" destOrd="0" presId="urn:microsoft.com/office/officeart/2005/8/layout/funnel1"/>
    <dgm:cxn modelId="{F3C6148C-2004-4A80-A352-4C2FB62246ED}" srcId="{D0323567-FFD1-44A0-886C-7465327A8531}" destId="{26572244-8FF9-4AF7-B327-3DC8CE6AD66C}" srcOrd="2" destOrd="0" parTransId="{C4456046-4067-4222-B44D-AF4B560E9A10}" sibTransId="{BFDE0AD9-004E-4DAF-8C1E-CCD41C6423E1}"/>
    <dgm:cxn modelId="{1E49AEE9-01ED-464F-B35B-7ECE694CFC82}" type="presOf" srcId="{D0323567-FFD1-44A0-886C-7465327A8531}" destId="{26B35858-BA73-453B-8525-D366757B2452}" srcOrd="0" destOrd="0" presId="urn:microsoft.com/office/officeart/2005/8/layout/funnel1"/>
    <dgm:cxn modelId="{8C179079-069F-4AC8-966D-292674CED73F}" srcId="{D0323567-FFD1-44A0-886C-7465327A8531}" destId="{95A1606C-7098-49F1-9A16-8DE035E9D9F5}" srcOrd="0" destOrd="0" parTransId="{71A95834-D1C9-4C59-A835-D158C690287F}" sibTransId="{852404AD-9ACD-4175-B7A3-638E8E1F319D}"/>
    <dgm:cxn modelId="{4415E4B0-CB6F-4ECA-8C68-37C9A6BAEAA6}" type="presOf" srcId="{6E898EDA-EB58-417D-B39A-F1D0F9858C99}" destId="{4E94936E-294C-40D8-A614-2D8C5248E5EF}" srcOrd="0" destOrd="0" presId="urn:microsoft.com/office/officeart/2005/8/layout/funnel1"/>
    <dgm:cxn modelId="{0DA8ED7D-B675-405B-8FB1-6313B8147350}" type="presParOf" srcId="{26B35858-BA73-453B-8525-D366757B2452}" destId="{2704C81A-2A9B-4AE5-B38C-3EC2CAEBE23D}" srcOrd="0" destOrd="0" presId="urn:microsoft.com/office/officeart/2005/8/layout/funnel1"/>
    <dgm:cxn modelId="{27942449-4CF5-44B3-93A5-F8DD78A4C807}" type="presParOf" srcId="{26B35858-BA73-453B-8525-D366757B2452}" destId="{AEF53D5B-8D64-4AF3-A4CC-CF28666A15F3}" srcOrd="1" destOrd="0" presId="urn:microsoft.com/office/officeart/2005/8/layout/funnel1"/>
    <dgm:cxn modelId="{F34B5406-3364-4EFE-8320-F5BBDA6D292E}" type="presParOf" srcId="{26B35858-BA73-453B-8525-D366757B2452}" destId="{4E94936E-294C-40D8-A614-2D8C5248E5EF}" srcOrd="2" destOrd="0" presId="urn:microsoft.com/office/officeart/2005/8/layout/funnel1"/>
    <dgm:cxn modelId="{32DC23A2-6EB1-4182-A722-5A0B0596B43C}" type="presParOf" srcId="{26B35858-BA73-453B-8525-D366757B2452}" destId="{8AACD9DD-3566-4CAC-9968-72EF1E6B9791}" srcOrd="3" destOrd="0" presId="urn:microsoft.com/office/officeart/2005/8/layout/funnel1"/>
    <dgm:cxn modelId="{764AA8B0-863F-434F-A2FC-B6408EEED155}" type="presParOf" srcId="{26B35858-BA73-453B-8525-D366757B2452}" destId="{C76FB7A6-C004-454C-AF78-B53AEA6FE77E}" srcOrd="4" destOrd="0" presId="urn:microsoft.com/office/officeart/2005/8/layout/funnel1"/>
    <dgm:cxn modelId="{F3CE5C64-1092-41F2-A220-90D52F027A3D}" type="presParOf" srcId="{26B35858-BA73-453B-8525-D366757B2452}" destId="{D6B82BE4-D494-455E-A35D-AE6C87461911}" srcOrd="5" destOrd="0" presId="urn:microsoft.com/office/officeart/2005/8/layout/funnel1"/>
    <dgm:cxn modelId="{CA5AD0F1-0B4C-43BA-8FBE-041B3125961F}" type="presParOf" srcId="{26B35858-BA73-453B-8525-D366757B2452}" destId="{01B2C972-D53F-405B-98BD-AC03453BB0F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ACA0BD-123C-4AFB-9D32-20E5B84FCAC1}" type="doc">
      <dgm:prSet loTypeId="urn:microsoft.com/office/officeart/2005/8/layout/funne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2BFF571-F7DB-4325-8BF7-60A7EFA36CBF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</a:rPr>
            <a:t>Независимость образовательных организаций </a:t>
          </a:r>
          <a:endParaRPr lang="ru-RU" sz="1200" dirty="0">
            <a:solidFill>
              <a:srgbClr val="002060"/>
            </a:solidFill>
          </a:endParaRPr>
        </a:p>
      </dgm:t>
    </dgm:pt>
    <dgm:pt modelId="{54090613-107E-42FF-9DF9-E06E02A01D77}" type="parTrans" cxnId="{B05E7D4B-C1E0-471C-B0C3-1AFC9F2CFDF7}">
      <dgm:prSet/>
      <dgm:spPr/>
      <dgm:t>
        <a:bodyPr/>
        <a:lstStyle/>
        <a:p>
          <a:endParaRPr lang="ru-RU"/>
        </a:p>
      </dgm:t>
    </dgm:pt>
    <dgm:pt modelId="{C3FA000A-A73D-4541-B68D-AFE42F4BDD48}" type="sibTrans" cxnId="{B05E7D4B-C1E0-471C-B0C3-1AFC9F2CFDF7}">
      <dgm:prSet/>
      <dgm:spPr/>
      <dgm:t>
        <a:bodyPr/>
        <a:lstStyle/>
        <a:p>
          <a:endParaRPr lang="ru-RU"/>
        </a:p>
      </dgm:t>
    </dgm:pt>
    <dgm:pt modelId="{8C699E46-01E4-4D92-9970-7C11E1EBE78A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</a:rPr>
            <a:t>Демократизация образования</a:t>
          </a:r>
          <a:endParaRPr lang="ru-RU" sz="1200" dirty="0">
            <a:solidFill>
              <a:srgbClr val="002060"/>
            </a:solidFill>
          </a:endParaRPr>
        </a:p>
      </dgm:t>
    </dgm:pt>
    <dgm:pt modelId="{93FBFB03-055D-4C39-A033-FACF0C695A08}" type="parTrans" cxnId="{B2537150-9193-491F-AEC1-A2631B1DF316}">
      <dgm:prSet/>
      <dgm:spPr/>
      <dgm:t>
        <a:bodyPr/>
        <a:lstStyle/>
        <a:p>
          <a:endParaRPr lang="ru-RU"/>
        </a:p>
      </dgm:t>
    </dgm:pt>
    <dgm:pt modelId="{540BC2AC-883B-465C-B35D-908FAB27DD6F}" type="sibTrans" cxnId="{B2537150-9193-491F-AEC1-A2631B1DF316}">
      <dgm:prSet/>
      <dgm:spPr/>
      <dgm:t>
        <a:bodyPr/>
        <a:lstStyle/>
        <a:p>
          <a:endParaRPr lang="ru-RU"/>
        </a:p>
      </dgm:t>
    </dgm:pt>
    <dgm:pt modelId="{52128D4D-9181-4C22-85B7-F155A7D06E37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Участие в управлении ОП</a:t>
          </a:r>
          <a:endParaRPr lang="ru-RU" sz="1400" dirty="0">
            <a:solidFill>
              <a:srgbClr val="002060"/>
            </a:solidFill>
          </a:endParaRPr>
        </a:p>
      </dgm:t>
    </dgm:pt>
    <dgm:pt modelId="{3535A24B-6AAF-44AC-B403-875AD483BA3C}" type="parTrans" cxnId="{1EDE12CD-CF7B-4A17-A8D3-10414229040C}">
      <dgm:prSet/>
      <dgm:spPr/>
      <dgm:t>
        <a:bodyPr/>
        <a:lstStyle/>
        <a:p>
          <a:endParaRPr lang="ru-RU"/>
        </a:p>
      </dgm:t>
    </dgm:pt>
    <dgm:pt modelId="{9A36510D-EAB4-49CF-9769-701380EB0FE0}" type="sibTrans" cxnId="{1EDE12CD-CF7B-4A17-A8D3-10414229040C}">
      <dgm:prSet/>
      <dgm:spPr/>
      <dgm:t>
        <a:bodyPr/>
        <a:lstStyle/>
        <a:p>
          <a:endParaRPr lang="ru-RU"/>
        </a:p>
      </dgm:t>
    </dgm:pt>
    <dgm:pt modelId="{06E16709-4489-40BA-891B-7B87DE28EDC8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FFFF00"/>
              </a:solidFill>
              <a:hlinkClick xmlns:r="http://schemas.openxmlformats.org/officeDocument/2006/relationships" r:id="rId1"/>
            </a:rPr>
            <a:t>https://zaochnik.com/spravochnik/pedagogika/obrazovatelnaja-sistema-rossii/gosudarstvennaja-obrazovatelnaja-politika</a:t>
          </a:r>
          <a:r>
            <a:rPr lang="ru-RU" sz="900" dirty="0" smtClean="0">
              <a:solidFill>
                <a:srgbClr val="FFFF00"/>
              </a:solidFill>
              <a:hlinkClick xmlns:r="http://schemas.openxmlformats.org/officeDocument/2006/relationships" r:id="rId1"/>
            </a:rPr>
            <a:t>/</a:t>
          </a:r>
          <a:endParaRPr lang="ru-RU" sz="900" dirty="0">
            <a:solidFill>
              <a:srgbClr val="FFFF00"/>
            </a:solidFill>
          </a:endParaRPr>
        </a:p>
      </dgm:t>
    </dgm:pt>
    <dgm:pt modelId="{87D047D6-B295-4139-AC79-969B9D25B928}" type="parTrans" cxnId="{3CFA66A3-C7AC-4689-AB67-305E237A2F16}">
      <dgm:prSet/>
      <dgm:spPr/>
      <dgm:t>
        <a:bodyPr/>
        <a:lstStyle/>
        <a:p>
          <a:endParaRPr lang="ru-RU"/>
        </a:p>
      </dgm:t>
    </dgm:pt>
    <dgm:pt modelId="{1995544E-90BF-4195-BA2D-533256332AC4}" type="sibTrans" cxnId="{3CFA66A3-C7AC-4689-AB67-305E237A2F16}">
      <dgm:prSet/>
      <dgm:spPr/>
      <dgm:t>
        <a:bodyPr/>
        <a:lstStyle/>
        <a:p>
          <a:endParaRPr lang="ru-RU"/>
        </a:p>
      </dgm:t>
    </dgm:pt>
    <dgm:pt modelId="{1E159D0D-004F-4702-B851-0381CA3AF5CF}">
      <dgm:prSet/>
      <dgm:spPr/>
      <dgm:t>
        <a:bodyPr/>
        <a:lstStyle/>
        <a:p>
          <a:endParaRPr lang="ru-RU"/>
        </a:p>
      </dgm:t>
    </dgm:pt>
    <dgm:pt modelId="{158BF579-71FE-49F8-A8E3-86346218DF78}" type="parTrans" cxnId="{16A491FC-DFF1-40A7-934B-6C5A777C1645}">
      <dgm:prSet/>
      <dgm:spPr/>
      <dgm:t>
        <a:bodyPr/>
        <a:lstStyle/>
        <a:p>
          <a:endParaRPr lang="ru-RU"/>
        </a:p>
      </dgm:t>
    </dgm:pt>
    <dgm:pt modelId="{CCA3CF0E-3951-4E9A-BDCA-B86563D5AE9A}" type="sibTrans" cxnId="{16A491FC-DFF1-40A7-934B-6C5A777C1645}">
      <dgm:prSet/>
      <dgm:spPr/>
      <dgm:t>
        <a:bodyPr/>
        <a:lstStyle/>
        <a:p>
          <a:endParaRPr lang="ru-RU"/>
        </a:p>
      </dgm:t>
    </dgm:pt>
    <dgm:pt modelId="{8A6D7CF9-5C4A-42A6-8BF0-F4F7BA3486BF}" type="pres">
      <dgm:prSet presAssocID="{C0ACA0BD-123C-4AFB-9D32-20E5B84FCAC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FB8EB9-0285-44AC-8C4C-7069CDCCE281}" type="pres">
      <dgm:prSet presAssocID="{C0ACA0BD-123C-4AFB-9D32-20E5B84FCAC1}" presName="ellipse" presStyleLbl="trBgShp" presStyleIdx="0" presStyleCnt="1"/>
      <dgm:spPr/>
    </dgm:pt>
    <dgm:pt modelId="{3F029E37-EFCD-45D9-9279-4697D26D25E1}" type="pres">
      <dgm:prSet presAssocID="{C0ACA0BD-123C-4AFB-9D32-20E5B84FCAC1}" presName="arrow1" presStyleLbl="fgShp" presStyleIdx="0" presStyleCnt="1"/>
      <dgm:spPr/>
    </dgm:pt>
    <dgm:pt modelId="{B68EBBE5-8532-4F4A-8265-38B31A8A619B}" type="pres">
      <dgm:prSet presAssocID="{C0ACA0BD-123C-4AFB-9D32-20E5B84FCAC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298961-1D99-4F9A-B90F-E8E71AFC534F}" type="pres">
      <dgm:prSet presAssocID="{8C699E46-01E4-4D92-9970-7C11E1EBE78A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7DA97-6621-4896-9121-A528F2DF2927}" type="pres">
      <dgm:prSet presAssocID="{52128D4D-9181-4C22-85B7-F155A7D06E37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5CCE4-B22D-4C43-BE4C-D982D8E44264}" type="pres">
      <dgm:prSet presAssocID="{06E16709-4489-40BA-891B-7B87DE28EDC8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07943-99DF-4595-A585-614EE2F93DC6}" type="pres">
      <dgm:prSet presAssocID="{C0ACA0BD-123C-4AFB-9D32-20E5B84FCAC1}" presName="funnel" presStyleLbl="trAlignAcc1" presStyleIdx="0" presStyleCnt="1"/>
      <dgm:spPr/>
    </dgm:pt>
  </dgm:ptLst>
  <dgm:cxnLst>
    <dgm:cxn modelId="{1EDE12CD-CF7B-4A17-A8D3-10414229040C}" srcId="{C0ACA0BD-123C-4AFB-9D32-20E5B84FCAC1}" destId="{52128D4D-9181-4C22-85B7-F155A7D06E37}" srcOrd="2" destOrd="0" parTransId="{3535A24B-6AAF-44AC-B403-875AD483BA3C}" sibTransId="{9A36510D-EAB4-49CF-9769-701380EB0FE0}"/>
    <dgm:cxn modelId="{3CFA66A3-C7AC-4689-AB67-305E237A2F16}" srcId="{C0ACA0BD-123C-4AFB-9D32-20E5B84FCAC1}" destId="{06E16709-4489-40BA-891B-7B87DE28EDC8}" srcOrd="3" destOrd="0" parTransId="{87D047D6-B295-4139-AC79-969B9D25B928}" sibTransId="{1995544E-90BF-4195-BA2D-533256332AC4}"/>
    <dgm:cxn modelId="{B2537150-9193-491F-AEC1-A2631B1DF316}" srcId="{C0ACA0BD-123C-4AFB-9D32-20E5B84FCAC1}" destId="{8C699E46-01E4-4D92-9970-7C11E1EBE78A}" srcOrd="1" destOrd="0" parTransId="{93FBFB03-055D-4C39-A033-FACF0C695A08}" sibTransId="{540BC2AC-883B-465C-B35D-908FAB27DD6F}"/>
    <dgm:cxn modelId="{16A491FC-DFF1-40A7-934B-6C5A777C1645}" srcId="{C0ACA0BD-123C-4AFB-9D32-20E5B84FCAC1}" destId="{1E159D0D-004F-4702-B851-0381CA3AF5CF}" srcOrd="4" destOrd="0" parTransId="{158BF579-71FE-49F8-A8E3-86346218DF78}" sibTransId="{CCA3CF0E-3951-4E9A-BDCA-B86563D5AE9A}"/>
    <dgm:cxn modelId="{9252BB25-EC01-4F70-B618-B71E7C192D5F}" type="presOf" srcId="{8C699E46-01E4-4D92-9970-7C11E1EBE78A}" destId="{9377DA97-6621-4896-9121-A528F2DF2927}" srcOrd="0" destOrd="0" presId="urn:microsoft.com/office/officeart/2005/8/layout/funnel1"/>
    <dgm:cxn modelId="{7EE9392F-0CA4-4DD7-B1CF-9C5F35B95F73}" type="presOf" srcId="{06E16709-4489-40BA-891B-7B87DE28EDC8}" destId="{B68EBBE5-8532-4F4A-8265-38B31A8A619B}" srcOrd="0" destOrd="0" presId="urn:microsoft.com/office/officeart/2005/8/layout/funnel1"/>
    <dgm:cxn modelId="{1188F84E-E239-4436-80F7-ED777BED110D}" type="presOf" srcId="{C0ACA0BD-123C-4AFB-9D32-20E5B84FCAC1}" destId="{8A6D7CF9-5C4A-42A6-8BF0-F4F7BA3486BF}" srcOrd="0" destOrd="0" presId="urn:microsoft.com/office/officeart/2005/8/layout/funnel1"/>
    <dgm:cxn modelId="{C4DFBB8B-1036-4438-B05B-C48B9EBE3381}" type="presOf" srcId="{52128D4D-9181-4C22-85B7-F155A7D06E37}" destId="{38298961-1D99-4F9A-B90F-E8E71AFC534F}" srcOrd="0" destOrd="0" presId="urn:microsoft.com/office/officeart/2005/8/layout/funnel1"/>
    <dgm:cxn modelId="{B05E7D4B-C1E0-471C-B0C3-1AFC9F2CFDF7}" srcId="{C0ACA0BD-123C-4AFB-9D32-20E5B84FCAC1}" destId="{C2BFF571-F7DB-4325-8BF7-60A7EFA36CBF}" srcOrd="0" destOrd="0" parTransId="{54090613-107E-42FF-9DF9-E06E02A01D77}" sibTransId="{C3FA000A-A73D-4541-B68D-AFE42F4BDD48}"/>
    <dgm:cxn modelId="{DFDB4308-246E-46A6-9289-4DBBF53212D4}" type="presOf" srcId="{C2BFF571-F7DB-4325-8BF7-60A7EFA36CBF}" destId="{7245CCE4-B22D-4C43-BE4C-D982D8E44264}" srcOrd="0" destOrd="0" presId="urn:microsoft.com/office/officeart/2005/8/layout/funnel1"/>
    <dgm:cxn modelId="{0C585E8D-E71C-4416-BDCF-89F7AE97E0F0}" type="presParOf" srcId="{8A6D7CF9-5C4A-42A6-8BF0-F4F7BA3486BF}" destId="{D1FB8EB9-0285-44AC-8C4C-7069CDCCE281}" srcOrd="0" destOrd="0" presId="urn:microsoft.com/office/officeart/2005/8/layout/funnel1"/>
    <dgm:cxn modelId="{D04E6897-187E-4DD8-A18E-EE2C8826B161}" type="presParOf" srcId="{8A6D7CF9-5C4A-42A6-8BF0-F4F7BA3486BF}" destId="{3F029E37-EFCD-45D9-9279-4697D26D25E1}" srcOrd="1" destOrd="0" presId="urn:microsoft.com/office/officeart/2005/8/layout/funnel1"/>
    <dgm:cxn modelId="{BE6EB1FA-3CD2-4C18-9FF1-72507710799D}" type="presParOf" srcId="{8A6D7CF9-5C4A-42A6-8BF0-F4F7BA3486BF}" destId="{B68EBBE5-8532-4F4A-8265-38B31A8A619B}" srcOrd="2" destOrd="0" presId="urn:microsoft.com/office/officeart/2005/8/layout/funnel1"/>
    <dgm:cxn modelId="{A2B15682-9CA1-4DEC-9C2C-CA7ABB0588EC}" type="presParOf" srcId="{8A6D7CF9-5C4A-42A6-8BF0-F4F7BA3486BF}" destId="{38298961-1D99-4F9A-B90F-E8E71AFC534F}" srcOrd="3" destOrd="0" presId="urn:microsoft.com/office/officeart/2005/8/layout/funnel1"/>
    <dgm:cxn modelId="{B091E27B-9A82-4DE1-9E4E-6C40AF944AF6}" type="presParOf" srcId="{8A6D7CF9-5C4A-42A6-8BF0-F4F7BA3486BF}" destId="{9377DA97-6621-4896-9121-A528F2DF2927}" srcOrd="4" destOrd="0" presId="urn:microsoft.com/office/officeart/2005/8/layout/funnel1"/>
    <dgm:cxn modelId="{9B1C7084-C32C-41CC-8CFA-53DF3C813D58}" type="presParOf" srcId="{8A6D7CF9-5C4A-42A6-8BF0-F4F7BA3486BF}" destId="{7245CCE4-B22D-4C43-BE4C-D982D8E44264}" srcOrd="5" destOrd="0" presId="urn:microsoft.com/office/officeart/2005/8/layout/funnel1"/>
    <dgm:cxn modelId="{A58070C4-37B0-41A9-9040-D95F86BA0962}" type="presParOf" srcId="{8A6D7CF9-5C4A-42A6-8BF0-F4F7BA3486BF}" destId="{4AF07943-99DF-4595-A585-614EE2F93DC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AAF65-3800-4DF5-AE75-E0C16D7FC857}">
      <dsp:nvSpPr>
        <dsp:cNvPr id="0" name=""/>
        <dsp:cNvSpPr/>
      </dsp:nvSpPr>
      <dsp:spPr>
        <a:xfrm>
          <a:off x="0" y="555541"/>
          <a:ext cx="10817525" cy="1587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Образовательная политика государства в общем плане есть деятельность государства по обеспечению функционирования и развития национальной системы образования.</a:t>
          </a:r>
          <a:endParaRPr lang="ru-RU" sz="2000" kern="1200" dirty="0"/>
        </a:p>
      </dsp:txBody>
      <dsp:txXfrm>
        <a:off x="46489" y="602030"/>
        <a:ext cx="10724547" cy="1494282"/>
      </dsp:txXfrm>
    </dsp:sp>
    <dsp:sp modelId="{0A32C1B3-6499-4351-97B0-F964CBF98FF1}">
      <dsp:nvSpPr>
        <dsp:cNvPr id="0" name=""/>
        <dsp:cNvSpPr/>
      </dsp:nvSpPr>
      <dsp:spPr>
        <a:xfrm>
          <a:off x="0" y="2428508"/>
          <a:ext cx="1587260" cy="158726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CD64F-FB82-4D66-BC05-E3A6D4D752C2}">
      <dsp:nvSpPr>
        <dsp:cNvPr id="0" name=""/>
        <dsp:cNvSpPr/>
      </dsp:nvSpPr>
      <dsp:spPr>
        <a:xfrm>
          <a:off x="1682495" y="2428508"/>
          <a:ext cx="9135029" cy="158726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Формирование системы образования </a:t>
          </a:r>
          <a:endParaRPr lang="ru-RU" sz="2800" kern="1200" dirty="0"/>
        </a:p>
      </dsp:txBody>
      <dsp:txXfrm>
        <a:off x="1759993" y="2506006"/>
        <a:ext cx="8980033" cy="1432264"/>
      </dsp:txXfrm>
    </dsp:sp>
    <dsp:sp modelId="{884F8E51-A145-454C-B328-8B6F740421E4}">
      <dsp:nvSpPr>
        <dsp:cNvPr id="0" name=""/>
        <dsp:cNvSpPr/>
      </dsp:nvSpPr>
      <dsp:spPr>
        <a:xfrm>
          <a:off x="0" y="4206239"/>
          <a:ext cx="1587260" cy="158726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68DB7-8A87-4F2D-9AAA-E623A71ED8ED}">
      <dsp:nvSpPr>
        <dsp:cNvPr id="0" name=""/>
        <dsp:cNvSpPr/>
      </dsp:nvSpPr>
      <dsp:spPr>
        <a:xfrm>
          <a:off x="1682495" y="4206239"/>
          <a:ext cx="9135029" cy="158726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* Построение структуры образования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* Закрепление ключевых принципов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*определение направлений развития системы образования </a:t>
          </a:r>
          <a:endParaRPr lang="ru-RU" sz="2000" kern="1200" dirty="0"/>
        </a:p>
      </dsp:txBody>
      <dsp:txXfrm>
        <a:off x="1759993" y="4283737"/>
        <a:ext cx="8980033" cy="143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B1388-6CFA-469C-9474-5DF3376FAA94}">
      <dsp:nvSpPr>
        <dsp:cNvPr id="0" name=""/>
        <dsp:cNvSpPr/>
      </dsp:nvSpPr>
      <dsp:spPr>
        <a:xfrm>
          <a:off x="6436358" y="731020"/>
          <a:ext cx="4688966" cy="1994679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ED76E-06BC-4F36-8E4E-FC6C432B0D05}">
      <dsp:nvSpPr>
        <dsp:cNvPr id="0" name=""/>
        <dsp:cNvSpPr/>
      </dsp:nvSpPr>
      <dsp:spPr>
        <a:xfrm>
          <a:off x="8323295" y="5183341"/>
          <a:ext cx="1113102" cy="712385"/>
        </a:xfrm>
        <a:prstGeom prst="down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1021C78-44AE-4AA6-91CB-829DBEA20BA4}">
      <dsp:nvSpPr>
        <dsp:cNvPr id="0" name=""/>
        <dsp:cNvSpPr/>
      </dsp:nvSpPr>
      <dsp:spPr>
        <a:xfrm>
          <a:off x="1477715" y="5621166"/>
          <a:ext cx="10008729" cy="133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Закон «Об образовании в Российской Федерации»</a:t>
          </a:r>
          <a:endParaRPr lang="ru-RU" sz="3100" kern="1200" dirty="0"/>
        </a:p>
      </dsp:txBody>
      <dsp:txXfrm>
        <a:off x="1477715" y="5621166"/>
        <a:ext cx="10008729" cy="1335722"/>
      </dsp:txXfrm>
    </dsp:sp>
    <dsp:sp modelId="{58BB5149-D52F-411C-AB6E-33C880FDD33F}">
      <dsp:nvSpPr>
        <dsp:cNvPr id="0" name=""/>
        <dsp:cNvSpPr/>
      </dsp:nvSpPr>
      <dsp:spPr>
        <a:xfrm>
          <a:off x="7937011" y="2917614"/>
          <a:ext cx="1674355" cy="153706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err="1" smtClean="0"/>
            <a:t>Гуманость</a:t>
          </a:r>
          <a:r>
            <a:rPr lang="ru-RU" sz="900" kern="1200" dirty="0" smtClean="0"/>
            <a:t> образования</a:t>
          </a:r>
          <a:endParaRPr lang="ru-RU" sz="900" kern="1200" dirty="0"/>
        </a:p>
      </dsp:txBody>
      <dsp:txXfrm>
        <a:off x="8182215" y="3142713"/>
        <a:ext cx="1183947" cy="1086871"/>
      </dsp:txXfrm>
    </dsp:sp>
    <dsp:sp modelId="{869BCC78-0D39-4FB6-A2F6-6709884A830D}">
      <dsp:nvSpPr>
        <dsp:cNvPr id="0" name=""/>
        <dsp:cNvSpPr/>
      </dsp:nvSpPr>
      <dsp:spPr>
        <a:xfrm>
          <a:off x="7321709" y="1138758"/>
          <a:ext cx="1426050" cy="1311485"/>
        </a:xfrm>
        <a:prstGeom prst="ellipse">
          <a:avLst/>
        </a:prstGeom>
        <a:gradFill rotWithShape="0">
          <a:gsLst>
            <a:gs pos="0">
              <a:schemeClr val="accent3">
                <a:hueOff val="7027344"/>
                <a:satOff val="10988"/>
                <a:lumOff val="4705"/>
                <a:alphaOff val="0"/>
                <a:tint val="98000"/>
                <a:lumMod val="114000"/>
              </a:schemeClr>
            </a:gs>
            <a:gs pos="100000">
              <a:schemeClr val="accent3">
                <a:hueOff val="7027344"/>
                <a:satOff val="10988"/>
                <a:lumOff val="470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Приоритетность </a:t>
          </a:r>
          <a:endParaRPr lang="ru-RU" sz="900" kern="1200" dirty="0"/>
        </a:p>
      </dsp:txBody>
      <dsp:txXfrm>
        <a:off x="7530549" y="1330821"/>
        <a:ext cx="1008370" cy="927359"/>
      </dsp:txXfrm>
    </dsp:sp>
    <dsp:sp modelId="{4ACBD729-A703-44F1-B32B-DC47ED863808}">
      <dsp:nvSpPr>
        <dsp:cNvPr id="0" name=""/>
        <dsp:cNvSpPr/>
      </dsp:nvSpPr>
      <dsp:spPr>
        <a:xfrm>
          <a:off x="9123677" y="996918"/>
          <a:ext cx="1425570" cy="1443181"/>
        </a:xfrm>
        <a:prstGeom prst="ellipse">
          <a:avLst/>
        </a:prstGeom>
        <a:gradFill rotWithShape="0">
          <a:gsLst>
            <a:gs pos="0">
              <a:schemeClr val="accent3">
                <a:hueOff val="14054688"/>
                <a:satOff val="21976"/>
                <a:lumOff val="9411"/>
                <a:alphaOff val="0"/>
                <a:tint val="98000"/>
                <a:lumMod val="114000"/>
              </a:schemeClr>
            </a:gs>
            <a:gs pos="100000">
              <a:schemeClr val="accent3">
                <a:hueOff val="14054688"/>
                <a:satOff val="21976"/>
                <a:lumOff val="9411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Нивелирование дискриминации образования</a:t>
          </a:r>
          <a:endParaRPr lang="ru-RU" sz="900" kern="1200" dirty="0"/>
        </a:p>
      </dsp:txBody>
      <dsp:txXfrm>
        <a:off x="9332447" y="1208267"/>
        <a:ext cx="1008030" cy="1020483"/>
      </dsp:txXfrm>
    </dsp:sp>
    <dsp:sp modelId="{40239D58-37BD-4E01-85F3-1FD82F4A416D}">
      <dsp:nvSpPr>
        <dsp:cNvPr id="0" name=""/>
        <dsp:cNvSpPr/>
      </dsp:nvSpPr>
      <dsp:spPr>
        <a:xfrm>
          <a:off x="6198835" y="648569"/>
          <a:ext cx="5170208" cy="447321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20484-97F1-47F7-8B2E-792C825127E2}">
      <dsp:nvSpPr>
        <dsp:cNvPr id="0" name=""/>
        <dsp:cNvSpPr/>
      </dsp:nvSpPr>
      <dsp:spPr>
        <a:xfrm>
          <a:off x="690871" y="431345"/>
          <a:ext cx="4814615" cy="1858508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6AE24-99AD-482B-82E2-AE9B75B1C6E5}">
      <dsp:nvSpPr>
        <dsp:cNvPr id="0" name=""/>
        <dsp:cNvSpPr/>
      </dsp:nvSpPr>
      <dsp:spPr>
        <a:xfrm>
          <a:off x="2479042" y="4277026"/>
          <a:ext cx="1391917" cy="1265255"/>
        </a:xfrm>
        <a:prstGeom prst="down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5F521-DE06-4579-84FA-887C6606EEE0}">
      <dsp:nvSpPr>
        <dsp:cNvPr id="0" name=""/>
        <dsp:cNvSpPr/>
      </dsp:nvSpPr>
      <dsp:spPr>
        <a:xfrm>
          <a:off x="-5" y="4690079"/>
          <a:ext cx="5699771" cy="531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         12 положений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-5" y="4690079"/>
        <a:ext cx="5699771" cy="531385"/>
      </dsp:txXfrm>
    </dsp:sp>
    <dsp:sp modelId="{07E2EE2F-64F1-430A-AD3C-346943369464}">
      <dsp:nvSpPr>
        <dsp:cNvPr id="0" name=""/>
        <dsp:cNvSpPr/>
      </dsp:nvSpPr>
      <dsp:spPr>
        <a:xfrm>
          <a:off x="2228765" y="2344480"/>
          <a:ext cx="1510118" cy="14185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Интеграция образования</a:t>
          </a:r>
          <a:endParaRPr lang="ru-RU" sz="1400" kern="1200" dirty="0"/>
        </a:p>
      </dsp:txBody>
      <dsp:txXfrm>
        <a:off x="2449917" y="2552224"/>
        <a:ext cx="1067814" cy="1003076"/>
      </dsp:txXfrm>
    </dsp:sp>
    <dsp:sp modelId="{31ED9C78-6381-494A-95E0-B78EB25A9EFE}">
      <dsp:nvSpPr>
        <dsp:cNvPr id="0" name=""/>
        <dsp:cNvSpPr/>
      </dsp:nvSpPr>
      <dsp:spPr>
        <a:xfrm>
          <a:off x="1914911" y="741291"/>
          <a:ext cx="1282446" cy="128244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Охрана жизни и здоровья</a:t>
          </a:r>
          <a:endParaRPr lang="ru-RU" sz="1400" kern="1200" dirty="0"/>
        </a:p>
      </dsp:txBody>
      <dsp:txXfrm>
        <a:off x="2102721" y="929101"/>
        <a:ext cx="906826" cy="906826"/>
      </dsp:txXfrm>
    </dsp:sp>
    <dsp:sp modelId="{DF2BD4F1-867B-4A6F-8089-790B70CEBB2E}">
      <dsp:nvSpPr>
        <dsp:cNvPr id="0" name=""/>
        <dsp:cNvSpPr/>
      </dsp:nvSpPr>
      <dsp:spPr>
        <a:xfrm>
          <a:off x="3534540" y="713631"/>
          <a:ext cx="1282446" cy="128244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Единство пространства</a:t>
          </a:r>
          <a:endParaRPr lang="ru-RU" sz="1200" kern="1200" dirty="0"/>
        </a:p>
      </dsp:txBody>
      <dsp:txXfrm>
        <a:off x="3722350" y="901441"/>
        <a:ext cx="906826" cy="906826"/>
      </dsp:txXfrm>
    </dsp:sp>
    <dsp:sp modelId="{4BDA7800-A0C3-405F-95F1-78955D84207E}">
      <dsp:nvSpPr>
        <dsp:cNvPr id="0" name=""/>
        <dsp:cNvSpPr/>
      </dsp:nvSpPr>
      <dsp:spPr>
        <a:xfrm>
          <a:off x="487620" y="349301"/>
          <a:ext cx="5069879" cy="4016484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4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9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173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71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57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0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57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17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59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7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08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0604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47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476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4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185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11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FFBEBFB-6280-46BA-8392-42B420EA4180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D1B8-A7B4-4E19-94D2-65A1CCB9E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767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Образовательная политика Государства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Автор: Аверьянова К.В., студентка 1 курса </a:t>
            </a:r>
            <a:r>
              <a:rPr lang="ru-RU" dirty="0" err="1" smtClean="0">
                <a:solidFill>
                  <a:srgbClr val="FFFF00"/>
                </a:solidFill>
              </a:rPr>
              <a:t>магистратры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юфу</a:t>
            </a:r>
            <a:r>
              <a:rPr lang="ru-RU" dirty="0" smtClean="0">
                <a:solidFill>
                  <a:srgbClr val="FFFF00"/>
                </a:solidFill>
              </a:rPr>
              <a:t>, факультет «Руководитель образовательной организации».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3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85640609"/>
              </p:ext>
            </p:extLst>
          </p:nvPr>
        </p:nvGraphicFramePr>
        <p:xfrm>
          <a:off x="500331" y="198408"/>
          <a:ext cx="10817525" cy="6349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62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458" y="0"/>
            <a:ext cx="5489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3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" y="307975"/>
            <a:ext cx="10739120" cy="640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8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76293204"/>
              </p:ext>
            </p:extLst>
          </p:nvPr>
        </p:nvGraphicFramePr>
        <p:xfrm>
          <a:off x="0" y="-265854"/>
          <a:ext cx="12964160" cy="7123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50467075"/>
              </p:ext>
            </p:extLst>
          </p:nvPr>
        </p:nvGraphicFramePr>
        <p:xfrm>
          <a:off x="660400" y="172720"/>
          <a:ext cx="5699760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600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53226311"/>
              </p:ext>
            </p:extLst>
          </p:nvPr>
        </p:nvGraphicFramePr>
        <p:xfrm>
          <a:off x="294640" y="181186"/>
          <a:ext cx="6370320" cy="589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27561378"/>
              </p:ext>
            </p:extLst>
          </p:nvPr>
        </p:nvGraphicFramePr>
        <p:xfrm>
          <a:off x="3830320" y="181186"/>
          <a:ext cx="932688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97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337" y="452718"/>
            <a:ext cx="10097037" cy="1208657"/>
          </a:xfrm>
        </p:spPr>
        <p:txBody>
          <a:bodyPr/>
          <a:lstStyle/>
          <a:p>
            <a:pPr algn="ctr"/>
            <a:r>
              <a:rPr lang="ru-RU" dirty="0" smtClean="0"/>
              <a:t>Проблемы в сфере образования.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57589" y="2266680"/>
            <a:ext cx="97879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ru-RU" sz="3200" i="1" dirty="0" smtClean="0">
                <a:latin typeface="inherit"/>
              </a:rPr>
              <a:t>.</a:t>
            </a:r>
            <a:endParaRPr lang="ru-RU" sz="3200" i="1" dirty="0">
              <a:latin typeface="inherit"/>
            </a:endParaRPr>
          </a:p>
          <a:p>
            <a:pPr algn="r" fontAlgn="base"/>
            <a:r>
              <a:rPr lang="ru-RU" b="1" dirty="0">
                <a:solidFill>
                  <a:srgbClr val="FFC000"/>
                </a:solidFill>
                <a:latin typeface="inherit"/>
              </a:rPr>
              <a:t>Джон </a:t>
            </a:r>
            <a:r>
              <a:rPr lang="ru-RU" b="1" dirty="0" err="1">
                <a:solidFill>
                  <a:srgbClr val="FFC000"/>
                </a:solidFill>
                <a:latin typeface="inherit"/>
              </a:rPr>
              <a:t>Мейнард</a:t>
            </a:r>
            <a:r>
              <a:rPr lang="ru-RU" b="1" dirty="0">
                <a:solidFill>
                  <a:srgbClr val="FFC000"/>
                </a:solidFill>
                <a:latin typeface="inherit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inherit"/>
              </a:rPr>
              <a:t>Кейнс</a:t>
            </a:r>
            <a:endParaRPr lang="ru-RU" b="1" i="0" dirty="0">
              <a:solidFill>
                <a:srgbClr val="FFC000"/>
              </a:solidFill>
              <a:effectLst/>
              <a:latin typeface="inheri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55" y="3464417"/>
            <a:ext cx="2387421" cy="3183228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206063" y="1274729"/>
            <a:ext cx="8487176" cy="2845675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chemeClr val="bg1"/>
                </a:solidFill>
                <a:latin typeface="inherit"/>
              </a:rPr>
              <a:t>Трудность заключается не столько в создании новых идей, сколько в том, чтобы отойти от старых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54805">
            <a:off x="4596614" y="3657689"/>
            <a:ext cx="2544647" cy="254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4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" y="154547"/>
            <a:ext cx="10496281" cy="646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5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7" y="262604"/>
            <a:ext cx="10444767" cy="645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34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273</TotalTime>
  <Words>128</Words>
  <Application>Microsoft Office PowerPoint</Application>
  <PresentationFormat>Широкоэкранный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inherit</vt:lpstr>
      <vt:lpstr>Wingdings 3</vt:lpstr>
      <vt:lpstr>Ион</vt:lpstr>
      <vt:lpstr>Образовательная политика Государства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в сфере образования.</vt:lpstr>
      <vt:lpstr>Презентация PowerPoint</vt:lpstr>
      <vt:lpstr>Презентация PowerPoint</vt:lpstr>
    </vt:vector>
  </TitlesOfParts>
  <Company>МБОУ СШ №13 г.Волгодонска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политика Государства</dc:title>
  <dc:creator>Зам. по УВР</dc:creator>
  <cp:lastModifiedBy>Пользователь</cp:lastModifiedBy>
  <cp:revision>18</cp:revision>
  <dcterms:created xsi:type="dcterms:W3CDTF">2021-11-24T09:55:06Z</dcterms:created>
  <dcterms:modified xsi:type="dcterms:W3CDTF">2021-11-24T18:58:00Z</dcterms:modified>
</cp:coreProperties>
</file>