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84" r:id="rId6"/>
    <p:sldId id="258" r:id="rId7"/>
    <p:sldId id="272" r:id="rId8"/>
    <p:sldId id="260" r:id="rId9"/>
    <p:sldId id="262" r:id="rId10"/>
    <p:sldId id="271" r:id="rId11"/>
    <p:sldId id="273" r:id="rId12"/>
    <p:sldId id="283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04" autoAdjust="0"/>
    <p:restoredTop sz="88673" autoAdjust="0"/>
  </p:normalViewPr>
  <p:slideViewPr>
    <p:cSldViewPr snapToGrid="0" snapToObjects="1" showGuides="1">
      <p:cViewPr varScale="1">
        <p:scale>
          <a:sx n="78" d="100"/>
          <a:sy n="78" d="100"/>
        </p:scale>
        <p:origin x="810" y="114"/>
      </p:cViewPr>
      <p:guideLst>
        <p:guide orient="horz" pos="4143"/>
        <p:guide orient="horz" pos="176"/>
        <p:guide pos="7482"/>
        <p:guide pos="196"/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олина Данилова" userId="8258298f1d4d1843" providerId="LiveId" clId="{37545364-D6C4-47E2-B1CA-B46680E98A5B}"/>
    <pc:docChg chg="undo custSel delSld modSld">
      <pc:chgData name="Полина Данилова" userId="8258298f1d4d1843" providerId="LiveId" clId="{37545364-D6C4-47E2-B1CA-B46680E98A5B}" dt="2023-04-18T15:02:32.372" v="1032" actId="20577"/>
      <pc:docMkLst>
        <pc:docMk/>
      </pc:docMkLst>
      <pc:sldChg chg="modSp mod">
        <pc:chgData name="Полина Данилова" userId="8258298f1d4d1843" providerId="LiveId" clId="{37545364-D6C4-47E2-B1CA-B46680E98A5B}" dt="2023-04-18T13:40:48.996" v="1" actId="20577"/>
        <pc:sldMkLst>
          <pc:docMk/>
          <pc:sldMk cId="0" sldId="256"/>
        </pc:sldMkLst>
        <pc:spChg chg="mod">
          <ac:chgData name="Полина Данилова" userId="8258298f1d4d1843" providerId="LiveId" clId="{37545364-D6C4-47E2-B1CA-B46680E98A5B}" dt="2023-04-18T13:40:48.996" v="1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Полина Данилова" userId="8258298f1d4d1843" providerId="LiveId" clId="{37545364-D6C4-47E2-B1CA-B46680E98A5B}" dt="2023-04-18T13:54:25.621" v="609"/>
        <pc:sldMkLst>
          <pc:docMk/>
          <pc:sldMk cId="0" sldId="258"/>
        </pc:sldMkLst>
        <pc:spChg chg="mod">
          <ac:chgData name="Полина Данилова" userId="8258298f1d4d1843" providerId="LiveId" clId="{37545364-D6C4-47E2-B1CA-B46680E98A5B}" dt="2023-04-18T13:54:25.621" v="609"/>
          <ac:spMkLst>
            <pc:docMk/>
            <pc:sldMk cId="0" sldId="258"/>
            <ac:spMk id="8" creationId="{00000000-0000-0000-0000-000000000000}"/>
          </ac:spMkLst>
        </pc:spChg>
      </pc:sldChg>
      <pc:sldChg chg="addSp delSp modSp mod">
        <pc:chgData name="Полина Данилова" userId="8258298f1d4d1843" providerId="LiveId" clId="{37545364-D6C4-47E2-B1CA-B46680E98A5B}" dt="2023-04-18T14:47:16.543" v="930" actId="20577"/>
        <pc:sldMkLst>
          <pc:docMk/>
          <pc:sldMk cId="0" sldId="260"/>
        </pc:sldMkLst>
        <pc:spChg chg="mod">
          <ac:chgData name="Полина Данилова" userId="8258298f1d4d1843" providerId="LiveId" clId="{37545364-D6C4-47E2-B1CA-B46680E98A5B}" dt="2023-04-18T13:54:56.352" v="617" actId="14100"/>
          <ac:spMkLst>
            <pc:docMk/>
            <pc:sldMk cId="0" sldId="260"/>
            <ac:spMk id="4" creationId="{00000000-0000-0000-0000-000000000000}"/>
          </ac:spMkLst>
        </pc:spChg>
        <pc:spChg chg="add del mod">
          <ac:chgData name="Полина Данилова" userId="8258298f1d4d1843" providerId="LiveId" clId="{37545364-D6C4-47E2-B1CA-B46680E98A5B}" dt="2023-04-18T14:47:16.543" v="930" actId="20577"/>
          <ac:spMkLst>
            <pc:docMk/>
            <pc:sldMk cId="0" sldId="260"/>
            <ac:spMk id="6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3:50:08.970" v="493" actId="478"/>
          <ac:spMkLst>
            <pc:docMk/>
            <pc:sldMk cId="0" sldId="260"/>
            <ac:spMk id="10" creationId="{00000000-0000-0000-0000-000000000000}"/>
          </ac:spMkLst>
        </pc:spChg>
      </pc:sldChg>
      <pc:sldChg chg="addSp delSp modSp mod">
        <pc:chgData name="Полина Данилова" userId="8258298f1d4d1843" providerId="LiveId" clId="{37545364-D6C4-47E2-B1CA-B46680E98A5B}" dt="2023-04-18T14:14:56.481" v="925" actId="1076"/>
        <pc:sldMkLst>
          <pc:docMk/>
          <pc:sldMk cId="0" sldId="262"/>
        </pc:sldMkLst>
        <pc:spChg chg="add mod">
          <ac:chgData name="Полина Данилова" userId="8258298f1d4d1843" providerId="LiveId" clId="{37545364-D6C4-47E2-B1CA-B46680E98A5B}" dt="2023-04-18T13:52:58.482" v="574" actId="20577"/>
          <ac:spMkLst>
            <pc:docMk/>
            <pc:sldMk cId="0" sldId="262"/>
            <ac:spMk id="3" creationId="{7E855FE3-6C63-B0D7-A98C-D9AA69450013}"/>
          </ac:spMkLst>
        </pc:spChg>
        <pc:spChg chg="del">
          <ac:chgData name="Полина Данилова" userId="8258298f1d4d1843" providerId="LiveId" clId="{37545364-D6C4-47E2-B1CA-B46680E98A5B}" dt="2023-04-18T13:52:24.719" v="557" actId="478"/>
          <ac:spMkLst>
            <pc:docMk/>
            <pc:sldMk cId="0" sldId="262"/>
            <ac:spMk id="14" creationId="{D7BD6152-9E61-01F2-60D4-AF5F99611CEC}"/>
          </ac:spMkLst>
        </pc:spChg>
        <pc:picChg chg="add mod">
          <ac:chgData name="Полина Данилова" userId="8258298f1d4d1843" providerId="LiveId" clId="{37545364-D6C4-47E2-B1CA-B46680E98A5B}" dt="2023-04-18T14:14:56.481" v="925" actId="1076"/>
          <ac:picMkLst>
            <pc:docMk/>
            <pc:sldMk cId="0" sldId="262"/>
            <ac:picMk id="2" creationId="{6EE1F1AC-261B-08F9-DAF6-AA26AA99DB17}"/>
          </ac:picMkLst>
        </pc:picChg>
      </pc:sldChg>
      <pc:sldChg chg="del">
        <pc:chgData name="Полина Данилова" userId="8258298f1d4d1843" providerId="LiveId" clId="{37545364-D6C4-47E2-B1CA-B46680E98A5B}" dt="2023-04-18T13:52:13.434" v="556" actId="2696"/>
        <pc:sldMkLst>
          <pc:docMk/>
          <pc:sldMk cId="1646028645" sldId="267"/>
        </pc:sldMkLst>
      </pc:sldChg>
      <pc:sldChg chg="modSp mod">
        <pc:chgData name="Полина Данилова" userId="8258298f1d4d1843" providerId="LiveId" clId="{37545364-D6C4-47E2-B1CA-B46680E98A5B}" dt="2023-04-18T13:56:52.531" v="715" actId="14100"/>
        <pc:sldMkLst>
          <pc:docMk/>
          <pc:sldMk cId="3742280270" sldId="271"/>
        </pc:sldMkLst>
        <pc:spChg chg="mod">
          <ac:chgData name="Полина Данилова" userId="8258298f1d4d1843" providerId="LiveId" clId="{37545364-D6C4-47E2-B1CA-B46680E98A5B}" dt="2023-04-18T13:56:16.358" v="676" actId="20577"/>
          <ac:spMkLst>
            <pc:docMk/>
            <pc:sldMk cId="3742280270" sldId="271"/>
            <ac:spMk id="2" creationId="{227C1FA1-DBC9-8207-E51B-AA6228153983}"/>
          </ac:spMkLst>
        </pc:spChg>
        <pc:spChg chg="mod">
          <ac:chgData name="Полина Данилова" userId="8258298f1d4d1843" providerId="LiveId" clId="{37545364-D6C4-47E2-B1CA-B46680E98A5B}" dt="2023-04-18T13:55:39.381" v="632" actId="1076"/>
          <ac:spMkLst>
            <pc:docMk/>
            <pc:sldMk cId="3742280270" sldId="271"/>
            <ac:spMk id="4" creationId="{00000000-0000-0000-0000-000000000000}"/>
          </ac:spMkLst>
        </pc:spChg>
        <pc:spChg chg="mod">
          <ac:chgData name="Полина Данилова" userId="8258298f1d4d1843" providerId="LiveId" clId="{37545364-D6C4-47E2-B1CA-B46680E98A5B}" dt="2023-04-18T13:56:48.922" v="713" actId="1076"/>
          <ac:spMkLst>
            <pc:docMk/>
            <pc:sldMk cId="3742280270" sldId="271"/>
            <ac:spMk id="6" creationId="{FD609A41-9990-E35E-D587-43AB25626D92}"/>
          </ac:spMkLst>
        </pc:spChg>
        <pc:spChg chg="mod">
          <ac:chgData name="Полина Данилова" userId="8258298f1d4d1843" providerId="LiveId" clId="{37545364-D6C4-47E2-B1CA-B46680E98A5B}" dt="2023-04-18T13:56:52.531" v="715" actId="14100"/>
          <ac:spMkLst>
            <pc:docMk/>
            <pc:sldMk cId="3742280270" sldId="271"/>
            <ac:spMk id="10" creationId="{081AF5CD-AA6A-5075-2798-1C0C202E4221}"/>
          </ac:spMkLst>
        </pc:spChg>
        <pc:spChg chg="mod">
          <ac:chgData name="Полина Данилова" userId="8258298f1d4d1843" providerId="LiveId" clId="{37545364-D6C4-47E2-B1CA-B46680E98A5B}" dt="2023-04-18T13:56:07.762" v="662" actId="20577"/>
          <ac:spMkLst>
            <pc:docMk/>
            <pc:sldMk cId="3742280270" sldId="271"/>
            <ac:spMk id="12" creationId="{7BF1237D-30E9-CE1D-3839-35AD1D96AB4A}"/>
          </ac:spMkLst>
        </pc:spChg>
        <pc:spChg chg="mod">
          <ac:chgData name="Полина Данилова" userId="8258298f1d4d1843" providerId="LiveId" clId="{37545364-D6C4-47E2-B1CA-B46680E98A5B}" dt="2023-04-18T13:56:33.209" v="697" actId="1076"/>
          <ac:spMkLst>
            <pc:docMk/>
            <pc:sldMk cId="3742280270" sldId="271"/>
            <ac:spMk id="13" creationId="{8601867D-E459-FB9C-7F92-7DA892ECB4BC}"/>
          </ac:spMkLst>
        </pc:spChg>
      </pc:sldChg>
      <pc:sldChg chg="addSp delSp modSp mod">
        <pc:chgData name="Полина Данилова" userId="8258298f1d4d1843" providerId="LiveId" clId="{37545364-D6C4-47E2-B1CA-B46680E98A5B}" dt="2023-04-18T13:53:23.111" v="575" actId="1076"/>
        <pc:sldMkLst>
          <pc:docMk/>
          <pc:sldMk cId="41256306" sldId="272"/>
        </pc:sldMkLst>
        <pc:spChg chg="mod">
          <ac:chgData name="Полина Данилова" userId="8258298f1d4d1843" providerId="LiveId" clId="{37545364-D6C4-47E2-B1CA-B46680E98A5B}" dt="2023-04-18T13:48:51.404" v="470" actId="948"/>
          <ac:spMkLst>
            <pc:docMk/>
            <pc:sldMk cId="41256306" sldId="272"/>
            <ac:spMk id="4" creationId="{00000000-0000-0000-0000-000000000000}"/>
          </ac:spMkLst>
        </pc:spChg>
        <pc:spChg chg="add del mod">
          <ac:chgData name="Полина Данилова" userId="8258298f1d4d1843" providerId="LiveId" clId="{37545364-D6C4-47E2-B1CA-B46680E98A5B}" dt="2023-04-18T13:53:23.111" v="575" actId="1076"/>
          <ac:spMkLst>
            <pc:docMk/>
            <pc:sldMk cId="41256306" sldId="272"/>
            <ac:spMk id="7" creationId="{54A835B5-ED20-A235-9D8C-4773C7D1CC72}"/>
          </ac:spMkLst>
        </pc:spChg>
        <pc:picChg chg="add mod">
          <ac:chgData name="Полина Данилова" userId="8258298f1d4d1843" providerId="LiveId" clId="{37545364-D6C4-47E2-B1CA-B46680E98A5B}" dt="2023-04-18T13:49:43.518" v="489" actId="14100"/>
          <ac:picMkLst>
            <pc:docMk/>
            <pc:sldMk cId="41256306" sldId="272"/>
            <ac:picMk id="2" creationId="{D5783D05-8F8E-2BE2-A2E2-769B8C46545A}"/>
          </ac:picMkLst>
        </pc:picChg>
        <pc:picChg chg="add del mod">
          <ac:chgData name="Полина Данилова" userId="8258298f1d4d1843" providerId="LiveId" clId="{37545364-D6C4-47E2-B1CA-B46680E98A5B}" dt="2023-04-18T13:49:41.706" v="485"/>
          <ac:picMkLst>
            <pc:docMk/>
            <pc:sldMk cId="41256306" sldId="272"/>
            <ac:picMk id="8" creationId="{2D22D01D-31A1-82DC-3DED-C264F35CC635}"/>
          </ac:picMkLst>
        </pc:picChg>
      </pc:sldChg>
      <pc:sldChg chg="modSp mod">
        <pc:chgData name="Полина Данилова" userId="8258298f1d4d1843" providerId="LiveId" clId="{37545364-D6C4-47E2-B1CA-B46680E98A5B}" dt="2023-04-18T15:02:32.372" v="1032" actId="20577"/>
        <pc:sldMkLst>
          <pc:docMk/>
          <pc:sldMk cId="2808749120" sldId="273"/>
        </pc:sldMkLst>
        <pc:graphicFrameChg chg="mod modGraphic">
          <ac:chgData name="Полина Данилова" userId="8258298f1d4d1843" providerId="LiveId" clId="{37545364-D6C4-47E2-B1CA-B46680E98A5B}" dt="2023-04-18T15:02:32.372" v="1032" actId="20577"/>
          <ac:graphicFrameMkLst>
            <pc:docMk/>
            <pc:sldMk cId="2808749120" sldId="273"/>
            <ac:graphicFrameMk id="2" creationId="{800FB7EC-CB4A-1832-E2FF-A991C1FD791C}"/>
          </ac:graphicFrameMkLst>
        </pc:graphicFrameChg>
      </pc:sldChg>
      <pc:sldChg chg="del">
        <pc:chgData name="Полина Данилова" userId="8258298f1d4d1843" providerId="LiveId" clId="{37545364-D6C4-47E2-B1CA-B46680E98A5B}" dt="2023-04-18T13:58:11.246" v="724" actId="2696"/>
        <pc:sldMkLst>
          <pc:docMk/>
          <pc:sldMk cId="1921555212" sldId="282"/>
        </pc:sldMkLst>
      </pc:sldChg>
      <pc:sldChg chg="addSp delSp modSp mod">
        <pc:chgData name="Полина Данилова" userId="8258298f1d4d1843" providerId="LiveId" clId="{37545364-D6C4-47E2-B1CA-B46680E98A5B}" dt="2023-04-18T14:14:30.775" v="923" actId="313"/>
        <pc:sldMkLst>
          <pc:docMk/>
          <pc:sldMk cId="1807612093" sldId="283"/>
        </pc:sldMkLst>
        <pc:spChg chg="add del mod">
          <ac:chgData name="Полина Данилова" userId="8258298f1d4d1843" providerId="LiveId" clId="{37545364-D6C4-47E2-B1CA-B46680E98A5B}" dt="2023-04-18T14:11:33.464" v="841" actId="478"/>
          <ac:spMkLst>
            <pc:docMk/>
            <pc:sldMk cId="1807612093" sldId="283"/>
            <ac:spMk id="2" creationId="{2CB89974-A329-22D9-41FA-CEFC040FEB0B}"/>
          </ac:spMkLst>
        </pc:spChg>
        <pc:spChg chg="mod">
          <ac:chgData name="Полина Данилова" userId="8258298f1d4d1843" providerId="LiveId" clId="{37545364-D6C4-47E2-B1CA-B46680E98A5B}" dt="2023-04-18T14:14:30.775" v="923" actId="313"/>
          <ac:spMkLst>
            <pc:docMk/>
            <pc:sldMk cId="1807612093" sldId="283"/>
            <ac:spMk id="4" creationId="{00000000-0000-0000-0000-000000000000}"/>
          </ac:spMkLst>
        </pc:spChg>
        <pc:spChg chg="add del mod">
          <ac:chgData name="Полина Данилова" userId="8258298f1d4d1843" providerId="LiveId" clId="{37545364-D6C4-47E2-B1CA-B46680E98A5B}" dt="2023-04-18T14:12:36.974" v="882" actId="478"/>
          <ac:spMkLst>
            <pc:docMk/>
            <pc:sldMk cId="1807612093" sldId="283"/>
            <ac:spMk id="5" creationId="{0352CE93-9A5E-A731-8538-942DFFD24091}"/>
          </ac:spMkLst>
        </pc:spChg>
        <pc:spChg chg="del">
          <ac:chgData name="Полина Данилова" userId="8258298f1d4d1843" providerId="LiveId" clId="{37545364-D6C4-47E2-B1CA-B46680E98A5B}" dt="2023-04-18T14:01:04.557" v="731" actId="478"/>
          <ac:spMkLst>
            <pc:docMk/>
            <pc:sldMk cId="1807612093" sldId="283"/>
            <ac:spMk id="6" creationId="{00000000-0000-0000-0000-000000000000}"/>
          </ac:spMkLst>
        </pc:spChg>
        <pc:spChg chg="add del mod">
          <ac:chgData name="Полина Данилова" userId="8258298f1d4d1843" providerId="LiveId" clId="{37545364-D6C4-47E2-B1CA-B46680E98A5B}" dt="2023-04-18T14:10:19.336" v="834" actId="478"/>
          <ac:spMkLst>
            <pc:docMk/>
            <pc:sldMk cId="1807612093" sldId="283"/>
            <ac:spMk id="7" creationId="{19A45F2B-AF04-FFC1-DEB3-C9271DE006AD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8" creationId="{00000000-0000-0000-0000-000000000000}"/>
          </ac:spMkLst>
        </pc:spChg>
        <pc:spChg chg="add del mod">
          <ac:chgData name="Полина Данилова" userId="8258298f1d4d1843" providerId="LiveId" clId="{37545364-D6C4-47E2-B1CA-B46680E98A5B}" dt="2023-04-18T14:13:19.602" v="895"/>
          <ac:spMkLst>
            <pc:docMk/>
            <pc:sldMk cId="1807612093" sldId="283"/>
            <ac:spMk id="9" creationId="{F6FA6DE4-5CF7-330E-D71E-2E4EE16C9A0E}"/>
          </ac:spMkLst>
        </pc:spChg>
        <pc:spChg chg="del">
          <ac:chgData name="Полина Данилова" userId="8258298f1d4d1843" providerId="LiveId" clId="{37545364-D6C4-47E2-B1CA-B46680E98A5B}" dt="2023-04-18T14:01:07.685" v="734" actId="478"/>
          <ac:spMkLst>
            <pc:docMk/>
            <pc:sldMk cId="1807612093" sldId="283"/>
            <ac:spMk id="21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26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28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30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32" creationId="{00000000-0000-0000-0000-000000000000}"/>
          </ac:spMkLst>
        </pc:spChg>
        <pc:spChg chg="del mod">
          <ac:chgData name="Полина Данилова" userId="8258298f1d4d1843" providerId="LiveId" clId="{37545364-D6C4-47E2-B1CA-B46680E98A5B}" dt="2023-04-18T14:01:06.209" v="733" actId="478"/>
          <ac:spMkLst>
            <pc:docMk/>
            <pc:sldMk cId="1807612093" sldId="283"/>
            <ac:spMk id="34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36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38" creationId="{00000000-0000-0000-0000-000000000000}"/>
          </ac:spMkLst>
        </pc:spChg>
        <pc:spChg chg="del">
          <ac:chgData name="Полина Данилова" userId="8258298f1d4d1843" providerId="LiveId" clId="{37545364-D6C4-47E2-B1CA-B46680E98A5B}" dt="2023-04-18T14:01:01.445" v="725" actId="478"/>
          <ac:spMkLst>
            <pc:docMk/>
            <pc:sldMk cId="1807612093" sldId="283"/>
            <ac:spMk id="40" creationId="{00000000-0000-0000-0000-000000000000}"/>
          </ac:spMkLst>
        </pc:spChg>
        <pc:graphicFrameChg chg="add mod">
          <ac:chgData name="Полина Данилова" userId="8258298f1d4d1843" providerId="LiveId" clId="{37545364-D6C4-47E2-B1CA-B46680E98A5B}" dt="2023-04-18T14:14:17.355" v="908" actId="1076"/>
          <ac:graphicFrameMkLst>
            <pc:docMk/>
            <pc:sldMk cId="1807612093" sldId="283"/>
            <ac:graphicFrameMk id="19" creationId="{B65BC771-8759-91F0-1B24-11BA4E9C9A47}"/>
          </ac:graphicFrameMkLst>
        </pc:graphicFrameChg>
        <pc:graphicFrameChg chg="add mod">
          <ac:chgData name="Полина Данилова" userId="8258298f1d4d1843" providerId="LiveId" clId="{37545364-D6C4-47E2-B1CA-B46680E98A5B}" dt="2023-04-18T14:12:24.228" v="878" actId="1076"/>
          <ac:graphicFrameMkLst>
            <pc:docMk/>
            <pc:sldMk cId="1807612093" sldId="283"/>
            <ac:graphicFrameMk id="20" creationId="{2652F831-9B33-B4A1-BCD9-B8EB331B072F}"/>
          </ac:graphicFrameMkLst>
        </pc:graphicFrameChg>
        <pc:graphicFrameChg chg="add mod modGraphic">
          <ac:chgData name="Полина Данилова" userId="8258298f1d4d1843" providerId="LiveId" clId="{37545364-D6C4-47E2-B1CA-B46680E98A5B}" dt="2023-04-18T14:14:00.916" v="907" actId="404"/>
          <ac:graphicFrameMkLst>
            <pc:docMk/>
            <pc:sldMk cId="1807612093" sldId="283"/>
            <ac:graphicFrameMk id="23" creationId="{93CAF5A4-6928-A6BD-85AD-572777F6B31F}"/>
          </ac:graphicFrameMkLst>
        </pc:graphicFrameChg>
        <pc:graphicFrameChg chg="add mod">
          <ac:chgData name="Полина Данилова" userId="8258298f1d4d1843" providerId="LiveId" clId="{37545364-D6C4-47E2-B1CA-B46680E98A5B}" dt="2023-04-18T14:13:49.341" v="903" actId="1076"/>
          <ac:graphicFrameMkLst>
            <pc:docMk/>
            <pc:sldMk cId="1807612093" sldId="283"/>
            <ac:graphicFrameMk id="24" creationId="{6B7C047D-F73E-9F23-976B-D8465BFE38B8}"/>
          </ac:graphicFrameMkLst>
        </pc:graphicFrameChg>
        <pc:picChg chg="add del mod">
          <ac:chgData name="Полина Данилова" userId="8258298f1d4d1843" providerId="LiveId" clId="{37545364-D6C4-47E2-B1CA-B46680E98A5B}" dt="2023-04-18T14:09:06.311" v="823" actId="478"/>
          <ac:picMkLst>
            <pc:docMk/>
            <pc:sldMk cId="1807612093" sldId="283"/>
            <ac:picMk id="10" creationId="{D128A447-82CF-0003-1E06-A66D9476BE68}"/>
          </ac:picMkLst>
        </pc:picChg>
        <pc:picChg chg="add del mod">
          <ac:chgData name="Полина Данилова" userId="8258298f1d4d1843" providerId="LiveId" clId="{37545364-D6C4-47E2-B1CA-B46680E98A5B}" dt="2023-04-18T14:13:23.597" v="896" actId="12084"/>
          <ac:picMkLst>
            <pc:docMk/>
            <pc:sldMk cId="1807612093" sldId="283"/>
            <ac:picMk id="11" creationId="{E27B67A6-C8CC-4D67-6471-FE8510138216}"/>
          </ac:picMkLst>
        </pc:picChg>
        <pc:picChg chg="add del mod">
          <ac:chgData name="Полина Данилова" userId="8258298f1d4d1843" providerId="LiveId" clId="{37545364-D6C4-47E2-B1CA-B46680E98A5B}" dt="2023-04-18T14:12:41.116" v="883" actId="12084"/>
          <ac:picMkLst>
            <pc:docMk/>
            <pc:sldMk cId="1807612093" sldId="283"/>
            <ac:picMk id="12" creationId="{1D22EB79-FC2B-5BED-C573-41F7E7EE5B40}"/>
          </ac:picMkLst>
        </pc:picChg>
        <pc:picChg chg="add del mod">
          <ac:chgData name="Полина Данилова" userId="8258298f1d4d1843" providerId="LiveId" clId="{37545364-D6C4-47E2-B1CA-B46680E98A5B}" dt="2023-04-18T14:11:27.656" v="839" actId="12084"/>
          <ac:picMkLst>
            <pc:docMk/>
            <pc:sldMk cId="1807612093" sldId="283"/>
            <ac:picMk id="13" creationId="{24F67C78-60A6-EEA5-6133-8ACD7EC12DD8}"/>
          </ac:picMkLst>
        </pc:picChg>
        <pc:picChg chg="add del mod">
          <ac:chgData name="Полина Данилова" userId="8258298f1d4d1843" providerId="LiveId" clId="{37545364-D6C4-47E2-B1CA-B46680E98A5B}" dt="2023-04-18T14:04:16.645" v="768" actId="478"/>
          <ac:picMkLst>
            <pc:docMk/>
            <pc:sldMk cId="1807612093" sldId="283"/>
            <ac:picMk id="15" creationId="{EE7D3AF7-75AF-2ABE-FEC6-85D5982F7AFA}"/>
          </ac:picMkLst>
        </pc:picChg>
        <pc:picChg chg="add del mod">
          <ac:chgData name="Полина Данилова" userId="8258298f1d4d1843" providerId="LiveId" clId="{37545364-D6C4-47E2-B1CA-B46680E98A5B}" dt="2023-04-18T14:09:57.394" v="829" actId="12084"/>
          <ac:picMkLst>
            <pc:docMk/>
            <pc:sldMk cId="1807612093" sldId="283"/>
            <ac:picMk id="17" creationId="{79D6D64B-7FE1-D882-8168-BB86163999EE}"/>
          </ac:picMkLst>
        </pc:picChg>
        <pc:picChg chg="del">
          <ac:chgData name="Полина Данилова" userId="8258298f1d4d1843" providerId="LiveId" clId="{37545364-D6C4-47E2-B1CA-B46680E98A5B}" dt="2023-04-18T14:01:08.253" v="735" actId="478"/>
          <ac:picMkLst>
            <pc:docMk/>
            <pc:sldMk cId="1807612093" sldId="283"/>
            <ac:picMk id="18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3.437" v="729" actId="478"/>
          <ac:picMkLst>
            <pc:docMk/>
            <pc:sldMk cId="1807612093" sldId="283"/>
            <ac:picMk id="22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1.445" v="725" actId="478"/>
          <ac:picMkLst>
            <pc:docMk/>
            <pc:sldMk cId="1807612093" sldId="283"/>
            <ac:picMk id="27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1.445" v="725" actId="478"/>
          <ac:picMkLst>
            <pc:docMk/>
            <pc:sldMk cId="1807612093" sldId="283"/>
            <ac:picMk id="29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1.445" v="725" actId="478"/>
          <ac:picMkLst>
            <pc:docMk/>
            <pc:sldMk cId="1807612093" sldId="283"/>
            <ac:picMk id="31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1.445" v="725" actId="478"/>
          <ac:picMkLst>
            <pc:docMk/>
            <pc:sldMk cId="1807612093" sldId="283"/>
            <ac:picMk id="33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1.445" v="725" actId="478"/>
          <ac:picMkLst>
            <pc:docMk/>
            <pc:sldMk cId="1807612093" sldId="283"/>
            <ac:picMk id="35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3.021" v="728" actId="478"/>
          <ac:picMkLst>
            <pc:docMk/>
            <pc:sldMk cId="1807612093" sldId="283"/>
            <ac:picMk id="37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2.597" v="727" actId="478"/>
          <ac:picMkLst>
            <pc:docMk/>
            <pc:sldMk cId="1807612093" sldId="283"/>
            <ac:picMk id="39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2.125" v="726" actId="478"/>
          <ac:picMkLst>
            <pc:docMk/>
            <pc:sldMk cId="1807612093" sldId="283"/>
            <ac:picMk id="41" creationId="{00000000-0000-0000-0000-000000000000}"/>
          </ac:picMkLst>
        </pc:picChg>
        <pc:picChg chg="del">
          <ac:chgData name="Полина Данилова" userId="8258298f1d4d1843" providerId="LiveId" clId="{37545364-D6C4-47E2-B1CA-B46680E98A5B}" dt="2023-04-18T14:01:04.077" v="730" actId="478"/>
          <ac:picMkLst>
            <pc:docMk/>
            <pc:sldMk cId="1807612093" sldId="283"/>
            <ac:picMk id="42" creationId="{00000000-0000-0000-0000-000000000000}"/>
          </ac:picMkLst>
        </pc:picChg>
      </pc:sldChg>
      <pc:sldChg chg="addSp delSp modSp mod">
        <pc:chgData name="Полина Данилова" userId="8258298f1d4d1843" providerId="LiveId" clId="{37545364-D6C4-47E2-B1CA-B46680E98A5B}" dt="2023-04-18T14:18:00.035" v="928" actId="478"/>
        <pc:sldMkLst>
          <pc:docMk/>
          <pc:sldMk cId="2615798379" sldId="284"/>
        </pc:sldMkLst>
        <pc:spChg chg="del">
          <ac:chgData name="Полина Данилова" userId="8258298f1d4d1843" providerId="LiveId" clId="{37545364-D6C4-47E2-B1CA-B46680E98A5B}" dt="2023-04-18T13:42:23.577" v="36" actId="478"/>
          <ac:spMkLst>
            <pc:docMk/>
            <pc:sldMk cId="2615798379" sldId="284"/>
            <ac:spMk id="2" creationId="{5A96668F-1EB3-DAB7-2831-3920C30B1929}"/>
          </ac:spMkLst>
        </pc:spChg>
        <pc:spChg chg="add del">
          <ac:chgData name="Полина Данилова" userId="8258298f1d4d1843" providerId="LiveId" clId="{37545364-D6C4-47E2-B1CA-B46680E98A5B}" dt="2023-04-18T14:18:00.035" v="928" actId="478"/>
          <ac:spMkLst>
            <pc:docMk/>
            <pc:sldMk cId="2615798379" sldId="284"/>
            <ac:spMk id="3" creationId="{14E2E5BF-8BB1-B0E8-0E20-6CB17BC8431A}"/>
          </ac:spMkLst>
        </pc:spChg>
        <pc:spChg chg="mod">
          <ac:chgData name="Полина Данилова" userId="8258298f1d4d1843" providerId="LiveId" clId="{37545364-D6C4-47E2-B1CA-B46680E98A5B}" dt="2023-04-18T14:08:17.591" v="786" actId="20577"/>
          <ac:spMkLst>
            <pc:docMk/>
            <pc:sldMk cId="2615798379" sldId="284"/>
            <ac:spMk id="6" creationId="{96C6841A-24D7-923A-4DAE-C942D8CA5D38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Мяленков Олег Олегович" userId="S::oomialenkov@chsu.ru::610c667e-ab44-426d-9cf4-144882847bde" providerId="AD" clId="Web-{80DE94C8-E336-4A06-A850-70FAFDDC4314}"/>
    <pc:docChg chg="modSld">
      <pc:chgData name="Мяленков Олег Олегович" userId="S::oomialenkov@chsu.ru::610c667e-ab44-426d-9cf4-144882847bde" providerId="AD" clId="Web-{80DE94C8-E336-4A06-A850-70FAFDDC4314}" dt="2023-03-29T12:15:04.105" v="381" actId="20577"/>
      <pc:docMkLst>
        <pc:docMk/>
      </pc:docMkLst>
      <pc:sldChg chg="modSp">
        <pc:chgData name="Мяленков Олег Олегович" userId="S::oomialenkov@chsu.ru::610c667e-ab44-426d-9cf4-144882847bde" providerId="AD" clId="Web-{80DE94C8-E336-4A06-A850-70FAFDDC4314}" dt="2023-03-29T12:07:54.793" v="241" actId="20577"/>
        <pc:sldMkLst>
          <pc:docMk/>
          <pc:sldMk cId="0" sldId="256"/>
        </pc:sldMkLst>
        <pc:spChg chg="mod">
          <ac:chgData name="Мяленков Олег Олегович" userId="S::oomialenkov@chsu.ru::610c667e-ab44-426d-9cf4-144882847bde" providerId="AD" clId="Web-{80DE94C8-E336-4A06-A850-70FAFDDC4314}" dt="2023-03-29T12:07:54.793" v="241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">
        <pc:chgData name="Мяленков Олег Олегович" userId="S::oomialenkov@chsu.ru::610c667e-ab44-426d-9cf4-144882847bde" providerId="AD" clId="Web-{80DE94C8-E336-4A06-A850-70FAFDDC4314}" dt="2023-03-29T12:08:26.528" v="249" actId="20577"/>
        <pc:sldMkLst>
          <pc:docMk/>
          <pc:sldMk cId="0" sldId="258"/>
        </pc:sldMkLst>
        <pc:spChg chg="mod">
          <ac:chgData name="Мяленков Олег Олегович" userId="S::oomialenkov@chsu.ru::610c667e-ab44-426d-9cf4-144882847bde" providerId="AD" clId="Web-{80DE94C8-E336-4A06-A850-70FAFDDC4314}" dt="2023-03-29T12:08:26.528" v="249" actId="20577"/>
          <ac:spMkLst>
            <pc:docMk/>
            <pc:sldMk cId="0" sldId="258"/>
            <ac:spMk id="8" creationId="{00000000-0000-0000-0000-000000000000}"/>
          </ac:spMkLst>
        </pc:spChg>
      </pc:sldChg>
      <pc:sldChg chg="modSp">
        <pc:chgData name="Мяленков Олег Олегович" userId="S::oomialenkov@chsu.ru::610c667e-ab44-426d-9cf4-144882847bde" providerId="AD" clId="Web-{80DE94C8-E336-4A06-A850-70FAFDDC4314}" dt="2023-03-29T12:15:04.105" v="381" actId="20577"/>
        <pc:sldMkLst>
          <pc:docMk/>
          <pc:sldMk cId="0" sldId="260"/>
        </pc:sldMkLst>
        <pc:spChg chg="mod">
          <ac:chgData name="Мяленков Олег Олегович" userId="S::oomialenkov@chsu.ru::610c667e-ab44-426d-9cf4-144882847bde" providerId="AD" clId="Web-{80DE94C8-E336-4A06-A850-70FAFDDC4314}" dt="2023-03-29T12:10:20.996" v="344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Мяленков Олег Олегович" userId="S::oomialenkov@chsu.ru::610c667e-ab44-426d-9cf4-144882847bde" providerId="AD" clId="Web-{80DE94C8-E336-4A06-A850-70FAFDDC4314}" dt="2023-03-29T12:15:04.105" v="381" actId="20577"/>
          <ac:spMkLst>
            <pc:docMk/>
            <pc:sldMk cId="0" sldId="260"/>
            <ac:spMk id="11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343762B5-FB67-4884-BF63-CD2C8E6BE18E}"/>
    <pc:docChg chg="custSel modSld">
      <pc:chgData name="Александра Бочарова" userId="23990a4ced122c3d" providerId="LiveId" clId="{343762B5-FB67-4884-BF63-CD2C8E6BE18E}" dt="2022-07-28T12:26:29.391" v="0" actId="478"/>
      <pc:docMkLst>
        <pc:docMk/>
      </pc:docMkLst>
      <pc:sldChg chg="delSp mod">
        <pc:chgData name="Александра Бочарова" userId="23990a4ced122c3d" providerId="LiveId" clId="{343762B5-FB67-4884-BF63-CD2C8E6BE18E}" dt="2022-07-28T12:26:29.391" v="0" actId="478"/>
        <pc:sldMkLst>
          <pc:docMk/>
          <pc:sldMk cId="3742280270" sldId="271"/>
        </pc:sldMkLst>
        <pc:spChg chg="del">
          <ac:chgData name="Александра Бочарова" userId="23990a4ced122c3d" providerId="LiveId" clId="{343762B5-FB67-4884-BF63-CD2C8E6BE18E}" dt="2022-07-28T12:26:29.391" v="0" actId="478"/>
          <ac:spMkLst>
            <pc:docMk/>
            <pc:sldMk cId="3742280270" sldId="271"/>
            <ac:spMk id="2" creationId="{00000000-0000-0000-0000-000000000000}"/>
          </ac:spMkLst>
        </pc:spChg>
      </pc:sldChg>
    </pc:docChg>
  </pc:docChgLst>
  <pc:docChgLst>
    <pc:chgData name="Мяленков Олег Олегович" userId="S::oomialenkov@chsu.ru::610c667e-ab44-426d-9cf4-144882847bde" providerId="AD" clId="Web-{5771FA12-8C2B-E78D-CE96-DCB0FD387C9F}"/>
    <pc:docChg chg="addSld modSld sldOrd">
      <pc:chgData name="Мяленков Олег Олегович" userId="S::oomialenkov@chsu.ru::610c667e-ab44-426d-9cf4-144882847bde" providerId="AD" clId="Web-{5771FA12-8C2B-E78D-CE96-DCB0FD387C9F}" dt="2023-03-31T10:10:41.407" v="461" actId="1076"/>
      <pc:docMkLst>
        <pc:docMk/>
      </pc:docMkLst>
      <pc:sldChg chg="modSp">
        <pc:chgData name="Мяленков Олег Олегович" userId="S::oomialenkov@chsu.ru::610c667e-ab44-426d-9cf4-144882847bde" providerId="AD" clId="Web-{5771FA12-8C2B-E78D-CE96-DCB0FD387C9F}" dt="2023-03-31T09:56:52.024" v="316" actId="14100"/>
        <pc:sldMkLst>
          <pc:docMk/>
          <pc:sldMk cId="0" sldId="256"/>
        </pc:sldMkLst>
        <pc:spChg chg="mod">
          <ac:chgData name="Мяленков Олег Олегович" userId="S::oomialenkov@chsu.ru::610c667e-ab44-426d-9cf4-144882847bde" providerId="AD" clId="Web-{5771FA12-8C2B-E78D-CE96-DCB0FD387C9F}" dt="2023-03-31T09:56:52.024" v="316" actId="14100"/>
          <ac:spMkLst>
            <pc:docMk/>
            <pc:sldMk cId="0" sldId="256"/>
            <ac:spMk id="2" creationId="{00000000-0000-0000-0000-000000000000}"/>
          </ac:spMkLst>
        </pc:spChg>
      </pc:sldChg>
      <pc:sldChg chg="delSp">
        <pc:chgData name="Мяленков Олег Олегович" userId="S::oomialenkov@chsu.ru::610c667e-ab44-426d-9cf4-144882847bde" providerId="AD" clId="Web-{5771FA12-8C2B-E78D-CE96-DCB0FD387C9F}" dt="2023-03-31T09:22:05.231" v="0"/>
        <pc:sldMkLst>
          <pc:docMk/>
          <pc:sldMk cId="0" sldId="260"/>
        </pc:sldMkLst>
        <pc:spChg chg="del">
          <ac:chgData name="Мяленков Олег Олегович" userId="S::oomialenkov@chsu.ru::610c667e-ab44-426d-9cf4-144882847bde" providerId="AD" clId="Web-{5771FA12-8C2B-E78D-CE96-DCB0FD387C9F}" dt="2023-03-31T09:22:05.231" v="0"/>
          <ac:spMkLst>
            <pc:docMk/>
            <pc:sldMk cId="0" sldId="260"/>
            <ac:spMk id="11" creationId="{00000000-0000-0000-0000-000000000000}"/>
          </ac:spMkLst>
        </pc:spChg>
      </pc:sldChg>
      <pc:sldChg chg="addSp delSp modSp">
        <pc:chgData name="Мяленков Олег Олегович" userId="S::oomialenkov@chsu.ru::610c667e-ab44-426d-9cf4-144882847bde" providerId="AD" clId="Web-{5771FA12-8C2B-E78D-CE96-DCB0FD387C9F}" dt="2023-03-31T10:10:41.407" v="461" actId="1076"/>
        <pc:sldMkLst>
          <pc:docMk/>
          <pc:sldMk cId="3742280270" sldId="271"/>
        </pc:sldMkLst>
        <pc:spChg chg="mod">
          <ac:chgData name="Мяленков Олег Олегович" userId="S::oomialenkov@chsu.ru::610c667e-ab44-426d-9cf4-144882847bde" providerId="AD" clId="Web-{5771FA12-8C2B-E78D-CE96-DCB0FD387C9F}" dt="2023-03-31T10:10:41.407" v="461" actId="1076"/>
          <ac:spMkLst>
            <pc:docMk/>
            <pc:sldMk cId="3742280270" sldId="271"/>
            <ac:spMk id="4" creationId="{00000000-0000-0000-0000-000000000000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10:08:38.950" v="433" actId="20577"/>
          <ac:spMkLst>
            <pc:docMk/>
            <pc:sldMk cId="3742280270" sldId="271"/>
            <ac:spMk id="6" creationId="{FD609A41-9990-E35E-D587-43AB25626D92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10:10:20.265" v="458" actId="1076"/>
          <ac:spMkLst>
            <pc:docMk/>
            <pc:sldMk cId="3742280270" sldId="271"/>
            <ac:spMk id="7" creationId="{E7FFC5DF-3C15-0787-57AA-7F76E526C115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10:10:27.703" v="459" actId="1076"/>
          <ac:spMkLst>
            <pc:docMk/>
            <pc:sldMk cId="3742280270" sldId="271"/>
            <ac:spMk id="8" creationId="{BCD92130-D24D-A464-0EAD-6255A58680F4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10:10:35.766" v="460" actId="1076"/>
          <ac:spMkLst>
            <pc:docMk/>
            <pc:sldMk cId="3742280270" sldId="271"/>
            <ac:spMk id="9" creationId="{C74226A0-2128-B09D-1A25-36B78F5DFD92}"/>
          </ac:spMkLst>
        </pc:spChg>
        <pc:cxnChg chg="add del mod">
          <ac:chgData name="Мяленков Олег Олегович" userId="S::oomialenkov@chsu.ru::610c667e-ab44-426d-9cf4-144882847bde" providerId="AD" clId="Web-{5771FA12-8C2B-E78D-CE96-DCB0FD387C9F}" dt="2023-03-31T10:05:14.679" v="407"/>
          <ac:cxnSpMkLst>
            <pc:docMk/>
            <pc:sldMk cId="3742280270" sldId="271"/>
            <ac:cxnSpMk id="2" creationId="{E355C0C2-81C3-FCE6-0DDF-DF9D17B8AA06}"/>
          </ac:cxnSpMkLst>
        </pc:cxnChg>
      </pc:sldChg>
      <pc:sldChg chg="ord">
        <pc:chgData name="Мяленков Олег Олегович" userId="S::oomialenkov@chsu.ru::610c667e-ab44-426d-9cf4-144882847bde" providerId="AD" clId="Web-{5771FA12-8C2B-E78D-CE96-DCB0FD387C9F}" dt="2023-03-31T10:03:34.988" v="400"/>
        <pc:sldMkLst>
          <pc:docMk/>
          <pc:sldMk cId="41256306" sldId="272"/>
        </pc:sldMkLst>
      </pc:sldChg>
      <pc:sldChg chg="addSp modSp new ord">
        <pc:chgData name="Мяленков Олег Олегович" userId="S::oomialenkov@chsu.ru::610c667e-ab44-426d-9cf4-144882847bde" providerId="AD" clId="Web-{5771FA12-8C2B-E78D-CE96-DCB0FD387C9F}" dt="2023-03-31T10:02:56.816" v="399" actId="20577"/>
        <pc:sldMkLst>
          <pc:docMk/>
          <pc:sldMk cId="2615798379" sldId="284"/>
        </pc:sldMkLst>
        <pc:spChg chg="mod">
          <ac:chgData name="Мяленков Олег Олегович" userId="S::oomialenkov@chsu.ru::610c667e-ab44-426d-9cf4-144882847bde" providerId="AD" clId="Web-{5771FA12-8C2B-E78D-CE96-DCB0FD387C9F}" dt="2023-03-31T09:58:23.120" v="329" actId="14100"/>
          <ac:spMkLst>
            <pc:docMk/>
            <pc:sldMk cId="2615798379" sldId="284"/>
            <ac:spMk id="4" creationId="{9317AF84-1BAA-2F2D-9CF4-3D4FB037A730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10:02:56.816" v="399" actId="20577"/>
          <ac:spMkLst>
            <pc:docMk/>
            <pc:sldMk cId="2615798379" sldId="284"/>
            <ac:spMk id="6" creationId="{96C6841A-24D7-923A-4DAE-C942D8CA5D38}"/>
          </ac:spMkLst>
        </pc:spChg>
        <pc:spChg chg="add mod">
          <ac:chgData name="Мяленков Олег Олегович" userId="S::oomialenkov@chsu.ru::610c667e-ab44-426d-9cf4-144882847bde" providerId="AD" clId="Web-{5771FA12-8C2B-E78D-CE96-DCB0FD387C9F}" dt="2023-03-31T09:57:41.369" v="319"/>
          <ac:spMkLst>
            <pc:docMk/>
            <pc:sldMk cId="2615798379" sldId="284"/>
            <ac:spMk id="7" creationId="{D82C6E1F-1064-52E8-6494-13CD746C1BDB}"/>
          </ac:spMkLst>
        </pc:spChg>
      </pc:sldChg>
    </pc:docChg>
  </pc:docChgLst>
  <pc:docChgLst>
    <pc:chgData name="Мяленков Олег Олегович" userId="S::oomialenkov@chsu.ru::610c667e-ab44-426d-9cf4-144882847bde" providerId="AD" clId="Web-{A36B6364-8D89-C027-DA52-1AAA16A7A953}"/>
    <pc:docChg chg="delSld modSld">
      <pc:chgData name="Мяленков Олег Олегович" userId="S::oomialenkov@chsu.ru::610c667e-ab44-426d-9cf4-144882847bde" providerId="AD" clId="Web-{A36B6364-8D89-C027-DA52-1AAA16A7A953}" dt="2023-03-31T11:22:40.555" v="1001" actId="1076"/>
      <pc:docMkLst>
        <pc:docMk/>
      </pc:docMkLst>
      <pc:sldChg chg="addSp modSp">
        <pc:chgData name="Мяленков Олег Олегович" userId="S::oomialenkov@chsu.ru::610c667e-ab44-426d-9cf4-144882847bde" providerId="AD" clId="Web-{A36B6364-8D89-C027-DA52-1AAA16A7A953}" dt="2023-03-31T10:59:13.383" v="179" actId="20577"/>
        <pc:sldMkLst>
          <pc:docMk/>
          <pc:sldMk cId="3742280270" sldId="271"/>
        </pc:sldMkLst>
        <pc:spChg chg="add mod">
          <ac:chgData name="Мяленков Олег Олегович" userId="S::oomialenkov@chsu.ru::610c667e-ab44-426d-9cf4-144882847bde" providerId="AD" clId="Web-{A36B6364-8D89-C027-DA52-1AAA16A7A953}" dt="2023-03-31T10:40:19.748" v="36" actId="1076"/>
          <ac:spMkLst>
            <pc:docMk/>
            <pc:sldMk cId="3742280270" sldId="271"/>
            <ac:spMk id="2" creationId="{227C1FA1-DBC9-8207-E51B-AA6228153983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0:40:11.153" v="34" actId="1076"/>
          <ac:spMkLst>
            <pc:docMk/>
            <pc:sldMk cId="3742280270" sldId="271"/>
            <ac:spMk id="4" creationId="{00000000-0000-0000-0000-000000000000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0:33:01.213" v="1" actId="1076"/>
          <ac:spMkLst>
            <pc:docMk/>
            <pc:sldMk cId="3742280270" sldId="271"/>
            <ac:spMk id="7" creationId="{E7FFC5DF-3C15-0787-57AA-7F76E526C115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0:33:06.964" v="2" actId="1076"/>
          <ac:spMkLst>
            <pc:docMk/>
            <pc:sldMk cId="3742280270" sldId="271"/>
            <ac:spMk id="8" creationId="{BCD92130-D24D-A464-0EAD-6255A58680F4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0:33:12.699" v="3" actId="1076"/>
          <ac:spMkLst>
            <pc:docMk/>
            <pc:sldMk cId="3742280270" sldId="271"/>
            <ac:spMk id="9" creationId="{C74226A0-2128-B09D-1A25-36B78F5DFD92}"/>
          </ac:spMkLst>
        </pc:spChg>
        <pc:spChg chg="add mod">
          <ac:chgData name="Мяленков Олег Олегович" userId="S::oomialenkov@chsu.ru::610c667e-ab44-426d-9cf4-144882847bde" providerId="AD" clId="Web-{A36B6364-8D89-C027-DA52-1AAA16A7A953}" dt="2023-03-31T10:41:07.033" v="52" actId="1076"/>
          <ac:spMkLst>
            <pc:docMk/>
            <pc:sldMk cId="3742280270" sldId="271"/>
            <ac:spMk id="10" creationId="{081AF5CD-AA6A-5075-2798-1C0C202E4221}"/>
          </ac:spMkLst>
        </pc:spChg>
        <pc:spChg chg="add mod">
          <ac:chgData name="Мяленков Олег Олегович" userId="S::oomialenkov@chsu.ru::610c667e-ab44-426d-9cf4-144882847bde" providerId="AD" clId="Web-{A36B6364-8D89-C027-DA52-1AAA16A7A953}" dt="2023-03-31T10:44:37.174" v="98" actId="20577"/>
          <ac:spMkLst>
            <pc:docMk/>
            <pc:sldMk cId="3742280270" sldId="271"/>
            <ac:spMk id="11" creationId="{C0AF5B60-3093-37BF-D067-2F56EDFA5C0D}"/>
          </ac:spMkLst>
        </pc:spChg>
        <pc:spChg chg="add mod">
          <ac:chgData name="Мяленков Олег Олегович" userId="S::oomialenkov@chsu.ru::610c667e-ab44-426d-9cf4-144882847bde" providerId="AD" clId="Web-{A36B6364-8D89-C027-DA52-1AAA16A7A953}" dt="2023-03-31T10:50:32.749" v="140" actId="1076"/>
          <ac:spMkLst>
            <pc:docMk/>
            <pc:sldMk cId="3742280270" sldId="271"/>
            <ac:spMk id="12" creationId="{7BF1237D-30E9-CE1D-3839-35AD1D96AB4A}"/>
          </ac:spMkLst>
        </pc:spChg>
        <pc:spChg chg="add mod">
          <ac:chgData name="Мяленков Олег Олегович" userId="S::oomialenkov@chsu.ru::610c667e-ab44-426d-9cf4-144882847bde" providerId="AD" clId="Web-{A36B6364-8D89-C027-DA52-1AAA16A7A953}" dt="2023-03-31T10:59:13.383" v="179" actId="20577"/>
          <ac:spMkLst>
            <pc:docMk/>
            <pc:sldMk cId="3742280270" sldId="271"/>
            <ac:spMk id="13" creationId="{8601867D-E459-FB9C-7F92-7DA892ECB4BC}"/>
          </ac:spMkLst>
        </pc:spChg>
      </pc:sldChg>
      <pc:sldChg chg="addSp modSp">
        <pc:chgData name="Мяленков Олег Олегович" userId="S::oomialenkov@chsu.ru::610c667e-ab44-426d-9cf4-144882847bde" providerId="AD" clId="Web-{A36B6364-8D89-C027-DA52-1AAA16A7A953}" dt="2023-03-31T11:16:37.230" v="859" actId="1076"/>
        <pc:sldMkLst>
          <pc:docMk/>
          <pc:sldMk cId="2808749120" sldId="273"/>
        </pc:sldMkLst>
        <pc:spChg chg="mod">
          <ac:chgData name="Мяленков Олег Олегович" userId="S::oomialenkov@chsu.ru::610c667e-ab44-426d-9cf4-144882847bde" providerId="AD" clId="Web-{A36B6364-8D89-C027-DA52-1AAA16A7A953}" dt="2023-03-31T11:02:22.945" v="183" actId="20577"/>
          <ac:spMkLst>
            <pc:docMk/>
            <pc:sldMk cId="2808749120" sldId="273"/>
            <ac:spMk id="6" creationId="{00000000-0000-0000-0000-000000000000}"/>
          </ac:spMkLst>
        </pc:spChg>
        <pc:graphicFrameChg chg="add mod modGraphic">
          <ac:chgData name="Мяленков Олег Олегович" userId="S::oomialenkov@chsu.ru::610c667e-ab44-426d-9cf4-144882847bde" providerId="AD" clId="Web-{A36B6364-8D89-C027-DA52-1AAA16A7A953}" dt="2023-03-31T11:16:37.230" v="859" actId="1076"/>
          <ac:graphicFrameMkLst>
            <pc:docMk/>
            <pc:sldMk cId="2808749120" sldId="273"/>
            <ac:graphicFrameMk id="2" creationId="{800FB7EC-CB4A-1832-E2FF-A991C1FD791C}"/>
          </ac:graphicFrameMkLst>
        </pc:graphicFrameChg>
      </pc:sldChg>
      <pc:sldChg chg="del">
        <pc:chgData name="Мяленков Олег Олегович" userId="S::oomialenkov@chsu.ru::610c667e-ab44-426d-9cf4-144882847bde" providerId="AD" clId="Web-{A36B6364-8D89-C027-DA52-1AAA16A7A953}" dt="2023-03-31T11:16:49.559" v="860"/>
        <pc:sldMkLst>
          <pc:docMk/>
          <pc:sldMk cId="601864088" sldId="274"/>
        </pc:sldMkLst>
      </pc:sldChg>
      <pc:sldChg chg="modSp">
        <pc:chgData name="Мяленков Олег Олегович" userId="S::oomialenkov@chsu.ru::610c667e-ab44-426d-9cf4-144882847bde" providerId="AD" clId="Web-{A36B6364-8D89-C027-DA52-1AAA16A7A953}" dt="2023-03-31T11:22:40.555" v="1001" actId="1076"/>
        <pc:sldMkLst>
          <pc:docMk/>
          <pc:sldMk cId="2615798379" sldId="284"/>
        </pc:sldMkLst>
        <pc:spChg chg="mod">
          <ac:chgData name="Мяленков Олег Олегович" userId="S::oomialenkov@chsu.ru::610c667e-ab44-426d-9cf4-144882847bde" providerId="AD" clId="Web-{A36B6364-8D89-C027-DA52-1AAA16A7A953}" dt="2023-03-31T11:21:58.036" v="985" actId="1076"/>
          <ac:spMkLst>
            <pc:docMk/>
            <pc:sldMk cId="2615798379" sldId="284"/>
            <ac:spMk id="4" creationId="{9317AF84-1BAA-2F2D-9CF4-3D4FB037A730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1:22:40.555" v="1001" actId="1076"/>
          <ac:spMkLst>
            <pc:docMk/>
            <pc:sldMk cId="2615798379" sldId="284"/>
            <ac:spMk id="6" creationId="{96C6841A-24D7-923A-4DAE-C942D8CA5D38}"/>
          </ac:spMkLst>
        </pc:spChg>
        <pc:spChg chg="mod">
          <ac:chgData name="Мяленков Олег Олегович" userId="S::oomialenkov@chsu.ru::610c667e-ab44-426d-9cf4-144882847bde" providerId="AD" clId="Web-{A36B6364-8D89-C027-DA52-1AAA16A7A953}" dt="2023-03-31T11:22:04.787" v="986" actId="1076"/>
          <ac:spMkLst>
            <pc:docMk/>
            <pc:sldMk cId="2615798379" sldId="284"/>
            <ac:spMk id="7" creationId="{D82C6E1F-1064-52E8-6494-13CD746C1BDB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EAD22-9AB7-47F1-B017-908E0B652649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6AA5AEE8-71C9-4004-A894-3CB50AF58688}">
      <dgm:prSet phldrT="[Текст]"/>
      <dgm:spPr/>
      <dgm:t>
        <a:bodyPr/>
        <a:lstStyle/>
        <a:p>
          <a:r>
            <a:rPr lang="ru-RU" dirty="0"/>
            <a:t>Николаев Е.А.</a:t>
          </a:r>
        </a:p>
      </dgm:t>
    </dgm:pt>
    <dgm:pt modelId="{52826E97-EFF5-46EC-AE90-CBF8437F2A20}" type="parTrans" cxnId="{42B1C81D-DDF9-478B-B472-3BC256F259B9}">
      <dgm:prSet/>
      <dgm:spPr/>
      <dgm:t>
        <a:bodyPr/>
        <a:lstStyle/>
        <a:p>
          <a:endParaRPr lang="ru-RU"/>
        </a:p>
      </dgm:t>
    </dgm:pt>
    <dgm:pt modelId="{C4D26784-DF3C-4D8A-9E27-1E7C84EB7C72}" type="sibTrans" cxnId="{42B1C81D-DDF9-478B-B472-3BC256F259B9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ru-RU"/>
        </a:p>
      </dgm:t>
    </dgm:pt>
    <dgm:pt modelId="{22321D09-1140-4756-B911-0144924712C2}" type="pres">
      <dgm:prSet presAssocID="{3C7EAD22-9AB7-47F1-B017-908E0B652649}" presName="Name0" presStyleCnt="0">
        <dgm:presLayoutVars>
          <dgm:chMax val="7"/>
          <dgm:chPref val="7"/>
          <dgm:dir/>
        </dgm:presLayoutVars>
      </dgm:prSet>
      <dgm:spPr/>
    </dgm:pt>
    <dgm:pt modelId="{1C478D7D-F748-4B19-A597-0669B9DBB56E}" type="pres">
      <dgm:prSet presAssocID="{6AA5AEE8-71C9-4004-A894-3CB50AF58688}" presName="parTx1" presStyleLbl="node1" presStyleIdx="0" presStyleCnt="1"/>
      <dgm:spPr/>
      <dgm:t>
        <a:bodyPr/>
        <a:lstStyle/>
        <a:p>
          <a:endParaRPr lang="ru-RU"/>
        </a:p>
      </dgm:t>
    </dgm:pt>
    <dgm:pt modelId="{1EB74E73-B744-4C0A-90CA-302E3E123AAA}" type="pres">
      <dgm:prSet presAssocID="{C4D26784-DF3C-4D8A-9E27-1E7C84EB7C72}" presName="picture1" presStyleCnt="0"/>
      <dgm:spPr/>
    </dgm:pt>
    <dgm:pt modelId="{2A2E1799-FB9E-4820-AD8F-C6016385E32B}" type="pres">
      <dgm:prSet presAssocID="{C4D26784-DF3C-4D8A-9E27-1E7C84EB7C72}" presName="imageRepeatNode" presStyleLbl="fgImgPlace1" presStyleIdx="0" presStyleCnt="1"/>
      <dgm:spPr/>
      <dgm:t>
        <a:bodyPr/>
        <a:lstStyle/>
        <a:p>
          <a:endParaRPr lang="ru-RU"/>
        </a:p>
      </dgm:t>
    </dgm:pt>
  </dgm:ptLst>
  <dgm:cxnLst>
    <dgm:cxn modelId="{46B1D05F-569A-4248-8B22-10383146ADF9}" type="presOf" srcId="{6AA5AEE8-71C9-4004-A894-3CB50AF58688}" destId="{1C478D7D-F748-4B19-A597-0669B9DBB56E}" srcOrd="0" destOrd="0" presId="urn:microsoft.com/office/officeart/2008/layout/AscendingPictureAccentProcess"/>
    <dgm:cxn modelId="{8CA569B5-3161-4398-9A52-D3C567E16673}" type="presOf" srcId="{3C7EAD22-9AB7-47F1-B017-908E0B652649}" destId="{22321D09-1140-4756-B911-0144924712C2}" srcOrd="0" destOrd="0" presId="urn:microsoft.com/office/officeart/2008/layout/AscendingPictureAccentProcess"/>
    <dgm:cxn modelId="{42B1C81D-DDF9-478B-B472-3BC256F259B9}" srcId="{3C7EAD22-9AB7-47F1-B017-908E0B652649}" destId="{6AA5AEE8-71C9-4004-A894-3CB50AF58688}" srcOrd="0" destOrd="0" parTransId="{52826E97-EFF5-46EC-AE90-CBF8437F2A20}" sibTransId="{C4D26784-DF3C-4D8A-9E27-1E7C84EB7C72}"/>
    <dgm:cxn modelId="{CE7F44E8-4209-4CE6-BDA6-879F6CBA93C5}" type="presOf" srcId="{C4D26784-DF3C-4D8A-9E27-1E7C84EB7C72}" destId="{2A2E1799-FB9E-4820-AD8F-C6016385E32B}" srcOrd="0" destOrd="0" presId="urn:microsoft.com/office/officeart/2008/layout/AscendingPictureAccentProcess"/>
    <dgm:cxn modelId="{88E52B3D-872E-41C3-BBBC-61514C71D5EC}" type="presParOf" srcId="{22321D09-1140-4756-B911-0144924712C2}" destId="{1C478D7D-F748-4B19-A597-0669B9DBB56E}" srcOrd="0" destOrd="0" presId="urn:microsoft.com/office/officeart/2008/layout/AscendingPictureAccentProcess"/>
    <dgm:cxn modelId="{EC778DF9-089F-4A89-974D-AB2F5B6FC25B}" type="presParOf" srcId="{22321D09-1140-4756-B911-0144924712C2}" destId="{1EB74E73-B744-4C0A-90CA-302E3E123AAA}" srcOrd="1" destOrd="0" presId="urn:microsoft.com/office/officeart/2008/layout/AscendingPictureAccentProcess"/>
    <dgm:cxn modelId="{10EE50E6-7D82-4CBB-A489-06EDEB68600B}" type="presParOf" srcId="{1EB74E73-B744-4C0A-90CA-302E3E123AAA}" destId="{2A2E1799-FB9E-4820-AD8F-C6016385E32B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724351-2448-46CA-B976-33EB967D580B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C63522F7-4EDF-441C-8D3E-C10C63E0D2FF}">
      <dgm:prSet phldrT="[Текст]" custT="1"/>
      <dgm:spPr/>
      <dgm:t>
        <a:bodyPr/>
        <a:lstStyle/>
        <a:p>
          <a:r>
            <a:rPr lang="ru-RU" sz="2800" dirty="0"/>
            <a:t>Боев И.А.</a:t>
          </a:r>
        </a:p>
      </dgm:t>
    </dgm:pt>
    <dgm:pt modelId="{B0A036C5-E84D-4B27-A154-C62741397695}" type="parTrans" cxnId="{F6D8EF8E-003F-448E-94CC-52D39383AF04}">
      <dgm:prSet/>
      <dgm:spPr/>
      <dgm:t>
        <a:bodyPr/>
        <a:lstStyle/>
        <a:p>
          <a:endParaRPr lang="ru-RU"/>
        </a:p>
      </dgm:t>
    </dgm:pt>
    <dgm:pt modelId="{CC19FAB3-3D86-40FD-A87A-65D935817972}" type="sibTrans" cxnId="{F6D8EF8E-003F-448E-94CC-52D39383AF04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ru-RU"/>
        </a:p>
      </dgm:t>
    </dgm:pt>
    <dgm:pt modelId="{1781714A-BDBE-4FCB-92E8-51C69AFEAE07}" type="pres">
      <dgm:prSet presAssocID="{78724351-2448-46CA-B976-33EB967D580B}" presName="Name0" presStyleCnt="0">
        <dgm:presLayoutVars>
          <dgm:chMax val="7"/>
          <dgm:chPref val="7"/>
          <dgm:dir/>
        </dgm:presLayoutVars>
      </dgm:prSet>
      <dgm:spPr/>
    </dgm:pt>
    <dgm:pt modelId="{B4C605D7-3496-4BDA-850C-A1A22E264B22}" type="pres">
      <dgm:prSet presAssocID="{C63522F7-4EDF-441C-8D3E-C10C63E0D2FF}" presName="parTx1" presStyleLbl="node1" presStyleIdx="0" presStyleCnt="1" custScaleX="95940" custScaleY="88013" custLinFactNeighborX="-2003" custLinFactNeighborY="-1903"/>
      <dgm:spPr/>
      <dgm:t>
        <a:bodyPr/>
        <a:lstStyle/>
        <a:p>
          <a:endParaRPr lang="ru-RU"/>
        </a:p>
      </dgm:t>
    </dgm:pt>
    <dgm:pt modelId="{5F6FA3E4-C243-40DE-BC3F-0139B0E187CC}" type="pres">
      <dgm:prSet presAssocID="{CC19FAB3-3D86-40FD-A87A-65D935817972}" presName="picture1" presStyleCnt="0"/>
      <dgm:spPr/>
    </dgm:pt>
    <dgm:pt modelId="{10110325-6F7E-4DD3-BBDE-35BBEF6068C4}" type="pres">
      <dgm:prSet presAssocID="{CC19FAB3-3D86-40FD-A87A-65D935817972}" presName="imageRepeatNode" presStyleLbl="fgImgPlace1" presStyleIdx="0" presStyleCnt="1"/>
      <dgm:spPr/>
      <dgm:t>
        <a:bodyPr/>
        <a:lstStyle/>
        <a:p>
          <a:endParaRPr lang="ru-RU"/>
        </a:p>
      </dgm:t>
    </dgm:pt>
  </dgm:ptLst>
  <dgm:cxnLst>
    <dgm:cxn modelId="{88E8B300-E36A-476F-8531-224A4D03087B}" type="presOf" srcId="{78724351-2448-46CA-B976-33EB967D580B}" destId="{1781714A-BDBE-4FCB-92E8-51C69AFEAE07}" srcOrd="0" destOrd="0" presId="urn:microsoft.com/office/officeart/2008/layout/AscendingPictureAccentProcess"/>
    <dgm:cxn modelId="{FEE7BFB7-ADC8-4245-AF5F-88B7EC2AAFA6}" type="presOf" srcId="{C63522F7-4EDF-441C-8D3E-C10C63E0D2FF}" destId="{B4C605D7-3496-4BDA-850C-A1A22E264B22}" srcOrd="0" destOrd="0" presId="urn:microsoft.com/office/officeart/2008/layout/AscendingPictureAccentProcess"/>
    <dgm:cxn modelId="{B230863F-5AFF-4F34-A270-C9E3CCA125AB}" type="presOf" srcId="{CC19FAB3-3D86-40FD-A87A-65D935817972}" destId="{10110325-6F7E-4DD3-BBDE-35BBEF6068C4}" srcOrd="0" destOrd="0" presId="urn:microsoft.com/office/officeart/2008/layout/AscendingPictureAccentProcess"/>
    <dgm:cxn modelId="{F6D8EF8E-003F-448E-94CC-52D39383AF04}" srcId="{78724351-2448-46CA-B976-33EB967D580B}" destId="{C63522F7-4EDF-441C-8D3E-C10C63E0D2FF}" srcOrd="0" destOrd="0" parTransId="{B0A036C5-E84D-4B27-A154-C62741397695}" sibTransId="{CC19FAB3-3D86-40FD-A87A-65D935817972}"/>
    <dgm:cxn modelId="{6CC744AE-5E4A-4F0D-8217-F1405750C539}" type="presParOf" srcId="{1781714A-BDBE-4FCB-92E8-51C69AFEAE07}" destId="{B4C605D7-3496-4BDA-850C-A1A22E264B22}" srcOrd="0" destOrd="0" presId="urn:microsoft.com/office/officeart/2008/layout/AscendingPictureAccentProcess"/>
    <dgm:cxn modelId="{7918C84D-E9A2-44C7-8E0E-B9F97D4B674F}" type="presParOf" srcId="{1781714A-BDBE-4FCB-92E8-51C69AFEAE07}" destId="{5F6FA3E4-C243-40DE-BC3F-0139B0E187CC}" srcOrd="1" destOrd="0" presId="urn:microsoft.com/office/officeart/2008/layout/AscendingPictureAccentProcess"/>
    <dgm:cxn modelId="{15AA9674-D195-4A20-A17E-8D95E44C402E}" type="presParOf" srcId="{5F6FA3E4-C243-40DE-BC3F-0139B0E187CC}" destId="{10110325-6F7E-4DD3-BBDE-35BBEF6068C4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9C49A2-022C-4906-87A6-68CAAE60C78C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9CFF2BC2-2863-4FAB-9566-E13981FFDE62}">
      <dgm:prSet phldrT="[Текст]"/>
      <dgm:spPr/>
      <dgm:t>
        <a:bodyPr/>
        <a:lstStyle/>
        <a:p>
          <a:r>
            <a:rPr lang="ru-RU" dirty="0"/>
            <a:t>Лидер           Данилова П. М.</a:t>
          </a:r>
        </a:p>
      </dgm:t>
    </dgm:pt>
    <dgm:pt modelId="{D0654B6D-4B73-4BB6-A9B0-6EC70C4EA8D5}" type="parTrans" cxnId="{2072D095-32CD-410F-990E-A2D4AE321B24}">
      <dgm:prSet/>
      <dgm:spPr/>
      <dgm:t>
        <a:bodyPr/>
        <a:lstStyle/>
        <a:p>
          <a:endParaRPr lang="ru-RU"/>
        </a:p>
      </dgm:t>
    </dgm:pt>
    <dgm:pt modelId="{912499EE-3572-40B2-B10B-0FC2E7AB7224}" type="sibTrans" cxnId="{2072D095-32CD-410F-990E-A2D4AE321B24}">
      <dgm:prSet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  <dgm:t>
        <a:bodyPr/>
        <a:lstStyle/>
        <a:p>
          <a:endParaRPr lang="ru-RU"/>
        </a:p>
      </dgm:t>
    </dgm:pt>
    <dgm:pt modelId="{B0728A29-0C00-4957-AC59-272DFA478709}" type="pres">
      <dgm:prSet presAssocID="{879C49A2-022C-4906-87A6-68CAAE60C78C}" presName="Name0" presStyleCnt="0">
        <dgm:presLayoutVars>
          <dgm:chMax val="7"/>
          <dgm:chPref val="7"/>
          <dgm:dir/>
        </dgm:presLayoutVars>
      </dgm:prSet>
      <dgm:spPr/>
    </dgm:pt>
    <dgm:pt modelId="{B49138CA-5D81-4980-AB32-9662EBC5AD11}" type="pres">
      <dgm:prSet presAssocID="{9CFF2BC2-2863-4FAB-9566-E13981FFDE62}" presName="parTx1" presStyleLbl="node1" presStyleIdx="0" presStyleCnt="1"/>
      <dgm:spPr/>
      <dgm:t>
        <a:bodyPr/>
        <a:lstStyle/>
        <a:p>
          <a:endParaRPr lang="ru-RU"/>
        </a:p>
      </dgm:t>
    </dgm:pt>
    <dgm:pt modelId="{3620E417-82B7-4DDC-A0C2-572EE1BD4D50}" type="pres">
      <dgm:prSet presAssocID="{912499EE-3572-40B2-B10B-0FC2E7AB7224}" presName="picture1" presStyleCnt="0"/>
      <dgm:spPr/>
    </dgm:pt>
    <dgm:pt modelId="{C12CBFBA-52FF-47B2-997A-1BC4906EF45B}" type="pres">
      <dgm:prSet presAssocID="{912499EE-3572-40B2-B10B-0FC2E7AB7224}" presName="imageRepeatNode" presStyleLbl="fgImgPlace1" presStyleIdx="0" presStyleCnt="1"/>
      <dgm:spPr/>
      <dgm:t>
        <a:bodyPr/>
        <a:lstStyle/>
        <a:p>
          <a:endParaRPr lang="ru-RU"/>
        </a:p>
      </dgm:t>
    </dgm:pt>
  </dgm:ptLst>
  <dgm:cxnLst>
    <dgm:cxn modelId="{69DA5485-DB77-44BA-BB61-5D9F4A83B9CE}" type="presOf" srcId="{9CFF2BC2-2863-4FAB-9566-E13981FFDE62}" destId="{B49138CA-5D81-4980-AB32-9662EBC5AD11}" srcOrd="0" destOrd="0" presId="urn:microsoft.com/office/officeart/2008/layout/AscendingPictureAccentProcess"/>
    <dgm:cxn modelId="{2072D095-32CD-410F-990E-A2D4AE321B24}" srcId="{879C49A2-022C-4906-87A6-68CAAE60C78C}" destId="{9CFF2BC2-2863-4FAB-9566-E13981FFDE62}" srcOrd="0" destOrd="0" parTransId="{D0654B6D-4B73-4BB6-A9B0-6EC70C4EA8D5}" sibTransId="{912499EE-3572-40B2-B10B-0FC2E7AB7224}"/>
    <dgm:cxn modelId="{D4B2F106-FF0F-4837-A78E-7A7016F30729}" type="presOf" srcId="{912499EE-3572-40B2-B10B-0FC2E7AB7224}" destId="{C12CBFBA-52FF-47B2-997A-1BC4906EF45B}" srcOrd="0" destOrd="0" presId="urn:microsoft.com/office/officeart/2008/layout/AscendingPictureAccentProcess"/>
    <dgm:cxn modelId="{694924F1-E763-4111-BF79-D36A8B09433B}" type="presOf" srcId="{879C49A2-022C-4906-87A6-68CAAE60C78C}" destId="{B0728A29-0C00-4957-AC59-272DFA478709}" srcOrd="0" destOrd="0" presId="urn:microsoft.com/office/officeart/2008/layout/AscendingPictureAccentProcess"/>
    <dgm:cxn modelId="{BBA5A28A-C9F6-48F6-BC13-35124486311E}" type="presParOf" srcId="{B0728A29-0C00-4957-AC59-272DFA478709}" destId="{B49138CA-5D81-4980-AB32-9662EBC5AD11}" srcOrd="0" destOrd="0" presId="urn:microsoft.com/office/officeart/2008/layout/AscendingPictureAccentProcess"/>
    <dgm:cxn modelId="{787D8F08-78E4-4C94-8C14-50838DF5303E}" type="presParOf" srcId="{B0728A29-0C00-4957-AC59-272DFA478709}" destId="{3620E417-82B7-4DDC-A0C2-572EE1BD4D50}" srcOrd="1" destOrd="0" presId="urn:microsoft.com/office/officeart/2008/layout/AscendingPictureAccentProcess"/>
    <dgm:cxn modelId="{1089E1CA-E7CE-459B-A2A1-8358A69A14A7}" type="presParOf" srcId="{3620E417-82B7-4DDC-A0C2-572EE1BD4D50}" destId="{C12CBFBA-52FF-47B2-997A-1BC4906EF45B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CDCE5C-5ABF-42E5-8251-9C47EA9919A5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54579782-888F-4060-A170-7C1A92E9BFC7}">
      <dgm:prSet phldrT="[Текст]"/>
      <dgm:spPr/>
      <dgm:t>
        <a:bodyPr/>
        <a:lstStyle/>
        <a:p>
          <a:r>
            <a:rPr lang="ru-RU" dirty="0"/>
            <a:t>Доцент, к.т.н. Никонова Е.Л.</a:t>
          </a:r>
        </a:p>
      </dgm:t>
    </dgm:pt>
    <dgm:pt modelId="{85C58803-F0C9-4664-B102-FBCBE18D4617}" type="parTrans" cxnId="{97A4B42B-E7D1-4358-9981-9EAE89CB716B}">
      <dgm:prSet/>
      <dgm:spPr/>
      <dgm:t>
        <a:bodyPr/>
        <a:lstStyle/>
        <a:p>
          <a:endParaRPr lang="ru-RU"/>
        </a:p>
      </dgm:t>
    </dgm:pt>
    <dgm:pt modelId="{BDC31488-BC84-43DF-9B08-3073EDB46AC4}" type="sibTrans" cxnId="{97A4B42B-E7D1-4358-9981-9EAE89CB716B}">
      <dgm:prSet/>
      <dgm:spPr>
        <a:blipFill>
          <a:blip xmlns:r="http://schemas.openxmlformats.org/officeDocument/2006/relationships" r:embed="rId1"/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A8E86C10-42C2-41AB-A91F-EC747212181A}" type="pres">
      <dgm:prSet presAssocID="{0FCDCE5C-5ABF-42E5-8251-9C47EA9919A5}" presName="Name0" presStyleCnt="0">
        <dgm:presLayoutVars>
          <dgm:chMax val="7"/>
          <dgm:chPref val="7"/>
          <dgm:dir/>
        </dgm:presLayoutVars>
      </dgm:prSet>
      <dgm:spPr/>
    </dgm:pt>
    <dgm:pt modelId="{C4080D82-22FA-4FF8-BB25-61201B5EF3F9}" type="pres">
      <dgm:prSet presAssocID="{54579782-888F-4060-A170-7C1A92E9BFC7}" presName="parTx1" presStyleLbl="node1" presStyleIdx="0" presStyleCnt="1"/>
      <dgm:spPr/>
      <dgm:t>
        <a:bodyPr/>
        <a:lstStyle/>
        <a:p>
          <a:endParaRPr lang="ru-RU"/>
        </a:p>
      </dgm:t>
    </dgm:pt>
    <dgm:pt modelId="{DB0D7B52-6615-4163-946E-6BDAE694A242}" type="pres">
      <dgm:prSet presAssocID="{BDC31488-BC84-43DF-9B08-3073EDB46AC4}" presName="picture1" presStyleCnt="0"/>
      <dgm:spPr/>
    </dgm:pt>
    <dgm:pt modelId="{7B98C0AE-54D6-4819-AA08-A3BC0FDC6713}" type="pres">
      <dgm:prSet presAssocID="{BDC31488-BC84-43DF-9B08-3073EDB46AC4}" presName="imageRepeatNode" presStyleLbl="fgImgPlace1" presStyleIdx="0" presStyleCnt="1"/>
      <dgm:spPr/>
      <dgm:t>
        <a:bodyPr/>
        <a:lstStyle/>
        <a:p>
          <a:endParaRPr lang="ru-RU"/>
        </a:p>
      </dgm:t>
    </dgm:pt>
  </dgm:ptLst>
  <dgm:cxnLst>
    <dgm:cxn modelId="{1970E147-58FE-45A0-B9CA-232B88D91C63}" type="presOf" srcId="{BDC31488-BC84-43DF-9B08-3073EDB46AC4}" destId="{7B98C0AE-54D6-4819-AA08-A3BC0FDC6713}" srcOrd="0" destOrd="0" presId="urn:microsoft.com/office/officeart/2008/layout/AscendingPictureAccentProcess"/>
    <dgm:cxn modelId="{97A4B42B-E7D1-4358-9981-9EAE89CB716B}" srcId="{0FCDCE5C-5ABF-42E5-8251-9C47EA9919A5}" destId="{54579782-888F-4060-A170-7C1A92E9BFC7}" srcOrd="0" destOrd="0" parTransId="{85C58803-F0C9-4664-B102-FBCBE18D4617}" sibTransId="{BDC31488-BC84-43DF-9B08-3073EDB46AC4}"/>
    <dgm:cxn modelId="{4E371DD9-A74D-408C-B9CE-64B6D718F9D0}" type="presOf" srcId="{54579782-888F-4060-A170-7C1A92E9BFC7}" destId="{C4080D82-22FA-4FF8-BB25-61201B5EF3F9}" srcOrd="0" destOrd="0" presId="urn:microsoft.com/office/officeart/2008/layout/AscendingPictureAccentProcess"/>
    <dgm:cxn modelId="{0A9BBF45-92E3-423D-8D22-B907059E0D96}" type="presOf" srcId="{0FCDCE5C-5ABF-42E5-8251-9C47EA9919A5}" destId="{A8E86C10-42C2-41AB-A91F-EC747212181A}" srcOrd="0" destOrd="0" presId="urn:microsoft.com/office/officeart/2008/layout/AscendingPictureAccentProcess"/>
    <dgm:cxn modelId="{00BB7425-B5FD-4C38-809D-D398A1894D1E}" type="presParOf" srcId="{A8E86C10-42C2-41AB-A91F-EC747212181A}" destId="{C4080D82-22FA-4FF8-BB25-61201B5EF3F9}" srcOrd="0" destOrd="0" presId="urn:microsoft.com/office/officeart/2008/layout/AscendingPictureAccentProcess"/>
    <dgm:cxn modelId="{4BCD6D14-991E-44E5-9230-FD2874D7A6E8}" type="presParOf" srcId="{A8E86C10-42C2-41AB-A91F-EC747212181A}" destId="{DB0D7B52-6615-4163-946E-6BDAE694A242}" srcOrd="1" destOrd="0" presId="urn:microsoft.com/office/officeart/2008/layout/AscendingPictureAccentProcess"/>
    <dgm:cxn modelId="{AFE665DD-014D-4DFB-B75E-CD85D342387B}" type="presParOf" srcId="{DB0D7B52-6615-4163-946E-6BDAE694A242}" destId="{7B98C0AE-54D6-4819-AA08-A3BC0FDC6713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78D7D-F748-4B19-A597-0669B9DBB56E}">
      <dsp:nvSpPr>
        <dsp:cNvPr id="0" name=""/>
        <dsp:cNvSpPr/>
      </dsp:nvSpPr>
      <dsp:spPr>
        <a:xfrm>
          <a:off x="1053733" y="1289914"/>
          <a:ext cx="3153413" cy="8457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7473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Николаев Е.А.</a:t>
          </a:r>
        </a:p>
      </dsp:txBody>
      <dsp:txXfrm>
        <a:off x="1095017" y="1331198"/>
        <a:ext cx="3070845" cy="763138"/>
      </dsp:txXfrm>
    </dsp:sp>
    <dsp:sp modelId="{2A2E1799-FB9E-4820-AD8F-C6016385E32B}">
      <dsp:nvSpPr>
        <dsp:cNvPr id="0" name=""/>
        <dsp:cNvSpPr/>
      </dsp:nvSpPr>
      <dsp:spPr>
        <a:xfrm>
          <a:off x="179295" y="460986"/>
          <a:ext cx="1462001" cy="1462220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605D7-3496-4BDA-850C-A1A22E264B22}">
      <dsp:nvSpPr>
        <dsp:cNvPr id="0" name=""/>
        <dsp:cNvSpPr/>
      </dsp:nvSpPr>
      <dsp:spPr>
        <a:xfrm>
          <a:off x="1154295" y="1353064"/>
          <a:ext cx="3213891" cy="7907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9062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Боев И.А.</a:t>
          </a:r>
        </a:p>
      </dsp:txBody>
      <dsp:txXfrm>
        <a:off x="1192894" y="1391663"/>
        <a:ext cx="3136693" cy="713511"/>
      </dsp:txXfrm>
    </dsp:sp>
    <dsp:sp modelId="{10110325-6F7E-4DD3-BBDE-35BBEF6068C4}">
      <dsp:nvSpPr>
        <dsp:cNvPr id="0" name=""/>
        <dsp:cNvSpPr/>
      </dsp:nvSpPr>
      <dsp:spPr>
        <a:xfrm>
          <a:off x="224468" y="435738"/>
          <a:ext cx="1553096" cy="1553328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138CA-5D81-4980-AB32-9662EBC5AD11}">
      <dsp:nvSpPr>
        <dsp:cNvPr id="0" name=""/>
        <dsp:cNvSpPr/>
      </dsp:nvSpPr>
      <dsp:spPr>
        <a:xfrm>
          <a:off x="1134317" y="1091398"/>
          <a:ext cx="3162619" cy="848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9421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Лидер           Данилова П. М.</a:t>
          </a:r>
        </a:p>
      </dsp:txBody>
      <dsp:txXfrm>
        <a:off x="1175721" y="1132802"/>
        <a:ext cx="3079811" cy="765367"/>
      </dsp:txXfrm>
    </dsp:sp>
    <dsp:sp modelId="{C12CBFBA-52FF-47B2-997A-1BC4906EF45B}">
      <dsp:nvSpPr>
        <dsp:cNvPr id="0" name=""/>
        <dsp:cNvSpPr/>
      </dsp:nvSpPr>
      <dsp:spPr>
        <a:xfrm>
          <a:off x="257327" y="260050"/>
          <a:ext cx="1466269" cy="1466489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80D82-22FA-4FF8-BB25-61201B5EF3F9}">
      <dsp:nvSpPr>
        <dsp:cNvPr id="0" name=""/>
        <dsp:cNvSpPr/>
      </dsp:nvSpPr>
      <dsp:spPr>
        <a:xfrm>
          <a:off x="1111038" y="1233356"/>
          <a:ext cx="3324907" cy="891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3772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Доцент, к.т.н. Никонова Е.Л.</a:t>
          </a:r>
        </a:p>
      </dsp:txBody>
      <dsp:txXfrm>
        <a:off x="1154567" y="1276885"/>
        <a:ext cx="3237849" cy="804640"/>
      </dsp:txXfrm>
    </dsp:sp>
    <dsp:sp modelId="{7B98C0AE-54D6-4819-AA08-A3BC0FDC6713}">
      <dsp:nvSpPr>
        <dsp:cNvPr id="0" name=""/>
        <dsp:cNvSpPr/>
      </dsp:nvSpPr>
      <dsp:spPr>
        <a:xfrm>
          <a:off x="189046" y="359348"/>
          <a:ext cx="1541510" cy="154174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4288169"/>
          </a:xfrm>
        </p:spPr>
        <p:txBody>
          <a:bodyPr>
            <a:normAutofit/>
          </a:bodyPr>
          <a:lstStyle/>
          <a:p>
            <a:r>
              <a:rPr lang="ru-RU" sz="3200" dirty="0"/>
              <a:t>Реконструкция системы химической водоподготовки для приготовления воды питьевого качества</a:t>
            </a:r>
            <a:br>
              <a:rPr lang="ru-RU" sz="3200" dirty="0"/>
            </a:br>
            <a:r>
              <a:rPr lang="ru-RU" sz="3200" dirty="0">
                <a:ea typeface="+mj-lt"/>
                <a:cs typeface="+mj-lt"/>
              </a:rPr>
              <a:t/>
            </a:r>
            <a:br>
              <a:rPr lang="ru-RU" sz="3200" dirty="0">
                <a:ea typeface="+mj-lt"/>
                <a:cs typeface="+mj-lt"/>
              </a:rPr>
            </a:br>
            <a:r>
              <a:rPr lang="ru-RU" sz="3200" b="0" dirty="0">
                <a:cs typeface="Calibri"/>
              </a:rPr>
              <a:t>Защита идеи проекта</a:t>
            </a:r>
            <a:br>
              <a:rPr lang="ru-RU" sz="3200" b="0" dirty="0">
                <a:cs typeface="Calibri"/>
              </a:rPr>
            </a:br>
            <a:r>
              <a:rPr lang="ru-RU" sz="3200" b="0" dirty="0">
                <a:cs typeface="Calibri"/>
              </a:rPr>
              <a:t>(Краш-тест)</a:t>
            </a:r>
            <a:endParaRPr lang="ru-RU" b="0" dirty="0"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17AF84-1BAA-2F2D-9CF4-3D4FB037A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97" y="1962723"/>
            <a:ext cx="3157533" cy="3267214"/>
          </a:xfrm>
        </p:spPr>
        <p:txBody>
          <a:bodyPr vert="horz" lIns="117226" tIns="58613" rIns="117226" bIns="58613" rtlCol="0" anchor="t">
            <a:noAutofit/>
          </a:bodyPr>
          <a:lstStyle/>
          <a:p>
            <a:pPr marL="1905" indent="-1905" algn="ctr"/>
            <a:r>
              <a:rPr lang="ru-RU" sz="2800" b="1" dirty="0">
                <a:cs typeface="Arial"/>
              </a:rPr>
              <a:t>Заказчик</a:t>
            </a:r>
          </a:p>
          <a:p>
            <a:pPr marL="1905" indent="-1905" algn="ctr"/>
            <a:endParaRPr lang="ru-RU" sz="2800" b="1" dirty="0">
              <a:cs typeface="Arial"/>
            </a:endParaRPr>
          </a:p>
          <a:p>
            <a:pPr marL="1905" indent="-1905" algn="ctr"/>
            <a:r>
              <a:rPr lang="ru-RU" sz="2800" b="1" dirty="0">
                <a:cs typeface="Arial"/>
              </a:rPr>
              <a:t>Руководители проектного обучения </a:t>
            </a:r>
          </a:p>
          <a:p>
            <a:pPr marL="1905" indent="-1905" algn="ctr"/>
            <a:endParaRPr lang="ru-RU" sz="2800" b="1" dirty="0">
              <a:cs typeface="Arial"/>
            </a:endParaRPr>
          </a:p>
          <a:p>
            <a:pPr marL="1905" indent="-1905" algn="ctr"/>
            <a:r>
              <a:rPr lang="ru-RU" sz="2800" b="1" dirty="0">
                <a:cs typeface="Arial"/>
              </a:rPr>
              <a:t>Команда  </a:t>
            </a:r>
          </a:p>
          <a:p>
            <a:pPr marL="1905" indent="-1905"/>
            <a:endParaRPr lang="ru-RU" dirty="0">
              <a:cs typeface="Arial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A3796B1-A4E9-5BCD-2956-2C873534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C6841A-24D7-923A-4DAE-C942D8CA5D38}"/>
              </a:ext>
            </a:extLst>
          </p:cNvPr>
          <p:cNvSpPr txBox="1"/>
          <p:nvPr/>
        </p:nvSpPr>
        <p:spPr>
          <a:xfrm>
            <a:off x="5200277" y="1750594"/>
            <a:ext cx="6368142" cy="3647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aseline="0" dirty="0"/>
              <a:t>ПАО «ОГК - 2» - Череповецкая ГРЭС </a:t>
            </a:r>
            <a:r>
              <a:rPr lang="ru-RU" dirty="0">
                <a:ea typeface="+mn-lt"/>
                <a:cs typeface="+mn-lt"/>
              </a:rPr>
              <a:t>в лице ****</a:t>
            </a:r>
          </a:p>
          <a:p>
            <a:endParaRPr lang="ru-RU" dirty="0">
              <a:ea typeface="+mn-lt"/>
              <a:cs typeface="+mn-lt"/>
            </a:endParaRPr>
          </a:p>
          <a:p>
            <a:endParaRPr lang="ru-RU" dirty="0">
              <a:ea typeface="+mn-lt"/>
              <a:cs typeface="+mn-lt"/>
            </a:endParaRPr>
          </a:p>
          <a:p>
            <a:r>
              <a:rPr lang="ru-RU" dirty="0"/>
              <a:t>Доцент, к.т.н. Никонова Елена Леонидовна</a:t>
            </a:r>
          </a:p>
          <a:p>
            <a:endParaRPr lang="ru-RU" dirty="0">
              <a:cs typeface="Arial"/>
            </a:endParaRPr>
          </a:p>
          <a:p>
            <a:endParaRPr lang="ru-RU" dirty="0">
              <a:cs typeface="Arial"/>
            </a:endParaRPr>
          </a:p>
          <a:p>
            <a:endParaRPr lang="ru-RU" dirty="0">
              <a:cs typeface="Arial"/>
            </a:endParaRPr>
          </a:p>
          <a:p>
            <a:r>
              <a:rPr lang="ru-RU" dirty="0">
                <a:cs typeface="Arial"/>
              </a:rPr>
              <a:t>Название команды: </a:t>
            </a:r>
            <a:r>
              <a:rPr lang="ru-RU" b="1" dirty="0">
                <a:cs typeface="Arial"/>
              </a:rPr>
              <a:t>"Май"</a:t>
            </a:r>
            <a:endParaRPr lang="ru-RU" dirty="0"/>
          </a:p>
          <a:p>
            <a:r>
              <a:rPr lang="ru-RU" dirty="0">
                <a:cs typeface="Arial"/>
              </a:rPr>
              <a:t>П. Данилова (лидер</a:t>
            </a:r>
            <a:r>
              <a:rPr lang="ru-RU" dirty="0" smtClean="0">
                <a:cs typeface="Arial"/>
              </a:rPr>
              <a:t>).</a:t>
            </a:r>
            <a:endParaRPr lang="ru-RU" dirty="0">
              <a:cs typeface="Arial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D82C6E1F-1064-52E8-6494-13CD746C1BDB}"/>
              </a:ext>
            </a:extLst>
          </p:cNvPr>
          <p:cNvSpPr/>
          <p:nvPr/>
        </p:nvSpPr>
        <p:spPr>
          <a:xfrm>
            <a:off x="4398393" y="1456681"/>
            <a:ext cx="92815" cy="44963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9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09521" y="556289"/>
            <a:ext cx="10971372" cy="4882752"/>
          </a:xfrm>
          <a:prstGeom prst="rect">
            <a:avLst/>
          </a:prstGeom>
        </p:spPr>
        <p:txBody>
          <a:bodyPr vert="horz" wrap="square" lIns="117226" tIns="58613" rIns="117226" bIns="58613" rtlCol="0" anchor="t">
            <a:spAutoFit/>
          </a:bodyPr>
          <a:lstStyle/>
          <a:p>
            <a:pPr marL="1905" indent="-1905"/>
            <a:endParaRPr lang="ru-RU" sz="3600" dirty="0">
              <a:solidFill>
                <a:schemeClr val="bg1">
                  <a:lumMod val="50000"/>
                </a:schemeClr>
              </a:solidFill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cs typeface="Times New Roman" panose="02020603050405020304" pitchFamily="18" charset="0"/>
              </a:rPr>
              <a:t>Большие экономические затраты на использование воды для нужд ГВС и питания теплосети. 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+mn-lt"/>
                <a:cs typeface="Times New Roman" panose="02020603050405020304" pitchFamily="18" charset="0"/>
              </a:rPr>
              <a:t>Объединение установок для подготовки воды для питания котла и нужд ГВС и теплосети </a:t>
            </a:r>
            <a:r>
              <a:rPr lang="ru-RU" sz="3600" baseline="0" dirty="0"/>
              <a:t>ПАО «ОГК - 2» - Череповецкая ГРЭС</a:t>
            </a:r>
            <a:r>
              <a:rPr lang="ru-RU" sz="3600" dirty="0">
                <a:latin typeface="+mn-lt"/>
                <a:cs typeface="Times New Roman" panose="02020603050405020304" pitchFamily="18" charset="0"/>
              </a:rPr>
              <a:t>.</a:t>
            </a:r>
          </a:p>
          <a:p>
            <a:endParaRPr lang="ru-RU" sz="3600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существующих решений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1348711"/>
          </a:xfrm>
        </p:spPr>
        <p:txBody>
          <a:bodyPr/>
          <a:lstStyle/>
          <a:p>
            <a:pPr indent="360000"/>
            <a:r>
              <a:rPr lang="ru-RU" dirty="0"/>
              <a:t>Мы предлагаем объединить установку по обессоливанию воды, идущей на подпитку котлов, и установку по химической подготовке воды, идущей с водоканала на нужды ГВС и подпитку теплосети.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D5783D05-8F8E-2BE2-A2E2-769B8C465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30" y="2233377"/>
            <a:ext cx="7034570" cy="448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A835B5-ED20-A235-9D8C-4773C7D1CC72}"/>
              </a:ext>
            </a:extLst>
          </p:cNvPr>
          <p:cNvSpPr txBox="1"/>
          <p:nvPr/>
        </p:nvSpPr>
        <p:spPr>
          <a:xfrm>
            <a:off x="7299960" y="5270974"/>
            <a:ext cx="5349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Х.О – химически осветлённая вода</a:t>
            </a:r>
          </a:p>
          <a:p>
            <a:r>
              <a:rPr lang="ru-RU" sz="1800" dirty="0"/>
              <a:t>Х. Об. – химически обессоленная вода</a:t>
            </a:r>
          </a:p>
          <a:p>
            <a:r>
              <a:rPr lang="ru-RU" sz="1800" dirty="0"/>
              <a:t>Х.П. – химическая подготовка</a:t>
            </a:r>
          </a:p>
        </p:txBody>
      </p:sp>
    </p:spTree>
    <p:extLst>
      <p:ext uri="{BB962C8B-B14F-4D97-AF65-F5344CB8AC3E}">
        <p14:creationId xmlns:p14="http://schemas.microsoft.com/office/powerpoint/2010/main" val="4125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6148" y="983009"/>
            <a:ext cx="10971372" cy="2226292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344936" indent="-342900">
              <a:buFont typeface="Arial" panose="020B0604020202020204" pitchFamily="34" charset="0"/>
              <a:buChar char="•"/>
            </a:pPr>
            <a:r>
              <a:rPr lang="ru-RU" sz="2400" dirty="0"/>
              <a:t>Оценить качество имеющейся воды, идущей для подпитки котла и воды, идущей на нужды ГВС. </a:t>
            </a:r>
          </a:p>
          <a:p>
            <a:pPr marL="344936" indent="-342900">
              <a:buFont typeface="Arial" panose="020B0604020202020204" pitchFamily="34" charset="0"/>
              <a:buChar char="•"/>
            </a:pPr>
            <a:r>
              <a:rPr lang="ru-RU" sz="2400" dirty="0"/>
              <a:t>Разработать способ объединения установок для подготовки воды. </a:t>
            </a:r>
          </a:p>
          <a:p>
            <a:pPr marL="344936" indent="-342900">
              <a:buFont typeface="Arial" panose="020B0604020202020204" pitchFamily="34" charset="0"/>
              <a:buChar char="•"/>
            </a:pPr>
            <a:r>
              <a:rPr lang="ru-RU" sz="2400" dirty="0"/>
              <a:t>Подобрать недостающее оборудование и реагенты, скомпоновать составляющие установки.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609520" y="3650287"/>
            <a:ext cx="10971372" cy="289014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Показатели эффективности проекта:</a:t>
            </a:r>
          </a:p>
          <a:p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Достижение необходимого уровня очистки воды для питания котла и воды для нужд ГВС.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Экономическая выгодность проекта реконструкции.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продукта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6EE1F1AC-261B-08F9-DAF6-AA26AA99D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 t="4000" r="1671" b="8599"/>
          <a:stretch/>
        </p:blipFill>
        <p:spPr bwMode="auto">
          <a:xfrm>
            <a:off x="470382" y="1124162"/>
            <a:ext cx="7750624" cy="532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855FE3-6C63-B0D7-A98C-D9AA69450013}"/>
              </a:ext>
            </a:extLst>
          </p:cNvPr>
          <p:cNvSpPr txBox="1"/>
          <p:nvPr/>
        </p:nvSpPr>
        <p:spPr>
          <a:xfrm>
            <a:off x="8221006" y="1253284"/>
            <a:ext cx="36561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Х.О – химически осветлённая вода</a:t>
            </a:r>
          </a:p>
          <a:p>
            <a:r>
              <a:rPr lang="ru-RU" sz="1400" dirty="0"/>
              <a:t>Х. Об. – химически обессоленная вода</a:t>
            </a:r>
          </a:p>
          <a:p>
            <a:r>
              <a:rPr lang="ru-RU" sz="1400" dirty="0"/>
              <a:t>Х. П. – химическая подготовка</a:t>
            </a:r>
          </a:p>
          <a:p>
            <a:r>
              <a:rPr lang="ru-RU" sz="1400" dirty="0"/>
              <a:t>Ф1 -  фильтры первой ступени</a:t>
            </a:r>
          </a:p>
          <a:p>
            <a:r>
              <a:rPr lang="ru-RU" sz="1400" dirty="0"/>
              <a:t>Ф2 – фильтры второй ступени</a:t>
            </a:r>
          </a:p>
          <a:p>
            <a:r>
              <a:rPr lang="ru-RU" sz="1400" dirty="0"/>
              <a:t>ИОН- ионизатор</a:t>
            </a:r>
          </a:p>
          <a:p>
            <a:r>
              <a:rPr lang="ru-RU" sz="1400" dirty="0"/>
              <a:t>д/э - деаэратор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График реализации проекта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00807" y="5922832"/>
            <a:ext cx="2176934" cy="616215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b="1" dirty="0">
                <a:solidFill>
                  <a:srgbClr val="C00000"/>
                </a:solidFill>
                <a:cs typeface="Arial"/>
              </a:rPr>
              <a:t>Апрель 2023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="" xmlns:a16="http://schemas.microsoft.com/office/drawing/2014/main" id="{FD609A41-9990-E35E-D587-43AB25626D92}"/>
              </a:ext>
            </a:extLst>
          </p:cNvPr>
          <p:cNvSpPr/>
          <p:nvPr/>
        </p:nvSpPr>
        <p:spPr>
          <a:xfrm>
            <a:off x="1402198" y="5548276"/>
            <a:ext cx="10024024" cy="371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E7FFC5DF-3C15-0787-57AA-7F76E526C115}"/>
              </a:ext>
            </a:extLst>
          </p:cNvPr>
          <p:cNvSpPr/>
          <p:nvPr/>
        </p:nvSpPr>
        <p:spPr>
          <a:xfrm>
            <a:off x="1789274" y="4176676"/>
            <a:ext cx="51563" cy="1454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BCD92130-D24D-A464-0EAD-6255A58680F4}"/>
              </a:ext>
            </a:extLst>
          </p:cNvPr>
          <p:cNvSpPr/>
          <p:nvPr/>
        </p:nvSpPr>
        <p:spPr>
          <a:xfrm>
            <a:off x="6070665" y="4176675"/>
            <a:ext cx="51563" cy="1454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C74226A0-2128-B09D-1A25-36B78F5DFD92}"/>
              </a:ext>
            </a:extLst>
          </p:cNvPr>
          <p:cNvSpPr/>
          <p:nvPr/>
        </p:nvSpPr>
        <p:spPr>
          <a:xfrm>
            <a:off x="10415170" y="4176675"/>
            <a:ext cx="51563" cy="1454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7C1FA1-DBC9-8207-E51B-AA6228153983}"/>
              </a:ext>
            </a:extLst>
          </p:cNvPr>
          <p:cNvSpPr txBox="1"/>
          <p:nvPr/>
        </p:nvSpPr>
        <p:spPr>
          <a:xfrm>
            <a:off x="4850549" y="5916958"/>
            <a:ext cx="2542650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cs typeface="Arial"/>
              </a:rPr>
              <a:t>Сентябрь 2023</a:t>
            </a:r>
            <a:endParaRPr lang="ru-RU" sz="2000" b="1" dirty="0">
              <a:solidFill>
                <a:srgbClr val="C00000"/>
              </a:solidFill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81AF5CD-AA6A-5075-2798-1C0C202E4221}"/>
              </a:ext>
            </a:extLst>
          </p:cNvPr>
          <p:cNvSpPr txBox="1"/>
          <p:nvPr/>
        </p:nvSpPr>
        <p:spPr>
          <a:xfrm>
            <a:off x="9552422" y="5904067"/>
            <a:ext cx="2176933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cs typeface="Arial"/>
              </a:rPr>
              <a:t>Декабрь 2023</a:t>
            </a:r>
            <a:endParaRPr lang="ru-RU" b="1" dirty="0">
              <a:solidFill>
                <a:srgbClr val="C00000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AF5B60-3093-37BF-D067-2F56EDFA5C0D}"/>
              </a:ext>
            </a:extLst>
          </p:cNvPr>
          <p:cNvSpPr txBox="1"/>
          <p:nvPr/>
        </p:nvSpPr>
        <p:spPr>
          <a:xfrm>
            <a:off x="394025" y="2952033"/>
            <a:ext cx="2893462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cs typeface="Arial"/>
              </a:rPr>
              <a:t>Анализ ситуации, формулировка проблемы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BF1237D-30E9-CE1D-3839-35AD1D96AB4A}"/>
              </a:ext>
            </a:extLst>
          </p:cNvPr>
          <p:cNvSpPr txBox="1"/>
          <p:nvPr/>
        </p:nvSpPr>
        <p:spPr>
          <a:xfrm>
            <a:off x="5035195" y="2954611"/>
            <a:ext cx="2165684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cs typeface="Arial"/>
              </a:rPr>
              <a:t>Разработка решения ситуации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01867D-E459-FB9C-7F92-7DA892ECB4BC}"/>
              </a:ext>
            </a:extLst>
          </p:cNvPr>
          <p:cNvSpPr txBox="1"/>
          <p:nvPr/>
        </p:nvSpPr>
        <p:spPr>
          <a:xfrm>
            <a:off x="8828474" y="2668570"/>
            <a:ext cx="3069170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cs typeface="Arial"/>
              </a:rPr>
              <a:t>Проведение финальных расчетов,</a:t>
            </a:r>
          </a:p>
          <a:p>
            <a:pPr algn="ctr"/>
            <a:r>
              <a:rPr lang="ru-RU" b="1" dirty="0">
                <a:cs typeface="Arial"/>
              </a:rPr>
              <a:t>итоги</a:t>
            </a:r>
          </a:p>
        </p:txBody>
      </p:sp>
    </p:spTree>
    <p:extLst>
      <p:ext uri="{BB962C8B-B14F-4D97-AF65-F5344CB8AC3E}">
        <p14:creationId xmlns:p14="http://schemas.microsoft.com/office/powerpoint/2010/main" val="3742280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1321777"/>
          </a:xfrm>
          <a:prstGeom prst="rect">
            <a:avLst/>
          </a:prstGeom>
        </p:spPr>
        <p:txBody>
          <a:bodyPr vert="horz" wrap="square" lIns="117226" tIns="58613" rIns="117226" bIns="58613" rtlCol="0" anchor="t">
            <a:spAutoFit/>
          </a:bodyPr>
          <a:lstStyle/>
          <a:p>
            <a:pPr marL="1905" indent="-1905"/>
            <a:endParaRPr lang="ru-RU" dirty="0">
              <a:solidFill>
                <a:schemeClr val="bg1">
                  <a:lumMod val="50000"/>
                </a:schemeClr>
              </a:solidFill>
              <a:cs typeface="Arial"/>
            </a:endParaRPr>
          </a:p>
          <a:p>
            <a:pPr marL="0" indent="0"/>
            <a:endParaRPr lang="ru-RU" dirty="0">
              <a:cs typeface="Arial"/>
            </a:endParaRPr>
          </a:p>
          <a:p>
            <a:pPr marL="457200" indent="-457200">
              <a:buFont typeface="Arial" pitchFamily="34" charset="0"/>
              <a:buAutoNum type="arabicParenR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="" xmlns:a16="http://schemas.microsoft.com/office/drawing/2014/main" id="{800FB7EC-CB4A-1832-E2FF-A991C1FD7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451832"/>
              </p:ext>
            </p:extLst>
          </p:nvPr>
        </p:nvGraphicFramePr>
        <p:xfrm>
          <a:off x="1444095" y="1444270"/>
          <a:ext cx="9469090" cy="3920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545">
                  <a:extLst>
                    <a:ext uri="{9D8B030D-6E8A-4147-A177-3AD203B41FA5}">
                      <a16:colId xmlns="" xmlns:a16="http://schemas.microsoft.com/office/drawing/2014/main" val="3099184911"/>
                    </a:ext>
                  </a:extLst>
                </a:gridCol>
                <a:gridCol w="4734545">
                  <a:extLst>
                    <a:ext uri="{9D8B030D-6E8A-4147-A177-3AD203B41FA5}">
                      <a16:colId xmlns="" xmlns:a16="http://schemas.microsoft.com/office/drawing/2014/main" val="1274826183"/>
                    </a:ext>
                  </a:extLst>
                </a:gridCol>
              </a:tblGrid>
              <a:tr h="89408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None/>
                      </a:pPr>
                      <a:r>
                        <a:rPr lang="ru-RU" sz="2300" b="1" i="0" u="none" strike="noStrike" noProof="0" dirty="0">
                          <a:latin typeface="Arial"/>
                        </a:rPr>
                        <a:t>Ключевые риски проекта</a:t>
                      </a:r>
                      <a:endParaRPr lang="en-US" sz="2300" b="1" i="0" u="none" strike="noStrike" noProof="0" dirty="0">
                        <a:latin typeface="Arial"/>
                      </a:endParaRPr>
                    </a:p>
                  </a:txBody>
                  <a:tcPr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b="1" i="0" u="none" strike="noStrike" noProof="0" dirty="0">
                          <a:latin typeface="Arial"/>
                        </a:rPr>
                        <a:t>Мероприятия по управлению рисками</a:t>
                      </a:r>
                      <a:endParaRPr lang="ru-RU" b="1" dirty="0"/>
                    </a:p>
                  </a:txBody>
                  <a:tcPr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4622280"/>
                  </a:ext>
                </a:extLst>
              </a:tr>
              <a:tr h="1685002">
                <a:tc>
                  <a:txBody>
                    <a:bodyPr/>
                    <a:lstStyle/>
                    <a:p>
                      <a:pPr lvl="0"/>
                      <a:r>
                        <a:rPr lang="ru-RU" sz="2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Дороговизна оборудования, его монтажа и компоновки составляющих.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Поиск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smtClean="0"/>
                        <a:t>отечественных аналогов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0615239"/>
                  </a:ext>
                </a:extLst>
              </a:tr>
              <a:tr h="1341124">
                <a:tc>
                  <a:txBody>
                    <a:bodyPr/>
                    <a:lstStyle/>
                    <a:p>
                      <a:r>
                        <a:rPr lang="ru-RU" sz="2400" dirty="0"/>
                        <a:t>Недостаточный уровень очистки для воды, идущей на нужды ГВС.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Добавление стадий очистки воды и более современного оборудования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8202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749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«Май»</a:t>
            </a: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="" xmlns:a16="http://schemas.microsoft.com/office/drawing/2014/main" id="{6B7C047D-F73E-9F23-976B-D8465BFE3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196953"/>
              </p:ext>
            </p:extLst>
          </p:nvPr>
        </p:nvGraphicFramePr>
        <p:xfrm>
          <a:off x="6876035" y="3167896"/>
          <a:ext cx="4386443" cy="259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="" xmlns:a16="http://schemas.microsoft.com/office/drawing/2014/main" id="{93CAF5A4-6928-A6BD-85AD-572777F6B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876825"/>
              </p:ext>
            </p:extLst>
          </p:nvPr>
        </p:nvGraphicFramePr>
        <p:xfrm>
          <a:off x="1210951" y="3167896"/>
          <a:ext cx="4659754" cy="259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="" xmlns:a16="http://schemas.microsoft.com/office/drawing/2014/main" id="{2652F831-9B33-B4A1-BCD9-B8EB331B0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2096201"/>
              </p:ext>
            </p:extLst>
          </p:nvPr>
        </p:nvGraphicFramePr>
        <p:xfrm>
          <a:off x="6876035" y="968272"/>
          <a:ext cx="4554265" cy="219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9" name="Схема 18">
            <a:extLst>
              <a:ext uri="{FF2B5EF4-FFF2-40B4-BE49-F238E27FC236}">
                <a16:creationId xmlns="" xmlns:a16="http://schemas.microsoft.com/office/drawing/2014/main" id="{B65BC771-8759-91F0-1B24-11BA4E9C9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460633"/>
              </p:ext>
            </p:extLst>
          </p:nvPr>
        </p:nvGraphicFramePr>
        <p:xfrm>
          <a:off x="1369506" y="777015"/>
          <a:ext cx="4624993" cy="2484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180761209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  <SharedWithUsers xmlns="4c612441-9502-4d03-96ef-459065c861af">
      <UserInfo>
        <DisplayName>Шубин Виктор Вячеславович</DisplayName>
        <AccountId>399</AccountId>
        <AccountType/>
      </UserInfo>
      <UserInfo>
        <DisplayName>Мяленков Олег Олегович</DisplayName>
        <AccountId>400</AccountId>
        <AccountType/>
      </UserInfo>
      <UserInfo>
        <DisplayName>Смирнова Дарья Александровна</DisplayName>
        <AccountId>401</AccountId>
        <AccountType/>
      </UserInfo>
      <UserInfo>
        <DisplayName>Шибаев Александр Дмитриевич</DisplayName>
        <AccountId>402</AccountId>
        <AccountType/>
      </UserInfo>
      <UserInfo>
        <DisplayName>Хоробрый Андрей Алексеевич</DisplayName>
        <AccountId>418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003879-B085-4E4C-94CE-A9DE644DF569}">
  <ds:schemaRefs>
    <ds:schemaRef ds:uri="http://schemas.microsoft.com/office/2006/metadata/properties"/>
    <ds:schemaRef ds:uri="http://schemas.microsoft.com/office/infopath/2007/PartnerControls"/>
    <ds:schemaRef ds:uri="2b9d9955-93fb-4bd4-bcdb-8e7ddc259c20"/>
    <ds:schemaRef ds:uri="4c612441-9502-4d03-96ef-459065c861af"/>
  </ds:schemaRefs>
</ds:datastoreItem>
</file>

<file path=customXml/itemProps2.xml><?xml version="1.0" encoding="utf-8"?>
<ds:datastoreItem xmlns:ds="http://schemas.openxmlformats.org/officeDocument/2006/customXml" ds:itemID="{27A2EDF6-930A-44C1-B406-8624CB247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26D063-78D0-4BFA-9102-EAE50B279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2837</TotalTime>
  <Words>301</Words>
  <Application>Microsoft Office PowerPoint</Application>
  <PresentationFormat>Произвольный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Презентация</vt:lpstr>
      <vt:lpstr>Реконструкция системы химической водоподготовки для приготовления воды питьевого качества  Защита идеи проекта (Краш-тест)</vt:lpstr>
      <vt:lpstr>Презентация PowerPoint</vt:lpstr>
      <vt:lpstr>Проблема</vt:lpstr>
      <vt:lpstr>Обзор существующих решений</vt:lpstr>
      <vt:lpstr>Цель</vt:lpstr>
      <vt:lpstr>Демонстрация продукта</vt:lpstr>
      <vt:lpstr>График реализации проекта</vt:lpstr>
      <vt:lpstr>Риски проекта</vt:lpstr>
      <vt:lpstr>Команда «Май»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Полина Данилова</cp:lastModifiedBy>
  <cp:revision>652</cp:revision>
  <dcterms:created xsi:type="dcterms:W3CDTF">2022-04-04T12:37:27Z</dcterms:created>
  <dcterms:modified xsi:type="dcterms:W3CDTF">2023-09-12T11:42:39Z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  <property fmtid="{D5CDD505-2E9C-101B-9397-08002B2CF9AE}" pid="3" name="MediaServiceImageTags">
    <vt:lpwstr/>
  </property>
</Properties>
</file>