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66" r:id="rId4"/>
    <p:sldId id="263" r:id="rId5"/>
    <p:sldId id="258" r:id="rId6"/>
    <p:sldId id="274" r:id="rId7"/>
    <p:sldId id="260" r:id="rId8"/>
    <p:sldId id="257" r:id="rId9"/>
    <p:sldId id="259" r:id="rId10"/>
    <p:sldId id="261" r:id="rId11"/>
    <p:sldId id="271" r:id="rId12"/>
    <p:sldId id="275" r:id="rId13"/>
    <p:sldId id="276" r:id="rId14"/>
    <p:sldId id="277" r:id="rId15"/>
    <p:sldId id="279" r:id="rId16"/>
    <p:sldId id="280" r:id="rId17"/>
  </p:sldIdLst>
  <p:sldSz cx="18288000" cy="10287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67A9"/>
    <a:srgbClr val="EEE3FB"/>
    <a:srgbClr val="FFFFFF"/>
    <a:srgbClr val="38A72F"/>
    <a:srgbClr val="A01C1C"/>
    <a:srgbClr val="214656"/>
    <a:srgbClr val="0D0D0D"/>
    <a:srgbClr val="EBDEFA"/>
    <a:srgbClr val="E4D3F9"/>
    <a:srgbClr val="F4E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3" autoAdjust="0"/>
    <p:restoredTop sz="94660"/>
  </p:normalViewPr>
  <p:slideViewPr>
    <p:cSldViewPr snapToGrid="0">
      <p:cViewPr varScale="1">
        <p:scale>
          <a:sx n="65" d="100"/>
          <a:sy n="65" d="100"/>
        </p:scale>
        <p:origin x="3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3203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74100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046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219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477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8459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21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181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202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3247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196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B4FD9-3531-4188-A5B5-2F2D069C6960}" type="datetimeFigureOut">
              <a:rPr lang="en-PH" smtClean="0"/>
              <a:t>22/11/2024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A74F5-68AD-45D5-8752-1F3C43FA4A4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518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Off-page Connector 4"/>
          <p:cNvSpPr/>
          <p:nvPr/>
        </p:nvSpPr>
        <p:spPr>
          <a:xfrm rot="5400000">
            <a:off x="6136552" y="-1749550"/>
            <a:ext cx="10418401" cy="1388449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795"/>
              <a:gd name="connsiteX1" fmla="*/ 10000 w 10000"/>
              <a:gd name="connsiteY1" fmla="*/ 0 h 10795"/>
              <a:gd name="connsiteX2" fmla="*/ 10000 w 10000"/>
              <a:gd name="connsiteY2" fmla="*/ 8000 h 10795"/>
              <a:gd name="connsiteX3" fmla="*/ 5028 w 10000"/>
              <a:gd name="connsiteY3" fmla="*/ 10795 h 10795"/>
              <a:gd name="connsiteX4" fmla="*/ 0 w 10000"/>
              <a:gd name="connsiteY4" fmla="*/ 8000 h 10795"/>
              <a:gd name="connsiteX5" fmla="*/ 0 w 10000"/>
              <a:gd name="connsiteY5" fmla="*/ 0 h 10795"/>
              <a:gd name="connsiteX0" fmla="*/ 0 w 10000"/>
              <a:gd name="connsiteY0" fmla="*/ 0 h 11052"/>
              <a:gd name="connsiteX1" fmla="*/ 10000 w 10000"/>
              <a:gd name="connsiteY1" fmla="*/ 0 h 11052"/>
              <a:gd name="connsiteX2" fmla="*/ 10000 w 10000"/>
              <a:gd name="connsiteY2" fmla="*/ 8000 h 11052"/>
              <a:gd name="connsiteX3" fmla="*/ 5028 w 10000"/>
              <a:gd name="connsiteY3" fmla="*/ 11052 h 11052"/>
              <a:gd name="connsiteX4" fmla="*/ 0 w 10000"/>
              <a:gd name="connsiteY4" fmla="*/ 8000 h 11052"/>
              <a:gd name="connsiteX5" fmla="*/ 0 w 10000"/>
              <a:gd name="connsiteY5" fmla="*/ 0 h 11052"/>
              <a:gd name="connsiteX0" fmla="*/ 0 w 10000"/>
              <a:gd name="connsiteY0" fmla="*/ 0 h 10888"/>
              <a:gd name="connsiteX1" fmla="*/ 10000 w 10000"/>
              <a:gd name="connsiteY1" fmla="*/ 0 h 10888"/>
              <a:gd name="connsiteX2" fmla="*/ 10000 w 10000"/>
              <a:gd name="connsiteY2" fmla="*/ 8000 h 10888"/>
              <a:gd name="connsiteX3" fmla="*/ 5028 w 10000"/>
              <a:gd name="connsiteY3" fmla="*/ 10888 h 10888"/>
              <a:gd name="connsiteX4" fmla="*/ 0 w 10000"/>
              <a:gd name="connsiteY4" fmla="*/ 8000 h 10888"/>
              <a:gd name="connsiteX5" fmla="*/ 0 w 10000"/>
              <a:gd name="connsiteY5" fmla="*/ 0 h 10888"/>
              <a:gd name="connsiteX0" fmla="*/ 0 w 10000"/>
              <a:gd name="connsiteY0" fmla="*/ 0 h 10888"/>
              <a:gd name="connsiteX1" fmla="*/ 10000 w 10000"/>
              <a:gd name="connsiteY1" fmla="*/ 0 h 10888"/>
              <a:gd name="connsiteX2" fmla="*/ 10000 w 10000"/>
              <a:gd name="connsiteY2" fmla="*/ 8000 h 10888"/>
              <a:gd name="connsiteX3" fmla="*/ 5028 w 10000"/>
              <a:gd name="connsiteY3" fmla="*/ 10888 h 10888"/>
              <a:gd name="connsiteX4" fmla="*/ 28 w 10000"/>
              <a:gd name="connsiteY4" fmla="*/ 7556 h 10888"/>
              <a:gd name="connsiteX5" fmla="*/ 0 w 10000"/>
              <a:gd name="connsiteY5" fmla="*/ 0 h 10888"/>
              <a:gd name="connsiteX0" fmla="*/ 0 w 10000"/>
              <a:gd name="connsiteY0" fmla="*/ 0 h 10888"/>
              <a:gd name="connsiteX1" fmla="*/ 10000 w 10000"/>
              <a:gd name="connsiteY1" fmla="*/ 0 h 10888"/>
              <a:gd name="connsiteX2" fmla="*/ 10000 w 10000"/>
              <a:gd name="connsiteY2" fmla="*/ 8000 h 10888"/>
              <a:gd name="connsiteX3" fmla="*/ 5028 w 10000"/>
              <a:gd name="connsiteY3" fmla="*/ 10888 h 10888"/>
              <a:gd name="connsiteX4" fmla="*/ 85 w 10000"/>
              <a:gd name="connsiteY4" fmla="*/ 7790 h 10888"/>
              <a:gd name="connsiteX5" fmla="*/ 0 w 10000"/>
              <a:gd name="connsiteY5" fmla="*/ 0 h 10888"/>
              <a:gd name="connsiteX0" fmla="*/ 30 w 10030"/>
              <a:gd name="connsiteY0" fmla="*/ 0 h 10888"/>
              <a:gd name="connsiteX1" fmla="*/ 10030 w 10030"/>
              <a:gd name="connsiteY1" fmla="*/ 0 h 10888"/>
              <a:gd name="connsiteX2" fmla="*/ 10030 w 10030"/>
              <a:gd name="connsiteY2" fmla="*/ 8000 h 10888"/>
              <a:gd name="connsiteX3" fmla="*/ 5058 w 10030"/>
              <a:gd name="connsiteY3" fmla="*/ 10888 h 10888"/>
              <a:gd name="connsiteX4" fmla="*/ 1 w 10030"/>
              <a:gd name="connsiteY4" fmla="*/ 7767 h 10888"/>
              <a:gd name="connsiteX5" fmla="*/ 30 w 10030"/>
              <a:gd name="connsiteY5" fmla="*/ 0 h 10888"/>
              <a:gd name="connsiteX0" fmla="*/ 3 w 10031"/>
              <a:gd name="connsiteY0" fmla="*/ 0 h 10935"/>
              <a:gd name="connsiteX1" fmla="*/ 10031 w 10031"/>
              <a:gd name="connsiteY1" fmla="*/ 47 h 10935"/>
              <a:gd name="connsiteX2" fmla="*/ 10031 w 10031"/>
              <a:gd name="connsiteY2" fmla="*/ 8047 h 10935"/>
              <a:gd name="connsiteX3" fmla="*/ 5059 w 10031"/>
              <a:gd name="connsiteY3" fmla="*/ 10935 h 10935"/>
              <a:gd name="connsiteX4" fmla="*/ 2 w 10031"/>
              <a:gd name="connsiteY4" fmla="*/ 7814 h 10935"/>
              <a:gd name="connsiteX5" fmla="*/ 3 w 10031"/>
              <a:gd name="connsiteY5" fmla="*/ 0 h 1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1" h="10935">
                <a:moveTo>
                  <a:pt x="3" y="0"/>
                </a:moveTo>
                <a:lnTo>
                  <a:pt x="10031" y="47"/>
                </a:lnTo>
                <a:lnTo>
                  <a:pt x="10031" y="8047"/>
                </a:lnTo>
                <a:lnTo>
                  <a:pt x="5059" y="10935"/>
                </a:lnTo>
                <a:lnTo>
                  <a:pt x="2" y="7814"/>
                </a:lnTo>
                <a:cubicBezTo>
                  <a:pt x="-7" y="5295"/>
                  <a:pt x="12" y="2519"/>
                  <a:pt x="3" y="0"/>
                </a:cubicBezTo>
                <a:close/>
              </a:path>
            </a:pathLst>
          </a:custGeom>
          <a:solidFill>
            <a:srgbClr val="7067A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9" name="object 2"/>
          <p:cNvSpPr txBox="1"/>
          <p:nvPr/>
        </p:nvSpPr>
        <p:spPr>
          <a:xfrm>
            <a:off x="8686866" y="2128631"/>
            <a:ext cx="7118218" cy="21358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endParaRPr lang="en-PH" sz="13800" b="1" spc="15" dirty="0">
              <a:solidFill>
                <a:schemeClr val="bg1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14" name="object 2"/>
          <p:cNvSpPr txBox="1"/>
          <p:nvPr/>
        </p:nvSpPr>
        <p:spPr>
          <a:xfrm>
            <a:off x="8815920" y="8518813"/>
            <a:ext cx="686011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4000" b="1" spc="15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Инициативная разработка</a:t>
            </a:r>
            <a:endParaRPr lang="en-PH" sz="4000" b="1" spc="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Isosceles Triangle 14"/>
          <p:cNvSpPr/>
          <p:nvPr/>
        </p:nvSpPr>
        <p:spPr>
          <a:xfrm rot="10800000">
            <a:off x="898000" y="-62333"/>
            <a:ext cx="4660491" cy="3229388"/>
          </a:xfrm>
          <a:prstGeom prst="triangle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Right Triangle 6"/>
          <p:cNvSpPr/>
          <p:nvPr/>
        </p:nvSpPr>
        <p:spPr>
          <a:xfrm>
            <a:off x="0" y="6273422"/>
            <a:ext cx="2847352" cy="4013578"/>
          </a:xfrm>
          <a:prstGeom prst="rtTriangle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object 2"/>
          <p:cNvSpPr txBox="1"/>
          <p:nvPr/>
        </p:nvSpPr>
        <p:spPr>
          <a:xfrm>
            <a:off x="6088612" y="2421924"/>
            <a:ext cx="12805816" cy="44698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9600" b="1" spc="15" dirty="0" smtClean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Онлайн-платформа</a:t>
            </a:r>
          </a:p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9600" b="1" spc="15" dirty="0" smtClean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«Семейный мост»</a:t>
            </a:r>
          </a:p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endParaRPr lang="en-PH" sz="9600" b="1" spc="15" dirty="0">
              <a:solidFill>
                <a:schemeClr val="bg1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15323160" y="7290465"/>
            <a:ext cx="3058626" cy="3058626"/>
          </a:xfrm>
          <a:prstGeom prst="rtTriangle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628" y="5505241"/>
            <a:ext cx="5628742" cy="27749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226" r="14756"/>
          <a:stretch/>
        </p:blipFill>
        <p:spPr>
          <a:xfrm>
            <a:off x="89810" y="0"/>
            <a:ext cx="4407479" cy="484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76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8288000" cy="1585452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247392" y="4858461"/>
            <a:ext cx="4165637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663809" y="3561735"/>
            <a:ext cx="2624191" cy="6725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5" name="Right Triangle 14"/>
          <p:cNvSpPr/>
          <p:nvPr/>
        </p:nvSpPr>
        <p:spPr>
          <a:xfrm flipH="1">
            <a:off x="16703701" y="8471051"/>
            <a:ext cx="1584299" cy="1815949"/>
          </a:xfrm>
          <a:prstGeom prst="rtTriangle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Прямоугольник 1"/>
          <p:cNvSpPr/>
          <p:nvPr/>
        </p:nvSpPr>
        <p:spPr>
          <a:xfrm>
            <a:off x="-112891" y="134206"/>
            <a:ext cx="11948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Пользователи: Родители </a:t>
            </a:r>
            <a:r>
              <a:rPr lang="ru-RU" b="1" dirty="0" smtClean="0">
                <a:solidFill>
                  <a:schemeClr val="bg1"/>
                </a:solidFill>
              </a:rPr>
              <a:t>(приёмные </a:t>
            </a:r>
            <a:r>
              <a:rPr lang="ru-RU" b="1" dirty="0">
                <a:solidFill>
                  <a:schemeClr val="bg1"/>
                </a:solidFill>
              </a:rPr>
              <a:t>родители), дети, </a:t>
            </a:r>
            <a:r>
              <a:rPr lang="ru-RU" b="1" dirty="0" smtClean="0">
                <a:solidFill>
                  <a:schemeClr val="bg1"/>
                </a:solidFill>
              </a:rPr>
              <a:t>опекуны,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при</a:t>
            </a:r>
            <a:r>
              <a:rPr lang="ru-RU" b="1" dirty="0">
                <a:solidFill>
                  <a:schemeClr val="bg1"/>
                </a:solidFill>
              </a:rPr>
              <a:t>ё</a:t>
            </a:r>
            <a:r>
              <a:rPr lang="ru-RU" b="1" dirty="0" smtClean="0">
                <a:solidFill>
                  <a:schemeClr val="bg1"/>
                </a:solidFill>
              </a:rPr>
              <a:t>мные </a:t>
            </a:r>
            <a:r>
              <a:rPr lang="ru-RU" b="1" dirty="0">
                <a:solidFill>
                  <a:schemeClr val="bg1"/>
                </a:solidFill>
              </a:rPr>
              <a:t>дети</a:t>
            </a:r>
            <a:r>
              <a:rPr lang="ru-RU" b="1" dirty="0" smtClean="0">
                <a:solidFill>
                  <a:schemeClr val="bg1"/>
                </a:solidFill>
              </a:rPr>
              <a:t>, братья </a:t>
            </a:r>
            <a:r>
              <a:rPr lang="ru-RU" b="1" dirty="0">
                <a:solidFill>
                  <a:schemeClr val="bg1"/>
                </a:solidFill>
              </a:rPr>
              <a:t>и сестры и т.п.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910" y="1723356"/>
            <a:ext cx="10076961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b="1" dirty="0"/>
              <a:t>современных семьях </a:t>
            </a:r>
            <a:r>
              <a:rPr lang="ru-RU" sz="2400" dirty="0"/>
              <a:t>наблюдается значительное </a:t>
            </a:r>
            <a:r>
              <a:rPr lang="ru-RU" sz="2400" b="1" dirty="0" smtClean="0">
                <a:solidFill>
                  <a:srgbClr val="FF0000"/>
                </a:solidFill>
              </a:rPr>
              <a:t>разнообразие подходов </a:t>
            </a:r>
            <a:r>
              <a:rPr lang="ru-RU" sz="2400" b="1" dirty="0">
                <a:solidFill>
                  <a:srgbClr val="FF0000"/>
                </a:solidFill>
              </a:rPr>
              <a:t>к воспитанию</a:t>
            </a:r>
            <a:r>
              <a:rPr lang="ru-RU" sz="2400" dirty="0"/>
              <a:t>, что часто приводит к </a:t>
            </a:r>
            <a:r>
              <a:rPr lang="ru-RU" sz="2400" b="1" dirty="0">
                <a:solidFill>
                  <a:srgbClr val="FF0000"/>
                </a:solidFill>
              </a:rPr>
              <a:t>конфликтам </a:t>
            </a:r>
            <a:r>
              <a:rPr lang="ru-RU" sz="2400" b="1" dirty="0" smtClean="0">
                <a:solidFill>
                  <a:srgbClr val="FF0000"/>
                </a:solidFill>
              </a:rPr>
              <a:t>и недопониманию</a:t>
            </a:r>
            <a:r>
              <a:rPr lang="ru-RU" sz="2400" dirty="0" smtClean="0"/>
              <a:t> </a:t>
            </a:r>
            <a:r>
              <a:rPr lang="ru-RU" sz="2400" dirty="0"/>
              <a:t>между родителями и детьми. В большинстве </a:t>
            </a:r>
            <a:r>
              <a:rPr lang="ru-RU" sz="2400" dirty="0" smtClean="0"/>
              <a:t>случаев </a:t>
            </a:r>
            <a:r>
              <a:rPr lang="ru-RU" sz="2400" b="1" dirty="0" smtClean="0"/>
              <a:t>родители </a:t>
            </a:r>
            <a:r>
              <a:rPr lang="ru-RU" sz="2400" b="1" dirty="0"/>
              <a:t>применяют методы</a:t>
            </a:r>
            <a:r>
              <a:rPr lang="ru-RU" sz="2400" dirty="0"/>
              <a:t>, которые использовались в их </a:t>
            </a:r>
            <a:r>
              <a:rPr lang="ru-RU" sz="2400" dirty="0" smtClean="0"/>
              <a:t>собственном детстве</a:t>
            </a:r>
            <a:r>
              <a:rPr lang="ru-RU" sz="2400" dirty="0"/>
              <a:t>, что может стать </a:t>
            </a:r>
            <a:r>
              <a:rPr lang="ru-RU" sz="2400" b="1" dirty="0">
                <a:solidFill>
                  <a:srgbClr val="FF0000"/>
                </a:solidFill>
              </a:rPr>
              <a:t>источником напряженности</a:t>
            </a:r>
            <a:r>
              <a:rPr lang="ru-RU" sz="2400" dirty="0"/>
              <a:t>, поскольку </a:t>
            </a:r>
            <a:r>
              <a:rPr lang="ru-RU" sz="2400" dirty="0" smtClean="0"/>
              <a:t>с течением </a:t>
            </a:r>
            <a:r>
              <a:rPr lang="ru-RU" sz="2400" dirty="0"/>
              <a:t>времени меняются социальные нормы и ценности, а </a:t>
            </a:r>
            <a:r>
              <a:rPr lang="ru-RU" sz="2400" dirty="0" smtClean="0"/>
              <a:t>устаревшие подходы </a:t>
            </a:r>
            <a:r>
              <a:rPr lang="ru-RU" sz="2400" dirty="0"/>
              <a:t>становятся неэффективными</a:t>
            </a:r>
            <a:r>
              <a:rPr lang="ru-RU" sz="2400" dirty="0" smtClean="0"/>
              <a:t>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b="1" dirty="0"/>
              <a:t>Родители и дети</a:t>
            </a:r>
            <a:r>
              <a:rPr lang="ru-RU" sz="2400" dirty="0"/>
              <a:t> </a:t>
            </a:r>
            <a:r>
              <a:rPr lang="ru-RU" sz="2400" b="1" dirty="0"/>
              <a:t>стремятся</a:t>
            </a:r>
            <a:r>
              <a:rPr lang="ru-RU" sz="2400" dirty="0"/>
              <a:t> </a:t>
            </a:r>
            <a:r>
              <a:rPr lang="ru-RU" sz="2400" b="1" dirty="0"/>
              <a:t>к</a:t>
            </a:r>
            <a:r>
              <a:rPr lang="ru-RU" sz="2400" dirty="0"/>
              <a:t> созданию комфортных и </a:t>
            </a:r>
            <a:r>
              <a:rPr lang="ru-RU" sz="2400" dirty="0" smtClean="0"/>
              <a:t>безопасных </a:t>
            </a:r>
            <a:r>
              <a:rPr lang="ru-RU" sz="2400" b="1" dirty="0" smtClean="0">
                <a:solidFill>
                  <a:srgbClr val="FF0000"/>
                </a:solidFill>
              </a:rPr>
              <a:t>отношений </a:t>
            </a:r>
            <a:r>
              <a:rPr lang="ru-RU" sz="2400" b="1" dirty="0">
                <a:solidFill>
                  <a:srgbClr val="FF0000"/>
                </a:solidFill>
              </a:rPr>
              <a:t>внутри семьи</a:t>
            </a:r>
            <a:r>
              <a:rPr lang="ru-RU" sz="2400" dirty="0"/>
              <a:t>, однако зачастую </a:t>
            </a:r>
            <a:r>
              <a:rPr lang="ru-RU" sz="2400" b="1" dirty="0"/>
              <a:t>они сталкиваются с </a:t>
            </a:r>
            <a:r>
              <a:rPr lang="ru-RU" sz="2400" dirty="0" smtClean="0"/>
              <a:t>серьезными </a:t>
            </a:r>
            <a:r>
              <a:rPr lang="ru-RU" sz="2400" b="1" dirty="0" smtClean="0">
                <a:solidFill>
                  <a:srgbClr val="FF0000"/>
                </a:solidFill>
              </a:rPr>
              <a:t>эмоциональными</a:t>
            </a:r>
            <a:r>
              <a:rPr lang="ru-RU" sz="2400" dirty="0" smtClean="0"/>
              <a:t> </a:t>
            </a:r>
            <a:r>
              <a:rPr lang="ru-RU" sz="2400" b="1" dirty="0">
                <a:solidFill>
                  <a:srgbClr val="FF0000"/>
                </a:solidFill>
              </a:rPr>
              <a:t>затратами</a:t>
            </a:r>
            <a:r>
              <a:rPr lang="ru-RU" sz="2400" dirty="0"/>
              <a:t> и </a:t>
            </a:r>
            <a:r>
              <a:rPr lang="ru-RU" sz="2400" b="1" dirty="0">
                <a:solidFill>
                  <a:srgbClr val="FF0000"/>
                </a:solidFill>
              </a:rPr>
              <a:t>стрессом</a:t>
            </a:r>
            <a:r>
              <a:rPr lang="ru-RU" sz="2400" dirty="0"/>
              <a:t> в процессе попыток понять </a:t>
            </a:r>
            <a:r>
              <a:rPr lang="ru-RU" sz="2400" dirty="0" smtClean="0"/>
              <a:t>друг друга</a:t>
            </a:r>
            <a:r>
              <a:rPr lang="ru-RU" sz="2400" dirty="0"/>
              <a:t>. Это происходит в условиях, когда новые методы воспитания </a:t>
            </a:r>
            <a:r>
              <a:rPr lang="ru-RU" sz="2400" dirty="0" smtClean="0"/>
              <a:t>не принимаются </a:t>
            </a:r>
            <a:r>
              <a:rPr lang="ru-RU" sz="2400" dirty="0"/>
              <a:t>или не рассматриваются как возможные </a:t>
            </a:r>
            <a:r>
              <a:rPr lang="ru-RU" sz="2400" dirty="0" smtClean="0"/>
              <a:t>альтернативы. 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Кроме </a:t>
            </a:r>
            <a:r>
              <a:rPr lang="ru-RU" sz="2400" dirty="0"/>
              <a:t>того, </a:t>
            </a:r>
            <a:r>
              <a:rPr lang="ru-RU" sz="2400" b="1" dirty="0"/>
              <a:t>недопонимание и сложности </a:t>
            </a:r>
            <a:r>
              <a:rPr lang="ru-RU" sz="2400" dirty="0"/>
              <a:t>во </a:t>
            </a:r>
            <a:r>
              <a:rPr lang="ru-RU" sz="2400" dirty="0" smtClean="0"/>
              <a:t>взаимоотношениях </a:t>
            </a:r>
            <a:r>
              <a:rPr lang="ru-RU" sz="2400" b="1" dirty="0" smtClean="0">
                <a:solidFill>
                  <a:srgbClr val="FF0000"/>
                </a:solidFill>
              </a:rPr>
              <a:t>могут </a:t>
            </a:r>
            <a:r>
              <a:rPr lang="ru-RU" sz="2400" b="1" dirty="0">
                <a:solidFill>
                  <a:srgbClr val="FF0000"/>
                </a:solidFill>
              </a:rPr>
              <a:t>усугубляться</a:t>
            </a:r>
            <a:r>
              <a:rPr lang="ru-RU" sz="2400" dirty="0"/>
              <a:t> тяжёлыми жизненными обстоятельствами, </a:t>
            </a:r>
            <a:r>
              <a:rPr lang="ru-RU" sz="2400" dirty="0" smtClean="0"/>
              <a:t>неприятием мнений </a:t>
            </a:r>
            <a:r>
              <a:rPr lang="ru-RU" sz="2400" dirty="0"/>
              <a:t>и взглядов друг друга, а также выгоранием в семейной жизни. </a:t>
            </a:r>
            <a:r>
              <a:rPr lang="ru-RU" sz="2400" b="1" dirty="0" smtClean="0"/>
              <a:t>Эти факторы</a:t>
            </a:r>
            <a:r>
              <a:rPr lang="ru-RU" sz="2400" dirty="0" smtClean="0"/>
              <a:t> </a:t>
            </a:r>
            <a:r>
              <a:rPr lang="ru-RU" sz="2400" b="1" dirty="0"/>
              <a:t>оказывают значительное влияние</a:t>
            </a:r>
            <a:r>
              <a:rPr lang="ru-RU" sz="2400" dirty="0"/>
              <a:t> не только </a:t>
            </a:r>
            <a:r>
              <a:rPr lang="ru-RU" sz="2400" b="1" dirty="0">
                <a:solidFill>
                  <a:srgbClr val="FF0000"/>
                </a:solidFill>
              </a:rPr>
              <a:t>на</a:t>
            </a:r>
            <a:r>
              <a:rPr lang="ru-RU" sz="2400" dirty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взаимодействие</a:t>
            </a:r>
            <a:r>
              <a:rPr lang="ru-RU" sz="2400" dirty="0" smtClean="0"/>
              <a:t> между </a:t>
            </a:r>
            <a:r>
              <a:rPr lang="ru-RU" sz="2400" dirty="0"/>
              <a:t>членами семьи, но и </a:t>
            </a:r>
            <a:r>
              <a:rPr lang="ru-RU" sz="2400" b="1" dirty="0">
                <a:solidFill>
                  <a:srgbClr val="FF0000"/>
                </a:solidFill>
              </a:rPr>
              <a:t>на </a:t>
            </a:r>
            <a:r>
              <a:rPr lang="ru-RU" sz="2400" b="1" dirty="0" smtClean="0">
                <a:solidFill>
                  <a:srgbClr val="FF0000"/>
                </a:solidFill>
              </a:rPr>
              <a:t>общее эмоциональное </a:t>
            </a:r>
            <a:r>
              <a:rPr lang="ru-RU" sz="2400" b="1" dirty="0">
                <a:solidFill>
                  <a:srgbClr val="FF0000"/>
                </a:solidFill>
              </a:rPr>
              <a:t>состояние </a:t>
            </a:r>
            <a:r>
              <a:rPr lang="ru-RU" sz="2400" dirty="0"/>
              <a:t>ребенка </a:t>
            </a:r>
            <a:r>
              <a:rPr lang="ru-RU" sz="2400" dirty="0" smtClean="0"/>
              <a:t>и других </a:t>
            </a:r>
            <a:r>
              <a:rPr lang="ru-RU" sz="2400" dirty="0"/>
              <a:t>родственников. Важно осознавать необходимость </a:t>
            </a:r>
            <a:r>
              <a:rPr lang="ru-RU" sz="2400" dirty="0" smtClean="0"/>
              <a:t>адаптации методов </a:t>
            </a:r>
            <a:r>
              <a:rPr lang="ru-RU" sz="2400" dirty="0"/>
              <a:t>воспитания к современным реалиям для улучшения </a:t>
            </a:r>
            <a:r>
              <a:rPr lang="ru-RU" sz="2400" dirty="0" smtClean="0"/>
              <a:t>семейной динамики </a:t>
            </a:r>
            <a:r>
              <a:rPr lang="ru-RU" sz="2400" dirty="0"/>
              <a:t>и обеспечения благополучия всех участников.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299" y="1876836"/>
            <a:ext cx="5961141" cy="794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011560"/>
            <a:ext cx="2950699" cy="6275439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Rectangle 10"/>
          <p:cNvSpPr/>
          <p:nvPr/>
        </p:nvSpPr>
        <p:spPr>
          <a:xfrm>
            <a:off x="2950699" y="0"/>
            <a:ext cx="2624191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Donut 7"/>
          <p:cNvSpPr/>
          <p:nvPr/>
        </p:nvSpPr>
        <p:spPr>
          <a:xfrm>
            <a:off x="13141504" y="-2843684"/>
            <a:ext cx="7166404" cy="7166404"/>
          </a:xfrm>
          <a:prstGeom prst="donut">
            <a:avLst>
              <a:gd name="adj" fmla="val 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15710506" y="1798928"/>
            <a:ext cx="472598" cy="472598"/>
          </a:xfrm>
          <a:prstGeom prst="donu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15" name="Right Triangle 14"/>
          <p:cNvSpPr/>
          <p:nvPr/>
        </p:nvSpPr>
        <p:spPr>
          <a:xfrm flipH="1" flipV="1">
            <a:off x="15810342" y="0"/>
            <a:ext cx="2477657" cy="2839930"/>
          </a:xfrm>
          <a:prstGeom prst="rtTriangle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11583674" y="280537"/>
            <a:ext cx="1005275" cy="917961"/>
            <a:chOff x="107560053" y="106474169"/>
            <a:chExt cx="675316" cy="616226"/>
          </a:xfrm>
          <a:solidFill>
            <a:srgbClr val="7067A9"/>
          </a:solidFill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07560053" y="106642998"/>
              <a:ext cx="675316" cy="447397"/>
            </a:xfrm>
            <a:custGeom>
              <a:avLst/>
              <a:gdLst>
                <a:gd name="T0" fmla="*/ 571205 w 675316"/>
                <a:gd name="T1" fmla="*/ 120994 h 447397"/>
                <a:gd name="T2" fmla="*/ 509301 w 675316"/>
                <a:gd name="T3" fmla="*/ 120994 h 447397"/>
                <a:gd name="T4" fmla="*/ 326403 w 675316"/>
                <a:gd name="T5" fmla="*/ 111146 h 447397"/>
                <a:gd name="T6" fmla="*/ 362983 w 675316"/>
                <a:gd name="T7" fmla="*/ 40801 h 447397"/>
                <a:gd name="T8" fmla="*/ 281382 w 675316"/>
                <a:gd name="T9" fmla="*/ 57683 h 447397"/>
                <a:gd name="T10" fmla="*/ 184305 w 675316"/>
                <a:gd name="T11" fmla="*/ 111146 h 447397"/>
                <a:gd name="T12" fmla="*/ 94263 w 675316"/>
                <a:gd name="T13" fmla="*/ 54870 h 447397"/>
                <a:gd name="T14" fmla="*/ 95670 w 675316"/>
                <a:gd name="T15" fmla="*/ 122401 h 447397"/>
                <a:gd name="T16" fmla="*/ 168829 w 675316"/>
                <a:gd name="T17" fmla="*/ 111146 h 447397"/>
                <a:gd name="T18" fmla="*/ 365796 w 675316"/>
                <a:gd name="T19" fmla="*/ 201188 h 447397"/>
                <a:gd name="T20" fmla="*/ 472722 w 675316"/>
                <a:gd name="T21" fmla="*/ 268720 h 447397"/>
                <a:gd name="T22" fmla="*/ 506487 w 675316"/>
                <a:gd name="T23" fmla="*/ 408003 h 447397"/>
                <a:gd name="T24" fmla="*/ 527591 w 675316"/>
                <a:gd name="T25" fmla="*/ 415038 h 447397"/>
                <a:gd name="T26" fmla="*/ 551508 w 675316"/>
                <a:gd name="T27" fmla="*/ 330623 h 447397"/>
                <a:gd name="T28" fmla="*/ 568391 w 675316"/>
                <a:gd name="T29" fmla="*/ 422072 h 447397"/>
                <a:gd name="T30" fmla="*/ 583867 w 675316"/>
                <a:gd name="T31" fmla="*/ 256057 h 447397"/>
                <a:gd name="T32" fmla="*/ 651399 w 675316"/>
                <a:gd name="T33" fmla="*/ 285602 h 447397"/>
                <a:gd name="T34" fmla="*/ 509301 w 675316"/>
                <a:gd name="T35" fmla="*/ 202595 h 447397"/>
                <a:gd name="T36" fmla="*/ 361576 w 675316"/>
                <a:gd name="T37" fmla="*/ 150539 h 447397"/>
                <a:gd name="T38" fmla="*/ 227919 w 675316"/>
                <a:gd name="T39" fmla="*/ 212443 h 447397"/>
                <a:gd name="T40" fmla="*/ 105518 w 675316"/>
                <a:gd name="T41" fmla="*/ 158981 h 447397"/>
                <a:gd name="T42" fmla="*/ 40800 w 675316"/>
                <a:gd name="T43" fmla="*/ 254650 h 447397"/>
                <a:gd name="T44" fmla="*/ 88635 w 675316"/>
                <a:gd name="T45" fmla="*/ 237768 h 447397"/>
                <a:gd name="T46" fmla="*/ 87228 w 675316"/>
                <a:gd name="T47" fmla="*/ 360168 h 447397"/>
                <a:gd name="T48" fmla="*/ 111146 w 675316"/>
                <a:gd name="T49" fmla="*/ 416445 h 447397"/>
                <a:gd name="T50" fmla="*/ 135063 w 675316"/>
                <a:gd name="T51" fmla="*/ 371424 h 447397"/>
                <a:gd name="T52" fmla="*/ 157574 w 675316"/>
                <a:gd name="T53" fmla="*/ 410817 h 447397"/>
                <a:gd name="T54" fmla="*/ 185712 w 675316"/>
                <a:gd name="T55" fmla="*/ 350320 h 447397"/>
                <a:gd name="T56" fmla="*/ 175864 w 675316"/>
                <a:gd name="T57" fmla="*/ 225105 h 447397"/>
                <a:gd name="T58" fmla="*/ 287010 w 675316"/>
                <a:gd name="T59" fmla="*/ 202595 h 447397"/>
                <a:gd name="T60" fmla="*/ 303892 w 675316"/>
                <a:gd name="T61" fmla="*/ 424886 h 447397"/>
                <a:gd name="T62" fmla="*/ 323589 w 675316"/>
                <a:gd name="T63" fmla="*/ 267313 h 447397"/>
                <a:gd name="T64" fmla="*/ 343286 w 675316"/>
                <a:gd name="T65" fmla="*/ 423479 h 447397"/>
                <a:gd name="T66" fmla="*/ 672503 w 675316"/>
                <a:gd name="T67" fmla="*/ 299671 h 447397"/>
                <a:gd name="T68" fmla="*/ 596530 w 675316"/>
                <a:gd name="T69" fmla="*/ 302485 h 447397"/>
                <a:gd name="T70" fmla="*/ 543067 w 675316"/>
                <a:gd name="T71" fmla="*/ 440362 h 447397"/>
                <a:gd name="T72" fmla="*/ 483977 w 675316"/>
                <a:gd name="T73" fmla="*/ 410817 h 447397"/>
                <a:gd name="T74" fmla="*/ 431921 w 675316"/>
                <a:gd name="T75" fmla="*/ 285602 h 447397"/>
                <a:gd name="T76" fmla="*/ 374238 w 675316"/>
                <a:gd name="T77" fmla="*/ 436141 h 447397"/>
                <a:gd name="T78" fmla="*/ 322182 w 675316"/>
                <a:gd name="T79" fmla="*/ 441769 h 447397"/>
                <a:gd name="T80" fmla="*/ 270127 w 675316"/>
                <a:gd name="T81" fmla="*/ 240581 h 447397"/>
                <a:gd name="T82" fmla="*/ 212443 w 675316"/>
                <a:gd name="T83" fmla="*/ 362982 h 447397"/>
                <a:gd name="T84" fmla="*/ 180084 w 675316"/>
                <a:gd name="T85" fmla="*/ 412224 h 447397"/>
                <a:gd name="T86" fmla="*/ 119587 w 675316"/>
                <a:gd name="T87" fmla="*/ 441769 h 447397"/>
                <a:gd name="T88" fmla="*/ 67532 w 675316"/>
                <a:gd name="T89" fmla="*/ 388307 h 447397"/>
                <a:gd name="T90" fmla="*/ 35173 w 675316"/>
                <a:gd name="T91" fmla="*/ 364389 h 447397"/>
                <a:gd name="T92" fmla="*/ 40800 w 675316"/>
                <a:gd name="T93" fmla="*/ 278568 h 447397"/>
                <a:gd name="T94" fmla="*/ 46428 w 675316"/>
                <a:gd name="T95" fmla="*/ 182898 h 447397"/>
                <a:gd name="T96" fmla="*/ 46428 w 675316"/>
                <a:gd name="T97" fmla="*/ 133656 h 447397"/>
                <a:gd name="T98" fmla="*/ 97077 w 675316"/>
                <a:gd name="T99" fmla="*/ 26731 h 447397"/>
                <a:gd name="T100" fmla="*/ 182898 w 675316"/>
                <a:gd name="T101" fmla="*/ 59090 h 447397"/>
                <a:gd name="T102" fmla="*/ 174457 w 675316"/>
                <a:gd name="T103" fmla="*/ 135063 h 447397"/>
                <a:gd name="T104" fmla="*/ 229326 w 675316"/>
                <a:gd name="T105" fmla="*/ 181491 h 447397"/>
                <a:gd name="T106" fmla="*/ 258871 w 675316"/>
                <a:gd name="T107" fmla="*/ 61904 h 447397"/>
                <a:gd name="T108" fmla="*/ 364390 w 675316"/>
                <a:gd name="T109" fmla="*/ 11255 h 447397"/>
                <a:gd name="T110" fmla="*/ 365796 w 675316"/>
                <a:gd name="T111" fmla="*/ 120994 h 447397"/>
                <a:gd name="T112" fmla="*/ 505080 w 675316"/>
                <a:gd name="T113" fmla="*/ 178677 h 447397"/>
                <a:gd name="T114" fmla="*/ 512115 w 675316"/>
                <a:gd name="T115" fmla="*/ 84415 h 447397"/>
                <a:gd name="T116" fmla="*/ 595123 w 675316"/>
                <a:gd name="T117" fmla="*/ 144912 h 447397"/>
                <a:gd name="T118" fmla="*/ 675316 w 675316"/>
                <a:gd name="T119" fmla="*/ 294044 h 447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5316" h="447397">
                  <a:moveTo>
                    <a:pt x="540253" y="167422"/>
                  </a:moveTo>
                  <a:lnTo>
                    <a:pt x="540253" y="167422"/>
                  </a:lnTo>
                  <a:lnTo>
                    <a:pt x="545881" y="167422"/>
                  </a:lnTo>
                  <a:lnTo>
                    <a:pt x="552915" y="164608"/>
                  </a:lnTo>
                  <a:lnTo>
                    <a:pt x="558543" y="161795"/>
                  </a:lnTo>
                  <a:lnTo>
                    <a:pt x="562764" y="157574"/>
                  </a:lnTo>
                  <a:lnTo>
                    <a:pt x="566984" y="153353"/>
                  </a:lnTo>
                  <a:lnTo>
                    <a:pt x="571205" y="147725"/>
                  </a:lnTo>
                  <a:lnTo>
                    <a:pt x="572612" y="140691"/>
                  </a:lnTo>
                  <a:lnTo>
                    <a:pt x="574019" y="133656"/>
                  </a:lnTo>
                  <a:lnTo>
                    <a:pt x="574019" y="133656"/>
                  </a:lnTo>
                  <a:lnTo>
                    <a:pt x="572612" y="128029"/>
                  </a:lnTo>
                  <a:lnTo>
                    <a:pt x="571205" y="120994"/>
                  </a:lnTo>
                  <a:lnTo>
                    <a:pt x="568391" y="115367"/>
                  </a:lnTo>
                  <a:lnTo>
                    <a:pt x="564171" y="109739"/>
                  </a:lnTo>
                  <a:lnTo>
                    <a:pt x="558543" y="105518"/>
                  </a:lnTo>
                  <a:lnTo>
                    <a:pt x="552915" y="102704"/>
                  </a:lnTo>
                  <a:lnTo>
                    <a:pt x="545881" y="101298"/>
                  </a:lnTo>
                  <a:lnTo>
                    <a:pt x="540253" y="99891"/>
                  </a:lnTo>
                  <a:lnTo>
                    <a:pt x="540253" y="99891"/>
                  </a:lnTo>
                  <a:lnTo>
                    <a:pt x="533219" y="101298"/>
                  </a:lnTo>
                  <a:lnTo>
                    <a:pt x="526184" y="102704"/>
                  </a:lnTo>
                  <a:lnTo>
                    <a:pt x="520556" y="105518"/>
                  </a:lnTo>
                  <a:lnTo>
                    <a:pt x="516336" y="109739"/>
                  </a:lnTo>
                  <a:lnTo>
                    <a:pt x="512115" y="115367"/>
                  </a:lnTo>
                  <a:lnTo>
                    <a:pt x="509301" y="120994"/>
                  </a:lnTo>
                  <a:lnTo>
                    <a:pt x="506487" y="126622"/>
                  </a:lnTo>
                  <a:lnTo>
                    <a:pt x="506487" y="133656"/>
                  </a:lnTo>
                  <a:lnTo>
                    <a:pt x="506487" y="133656"/>
                  </a:lnTo>
                  <a:lnTo>
                    <a:pt x="506487" y="140691"/>
                  </a:lnTo>
                  <a:lnTo>
                    <a:pt x="507894" y="146319"/>
                  </a:lnTo>
                  <a:lnTo>
                    <a:pt x="512115" y="151946"/>
                  </a:lnTo>
                  <a:lnTo>
                    <a:pt x="516336" y="157574"/>
                  </a:lnTo>
                  <a:lnTo>
                    <a:pt x="520556" y="161795"/>
                  </a:lnTo>
                  <a:lnTo>
                    <a:pt x="526184" y="164608"/>
                  </a:lnTo>
                  <a:lnTo>
                    <a:pt x="533219" y="166015"/>
                  </a:lnTo>
                  <a:lnTo>
                    <a:pt x="540253" y="167422"/>
                  </a:lnTo>
                  <a:lnTo>
                    <a:pt x="540253" y="167422"/>
                  </a:lnTo>
                  <a:close/>
                  <a:moveTo>
                    <a:pt x="326403" y="111146"/>
                  </a:moveTo>
                  <a:lnTo>
                    <a:pt x="326403" y="111146"/>
                  </a:lnTo>
                  <a:lnTo>
                    <a:pt x="334844" y="109739"/>
                  </a:lnTo>
                  <a:lnTo>
                    <a:pt x="343286" y="108332"/>
                  </a:lnTo>
                  <a:lnTo>
                    <a:pt x="351727" y="104111"/>
                  </a:lnTo>
                  <a:lnTo>
                    <a:pt x="357355" y="98484"/>
                  </a:lnTo>
                  <a:lnTo>
                    <a:pt x="362983" y="91449"/>
                  </a:lnTo>
                  <a:lnTo>
                    <a:pt x="367203" y="84415"/>
                  </a:lnTo>
                  <a:lnTo>
                    <a:pt x="370017" y="75973"/>
                  </a:lnTo>
                  <a:lnTo>
                    <a:pt x="371424" y="66125"/>
                  </a:lnTo>
                  <a:lnTo>
                    <a:pt x="371424" y="66125"/>
                  </a:lnTo>
                  <a:lnTo>
                    <a:pt x="370017" y="57683"/>
                  </a:lnTo>
                  <a:lnTo>
                    <a:pt x="367203" y="49242"/>
                  </a:lnTo>
                  <a:lnTo>
                    <a:pt x="362983" y="40801"/>
                  </a:lnTo>
                  <a:lnTo>
                    <a:pt x="357355" y="35173"/>
                  </a:lnTo>
                  <a:lnTo>
                    <a:pt x="350320" y="29545"/>
                  </a:lnTo>
                  <a:lnTo>
                    <a:pt x="343286" y="25325"/>
                  </a:lnTo>
                  <a:lnTo>
                    <a:pt x="334844" y="22511"/>
                  </a:lnTo>
                  <a:lnTo>
                    <a:pt x="326403" y="21104"/>
                  </a:lnTo>
                  <a:lnTo>
                    <a:pt x="326403" y="21104"/>
                  </a:lnTo>
                  <a:lnTo>
                    <a:pt x="316555" y="22511"/>
                  </a:lnTo>
                  <a:lnTo>
                    <a:pt x="308113" y="25325"/>
                  </a:lnTo>
                  <a:lnTo>
                    <a:pt x="301079" y="29545"/>
                  </a:lnTo>
                  <a:lnTo>
                    <a:pt x="294044" y="35173"/>
                  </a:lnTo>
                  <a:lnTo>
                    <a:pt x="288416" y="40801"/>
                  </a:lnTo>
                  <a:lnTo>
                    <a:pt x="284196" y="49242"/>
                  </a:lnTo>
                  <a:lnTo>
                    <a:pt x="281382" y="57683"/>
                  </a:lnTo>
                  <a:lnTo>
                    <a:pt x="281382" y="66125"/>
                  </a:lnTo>
                  <a:lnTo>
                    <a:pt x="281382" y="66125"/>
                  </a:lnTo>
                  <a:lnTo>
                    <a:pt x="281382" y="75973"/>
                  </a:lnTo>
                  <a:lnTo>
                    <a:pt x="284196" y="84415"/>
                  </a:lnTo>
                  <a:lnTo>
                    <a:pt x="288416" y="91449"/>
                  </a:lnTo>
                  <a:lnTo>
                    <a:pt x="294044" y="98484"/>
                  </a:lnTo>
                  <a:lnTo>
                    <a:pt x="301079" y="104111"/>
                  </a:lnTo>
                  <a:lnTo>
                    <a:pt x="308113" y="108332"/>
                  </a:lnTo>
                  <a:lnTo>
                    <a:pt x="316555" y="109739"/>
                  </a:lnTo>
                  <a:lnTo>
                    <a:pt x="326403" y="111146"/>
                  </a:lnTo>
                  <a:lnTo>
                    <a:pt x="326403" y="111146"/>
                  </a:lnTo>
                  <a:close/>
                  <a:moveTo>
                    <a:pt x="184305" y="111146"/>
                  </a:moveTo>
                  <a:lnTo>
                    <a:pt x="184305" y="111146"/>
                  </a:lnTo>
                  <a:lnTo>
                    <a:pt x="173050" y="90042"/>
                  </a:lnTo>
                  <a:lnTo>
                    <a:pt x="163202" y="68939"/>
                  </a:lnTo>
                  <a:lnTo>
                    <a:pt x="163202" y="68939"/>
                  </a:lnTo>
                  <a:lnTo>
                    <a:pt x="161795" y="64718"/>
                  </a:lnTo>
                  <a:lnTo>
                    <a:pt x="161795" y="64718"/>
                  </a:lnTo>
                  <a:lnTo>
                    <a:pt x="153353" y="54870"/>
                  </a:lnTo>
                  <a:lnTo>
                    <a:pt x="143505" y="49242"/>
                  </a:lnTo>
                  <a:lnTo>
                    <a:pt x="133656" y="45021"/>
                  </a:lnTo>
                  <a:lnTo>
                    <a:pt x="122401" y="43614"/>
                  </a:lnTo>
                  <a:lnTo>
                    <a:pt x="122401" y="43614"/>
                  </a:lnTo>
                  <a:lnTo>
                    <a:pt x="109739" y="46428"/>
                  </a:lnTo>
                  <a:lnTo>
                    <a:pt x="98484" y="50649"/>
                  </a:lnTo>
                  <a:lnTo>
                    <a:pt x="94263" y="54870"/>
                  </a:lnTo>
                  <a:lnTo>
                    <a:pt x="90042" y="59090"/>
                  </a:lnTo>
                  <a:lnTo>
                    <a:pt x="83008" y="68939"/>
                  </a:lnTo>
                  <a:lnTo>
                    <a:pt x="83008" y="68939"/>
                  </a:lnTo>
                  <a:lnTo>
                    <a:pt x="66125" y="105518"/>
                  </a:lnTo>
                  <a:lnTo>
                    <a:pt x="66125" y="105518"/>
                  </a:lnTo>
                  <a:lnTo>
                    <a:pt x="64718" y="108332"/>
                  </a:lnTo>
                  <a:lnTo>
                    <a:pt x="64718" y="109739"/>
                  </a:lnTo>
                  <a:lnTo>
                    <a:pt x="64718" y="111146"/>
                  </a:lnTo>
                  <a:lnTo>
                    <a:pt x="64718" y="111146"/>
                  </a:lnTo>
                  <a:lnTo>
                    <a:pt x="73159" y="111146"/>
                  </a:lnTo>
                  <a:lnTo>
                    <a:pt x="81601" y="112553"/>
                  </a:lnTo>
                  <a:lnTo>
                    <a:pt x="88635" y="116774"/>
                  </a:lnTo>
                  <a:lnTo>
                    <a:pt x="95670" y="122401"/>
                  </a:lnTo>
                  <a:lnTo>
                    <a:pt x="95670" y="122401"/>
                  </a:lnTo>
                  <a:lnTo>
                    <a:pt x="101298" y="128029"/>
                  </a:lnTo>
                  <a:lnTo>
                    <a:pt x="109739" y="132250"/>
                  </a:lnTo>
                  <a:lnTo>
                    <a:pt x="118180" y="133656"/>
                  </a:lnTo>
                  <a:lnTo>
                    <a:pt x="126622" y="133656"/>
                  </a:lnTo>
                  <a:lnTo>
                    <a:pt x="133656" y="132250"/>
                  </a:lnTo>
                  <a:lnTo>
                    <a:pt x="142098" y="129436"/>
                  </a:lnTo>
                  <a:lnTo>
                    <a:pt x="149132" y="125215"/>
                  </a:lnTo>
                  <a:lnTo>
                    <a:pt x="156167" y="119587"/>
                  </a:lnTo>
                  <a:lnTo>
                    <a:pt x="156167" y="119587"/>
                  </a:lnTo>
                  <a:lnTo>
                    <a:pt x="160388" y="115367"/>
                  </a:lnTo>
                  <a:lnTo>
                    <a:pt x="164608" y="112553"/>
                  </a:lnTo>
                  <a:lnTo>
                    <a:pt x="168829" y="111146"/>
                  </a:lnTo>
                  <a:lnTo>
                    <a:pt x="174457" y="111146"/>
                  </a:lnTo>
                  <a:lnTo>
                    <a:pt x="174457" y="111146"/>
                  </a:lnTo>
                  <a:lnTo>
                    <a:pt x="184305" y="111146"/>
                  </a:lnTo>
                  <a:lnTo>
                    <a:pt x="184305" y="111146"/>
                  </a:lnTo>
                  <a:close/>
                  <a:moveTo>
                    <a:pt x="360169" y="312334"/>
                  </a:moveTo>
                  <a:lnTo>
                    <a:pt x="360169" y="312334"/>
                  </a:lnTo>
                  <a:lnTo>
                    <a:pt x="360169" y="215257"/>
                  </a:lnTo>
                  <a:lnTo>
                    <a:pt x="360169" y="215257"/>
                  </a:lnTo>
                  <a:lnTo>
                    <a:pt x="360169" y="211036"/>
                  </a:lnTo>
                  <a:lnTo>
                    <a:pt x="360169" y="206816"/>
                  </a:lnTo>
                  <a:lnTo>
                    <a:pt x="362983" y="204002"/>
                  </a:lnTo>
                  <a:lnTo>
                    <a:pt x="365796" y="201188"/>
                  </a:lnTo>
                  <a:lnTo>
                    <a:pt x="365796" y="201188"/>
                  </a:lnTo>
                  <a:lnTo>
                    <a:pt x="371424" y="199781"/>
                  </a:lnTo>
                  <a:lnTo>
                    <a:pt x="374238" y="201188"/>
                  </a:lnTo>
                  <a:lnTo>
                    <a:pt x="378459" y="204002"/>
                  </a:lnTo>
                  <a:lnTo>
                    <a:pt x="381272" y="206816"/>
                  </a:lnTo>
                  <a:lnTo>
                    <a:pt x="381272" y="206816"/>
                  </a:lnTo>
                  <a:lnTo>
                    <a:pt x="434735" y="258871"/>
                  </a:lnTo>
                  <a:lnTo>
                    <a:pt x="434735" y="258871"/>
                  </a:lnTo>
                  <a:lnTo>
                    <a:pt x="440363" y="263092"/>
                  </a:lnTo>
                  <a:lnTo>
                    <a:pt x="445990" y="267313"/>
                  </a:lnTo>
                  <a:lnTo>
                    <a:pt x="453025" y="268720"/>
                  </a:lnTo>
                  <a:lnTo>
                    <a:pt x="458652" y="270126"/>
                  </a:lnTo>
                  <a:lnTo>
                    <a:pt x="465687" y="270126"/>
                  </a:lnTo>
                  <a:lnTo>
                    <a:pt x="472722" y="268720"/>
                  </a:lnTo>
                  <a:lnTo>
                    <a:pt x="478349" y="265906"/>
                  </a:lnTo>
                  <a:lnTo>
                    <a:pt x="485384" y="261685"/>
                  </a:lnTo>
                  <a:lnTo>
                    <a:pt x="485384" y="261685"/>
                  </a:lnTo>
                  <a:lnTo>
                    <a:pt x="491011" y="257464"/>
                  </a:lnTo>
                  <a:lnTo>
                    <a:pt x="495232" y="256057"/>
                  </a:lnTo>
                  <a:lnTo>
                    <a:pt x="499453" y="257464"/>
                  </a:lnTo>
                  <a:lnTo>
                    <a:pt x="499453" y="257464"/>
                  </a:lnTo>
                  <a:lnTo>
                    <a:pt x="502267" y="260278"/>
                  </a:lnTo>
                  <a:lnTo>
                    <a:pt x="505080" y="263092"/>
                  </a:lnTo>
                  <a:lnTo>
                    <a:pt x="506487" y="267313"/>
                  </a:lnTo>
                  <a:lnTo>
                    <a:pt x="506487" y="271533"/>
                  </a:lnTo>
                  <a:lnTo>
                    <a:pt x="506487" y="271533"/>
                  </a:lnTo>
                  <a:lnTo>
                    <a:pt x="506487" y="408003"/>
                  </a:lnTo>
                  <a:lnTo>
                    <a:pt x="506487" y="408003"/>
                  </a:lnTo>
                  <a:lnTo>
                    <a:pt x="506487" y="415038"/>
                  </a:lnTo>
                  <a:lnTo>
                    <a:pt x="506487" y="415038"/>
                  </a:lnTo>
                  <a:lnTo>
                    <a:pt x="507894" y="419259"/>
                  </a:lnTo>
                  <a:lnTo>
                    <a:pt x="509301" y="422072"/>
                  </a:lnTo>
                  <a:lnTo>
                    <a:pt x="512115" y="423479"/>
                  </a:lnTo>
                  <a:lnTo>
                    <a:pt x="516336" y="424886"/>
                  </a:lnTo>
                  <a:lnTo>
                    <a:pt x="516336" y="424886"/>
                  </a:lnTo>
                  <a:lnTo>
                    <a:pt x="520556" y="424886"/>
                  </a:lnTo>
                  <a:lnTo>
                    <a:pt x="524777" y="422072"/>
                  </a:lnTo>
                  <a:lnTo>
                    <a:pt x="526184" y="419259"/>
                  </a:lnTo>
                  <a:lnTo>
                    <a:pt x="527591" y="415038"/>
                  </a:lnTo>
                  <a:lnTo>
                    <a:pt x="527591" y="415038"/>
                  </a:lnTo>
                  <a:lnTo>
                    <a:pt x="528998" y="409410"/>
                  </a:lnTo>
                  <a:lnTo>
                    <a:pt x="528998" y="409410"/>
                  </a:lnTo>
                  <a:lnTo>
                    <a:pt x="528998" y="330623"/>
                  </a:lnTo>
                  <a:lnTo>
                    <a:pt x="528998" y="330623"/>
                  </a:lnTo>
                  <a:lnTo>
                    <a:pt x="528998" y="324996"/>
                  </a:lnTo>
                  <a:lnTo>
                    <a:pt x="531812" y="322182"/>
                  </a:lnTo>
                  <a:lnTo>
                    <a:pt x="534626" y="319368"/>
                  </a:lnTo>
                  <a:lnTo>
                    <a:pt x="538846" y="317961"/>
                  </a:lnTo>
                  <a:lnTo>
                    <a:pt x="538846" y="317961"/>
                  </a:lnTo>
                  <a:lnTo>
                    <a:pt x="544474" y="319368"/>
                  </a:lnTo>
                  <a:lnTo>
                    <a:pt x="547288" y="322182"/>
                  </a:lnTo>
                  <a:lnTo>
                    <a:pt x="550102" y="324996"/>
                  </a:lnTo>
                  <a:lnTo>
                    <a:pt x="551508" y="330623"/>
                  </a:lnTo>
                  <a:lnTo>
                    <a:pt x="551508" y="330623"/>
                  </a:lnTo>
                  <a:lnTo>
                    <a:pt x="551508" y="340472"/>
                  </a:lnTo>
                  <a:lnTo>
                    <a:pt x="551508" y="340472"/>
                  </a:lnTo>
                  <a:lnTo>
                    <a:pt x="551508" y="412224"/>
                  </a:lnTo>
                  <a:lnTo>
                    <a:pt x="551508" y="412224"/>
                  </a:lnTo>
                  <a:lnTo>
                    <a:pt x="551508" y="416445"/>
                  </a:lnTo>
                  <a:lnTo>
                    <a:pt x="552915" y="419259"/>
                  </a:lnTo>
                  <a:lnTo>
                    <a:pt x="555729" y="422072"/>
                  </a:lnTo>
                  <a:lnTo>
                    <a:pt x="558543" y="423479"/>
                  </a:lnTo>
                  <a:lnTo>
                    <a:pt x="558543" y="423479"/>
                  </a:lnTo>
                  <a:lnTo>
                    <a:pt x="562764" y="424886"/>
                  </a:lnTo>
                  <a:lnTo>
                    <a:pt x="565578" y="423479"/>
                  </a:lnTo>
                  <a:lnTo>
                    <a:pt x="568391" y="422072"/>
                  </a:lnTo>
                  <a:lnTo>
                    <a:pt x="571205" y="420665"/>
                  </a:lnTo>
                  <a:lnTo>
                    <a:pt x="571205" y="420665"/>
                  </a:lnTo>
                  <a:lnTo>
                    <a:pt x="572612" y="415038"/>
                  </a:lnTo>
                  <a:lnTo>
                    <a:pt x="574019" y="409410"/>
                  </a:lnTo>
                  <a:lnTo>
                    <a:pt x="574019" y="409410"/>
                  </a:lnTo>
                  <a:lnTo>
                    <a:pt x="572612" y="271533"/>
                  </a:lnTo>
                  <a:lnTo>
                    <a:pt x="572612" y="271533"/>
                  </a:lnTo>
                  <a:lnTo>
                    <a:pt x="574019" y="267313"/>
                  </a:lnTo>
                  <a:lnTo>
                    <a:pt x="574019" y="263092"/>
                  </a:lnTo>
                  <a:lnTo>
                    <a:pt x="576833" y="260278"/>
                  </a:lnTo>
                  <a:lnTo>
                    <a:pt x="579647" y="257464"/>
                  </a:lnTo>
                  <a:lnTo>
                    <a:pt x="579647" y="257464"/>
                  </a:lnTo>
                  <a:lnTo>
                    <a:pt x="583867" y="256057"/>
                  </a:lnTo>
                  <a:lnTo>
                    <a:pt x="588088" y="257464"/>
                  </a:lnTo>
                  <a:lnTo>
                    <a:pt x="590902" y="258871"/>
                  </a:lnTo>
                  <a:lnTo>
                    <a:pt x="595123" y="261685"/>
                  </a:lnTo>
                  <a:lnTo>
                    <a:pt x="595123" y="261685"/>
                  </a:lnTo>
                  <a:lnTo>
                    <a:pt x="628888" y="294044"/>
                  </a:lnTo>
                  <a:lnTo>
                    <a:pt x="628888" y="294044"/>
                  </a:lnTo>
                  <a:lnTo>
                    <a:pt x="634516" y="298265"/>
                  </a:lnTo>
                  <a:lnTo>
                    <a:pt x="638737" y="299671"/>
                  </a:lnTo>
                  <a:lnTo>
                    <a:pt x="644364" y="298265"/>
                  </a:lnTo>
                  <a:lnTo>
                    <a:pt x="648585" y="295451"/>
                  </a:lnTo>
                  <a:lnTo>
                    <a:pt x="648585" y="295451"/>
                  </a:lnTo>
                  <a:lnTo>
                    <a:pt x="651399" y="291230"/>
                  </a:lnTo>
                  <a:lnTo>
                    <a:pt x="651399" y="285602"/>
                  </a:lnTo>
                  <a:lnTo>
                    <a:pt x="649992" y="281382"/>
                  </a:lnTo>
                  <a:lnTo>
                    <a:pt x="645771" y="275754"/>
                  </a:lnTo>
                  <a:lnTo>
                    <a:pt x="645771" y="275754"/>
                  </a:lnTo>
                  <a:lnTo>
                    <a:pt x="574019" y="204002"/>
                  </a:lnTo>
                  <a:lnTo>
                    <a:pt x="574019" y="204002"/>
                  </a:lnTo>
                  <a:lnTo>
                    <a:pt x="566984" y="198374"/>
                  </a:lnTo>
                  <a:lnTo>
                    <a:pt x="558543" y="194153"/>
                  </a:lnTo>
                  <a:lnTo>
                    <a:pt x="551508" y="191340"/>
                  </a:lnTo>
                  <a:lnTo>
                    <a:pt x="541660" y="189933"/>
                  </a:lnTo>
                  <a:lnTo>
                    <a:pt x="533219" y="191340"/>
                  </a:lnTo>
                  <a:lnTo>
                    <a:pt x="524777" y="192747"/>
                  </a:lnTo>
                  <a:lnTo>
                    <a:pt x="517743" y="196967"/>
                  </a:lnTo>
                  <a:lnTo>
                    <a:pt x="509301" y="202595"/>
                  </a:lnTo>
                  <a:lnTo>
                    <a:pt x="509301" y="202595"/>
                  </a:lnTo>
                  <a:lnTo>
                    <a:pt x="492418" y="219478"/>
                  </a:lnTo>
                  <a:lnTo>
                    <a:pt x="492418" y="219478"/>
                  </a:lnTo>
                  <a:lnTo>
                    <a:pt x="483977" y="226512"/>
                  </a:lnTo>
                  <a:lnTo>
                    <a:pt x="476942" y="230733"/>
                  </a:lnTo>
                  <a:lnTo>
                    <a:pt x="468501" y="233547"/>
                  </a:lnTo>
                  <a:lnTo>
                    <a:pt x="460059" y="233547"/>
                  </a:lnTo>
                  <a:lnTo>
                    <a:pt x="453025" y="232140"/>
                  </a:lnTo>
                  <a:lnTo>
                    <a:pt x="444583" y="229326"/>
                  </a:lnTo>
                  <a:lnTo>
                    <a:pt x="437549" y="225105"/>
                  </a:lnTo>
                  <a:lnTo>
                    <a:pt x="429107" y="218071"/>
                  </a:lnTo>
                  <a:lnTo>
                    <a:pt x="429107" y="218071"/>
                  </a:lnTo>
                  <a:lnTo>
                    <a:pt x="361576" y="150539"/>
                  </a:lnTo>
                  <a:lnTo>
                    <a:pt x="361576" y="150539"/>
                  </a:lnTo>
                  <a:lnTo>
                    <a:pt x="353134" y="143505"/>
                  </a:lnTo>
                  <a:lnTo>
                    <a:pt x="343286" y="137877"/>
                  </a:lnTo>
                  <a:lnTo>
                    <a:pt x="334844" y="135063"/>
                  </a:lnTo>
                  <a:lnTo>
                    <a:pt x="326403" y="133656"/>
                  </a:lnTo>
                  <a:lnTo>
                    <a:pt x="316555" y="135063"/>
                  </a:lnTo>
                  <a:lnTo>
                    <a:pt x="308113" y="137877"/>
                  </a:lnTo>
                  <a:lnTo>
                    <a:pt x="299672" y="143505"/>
                  </a:lnTo>
                  <a:lnTo>
                    <a:pt x="291230" y="150539"/>
                  </a:lnTo>
                  <a:lnTo>
                    <a:pt x="291230" y="150539"/>
                  </a:lnTo>
                  <a:lnTo>
                    <a:pt x="232140" y="208223"/>
                  </a:lnTo>
                  <a:lnTo>
                    <a:pt x="232140" y="208223"/>
                  </a:lnTo>
                  <a:lnTo>
                    <a:pt x="227919" y="212443"/>
                  </a:lnTo>
                  <a:lnTo>
                    <a:pt x="223699" y="213850"/>
                  </a:lnTo>
                  <a:lnTo>
                    <a:pt x="219478" y="213850"/>
                  </a:lnTo>
                  <a:lnTo>
                    <a:pt x="215257" y="211036"/>
                  </a:lnTo>
                  <a:lnTo>
                    <a:pt x="215257" y="211036"/>
                  </a:lnTo>
                  <a:lnTo>
                    <a:pt x="184305" y="189933"/>
                  </a:lnTo>
                  <a:lnTo>
                    <a:pt x="153353" y="166015"/>
                  </a:lnTo>
                  <a:lnTo>
                    <a:pt x="153353" y="166015"/>
                  </a:lnTo>
                  <a:lnTo>
                    <a:pt x="146319" y="161795"/>
                  </a:lnTo>
                  <a:lnTo>
                    <a:pt x="137877" y="158981"/>
                  </a:lnTo>
                  <a:lnTo>
                    <a:pt x="130843" y="156167"/>
                  </a:lnTo>
                  <a:lnTo>
                    <a:pt x="122401" y="156167"/>
                  </a:lnTo>
                  <a:lnTo>
                    <a:pt x="113960" y="156167"/>
                  </a:lnTo>
                  <a:lnTo>
                    <a:pt x="105518" y="158981"/>
                  </a:lnTo>
                  <a:lnTo>
                    <a:pt x="98484" y="163201"/>
                  </a:lnTo>
                  <a:lnTo>
                    <a:pt x="91449" y="168829"/>
                  </a:lnTo>
                  <a:lnTo>
                    <a:pt x="91449" y="168829"/>
                  </a:lnTo>
                  <a:lnTo>
                    <a:pt x="28138" y="233547"/>
                  </a:lnTo>
                  <a:lnTo>
                    <a:pt x="28138" y="233547"/>
                  </a:lnTo>
                  <a:lnTo>
                    <a:pt x="23918" y="237768"/>
                  </a:lnTo>
                  <a:lnTo>
                    <a:pt x="22511" y="243395"/>
                  </a:lnTo>
                  <a:lnTo>
                    <a:pt x="22511" y="247616"/>
                  </a:lnTo>
                  <a:lnTo>
                    <a:pt x="25324" y="251837"/>
                  </a:lnTo>
                  <a:lnTo>
                    <a:pt x="25324" y="251837"/>
                  </a:lnTo>
                  <a:lnTo>
                    <a:pt x="30952" y="256057"/>
                  </a:lnTo>
                  <a:lnTo>
                    <a:pt x="35173" y="256057"/>
                  </a:lnTo>
                  <a:lnTo>
                    <a:pt x="40800" y="254650"/>
                  </a:lnTo>
                  <a:lnTo>
                    <a:pt x="45021" y="250430"/>
                  </a:lnTo>
                  <a:lnTo>
                    <a:pt x="45021" y="250430"/>
                  </a:lnTo>
                  <a:lnTo>
                    <a:pt x="68939" y="226512"/>
                  </a:lnTo>
                  <a:lnTo>
                    <a:pt x="68939" y="226512"/>
                  </a:lnTo>
                  <a:lnTo>
                    <a:pt x="71752" y="223698"/>
                  </a:lnTo>
                  <a:lnTo>
                    <a:pt x="75973" y="222292"/>
                  </a:lnTo>
                  <a:lnTo>
                    <a:pt x="80194" y="222292"/>
                  </a:lnTo>
                  <a:lnTo>
                    <a:pt x="84415" y="223698"/>
                  </a:lnTo>
                  <a:lnTo>
                    <a:pt x="84415" y="223698"/>
                  </a:lnTo>
                  <a:lnTo>
                    <a:pt x="87228" y="226512"/>
                  </a:lnTo>
                  <a:lnTo>
                    <a:pt x="88635" y="229326"/>
                  </a:lnTo>
                  <a:lnTo>
                    <a:pt x="90042" y="233547"/>
                  </a:lnTo>
                  <a:lnTo>
                    <a:pt x="88635" y="237768"/>
                  </a:lnTo>
                  <a:lnTo>
                    <a:pt x="88635" y="237768"/>
                  </a:lnTo>
                  <a:lnTo>
                    <a:pt x="63311" y="340472"/>
                  </a:lnTo>
                  <a:lnTo>
                    <a:pt x="63311" y="340472"/>
                  </a:lnTo>
                  <a:lnTo>
                    <a:pt x="60497" y="348913"/>
                  </a:lnTo>
                  <a:lnTo>
                    <a:pt x="60497" y="353134"/>
                  </a:lnTo>
                  <a:lnTo>
                    <a:pt x="60497" y="355948"/>
                  </a:lnTo>
                  <a:lnTo>
                    <a:pt x="60497" y="355948"/>
                  </a:lnTo>
                  <a:lnTo>
                    <a:pt x="63311" y="357355"/>
                  </a:lnTo>
                  <a:lnTo>
                    <a:pt x="67532" y="358762"/>
                  </a:lnTo>
                  <a:lnTo>
                    <a:pt x="75973" y="357355"/>
                  </a:lnTo>
                  <a:lnTo>
                    <a:pt x="75973" y="357355"/>
                  </a:lnTo>
                  <a:lnTo>
                    <a:pt x="83008" y="358762"/>
                  </a:lnTo>
                  <a:lnTo>
                    <a:pt x="87228" y="360168"/>
                  </a:lnTo>
                  <a:lnTo>
                    <a:pt x="88635" y="364389"/>
                  </a:lnTo>
                  <a:lnTo>
                    <a:pt x="90042" y="371424"/>
                  </a:lnTo>
                  <a:lnTo>
                    <a:pt x="90042" y="371424"/>
                  </a:lnTo>
                  <a:lnTo>
                    <a:pt x="90042" y="410817"/>
                  </a:lnTo>
                  <a:lnTo>
                    <a:pt x="90042" y="410817"/>
                  </a:lnTo>
                  <a:lnTo>
                    <a:pt x="90042" y="416445"/>
                  </a:lnTo>
                  <a:lnTo>
                    <a:pt x="92856" y="420665"/>
                  </a:lnTo>
                  <a:lnTo>
                    <a:pt x="95670" y="423479"/>
                  </a:lnTo>
                  <a:lnTo>
                    <a:pt x="101298" y="424886"/>
                  </a:lnTo>
                  <a:lnTo>
                    <a:pt x="101298" y="424886"/>
                  </a:lnTo>
                  <a:lnTo>
                    <a:pt x="105518" y="423479"/>
                  </a:lnTo>
                  <a:lnTo>
                    <a:pt x="109739" y="420665"/>
                  </a:lnTo>
                  <a:lnTo>
                    <a:pt x="111146" y="416445"/>
                  </a:lnTo>
                  <a:lnTo>
                    <a:pt x="112553" y="410817"/>
                  </a:lnTo>
                  <a:lnTo>
                    <a:pt x="112553" y="410817"/>
                  </a:lnTo>
                  <a:lnTo>
                    <a:pt x="112553" y="371424"/>
                  </a:lnTo>
                  <a:lnTo>
                    <a:pt x="112553" y="371424"/>
                  </a:lnTo>
                  <a:lnTo>
                    <a:pt x="112553" y="365796"/>
                  </a:lnTo>
                  <a:lnTo>
                    <a:pt x="115367" y="361575"/>
                  </a:lnTo>
                  <a:lnTo>
                    <a:pt x="118180" y="358762"/>
                  </a:lnTo>
                  <a:lnTo>
                    <a:pt x="123808" y="357355"/>
                  </a:lnTo>
                  <a:lnTo>
                    <a:pt x="123808" y="357355"/>
                  </a:lnTo>
                  <a:lnTo>
                    <a:pt x="128029" y="358762"/>
                  </a:lnTo>
                  <a:lnTo>
                    <a:pt x="132250" y="360168"/>
                  </a:lnTo>
                  <a:lnTo>
                    <a:pt x="133656" y="365796"/>
                  </a:lnTo>
                  <a:lnTo>
                    <a:pt x="135063" y="371424"/>
                  </a:lnTo>
                  <a:lnTo>
                    <a:pt x="135063" y="371424"/>
                  </a:lnTo>
                  <a:lnTo>
                    <a:pt x="135063" y="410817"/>
                  </a:lnTo>
                  <a:lnTo>
                    <a:pt x="135063" y="410817"/>
                  </a:lnTo>
                  <a:lnTo>
                    <a:pt x="135063" y="416445"/>
                  </a:lnTo>
                  <a:lnTo>
                    <a:pt x="137877" y="420665"/>
                  </a:lnTo>
                  <a:lnTo>
                    <a:pt x="140691" y="423479"/>
                  </a:lnTo>
                  <a:lnTo>
                    <a:pt x="146319" y="424886"/>
                  </a:lnTo>
                  <a:lnTo>
                    <a:pt x="146319" y="424886"/>
                  </a:lnTo>
                  <a:lnTo>
                    <a:pt x="150539" y="423479"/>
                  </a:lnTo>
                  <a:lnTo>
                    <a:pt x="154760" y="420665"/>
                  </a:lnTo>
                  <a:lnTo>
                    <a:pt x="156167" y="416445"/>
                  </a:lnTo>
                  <a:lnTo>
                    <a:pt x="157574" y="410817"/>
                  </a:lnTo>
                  <a:lnTo>
                    <a:pt x="157574" y="410817"/>
                  </a:lnTo>
                  <a:lnTo>
                    <a:pt x="157574" y="370017"/>
                  </a:lnTo>
                  <a:lnTo>
                    <a:pt x="157574" y="370017"/>
                  </a:lnTo>
                  <a:lnTo>
                    <a:pt x="157574" y="364389"/>
                  </a:lnTo>
                  <a:lnTo>
                    <a:pt x="160388" y="360168"/>
                  </a:lnTo>
                  <a:lnTo>
                    <a:pt x="164608" y="358762"/>
                  </a:lnTo>
                  <a:lnTo>
                    <a:pt x="170236" y="357355"/>
                  </a:lnTo>
                  <a:lnTo>
                    <a:pt x="170236" y="357355"/>
                  </a:lnTo>
                  <a:lnTo>
                    <a:pt x="180084" y="357355"/>
                  </a:lnTo>
                  <a:lnTo>
                    <a:pt x="180084" y="357355"/>
                  </a:lnTo>
                  <a:lnTo>
                    <a:pt x="184305" y="357355"/>
                  </a:lnTo>
                  <a:lnTo>
                    <a:pt x="187119" y="355948"/>
                  </a:lnTo>
                  <a:lnTo>
                    <a:pt x="187119" y="353134"/>
                  </a:lnTo>
                  <a:lnTo>
                    <a:pt x="185712" y="350320"/>
                  </a:lnTo>
                  <a:lnTo>
                    <a:pt x="185712" y="350320"/>
                  </a:lnTo>
                  <a:lnTo>
                    <a:pt x="157574" y="237768"/>
                  </a:lnTo>
                  <a:lnTo>
                    <a:pt x="157574" y="237768"/>
                  </a:lnTo>
                  <a:lnTo>
                    <a:pt x="157574" y="234954"/>
                  </a:lnTo>
                  <a:lnTo>
                    <a:pt x="157574" y="230733"/>
                  </a:lnTo>
                  <a:lnTo>
                    <a:pt x="158981" y="227919"/>
                  </a:lnTo>
                  <a:lnTo>
                    <a:pt x="161795" y="225105"/>
                  </a:lnTo>
                  <a:lnTo>
                    <a:pt x="161795" y="225105"/>
                  </a:lnTo>
                  <a:lnTo>
                    <a:pt x="166015" y="222292"/>
                  </a:lnTo>
                  <a:lnTo>
                    <a:pt x="168829" y="222292"/>
                  </a:lnTo>
                  <a:lnTo>
                    <a:pt x="173050" y="222292"/>
                  </a:lnTo>
                  <a:lnTo>
                    <a:pt x="175864" y="225105"/>
                  </a:lnTo>
                  <a:lnTo>
                    <a:pt x="175864" y="225105"/>
                  </a:lnTo>
                  <a:lnTo>
                    <a:pt x="211036" y="241988"/>
                  </a:lnTo>
                  <a:lnTo>
                    <a:pt x="211036" y="241988"/>
                  </a:lnTo>
                  <a:lnTo>
                    <a:pt x="218071" y="244802"/>
                  </a:lnTo>
                  <a:lnTo>
                    <a:pt x="225106" y="244802"/>
                  </a:lnTo>
                  <a:lnTo>
                    <a:pt x="232140" y="243395"/>
                  </a:lnTo>
                  <a:lnTo>
                    <a:pt x="239175" y="237768"/>
                  </a:lnTo>
                  <a:lnTo>
                    <a:pt x="239175" y="237768"/>
                  </a:lnTo>
                  <a:lnTo>
                    <a:pt x="271534" y="205409"/>
                  </a:lnTo>
                  <a:lnTo>
                    <a:pt x="271534" y="205409"/>
                  </a:lnTo>
                  <a:lnTo>
                    <a:pt x="275754" y="202595"/>
                  </a:lnTo>
                  <a:lnTo>
                    <a:pt x="278568" y="201188"/>
                  </a:lnTo>
                  <a:lnTo>
                    <a:pt x="282789" y="201188"/>
                  </a:lnTo>
                  <a:lnTo>
                    <a:pt x="287010" y="202595"/>
                  </a:lnTo>
                  <a:lnTo>
                    <a:pt x="287010" y="202595"/>
                  </a:lnTo>
                  <a:lnTo>
                    <a:pt x="289823" y="204002"/>
                  </a:lnTo>
                  <a:lnTo>
                    <a:pt x="291230" y="208223"/>
                  </a:lnTo>
                  <a:lnTo>
                    <a:pt x="292637" y="215257"/>
                  </a:lnTo>
                  <a:lnTo>
                    <a:pt x="292637" y="215257"/>
                  </a:lnTo>
                  <a:lnTo>
                    <a:pt x="292637" y="409410"/>
                  </a:lnTo>
                  <a:lnTo>
                    <a:pt x="292637" y="409410"/>
                  </a:lnTo>
                  <a:lnTo>
                    <a:pt x="292637" y="416445"/>
                  </a:lnTo>
                  <a:lnTo>
                    <a:pt x="292637" y="416445"/>
                  </a:lnTo>
                  <a:lnTo>
                    <a:pt x="294044" y="420665"/>
                  </a:lnTo>
                  <a:lnTo>
                    <a:pt x="296858" y="422072"/>
                  </a:lnTo>
                  <a:lnTo>
                    <a:pt x="301079" y="423479"/>
                  </a:lnTo>
                  <a:lnTo>
                    <a:pt x="303892" y="424886"/>
                  </a:lnTo>
                  <a:lnTo>
                    <a:pt x="303892" y="424886"/>
                  </a:lnTo>
                  <a:lnTo>
                    <a:pt x="308113" y="423479"/>
                  </a:lnTo>
                  <a:lnTo>
                    <a:pt x="312334" y="420665"/>
                  </a:lnTo>
                  <a:lnTo>
                    <a:pt x="313741" y="416445"/>
                  </a:lnTo>
                  <a:lnTo>
                    <a:pt x="315148" y="412224"/>
                  </a:lnTo>
                  <a:lnTo>
                    <a:pt x="315148" y="412224"/>
                  </a:lnTo>
                  <a:lnTo>
                    <a:pt x="315148" y="332030"/>
                  </a:lnTo>
                  <a:lnTo>
                    <a:pt x="315148" y="332030"/>
                  </a:lnTo>
                  <a:lnTo>
                    <a:pt x="315148" y="279975"/>
                  </a:lnTo>
                  <a:lnTo>
                    <a:pt x="315148" y="279975"/>
                  </a:lnTo>
                  <a:lnTo>
                    <a:pt x="315148" y="274347"/>
                  </a:lnTo>
                  <a:lnTo>
                    <a:pt x="319368" y="270126"/>
                  </a:lnTo>
                  <a:lnTo>
                    <a:pt x="323589" y="267313"/>
                  </a:lnTo>
                  <a:lnTo>
                    <a:pt x="327810" y="267313"/>
                  </a:lnTo>
                  <a:lnTo>
                    <a:pt x="327810" y="267313"/>
                  </a:lnTo>
                  <a:lnTo>
                    <a:pt x="332031" y="268720"/>
                  </a:lnTo>
                  <a:lnTo>
                    <a:pt x="334844" y="271533"/>
                  </a:lnTo>
                  <a:lnTo>
                    <a:pt x="336251" y="275754"/>
                  </a:lnTo>
                  <a:lnTo>
                    <a:pt x="337658" y="281382"/>
                  </a:lnTo>
                  <a:lnTo>
                    <a:pt x="337658" y="281382"/>
                  </a:lnTo>
                  <a:lnTo>
                    <a:pt x="337658" y="409410"/>
                  </a:lnTo>
                  <a:lnTo>
                    <a:pt x="337658" y="409410"/>
                  </a:lnTo>
                  <a:lnTo>
                    <a:pt x="337658" y="415038"/>
                  </a:lnTo>
                  <a:lnTo>
                    <a:pt x="337658" y="415038"/>
                  </a:lnTo>
                  <a:lnTo>
                    <a:pt x="339065" y="420665"/>
                  </a:lnTo>
                  <a:lnTo>
                    <a:pt x="343286" y="423479"/>
                  </a:lnTo>
                  <a:lnTo>
                    <a:pt x="348914" y="424886"/>
                  </a:lnTo>
                  <a:lnTo>
                    <a:pt x="354541" y="423479"/>
                  </a:lnTo>
                  <a:lnTo>
                    <a:pt x="354541" y="423479"/>
                  </a:lnTo>
                  <a:lnTo>
                    <a:pt x="357355" y="420665"/>
                  </a:lnTo>
                  <a:lnTo>
                    <a:pt x="358762" y="417852"/>
                  </a:lnTo>
                  <a:lnTo>
                    <a:pt x="360169" y="410817"/>
                  </a:lnTo>
                  <a:lnTo>
                    <a:pt x="360169" y="410817"/>
                  </a:lnTo>
                  <a:lnTo>
                    <a:pt x="360169" y="312334"/>
                  </a:lnTo>
                  <a:lnTo>
                    <a:pt x="360169" y="312334"/>
                  </a:lnTo>
                  <a:close/>
                  <a:moveTo>
                    <a:pt x="675316" y="294044"/>
                  </a:moveTo>
                  <a:lnTo>
                    <a:pt x="675316" y="294044"/>
                  </a:lnTo>
                  <a:lnTo>
                    <a:pt x="672503" y="296858"/>
                  </a:lnTo>
                  <a:lnTo>
                    <a:pt x="672503" y="299671"/>
                  </a:lnTo>
                  <a:lnTo>
                    <a:pt x="672503" y="299671"/>
                  </a:lnTo>
                  <a:lnTo>
                    <a:pt x="668282" y="306706"/>
                  </a:lnTo>
                  <a:lnTo>
                    <a:pt x="662654" y="313741"/>
                  </a:lnTo>
                  <a:lnTo>
                    <a:pt x="655620" y="317961"/>
                  </a:lnTo>
                  <a:lnTo>
                    <a:pt x="647178" y="320775"/>
                  </a:lnTo>
                  <a:lnTo>
                    <a:pt x="638737" y="322182"/>
                  </a:lnTo>
                  <a:lnTo>
                    <a:pt x="631702" y="320775"/>
                  </a:lnTo>
                  <a:lnTo>
                    <a:pt x="623261" y="317961"/>
                  </a:lnTo>
                  <a:lnTo>
                    <a:pt x="616226" y="312334"/>
                  </a:lnTo>
                  <a:lnTo>
                    <a:pt x="616226" y="312334"/>
                  </a:lnTo>
                  <a:lnTo>
                    <a:pt x="596530" y="294044"/>
                  </a:lnTo>
                  <a:lnTo>
                    <a:pt x="596530" y="294044"/>
                  </a:lnTo>
                  <a:lnTo>
                    <a:pt x="596530" y="302485"/>
                  </a:lnTo>
                  <a:lnTo>
                    <a:pt x="596530" y="302485"/>
                  </a:lnTo>
                  <a:lnTo>
                    <a:pt x="596530" y="410817"/>
                  </a:lnTo>
                  <a:lnTo>
                    <a:pt x="596530" y="410817"/>
                  </a:lnTo>
                  <a:lnTo>
                    <a:pt x="595123" y="420665"/>
                  </a:lnTo>
                  <a:lnTo>
                    <a:pt x="592309" y="429107"/>
                  </a:lnTo>
                  <a:lnTo>
                    <a:pt x="586681" y="436141"/>
                  </a:lnTo>
                  <a:lnTo>
                    <a:pt x="578240" y="443176"/>
                  </a:lnTo>
                  <a:lnTo>
                    <a:pt x="578240" y="443176"/>
                  </a:lnTo>
                  <a:lnTo>
                    <a:pt x="569798" y="445990"/>
                  </a:lnTo>
                  <a:lnTo>
                    <a:pt x="559950" y="447397"/>
                  </a:lnTo>
                  <a:lnTo>
                    <a:pt x="551508" y="444583"/>
                  </a:lnTo>
                  <a:lnTo>
                    <a:pt x="543067" y="440362"/>
                  </a:lnTo>
                  <a:lnTo>
                    <a:pt x="543067" y="440362"/>
                  </a:lnTo>
                  <a:lnTo>
                    <a:pt x="538846" y="438955"/>
                  </a:lnTo>
                  <a:lnTo>
                    <a:pt x="536032" y="440362"/>
                  </a:lnTo>
                  <a:lnTo>
                    <a:pt x="536032" y="440362"/>
                  </a:lnTo>
                  <a:lnTo>
                    <a:pt x="527591" y="445990"/>
                  </a:lnTo>
                  <a:lnTo>
                    <a:pt x="519150" y="447397"/>
                  </a:lnTo>
                  <a:lnTo>
                    <a:pt x="509301" y="445990"/>
                  </a:lnTo>
                  <a:lnTo>
                    <a:pt x="500860" y="443176"/>
                  </a:lnTo>
                  <a:lnTo>
                    <a:pt x="500860" y="443176"/>
                  </a:lnTo>
                  <a:lnTo>
                    <a:pt x="492418" y="437548"/>
                  </a:lnTo>
                  <a:lnTo>
                    <a:pt x="488198" y="429107"/>
                  </a:lnTo>
                  <a:lnTo>
                    <a:pt x="483977" y="420665"/>
                  </a:lnTo>
                  <a:lnTo>
                    <a:pt x="483977" y="410817"/>
                  </a:lnTo>
                  <a:lnTo>
                    <a:pt x="483977" y="410817"/>
                  </a:lnTo>
                  <a:lnTo>
                    <a:pt x="483977" y="295451"/>
                  </a:lnTo>
                  <a:lnTo>
                    <a:pt x="483977" y="295451"/>
                  </a:lnTo>
                  <a:lnTo>
                    <a:pt x="483977" y="291230"/>
                  </a:lnTo>
                  <a:lnTo>
                    <a:pt x="482570" y="289823"/>
                  </a:lnTo>
                  <a:lnTo>
                    <a:pt x="481163" y="289823"/>
                  </a:lnTo>
                  <a:lnTo>
                    <a:pt x="476942" y="289823"/>
                  </a:lnTo>
                  <a:lnTo>
                    <a:pt x="476942" y="289823"/>
                  </a:lnTo>
                  <a:lnTo>
                    <a:pt x="468501" y="291230"/>
                  </a:lnTo>
                  <a:lnTo>
                    <a:pt x="461466" y="292637"/>
                  </a:lnTo>
                  <a:lnTo>
                    <a:pt x="453025" y="292637"/>
                  </a:lnTo>
                  <a:lnTo>
                    <a:pt x="445990" y="291230"/>
                  </a:lnTo>
                  <a:lnTo>
                    <a:pt x="438956" y="288416"/>
                  </a:lnTo>
                  <a:lnTo>
                    <a:pt x="431921" y="285602"/>
                  </a:lnTo>
                  <a:lnTo>
                    <a:pt x="424887" y="279975"/>
                  </a:lnTo>
                  <a:lnTo>
                    <a:pt x="419259" y="274347"/>
                  </a:lnTo>
                  <a:lnTo>
                    <a:pt x="419259" y="274347"/>
                  </a:lnTo>
                  <a:lnTo>
                    <a:pt x="382679" y="237768"/>
                  </a:lnTo>
                  <a:lnTo>
                    <a:pt x="382679" y="237768"/>
                  </a:lnTo>
                  <a:lnTo>
                    <a:pt x="382679" y="247616"/>
                  </a:lnTo>
                  <a:lnTo>
                    <a:pt x="382679" y="247616"/>
                  </a:lnTo>
                  <a:lnTo>
                    <a:pt x="382679" y="412224"/>
                  </a:lnTo>
                  <a:lnTo>
                    <a:pt x="382679" y="412224"/>
                  </a:lnTo>
                  <a:lnTo>
                    <a:pt x="381272" y="419259"/>
                  </a:lnTo>
                  <a:lnTo>
                    <a:pt x="379866" y="424886"/>
                  </a:lnTo>
                  <a:lnTo>
                    <a:pt x="377052" y="430514"/>
                  </a:lnTo>
                  <a:lnTo>
                    <a:pt x="374238" y="436141"/>
                  </a:lnTo>
                  <a:lnTo>
                    <a:pt x="370017" y="440362"/>
                  </a:lnTo>
                  <a:lnTo>
                    <a:pt x="364390" y="443176"/>
                  </a:lnTo>
                  <a:lnTo>
                    <a:pt x="358762" y="445990"/>
                  </a:lnTo>
                  <a:lnTo>
                    <a:pt x="351727" y="447397"/>
                  </a:lnTo>
                  <a:lnTo>
                    <a:pt x="351727" y="447397"/>
                  </a:lnTo>
                  <a:lnTo>
                    <a:pt x="346100" y="447397"/>
                  </a:lnTo>
                  <a:lnTo>
                    <a:pt x="340472" y="445990"/>
                  </a:lnTo>
                  <a:lnTo>
                    <a:pt x="334844" y="444583"/>
                  </a:lnTo>
                  <a:lnTo>
                    <a:pt x="330624" y="441769"/>
                  </a:lnTo>
                  <a:lnTo>
                    <a:pt x="330624" y="441769"/>
                  </a:lnTo>
                  <a:lnTo>
                    <a:pt x="326403" y="440362"/>
                  </a:lnTo>
                  <a:lnTo>
                    <a:pt x="322182" y="441769"/>
                  </a:lnTo>
                  <a:lnTo>
                    <a:pt x="322182" y="441769"/>
                  </a:lnTo>
                  <a:lnTo>
                    <a:pt x="313741" y="445990"/>
                  </a:lnTo>
                  <a:lnTo>
                    <a:pt x="305299" y="447397"/>
                  </a:lnTo>
                  <a:lnTo>
                    <a:pt x="296858" y="445990"/>
                  </a:lnTo>
                  <a:lnTo>
                    <a:pt x="287010" y="443176"/>
                  </a:lnTo>
                  <a:lnTo>
                    <a:pt x="287010" y="443176"/>
                  </a:lnTo>
                  <a:lnTo>
                    <a:pt x="279975" y="437548"/>
                  </a:lnTo>
                  <a:lnTo>
                    <a:pt x="274347" y="430514"/>
                  </a:lnTo>
                  <a:lnTo>
                    <a:pt x="271534" y="422072"/>
                  </a:lnTo>
                  <a:lnTo>
                    <a:pt x="270127" y="412224"/>
                  </a:lnTo>
                  <a:lnTo>
                    <a:pt x="270127" y="412224"/>
                  </a:lnTo>
                  <a:lnTo>
                    <a:pt x="270127" y="247616"/>
                  </a:lnTo>
                  <a:lnTo>
                    <a:pt x="270127" y="247616"/>
                  </a:lnTo>
                  <a:lnTo>
                    <a:pt x="270127" y="240581"/>
                  </a:lnTo>
                  <a:lnTo>
                    <a:pt x="270127" y="240581"/>
                  </a:lnTo>
                  <a:lnTo>
                    <a:pt x="263092" y="247616"/>
                  </a:lnTo>
                  <a:lnTo>
                    <a:pt x="256058" y="254650"/>
                  </a:lnTo>
                  <a:lnTo>
                    <a:pt x="247616" y="260278"/>
                  </a:lnTo>
                  <a:lnTo>
                    <a:pt x="234954" y="265906"/>
                  </a:lnTo>
                  <a:lnTo>
                    <a:pt x="229326" y="267313"/>
                  </a:lnTo>
                  <a:lnTo>
                    <a:pt x="220885" y="267313"/>
                  </a:lnTo>
                  <a:lnTo>
                    <a:pt x="213850" y="267313"/>
                  </a:lnTo>
                  <a:lnTo>
                    <a:pt x="205409" y="265906"/>
                  </a:lnTo>
                  <a:lnTo>
                    <a:pt x="195560" y="261685"/>
                  </a:lnTo>
                  <a:lnTo>
                    <a:pt x="185712" y="257464"/>
                  </a:lnTo>
                  <a:lnTo>
                    <a:pt x="185712" y="257464"/>
                  </a:lnTo>
                  <a:lnTo>
                    <a:pt x="212443" y="362982"/>
                  </a:lnTo>
                  <a:lnTo>
                    <a:pt x="212443" y="362982"/>
                  </a:lnTo>
                  <a:lnTo>
                    <a:pt x="213850" y="370017"/>
                  </a:lnTo>
                  <a:lnTo>
                    <a:pt x="211036" y="375644"/>
                  </a:lnTo>
                  <a:lnTo>
                    <a:pt x="206816" y="378458"/>
                  </a:lnTo>
                  <a:lnTo>
                    <a:pt x="199781" y="379865"/>
                  </a:lnTo>
                  <a:lnTo>
                    <a:pt x="199781" y="379865"/>
                  </a:lnTo>
                  <a:lnTo>
                    <a:pt x="184305" y="379865"/>
                  </a:lnTo>
                  <a:lnTo>
                    <a:pt x="184305" y="379865"/>
                  </a:lnTo>
                  <a:lnTo>
                    <a:pt x="181491" y="379865"/>
                  </a:lnTo>
                  <a:lnTo>
                    <a:pt x="180084" y="381272"/>
                  </a:lnTo>
                  <a:lnTo>
                    <a:pt x="180084" y="384086"/>
                  </a:lnTo>
                  <a:lnTo>
                    <a:pt x="180084" y="384086"/>
                  </a:lnTo>
                  <a:lnTo>
                    <a:pt x="180084" y="412224"/>
                  </a:lnTo>
                  <a:lnTo>
                    <a:pt x="180084" y="412224"/>
                  </a:lnTo>
                  <a:lnTo>
                    <a:pt x="178678" y="422072"/>
                  </a:lnTo>
                  <a:lnTo>
                    <a:pt x="175864" y="430514"/>
                  </a:lnTo>
                  <a:lnTo>
                    <a:pt x="170236" y="437548"/>
                  </a:lnTo>
                  <a:lnTo>
                    <a:pt x="161795" y="443176"/>
                  </a:lnTo>
                  <a:lnTo>
                    <a:pt x="161795" y="443176"/>
                  </a:lnTo>
                  <a:lnTo>
                    <a:pt x="153353" y="445990"/>
                  </a:lnTo>
                  <a:lnTo>
                    <a:pt x="144912" y="447397"/>
                  </a:lnTo>
                  <a:lnTo>
                    <a:pt x="136470" y="445990"/>
                  </a:lnTo>
                  <a:lnTo>
                    <a:pt x="128029" y="441769"/>
                  </a:lnTo>
                  <a:lnTo>
                    <a:pt x="128029" y="441769"/>
                  </a:lnTo>
                  <a:lnTo>
                    <a:pt x="123808" y="440362"/>
                  </a:lnTo>
                  <a:lnTo>
                    <a:pt x="119587" y="441769"/>
                  </a:lnTo>
                  <a:lnTo>
                    <a:pt x="119587" y="441769"/>
                  </a:lnTo>
                  <a:lnTo>
                    <a:pt x="111146" y="445990"/>
                  </a:lnTo>
                  <a:lnTo>
                    <a:pt x="102704" y="447397"/>
                  </a:lnTo>
                  <a:lnTo>
                    <a:pt x="94263" y="445990"/>
                  </a:lnTo>
                  <a:lnTo>
                    <a:pt x="85822" y="443176"/>
                  </a:lnTo>
                  <a:lnTo>
                    <a:pt x="85822" y="443176"/>
                  </a:lnTo>
                  <a:lnTo>
                    <a:pt x="77380" y="437548"/>
                  </a:lnTo>
                  <a:lnTo>
                    <a:pt x="71752" y="430514"/>
                  </a:lnTo>
                  <a:lnTo>
                    <a:pt x="68939" y="422072"/>
                  </a:lnTo>
                  <a:lnTo>
                    <a:pt x="67532" y="413631"/>
                  </a:lnTo>
                  <a:lnTo>
                    <a:pt x="67532" y="413631"/>
                  </a:lnTo>
                  <a:lnTo>
                    <a:pt x="67532" y="400969"/>
                  </a:lnTo>
                  <a:lnTo>
                    <a:pt x="67532" y="388307"/>
                  </a:lnTo>
                  <a:lnTo>
                    <a:pt x="67532" y="388307"/>
                  </a:lnTo>
                  <a:lnTo>
                    <a:pt x="67532" y="384086"/>
                  </a:lnTo>
                  <a:lnTo>
                    <a:pt x="66125" y="381272"/>
                  </a:lnTo>
                  <a:lnTo>
                    <a:pt x="63311" y="379865"/>
                  </a:lnTo>
                  <a:lnTo>
                    <a:pt x="59090" y="379865"/>
                  </a:lnTo>
                  <a:lnTo>
                    <a:pt x="59090" y="379865"/>
                  </a:lnTo>
                  <a:lnTo>
                    <a:pt x="46428" y="379865"/>
                  </a:lnTo>
                  <a:lnTo>
                    <a:pt x="46428" y="379865"/>
                  </a:lnTo>
                  <a:lnTo>
                    <a:pt x="40800" y="378458"/>
                  </a:lnTo>
                  <a:lnTo>
                    <a:pt x="36580" y="375644"/>
                  </a:lnTo>
                  <a:lnTo>
                    <a:pt x="33766" y="370017"/>
                  </a:lnTo>
                  <a:lnTo>
                    <a:pt x="35173" y="364389"/>
                  </a:lnTo>
                  <a:lnTo>
                    <a:pt x="35173" y="364389"/>
                  </a:lnTo>
                  <a:lnTo>
                    <a:pt x="56276" y="278568"/>
                  </a:lnTo>
                  <a:lnTo>
                    <a:pt x="56276" y="278568"/>
                  </a:lnTo>
                  <a:lnTo>
                    <a:pt x="57683" y="275754"/>
                  </a:lnTo>
                  <a:lnTo>
                    <a:pt x="57683" y="272940"/>
                  </a:lnTo>
                  <a:lnTo>
                    <a:pt x="56276" y="271533"/>
                  </a:lnTo>
                  <a:lnTo>
                    <a:pt x="56276" y="271533"/>
                  </a:lnTo>
                  <a:lnTo>
                    <a:pt x="56276" y="271533"/>
                  </a:lnTo>
                  <a:lnTo>
                    <a:pt x="57683" y="272940"/>
                  </a:lnTo>
                  <a:lnTo>
                    <a:pt x="57683" y="272940"/>
                  </a:lnTo>
                  <a:lnTo>
                    <a:pt x="56276" y="271533"/>
                  </a:lnTo>
                  <a:lnTo>
                    <a:pt x="56276" y="271533"/>
                  </a:lnTo>
                  <a:lnTo>
                    <a:pt x="49242" y="275754"/>
                  </a:lnTo>
                  <a:lnTo>
                    <a:pt x="40800" y="278568"/>
                  </a:lnTo>
                  <a:lnTo>
                    <a:pt x="33766" y="278568"/>
                  </a:lnTo>
                  <a:lnTo>
                    <a:pt x="25324" y="277161"/>
                  </a:lnTo>
                  <a:lnTo>
                    <a:pt x="16883" y="274347"/>
                  </a:lnTo>
                  <a:lnTo>
                    <a:pt x="11255" y="268720"/>
                  </a:lnTo>
                  <a:lnTo>
                    <a:pt x="5628" y="261685"/>
                  </a:lnTo>
                  <a:lnTo>
                    <a:pt x="1407" y="253244"/>
                  </a:lnTo>
                  <a:lnTo>
                    <a:pt x="1407" y="253244"/>
                  </a:lnTo>
                  <a:lnTo>
                    <a:pt x="0" y="244802"/>
                  </a:lnTo>
                  <a:lnTo>
                    <a:pt x="1407" y="234954"/>
                  </a:lnTo>
                  <a:lnTo>
                    <a:pt x="4221" y="226512"/>
                  </a:lnTo>
                  <a:lnTo>
                    <a:pt x="9848" y="219478"/>
                  </a:lnTo>
                  <a:lnTo>
                    <a:pt x="9848" y="219478"/>
                  </a:lnTo>
                  <a:lnTo>
                    <a:pt x="46428" y="182898"/>
                  </a:lnTo>
                  <a:lnTo>
                    <a:pt x="83008" y="146319"/>
                  </a:lnTo>
                  <a:lnTo>
                    <a:pt x="83008" y="146319"/>
                  </a:lnTo>
                  <a:lnTo>
                    <a:pt x="84415" y="144912"/>
                  </a:lnTo>
                  <a:lnTo>
                    <a:pt x="85822" y="144912"/>
                  </a:lnTo>
                  <a:lnTo>
                    <a:pt x="84415" y="143505"/>
                  </a:lnTo>
                  <a:lnTo>
                    <a:pt x="84415" y="143505"/>
                  </a:lnTo>
                  <a:lnTo>
                    <a:pt x="80194" y="140691"/>
                  </a:lnTo>
                  <a:lnTo>
                    <a:pt x="77380" y="136470"/>
                  </a:lnTo>
                  <a:lnTo>
                    <a:pt x="73159" y="133656"/>
                  </a:lnTo>
                  <a:lnTo>
                    <a:pt x="67532" y="133656"/>
                  </a:lnTo>
                  <a:lnTo>
                    <a:pt x="67532" y="133656"/>
                  </a:lnTo>
                  <a:lnTo>
                    <a:pt x="56276" y="133656"/>
                  </a:lnTo>
                  <a:lnTo>
                    <a:pt x="46428" y="133656"/>
                  </a:lnTo>
                  <a:lnTo>
                    <a:pt x="46428" y="133656"/>
                  </a:lnTo>
                  <a:lnTo>
                    <a:pt x="39394" y="132250"/>
                  </a:lnTo>
                  <a:lnTo>
                    <a:pt x="35173" y="128029"/>
                  </a:lnTo>
                  <a:lnTo>
                    <a:pt x="33766" y="123808"/>
                  </a:lnTo>
                  <a:lnTo>
                    <a:pt x="35173" y="116774"/>
                  </a:lnTo>
                  <a:lnTo>
                    <a:pt x="35173" y="116774"/>
                  </a:lnTo>
                  <a:lnTo>
                    <a:pt x="64718" y="56277"/>
                  </a:lnTo>
                  <a:lnTo>
                    <a:pt x="64718" y="56277"/>
                  </a:lnTo>
                  <a:lnTo>
                    <a:pt x="70346" y="49242"/>
                  </a:lnTo>
                  <a:lnTo>
                    <a:pt x="75973" y="40801"/>
                  </a:lnTo>
                  <a:lnTo>
                    <a:pt x="81601" y="35173"/>
                  </a:lnTo>
                  <a:lnTo>
                    <a:pt x="90042" y="30952"/>
                  </a:lnTo>
                  <a:lnTo>
                    <a:pt x="97077" y="26731"/>
                  </a:lnTo>
                  <a:lnTo>
                    <a:pt x="105518" y="23918"/>
                  </a:lnTo>
                  <a:lnTo>
                    <a:pt x="115367" y="22511"/>
                  </a:lnTo>
                  <a:lnTo>
                    <a:pt x="125215" y="22511"/>
                  </a:lnTo>
                  <a:lnTo>
                    <a:pt x="125215" y="22511"/>
                  </a:lnTo>
                  <a:lnTo>
                    <a:pt x="133656" y="22511"/>
                  </a:lnTo>
                  <a:lnTo>
                    <a:pt x="143505" y="23918"/>
                  </a:lnTo>
                  <a:lnTo>
                    <a:pt x="151946" y="28138"/>
                  </a:lnTo>
                  <a:lnTo>
                    <a:pt x="160388" y="30952"/>
                  </a:lnTo>
                  <a:lnTo>
                    <a:pt x="167422" y="36580"/>
                  </a:lnTo>
                  <a:lnTo>
                    <a:pt x="173050" y="43614"/>
                  </a:lnTo>
                  <a:lnTo>
                    <a:pt x="178678" y="50649"/>
                  </a:lnTo>
                  <a:lnTo>
                    <a:pt x="182898" y="59090"/>
                  </a:lnTo>
                  <a:lnTo>
                    <a:pt x="182898" y="59090"/>
                  </a:lnTo>
                  <a:lnTo>
                    <a:pt x="211036" y="113960"/>
                  </a:lnTo>
                  <a:lnTo>
                    <a:pt x="211036" y="113960"/>
                  </a:lnTo>
                  <a:lnTo>
                    <a:pt x="213850" y="122401"/>
                  </a:lnTo>
                  <a:lnTo>
                    <a:pt x="212443" y="125215"/>
                  </a:lnTo>
                  <a:lnTo>
                    <a:pt x="212443" y="128029"/>
                  </a:lnTo>
                  <a:lnTo>
                    <a:pt x="209630" y="130843"/>
                  </a:lnTo>
                  <a:lnTo>
                    <a:pt x="206816" y="132250"/>
                  </a:lnTo>
                  <a:lnTo>
                    <a:pt x="198374" y="133656"/>
                  </a:lnTo>
                  <a:lnTo>
                    <a:pt x="198374" y="133656"/>
                  </a:lnTo>
                  <a:lnTo>
                    <a:pt x="187119" y="133656"/>
                  </a:lnTo>
                  <a:lnTo>
                    <a:pt x="187119" y="133656"/>
                  </a:lnTo>
                  <a:lnTo>
                    <a:pt x="180084" y="133656"/>
                  </a:lnTo>
                  <a:lnTo>
                    <a:pt x="174457" y="135063"/>
                  </a:lnTo>
                  <a:lnTo>
                    <a:pt x="170236" y="137877"/>
                  </a:lnTo>
                  <a:lnTo>
                    <a:pt x="164608" y="142098"/>
                  </a:lnTo>
                  <a:lnTo>
                    <a:pt x="164608" y="142098"/>
                  </a:lnTo>
                  <a:lnTo>
                    <a:pt x="163202" y="144912"/>
                  </a:lnTo>
                  <a:lnTo>
                    <a:pt x="164608" y="147725"/>
                  </a:lnTo>
                  <a:lnTo>
                    <a:pt x="164608" y="147725"/>
                  </a:lnTo>
                  <a:lnTo>
                    <a:pt x="212443" y="182898"/>
                  </a:lnTo>
                  <a:lnTo>
                    <a:pt x="212443" y="182898"/>
                  </a:lnTo>
                  <a:lnTo>
                    <a:pt x="218071" y="185712"/>
                  </a:lnTo>
                  <a:lnTo>
                    <a:pt x="220885" y="187119"/>
                  </a:lnTo>
                  <a:lnTo>
                    <a:pt x="223699" y="185712"/>
                  </a:lnTo>
                  <a:lnTo>
                    <a:pt x="229326" y="181491"/>
                  </a:lnTo>
                  <a:lnTo>
                    <a:pt x="229326" y="181491"/>
                  </a:lnTo>
                  <a:lnTo>
                    <a:pt x="272940" y="136470"/>
                  </a:lnTo>
                  <a:lnTo>
                    <a:pt x="272940" y="136470"/>
                  </a:lnTo>
                  <a:lnTo>
                    <a:pt x="279975" y="129436"/>
                  </a:lnTo>
                  <a:lnTo>
                    <a:pt x="288416" y="122401"/>
                  </a:lnTo>
                  <a:lnTo>
                    <a:pt x="288416" y="122401"/>
                  </a:lnTo>
                  <a:lnTo>
                    <a:pt x="281382" y="116774"/>
                  </a:lnTo>
                  <a:lnTo>
                    <a:pt x="274347" y="109739"/>
                  </a:lnTo>
                  <a:lnTo>
                    <a:pt x="270127" y="104111"/>
                  </a:lnTo>
                  <a:lnTo>
                    <a:pt x="265906" y="95670"/>
                  </a:lnTo>
                  <a:lnTo>
                    <a:pt x="261685" y="88635"/>
                  </a:lnTo>
                  <a:lnTo>
                    <a:pt x="260278" y="80194"/>
                  </a:lnTo>
                  <a:lnTo>
                    <a:pt x="258871" y="70346"/>
                  </a:lnTo>
                  <a:lnTo>
                    <a:pt x="258871" y="61904"/>
                  </a:lnTo>
                  <a:lnTo>
                    <a:pt x="258871" y="61904"/>
                  </a:lnTo>
                  <a:lnTo>
                    <a:pt x="261685" y="47835"/>
                  </a:lnTo>
                  <a:lnTo>
                    <a:pt x="265906" y="36580"/>
                  </a:lnTo>
                  <a:lnTo>
                    <a:pt x="272940" y="25325"/>
                  </a:lnTo>
                  <a:lnTo>
                    <a:pt x="281382" y="16883"/>
                  </a:lnTo>
                  <a:lnTo>
                    <a:pt x="281382" y="16883"/>
                  </a:lnTo>
                  <a:lnTo>
                    <a:pt x="292637" y="8442"/>
                  </a:lnTo>
                  <a:lnTo>
                    <a:pt x="303892" y="2814"/>
                  </a:lnTo>
                  <a:lnTo>
                    <a:pt x="316555" y="0"/>
                  </a:lnTo>
                  <a:lnTo>
                    <a:pt x="329217" y="0"/>
                  </a:lnTo>
                  <a:lnTo>
                    <a:pt x="341879" y="1407"/>
                  </a:lnTo>
                  <a:lnTo>
                    <a:pt x="353134" y="5628"/>
                  </a:lnTo>
                  <a:lnTo>
                    <a:pt x="364390" y="11255"/>
                  </a:lnTo>
                  <a:lnTo>
                    <a:pt x="375645" y="19697"/>
                  </a:lnTo>
                  <a:lnTo>
                    <a:pt x="375645" y="19697"/>
                  </a:lnTo>
                  <a:lnTo>
                    <a:pt x="382679" y="29545"/>
                  </a:lnTo>
                  <a:lnTo>
                    <a:pt x="388307" y="40801"/>
                  </a:lnTo>
                  <a:lnTo>
                    <a:pt x="392528" y="54870"/>
                  </a:lnTo>
                  <a:lnTo>
                    <a:pt x="393935" y="67532"/>
                  </a:lnTo>
                  <a:lnTo>
                    <a:pt x="392528" y="81601"/>
                  </a:lnTo>
                  <a:lnTo>
                    <a:pt x="389714" y="88635"/>
                  </a:lnTo>
                  <a:lnTo>
                    <a:pt x="386900" y="95670"/>
                  </a:lnTo>
                  <a:lnTo>
                    <a:pt x="384086" y="102704"/>
                  </a:lnTo>
                  <a:lnTo>
                    <a:pt x="378459" y="109739"/>
                  </a:lnTo>
                  <a:lnTo>
                    <a:pt x="372831" y="115367"/>
                  </a:lnTo>
                  <a:lnTo>
                    <a:pt x="365796" y="120994"/>
                  </a:lnTo>
                  <a:lnTo>
                    <a:pt x="365796" y="120994"/>
                  </a:lnTo>
                  <a:lnTo>
                    <a:pt x="444583" y="201188"/>
                  </a:lnTo>
                  <a:lnTo>
                    <a:pt x="444583" y="201188"/>
                  </a:lnTo>
                  <a:lnTo>
                    <a:pt x="453025" y="209629"/>
                  </a:lnTo>
                  <a:lnTo>
                    <a:pt x="457246" y="211036"/>
                  </a:lnTo>
                  <a:lnTo>
                    <a:pt x="461466" y="211036"/>
                  </a:lnTo>
                  <a:lnTo>
                    <a:pt x="465687" y="211036"/>
                  </a:lnTo>
                  <a:lnTo>
                    <a:pt x="469908" y="209629"/>
                  </a:lnTo>
                  <a:lnTo>
                    <a:pt x="478349" y="202595"/>
                  </a:lnTo>
                  <a:lnTo>
                    <a:pt x="478349" y="202595"/>
                  </a:lnTo>
                  <a:lnTo>
                    <a:pt x="491011" y="189933"/>
                  </a:lnTo>
                  <a:lnTo>
                    <a:pt x="505080" y="178677"/>
                  </a:lnTo>
                  <a:lnTo>
                    <a:pt x="505080" y="178677"/>
                  </a:lnTo>
                  <a:lnTo>
                    <a:pt x="495232" y="167422"/>
                  </a:lnTo>
                  <a:lnTo>
                    <a:pt x="488198" y="156167"/>
                  </a:lnTo>
                  <a:lnTo>
                    <a:pt x="485384" y="149132"/>
                  </a:lnTo>
                  <a:lnTo>
                    <a:pt x="483977" y="143505"/>
                  </a:lnTo>
                  <a:lnTo>
                    <a:pt x="483977" y="136470"/>
                  </a:lnTo>
                  <a:lnTo>
                    <a:pt x="483977" y="129436"/>
                  </a:lnTo>
                  <a:lnTo>
                    <a:pt x="483977" y="129436"/>
                  </a:lnTo>
                  <a:lnTo>
                    <a:pt x="485384" y="118180"/>
                  </a:lnTo>
                  <a:lnTo>
                    <a:pt x="489604" y="108332"/>
                  </a:lnTo>
                  <a:lnTo>
                    <a:pt x="495232" y="99891"/>
                  </a:lnTo>
                  <a:lnTo>
                    <a:pt x="502267" y="91449"/>
                  </a:lnTo>
                  <a:lnTo>
                    <a:pt x="502267" y="91449"/>
                  </a:lnTo>
                  <a:lnTo>
                    <a:pt x="512115" y="84415"/>
                  </a:lnTo>
                  <a:lnTo>
                    <a:pt x="520556" y="80194"/>
                  </a:lnTo>
                  <a:lnTo>
                    <a:pt x="531812" y="77380"/>
                  </a:lnTo>
                  <a:lnTo>
                    <a:pt x="541660" y="77380"/>
                  </a:lnTo>
                  <a:lnTo>
                    <a:pt x="552915" y="78787"/>
                  </a:lnTo>
                  <a:lnTo>
                    <a:pt x="562764" y="83008"/>
                  </a:lnTo>
                  <a:lnTo>
                    <a:pt x="572612" y="87228"/>
                  </a:lnTo>
                  <a:lnTo>
                    <a:pt x="581054" y="94263"/>
                  </a:lnTo>
                  <a:lnTo>
                    <a:pt x="581054" y="94263"/>
                  </a:lnTo>
                  <a:lnTo>
                    <a:pt x="586681" y="102704"/>
                  </a:lnTo>
                  <a:lnTo>
                    <a:pt x="592309" y="112553"/>
                  </a:lnTo>
                  <a:lnTo>
                    <a:pt x="595123" y="122401"/>
                  </a:lnTo>
                  <a:lnTo>
                    <a:pt x="596530" y="133656"/>
                  </a:lnTo>
                  <a:lnTo>
                    <a:pt x="595123" y="144912"/>
                  </a:lnTo>
                  <a:lnTo>
                    <a:pt x="590902" y="156167"/>
                  </a:lnTo>
                  <a:lnTo>
                    <a:pt x="585274" y="166015"/>
                  </a:lnTo>
                  <a:lnTo>
                    <a:pt x="576833" y="175864"/>
                  </a:lnTo>
                  <a:lnTo>
                    <a:pt x="576833" y="175864"/>
                  </a:lnTo>
                  <a:lnTo>
                    <a:pt x="599343" y="196967"/>
                  </a:lnTo>
                  <a:lnTo>
                    <a:pt x="620447" y="218071"/>
                  </a:lnTo>
                  <a:lnTo>
                    <a:pt x="664061" y="261685"/>
                  </a:lnTo>
                  <a:lnTo>
                    <a:pt x="664061" y="261685"/>
                  </a:lnTo>
                  <a:lnTo>
                    <a:pt x="668282" y="265906"/>
                  </a:lnTo>
                  <a:lnTo>
                    <a:pt x="669689" y="270126"/>
                  </a:lnTo>
                  <a:lnTo>
                    <a:pt x="675316" y="279975"/>
                  </a:lnTo>
                  <a:lnTo>
                    <a:pt x="675316" y="279975"/>
                  </a:lnTo>
                  <a:lnTo>
                    <a:pt x="675316" y="294044"/>
                  </a:lnTo>
                  <a:lnTo>
                    <a:pt x="675316" y="2940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107965243" y="106474169"/>
              <a:ext cx="180084" cy="234954"/>
            </a:xfrm>
            <a:custGeom>
              <a:avLst/>
              <a:gdLst>
                <a:gd name="T0" fmla="*/ 101297 w 180084"/>
                <a:gd name="T1" fmla="*/ 206816 h 234954"/>
                <a:gd name="T2" fmla="*/ 123808 w 180084"/>
                <a:gd name="T3" fmla="*/ 196967 h 234954"/>
                <a:gd name="T4" fmla="*/ 130842 w 180084"/>
                <a:gd name="T5" fmla="*/ 191340 h 234954"/>
                <a:gd name="T6" fmla="*/ 143505 w 180084"/>
                <a:gd name="T7" fmla="*/ 181491 h 234954"/>
                <a:gd name="T8" fmla="*/ 151946 w 180084"/>
                <a:gd name="T9" fmla="*/ 167422 h 234954"/>
                <a:gd name="T10" fmla="*/ 156167 w 180084"/>
                <a:gd name="T11" fmla="*/ 151946 h 234954"/>
                <a:gd name="T12" fmla="*/ 156167 w 180084"/>
                <a:gd name="T13" fmla="*/ 143505 h 234954"/>
                <a:gd name="T14" fmla="*/ 157574 w 180084"/>
                <a:gd name="T15" fmla="*/ 43614 h 234954"/>
                <a:gd name="T16" fmla="*/ 156167 w 180084"/>
                <a:gd name="T17" fmla="*/ 40801 h 234954"/>
                <a:gd name="T18" fmla="*/ 153353 w 180084"/>
                <a:gd name="T19" fmla="*/ 39394 h 234954"/>
                <a:gd name="T20" fmla="*/ 135063 w 180084"/>
                <a:gd name="T21" fmla="*/ 39394 h 234954"/>
                <a:gd name="T22" fmla="*/ 118180 w 180084"/>
                <a:gd name="T23" fmla="*/ 35173 h 234954"/>
                <a:gd name="T24" fmla="*/ 101297 w 180084"/>
                <a:gd name="T25" fmla="*/ 29545 h 234954"/>
                <a:gd name="T26" fmla="*/ 101297 w 180084"/>
                <a:gd name="T27" fmla="*/ 206816 h 234954"/>
                <a:gd name="T28" fmla="*/ 78787 w 180084"/>
                <a:gd name="T29" fmla="*/ 29545 h 234954"/>
                <a:gd name="T30" fmla="*/ 53462 w 180084"/>
                <a:gd name="T31" fmla="*/ 37987 h 234954"/>
                <a:gd name="T32" fmla="*/ 40800 w 180084"/>
                <a:gd name="T33" fmla="*/ 39394 h 234954"/>
                <a:gd name="T34" fmla="*/ 28138 w 180084"/>
                <a:gd name="T35" fmla="*/ 39394 h 234954"/>
                <a:gd name="T36" fmla="*/ 22510 w 180084"/>
                <a:gd name="T37" fmla="*/ 40801 h 234954"/>
                <a:gd name="T38" fmla="*/ 22510 w 180084"/>
                <a:gd name="T39" fmla="*/ 45021 h 234954"/>
                <a:gd name="T40" fmla="*/ 22510 w 180084"/>
                <a:gd name="T41" fmla="*/ 136470 h 234954"/>
                <a:gd name="T42" fmla="*/ 22510 w 180084"/>
                <a:gd name="T43" fmla="*/ 149133 h 234954"/>
                <a:gd name="T44" fmla="*/ 29545 w 180084"/>
                <a:gd name="T45" fmla="*/ 171643 h 234954"/>
                <a:gd name="T46" fmla="*/ 45021 w 180084"/>
                <a:gd name="T47" fmla="*/ 188526 h 234954"/>
                <a:gd name="T48" fmla="*/ 64718 w 180084"/>
                <a:gd name="T49" fmla="*/ 201188 h 234954"/>
                <a:gd name="T50" fmla="*/ 78787 w 180084"/>
                <a:gd name="T51" fmla="*/ 206816 h 234954"/>
                <a:gd name="T52" fmla="*/ 78787 w 180084"/>
                <a:gd name="T53" fmla="*/ 29545 h 234954"/>
                <a:gd name="T54" fmla="*/ 0 w 180084"/>
                <a:gd name="T55" fmla="*/ 85822 h 234954"/>
                <a:gd name="T56" fmla="*/ 0 w 180084"/>
                <a:gd name="T57" fmla="*/ 29545 h 234954"/>
                <a:gd name="T58" fmla="*/ 2814 w 180084"/>
                <a:gd name="T59" fmla="*/ 18290 h 234954"/>
                <a:gd name="T60" fmla="*/ 15476 w 180084"/>
                <a:gd name="T61" fmla="*/ 16883 h 234954"/>
                <a:gd name="T62" fmla="*/ 32359 w 180084"/>
                <a:gd name="T63" fmla="*/ 16883 h 234954"/>
                <a:gd name="T64" fmla="*/ 66125 w 180084"/>
                <a:gd name="T65" fmla="*/ 11256 h 234954"/>
                <a:gd name="T66" fmla="*/ 81601 w 180084"/>
                <a:gd name="T67" fmla="*/ 2814 h 234954"/>
                <a:gd name="T68" fmla="*/ 90042 w 180084"/>
                <a:gd name="T69" fmla="*/ 0 h 234954"/>
                <a:gd name="T70" fmla="*/ 97077 w 180084"/>
                <a:gd name="T71" fmla="*/ 2814 h 234954"/>
                <a:gd name="T72" fmla="*/ 112553 w 180084"/>
                <a:gd name="T73" fmla="*/ 11256 h 234954"/>
                <a:gd name="T74" fmla="*/ 146318 w 180084"/>
                <a:gd name="T75" fmla="*/ 16883 h 234954"/>
                <a:gd name="T76" fmla="*/ 164608 w 180084"/>
                <a:gd name="T77" fmla="*/ 16883 h 234954"/>
                <a:gd name="T78" fmla="*/ 175864 w 180084"/>
                <a:gd name="T79" fmla="*/ 18290 h 234954"/>
                <a:gd name="T80" fmla="*/ 180084 w 180084"/>
                <a:gd name="T81" fmla="*/ 29545 h 234954"/>
                <a:gd name="T82" fmla="*/ 180084 w 180084"/>
                <a:gd name="T83" fmla="*/ 84415 h 234954"/>
                <a:gd name="T84" fmla="*/ 178677 w 180084"/>
                <a:gd name="T85" fmla="*/ 139284 h 234954"/>
                <a:gd name="T86" fmla="*/ 175864 w 180084"/>
                <a:gd name="T87" fmla="*/ 164609 h 234954"/>
                <a:gd name="T88" fmla="*/ 166015 w 180084"/>
                <a:gd name="T89" fmla="*/ 187119 h 234954"/>
                <a:gd name="T90" fmla="*/ 150539 w 180084"/>
                <a:gd name="T91" fmla="*/ 205409 h 234954"/>
                <a:gd name="T92" fmla="*/ 128029 w 180084"/>
                <a:gd name="T93" fmla="*/ 219478 h 234954"/>
                <a:gd name="T94" fmla="*/ 95670 w 180084"/>
                <a:gd name="T95" fmla="*/ 233547 h 234954"/>
                <a:gd name="T96" fmla="*/ 90042 w 180084"/>
                <a:gd name="T97" fmla="*/ 234954 h 234954"/>
                <a:gd name="T98" fmla="*/ 84414 w 180084"/>
                <a:gd name="T99" fmla="*/ 233547 h 234954"/>
                <a:gd name="T100" fmla="*/ 49242 w 180084"/>
                <a:gd name="T101" fmla="*/ 218071 h 234954"/>
                <a:gd name="T102" fmla="*/ 37986 w 180084"/>
                <a:gd name="T103" fmla="*/ 212443 h 234954"/>
                <a:gd name="T104" fmla="*/ 19697 w 180084"/>
                <a:gd name="T105" fmla="*/ 196967 h 234954"/>
                <a:gd name="T106" fmla="*/ 7034 w 180084"/>
                <a:gd name="T107" fmla="*/ 177271 h 234954"/>
                <a:gd name="T108" fmla="*/ 1407 w 180084"/>
                <a:gd name="T109" fmla="*/ 154760 h 234954"/>
                <a:gd name="T110" fmla="*/ 0 w 180084"/>
                <a:gd name="T111" fmla="*/ 142098 h 234954"/>
                <a:gd name="T112" fmla="*/ 0 w 180084"/>
                <a:gd name="T113" fmla="*/ 85822 h 234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0084" h="234954">
                  <a:moveTo>
                    <a:pt x="101297" y="206816"/>
                  </a:moveTo>
                  <a:lnTo>
                    <a:pt x="101297" y="206816"/>
                  </a:lnTo>
                  <a:lnTo>
                    <a:pt x="112553" y="202595"/>
                  </a:lnTo>
                  <a:lnTo>
                    <a:pt x="123808" y="196967"/>
                  </a:lnTo>
                  <a:lnTo>
                    <a:pt x="123808" y="196967"/>
                  </a:lnTo>
                  <a:lnTo>
                    <a:pt x="130842" y="191340"/>
                  </a:lnTo>
                  <a:lnTo>
                    <a:pt x="137877" y="187119"/>
                  </a:lnTo>
                  <a:lnTo>
                    <a:pt x="143505" y="181491"/>
                  </a:lnTo>
                  <a:lnTo>
                    <a:pt x="147725" y="174457"/>
                  </a:lnTo>
                  <a:lnTo>
                    <a:pt x="151946" y="167422"/>
                  </a:lnTo>
                  <a:lnTo>
                    <a:pt x="154760" y="160388"/>
                  </a:lnTo>
                  <a:lnTo>
                    <a:pt x="156167" y="151946"/>
                  </a:lnTo>
                  <a:lnTo>
                    <a:pt x="156167" y="143505"/>
                  </a:lnTo>
                  <a:lnTo>
                    <a:pt x="156167" y="143505"/>
                  </a:lnTo>
                  <a:lnTo>
                    <a:pt x="157574" y="94263"/>
                  </a:lnTo>
                  <a:lnTo>
                    <a:pt x="157574" y="43614"/>
                  </a:lnTo>
                  <a:lnTo>
                    <a:pt x="157574" y="43614"/>
                  </a:lnTo>
                  <a:lnTo>
                    <a:pt x="156167" y="40801"/>
                  </a:lnTo>
                  <a:lnTo>
                    <a:pt x="153353" y="39394"/>
                  </a:lnTo>
                  <a:lnTo>
                    <a:pt x="153353" y="39394"/>
                  </a:lnTo>
                  <a:lnTo>
                    <a:pt x="143505" y="39394"/>
                  </a:lnTo>
                  <a:lnTo>
                    <a:pt x="135063" y="39394"/>
                  </a:lnTo>
                  <a:lnTo>
                    <a:pt x="135063" y="39394"/>
                  </a:lnTo>
                  <a:lnTo>
                    <a:pt x="118180" y="35173"/>
                  </a:lnTo>
                  <a:lnTo>
                    <a:pt x="101297" y="29545"/>
                  </a:lnTo>
                  <a:lnTo>
                    <a:pt x="101297" y="29545"/>
                  </a:lnTo>
                  <a:lnTo>
                    <a:pt x="101297" y="206816"/>
                  </a:lnTo>
                  <a:lnTo>
                    <a:pt x="101297" y="206816"/>
                  </a:lnTo>
                  <a:close/>
                  <a:moveTo>
                    <a:pt x="78787" y="29545"/>
                  </a:moveTo>
                  <a:lnTo>
                    <a:pt x="78787" y="29545"/>
                  </a:lnTo>
                  <a:lnTo>
                    <a:pt x="66125" y="35173"/>
                  </a:lnTo>
                  <a:lnTo>
                    <a:pt x="53462" y="37987"/>
                  </a:lnTo>
                  <a:lnTo>
                    <a:pt x="53462" y="37987"/>
                  </a:lnTo>
                  <a:lnTo>
                    <a:pt x="40800" y="39394"/>
                  </a:lnTo>
                  <a:lnTo>
                    <a:pt x="28138" y="39394"/>
                  </a:lnTo>
                  <a:lnTo>
                    <a:pt x="28138" y="39394"/>
                  </a:lnTo>
                  <a:lnTo>
                    <a:pt x="25324" y="39394"/>
                  </a:lnTo>
                  <a:lnTo>
                    <a:pt x="22510" y="40801"/>
                  </a:lnTo>
                  <a:lnTo>
                    <a:pt x="22510" y="42208"/>
                  </a:lnTo>
                  <a:lnTo>
                    <a:pt x="22510" y="45021"/>
                  </a:lnTo>
                  <a:lnTo>
                    <a:pt x="22510" y="45021"/>
                  </a:lnTo>
                  <a:lnTo>
                    <a:pt x="22510" y="136470"/>
                  </a:lnTo>
                  <a:lnTo>
                    <a:pt x="22510" y="136470"/>
                  </a:lnTo>
                  <a:lnTo>
                    <a:pt x="22510" y="149133"/>
                  </a:lnTo>
                  <a:lnTo>
                    <a:pt x="25324" y="160388"/>
                  </a:lnTo>
                  <a:lnTo>
                    <a:pt x="29545" y="171643"/>
                  </a:lnTo>
                  <a:lnTo>
                    <a:pt x="36580" y="180084"/>
                  </a:lnTo>
                  <a:lnTo>
                    <a:pt x="45021" y="188526"/>
                  </a:lnTo>
                  <a:lnTo>
                    <a:pt x="53462" y="195560"/>
                  </a:lnTo>
                  <a:lnTo>
                    <a:pt x="64718" y="201188"/>
                  </a:lnTo>
                  <a:lnTo>
                    <a:pt x="78787" y="206816"/>
                  </a:lnTo>
                  <a:lnTo>
                    <a:pt x="78787" y="206816"/>
                  </a:lnTo>
                  <a:lnTo>
                    <a:pt x="78787" y="29545"/>
                  </a:lnTo>
                  <a:lnTo>
                    <a:pt x="78787" y="29545"/>
                  </a:lnTo>
                  <a:close/>
                  <a:moveTo>
                    <a:pt x="0" y="85822"/>
                  </a:moveTo>
                  <a:lnTo>
                    <a:pt x="0" y="85822"/>
                  </a:lnTo>
                  <a:lnTo>
                    <a:pt x="0" y="29545"/>
                  </a:lnTo>
                  <a:lnTo>
                    <a:pt x="0" y="29545"/>
                  </a:lnTo>
                  <a:lnTo>
                    <a:pt x="0" y="22511"/>
                  </a:lnTo>
                  <a:lnTo>
                    <a:pt x="2814" y="18290"/>
                  </a:lnTo>
                  <a:lnTo>
                    <a:pt x="8441" y="15476"/>
                  </a:lnTo>
                  <a:lnTo>
                    <a:pt x="15476" y="16883"/>
                  </a:lnTo>
                  <a:lnTo>
                    <a:pt x="15476" y="16883"/>
                  </a:lnTo>
                  <a:lnTo>
                    <a:pt x="32359" y="16883"/>
                  </a:lnTo>
                  <a:lnTo>
                    <a:pt x="49242" y="15476"/>
                  </a:lnTo>
                  <a:lnTo>
                    <a:pt x="66125" y="11256"/>
                  </a:lnTo>
                  <a:lnTo>
                    <a:pt x="81601" y="2814"/>
                  </a:lnTo>
                  <a:lnTo>
                    <a:pt x="81601" y="2814"/>
                  </a:lnTo>
                  <a:lnTo>
                    <a:pt x="85821" y="0"/>
                  </a:lnTo>
                  <a:lnTo>
                    <a:pt x="90042" y="0"/>
                  </a:lnTo>
                  <a:lnTo>
                    <a:pt x="92856" y="0"/>
                  </a:lnTo>
                  <a:lnTo>
                    <a:pt x="97077" y="2814"/>
                  </a:lnTo>
                  <a:lnTo>
                    <a:pt x="97077" y="2814"/>
                  </a:lnTo>
                  <a:lnTo>
                    <a:pt x="112553" y="11256"/>
                  </a:lnTo>
                  <a:lnTo>
                    <a:pt x="129436" y="15476"/>
                  </a:lnTo>
                  <a:lnTo>
                    <a:pt x="146318" y="16883"/>
                  </a:lnTo>
                  <a:lnTo>
                    <a:pt x="164608" y="16883"/>
                  </a:lnTo>
                  <a:lnTo>
                    <a:pt x="164608" y="16883"/>
                  </a:lnTo>
                  <a:lnTo>
                    <a:pt x="171643" y="15476"/>
                  </a:lnTo>
                  <a:lnTo>
                    <a:pt x="175864" y="18290"/>
                  </a:lnTo>
                  <a:lnTo>
                    <a:pt x="178677" y="22511"/>
                  </a:lnTo>
                  <a:lnTo>
                    <a:pt x="180084" y="29545"/>
                  </a:lnTo>
                  <a:lnTo>
                    <a:pt x="180084" y="29545"/>
                  </a:lnTo>
                  <a:lnTo>
                    <a:pt x="180084" y="84415"/>
                  </a:lnTo>
                  <a:lnTo>
                    <a:pt x="178677" y="139284"/>
                  </a:lnTo>
                  <a:lnTo>
                    <a:pt x="178677" y="139284"/>
                  </a:lnTo>
                  <a:lnTo>
                    <a:pt x="178677" y="151946"/>
                  </a:lnTo>
                  <a:lnTo>
                    <a:pt x="175864" y="164609"/>
                  </a:lnTo>
                  <a:lnTo>
                    <a:pt x="171643" y="177271"/>
                  </a:lnTo>
                  <a:lnTo>
                    <a:pt x="166015" y="187119"/>
                  </a:lnTo>
                  <a:lnTo>
                    <a:pt x="158981" y="196967"/>
                  </a:lnTo>
                  <a:lnTo>
                    <a:pt x="150539" y="205409"/>
                  </a:lnTo>
                  <a:lnTo>
                    <a:pt x="139284" y="212443"/>
                  </a:lnTo>
                  <a:lnTo>
                    <a:pt x="128029" y="219478"/>
                  </a:lnTo>
                  <a:lnTo>
                    <a:pt x="128029" y="219478"/>
                  </a:lnTo>
                  <a:lnTo>
                    <a:pt x="95670" y="233547"/>
                  </a:lnTo>
                  <a:lnTo>
                    <a:pt x="95670" y="233547"/>
                  </a:lnTo>
                  <a:lnTo>
                    <a:pt x="90042" y="234954"/>
                  </a:lnTo>
                  <a:lnTo>
                    <a:pt x="84414" y="233547"/>
                  </a:lnTo>
                  <a:lnTo>
                    <a:pt x="84414" y="233547"/>
                  </a:lnTo>
                  <a:lnTo>
                    <a:pt x="66125" y="226512"/>
                  </a:lnTo>
                  <a:lnTo>
                    <a:pt x="49242" y="218071"/>
                  </a:lnTo>
                  <a:lnTo>
                    <a:pt x="49242" y="218071"/>
                  </a:lnTo>
                  <a:lnTo>
                    <a:pt x="37986" y="212443"/>
                  </a:lnTo>
                  <a:lnTo>
                    <a:pt x="28138" y="204002"/>
                  </a:lnTo>
                  <a:lnTo>
                    <a:pt x="19697" y="196967"/>
                  </a:lnTo>
                  <a:lnTo>
                    <a:pt x="12662" y="187119"/>
                  </a:lnTo>
                  <a:lnTo>
                    <a:pt x="7034" y="177271"/>
                  </a:lnTo>
                  <a:lnTo>
                    <a:pt x="4221" y="166015"/>
                  </a:lnTo>
                  <a:lnTo>
                    <a:pt x="1407" y="154760"/>
                  </a:lnTo>
                  <a:lnTo>
                    <a:pt x="0" y="142098"/>
                  </a:lnTo>
                  <a:lnTo>
                    <a:pt x="0" y="142098"/>
                  </a:lnTo>
                  <a:lnTo>
                    <a:pt x="0" y="113960"/>
                  </a:lnTo>
                  <a:lnTo>
                    <a:pt x="0" y="85822"/>
                  </a:lnTo>
                  <a:lnTo>
                    <a:pt x="0" y="858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07672606" y="106519190"/>
              <a:ext cx="236361" cy="119588"/>
            </a:xfrm>
            <a:custGeom>
              <a:avLst/>
              <a:gdLst>
                <a:gd name="T0" fmla="*/ 211036 w 236361"/>
                <a:gd name="T1" fmla="*/ 0 h 119588"/>
                <a:gd name="T2" fmla="*/ 211036 w 236361"/>
                <a:gd name="T3" fmla="*/ 0 h 119588"/>
                <a:gd name="T4" fmla="*/ 222291 w 236361"/>
                <a:gd name="T5" fmla="*/ 0 h 119588"/>
                <a:gd name="T6" fmla="*/ 222291 w 236361"/>
                <a:gd name="T7" fmla="*/ 0 h 119588"/>
                <a:gd name="T8" fmla="*/ 227919 w 236361"/>
                <a:gd name="T9" fmla="*/ 0 h 119588"/>
                <a:gd name="T10" fmla="*/ 232140 w 236361"/>
                <a:gd name="T11" fmla="*/ 2814 h 119588"/>
                <a:gd name="T12" fmla="*/ 234954 w 236361"/>
                <a:gd name="T13" fmla="*/ 7035 h 119588"/>
                <a:gd name="T14" fmla="*/ 236361 w 236361"/>
                <a:gd name="T15" fmla="*/ 11256 h 119588"/>
                <a:gd name="T16" fmla="*/ 236361 w 236361"/>
                <a:gd name="T17" fmla="*/ 11256 h 119588"/>
                <a:gd name="T18" fmla="*/ 234954 w 236361"/>
                <a:gd name="T19" fmla="*/ 15476 h 119588"/>
                <a:gd name="T20" fmla="*/ 232140 w 236361"/>
                <a:gd name="T21" fmla="*/ 18290 h 119588"/>
                <a:gd name="T22" fmla="*/ 227919 w 236361"/>
                <a:gd name="T23" fmla="*/ 21104 h 119588"/>
                <a:gd name="T24" fmla="*/ 223698 w 236361"/>
                <a:gd name="T25" fmla="*/ 22511 h 119588"/>
                <a:gd name="T26" fmla="*/ 223698 w 236361"/>
                <a:gd name="T27" fmla="*/ 22511 h 119588"/>
                <a:gd name="T28" fmla="*/ 202595 w 236361"/>
                <a:gd name="T29" fmla="*/ 22511 h 119588"/>
                <a:gd name="T30" fmla="*/ 181491 w 236361"/>
                <a:gd name="T31" fmla="*/ 25325 h 119588"/>
                <a:gd name="T32" fmla="*/ 161794 w 236361"/>
                <a:gd name="T33" fmla="*/ 29545 h 119588"/>
                <a:gd name="T34" fmla="*/ 140691 w 236361"/>
                <a:gd name="T35" fmla="*/ 35173 h 119588"/>
                <a:gd name="T36" fmla="*/ 140691 w 236361"/>
                <a:gd name="T37" fmla="*/ 35173 h 119588"/>
                <a:gd name="T38" fmla="*/ 125215 w 236361"/>
                <a:gd name="T39" fmla="*/ 40801 h 119588"/>
                <a:gd name="T40" fmla="*/ 108332 w 236361"/>
                <a:gd name="T41" fmla="*/ 47835 h 119588"/>
                <a:gd name="T42" fmla="*/ 92856 w 236361"/>
                <a:gd name="T43" fmla="*/ 56277 h 119588"/>
                <a:gd name="T44" fmla="*/ 78787 w 236361"/>
                <a:gd name="T45" fmla="*/ 64718 h 119588"/>
                <a:gd name="T46" fmla="*/ 64718 w 236361"/>
                <a:gd name="T47" fmla="*/ 74566 h 119588"/>
                <a:gd name="T48" fmla="*/ 50649 w 236361"/>
                <a:gd name="T49" fmla="*/ 85822 h 119588"/>
                <a:gd name="T50" fmla="*/ 37986 w 236361"/>
                <a:gd name="T51" fmla="*/ 97077 h 119588"/>
                <a:gd name="T52" fmla="*/ 26731 w 236361"/>
                <a:gd name="T53" fmla="*/ 109739 h 119588"/>
                <a:gd name="T54" fmla="*/ 26731 w 236361"/>
                <a:gd name="T55" fmla="*/ 109739 h 119588"/>
                <a:gd name="T56" fmla="*/ 21103 w 236361"/>
                <a:gd name="T57" fmla="*/ 115367 h 119588"/>
                <a:gd name="T58" fmla="*/ 21103 w 236361"/>
                <a:gd name="T59" fmla="*/ 115367 h 119588"/>
                <a:gd name="T60" fmla="*/ 16883 w 236361"/>
                <a:gd name="T61" fmla="*/ 118181 h 119588"/>
                <a:gd name="T62" fmla="*/ 12662 w 236361"/>
                <a:gd name="T63" fmla="*/ 119588 h 119588"/>
                <a:gd name="T64" fmla="*/ 7034 w 236361"/>
                <a:gd name="T65" fmla="*/ 119588 h 119588"/>
                <a:gd name="T66" fmla="*/ 4221 w 236361"/>
                <a:gd name="T67" fmla="*/ 118181 h 119588"/>
                <a:gd name="T68" fmla="*/ 4221 w 236361"/>
                <a:gd name="T69" fmla="*/ 118181 h 119588"/>
                <a:gd name="T70" fmla="*/ 1407 w 236361"/>
                <a:gd name="T71" fmla="*/ 113960 h 119588"/>
                <a:gd name="T72" fmla="*/ 0 w 236361"/>
                <a:gd name="T73" fmla="*/ 109739 h 119588"/>
                <a:gd name="T74" fmla="*/ 1407 w 236361"/>
                <a:gd name="T75" fmla="*/ 104112 h 119588"/>
                <a:gd name="T76" fmla="*/ 4221 w 236361"/>
                <a:gd name="T77" fmla="*/ 99891 h 119588"/>
                <a:gd name="T78" fmla="*/ 4221 w 236361"/>
                <a:gd name="T79" fmla="*/ 99891 h 119588"/>
                <a:gd name="T80" fmla="*/ 25324 w 236361"/>
                <a:gd name="T81" fmla="*/ 77380 h 119588"/>
                <a:gd name="T82" fmla="*/ 37986 w 236361"/>
                <a:gd name="T83" fmla="*/ 67532 h 119588"/>
                <a:gd name="T84" fmla="*/ 50649 w 236361"/>
                <a:gd name="T85" fmla="*/ 57684 h 119588"/>
                <a:gd name="T86" fmla="*/ 50649 w 236361"/>
                <a:gd name="T87" fmla="*/ 57684 h 119588"/>
                <a:gd name="T88" fmla="*/ 68938 w 236361"/>
                <a:gd name="T89" fmla="*/ 45021 h 119588"/>
                <a:gd name="T90" fmla="*/ 87228 w 236361"/>
                <a:gd name="T91" fmla="*/ 33766 h 119588"/>
                <a:gd name="T92" fmla="*/ 106925 w 236361"/>
                <a:gd name="T93" fmla="*/ 23918 h 119588"/>
                <a:gd name="T94" fmla="*/ 125215 w 236361"/>
                <a:gd name="T95" fmla="*/ 16883 h 119588"/>
                <a:gd name="T96" fmla="*/ 144911 w 236361"/>
                <a:gd name="T97" fmla="*/ 11256 h 119588"/>
                <a:gd name="T98" fmla="*/ 166015 w 236361"/>
                <a:gd name="T99" fmla="*/ 5628 h 119588"/>
                <a:gd name="T100" fmla="*/ 187119 w 236361"/>
                <a:gd name="T101" fmla="*/ 1407 h 119588"/>
                <a:gd name="T102" fmla="*/ 211036 w 236361"/>
                <a:gd name="T103" fmla="*/ 0 h 119588"/>
                <a:gd name="T104" fmla="*/ 211036 w 236361"/>
                <a:gd name="T105" fmla="*/ 0 h 119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6361" h="119588">
                  <a:moveTo>
                    <a:pt x="211036" y="0"/>
                  </a:moveTo>
                  <a:lnTo>
                    <a:pt x="211036" y="0"/>
                  </a:lnTo>
                  <a:lnTo>
                    <a:pt x="222291" y="0"/>
                  </a:lnTo>
                  <a:lnTo>
                    <a:pt x="222291" y="0"/>
                  </a:lnTo>
                  <a:lnTo>
                    <a:pt x="227919" y="0"/>
                  </a:lnTo>
                  <a:lnTo>
                    <a:pt x="232140" y="2814"/>
                  </a:lnTo>
                  <a:lnTo>
                    <a:pt x="234954" y="7035"/>
                  </a:lnTo>
                  <a:lnTo>
                    <a:pt x="236361" y="11256"/>
                  </a:lnTo>
                  <a:lnTo>
                    <a:pt x="236361" y="11256"/>
                  </a:lnTo>
                  <a:lnTo>
                    <a:pt x="234954" y="15476"/>
                  </a:lnTo>
                  <a:lnTo>
                    <a:pt x="232140" y="18290"/>
                  </a:lnTo>
                  <a:lnTo>
                    <a:pt x="227919" y="21104"/>
                  </a:lnTo>
                  <a:lnTo>
                    <a:pt x="223698" y="22511"/>
                  </a:lnTo>
                  <a:lnTo>
                    <a:pt x="223698" y="22511"/>
                  </a:lnTo>
                  <a:lnTo>
                    <a:pt x="202595" y="22511"/>
                  </a:lnTo>
                  <a:lnTo>
                    <a:pt x="181491" y="25325"/>
                  </a:lnTo>
                  <a:lnTo>
                    <a:pt x="161794" y="29545"/>
                  </a:lnTo>
                  <a:lnTo>
                    <a:pt x="140691" y="35173"/>
                  </a:lnTo>
                  <a:lnTo>
                    <a:pt x="140691" y="35173"/>
                  </a:lnTo>
                  <a:lnTo>
                    <a:pt x="125215" y="40801"/>
                  </a:lnTo>
                  <a:lnTo>
                    <a:pt x="108332" y="47835"/>
                  </a:lnTo>
                  <a:lnTo>
                    <a:pt x="92856" y="56277"/>
                  </a:lnTo>
                  <a:lnTo>
                    <a:pt x="78787" y="64718"/>
                  </a:lnTo>
                  <a:lnTo>
                    <a:pt x="64718" y="74566"/>
                  </a:lnTo>
                  <a:lnTo>
                    <a:pt x="50649" y="85822"/>
                  </a:lnTo>
                  <a:lnTo>
                    <a:pt x="37986" y="97077"/>
                  </a:lnTo>
                  <a:lnTo>
                    <a:pt x="26731" y="109739"/>
                  </a:lnTo>
                  <a:lnTo>
                    <a:pt x="26731" y="109739"/>
                  </a:lnTo>
                  <a:lnTo>
                    <a:pt x="21103" y="115367"/>
                  </a:lnTo>
                  <a:lnTo>
                    <a:pt x="21103" y="115367"/>
                  </a:lnTo>
                  <a:lnTo>
                    <a:pt x="16883" y="118181"/>
                  </a:lnTo>
                  <a:lnTo>
                    <a:pt x="12662" y="119588"/>
                  </a:lnTo>
                  <a:lnTo>
                    <a:pt x="7034" y="119588"/>
                  </a:lnTo>
                  <a:lnTo>
                    <a:pt x="4221" y="118181"/>
                  </a:lnTo>
                  <a:lnTo>
                    <a:pt x="4221" y="118181"/>
                  </a:lnTo>
                  <a:lnTo>
                    <a:pt x="1407" y="113960"/>
                  </a:lnTo>
                  <a:lnTo>
                    <a:pt x="0" y="109739"/>
                  </a:lnTo>
                  <a:lnTo>
                    <a:pt x="1407" y="104112"/>
                  </a:lnTo>
                  <a:lnTo>
                    <a:pt x="4221" y="99891"/>
                  </a:lnTo>
                  <a:lnTo>
                    <a:pt x="4221" y="99891"/>
                  </a:lnTo>
                  <a:lnTo>
                    <a:pt x="25324" y="77380"/>
                  </a:lnTo>
                  <a:lnTo>
                    <a:pt x="37986" y="67532"/>
                  </a:lnTo>
                  <a:lnTo>
                    <a:pt x="50649" y="57684"/>
                  </a:lnTo>
                  <a:lnTo>
                    <a:pt x="50649" y="57684"/>
                  </a:lnTo>
                  <a:lnTo>
                    <a:pt x="68938" y="45021"/>
                  </a:lnTo>
                  <a:lnTo>
                    <a:pt x="87228" y="33766"/>
                  </a:lnTo>
                  <a:lnTo>
                    <a:pt x="106925" y="23918"/>
                  </a:lnTo>
                  <a:lnTo>
                    <a:pt x="125215" y="16883"/>
                  </a:lnTo>
                  <a:lnTo>
                    <a:pt x="144911" y="11256"/>
                  </a:lnTo>
                  <a:lnTo>
                    <a:pt x="166015" y="5628"/>
                  </a:lnTo>
                  <a:lnTo>
                    <a:pt x="187119" y="1407"/>
                  </a:lnTo>
                  <a:lnTo>
                    <a:pt x="211036" y="0"/>
                  </a:lnTo>
                  <a:lnTo>
                    <a:pt x="211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08177686" y="106686612"/>
              <a:ext cx="46428" cy="135063"/>
            </a:xfrm>
            <a:custGeom>
              <a:avLst/>
              <a:gdLst>
                <a:gd name="T0" fmla="*/ 46428 w 46428"/>
                <a:gd name="T1" fmla="*/ 116774 h 135063"/>
                <a:gd name="T2" fmla="*/ 46428 w 46428"/>
                <a:gd name="T3" fmla="*/ 116774 h 135063"/>
                <a:gd name="T4" fmla="*/ 46428 w 46428"/>
                <a:gd name="T5" fmla="*/ 122401 h 135063"/>
                <a:gd name="T6" fmla="*/ 46428 w 46428"/>
                <a:gd name="T7" fmla="*/ 122401 h 135063"/>
                <a:gd name="T8" fmla="*/ 45021 w 46428"/>
                <a:gd name="T9" fmla="*/ 128029 h 135063"/>
                <a:gd name="T10" fmla="*/ 42207 w 46428"/>
                <a:gd name="T11" fmla="*/ 132250 h 135063"/>
                <a:gd name="T12" fmla="*/ 39394 w 46428"/>
                <a:gd name="T13" fmla="*/ 133657 h 135063"/>
                <a:gd name="T14" fmla="*/ 35173 w 46428"/>
                <a:gd name="T15" fmla="*/ 135063 h 135063"/>
                <a:gd name="T16" fmla="*/ 35173 w 46428"/>
                <a:gd name="T17" fmla="*/ 135063 h 135063"/>
                <a:gd name="T18" fmla="*/ 29545 w 46428"/>
                <a:gd name="T19" fmla="*/ 133657 h 135063"/>
                <a:gd name="T20" fmla="*/ 26731 w 46428"/>
                <a:gd name="T21" fmla="*/ 132250 h 135063"/>
                <a:gd name="T22" fmla="*/ 23918 w 46428"/>
                <a:gd name="T23" fmla="*/ 128029 h 135063"/>
                <a:gd name="T24" fmla="*/ 23918 w 46428"/>
                <a:gd name="T25" fmla="*/ 122401 h 135063"/>
                <a:gd name="T26" fmla="*/ 23918 w 46428"/>
                <a:gd name="T27" fmla="*/ 122401 h 135063"/>
                <a:gd name="T28" fmla="*/ 22511 w 46428"/>
                <a:gd name="T29" fmla="*/ 97077 h 135063"/>
                <a:gd name="T30" fmla="*/ 18290 w 46428"/>
                <a:gd name="T31" fmla="*/ 73160 h 135063"/>
                <a:gd name="T32" fmla="*/ 18290 w 46428"/>
                <a:gd name="T33" fmla="*/ 73160 h 135063"/>
                <a:gd name="T34" fmla="*/ 11255 w 46428"/>
                <a:gd name="T35" fmla="*/ 45021 h 135063"/>
                <a:gd name="T36" fmla="*/ 1407 w 46428"/>
                <a:gd name="T37" fmla="*/ 18290 h 135063"/>
                <a:gd name="T38" fmla="*/ 1407 w 46428"/>
                <a:gd name="T39" fmla="*/ 18290 h 135063"/>
                <a:gd name="T40" fmla="*/ 0 w 46428"/>
                <a:gd name="T41" fmla="*/ 12663 h 135063"/>
                <a:gd name="T42" fmla="*/ 0 w 46428"/>
                <a:gd name="T43" fmla="*/ 7035 h 135063"/>
                <a:gd name="T44" fmla="*/ 2814 w 46428"/>
                <a:gd name="T45" fmla="*/ 4221 h 135063"/>
                <a:gd name="T46" fmla="*/ 7035 w 46428"/>
                <a:gd name="T47" fmla="*/ 1407 h 135063"/>
                <a:gd name="T48" fmla="*/ 7035 w 46428"/>
                <a:gd name="T49" fmla="*/ 1407 h 135063"/>
                <a:gd name="T50" fmla="*/ 11255 w 46428"/>
                <a:gd name="T51" fmla="*/ 0 h 135063"/>
                <a:gd name="T52" fmla="*/ 15476 w 46428"/>
                <a:gd name="T53" fmla="*/ 1407 h 135063"/>
                <a:gd name="T54" fmla="*/ 19697 w 46428"/>
                <a:gd name="T55" fmla="*/ 4221 h 135063"/>
                <a:gd name="T56" fmla="*/ 22511 w 46428"/>
                <a:gd name="T57" fmla="*/ 9849 h 135063"/>
                <a:gd name="T58" fmla="*/ 22511 w 46428"/>
                <a:gd name="T59" fmla="*/ 9849 h 135063"/>
                <a:gd name="T60" fmla="*/ 32359 w 46428"/>
                <a:gd name="T61" fmla="*/ 35173 h 135063"/>
                <a:gd name="T62" fmla="*/ 39394 w 46428"/>
                <a:gd name="T63" fmla="*/ 61904 h 135063"/>
                <a:gd name="T64" fmla="*/ 43614 w 46428"/>
                <a:gd name="T65" fmla="*/ 88636 h 135063"/>
                <a:gd name="T66" fmla="*/ 46428 w 46428"/>
                <a:gd name="T67" fmla="*/ 116774 h 135063"/>
                <a:gd name="T68" fmla="*/ 46428 w 46428"/>
                <a:gd name="T69" fmla="*/ 116774 h 135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428" h="135063">
                  <a:moveTo>
                    <a:pt x="46428" y="116774"/>
                  </a:moveTo>
                  <a:lnTo>
                    <a:pt x="46428" y="116774"/>
                  </a:lnTo>
                  <a:lnTo>
                    <a:pt x="46428" y="122401"/>
                  </a:lnTo>
                  <a:lnTo>
                    <a:pt x="46428" y="122401"/>
                  </a:lnTo>
                  <a:lnTo>
                    <a:pt x="45021" y="128029"/>
                  </a:lnTo>
                  <a:lnTo>
                    <a:pt x="42207" y="132250"/>
                  </a:lnTo>
                  <a:lnTo>
                    <a:pt x="39394" y="133657"/>
                  </a:lnTo>
                  <a:lnTo>
                    <a:pt x="35173" y="135063"/>
                  </a:lnTo>
                  <a:lnTo>
                    <a:pt x="35173" y="135063"/>
                  </a:lnTo>
                  <a:lnTo>
                    <a:pt x="29545" y="133657"/>
                  </a:lnTo>
                  <a:lnTo>
                    <a:pt x="26731" y="132250"/>
                  </a:lnTo>
                  <a:lnTo>
                    <a:pt x="23918" y="128029"/>
                  </a:lnTo>
                  <a:lnTo>
                    <a:pt x="23918" y="122401"/>
                  </a:lnTo>
                  <a:lnTo>
                    <a:pt x="23918" y="122401"/>
                  </a:lnTo>
                  <a:lnTo>
                    <a:pt x="22511" y="97077"/>
                  </a:lnTo>
                  <a:lnTo>
                    <a:pt x="18290" y="73160"/>
                  </a:lnTo>
                  <a:lnTo>
                    <a:pt x="18290" y="73160"/>
                  </a:lnTo>
                  <a:lnTo>
                    <a:pt x="11255" y="45021"/>
                  </a:lnTo>
                  <a:lnTo>
                    <a:pt x="1407" y="18290"/>
                  </a:lnTo>
                  <a:lnTo>
                    <a:pt x="1407" y="18290"/>
                  </a:lnTo>
                  <a:lnTo>
                    <a:pt x="0" y="12663"/>
                  </a:lnTo>
                  <a:lnTo>
                    <a:pt x="0" y="7035"/>
                  </a:lnTo>
                  <a:lnTo>
                    <a:pt x="2814" y="4221"/>
                  </a:lnTo>
                  <a:lnTo>
                    <a:pt x="7035" y="1407"/>
                  </a:lnTo>
                  <a:lnTo>
                    <a:pt x="7035" y="1407"/>
                  </a:lnTo>
                  <a:lnTo>
                    <a:pt x="11255" y="0"/>
                  </a:lnTo>
                  <a:lnTo>
                    <a:pt x="15476" y="1407"/>
                  </a:lnTo>
                  <a:lnTo>
                    <a:pt x="19697" y="4221"/>
                  </a:lnTo>
                  <a:lnTo>
                    <a:pt x="22511" y="9849"/>
                  </a:lnTo>
                  <a:lnTo>
                    <a:pt x="22511" y="9849"/>
                  </a:lnTo>
                  <a:lnTo>
                    <a:pt x="32359" y="35173"/>
                  </a:lnTo>
                  <a:lnTo>
                    <a:pt x="39394" y="61904"/>
                  </a:lnTo>
                  <a:lnTo>
                    <a:pt x="43614" y="88636"/>
                  </a:lnTo>
                  <a:lnTo>
                    <a:pt x="46428" y="116774"/>
                  </a:lnTo>
                  <a:lnTo>
                    <a:pt x="46428" y="116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697515" y="399166"/>
            <a:ext cx="55327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/>
              <a:t>Решение проблемы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08510" y="1575428"/>
            <a:ext cx="14617606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На кого нацелено: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1. </a:t>
            </a:r>
            <a:r>
              <a:rPr lang="ru-RU" b="1" dirty="0" smtClean="0">
                <a:solidFill>
                  <a:srgbClr val="FF0000"/>
                </a:solidFill>
              </a:rPr>
              <a:t>Опекуны</a:t>
            </a:r>
            <a:r>
              <a:rPr lang="ru-RU" b="1" dirty="0">
                <a:solidFill>
                  <a:srgbClr val="FF0000"/>
                </a:solidFill>
              </a:rPr>
              <a:t>, родители, приемные</a:t>
            </a:r>
          </a:p>
          <a:p>
            <a:pPr algn="just"/>
            <a:r>
              <a:rPr lang="ru-RU" i="1" dirty="0"/>
              <a:t>Цель: </a:t>
            </a:r>
            <a:r>
              <a:rPr lang="ru-RU" dirty="0"/>
              <a:t>помощь родителям в воспитании; помощь опекунам и приемным</a:t>
            </a:r>
          </a:p>
          <a:p>
            <a:pPr algn="just"/>
            <a:r>
              <a:rPr lang="ru-RU" dirty="0"/>
              <a:t>опекунам в адаптации ребенка к новым </a:t>
            </a:r>
            <a:r>
              <a:rPr lang="ru-RU" dirty="0" smtClean="0"/>
              <a:t>реалиям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2. </a:t>
            </a:r>
            <a:r>
              <a:rPr lang="ru-RU" b="1" dirty="0" smtClean="0">
                <a:solidFill>
                  <a:srgbClr val="FF0000"/>
                </a:solidFill>
              </a:rPr>
              <a:t>Приёмные </a:t>
            </a:r>
            <a:r>
              <a:rPr lang="ru-RU" b="1" dirty="0">
                <a:solidFill>
                  <a:srgbClr val="FF0000"/>
                </a:solidFill>
              </a:rPr>
              <a:t>дети:</a:t>
            </a:r>
          </a:p>
          <a:p>
            <a:pPr algn="just"/>
            <a:r>
              <a:rPr lang="ru-RU" i="1" dirty="0"/>
              <a:t>Цель: </a:t>
            </a:r>
            <a:r>
              <a:rPr lang="ru-RU" dirty="0"/>
              <a:t>Помощь в установление контакта с приемными </a:t>
            </a:r>
            <a:r>
              <a:rPr lang="ru-RU" dirty="0" smtClean="0"/>
              <a:t>родителями  и</a:t>
            </a:r>
            <a:endParaRPr lang="ru-RU" dirty="0"/>
          </a:p>
          <a:p>
            <a:pPr algn="just"/>
            <a:r>
              <a:rPr lang="ru-RU" dirty="0"/>
              <a:t>опекуном; работа с принятием новой действительно и адаптации к </a:t>
            </a:r>
            <a:r>
              <a:rPr lang="ru-RU" dirty="0" smtClean="0"/>
              <a:t>ней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3. </a:t>
            </a:r>
            <a:r>
              <a:rPr lang="ru-RU" b="1" dirty="0" smtClean="0">
                <a:solidFill>
                  <a:srgbClr val="FF0000"/>
                </a:solidFill>
              </a:rPr>
              <a:t>Братья </a:t>
            </a:r>
            <a:r>
              <a:rPr lang="ru-RU" b="1" dirty="0">
                <a:solidFill>
                  <a:srgbClr val="FF0000"/>
                </a:solidFill>
              </a:rPr>
              <a:t>и </a:t>
            </a:r>
            <a:r>
              <a:rPr lang="ru-RU" b="1" dirty="0" smtClean="0">
                <a:solidFill>
                  <a:srgbClr val="FF0000"/>
                </a:solidFill>
              </a:rPr>
              <a:t>сестры</a:t>
            </a:r>
            <a:endParaRPr lang="ru-RU" b="1" dirty="0">
              <a:solidFill>
                <a:srgbClr val="FF0000"/>
              </a:solidFill>
            </a:endParaRPr>
          </a:p>
          <a:p>
            <a:pPr algn="just"/>
            <a:r>
              <a:rPr lang="ru-RU" i="1" dirty="0"/>
              <a:t>Цель: </a:t>
            </a:r>
            <a:r>
              <a:rPr lang="ru-RU" dirty="0"/>
              <a:t>установление контакта и решение конфликтов возникающих в связи</a:t>
            </a:r>
          </a:p>
          <a:p>
            <a:r>
              <a:rPr lang="ru-RU" dirty="0"/>
              <a:t>с взрослением, разрешение </a:t>
            </a:r>
            <a:r>
              <a:rPr lang="ru-RU" dirty="0" err="1" smtClean="0"/>
              <a:t>недопониманий</a:t>
            </a:r>
            <a:r>
              <a:rPr lang="ru-RU" dirty="0" smtClean="0"/>
              <a:t> </a:t>
            </a:r>
            <a:r>
              <a:rPr lang="ru-RU" dirty="0"/>
              <a:t>со стороны брата (сестры),</a:t>
            </a:r>
          </a:p>
          <a:p>
            <a:r>
              <a:rPr lang="ru-RU" dirty="0"/>
              <a:t>разрешение вопросов связанных с ревностью, работа над укреплением</a:t>
            </a:r>
          </a:p>
          <a:p>
            <a:r>
              <a:rPr lang="ru-RU" dirty="0"/>
              <a:t>родственных связей</a:t>
            </a:r>
          </a:p>
        </p:txBody>
      </p:sp>
    </p:spTree>
    <p:extLst>
      <p:ext uri="{BB962C8B-B14F-4D97-AF65-F5344CB8AC3E}">
        <p14:creationId xmlns:p14="http://schemas.microsoft.com/office/powerpoint/2010/main" val="416091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nut 20"/>
          <p:cNvSpPr/>
          <p:nvPr/>
        </p:nvSpPr>
        <p:spPr>
          <a:xfrm>
            <a:off x="876300" y="-304800"/>
            <a:ext cx="11820695" cy="11820695"/>
          </a:xfrm>
          <a:prstGeom prst="donut">
            <a:avLst>
              <a:gd name="adj" fmla="val 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718890" y="0"/>
            <a:ext cx="3569110" cy="1028700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Rectangle 9"/>
          <p:cNvSpPr/>
          <p:nvPr/>
        </p:nvSpPr>
        <p:spPr>
          <a:xfrm>
            <a:off x="0" y="2182760"/>
            <a:ext cx="1400783" cy="81042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4" name="object 2"/>
          <p:cNvSpPr txBox="1"/>
          <p:nvPr/>
        </p:nvSpPr>
        <p:spPr>
          <a:xfrm>
            <a:off x="356900" y="-8021"/>
            <a:ext cx="11950430" cy="168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4800" b="1" spc="15" dirty="0" smtClean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Пользовательские </a:t>
            </a:r>
            <a:r>
              <a:rPr lang="ru-RU" sz="4800" b="1" spc="15" dirty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сценарии:</a:t>
            </a: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6000" b="1" spc="15" dirty="0" smtClean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  </a:t>
            </a:r>
            <a:endParaRPr lang="en-US" sz="60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grpSp>
        <p:nvGrpSpPr>
          <p:cNvPr id="11" name="Group 29"/>
          <p:cNvGrpSpPr>
            <a:grpSpLocks/>
          </p:cNvGrpSpPr>
          <p:nvPr/>
        </p:nvGrpSpPr>
        <p:grpSpPr bwMode="auto">
          <a:xfrm>
            <a:off x="12379278" y="230654"/>
            <a:ext cx="691554" cy="604825"/>
            <a:chOff x="108874497" y="107785090"/>
            <a:chExt cx="593416" cy="519061"/>
          </a:xfrm>
          <a:solidFill>
            <a:srgbClr val="7067A9"/>
          </a:solidFill>
        </p:grpSpPr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108874497" y="108138280"/>
              <a:ext cx="593416" cy="117254"/>
            </a:xfrm>
            <a:custGeom>
              <a:avLst/>
              <a:gdLst>
                <a:gd name="T0" fmla="*/ 503331 w 593416"/>
                <a:gd name="T1" fmla="*/ 117254 h 117254"/>
                <a:gd name="T2" fmla="*/ 7150 w 593416"/>
                <a:gd name="T3" fmla="*/ 117254 h 117254"/>
                <a:gd name="T4" fmla="*/ 7150 w 593416"/>
                <a:gd name="T5" fmla="*/ 117254 h 117254"/>
                <a:gd name="T6" fmla="*/ 4290 w 593416"/>
                <a:gd name="T7" fmla="*/ 117254 h 117254"/>
                <a:gd name="T8" fmla="*/ 2860 w 593416"/>
                <a:gd name="T9" fmla="*/ 114394 h 117254"/>
                <a:gd name="T10" fmla="*/ 1430 w 593416"/>
                <a:gd name="T11" fmla="*/ 112964 h 117254"/>
                <a:gd name="T12" fmla="*/ 0 w 593416"/>
                <a:gd name="T13" fmla="*/ 110104 h 117254"/>
                <a:gd name="T14" fmla="*/ 0 w 593416"/>
                <a:gd name="T15" fmla="*/ 110104 h 117254"/>
                <a:gd name="T16" fmla="*/ 1430 w 593416"/>
                <a:gd name="T17" fmla="*/ 107244 h 117254"/>
                <a:gd name="T18" fmla="*/ 2860 w 593416"/>
                <a:gd name="T19" fmla="*/ 105814 h 117254"/>
                <a:gd name="T20" fmla="*/ 4290 w 593416"/>
                <a:gd name="T21" fmla="*/ 104384 h 117254"/>
                <a:gd name="T22" fmla="*/ 7150 w 593416"/>
                <a:gd name="T23" fmla="*/ 102955 h 117254"/>
                <a:gd name="T24" fmla="*/ 500471 w 593416"/>
                <a:gd name="T25" fmla="*/ 102955 h 117254"/>
                <a:gd name="T26" fmla="*/ 581977 w 593416"/>
                <a:gd name="T27" fmla="*/ 1430 h 117254"/>
                <a:gd name="T28" fmla="*/ 581977 w 593416"/>
                <a:gd name="T29" fmla="*/ 1430 h 117254"/>
                <a:gd name="T30" fmla="*/ 583406 w 593416"/>
                <a:gd name="T31" fmla="*/ 0 h 117254"/>
                <a:gd name="T32" fmla="*/ 586266 w 593416"/>
                <a:gd name="T33" fmla="*/ 0 h 117254"/>
                <a:gd name="T34" fmla="*/ 589126 w 593416"/>
                <a:gd name="T35" fmla="*/ 0 h 117254"/>
                <a:gd name="T36" fmla="*/ 590556 w 593416"/>
                <a:gd name="T37" fmla="*/ 1430 h 117254"/>
                <a:gd name="T38" fmla="*/ 590556 w 593416"/>
                <a:gd name="T39" fmla="*/ 1430 h 117254"/>
                <a:gd name="T40" fmla="*/ 593416 w 593416"/>
                <a:gd name="T41" fmla="*/ 2860 h 117254"/>
                <a:gd name="T42" fmla="*/ 593416 w 593416"/>
                <a:gd name="T43" fmla="*/ 5720 h 117254"/>
                <a:gd name="T44" fmla="*/ 593416 w 593416"/>
                <a:gd name="T45" fmla="*/ 8580 h 117254"/>
                <a:gd name="T46" fmla="*/ 591986 w 593416"/>
                <a:gd name="T47" fmla="*/ 11440 h 117254"/>
                <a:gd name="T48" fmla="*/ 509051 w 593416"/>
                <a:gd name="T49" fmla="*/ 114394 h 117254"/>
                <a:gd name="T50" fmla="*/ 509051 w 593416"/>
                <a:gd name="T51" fmla="*/ 114394 h 117254"/>
                <a:gd name="T52" fmla="*/ 507621 w 593416"/>
                <a:gd name="T53" fmla="*/ 115824 h 117254"/>
                <a:gd name="T54" fmla="*/ 503331 w 593416"/>
                <a:gd name="T55" fmla="*/ 117254 h 117254"/>
                <a:gd name="T56" fmla="*/ 503331 w 593416"/>
                <a:gd name="T57" fmla="*/ 117254 h 117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3416" h="117254">
                  <a:moveTo>
                    <a:pt x="503331" y="117254"/>
                  </a:moveTo>
                  <a:lnTo>
                    <a:pt x="7150" y="117254"/>
                  </a:lnTo>
                  <a:lnTo>
                    <a:pt x="7150" y="117254"/>
                  </a:lnTo>
                  <a:lnTo>
                    <a:pt x="4290" y="117254"/>
                  </a:lnTo>
                  <a:lnTo>
                    <a:pt x="2860" y="114394"/>
                  </a:lnTo>
                  <a:lnTo>
                    <a:pt x="1430" y="112964"/>
                  </a:lnTo>
                  <a:lnTo>
                    <a:pt x="0" y="110104"/>
                  </a:lnTo>
                  <a:lnTo>
                    <a:pt x="0" y="110104"/>
                  </a:lnTo>
                  <a:lnTo>
                    <a:pt x="1430" y="107244"/>
                  </a:lnTo>
                  <a:lnTo>
                    <a:pt x="2860" y="105814"/>
                  </a:lnTo>
                  <a:lnTo>
                    <a:pt x="4290" y="104384"/>
                  </a:lnTo>
                  <a:lnTo>
                    <a:pt x="7150" y="102955"/>
                  </a:lnTo>
                  <a:lnTo>
                    <a:pt x="500471" y="102955"/>
                  </a:lnTo>
                  <a:lnTo>
                    <a:pt x="581977" y="1430"/>
                  </a:lnTo>
                  <a:lnTo>
                    <a:pt x="581977" y="1430"/>
                  </a:lnTo>
                  <a:lnTo>
                    <a:pt x="583406" y="0"/>
                  </a:lnTo>
                  <a:lnTo>
                    <a:pt x="586266" y="0"/>
                  </a:lnTo>
                  <a:lnTo>
                    <a:pt x="589126" y="0"/>
                  </a:lnTo>
                  <a:lnTo>
                    <a:pt x="590556" y="1430"/>
                  </a:lnTo>
                  <a:lnTo>
                    <a:pt x="590556" y="1430"/>
                  </a:lnTo>
                  <a:lnTo>
                    <a:pt x="593416" y="2860"/>
                  </a:lnTo>
                  <a:lnTo>
                    <a:pt x="593416" y="5720"/>
                  </a:lnTo>
                  <a:lnTo>
                    <a:pt x="593416" y="8580"/>
                  </a:lnTo>
                  <a:lnTo>
                    <a:pt x="591986" y="11440"/>
                  </a:lnTo>
                  <a:lnTo>
                    <a:pt x="509051" y="114394"/>
                  </a:lnTo>
                  <a:lnTo>
                    <a:pt x="509051" y="114394"/>
                  </a:lnTo>
                  <a:lnTo>
                    <a:pt x="507621" y="115824"/>
                  </a:lnTo>
                  <a:lnTo>
                    <a:pt x="503331" y="117254"/>
                  </a:lnTo>
                  <a:lnTo>
                    <a:pt x="503331" y="1172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108874497" y="107916643"/>
              <a:ext cx="593416" cy="12869"/>
            </a:xfrm>
            <a:custGeom>
              <a:avLst/>
              <a:gdLst>
                <a:gd name="T0" fmla="*/ 586266 w 593416"/>
                <a:gd name="T1" fmla="*/ 12869 h 12869"/>
                <a:gd name="T2" fmla="*/ 7150 w 593416"/>
                <a:gd name="T3" fmla="*/ 12869 h 12869"/>
                <a:gd name="T4" fmla="*/ 7150 w 593416"/>
                <a:gd name="T5" fmla="*/ 12869 h 12869"/>
                <a:gd name="T6" fmla="*/ 4290 w 593416"/>
                <a:gd name="T7" fmla="*/ 12869 h 12869"/>
                <a:gd name="T8" fmla="*/ 2860 w 593416"/>
                <a:gd name="T9" fmla="*/ 11439 h 12869"/>
                <a:gd name="T10" fmla="*/ 1430 w 593416"/>
                <a:gd name="T11" fmla="*/ 8579 h 12869"/>
                <a:gd name="T12" fmla="*/ 0 w 593416"/>
                <a:gd name="T13" fmla="*/ 7149 h 12869"/>
                <a:gd name="T14" fmla="*/ 0 w 593416"/>
                <a:gd name="T15" fmla="*/ 7149 h 12869"/>
                <a:gd name="T16" fmla="*/ 1430 w 593416"/>
                <a:gd name="T17" fmla="*/ 4290 h 12869"/>
                <a:gd name="T18" fmla="*/ 2860 w 593416"/>
                <a:gd name="T19" fmla="*/ 1430 h 12869"/>
                <a:gd name="T20" fmla="*/ 4290 w 593416"/>
                <a:gd name="T21" fmla="*/ 0 h 12869"/>
                <a:gd name="T22" fmla="*/ 7150 w 593416"/>
                <a:gd name="T23" fmla="*/ 0 h 12869"/>
                <a:gd name="T24" fmla="*/ 586266 w 593416"/>
                <a:gd name="T25" fmla="*/ 0 h 12869"/>
                <a:gd name="T26" fmla="*/ 586266 w 593416"/>
                <a:gd name="T27" fmla="*/ 0 h 12869"/>
                <a:gd name="T28" fmla="*/ 589126 w 593416"/>
                <a:gd name="T29" fmla="*/ 0 h 12869"/>
                <a:gd name="T30" fmla="*/ 591986 w 593416"/>
                <a:gd name="T31" fmla="*/ 1430 h 12869"/>
                <a:gd name="T32" fmla="*/ 593416 w 593416"/>
                <a:gd name="T33" fmla="*/ 4290 h 12869"/>
                <a:gd name="T34" fmla="*/ 593416 w 593416"/>
                <a:gd name="T35" fmla="*/ 7149 h 12869"/>
                <a:gd name="T36" fmla="*/ 593416 w 593416"/>
                <a:gd name="T37" fmla="*/ 7149 h 12869"/>
                <a:gd name="T38" fmla="*/ 593416 w 593416"/>
                <a:gd name="T39" fmla="*/ 8579 h 12869"/>
                <a:gd name="T40" fmla="*/ 591986 w 593416"/>
                <a:gd name="T41" fmla="*/ 11439 h 12869"/>
                <a:gd name="T42" fmla="*/ 589126 w 593416"/>
                <a:gd name="T43" fmla="*/ 12869 h 12869"/>
                <a:gd name="T44" fmla="*/ 586266 w 593416"/>
                <a:gd name="T45" fmla="*/ 12869 h 12869"/>
                <a:gd name="T46" fmla="*/ 586266 w 593416"/>
                <a:gd name="T47" fmla="*/ 12869 h 12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3416" h="12869">
                  <a:moveTo>
                    <a:pt x="586266" y="12869"/>
                  </a:moveTo>
                  <a:lnTo>
                    <a:pt x="7150" y="12869"/>
                  </a:lnTo>
                  <a:lnTo>
                    <a:pt x="7150" y="12869"/>
                  </a:lnTo>
                  <a:lnTo>
                    <a:pt x="4290" y="12869"/>
                  </a:lnTo>
                  <a:lnTo>
                    <a:pt x="2860" y="11439"/>
                  </a:lnTo>
                  <a:lnTo>
                    <a:pt x="1430" y="8579"/>
                  </a:lnTo>
                  <a:lnTo>
                    <a:pt x="0" y="7149"/>
                  </a:lnTo>
                  <a:lnTo>
                    <a:pt x="0" y="7149"/>
                  </a:lnTo>
                  <a:lnTo>
                    <a:pt x="1430" y="4290"/>
                  </a:lnTo>
                  <a:lnTo>
                    <a:pt x="286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586266" y="0"/>
                  </a:lnTo>
                  <a:lnTo>
                    <a:pt x="586266" y="0"/>
                  </a:lnTo>
                  <a:lnTo>
                    <a:pt x="589126" y="0"/>
                  </a:lnTo>
                  <a:lnTo>
                    <a:pt x="591986" y="1430"/>
                  </a:lnTo>
                  <a:lnTo>
                    <a:pt x="593416" y="4290"/>
                  </a:lnTo>
                  <a:lnTo>
                    <a:pt x="593416" y="7149"/>
                  </a:lnTo>
                  <a:lnTo>
                    <a:pt x="593416" y="7149"/>
                  </a:lnTo>
                  <a:lnTo>
                    <a:pt x="593416" y="8579"/>
                  </a:lnTo>
                  <a:lnTo>
                    <a:pt x="591986" y="11439"/>
                  </a:lnTo>
                  <a:lnTo>
                    <a:pt x="589126" y="12869"/>
                  </a:lnTo>
                  <a:lnTo>
                    <a:pt x="586266" y="12869"/>
                  </a:lnTo>
                  <a:lnTo>
                    <a:pt x="586266" y="128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108937414" y="107958110"/>
              <a:ext cx="68636" cy="68637"/>
            </a:xfrm>
            <a:custGeom>
              <a:avLst/>
              <a:gdLst>
                <a:gd name="T0" fmla="*/ 12869 w 68636"/>
                <a:gd name="T1" fmla="*/ 55767 h 68637"/>
                <a:gd name="T2" fmla="*/ 54337 w 68636"/>
                <a:gd name="T3" fmla="*/ 55767 h 68637"/>
                <a:gd name="T4" fmla="*/ 54337 w 68636"/>
                <a:gd name="T5" fmla="*/ 12870 h 68637"/>
                <a:gd name="T6" fmla="*/ 12869 w 68636"/>
                <a:gd name="T7" fmla="*/ 12870 h 68637"/>
                <a:gd name="T8" fmla="*/ 12869 w 68636"/>
                <a:gd name="T9" fmla="*/ 55767 h 68637"/>
                <a:gd name="T10" fmla="*/ 61486 w 68636"/>
                <a:gd name="T11" fmla="*/ 68637 h 68637"/>
                <a:gd name="T12" fmla="*/ 7149 w 68636"/>
                <a:gd name="T13" fmla="*/ 68637 h 68637"/>
                <a:gd name="T14" fmla="*/ 7149 w 68636"/>
                <a:gd name="T15" fmla="*/ 68637 h 68637"/>
                <a:gd name="T16" fmla="*/ 4290 w 68636"/>
                <a:gd name="T17" fmla="*/ 68637 h 68637"/>
                <a:gd name="T18" fmla="*/ 1430 w 68636"/>
                <a:gd name="T19" fmla="*/ 67207 h 68637"/>
                <a:gd name="T20" fmla="*/ 0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0 w 68636"/>
                <a:gd name="T29" fmla="*/ 4290 h 68637"/>
                <a:gd name="T30" fmla="*/ 1430 w 68636"/>
                <a:gd name="T31" fmla="*/ 1430 h 68637"/>
                <a:gd name="T32" fmla="*/ 4290 w 68636"/>
                <a:gd name="T33" fmla="*/ 0 h 68637"/>
                <a:gd name="T34" fmla="*/ 7149 w 68636"/>
                <a:gd name="T35" fmla="*/ 0 h 68637"/>
                <a:gd name="T36" fmla="*/ 61486 w 68636"/>
                <a:gd name="T37" fmla="*/ 0 h 68637"/>
                <a:gd name="T38" fmla="*/ 61486 w 68636"/>
                <a:gd name="T39" fmla="*/ 0 h 68637"/>
                <a:gd name="T40" fmla="*/ 64346 w 68636"/>
                <a:gd name="T41" fmla="*/ 0 h 68637"/>
                <a:gd name="T42" fmla="*/ 6720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7206 w 68636"/>
                <a:gd name="T55" fmla="*/ 67207 h 68637"/>
                <a:gd name="T56" fmla="*/ 64346 w 68636"/>
                <a:gd name="T57" fmla="*/ 68637 h 68637"/>
                <a:gd name="T58" fmla="*/ 61486 w 68636"/>
                <a:gd name="T59" fmla="*/ 68637 h 68637"/>
                <a:gd name="T60" fmla="*/ 61486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2870"/>
                  </a:lnTo>
                  <a:lnTo>
                    <a:pt x="12869" y="12870"/>
                  </a:lnTo>
                  <a:lnTo>
                    <a:pt x="12869" y="55767"/>
                  </a:lnTo>
                  <a:close/>
                  <a:moveTo>
                    <a:pt x="61486" y="68637"/>
                  </a:moveTo>
                  <a:lnTo>
                    <a:pt x="7149" y="68637"/>
                  </a:lnTo>
                  <a:lnTo>
                    <a:pt x="7149" y="68637"/>
                  </a:lnTo>
                  <a:lnTo>
                    <a:pt x="4290" y="68637"/>
                  </a:lnTo>
                  <a:lnTo>
                    <a:pt x="1430" y="6720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4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4346" y="68637"/>
                  </a:lnTo>
                  <a:lnTo>
                    <a:pt x="61486" y="68637"/>
                  </a:lnTo>
                  <a:lnTo>
                    <a:pt x="61486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5" name="Freeform 33"/>
            <p:cNvSpPr>
              <a:spLocks noEditPoints="1"/>
            </p:cNvSpPr>
            <p:nvPr/>
          </p:nvSpPr>
          <p:spPr bwMode="auto">
            <a:xfrm>
              <a:off x="108991751" y="107958110"/>
              <a:ext cx="70066" cy="68637"/>
            </a:xfrm>
            <a:custGeom>
              <a:avLst/>
              <a:gdLst>
                <a:gd name="T0" fmla="*/ 14299 w 70066"/>
                <a:gd name="T1" fmla="*/ 55767 h 68637"/>
                <a:gd name="T2" fmla="*/ 55766 w 70066"/>
                <a:gd name="T3" fmla="*/ 55767 h 68637"/>
                <a:gd name="T4" fmla="*/ 55766 w 70066"/>
                <a:gd name="T5" fmla="*/ 12870 h 68637"/>
                <a:gd name="T6" fmla="*/ 14299 w 70066"/>
                <a:gd name="T7" fmla="*/ 12870 h 68637"/>
                <a:gd name="T8" fmla="*/ 14299 w 70066"/>
                <a:gd name="T9" fmla="*/ 55767 h 68637"/>
                <a:gd name="T10" fmla="*/ 62916 w 70066"/>
                <a:gd name="T11" fmla="*/ 68637 h 68637"/>
                <a:gd name="T12" fmla="*/ 7149 w 70066"/>
                <a:gd name="T13" fmla="*/ 68637 h 68637"/>
                <a:gd name="T14" fmla="*/ 7149 w 70066"/>
                <a:gd name="T15" fmla="*/ 68637 h 68637"/>
                <a:gd name="T16" fmla="*/ 4289 w 70066"/>
                <a:gd name="T17" fmla="*/ 68637 h 68637"/>
                <a:gd name="T18" fmla="*/ 2859 w 70066"/>
                <a:gd name="T19" fmla="*/ 67207 h 68637"/>
                <a:gd name="T20" fmla="*/ 1430 w 70066"/>
                <a:gd name="T21" fmla="*/ 64347 h 68637"/>
                <a:gd name="T22" fmla="*/ 0 w 70066"/>
                <a:gd name="T23" fmla="*/ 61487 h 68637"/>
                <a:gd name="T24" fmla="*/ 0 w 70066"/>
                <a:gd name="T25" fmla="*/ 7150 h 68637"/>
                <a:gd name="T26" fmla="*/ 0 w 70066"/>
                <a:gd name="T27" fmla="*/ 7150 h 68637"/>
                <a:gd name="T28" fmla="*/ 1430 w 70066"/>
                <a:gd name="T29" fmla="*/ 4290 h 68637"/>
                <a:gd name="T30" fmla="*/ 2859 w 70066"/>
                <a:gd name="T31" fmla="*/ 1430 h 68637"/>
                <a:gd name="T32" fmla="*/ 4289 w 70066"/>
                <a:gd name="T33" fmla="*/ 0 h 68637"/>
                <a:gd name="T34" fmla="*/ 7149 w 70066"/>
                <a:gd name="T35" fmla="*/ 0 h 68637"/>
                <a:gd name="T36" fmla="*/ 62916 w 70066"/>
                <a:gd name="T37" fmla="*/ 0 h 68637"/>
                <a:gd name="T38" fmla="*/ 62916 w 70066"/>
                <a:gd name="T39" fmla="*/ 0 h 68637"/>
                <a:gd name="T40" fmla="*/ 65776 w 70066"/>
                <a:gd name="T41" fmla="*/ 0 h 68637"/>
                <a:gd name="T42" fmla="*/ 67206 w 70066"/>
                <a:gd name="T43" fmla="*/ 1430 h 68637"/>
                <a:gd name="T44" fmla="*/ 68636 w 70066"/>
                <a:gd name="T45" fmla="*/ 4290 h 68637"/>
                <a:gd name="T46" fmla="*/ 70066 w 70066"/>
                <a:gd name="T47" fmla="*/ 7150 h 68637"/>
                <a:gd name="T48" fmla="*/ 70066 w 70066"/>
                <a:gd name="T49" fmla="*/ 61487 h 68637"/>
                <a:gd name="T50" fmla="*/ 70066 w 70066"/>
                <a:gd name="T51" fmla="*/ 61487 h 68637"/>
                <a:gd name="T52" fmla="*/ 68636 w 70066"/>
                <a:gd name="T53" fmla="*/ 64347 h 68637"/>
                <a:gd name="T54" fmla="*/ 67206 w 70066"/>
                <a:gd name="T55" fmla="*/ 67207 h 68637"/>
                <a:gd name="T56" fmla="*/ 65776 w 70066"/>
                <a:gd name="T57" fmla="*/ 68637 h 68637"/>
                <a:gd name="T58" fmla="*/ 62916 w 70066"/>
                <a:gd name="T59" fmla="*/ 68637 h 68637"/>
                <a:gd name="T60" fmla="*/ 62916 w 7006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7">
                  <a:moveTo>
                    <a:pt x="14299" y="55767"/>
                  </a:moveTo>
                  <a:lnTo>
                    <a:pt x="55766" y="55767"/>
                  </a:lnTo>
                  <a:lnTo>
                    <a:pt x="55766" y="12870"/>
                  </a:lnTo>
                  <a:lnTo>
                    <a:pt x="14299" y="12870"/>
                  </a:lnTo>
                  <a:lnTo>
                    <a:pt x="14299" y="55767"/>
                  </a:lnTo>
                  <a:close/>
                  <a:moveTo>
                    <a:pt x="62916" y="68637"/>
                  </a:moveTo>
                  <a:lnTo>
                    <a:pt x="7149" y="68637"/>
                  </a:lnTo>
                  <a:lnTo>
                    <a:pt x="7149" y="68637"/>
                  </a:lnTo>
                  <a:lnTo>
                    <a:pt x="4289" y="68637"/>
                  </a:lnTo>
                  <a:lnTo>
                    <a:pt x="2859" y="67207"/>
                  </a:lnTo>
                  <a:lnTo>
                    <a:pt x="143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5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1487"/>
                  </a:lnTo>
                  <a:lnTo>
                    <a:pt x="7006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5776" y="68637"/>
                  </a:lnTo>
                  <a:lnTo>
                    <a:pt x="62916" y="68637"/>
                  </a:lnTo>
                  <a:lnTo>
                    <a:pt x="62916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6" name="Freeform 34"/>
            <p:cNvSpPr>
              <a:spLocks noEditPoints="1"/>
            </p:cNvSpPr>
            <p:nvPr/>
          </p:nvSpPr>
          <p:spPr bwMode="auto">
            <a:xfrm>
              <a:off x="109047517" y="107958110"/>
              <a:ext cx="68636" cy="68637"/>
            </a:xfrm>
            <a:custGeom>
              <a:avLst/>
              <a:gdLst>
                <a:gd name="T0" fmla="*/ 14300 w 68636"/>
                <a:gd name="T1" fmla="*/ 55767 h 68637"/>
                <a:gd name="T2" fmla="*/ 54337 w 68636"/>
                <a:gd name="T3" fmla="*/ 55767 h 68637"/>
                <a:gd name="T4" fmla="*/ 54337 w 68636"/>
                <a:gd name="T5" fmla="*/ 12870 h 68637"/>
                <a:gd name="T6" fmla="*/ 14300 w 68636"/>
                <a:gd name="T7" fmla="*/ 12870 h 68637"/>
                <a:gd name="T8" fmla="*/ 14300 w 68636"/>
                <a:gd name="T9" fmla="*/ 55767 h 68637"/>
                <a:gd name="T10" fmla="*/ 61487 w 68636"/>
                <a:gd name="T11" fmla="*/ 68637 h 68637"/>
                <a:gd name="T12" fmla="*/ 7150 w 68636"/>
                <a:gd name="T13" fmla="*/ 68637 h 68637"/>
                <a:gd name="T14" fmla="*/ 7150 w 68636"/>
                <a:gd name="T15" fmla="*/ 68637 h 68637"/>
                <a:gd name="T16" fmla="*/ 4290 w 68636"/>
                <a:gd name="T17" fmla="*/ 68637 h 68637"/>
                <a:gd name="T18" fmla="*/ 1430 w 68636"/>
                <a:gd name="T19" fmla="*/ 67207 h 68637"/>
                <a:gd name="T20" fmla="*/ 0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0 w 68636"/>
                <a:gd name="T29" fmla="*/ 4290 h 68637"/>
                <a:gd name="T30" fmla="*/ 1430 w 68636"/>
                <a:gd name="T31" fmla="*/ 1430 h 68637"/>
                <a:gd name="T32" fmla="*/ 4290 w 68636"/>
                <a:gd name="T33" fmla="*/ 0 h 68637"/>
                <a:gd name="T34" fmla="*/ 7150 w 68636"/>
                <a:gd name="T35" fmla="*/ 0 h 68637"/>
                <a:gd name="T36" fmla="*/ 61487 w 68636"/>
                <a:gd name="T37" fmla="*/ 0 h 68637"/>
                <a:gd name="T38" fmla="*/ 61487 w 68636"/>
                <a:gd name="T39" fmla="*/ 0 h 68637"/>
                <a:gd name="T40" fmla="*/ 64347 w 68636"/>
                <a:gd name="T41" fmla="*/ 0 h 68637"/>
                <a:gd name="T42" fmla="*/ 6720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7206 w 68636"/>
                <a:gd name="T55" fmla="*/ 67207 h 68637"/>
                <a:gd name="T56" fmla="*/ 64347 w 68636"/>
                <a:gd name="T57" fmla="*/ 68637 h 68637"/>
                <a:gd name="T58" fmla="*/ 61487 w 68636"/>
                <a:gd name="T59" fmla="*/ 68637 h 68637"/>
                <a:gd name="T60" fmla="*/ 61487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4300" y="55767"/>
                  </a:moveTo>
                  <a:lnTo>
                    <a:pt x="54337" y="55767"/>
                  </a:lnTo>
                  <a:lnTo>
                    <a:pt x="54337" y="12870"/>
                  </a:lnTo>
                  <a:lnTo>
                    <a:pt x="14300" y="12870"/>
                  </a:lnTo>
                  <a:lnTo>
                    <a:pt x="14300" y="55767"/>
                  </a:lnTo>
                  <a:close/>
                  <a:moveTo>
                    <a:pt x="61487" y="68637"/>
                  </a:moveTo>
                  <a:lnTo>
                    <a:pt x="7150" y="68637"/>
                  </a:lnTo>
                  <a:lnTo>
                    <a:pt x="7150" y="68637"/>
                  </a:lnTo>
                  <a:lnTo>
                    <a:pt x="4290" y="68637"/>
                  </a:lnTo>
                  <a:lnTo>
                    <a:pt x="1430" y="6720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4347" y="68637"/>
                  </a:lnTo>
                  <a:lnTo>
                    <a:pt x="61487" y="68637"/>
                  </a:lnTo>
                  <a:lnTo>
                    <a:pt x="61487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7" name="Freeform 35"/>
            <p:cNvSpPr>
              <a:spLocks noEditPoints="1"/>
            </p:cNvSpPr>
            <p:nvPr/>
          </p:nvSpPr>
          <p:spPr bwMode="auto">
            <a:xfrm>
              <a:off x="109101854" y="107958110"/>
              <a:ext cx="70066" cy="68637"/>
            </a:xfrm>
            <a:custGeom>
              <a:avLst/>
              <a:gdLst>
                <a:gd name="T0" fmla="*/ 14299 w 70066"/>
                <a:gd name="T1" fmla="*/ 55767 h 68637"/>
                <a:gd name="T2" fmla="*/ 55767 w 70066"/>
                <a:gd name="T3" fmla="*/ 55767 h 68637"/>
                <a:gd name="T4" fmla="*/ 55767 w 70066"/>
                <a:gd name="T5" fmla="*/ 12870 h 68637"/>
                <a:gd name="T6" fmla="*/ 14299 w 70066"/>
                <a:gd name="T7" fmla="*/ 12870 h 68637"/>
                <a:gd name="T8" fmla="*/ 14299 w 70066"/>
                <a:gd name="T9" fmla="*/ 55767 h 68637"/>
                <a:gd name="T10" fmla="*/ 62917 w 70066"/>
                <a:gd name="T11" fmla="*/ 68637 h 68637"/>
                <a:gd name="T12" fmla="*/ 7150 w 70066"/>
                <a:gd name="T13" fmla="*/ 68637 h 68637"/>
                <a:gd name="T14" fmla="*/ 7150 w 70066"/>
                <a:gd name="T15" fmla="*/ 68637 h 68637"/>
                <a:gd name="T16" fmla="*/ 4290 w 70066"/>
                <a:gd name="T17" fmla="*/ 68637 h 68637"/>
                <a:gd name="T18" fmla="*/ 2860 w 70066"/>
                <a:gd name="T19" fmla="*/ 67207 h 68637"/>
                <a:gd name="T20" fmla="*/ 1430 w 70066"/>
                <a:gd name="T21" fmla="*/ 64347 h 68637"/>
                <a:gd name="T22" fmla="*/ 0 w 70066"/>
                <a:gd name="T23" fmla="*/ 61487 h 68637"/>
                <a:gd name="T24" fmla="*/ 0 w 70066"/>
                <a:gd name="T25" fmla="*/ 7150 h 68637"/>
                <a:gd name="T26" fmla="*/ 0 w 70066"/>
                <a:gd name="T27" fmla="*/ 7150 h 68637"/>
                <a:gd name="T28" fmla="*/ 1430 w 70066"/>
                <a:gd name="T29" fmla="*/ 4290 h 68637"/>
                <a:gd name="T30" fmla="*/ 2860 w 70066"/>
                <a:gd name="T31" fmla="*/ 1430 h 68637"/>
                <a:gd name="T32" fmla="*/ 4290 w 70066"/>
                <a:gd name="T33" fmla="*/ 0 h 68637"/>
                <a:gd name="T34" fmla="*/ 7150 w 70066"/>
                <a:gd name="T35" fmla="*/ 0 h 68637"/>
                <a:gd name="T36" fmla="*/ 62917 w 70066"/>
                <a:gd name="T37" fmla="*/ 0 h 68637"/>
                <a:gd name="T38" fmla="*/ 62917 w 70066"/>
                <a:gd name="T39" fmla="*/ 0 h 68637"/>
                <a:gd name="T40" fmla="*/ 65776 w 70066"/>
                <a:gd name="T41" fmla="*/ 0 h 68637"/>
                <a:gd name="T42" fmla="*/ 67206 w 70066"/>
                <a:gd name="T43" fmla="*/ 1430 h 68637"/>
                <a:gd name="T44" fmla="*/ 68636 w 70066"/>
                <a:gd name="T45" fmla="*/ 4290 h 68637"/>
                <a:gd name="T46" fmla="*/ 70066 w 70066"/>
                <a:gd name="T47" fmla="*/ 7150 h 68637"/>
                <a:gd name="T48" fmla="*/ 70066 w 70066"/>
                <a:gd name="T49" fmla="*/ 61487 h 68637"/>
                <a:gd name="T50" fmla="*/ 70066 w 70066"/>
                <a:gd name="T51" fmla="*/ 61487 h 68637"/>
                <a:gd name="T52" fmla="*/ 68636 w 70066"/>
                <a:gd name="T53" fmla="*/ 64347 h 68637"/>
                <a:gd name="T54" fmla="*/ 67206 w 70066"/>
                <a:gd name="T55" fmla="*/ 67207 h 68637"/>
                <a:gd name="T56" fmla="*/ 65776 w 70066"/>
                <a:gd name="T57" fmla="*/ 68637 h 68637"/>
                <a:gd name="T58" fmla="*/ 62917 w 70066"/>
                <a:gd name="T59" fmla="*/ 68637 h 68637"/>
                <a:gd name="T60" fmla="*/ 62917 w 7006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7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2870"/>
                  </a:lnTo>
                  <a:lnTo>
                    <a:pt x="14299" y="12870"/>
                  </a:lnTo>
                  <a:lnTo>
                    <a:pt x="14299" y="55767"/>
                  </a:lnTo>
                  <a:close/>
                  <a:moveTo>
                    <a:pt x="62917" y="68637"/>
                  </a:moveTo>
                  <a:lnTo>
                    <a:pt x="7150" y="68637"/>
                  </a:lnTo>
                  <a:lnTo>
                    <a:pt x="7150" y="68637"/>
                  </a:lnTo>
                  <a:lnTo>
                    <a:pt x="4290" y="68637"/>
                  </a:lnTo>
                  <a:lnTo>
                    <a:pt x="2860" y="67207"/>
                  </a:lnTo>
                  <a:lnTo>
                    <a:pt x="143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6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2917" y="0"/>
                  </a:lnTo>
                  <a:lnTo>
                    <a:pt x="62917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1487"/>
                  </a:lnTo>
                  <a:lnTo>
                    <a:pt x="7006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5776" y="68637"/>
                  </a:lnTo>
                  <a:lnTo>
                    <a:pt x="62917" y="68637"/>
                  </a:lnTo>
                  <a:lnTo>
                    <a:pt x="62917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8" name="Freeform 36"/>
            <p:cNvSpPr>
              <a:spLocks noEditPoints="1"/>
            </p:cNvSpPr>
            <p:nvPr/>
          </p:nvSpPr>
          <p:spPr bwMode="auto">
            <a:xfrm>
              <a:off x="109157621" y="107958110"/>
              <a:ext cx="68636" cy="68637"/>
            </a:xfrm>
            <a:custGeom>
              <a:avLst/>
              <a:gdLst>
                <a:gd name="T0" fmla="*/ 14299 w 68636"/>
                <a:gd name="T1" fmla="*/ 55767 h 68637"/>
                <a:gd name="T2" fmla="*/ 55767 w 68636"/>
                <a:gd name="T3" fmla="*/ 55767 h 68637"/>
                <a:gd name="T4" fmla="*/ 55767 w 68636"/>
                <a:gd name="T5" fmla="*/ 12870 h 68637"/>
                <a:gd name="T6" fmla="*/ 14299 w 68636"/>
                <a:gd name="T7" fmla="*/ 12870 h 68637"/>
                <a:gd name="T8" fmla="*/ 14299 w 68636"/>
                <a:gd name="T9" fmla="*/ 55767 h 68637"/>
                <a:gd name="T10" fmla="*/ 61486 w 68636"/>
                <a:gd name="T11" fmla="*/ 68637 h 68637"/>
                <a:gd name="T12" fmla="*/ 7150 w 68636"/>
                <a:gd name="T13" fmla="*/ 68637 h 68637"/>
                <a:gd name="T14" fmla="*/ 7150 w 68636"/>
                <a:gd name="T15" fmla="*/ 68637 h 68637"/>
                <a:gd name="T16" fmla="*/ 4290 w 68636"/>
                <a:gd name="T17" fmla="*/ 68637 h 68637"/>
                <a:gd name="T18" fmla="*/ 1430 w 68636"/>
                <a:gd name="T19" fmla="*/ 67207 h 68637"/>
                <a:gd name="T20" fmla="*/ 0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0 w 68636"/>
                <a:gd name="T29" fmla="*/ 4290 h 68637"/>
                <a:gd name="T30" fmla="*/ 1430 w 68636"/>
                <a:gd name="T31" fmla="*/ 1430 h 68637"/>
                <a:gd name="T32" fmla="*/ 4290 w 68636"/>
                <a:gd name="T33" fmla="*/ 0 h 68637"/>
                <a:gd name="T34" fmla="*/ 7150 w 68636"/>
                <a:gd name="T35" fmla="*/ 0 h 68637"/>
                <a:gd name="T36" fmla="*/ 61486 w 68636"/>
                <a:gd name="T37" fmla="*/ 0 h 68637"/>
                <a:gd name="T38" fmla="*/ 61486 w 68636"/>
                <a:gd name="T39" fmla="*/ 0 h 68637"/>
                <a:gd name="T40" fmla="*/ 64346 w 68636"/>
                <a:gd name="T41" fmla="*/ 0 h 68637"/>
                <a:gd name="T42" fmla="*/ 6720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7206 w 68636"/>
                <a:gd name="T55" fmla="*/ 67207 h 68637"/>
                <a:gd name="T56" fmla="*/ 64346 w 68636"/>
                <a:gd name="T57" fmla="*/ 68637 h 68637"/>
                <a:gd name="T58" fmla="*/ 61486 w 68636"/>
                <a:gd name="T59" fmla="*/ 68637 h 68637"/>
                <a:gd name="T60" fmla="*/ 61486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2870"/>
                  </a:lnTo>
                  <a:lnTo>
                    <a:pt x="14299" y="12870"/>
                  </a:lnTo>
                  <a:lnTo>
                    <a:pt x="14299" y="55767"/>
                  </a:lnTo>
                  <a:close/>
                  <a:moveTo>
                    <a:pt x="61486" y="68637"/>
                  </a:moveTo>
                  <a:lnTo>
                    <a:pt x="7150" y="68637"/>
                  </a:lnTo>
                  <a:lnTo>
                    <a:pt x="7150" y="68637"/>
                  </a:lnTo>
                  <a:lnTo>
                    <a:pt x="4290" y="68637"/>
                  </a:lnTo>
                  <a:lnTo>
                    <a:pt x="1430" y="6720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4346" y="68637"/>
                  </a:lnTo>
                  <a:lnTo>
                    <a:pt x="61486" y="68637"/>
                  </a:lnTo>
                  <a:lnTo>
                    <a:pt x="61486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9" name="Freeform 37"/>
            <p:cNvSpPr>
              <a:spLocks noEditPoints="1"/>
            </p:cNvSpPr>
            <p:nvPr/>
          </p:nvSpPr>
          <p:spPr bwMode="auto">
            <a:xfrm>
              <a:off x="109213388" y="107958110"/>
              <a:ext cx="68636" cy="68637"/>
            </a:xfrm>
            <a:custGeom>
              <a:avLst/>
              <a:gdLst>
                <a:gd name="T0" fmla="*/ 12869 w 68636"/>
                <a:gd name="T1" fmla="*/ 55767 h 68637"/>
                <a:gd name="T2" fmla="*/ 54337 w 68636"/>
                <a:gd name="T3" fmla="*/ 55767 h 68637"/>
                <a:gd name="T4" fmla="*/ 54337 w 68636"/>
                <a:gd name="T5" fmla="*/ 12870 h 68637"/>
                <a:gd name="T6" fmla="*/ 12869 w 68636"/>
                <a:gd name="T7" fmla="*/ 12870 h 68637"/>
                <a:gd name="T8" fmla="*/ 12869 w 68636"/>
                <a:gd name="T9" fmla="*/ 55767 h 68637"/>
                <a:gd name="T10" fmla="*/ 61486 w 68636"/>
                <a:gd name="T11" fmla="*/ 68637 h 68637"/>
                <a:gd name="T12" fmla="*/ 5719 w 68636"/>
                <a:gd name="T13" fmla="*/ 68637 h 68637"/>
                <a:gd name="T14" fmla="*/ 5719 w 68636"/>
                <a:gd name="T15" fmla="*/ 68637 h 68637"/>
                <a:gd name="T16" fmla="*/ 4289 w 68636"/>
                <a:gd name="T17" fmla="*/ 68637 h 68637"/>
                <a:gd name="T18" fmla="*/ 1430 w 68636"/>
                <a:gd name="T19" fmla="*/ 67207 h 68637"/>
                <a:gd name="T20" fmla="*/ 0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0 w 68636"/>
                <a:gd name="T29" fmla="*/ 4290 h 68637"/>
                <a:gd name="T30" fmla="*/ 1430 w 68636"/>
                <a:gd name="T31" fmla="*/ 1430 h 68637"/>
                <a:gd name="T32" fmla="*/ 4289 w 68636"/>
                <a:gd name="T33" fmla="*/ 0 h 68637"/>
                <a:gd name="T34" fmla="*/ 5719 w 68636"/>
                <a:gd name="T35" fmla="*/ 0 h 68637"/>
                <a:gd name="T36" fmla="*/ 61486 w 68636"/>
                <a:gd name="T37" fmla="*/ 0 h 68637"/>
                <a:gd name="T38" fmla="*/ 61486 w 68636"/>
                <a:gd name="T39" fmla="*/ 0 h 68637"/>
                <a:gd name="T40" fmla="*/ 64346 w 68636"/>
                <a:gd name="T41" fmla="*/ 0 h 68637"/>
                <a:gd name="T42" fmla="*/ 6577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5776 w 68636"/>
                <a:gd name="T55" fmla="*/ 67207 h 68637"/>
                <a:gd name="T56" fmla="*/ 64346 w 68636"/>
                <a:gd name="T57" fmla="*/ 68637 h 68637"/>
                <a:gd name="T58" fmla="*/ 61486 w 68636"/>
                <a:gd name="T59" fmla="*/ 68637 h 68637"/>
                <a:gd name="T60" fmla="*/ 61486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2870"/>
                  </a:lnTo>
                  <a:lnTo>
                    <a:pt x="12869" y="12870"/>
                  </a:lnTo>
                  <a:lnTo>
                    <a:pt x="12869" y="55767"/>
                  </a:lnTo>
                  <a:close/>
                  <a:moveTo>
                    <a:pt x="61486" y="68637"/>
                  </a:moveTo>
                  <a:lnTo>
                    <a:pt x="5719" y="68637"/>
                  </a:lnTo>
                  <a:lnTo>
                    <a:pt x="5719" y="68637"/>
                  </a:lnTo>
                  <a:lnTo>
                    <a:pt x="4289" y="68637"/>
                  </a:lnTo>
                  <a:lnTo>
                    <a:pt x="1430" y="6720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89" y="0"/>
                  </a:lnTo>
                  <a:lnTo>
                    <a:pt x="571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577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5776" y="67207"/>
                  </a:lnTo>
                  <a:lnTo>
                    <a:pt x="64346" y="68637"/>
                  </a:lnTo>
                  <a:lnTo>
                    <a:pt x="61486" y="68637"/>
                  </a:lnTo>
                  <a:lnTo>
                    <a:pt x="61486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09267725" y="107958110"/>
              <a:ext cx="68636" cy="68637"/>
            </a:xfrm>
            <a:custGeom>
              <a:avLst/>
              <a:gdLst>
                <a:gd name="T0" fmla="*/ 14299 w 68636"/>
                <a:gd name="T1" fmla="*/ 55767 h 68637"/>
                <a:gd name="T2" fmla="*/ 55766 w 68636"/>
                <a:gd name="T3" fmla="*/ 55767 h 68637"/>
                <a:gd name="T4" fmla="*/ 55766 w 68636"/>
                <a:gd name="T5" fmla="*/ 12870 h 68637"/>
                <a:gd name="T6" fmla="*/ 14299 w 68636"/>
                <a:gd name="T7" fmla="*/ 12870 h 68637"/>
                <a:gd name="T8" fmla="*/ 14299 w 68636"/>
                <a:gd name="T9" fmla="*/ 55767 h 68637"/>
                <a:gd name="T10" fmla="*/ 62916 w 68636"/>
                <a:gd name="T11" fmla="*/ 68637 h 68637"/>
                <a:gd name="T12" fmla="*/ 7149 w 68636"/>
                <a:gd name="T13" fmla="*/ 68637 h 68637"/>
                <a:gd name="T14" fmla="*/ 7149 w 68636"/>
                <a:gd name="T15" fmla="*/ 68637 h 68637"/>
                <a:gd name="T16" fmla="*/ 4289 w 68636"/>
                <a:gd name="T17" fmla="*/ 68637 h 68637"/>
                <a:gd name="T18" fmla="*/ 2859 w 68636"/>
                <a:gd name="T19" fmla="*/ 67207 h 68637"/>
                <a:gd name="T20" fmla="*/ 1429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1429 w 68636"/>
                <a:gd name="T29" fmla="*/ 4290 h 68637"/>
                <a:gd name="T30" fmla="*/ 2859 w 68636"/>
                <a:gd name="T31" fmla="*/ 1430 h 68637"/>
                <a:gd name="T32" fmla="*/ 4289 w 68636"/>
                <a:gd name="T33" fmla="*/ 0 h 68637"/>
                <a:gd name="T34" fmla="*/ 7149 w 68636"/>
                <a:gd name="T35" fmla="*/ 0 h 68637"/>
                <a:gd name="T36" fmla="*/ 62916 w 68636"/>
                <a:gd name="T37" fmla="*/ 0 h 68637"/>
                <a:gd name="T38" fmla="*/ 62916 w 68636"/>
                <a:gd name="T39" fmla="*/ 0 h 68637"/>
                <a:gd name="T40" fmla="*/ 65776 w 68636"/>
                <a:gd name="T41" fmla="*/ 0 h 68637"/>
                <a:gd name="T42" fmla="*/ 6720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7206 w 68636"/>
                <a:gd name="T55" fmla="*/ 67207 h 68637"/>
                <a:gd name="T56" fmla="*/ 65776 w 68636"/>
                <a:gd name="T57" fmla="*/ 68637 h 68637"/>
                <a:gd name="T58" fmla="*/ 62916 w 68636"/>
                <a:gd name="T59" fmla="*/ 68637 h 68637"/>
                <a:gd name="T60" fmla="*/ 62916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4299" y="55767"/>
                  </a:moveTo>
                  <a:lnTo>
                    <a:pt x="55766" y="55767"/>
                  </a:lnTo>
                  <a:lnTo>
                    <a:pt x="55766" y="12870"/>
                  </a:lnTo>
                  <a:lnTo>
                    <a:pt x="14299" y="12870"/>
                  </a:lnTo>
                  <a:lnTo>
                    <a:pt x="14299" y="55767"/>
                  </a:lnTo>
                  <a:close/>
                  <a:moveTo>
                    <a:pt x="62916" y="68637"/>
                  </a:moveTo>
                  <a:lnTo>
                    <a:pt x="7149" y="68637"/>
                  </a:lnTo>
                  <a:lnTo>
                    <a:pt x="7149" y="68637"/>
                  </a:lnTo>
                  <a:lnTo>
                    <a:pt x="4289" y="68637"/>
                  </a:lnTo>
                  <a:lnTo>
                    <a:pt x="2859" y="67207"/>
                  </a:lnTo>
                  <a:lnTo>
                    <a:pt x="1429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29" y="4290"/>
                  </a:lnTo>
                  <a:lnTo>
                    <a:pt x="285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5776" y="68637"/>
                  </a:lnTo>
                  <a:lnTo>
                    <a:pt x="62916" y="68637"/>
                  </a:lnTo>
                  <a:lnTo>
                    <a:pt x="62916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2" name="Freeform 39"/>
            <p:cNvSpPr>
              <a:spLocks noEditPoints="1"/>
            </p:cNvSpPr>
            <p:nvPr/>
          </p:nvSpPr>
          <p:spPr bwMode="auto">
            <a:xfrm>
              <a:off x="109323491" y="107958110"/>
              <a:ext cx="68636" cy="68637"/>
            </a:xfrm>
            <a:custGeom>
              <a:avLst/>
              <a:gdLst>
                <a:gd name="T0" fmla="*/ 12870 w 68636"/>
                <a:gd name="T1" fmla="*/ 55767 h 68637"/>
                <a:gd name="T2" fmla="*/ 54337 w 68636"/>
                <a:gd name="T3" fmla="*/ 55767 h 68637"/>
                <a:gd name="T4" fmla="*/ 54337 w 68636"/>
                <a:gd name="T5" fmla="*/ 12870 h 68637"/>
                <a:gd name="T6" fmla="*/ 12870 w 68636"/>
                <a:gd name="T7" fmla="*/ 12870 h 68637"/>
                <a:gd name="T8" fmla="*/ 12870 w 68636"/>
                <a:gd name="T9" fmla="*/ 55767 h 68637"/>
                <a:gd name="T10" fmla="*/ 61487 w 68636"/>
                <a:gd name="T11" fmla="*/ 68637 h 68637"/>
                <a:gd name="T12" fmla="*/ 7150 w 68636"/>
                <a:gd name="T13" fmla="*/ 68637 h 68637"/>
                <a:gd name="T14" fmla="*/ 7150 w 68636"/>
                <a:gd name="T15" fmla="*/ 68637 h 68637"/>
                <a:gd name="T16" fmla="*/ 4290 w 68636"/>
                <a:gd name="T17" fmla="*/ 68637 h 68637"/>
                <a:gd name="T18" fmla="*/ 1430 w 68636"/>
                <a:gd name="T19" fmla="*/ 67207 h 68637"/>
                <a:gd name="T20" fmla="*/ 0 w 68636"/>
                <a:gd name="T21" fmla="*/ 64347 h 68637"/>
                <a:gd name="T22" fmla="*/ 0 w 68636"/>
                <a:gd name="T23" fmla="*/ 61487 h 68637"/>
                <a:gd name="T24" fmla="*/ 0 w 68636"/>
                <a:gd name="T25" fmla="*/ 7150 h 68637"/>
                <a:gd name="T26" fmla="*/ 0 w 68636"/>
                <a:gd name="T27" fmla="*/ 7150 h 68637"/>
                <a:gd name="T28" fmla="*/ 0 w 68636"/>
                <a:gd name="T29" fmla="*/ 4290 h 68637"/>
                <a:gd name="T30" fmla="*/ 1430 w 68636"/>
                <a:gd name="T31" fmla="*/ 1430 h 68637"/>
                <a:gd name="T32" fmla="*/ 4290 w 68636"/>
                <a:gd name="T33" fmla="*/ 0 h 68637"/>
                <a:gd name="T34" fmla="*/ 7150 w 68636"/>
                <a:gd name="T35" fmla="*/ 0 h 68637"/>
                <a:gd name="T36" fmla="*/ 61487 w 68636"/>
                <a:gd name="T37" fmla="*/ 0 h 68637"/>
                <a:gd name="T38" fmla="*/ 61487 w 68636"/>
                <a:gd name="T39" fmla="*/ 0 h 68637"/>
                <a:gd name="T40" fmla="*/ 64347 w 68636"/>
                <a:gd name="T41" fmla="*/ 0 h 68637"/>
                <a:gd name="T42" fmla="*/ 67206 w 68636"/>
                <a:gd name="T43" fmla="*/ 1430 h 68637"/>
                <a:gd name="T44" fmla="*/ 68636 w 68636"/>
                <a:gd name="T45" fmla="*/ 4290 h 68637"/>
                <a:gd name="T46" fmla="*/ 68636 w 68636"/>
                <a:gd name="T47" fmla="*/ 7150 h 68637"/>
                <a:gd name="T48" fmla="*/ 68636 w 68636"/>
                <a:gd name="T49" fmla="*/ 61487 h 68637"/>
                <a:gd name="T50" fmla="*/ 68636 w 68636"/>
                <a:gd name="T51" fmla="*/ 61487 h 68637"/>
                <a:gd name="T52" fmla="*/ 68636 w 68636"/>
                <a:gd name="T53" fmla="*/ 64347 h 68637"/>
                <a:gd name="T54" fmla="*/ 67206 w 68636"/>
                <a:gd name="T55" fmla="*/ 67207 h 68637"/>
                <a:gd name="T56" fmla="*/ 64347 w 68636"/>
                <a:gd name="T57" fmla="*/ 68637 h 68637"/>
                <a:gd name="T58" fmla="*/ 61487 w 68636"/>
                <a:gd name="T59" fmla="*/ 68637 h 68637"/>
                <a:gd name="T60" fmla="*/ 61487 w 68636"/>
                <a:gd name="T61" fmla="*/ 68637 h 68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7">
                  <a:moveTo>
                    <a:pt x="12870" y="55767"/>
                  </a:moveTo>
                  <a:lnTo>
                    <a:pt x="54337" y="55767"/>
                  </a:lnTo>
                  <a:lnTo>
                    <a:pt x="54337" y="12870"/>
                  </a:lnTo>
                  <a:lnTo>
                    <a:pt x="12870" y="12870"/>
                  </a:lnTo>
                  <a:lnTo>
                    <a:pt x="12870" y="55767"/>
                  </a:lnTo>
                  <a:close/>
                  <a:moveTo>
                    <a:pt x="61487" y="68637"/>
                  </a:moveTo>
                  <a:lnTo>
                    <a:pt x="7150" y="68637"/>
                  </a:lnTo>
                  <a:lnTo>
                    <a:pt x="7150" y="68637"/>
                  </a:lnTo>
                  <a:lnTo>
                    <a:pt x="4290" y="68637"/>
                  </a:lnTo>
                  <a:lnTo>
                    <a:pt x="1430" y="6720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7207"/>
                  </a:lnTo>
                  <a:lnTo>
                    <a:pt x="64347" y="68637"/>
                  </a:lnTo>
                  <a:lnTo>
                    <a:pt x="61487" y="68637"/>
                  </a:lnTo>
                  <a:lnTo>
                    <a:pt x="61487" y="68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108937414" y="108013877"/>
              <a:ext cx="68636" cy="68636"/>
            </a:xfrm>
            <a:custGeom>
              <a:avLst/>
              <a:gdLst>
                <a:gd name="T0" fmla="*/ 12869 w 68636"/>
                <a:gd name="T1" fmla="*/ 54337 h 68636"/>
                <a:gd name="T2" fmla="*/ 54337 w 68636"/>
                <a:gd name="T3" fmla="*/ 54337 h 68636"/>
                <a:gd name="T4" fmla="*/ 54337 w 68636"/>
                <a:gd name="T5" fmla="*/ 12870 h 68636"/>
                <a:gd name="T6" fmla="*/ 12869 w 68636"/>
                <a:gd name="T7" fmla="*/ 12870 h 68636"/>
                <a:gd name="T8" fmla="*/ 12869 w 68636"/>
                <a:gd name="T9" fmla="*/ 54337 h 68636"/>
                <a:gd name="T10" fmla="*/ 61486 w 68636"/>
                <a:gd name="T11" fmla="*/ 68636 h 68636"/>
                <a:gd name="T12" fmla="*/ 7149 w 68636"/>
                <a:gd name="T13" fmla="*/ 68636 h 68636"/>
                <a:gd name="T14" fmla="*/ 7149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5777 h 68636"/>
                <a:gd name="T20" fmla="*/ 0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0 w 68636"/>
                <a:gd name="T29" fmla="*/ 286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49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7206 w 68636"/>
                <a:gd name="T55" fmla="*/ 65777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2869" y="54337"/>
                  </a:moveTo>
                  <a:lnTo>
                    <a:pt x="54337" y="54337"/>
                  </a:lnTo>
                  <a:lnTo>
                    <a:pt x="54337" y="12870"/>
                  </a:lnTo>
                  <a:lnTo>
                    <a:pt x="12869" y="12870"/>
                  </a:lnTo>
                  <a:lnTo>
                    <a:pt x="12869" y="54337"/>
                  </a:lnTo>
                  <a:close/>
                  <a:moveTo>
                    <a:pt x="61486" y="68636"/>
                  </a:moveTo>
                  <a:lnTo>
                    <a:pt x="7149" y="68636"/>
                  </a:lnTo>
                  <a:lnTo>
                    <a:pt x="7149" y="68636"/>
                  </a:lnTo>
                  <a:lnTo>
                    <a:pt x="4290" y="68636"/>
                  </a:lnTo>
                  <a:lnTo>
                    <a:pt x="1430" y="6577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4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7" name="Freeform 41"/>
            <p:cNvSpPr>
              <a:spLocks noEditPoints="1"/>
            </p:cNvSpPr>
            <p:nvPr/>
          </p:nvSpPr>
          <p:spPr bwMode="auto">
            <a:xfrm>
              <a:off x="108991751" y="108013877"/>
              <a:ext cx="70066" cy="68636"/>
            </a:xfrm>
            <a:custGeom>
              <a:avLst/>
              <a:gdLst>
                <a:gd name="T0" fmla="*/ 14299 w 70066"/>
                <a:gd name="T1" fmla="*/ 54337 h 68636"/>
                <a:gd name="T2" fmla="*/ 55766 w 70066"/>
                <a:gd name="T3" fmla="*/ 54337 h 68636"/>
                <a:gd name="T4" fmla="*/ 55766 w 70066"/>
                <a:gd name="T5" fmla="*/ 12870 h 68636"/>
                <a:gd name="T6" fmla="*/ 14299 w 70066"/>
                <a:gd name="T7" fmla="*/ 12870 h 68636"/>
                <a:gd name="T8" fmla="*/ 14299 w 70066"/>
                <a:gd name="T9" fmla="*/ 54337 h 68636"/>
                <a:gd name="T10" fmla="*/ 62916 w 70066"/>
                <a:gd name="T11" fmla="*/ 68636 h 68636"/>
                <a:gd name="T12" fmla="*/ 7149 w 70066"/>
                <a:gd name="T13" fmla="*/ 68636 h 68636"/>
                <a:gd name="T14" fmla="*/ 7149 w 70066"/>
                <a:gd name="T15" fmla="*/ 68636 h 68636"/>
                <a:gd name="T16" fmla="*/ 4289 w 70066"/>
                <a:gd name="T17" fmla="*/ 68636 h 68636"/>
                <a:gd name="T18" fmla="*/ 2859 w 70066"/>
                <a:gd name="T19" fmla="*/ 65777 h 68636"/>
                <a:gd name="T20" fmla="*/ 1430 w 70066"/>
                <a:gd name="T21" fmla="*/ 64347 h 68636"/>
                <a:gd name="T22" fmla="*/ 0 w 70066"/>
                <a:gd name="T23" fmla="*/ 61487 h 68636"/>
                <a:gd name="T24" fmla="*/ 0 w 70066"/>
                <a:gd name="T25" fmla="*/ 5720 h 68636"/>
                <a:gd name="T26" fmla="*/ 0 w 70066"/>
                <a:gd name="T27" fmla="*/ 5720 h 68636"/>
                <a:gd name="T28" fmla="*/ 1430 w 70066"/>
                <a:gd name="T29" fmla="*/ 2860 h 68636"/>
                <a:gd name="T30" fmla="*/ 2859 w 70066"/>
                <a:gd name="T31" fmla="*/ 1430 h 68636"/>
                <a:gd name="T32" fmla="*/ 4289 w 70066"/>
                <a:gd name="T33" fmla="*/ 0 h 68636"/>
                <a:gd name="T34" fmla="*/ 7149 w 70066"/>
                <a:gd name="T35" fmla="*/ 0 h 68636"/>
                <a:gd name="T36" fmla="*/ 62916 w 70066"/>
                <a:gd name="T37" fmla="*/ 0 h 68636"/>
                <a:gd name="T38" fmla="*/ 62916 w 70066"/>
                <a:gd name="T39" fmla="*/ 0 h 68636"/>
                <a:gd name="T40" fmla="*/ 65776 w 70066"/>
                <a:gd name="T41" fmla="*/ 0 h 68636"/>
                <a:gd name="T42" fmla="*/ 67206 w 70066"/>
                <a:gd name="T43" fmla="*/ 1430 h 68636"/>
                <a:gd name="T44" fmla="*/ 68636 w 70066"/>
                <a:gd name="T45" fmla="*/ 2860 h 68636"/>
                <a:gd name="T46" fmla="*/ 70066 w 70066"/>
                <a:gd name="T47" fmla="*/ 5720 h 68636"/>
                <a:gd name="T48" fmla="*/ 70066 w 70066"/>
                <a:gd name="T49" fmla="*/ 61487 h 68636"/>
                <a:gd name="T50" fmla="*/ 70066 w 70066"/>
                <a:gd name="T51" fmla="*/ 61487 h 68636"/>
                <a:gd name="T52" fmla="*/ 68636 w 70066"/>
                <a:gd name="T53" fmla="*/ 64347 h 68636"/>
                <a:gd name="T54" fmla="*/ 67206 w 70066"/>
                <a:gd name="T55" fmla="*/ 65777 h 68636"/>
                <a:gd name="T56" fmla="*/ 65776 w 70066"/>
                <a:gd name="T57" fmla="*/ 68636 h 68636"/>
                <a:gd name="T58" fmla="*/ 62916 w 70066"/>
                <a:gd name="T59" fmla="*/ 68636 h 68636"/>
                <a:gd name="T60" fmla="*/ 62916 w 7006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6">
                  <a:moveTo>
                    <a:pt x="14299" y="54337"/>
                  </a:moveTo>
                  <a:lnTo>
                    <a:pt x="55766" y="54337"/>
                  </a:lnTo>
                  <a:lnTo>
                    <a:pt x="55766" y="12870"/>
                  </a:lnTo>
                  <a:lnTo>
                    <a:pt x="14299" y="12870"/>
                  </a:lnTo>
                  <a:lnTo>
                    <a:pt x="14299" y="54337"/>
                  </a:lnTo>
                  <a:close/>
                  <a:moveTo>
                    <a:pt x="62916" y="68636"/>
                  </a:moveTo>
                  <a:lnTo>
                    <a:pt x="7149" y="68636"/>
                  </a:lnTo>
                  <a:lnTo>
                    <a:pt x="7149" y="68636"/>
                  </a:lnTo>
                  <a:lnTo>
                    <a:pt x="4289" y="68636"/>
                  </a:lnTo>
                  <a:lnTo>
                    <a:pt x="2859" y="65777"/>
                  </a:lnTo>
                  <a:lnTo>
                    <a:pt x="143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1430" y="2860"/>
                  </a:lnTo>
                  <a:lnTo>
                    <a:pt x="285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70066" y="5720"/>
                  </a:lnTo>
                  <a:lnTo>
                    <a:pt x="70066" y="61487"/>
                  </a:lnTo>
                  <a:lnTo>
                    <a:pt x="7006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5776" y="68636"/>
                  </a:lnTo>
                  <a:lnTo>
                    <a:pt x="62916" y="68636"/>
                  </a:lnTo>
                  <a:lnTo>
                    <a:pt x="6291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8" name="Freeform 42"/>
            <p:cNvSpPr>
              <a:spLocks noEditPoints="1"/>
            </p:cNvSpPr>
            <p:nvPr/>
          </p:nvSpPr>
          <p:spPr bwMode="auto">
            <a:xfrm>
              <a:off x="109047517" y="108013877"/>
              <a:ext cx="68636" cy="68636"/>
            </a:xfrm>
            <a:custGeom>
              <a:avLst/>
              <a:gdLst>
                <a:gd name="T0" fmla="*/ 14300 w 68636"/>
                <a:gd name="T1" fmla="*/ 54337 h 68636"/>
                <a:gd name="T2" fmla="*/ 54337 w 68636"/>
                <a:gd name="T3" fmla="*/ 54337 h 68636"/>
                <a:gd name="T4" fmla="*/ 54337 w 68636"/>
                <a:gd name="T5" fmla="*/ 12870 h 68636"/>
                <a:gd name="T6" fmla="*/ 14300 w 68636"/>
                <a:gd name="T7" fmla="*/ 12870 h 68636"/>
                <a:gd name="T8" fmla="*/ 14300 w 68636"/>
                <a:gd name="T9" fmla="*/ 54337 h 68636"/>
                <a:gd name="T10" fmla="*/ 61487 w 68636"/>
                <a:gd name="T11" fmla="*/ 68636 h 68636"/>
                <a:gd name="T12" fmla="*/ 7150 w 68636"/>
                <a:gd name="T13" fmla="*/ 68636 h 68636"/>
                <a:gd name="T14" fmla="*/ 7150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5777 h 68636"/>
                <a:gd name="T20" fmla="*/ 0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0 w 68636"/>
                <a:gd name="T29" fmla="*/ 286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50 w 68636"/>
                <a:gd name="T35" fmla="*/ 0 h 68636"/>
                <a:gd name="T36" fmla="*/ 61487 w 68636"/>
                <a:gd name="T37" fmla="*/ 0 h 68636"/>
                <a:gd name="T38" fmla="*/ 61487 w 68636"/>
                <a:gd name="T39" fmla="*/ 0 h 68636"/>
                <a:gd name="T40" fmla="*/ 64347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7206 w 68636"/>
                <a:gd name="T55" fmla="*/ 65777 h 68636"/>
                <a:gd name="T56" fmla="*/ 64347 w 68636"/>
                <a:gd name="T57" fmla="*/ 68636 h 68636"/>
                <a:gd name="T58" fmla="*/ 61487 w 68636"/>
                <a:gd name="T59" fmla="*/ 68636 h 68636"/>
                <a:gd name="T60" fmla="*/ 61487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4300" y="54337"/>
                  </a:moveTo>
                  <a:lnTo>
                    <a:pt x="54337" y="54337"/>
                  </a:lnTo>
                  <a:lnTo>
                    <a:pt x="54337" y="12870"/>
                  </a:lnTo>
                  <a:lnTo>
                    <a:pt x="14300" y="12870"/>
                  </a:lnTo>
                  <a:lnTo>
                    <a:pt x="14300" y="54337"/>
                  </a:lnTo>
                  <a:close/>
                  <a:moveTo>
                    <a:pt x="61487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1430" y="6577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4347" y="68636"/>
                  </a:lnTo>
                  <a:lnTo>
                    <a:pt x="61487" y="68636"/>
                  </a:lnTo>
                  <a:lnTo>
                    <a:pt x="61487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9" name="Freeform 43"/>
            <p:cNvSpPr>
              <a:spLocks noEditPoints="1"/>
            </p:cNvSpPr>
            <p:nvPr/>
          </p:nvSpPr>
          <p:spPr bwMode="auto">
            <a:xfrm>
              <a:off x="109101854" y="108013877"/>
              <a:ext cx="70066" cy="68636"/>
            </a:xfrm>
            <a:custGeom>
              <a:avLst/>
              <a:gdLst>
                <a:gd name="T0" fmla="*/ 14299 w 70066"/>
                <a:gd name="T1" fmla="*/ 54337 h 68636"/>
                <a:gd name="T2" fmla="*/ 55767 w 70066"/>
                <a:gd name="T3" fmla="*/ 54337 h 68636"/>
                <a:gd name="T4" fmla="*/ 55767 w 70066"/>
                <a:gd name="T5" fmla="*/ 12870 h 68636"/>
                <a:gd name="T6" fmla="*/ 14299 w 70066"/>
                <a:gd name="T7" fmla="*/ 12870 h 68636"/>
                <a:gd name="T8" fmla="*/ 14299 w 70066"/>
                <a:gd name="T9" fmla="*/ 54337 h 68636"/>
                <a:gd name="T10" fmla="*/ 62917 w 70066"/>
                <a:gd name="T11" fmla="*/ 68636 h 68636"/>
                <a:gd name="T12" fmla="*/ 7150 w 70066"/>
                <a:gd name="T13" fmla="*/ 68636 h 68636"/>
                <a:gd name="T14" fmla="*/ 7150 w 70066"/>
                <a:gd name="T15" fmla="*/ 68636 h 68636"/>
                <a:gd name="T16" fmla="*/ 4290 w 70066"/>
                <a:gd name="T17" fmla="*/ 68636 h 68636"/>
                <a:gd name="T18" fmla="*/ 2860 w 70066"/>
                <a:gd name="T19" fmla="*/ 65777 h 68636"/>
                <a:gd name="T20" fmla="*/ 1430 w 70066"/>
                <a:gd name="T21" fmla="*/ 64347 h 68636"/>
                <a:gd name="T22" fmla="*/ 0 w 70066"/>
                <a:gd name="T23" fmla="*/ 61487 h 68636"/>
                <a:gd name="T24" fmla="*/ 0 w 70066"/>
                <a:gd name="T25" fmla="*/ 5720 h 68636"/>
                <a:gd name="T26" fmla="*/ 0 w 70066"/>
                <a:gd name="T27" fmla="*/ 5720 h 68636"/>
                <a:gd name="T28" fmla="*/ 1430 w 70066"/>
                <a:gd name="T29" fmla="*/ 2860 h 68636"/>
                <a:gd name="T30" fmla="*/ 2860 w 70066"/>
                <a:gd name="T31" fmla="*/ 1430 h 68636"/>
                <a:gd name="T32" fmla="*/ 4290 w 70066"/>
                <a:gd name="T33" fmla="*/ 0 h 68636"/>
                <a:gd name="T34" fmla="*/ 7150 w 70066"/>
                <a:gd name="T35" fmla="*/ 0 h 68636"/>
                <a:gd name="T36" fmla="*/ 62917 w 70066"/>
                <a:gd name="T37" fmla="*/ 0 h 68636"/>
                <a:gd name="T38" fmla="*/ 62917 w 70066"/>
                <a:gd name="T39" fmla="*/ 0 h 68636"/>
                <a:gd name="T40" fmla="*/ 65776 w 70066"/>
                <a:gd name="T41" fmla="*/ 0 h 68636"/>
                <a:gd name="T42" fmla="*/ 67206 w 70066"/>
                <a:gd name="T43" fmla="*/ 1430 h 68636"/>
                <a:gd name="T44" fmla="*/ 68636 w 70066"/>
                <a:gd name="T45" fmla="*/ 2860 h 68636"/>
                <a:gd name="T46" fmla="*/ 70066 w 70066"/>
                <a:gd name="T47" fmla="*/ 5720 h 68636"/>
                <a:gd name="T48" fmla="*/ 70066 w 70066"/>
                <a:gd name="T49" fmla="*/ 61487 h 68636"/>
                <a:gd name="T50" fmla="*/ 70066 w 70066"/>
                <a:gd name="T51" fmla="*/ 61487 h 68636"/>
                <a:gd name="T52" fmla="*/ 68636 w 70066"/>
                <a:gd name="T53" fmla="*/ 64347 h 68636"/>
                <a:gd name="T54" fmla="*/ 67206 w 70066"/>
                <a:gd name="T55" fmla="*/ 65777 h 68636"/>
                <a:gd name="T56" fmla="*/ 65776 w 70066"/>
                <a:gd name="T57" fmla="*/ 68636 h 68636"/>
                <a:gd name="T58" fmla="*/ 62917 w 70066"/>
                <a:gd name="T59" fmla="*/ 68636 h 68636"/>
                <a:gd name="T60" fmla="*/ 62917 w 7006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6">
                  <a:moveTo>
                    <a:pt x="14299" y="54337"/>
                  </a:moveTo>
                  <a:lnTo>
                    <a:pt x="55767" y="54337"/>
                  </a:lnTo>
                  <a:lnTo>
                    <a:pt x="55767" y="12870"/>
                  </a:lnTo>
                  <a:lnTo>
                    <a:pt x="14299" y="12870"/>
                  </a:lnTo>
                  <a:lnTo>
                    <a:pt x="14299" y="54337"/>
                  </a:lnTo>
                  <a:close/>
                  <a:moveTo>
                    <a:pt x="62917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2860" y="65777"/>
                  </a:lnTo>
                  <a:lnTo>
                    <a:pt x="143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1430" y="2860"/>
                  </a:lnTo>
                  <a:lnTo>
                    <a:pt x="286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2917" y="0"/>
                  </a:lnTo>
                  <a:lnTo>
                    <a:pt x="62917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70066" y="5720"/>
                  </a:lnTo>
                  <a:lnTo>
                    <a:pt x="70066" y="61487"/>
                  </a:lnTo>
                  <a:lnTo>
                    <a:pt x="7006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5776" y="68636"/>
                  </a:lnTo>
                  <a:lnTo>
                    <a:pt x="62917" y="68636"/>
                  </a:lnTo>
                  <a:lnTo>
                    <a:pt x="62917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0" name="Freeform 44"/>
            <p:cNvSpPr>
              <a:spLocks noEditPoints="1"/>
            </p:cNvSpPr>
            <p:nvPr/>
          </p:nvSpPr>
          <p:spPr bwMode="auto">
            <a:xfrm>
              <a:off x="109157621" y="108013877"/>
              <a:ext cx="68636" cy="68636"/>
            </a:xfrm>
            <a:custGeom>
              <a:avLst/>
              <a:gdLst>
                <a:gd name="T0" fmla="*/ 14299 w 68636"/>
                <a:gd name="T1" fmla="*/ 54337 h 68636"/>
                <a:gd name="T2" fmla="*/ 55767 w 68636"/>
                <a:gd name="T3" fmla="*/ 54337 h 68636"/>
                <a:gd name="T4" fmla="*/ 55767 w 68636"/>
                <a:gd name="T5" fmla="*/ 12870 h 68636"/>
                <a:gd name="T6" fmla="*/ 14299 w 68636"/>
                <a:gd name="T7" fmla="*/ 12870 h 68636"/>
                <a:gd name="T8" fmla="*/ 14299 w 68636"/>
                <a:gd name="T9" fmla="*/ 54337 h 68636"/>
                <a:gd name="T10" fmla="*/ 61486 w 68636"/>
                <a:gd name="T11" fmla="*/ 68636 h 68636"/>
                <a:gd name="T12" fmla="*/ 7150 w 68636"/>
                <a:gd name="T13" fmla="*/ 68636 h 68636"/>
                <a:gd name="T14" fmla="*/ 7150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5777 h 68636"/>
                <a:gd name="T20" fmla="*/ 0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0 w 68636"/>
                <a:gd name="T29" fmla="*/ 286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50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7206 w 68636"/>
                <a:gd name="T55" fmla="*/ 65777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4299" y="54337"/>
                  </a:moveTo>
                  <a:lnTo>
                    <a:pt x="55767" y="54337"/>
                  </a:lnTo>
                  <a:lnTo>
                    <a:pt x="55767" y="12870"/>
                  </a:lnTo>
                  <a:lnTo>
                    <a:pt x="14299" y="12870"/>
                  </a:lnTo>
                  <a:lnTo>
                    <a:pt x="14299" y="54337"/>
                  </a:lnTo>
                  <a:close/>
                  <a:moveTo>
                    <a:pt x="61486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1430" y="6577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1" name="Freeform 45"/>
            <p:cNvSpPr>
              <a:spLocks noEditPoints="1"/>
            </p:cNvSpPr>
            <p:nvPr/>
          </p:nvSpPr>
          <p:spPr bwMode="auto">
            <a:xfrm>
              <a:off x="109213388" y="108013877"/>
              <a:ext cx="68636" cy="68636"/>
            </a:xfrm>
            <a:custGeom>
              <a:avLst/>
              <a:gdLst>
                <a:gd name="T0" fmla="*/ 12869 w 68636"/>
                <a:gd name="T1" fmla="*/ 54337 h 68636"/>
                <a:gd name="T2" fmla="*/ 54337 w 68636"/>
                <a:gd name="T3" fmla="*/ 54337 h 68636"/>
                <a:gd name="T4" fmla="*/ 54337 w 68636"/>
                <a:gd name="T5" fmla="*/ 12870 h 68636"/>
                <a:gd name="T6" fmla="*/ 12869 w 68636"/>
                <a:gd name="T7" fmla="*/ 12870 h 68636"/>
                <a:gd name="T8" fmla="*/ 12869 w 68636"/>
                <a:gd name="T9" fmla="*/ 54337 h 68636"/>
                <a:gd name="T10" fmla="*/ 61486 w 68636"/>
                <a:gd name="T11" fmla="*/ 68636 h 68636"/>
                <a:gd name="T12" fmla="*/ 5719 w 68636"/>
                <a:gd name="T13" fmla="*/ 68636 h 68636"/>
                <a:gd name="T14" fmla="*/ 5719 w 68636"/>
                <a:gd name="T15" fmla="*/ 68636 h 68636"/>
                <a:gd name="T16" fmla="*/ 4289 w 68636"/>
                <a:gd name="T17" fmla="*/ 68636 h 68636"/>
                <a:gd name="T18" fmla="*/ 1430 w 68636"/>
                <a:gd name="T19" fmla="*/ 65777 h 68636"/>
                <a:gd name="T20" fmla="*/ 0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0 w 68636"/>
                <a:gd name="T29" fmla="*/ 2860 h 68636"/>
                <a:gd name="T30" fmla="*/ 1430 w 68636"/>
                <a:gd name="T31" fmla="*/ 1430 h 68636"/>
                <a:gd name="T32" fmla="*/ 4289 w 68636"/>
                <a:gd name="T33" fmla="*/ 0 h 68636"/>
                <a:gd name="T34" fmla="*/ 5719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577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5776 w 68636"/>
                <a:gd name="T55" fmla="*/ 65777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2869" y="54337"/>
                  </a:moveTo>
                  <a:lnTo>
                    <a:pt x="54337" y="54337"/>
                  </a:lnTo>
                  <a:lnTo>
                    <a:pt x="54337" y="12870"/>
                  </a:lnTo>
                  <a:lnTo>
                    <a:pt x="12869" y="12870"/>
                  </a:lnTo>
                  <a:lnTo>
                    <a:pt x="12869" y="54337"/>
                  </a:lnTo>
                  <a:close/>
                  <a:moveTo>
                    <a:pt x="61486" y="68636"/>
                  </a:moveTo>
                  <a:lnTo>
                    <a:pt x="5719" y="68636"/>
                  </a:lnTo>
                  <a:lnTo>
                    <a:pt x="5719" y="68636"/>
                  </a:lnTo>
                  <a:lnTo>
                    <a:pt x="4289" y="68636"/>
                  </a:lnTo>
                  <a:lnTo>
                    <a:pt x="1430" y="6577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89" y="0"/>
                  </a:lnTo>
                  <a:lnTo>
                    <a:pt x="571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577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5776" y="65777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2" name="Freeform 46"/>
            <p:cNvSpPr>
              <a:spLocks noEditPoints="1"/>
            </p:cNvSpPr>
            <p:nvPr/>
          </p:nvSpPr>
          <p:spPr bwMode="auto">
            <a:xfrm>
              <a:off x="109267725" y="108013877"/>
              <a:ext cx="68636" cy="68636"/>
            </a:xfrm>
            <a:custGeom>
              <a:avLst/>
              <a:gdLst>
                <a:gd name="T0" fmla="*/ 14299 w 68636"/>
                <a:gd name="T1" fmla="*/ 54337 h 68636"/>
                <a:gd name="T2" fmla="*/ 55766 w 68636"/>
                <a:gd name="T3" fmla="*/ 54337 h 68636"/>
                <a:gd name="T4" fmla="*/ 55766 w 68636"/>
                <a:gd name="T5" fmla="*/ 12870 h 68636"/>
                <a:gd name="T6" fmla="*/ 14299 w 68636"/>
                <a:gd name="T7" fmla="*/ 12870 h 68636"/>
                <a:gd name="T8" fmla="*/ 14299 w 68636"/>
                <a:gd name="T9" fmla="*/ 54337 h 68636"/>
                <a:gd name="T10" fmla="*/ 62916 w 68636"/>
                <a:gd name="T11" fmla="*/ 68636 h 68636"/>
                <a:gd name="T12" fmla="*/ 7149 w 68636"/>
                <a:gd name="T13" fmla="*/ 68636 h 68636"/>
                <a:gd name="T14" fmla="*/ 7149 w 68636"/>
                <a:gd name="T15" fmla="*/ 68636 h 68636"/>
                <a:gd name="T16" fmla="*/ 4289 w 68636"/>
                <a:gd name="T17" fmla="*/ 68636 h 68636"/>
                <a:gd name="T18" fmla="*/ 2859 w 68636"/>
                <a:gd name="T19" fmla="*/ 65777 h 68636"/>
                <a:gd name="T20" fmla="*/ 1429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1429 w 68636"/>
                <a:gd name="T29" fmla="*/ 2860 h 68636"/>
                <a:gd name="T30" fmla="*/ 2859 w 68636"/>
                <a:gd name="T31" fmla="*/ 1430 h 68636"/>
                <a:gd name="T32" fmla="*/ 4289 w 68636"/>
                <a:gd name="T33" fmla="*/ 0 h 68636"/>
                <a:gd name="T34" fmla="*/ 7149 w 68636"/>
                <a:gd name="T35" fmla="*/ 0 h 68636"/>
                <a:gd name="T36" fmla="*/ 62916 w 68636"/>
                <a:gd name="T37" fmla="*/ 0 h 68636"/>
                <a:gd name="T38" fmla="*/ 62916 w 68636"/>
                <a:gd name="T39" fmla="*/ 0 h 68636"/>
                <a:gd name="T40" fmla="*/ 65776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7206 w 68636"/>
                <a:gd name="T55" fmla="*/ 65777 h 68636"/>
                <a:gd name="T56" fmla="*/ 65776 w 68636"/>
                <a:gd name="T57" fmla="*/ 68636 h 68636"/>
                <a:gd name="T58" fmla="*/ 62916 w 68636"/>
                <a:gd name="T59" fmla="*/ 68636 h 68636"/>
                <a:gd name="T60" fmla="*/ 6291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4299" y="54337"/>
                  </a:moveTo>
                  <a:lnTo>
                    <a:pt x="55766" y="54337"/>
                  </a:lnTo>
                  <a:lnTo>
                    <a:pt x="55766" y="12870"/>
                  </a:lnTo>
                  <a:lnTo>
                    <a:pt x="14299" y="12870"/>
                  </a:lnTo>
                  <a:lnTo>
                    <a:pt x="14299" y="54337"/>
                  </a:lnTo>
                  <a:close/>
                  <a:moveTo>
                    <a:pt x="62916" y="68636"/>
                  </a:moveTo>
                  <a:lnTo>
                    <a:pt x="7149" y="68636"/>
                  </a:lnTo>
                  <a:lnTo>
                    <a:pt x="7149" y="68636"/>
                  </a:lnTo>
                  <a:lnTo>
                    <a:pt x="4289" y="68636"/>
                  </a:lnTo>
                  <a:lnTo>
                    <a:pt x="2859" y="65777"/>
                  </a:lnTo>
                  <a:lnTo>
                    <a:pt x="1429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1429" y="2860"/>
                  </a:lnTo>
                  <a:lnTo>
                    <a:pt x="285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5776" y="68636"/>
                  </a:lnTo>
                  <a:lnTo>
                    <a:pt x="62916" y="68636"/>
                  </a:lnTo>
                  <a:lnTo>
                    <a:pt x="6291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3" name="Freeform 47"/>
            <p:cNvSpPr>
              <a:spLocks noEditPoints="1"/>
            </p:cNvSpPr>
            <p:nvPr/>
          </p:nvSpPr>
          <p:spPr bwMode="auto">
            <a:xfrm>
              <a:off x="109323491" y="108013877"/>
              <a:ext cx="68636" cy="68636"/>
            </a:xfrm>
            <a:custGeom>
              <a:avLst/>
              <a:gdLst>
                <a:gd name="T0" fmla="*/ 12870 w 68636"/>
                <a:gd name="T1" fmla="*/ 54337 h 68636"/>
                <a:gd name="T2" fmla="*/ 54337 w 68636"/>
                <a:gd name="T3" fmla="*/ 54337 h 68636"/>
                <a:gd name="T4" fmla="*/ 54337 w 68636"/>
                <a:gd name="T5" fmla="*/ 12870 h 68636"/>
                <a:gd name="T6" fmla="*/ 12870 w 68636"/>
                <a:gd name="T7" fmla="*/ 12870 h 68636"/>
                <a:gd name="T8" fmla="*/ 12870 w 68636"/>
                <a:gd name="T9" fmla="*/ 54337 h 68636"/>
                <a:gd name="T10" fmla="*/ 61487 w 68636"/>
                <a:gd name="T11" fmla="*/ 68636 h 68636"/>
                <a:gd name="T12" fmla="*/ 7150 w 68636"/>
                <a:gd name="T13" fmla="*/ 68636 h 68636"/>
                <a:gd name="T14" fmla="*/ 7150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5777 h 68636"/>
                <a:gd name="T20" fmla="*/ 0 w 68636"/>
                <a:gd name="T21" fmla="*/ 64347 h 68636"/>
                <a:gd name="T22" fmla="*/ 0 w 68636"/>
                <a:gd name="T23" fmla="*/ 61487 h 68636"/>
                <a:gd name="T24" fmla="*/ 0 w 68636"/>
                <a:gd name="T25" fmla="*/ 5720 h 68636"/>
                <a:gd name="T26" fmla="*/ 0 w 68636"/>
                <a:gd name="T27" fmla="*/ 5720 h 68636"/>
                <a:gd name="T28" fmla="*/ 0 w 68636"/>
                <a:gd name="T29" fmla="*/ 286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50 w 68636"/>
                <a:gd name="T35" fmla="*/ 0 h 68636"/>
                <a:gd name="T36" fmla="*/ 61487 w 68636"/>
                <a:gd name="T37" fmla="*/ 0 h 68636"/>
                <a:gd name="T38" fmla="*/ 61487 w 68636"/>
                <a:gd name="T39" fmla="*/ 0 h 68636"/>
                <a:gd name="T40" fmla="*/ 64347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2860 h 68636"/>
                <a:gd name="T46" fmla="*/ 68636 w 68636"/>
                <a:gd name="T47" fmla="*/ 5720 h 68636"/>
                <a:gd name="T48" fmla="*/ 68636 w 68636"/>
                <a:gd name="T49" fmla="*/ 61487 h 68636"/>
                <a:gd name="T50" fmla="*/ 68636 w 68636"/>
                <a:gd name="T51" fmla="*/ 61487 h 68636"/>
                <a:gd name="T52" fmla="*/ 68636 w 68636"/>
                <a:gd name="T53" fmla="*/ 64347 h 68636"/>
                <a:gd name="T54" fmla="*/ 67206 w 68636"/>
                <a:gd name="T55" fmla="*/ 65777 h 68636"/>
                <a:gd name="T56" fmla="*/ 64347 w 68636"/>
                <a:gd name="T57" fmla="*/ 68636 h 68636"/>
                <a:gd name="T58" fmla="*/ 61487 w 68636"/>
                <a:gd name="T59" fmla="*/ 68636 h 68636"/>
                <a:gd name="T60" fmla="*/ 61487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2870" y="54337"/>
                  </a:moveTo>
                  <a:lnTo>
                    <a:pt x="54337" y="54337"/>
                  </a:lnTo>
                  <a:lnTo>
                    <a:pt x="54337" y="12870"/>
                  </a:lnTo>
                  <a:lnTo>
                    <a:pt x="12870" y="12870"/>
                  </a:lnTo>
                  <a:lnTo>
                    <a:pt x="12870" y="54337"/>
                  </a:lnTo>
                  <a:close/>
                  <a:moveTo>
                    <a:pt x="61487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1430" y="65777"/>
                  </a:lnTo>
                  <a:lnTo>
                    <a:pt x="0" y="64347"/>
                  </a:lnTo>
                  <a:lnTo>
                    <a:pt x="0" y="61487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0"/>
                  </a:lnTo>
                  <a:lnTo>
                    <a:pt x="67206" y="1430"/>
                  </a:lnTo>
                  <a:lnTo>
                    <a:pt x="68636" y="2860"/>
                  </a:lnTo>
                  <a:lnTo>
                    <a:pt x="68636" y="5720"/>
                  </a:lnTo>
                  <a:lnTo>
                    <a:pt x="68636" y="61487"/>
                  </a:lnTo>
                  <a:lnTo>
                    <a:pt x="68636" y="61487"/>
                  </a:lnTo>
                  <a:lnTo>
                    <a:pt x="68636" y="64347"/>
                  </a:lnTo>
                  <a:lnTo>
                    <a:pt x="67206" y="65777"/>
                  </a:lnTo>
                  <a:lnTo>
                    <a:pt x="64347" y="68636"/>
                  </a:lnTo>
                  <a:lnTo>
                    <a:pt x="61487" y="68636"/>
                  </a:lnTo>
                  <a:lnTo>
                    <a:pt x="61487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4" name="Freeform 48"/>
            <p:cNvSpPr>
              <a:spLocks noEditPoints="1"/>
            </p:cNvSpPr>
            <p:nvPr/>
          </p:nvSpPr>
          <p:spPr bwMode="auto">
            <a:xfrm>
              <a:off x="108937414" y="108068214"/>
              <a:ext cx="68636" cy="70066"/>
            </a:xfrm>
            <a:custGeom>
              <a:avLst/>
              <a:gdLst>
                <a:gd name="T0" fmla="*/ 12869 w 68636"/>
                <a:gd name="T1" fmla="*/ 55767 h 70066"/>
                <a:gd name="T2" fmla="*/ 54337 w 68636"/>
                <a:gd name="T3" fmla="*/ 55767 h 70066"/>
                <a:gd name="T4" fmla="*/ 54337 w 68636"/>
                <a:gd name="T5" fmla="*/ 14299 h 70066"/>
                <a:gd name="T6" fmla="*/ 12869 w 68636"/>
                <a:gd name="T7" fmla="*/ 14299 h 70066"/>
                <a:gd name="T8" fmla="*/ 12869 w 68636"/>
                <a:gd name="T9" fmla="*/ 55767 h 70066"/>
                <a:gd name="T10" fmla="*/ 61486 w 68636"/>
                <a:gd name="T11" fmla="*/ 70066 h 70066"/>
                <a:gd name="T12" fmla="*/ 7149 w 68636"/>
                <a:gd name="T13" fmla="*/ 70066 h 70066"/>
                <a:gd name="T14" fmla="*/ 7149 w 68636"/>
                <a:gd name="T15" fmla="*/ 70066 h 70066"/>
                <a:gd name="T16" fmla="*/ 4290 w 68636"/>
                <a:gd name="T17" fmla="*/ 68636 h 70066"/>
                <a:gd name="T18" fmla="*/ 1430 w 68636"/>
                <a:gd name="T19" fmla="*/ 67206 h 70066"/>
                <a:gd name="T20" fmla="*/ 0 w 68636"/>
                <a:gd name="T21" fmla="*/ 65777 h 70066"/>
                <a:gd name="T22" fmla="*/ 0 w 68636"/>
                <a:gd name="T23" fmla="*/ 62917 h 70066"/>
                <a:gd name="T24" fmla="*/ 0 w 68636"/>
                <a:gd name="T25" fmla="*/ 7150 h 70066"/>
                <a:gd name="T26" fmla="*/ 0 w 68636"/>
                <a:gd name="T27" fmla="*/ 7150 h 70066"/>
                <a:gd name="T28" fmla="*/ 0 w 68636"/>
                <a:gd name="T29" fmla="*/ 4290 h 70066"/>
                <a:gd name="T30" fmla="*/ 1430 w 68636"/>
                <a:gd name="T31" fmla="*/ 2860 h 70066"/>
                <a:gd name="T32" fmla="*/ 4290 w 68636"/>
                <a:gd name="T33" fmla="*/ 1430 h 70066"/>
                <a:gd name="T34" fmla="*/ 7149 w 68636"/>
                <a:gd name="T35" fmla="*/ 0 h 70066"/>
                <a:gd name="T36" fmla="*/ 61486 w 68636"/>
                <a:gd name="T37" fmla="*/ 0 h 70066"/>
                <a:gd name="T38" fmla="*/ 61486 w 68636"/>
                <a:gd name="T39" fmla="*/ 0 h 70066"/>
                <a:gd name="T40" fmla="*/ 64346 w 68636"/>
                <a:gd name="T41" fmla="*/ 1430 h 70066"/>
                <a:gd name="T42" fmla="*/ 67206 w 68636"/>
                <a:gd name="T43" fmla="*/ 2860 h 70066"/>
                <a:gd name="T44" fmla="*/ 68636 w 68636"/>
                <a:gd name="T45" fmla="*/ 4290 h 70066"/>
                <a:gd name="T46" fmla="*/ 68636 w 68636"/>
                <a:gd name="T47" fmla="*/ 7150 h 70066"/>
                <a:gd name="T48" fmla="*/ 68636 w 68636"/>
                <a:gd name="T49" fmla="*/ 62917 h 70066"/>
                <a:gd name="T50" fmla="*/ 68636 w 68636"/>
                <a:gd name="T51" fmla="*/ 62917 h 70066"/>
                <a:gd name="T52" fmla="*/ 68636 w 68636"/>
                <a:gd name="T53" fmla="*/ 65777 h 70066"/>
                <a:gd name="T54" fmla="*/ 67206 w 68636"/>
                <a:gd name="T55" fmla="*/ 67206 h 70066"/>
                <a:gd name="T56" fmla="*/ 64346 w 68636"/>
                <a:gd name="T57" fmla="*/ 68636 h 70066"/>
                <a:gd name="T58" fmla="*/ 61486 w 68636"/>
                <a:gd name="T59" fmla="*/ 70066 h 70066"/>
                <a:gd name="T60" fmla="*/ 61486 w 6863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70066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2869" y="14299"/>
                  </a:lnTo>
                  <a:lnTo>
                    <a:pt x="12869" y="55767"/>
                  </a:lnTo>
                  <a:close/>
                  <a:moveTo>
                    <a:pt x="61486" y="70066"/>
                  </a:moveTo>
                  <a:lnTo>
                    <a:pt x="7149" y="70066"/>
                  </a:lnTo>
                  <a:lnTo>
                    <a:pt x="7149" y="7006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2860"/>
                  </a:lnTo>
                  <a:lnTo>
                    <a:pt x="4290" y="1430"/>
                  </a:lnTo>
                  <a:lnTo>
                    <a:pt x="714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4346" y="68636"/>
                  </a:lnTo>
                  <a:lnTo>
                    <a:pt x="61486" y="70066"/>
                  </a:lnTo>
                  <a:lnTo>
                    <a:pt x="61486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5" name="Freeform 49"/>
            <p:cNvSpPr>
              <a:spLocks noEditPoints="1"/>
            </p:cNvSpPr>
            <p:nvPr/>
          </p:nvSpPr>
          <p:spPr bwMode="auto">
            <a:xfrm>
              <a:off x="108991751" y="108068214"/>
              <a:ext cx="70066" cy="70066"/>
            </a:xfrm>
            <a:custGeom>
              <a:avLst/>
              <a:gdLst>
                <a:gd name="T0" fmla="*/ 14299 w 70066"/>
                <a:gd name="T1" fmla="*/ 55767 h 70066"/>
                <a:gd name="T2" fmla="*/ 55766 w 70066"/>
                <a:gd name="T3" fmla="*/ 55767 h 70066"/>
                <a:gd name="T4" fmla="*/ 55766 w 70066"/>
                <a:gd name="T5" fmla="*/ 14299 h 70066"/>
                <a:gd name="T6" fmla="*/ 14299 w 70066"/>
                <a:gd name="T7" fmla="*/ 14299 h 70066"/>
                <a:gd name="T8" fmla="*/ 14299 w 70066"/>
                <a:gd name="T9" fmla="*/ 55767 h 70066"/>
                <a:gd name="T10" fmla="*/ 62916 w 70066"/>
                <a:gd name="T11" fmla="*/ 70066 h 70066"/>
                <a:gd name="T12" fmla="*/ 7149 w 70066"/>
                <a:gd name="T13" fmla="*/ 70066 h 70066"/>
                <a:gd name="T14" fmla="*/ 7149 w 70066"/>
                <a:gd name="T15" fmla="*/ 70066 h 70066"/>
                <a:gd name="T16" fmla="*/ 4289 w 70066"/>
                <a:gd name="T17" fmla="*/ 68636 h 70066"/>
                <a:gd name="T18" fmla="*/ 2859 w 70066"/>
                <a:gd name="T19" fmla="*/ 67206 h 70066"/>
                <a:gd name="T20" fmla="*/ 1430 w 70066"/>
                <a:gd name="T21" fmla="*/ 65777 h 70066"/>
                <a:gd name="T22" fmla="*/ 0 w 70066"/>
                <a:gd name="T23" fmla="*/ 62917 h 70066"/>
                <a:gd name="T24" fmla="*/ 0 w 70066"/>
                <a:gd name="T25" fmla="*/ 7150 h 70066"/>
                <a:gd name="T26" fmla="*/ 0 w 70066"/>
                <a:gd name="T27" fmla="*/ 7150 h 70066"/>
                <a:gd name="T28" fmla="*/ 1430 w 70066"/>
                <a:gd name="T29" fmla="*/ 4290 h 70066"/>
                <a:gd name="T30" fmla="*/ 2859 w 70066"/>
                <a:gd name="T31" fmla="*/ 2860 h 70066"/>
                <a:gd name="T32" fmla="*/ 4289 w 70066"/>
                <a:gd name="T33" fmla="*/ 1430 h 70066"/>
                <a:gd name="T34" fmla="*/ 7149 w 70066"/>
                <a:gd name="T35" fmla="*/ 0 h 70066"/>
                <a:gd name="T36" fmla="*/ 62916 w 70066"/>
                <a:gd name="T37" fmla="*/ 0 h 70066"/>
                <a:gd name="T38" fmla="*/ 62916 w 70066"/>
                <a:gd name="T39" fmla="*/ 0 h 70066"/>
                <a:gd name="T40" fmla="*/ 65776 w 70066"/>
                <a:gd name="T41" fmla="*/ 1430 h 70066"/>
                <a:gd name="T42" fmla="*/ 67206 w 70066"/>
                <a:gd name="T43" fmla="*/ 2860 h 70066"/>
                <a:gd name="T44" fmla="*/ 68636 w 70066"/>
                <a:gd name="T45" fmla="*/ 4290 h 70066"/>
                <a:gd name="T46" fmla="*/ 70066 w 70066"/>
                <a:gd name="T47" fmla="*/ 7150 h 70066"/>
                <a:gd name="T48" fmla="*/ 70066 w 70066"/>
                <a:gd name="T49" fmla="*/ 62917 h 70066"/>
                <a:gd name="T50" fmla="*/ 70066 w 70066"/>
                <a:gd name="T51" fmla="*/ 62917 h 70066"/>
                <a:gd name="T52" fmla="*/ 68636 w 70066"/>
                <a:gd name="T53" fmla="*/ 65777 h 70066"/>
                <a:gd name="T54" fmla="*/ 67206 w 70066"/>
                <a:gd name="T55" fmla="*/ 67206 h 70066"/>
                <a:gd name="T56" fmla="*/ 65776 w 70066"/>
                <a:gd name="T57" fmla="*/ 68636 h 70066"/>
                <a:gd name="T58" fmla="*/ 62916 w 70066"/>
                <a:gd name="T59" fmla="*/ 70066 h 70066"/>
                <a:gd name="T60" fmla="*/ 62916 w 7006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70066">
                  <a:moveTo>
                    <a:pt x="14299" y="55767"/>
                  </a:moveTo>
                  <a:lnTo>
                    <a:pt x="55766" y="55767"/>
                  </a:lnTo>
                  <a:lnTo>
                    <a:pt x="55766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2916" y="70066"/>
                  </a:moveTo>
                  <a:lnTo>
                    <a:pt x="7149" y="70066"/>
                  </a:lnTo>
                  <a:lnTo>
                    <a:pt x="7149" y="70066"/>
                  </a:lnTo>
                  <a:lnTo>
                    <a:pt x="4289" y="68636"/>
                  </a:lnTo>
                  <a:lnTo>
                    <a:pt x="2859" y="67206"/>
                  </a:lnTo>
                  <a:lnTo>
                    <a:pt x="143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59" y="2860"/>
                  </a:lnTo>
                  <a:lnTo>
                    <a:pt x="4289" y="143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2917"/>
                  </a:lnTo>
                  <a:lnTo>
                    <a:pt x="7006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5776" y="68636"/>
                  </a:lnTo>
                  <a:lnTo>
                    <a:pt x="62916" y="70066"/>
                  </a:lnTo>
                  <a:lnTo>
                    <a:pt x="62916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6" name="Freeform 50"/>
            <p:cNvSpPr>
              <a:spLocks noEditPoints="1"/>
            </p:cNvSpPr>
            <p:nvPr/>
          </p:nvSpPr>
          <p:spPr bwMode="auto">
            <a:xfrm>
              <a:off x="109047517" y="108068214"/>
              <a:ext cx="68636" cy="70066"/>
            </a:xfrm>
            <a:custGeom>
              <a:avLst/>
              <a:gdLst>
                <a:gd name="T0" fmla="*/ 14300 w 68636"/>
                <a:gd name="T1" fmla="*/ 55767 h 70066"/>
                <a:gd name="T2" fmla="*/ 54337 w 68636"/>
                <a:gd name="T3" fmla="*/ 55767 h 70066"/>
                <a:gd name="T4" fmla="*/ 54337 w 68636"/>
                <a:gd name="T5" fmla="*/ 14299 h 70066"/>
                <a:gd name="T6" fmla="*/ 14300 w 68636"/>
                <a:gd name="T7" fmla="*/ 14299 h 70066"/>
                <a:gd name="T8" fmla="*/ 14300 w 68636"/>
                <a:gd name="T9" fmla="*/ 55767 h 70066"/>
                <a:gd name="T10" fmla="*/ 61487 w 68636"/>
                <a:gd name="T11" fmla="*/ 70066 h 70066"/>
                <a:gd name="T12" fmla="*/ 7150 w 68636"/>
                <a:gd name="T13" fmla="*/ 70066 h 70066"/>
                <a:gd name="T14" fmla="*/ 7150 w 68636"/>
                <a:gd name="T15" fmla="*/ 70066 h 70066"/>
                <a:gd name="T16" fmla="*/ 4290 w 68636"/>
                <a:gd name="T17" fmla="*/ 68636 h 70066"/>
                <a:gd name="T18" fmla="*/ 1430 w 68636"/>
                <a:gd name="T19" fmla="*/ 67206 h 70066"/>
                <a:gd name="T20" fmla="*/ 0 w 68636"/>
                <a:gd name="T21" fmla="*/ 65777 h 70066"/>
                <a:gd name="T22" fmla="*/ 0 w 68636"/>
                <a:gd name="T23" fmla="*/ 62917 h 70066"/>
                <a:gd name="T24" fmla="*/ 0 w 68636"/>
                <a:gd name="T25" fmla="*/ 7150 h 70066"/>
                <a:gd name="T26" fmla="*/ 0 w 68636"/>
                <a:gd name="T27" fmla="*/ 7150 h 70066"/>
                <a:gd name="T28" fmla="*/ 0 w 68636"/>
                <a:gd name="T29" fmla="*/ 4290 h 70066"/>
                <a:gd name="T30" fmla="*/ 1430 w 68636"/>
                <a:gd name="T31" fmla="*/ 2860 h 70066"/>
                <a:gd name="T32" fmla="*/ 4290 w 68636"/>
                <a:gd name="T33" fmla="*/ 1430 h 70066"/>
                <a:gd name="T34" fmla="*/ 7150 w 68636"/>
                <a:gd name="T35" fmla="*/ 0 h 70066"/>
                <a:gd name="T36" fmla="*/ 61487 w 68636"/>
                <a:gd name="T37" fmla="*/ 0 h 70066"/>
                <a:gd name="T38" fmla="*/ 61487 w 68636"/>
                <a:gd name="T39" fmla="*/ 0 h 70066"/>
                <a:gd name="T40" fmla="*/ 64347 w 68636"/>
                <a:gd name="T41" fmla="*/ 1430 h 70066"/>
                <a:gd name="T42" fmla="*/ 67206 w 68636"/>
                <a:gd name="T43" fmla="*/ 2860 h 70066"/>
                <a:gd name="T44" fmla="*/ 68636 w 68636"/>
                <a:gd name="T45" fmla="*/ 4290 h 70066"/>
                <a:gd name="T46" fmla="*/ 68636 w 68636"/>
                <a:gd name="T47" fmla="*/ 7150 h 70066"/>
                <a:gd name="T48" fmla="*/ 68636 w 68636"/>
                <a:gd name="T49" fmla="*/ 62917 h 70066"/>
                <a:gd name="T50" fmla="*/ 68636 w 68636"/>
                <a:gd name="T51" fmla="*/ 62917 h 70066"/>
                <a:gd name="T52" fmla="*/ 68636 w 68636"/>
                <a:gd name="T53" fmla="*/ 65777 h 70066"/>
                <a:gd name="T54" fmla="*/ 67206 w 68636"/>
                <a:gd name="T55" fmla="*/ 67206 h 70066"/>
                <a:gd name="T56" fmla="*/ 64347 w 68636"/>
                <a:gd name="T57" fmla="*/ 68636 h 70066"/>
                <a:gd name="T58" fmla="*/ 61487 w 68636"/>
                <a:gd name="T59" fmla="*/ 70066 h 70066"/>
                <a:gd name="T60" fmla="*/ 61487 w 6863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70066">
                  <a:moveTo>
                    <a:pt x="14300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4300" y="14299"/>
                  </a:lnTo>
                  <a:lnTo>
                    <a:pt x="14300" y="55767"/>
                  </a:lnTo>
                  <a:close/>
                  <a:moveTo>
                    <a:pt x="61487" y="70066"/>
                  </a:moveTo>
                  <a:lnTo>
                    <a:pt x="7150" y="70066"/>
                  </a:lnTo>
                  <a:lnTo>
                    <a:pt x="7150" y="7006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2860"/>
                  </a:lnTo>
                  <a:lnTo>
                    <a:pt x="4290" y="143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4347" y="68636"/>
                  </a:lnTo>
                  <a:lnTo>
                    <a:pt x="61487" y="70066"/>
                  </a:lnTo>
                  <a:lnTo>
                    <a:pt x="61487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7" name="Freeform 51"/>
            <p:cNvSpPr>
              <a:spLocks noEditPoints="1"/>
            </p:cNvSpPr>
            <p:nvPr/>
          </p:nvSpPr>
          <p:spPr bwMode="auto">
            <a:xfrm>
              <a:off x="109101854" y="108068214"/>
              <a:ext cx="70066" cy="70066"/>
            </a:xfrm>
            <a:custGeom>
              <a:avLst/>
              <a:gdLst>
                <a:gd name="T0" fmla="*/ 14299 w 70066"/>
                <a:gd name="T1" fmla="*/ 55767 h 70066"/>
                <a:gd name="T2" fmla="*/ 55767 w 70066"/>
                <a:gd name="T3" fmla="*/ 55767 h 70066"/>
                <a:gd name="T4" fmla="*/ 55767 w 70066"/>
                <a:gd name="T5" fmla="*/ 14299 h 70066"/>
                <a:gd name="T6" fmla="*/ 14299 w 70066"/>
                <a:gd name="T7" fmla="*/ 14299 h 70066"/>
                <a:gd name="T8" fmla="*/ 14299 w 70066"/>
                <a:gd name="T9" fmla="*/ 55767 h 70066"/>
                <a:gd name="T10" fmla="*/ 62917 w 70066"/>
                <a:gd name="T11" fmla="*/ 70066 h 70066"/>
                <a:gd name="T12" fmla="*/ 7150 w 70066"/>
                <a:gd name="T13" fmla="*/ 70066 h 70066"/>
                <a:gd name="T14" fmla="*/ 7150 w 70066"/>
                <a:gd name="T15" fmla="*/ 70066 h 70066"/>
                <a:gd name="T16" fmla="*/ 4290 w 70066"/>
                <a:gd name="T17" fmla="*/ 68636 h 70066"/>
                <a:gd name="T18" fmla="*/ 2860 w 70066"/>
                <a:gd name="T19" fmla="*/ 67206 h 70066"/>
                <a:gd name="T20" fmla="*/ 1430 w 70066"/>
                <a:gd name="T21" fmla="*/ 65777 h 70066"/>
                <a:gd name="T22" fmla="*/ 0 w 70066"/>
                <a:gd name="T23" fmla="*/ 62917 h 70066"/>
                <a:gd name="T24" fmla="*/ 0 w 70066"/>
                <a:gd name="T25" fmla="*/ 7150 h 70066"/>
                <a:gd name="T26" fmla="*/ 0 w 70066"/>
                <a:gd name="T27" fmla="*/ 7150 h 70066"/>
                <a:gd name="T28" fmla="*/ 1430 w 70066"/>
                <a:gd name="T29" fmla="*/ 4290 h 70066"/>
                <a:gd name="T30" fmla="*/ 2860 w 70066"/>
                <a:gd name="T31" fmla="*/ 2860 h 70066"/>
                <a:gd name="T32" fmla="*/ 4290 w 70066"/>
                <a:gd name="T33" fmla="*/ 1430 h 70066"/>
                <a:gd name="T34" fmla="*/ 7150 w 70066"/>
                <a:gd name="T35" fmla="*/ 0 h 70066"/>
                <a:gd name="T36" fmla="*/ 62917 w 70066"/>
                <a:gd name="T37" fmla="*/ 0 h 70066"/>
                <a:gd name="T38" fmla="*/ 62917 w 70066"/>
                <a:gd name="T39" fmla="*/ 0 h 70066"/>
                <a:gd name="T40" fmla="*/ 65776 w 70066"/>
                <a:gd name="T41" fmla="*/ 1430 h 70066"/>
                <a:gd name="T42" fmla="*/ 67206 w 70066"/>
                <a:gd name="T43" fmla="*/ 2860 h 70066"/>
                <a:gd name="T44" fmla="*/ 68636 w 70066"/>
                <a:gd name="T45" fmla="*/ 4290 h 70066"/>
                <a:gd name="T46" fmla="*/ 70066 w 70066"/>
                <a:gd name="T47" fmla="*/ 7150 h 70066"/>
                <a:gd name="T48" fmla="*/ 70066 w 70066"/>
                <a:gd name="T49" fmla="*/ 62917 h 70066"/>
                <a:gd name="T50" fmla="*/ 70066 w 70066"/>
                <a:gd name="T51" fmla="*/ 62917 h 70066"/>
                <a:gd name="T52" fmla="*/ 68636 w 70066"/>
                <a:gd name="T53" fmla="*/ 65777 h 70066"/>
                <a:gd name="T54" fmla="*/ 67206 w 70066"/>
                <a:gd name="T55" fmla="*/ 67206 h 70066"/>
                <a:gd name="T56" fmla="*/ 65776 w 70066"/>
                <a:gd name="T57" fmla="*/ 68636 h 70066"/>
                <a:gd name="T58" fmla="*/ 62917 w 70066"/>
                <a:gd name="T59" fmla="*/ 70066 h 70066"/>
                <a:gd name="T60" fmla="*/ 62917 w 7006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70066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2917" y="70066"/>
                  </a:moveTo>
                  <a:lnTo>
                    <a:pt x="7150" y="70066"/>
                  </a:lnTo>
                  <a:lnTo>
                    <a:pt x="7150" y="70066"/>
                  </a:lnTo>
                  <a:lnTo>
                    <a:pt x="4290" y="68636"/>
                  </a:lnTo>
                  <a:lnTo>
                    <a:pt x="2860" y="67206"/>
                  </a:lnTo>
                  <a:lnTo>
                    <a:pt x="143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60" y="2860"/>
                  </a:lnTo>
                  <a:lnTo>
                    <a:pt x="4290" y="1430"/>
                  </a:lnTo>
                  <a:lnTo>
                    <a:pt x="7150" y="0"/>
                  </a:lnTo>
                  <a:lnTo>
                    <a:pt x="62917" y="0"/>
                  </a:lnTo>
                  <a:lnTo>
                    <a:pt x="62917" y="0"/>
                  </a:lnTo>
                  <a:lnTo>
                    <a:pt x="65776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2917"/>
                  </a:lnTo>
                  <a:lnTo>
                    <a:pt x="7006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5776" y="68636"/>
                  </a:lnTo>
                  <a:lnTo>
                    <a:pt x="62917" y="70066"/>
                  </a:lnTo>
                  <a:lnTo>
                    <a:pt x="62917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109157621" y="108068214"/>
              <a:ext cx="68636" cy="70066"/>
            </a:xfrm>
            <a:custGeom>
              <a:avLst/>
              <a:gdLst>
                <a:gd name="T0" fmla="*/ 14299 w 68636"/>
                <a:gd name="T1" fmla="*/ 55767 h 70066"/>
                <a:gd name="T2" fmla="*/ 55767 w 68636"/>
                <a:gd name="T3" fmla="*/ 55767 h 70066"/>
                <a:gd name="T4" fmla="*/ 55767 w 68636"/>
                <a:gd name="T5" fmla="*/ 14299 h 70066"/>
                <a:gd name="T6" fmla="*/ 14299 w 68636"/>
                <a:gd name="T7" fmla="*/ 14299 h 70066"/>
                <a:gd name="T8" fmla="*/ 14299 w 68636"/>
                <a:gd name="T9" fmla="*/ 55767 h 70066"/>
                <a:gd name="T10" fmla="*/ 61486 w 68636"/>
                <a:gd name="T11" fmla="*/ 70066 h 70066"/>
                <a:gd name="T12" fmla="*/ 7150 w 68636"/>
                <a:gd name="T13" fmla="*/ 70066 h 70066"/>
                <a:gd name="T14" fmla="*/ 7150 w 68636"/>
                <a:gd name="T15" fmla="*/ 70066 h 70066"/>
                <a:gd name="T16" fmla="*/ 4290 w 68636"/>
                <a:gd name="T17" fmla="*/ 68636 h 70066"/>
                <a:gd name="T18" fmla="*/ 1430 w 68636"/>
                <a:gd name="T19" fmla="*/ 67206 h 70066"/>
                <a:gd name="T20" fmla="*/ 0 w 68636"/>
                <a:gd name="T21" fmla="*/ 65777 h 70066"/>
                <a:gd name="T22" fmla="*/ 0 w 68636"/>
                <a:gd name="T23" fmla="*/ 62917 h 70066"/>
                <a:gd name="T24" fmla="*/ 0 w 68636"/>
                <a:gd name="T25" fmla="*/ 7150 h 70066"/>
                <a:gd name="T26" fmla="*/ 0 w 68636"/>
                <a:gd name="T27" fmla="*/ 7150 h 70066"/>
                <a:gd name="T28" fmla="*/ 0 w 68636"/>
                <a:gd name="T29" fmla="*/ 4290 h 70066"/>
                <a:gd name="T30" fmla="*/ 1430 w 68636"/>
                <a:gd name="T31" fmla="*/ 2860 h 70066"/>
                <a:gd name="T32" fmla="*/ 4290 w 68636"/>
                <a:gd name="T33" fmla="*/ 1430 h 70066"/>
                <a:gd name="T34" fmla="*/ 7150 w 68636"/>
                <a:gd name="T35" fmla="*/ 0 h 70066"/>
                <a:gd name="T36" fmla="*/ 61486 w 68636"/>
                <a:gd name="T37" fmla="*/ 0 h 70066"/>
                <a:gd name="T38" fmla="*/ 61486 w 68636"/>
                <a:gd name="T39" fmla="*/ 0 h 70066"/>
                <a:gd name="T40" fmla="*/ 64346 w 68636"/>
                <a:gd name="T41" fmla="*/ 1430 h 70066"/>
                <a:gd name="T42" fmla="*/ 67206 w 68636"/>
                <a:gd name="T43" fmla="*/ 2860 h 70066"/>
                <a:gd name="T44" fmla="*/ 68636 w 68636"/>
                <a:gd name="T45" fmla="*/ 4290 h 70066"/>
                <a:gd name="T46" fmla="*/ 68636 w 68636"/>
                <a:gd name="T47" fmla="*/ 7150 h 70066"/>
                <a:gd name="T48" fmla="*/ 68636 w 68636"/>
                <a:gd name="T49" fmla="*/ 62917 h 70066"/>
                <a:gd name="T50" fmla="*/ 68636 w 68636"/>
                <a:gd name="T51" fmla="*/ 62917 h 70066"/>
                <a:gd name="T52" fmla="*/ 68636 w 68636"/>
                <a:gd name="T53" fmla="*/ 65777 h 70066"/>
                <a:gd name="T54" fmla="*/ 67206 w 68636"/>
                <a:gd name="T55" fmla="*/ 67206 h 70066"/>
                <a:gd name="T56" fmla="*/ 64346 w 68636"/>
                <a:gd name="T57" fmla="*/ 68636 h 70066"/>
                <a:gd name="T58" fmla="*/ 61486 w 68636"/>
                <a:gd name="T59" fmla="*/ 70066 h 70066"/>
                <a:gd name="T60" fmla="*/ 61486 w 6863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70066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1486" y="70066"/>
                  </a:moveTo>
                  <a:lnTo>
                    <a:pt x="7150" y="70066"/>
                  </a:lnTo>
                  <a:lnTo>
                    <a:pt x="7150" y="7006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2860"/>
                  </a:lnTo>
                  <a:lnTo>
                    <a:pt x="4290" y="1430"/>
                  </a:lnTo>
                  <a:lnTo>
                    <a:pt x="7150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4346" y="68636"/>
                  </a:lnTo>
                  <a:lnTo>
                    <a:pt x="61486" y="70066"/>
                  </a:lnTo>
                  <a:lnTo>
                    <a:pt x="61486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109213388" y="108068214"/>
              <a:ext cx="68636" cy="70066"/>
            </a:xfrm>
            <a:custGeom>
              <a:avLst/>
              <a:gdLst>
                <a:gd name="T0" fmla="*/ 12869 w 68636"/>
                <a:gd name="T1" fmla="*/ 55767 h 70066"/>
                <a:gd name="T2" fmla="*/ 54337 w 68636"/>
                <a:gd name="T3" fmla="*/ 55767 h 70066"/>
                <a:gd name="T4" fmla="*/ 54337 w 68636"/>
                <a:gd name="T5" fmla="*/ 14299 h 70066"/>
                <a:gd name="T6" fmla="*/ 12869 w 68636"/>
                <a:gd name="T7" fmla="*/ 14299 h 70066"/>
                <a:gd name="T8" fmla="*/ 12869 w 68636"/>
                <a:gd name="T9" fmla="*/ 55767 h 70066"/>
                <a:gd name="T10" fmla="*/ 61486 w 68636"/>
                <a:gd name="T11" fmla="*/ 70066 h 70066"/>
                <a:gd name="T12" fmla="*/ 5719 w 68636"/>
                <a:gd name="T13" fmla="*/ 70066 h 70066"/>
                <a:gd name="T14" fmla="*/ 5719 w 68636"/>
                <a:gd name="T15" fmla="*/ 70066 h 70066"/>
                <a:gd name="T16" fmla="*/ 4289 w 68636"/>
                <a:gd name="T17" fmla="*/ 68636 h 70066"/>
                <a:gd name="T18" fmla="*/ 1430 w 68636"/>
                <a:gd name="T19" fmla="*/ 67206 h 70066"/>
                <a:gd name="T20" fmla="*/ 0 w 68636"/>
                <a:gd name="T21" fmla="*/ 65777 h 70066"/>
                <a:gd name="T22" fmla="*/ 0 w 68636"/>
                <a:gd name="T23" fmla="*/ 62917 h 70066"/>
                <a:gd name="T24" fmla="*/ 0 w 68636"/>
                <a:gd name="T25" fmla="*/ 7150 h 70066"/>
                <a:gd name="T26" fmla="*/ 0 w 68636"/>
                <a:gd name="T27" fmla="*/ 7150 h 70066"/>
                <a:gd name="T28" fmla="*/ 0 w 68636"/>
                <a:gd name="T29" fmla="*/ 4290 h 70066"/>
                <a:gd name="T30" fmla="*/ 1430 w 68636"/>
                <a:gd name="T31" fmla="*/ 2860 h 70066"/>
                <a:gd name="T32" fmla="*/ 4289 w 68636"/>
                <a:gd name="T33" fmla="*/ 1430 h 70066"/>
                <a:gd name="T34" fmla="*/ 5719 w 68636"/>
                <a:gd name="T35" fmla="*/ 0 h 70066"/>
                <a:gd name="T36" fmla="*/ 61486 w 68636"/>
                <a:gd name="T37" fmla="*/ 0 h 70066"/>
                <a:gd name="T38" fmla="*/ 61486 w 68636"/>
                <a:gd name="T39" fmla="*/ 0 h 70066"/>
                <a:gd name="T40" fmla="*/ 64346 w 68636"/>
                <a:gd name="T41" fmla="*/ 1430 h 70066"/>
                <a:gd name="T42" fmla="*/ 65776 w 68636"/>
                <a:gd name="T43" fmla="*/ 2860 h 70066"/>
                <a:gd name="T44" fmla="*/ 68636 w 68636"/>
                <a:gd name="T45" fmla="*/ 4290 h 70066"/>
                <a:gd name="T46" fmla="*/ 68636 w 68636"/>
                <a:gd name="T47" fmla="*/ 7150 h 70066"/>
                <a:gd name="T48" fmla="*/ 68636 w 68636"/>
                <a:gd name="T49" fmla="*/ 62917 h 70066"/>
                <a:gd name="T50" fmla="*/ 68636 w 68636"/>
                <a:gd name="T51" fmla="*/ 62917 h 70066"/>
                <a:gd name="T52" fmla="*/ 68636 w 68636"/>
                <a:gd name="T53" fmla="*/ 65777 h 70066"/>
                <a:gd name="T54" fmla="*/ 65776 w 68636"/>
                <a:gd name="T55" fmla="*/ 67206 h 70066"/>
                <a:gd name="T56" fmla="*/ 64346 w 68636"/>
                <a:gd name="T57" fmla="*/ 68636 h 70066"/>
                <a:gd name="T58" fmla="*/ 61486 w 68636"/>
                <a:gd name="T59" fmla="*/ 70066 h 70066"/>
                <a:gd name="T60" fmla="*/ 61486 w 6863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70066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2869" y="14299"/>
                  </a:lnTo>
                  <a:lnTo>
                    <a:pt x="12869" y="55767"/>
                  </a:lnTo>
                  <a:close/>
                  <a:moveTo>
                    <a:pt x="61486" y="70066"/>
                  </a:moveTo>
                  <a:lnTo>
                    <a:pt x="5719" y="70066"/>
                  </a:lnTo>
                  <a:lnTo>
                    <a:pt x="5719" y="70066"/>
                  </a:lnTo>
                  <a:lnTo>
                    <a:pt x="4289" y="68636"/>
                  </a:lnTo>
                  <a:lnTo>
                    <a:pt x="1430" y="67206"/>
                  </a:lnTo>
                  <a:lnTo>
                    <a:pt x="0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2860"/>
                  </a:lnTo>
                  <a:lnTo>
                    <a:pt x="4289" y="1430"/>
                  </a:lnTo>
                  <a:lnTo>
                    <a:pt x="571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1430"/>
                  </a:lnTo>
                  <a:lnTo>
                    <a:pt x="65776" y="286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5777"/>
                  </a:lnTo>
                  <a:lnTo>
                    <a:pt x="65776" y="67206"/>
                  </a:lnTo>
                  <a:lnTo>
                    <a:pt x="64346" y="68636"/>
                  </a:lnTo>
                  <a:lnTo>
                    <a:pt x="61486" y="70066"/>
                  </a:lnTo>
                  <a:lnTo>
                    <a:pt x="61486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0" name="Freeform 54"/>
            <p:cNvSpPr>
              <a:spLocks noEditPoints="1"/>
            </p:cNvSpPr>
            <p:nvPr/>
          </p:nvSpPr>
          <p:spPr bwMode="auto">
            <a:xfrm>
              <a:off x="109267725" y="108068214"/>
              <a:ext cx="68636" cy="70066"/>
            </a:xfrm>
            <a:custGeom>
              <a:avLst/>
              <a:gdLst>
                <a:gd name="T0" fmla="*/ 14299 w 68636"/>
                <a:gd name="T1" fmla="*/ 55767 h 70066"/>
                <a:gd name="T2" fmla="*/ 55766 w 68636"/>
                <a:gd name="T3" fmla="*/ 55767 h 70066"/>
                <a:gd name="T4" fmla="*/ 55766 w 68636"/>
                <a:gd name="T5" fmla="*/ 14299 h 70066"/>
                <a:gd name="T6" fmla="*/ 14299 w 68636"/>
                <a:gd name="T7" fmla="*/ 14299 h 70066"/>
                <a:gd name="T8" fmla="*/ 14299 w 68636"/>
                <a:gd name="T9" fmla="*/ 55767 h 70066"/>
                <a:gd name="T10" fmla="*/ 62916 w 68636"/>
                <a:gd name="T11" fmla="*/ 70066 h 70066"/>
                <a:gd name="T12" fmla="*/ 7149 w 68636"/>
                <a:gd name="T13" fmla="*/ 70066 h 70066"/>
                <a:gd name="T14" fmla="*/ 7149 w 68636"/>
                <a:gd name="T15" fmla="*/ 70066 h 70066"/>
                <a:gd name="T16" fmla="*/ 4289 w 68636"/>
                <a:gd name="T17" fmla="*/ 68636 h 70066"/>
                <a:gd name="T18" fmla="*/ 2859 w 68636"/>
                <a:gd name="T19" fmla="*/ 67206 h 70066"/>
                <a:gd name="T20" fmla="*/ 1429 w 68636"/>
                <a:gd name="T21" fmla="*/ 65777 h 70066"/>
                <a:gd name="T22" fmla="*/ 0 w 68636"/>
                <a:gd name="T23" fmla="*/ 62917 h 70066"/>
                <a:gd name="T24" fmla="*/ 0 w 68636"/>
                <a:gd name="T25" fmla="*/ 7150 h 70066"/>
                <a:gd name="T26" fmla="*/ 0 w 68636"/>
                <a:gd name="T27" fmla="*/ 7150 h 70066"/>
                <a:gd name="T28" fmla="*/ 1429 w 68636"/>
                <a:gd name="T29" fmla="*/ 4290 h 70066"/>
                <a:gd name="T30" fmla="*/ 2859 w 68636"/>
                <a:gd name="T31" fmla="*/ 2860 h 70066"/>
                <a:gd name="T32" fmla="*/ 4289 w 68636"/>
                <a:gd name="T33" fmla="*/ 1430 h 70066"/>
                <a:gd name="T34" fmla="*/ 7149 w 68636"/>
                <a:gd name="T35" fmla="*/ 0 h 70066"/>
                <a:gd name="T36" fmla="*/ 62916 w 68636"/>
                <a:gd name="T37" fmla="*/ 0 h 70066"/>
                <a:gd name="T38" fmla="*/ 62916 w 68636"/>
                <a:gd name="T39" fmla="*/ 0 h 70066"/>
                <a:gd name="T40" fmla="*/ 65776 w 68636"/>
                <a:gd name="T41" fmla="*/ 1430 h 70066"/>
                <a:gd name="T42" fmla="*/ 67206 w 68636"/>
                <a:gd name="T43" fmla="*/ 2860 h 70066"/>
                <a:gd name="T44" fmla="*/ 68636 w 68636"/>
                <a:gd name="T45" fmla="*/ 4290 h 70066"/>
                <a:gd name="T46" fmla="*/ 68636 w 68636"/>
                <a:gd name="T47" fmla="*/ 7150 h 70066"/>
                <a:gd name="T48" fmla="*/ 68636 w 68636"/>
                <a:gd name="T49" fmla="*/ 62917 h 70066"/>
                <a:gd name="T50" fmla="*/ 68636 w 68636"/>
                <a:gd name="T51" fmla="*/ 62917 h 70066"/>
                <a:gd name="T52" fmla="*/ 68636 w 68636"/>
                <a:gd name="T53" fmla="*/ 65777 h 70066"/>
                <a:gd name="T54" fmla="*/ 67206 w 68636"/>
                <a:gd name="T55" fmla="*/ 67206 h 70066"/>
                <a:gd name="T56" fmla="*/ 65776 w 68636"/>
                <a:gd name="T57" fmla="*/ 68636 h 70066"/>
                <a:gd name="T58" fmla="*/ 62916 w 68636"/>
                <a:gd name="T59" fmla="*/ 70066 h 70066"/>
                <a:gd name="T60" fmla="*/ 62916 w 68636"/>
                <a:gd name="T61" fmla="*/ 70066 h 7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70066">
                  <a:moveTo>
                    <a:pt x="14299" y="55767"/>
                  </a:moveTo>
                  <a:lnTo>
                    <a:pt x="55766" y="55767"/>
                  </a:lnTo>
                  <a:lnTo>
                    <a:pt x="55766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2916" y="70066"/>
                  </a:moveTo>
                  <a:lnTo>
                    <a:pt x="7149" y="70066"/>
                  </a:lnTo>
                  <a:lnTo>
                    <a:pt x="7149" y="70066"/>
                  </a:lnTo>
                  <a:lnTo>
                    <a:pt x="4289" y="68636"/>
                  </a:lnTo>
                  <a:lnTo>
                    <a:pt x="2859" y="67206"/>
                  </a:lnTo>
                  <a:lnTo>
                    <a:pt x="1429" y="6577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29" y="4290"/>
                  </a:lnTo>
                  <a:lnTo>
                    <a:pt x="2859" y="2860"/>
                  </a:lnTo>
                  <a:lnTo>
                    <a:pt x="4289" y="143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1430"/>
                  </a:lnTo>
                  <a:lnTo>
                    <a:pt x="67206" y="286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5777"/>
                  </a:lnTo>
                  <a:lnTo>
                    <a:pt x="67206" y="67206"/>
                  </a:lnTo>
                  <a:lnTo>
                    <a:pt x="65776" y="68636"/>
                  </a:lnTo>
                  <a:lnTo>
                    <a:pt x="62916" y="70066"/>
                  </a:lnTo>
                  <a:lnTo>
                    <a:pt x="62916" y="700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1" name="Freeform 55"/>
            <p:cNvSpPr>
              <a:spLocks noEditPoints="1"/>
            </p:cNvSpPr>
            <p:nvPr/>
          </p:nvSpPr>
          <p:spPr bwMode="auto">
            <a:xfrm>
              <a:off x="108937414" y="108123981"/>
              <a:ext cx="68636" cy="68636"/>
            </a:xfrm>
            <a:custGeom>
              <a:avLst/>
              <a:gdLst>
                <a:gd name="T0" fmla="*/ 12869 w 68636"/>
                <a:gd name="T1" fmla="*/ 55767 h 68636"/>
                <a:gd name="T2" fmla="*/ 54337 w 68636"/>
                <a:gd name="T3" fmla="*/ 55767 h 68636"/>
                <a:gd name="T4" fmla="*/ 54337 w 68636"/>
                <a:gd name="T5" fmla="*/ 14299 h 68636"/>
                <a:gd name="T6" fmla="*/ 12869 w 68636"/>
                <a:gd name="T7" fmla="*/ 14299 h 68636"/>
                <a:gd name="T8" fmla="*/ 12869 w 68636"/>
                <a:gd name="T9" fmla="*/ 55767 h 68636"/>
                <a:gd name="T10" fmla="*/ 61486 w 68636"/>
                <a:gd name="T11" fmla="*/ 68636 h 68636"/>
                <a:gd name="T12" fmla="*/ 7149 w 68636"/>
                <a:gd name="T13" fmla="*/ 68636 h 68636"/>
                <a:gd name="T14" fmla="*/ 7149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7206 h 68636"/>
                <a:gd name="T20" fmla="*/ 0 w 68636"/>
                <a:gd name="T21" fmla="*/ 64347 h 68636"/>
                <a:gd name="T22" fmla="*/ 0 w 68636"/>
                <a:gd name="T23" fmla="*/ 62917 h 68636"/>
                <a:gd name="T24" fmla="*/ 0 w 68636"/>
                <a:gd name="T25" fmla="*/ 7150 h 68636"/>
                <a:gd name="T26" fmla="*/ 0 w 68636"/>
                <a:gd name="T27" fmla="*/ 7150 h 68636"/>
                <a:gd name="T28" fmla="*/ 0 w 68636"/>
                <a:gd name="T29" fmla="*/ 429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49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4290 h 68636"/>
                <a:gd name="T46" fmla="*/ 68636 w 68636"/>
                <a:gd name="T47" fmla="*/ 7150 h 68636"/>
                <a:gd name="T48" fmla="*/ 68636 w 68636"/>
                <a:gd name="T49" fmla="*/ 62917 h 68636"/>
                <a:gd name="T50" fmla="*/ 68636 w 68636"/>
                <a:gd name="T51" fmla="*/ 62917 h 68636"/>
                <a:gd name="T52" fmla="*/ 68636 w 68636"/>
                <a:gd name="T53" fmla="*/ 64347 h 68636"/>
                <a:gd name="T54" fmla="*/ 67206 w 68636"/>
                <a:gd name="T55" fmla="*/ 67206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2869" y="14299"/>
                  </a:lnTo>
                  <a:lnTo>
                    <a:pt x="12869" y="55767"/>
                  </a:lnTo>
                  <a:close/>
                  <a:moveTo>
                    <a:pt x="61486" y="68636"/>
                  </a:moveTo>
                  <a:lnTo>
                    <a:pt x="7149" y="68636"/>
                  </a:lnTo>
                  <a:lnTo>
                    <a:pt x="7149" y="6863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4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4347"/>
                  </a:lnTo>
                  <a:lnTo>
                    <a:pt x="67206" y="67206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2" name="Freeform 56"/>
            <p:cNvSpPr>
              <a:spLocks noEditPoints="1"/>
            </p:cNvSpPr>
            <p:nvPr/>
          </p:nvSpPr>
          <p:spPr bwMode="auto">
            <a:xfrm>
              <a:off x="108991751" y="108123981"/>
              <a:ext cx="70066" cy="68636"/>
            </a:xfrm>
            <a:custGeom>
              <a:avLst/>
              <a:gdLst>
                <a:gd name="T0" fmla="*/ 14299 w 70066"/>
                <a:gd name="T1" fmla="*/ 55767 h 68636"/>
                <a:gd name="T2" fmla="*/ 55766 w 70066"/>
                <a:gd name="T3" fmla="*/ 55767 h 68636"/>
                <a:gd name="T4" fmla="*/ 55766 w 70066"/>
                <a:gd name="T5" fmla="*/ 14299 h 68636"/>
                <a:gd name="T6" fmla="*/ 14299 w 70066"/>
                <a:gd name="T7" fmla="*/ 14299 h 68636"/>
                <a:gd name="T8" fmla="*/ 14299 w 70066"/>
                <a:gd name="T9" fmla="*/ 55767 h 68636"/>
                <a:gd name="T10" fmla="*/ 62916 w 70066"/>
                <a:gd name="T11" fmla="*/ 68636 h 68636"/>
                <a:gd name="T12" fmla="*/ 7149 w 70066"/>
                <a:gd name="T13" fmla="*/ 68636 h 68636"/>
                <a:gd name="T14" fmla="*/ 7149 w 70066"/>
                <a:gd name="T15" fmla="*/ 68636 h 68636"/>
                <a:gd name="T16" fmla="*/ 4289 w 70066"/>
                <a:gd name="T17" fmla="*/ 68636 h 68636"/>
                <a:gd name="T18" fmla="*/ 2859 w 70066"/>
                <a:gd name="T19" fmla="*/ 67206 h 68636"/>
                <a:gd name="T20" fmla="*/ 1430 w 70066"/>
                <a:gd name="T21" fmla="*/ 64347 h 68636"/>
                <a:gd name="T22" fmla="*/ 0 w 70066"/>
                <a:gd name="T23" fmla="*/ 62917 h 68636"/>
                <a:gd name="T24" fmla="*/ 0 w 70066"/>
                <a:gd name="T25" fmla="*/ 7150 h 68636"/>
                <a:gd name="T26" fmla="*/ 0 w 70066"/>
                <a:gd name="T27" fmla="*/ 7150 h 68636"/>
                <a:gd name="T28" fmla="*/ 1430 w 70066"/>
                <a:gd name="T29" fmla="*/ 4290 h 68636"/>
                <a:gd name="T30" fmla="*/ 2859 w 70066"/>
                <a:gd name="T31" fmla="*/ 1430 h 68636"/>
                <a:gd name="T32" fmla="*/ 4289 w 70066"/>
                <a:gd name="T33" fmla="*/ 0 h 68636"/>
                <a:gd name="T34" fmla="*/ 7149 w 70066"/>
                <a:gd name="T35" fmla="*/ 0 h 68636"/>
                <a:gd name="T36" fmla="*/ 62916 w 70066"/>
                <a:gd name="T37" fmla="*/ 0 h 68636"/>
                <a:gd name="T38" fmla="*/ 62916 w 70066"/>
                <a:gd name="T39" fmla="*/ 0 h 68636"/>
                <a:gd name="T40" fmla="*/ 65776 w 70066"/>
                <a:gd name="T41" fmla="*/ 0 h 68636"/>
                <a:gd name="T42" fmla="*/ 67206 w 70066"/>
                <a:gd name="T43" fmla="*/ 1430 h 68636"/>
                <a:gd name="T44" fmla="*/ 68636 w 70066"/>
                <a:gd name="T45" fmla="*/ 4290 h 68636"/>
                <a:gd name="T46" fmla="*/ 70066 w 70066"/>
                <a:gd name="T47" fmla="*/ 7150 h 68636"/>
                <a:gd name="T48" fmla="*/ 70066 w 70066"/>
                <a:gd name="T49" fmla="*/ 62917 h 68636"/>
                <a:gd name="T50" fmla="*/ 70066 w 70066"/>
                <a:gd name="T51" fmla="*/ 62917 h 68636"/>
                <a:gd name="T52" fmla="*/ 68636 w 70066"/>
                <a:gd name="T53" fmla="*/ 64347 h 68636"/>
                <a:gd name="T54" fmla="*/ 67206 w 70066"/>
                <a:gd name="T55" fmla="*/ 67206 h 68636"/>
                <a:gd name="T56" fmla="*/ 65776 w 70066"/>
                <a:gd name="T57" fmla="*/ 68636 h 68636"/>
                <a:gd name="T58" fmla="*/ 62916 w 70066"/>
                <a:gd name="T59" fmla="*/ 68636 h 68636"/>
                <a:gd name="T60" fmla="*/ 62916 w 7006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6">
                  <a:moveTo>
                    <a:pt x="14299" y="55767"/>
                  </a:moveTo>
                  <a:lnTo>
                    <a:pt x="55766" y="55767"/>
                  </a:lnTo>
                  <a:lnTo>
                    <a:pt x="55766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2916" y="68636"/>
                  </a:moveTo>
                  <a:lnTo>
                    <a:pt x="7149" y="68636"/>
                  </a:lnTo>
                  <a:lnTo>
                    <a:pt x="7149" y="68636"/>
                  </a:lnTo>
                  <a:lnTo>
                    <a:pt x="4289" y="68636"/>
                  </a:lnTo>
                  <a:lnTo>
                    <a:pt x="2859" y="67206"/>
                  </a:lnTo>
                  <a:lnTo>
                    <a:pt x="143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5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62916" y="0"/>
                  </a:lnTo>
                  <a:lnTo>
                    <a:pt x="62916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2917"/>
                  </a:lnTo>
                  <a:lnTo>
                    <a:pt x="70066" y="62917"/>
                  </a:lnTo>
                  <a:lnTo>
                    <a:pt x="68636" y="64347"/>
                  </a:lnTo>
                  <a:lnTo>
                    <a:pt x="67206" y="67206"/>
                  </a:lnTo>
                  <a:lnTo>
                    <a:pt x="65776" y="68636"/>
                  </a:lnTo>
                  <a:lnTo>
                    <a:pt x="62916" y="68636"/>
                  </a:lnTo>
                  <a:lnTo>
                    <a:pt x="6291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3" name="Freeform 57"/>
            <p:cNvSpPr>
              <a:spLocks noEditPoints="1"/>
            </p:cNvSpPr>
            <p:nvPr/>
          </p:nvSpPr>
          <p:spPr bwMode="auto">
            <a:xfrm>
              <a:off x="109047517" y="108123981"/>
              <a:ext cx="68636" cy="68636"/>
            </a:xfrm>
            <a:custGeom>
              <a:avLst/>
              <a:gdLst>
                <a:gd name="T0" fmla="*/ 14300 w 68636"/>
                <a:gd name="T1" fmla="*/ 55767 h 68636"/>
                <a:gd name="T2" fmla="*/ 54337 w 68636"/>
                <a:gd name="T3" fmla="*/ 55767 h 68636"/>
                <a:gd name="T4" fmla="*/ 54337 w 68636"/>
                <a:gd name="T5" fmla="*/ 14299 h 68636"/>
                <a:gd name="T6" fmla="*/ 14300 w 68636"/>
                <a:gd name="T7" fmla="*/ 14299 h 68636"/>
                <a:gd name="T8" fmla="*/ 14300 w 68636"/>
                <a:gd name="T9" fmla="*/ 55767 h 68636"/>
                <a:gd name="T10" fmla="*/ 61487 w 68636"/>
                <a:gd name="T11" fmla="*/ 68636 h 68636"/>
                <a:gd name="T12" fmla="*/ 7150 w 68636"/>
                <a:gd name="T13" fmla="*/ 68636 h 68636"/>
                <a:gd name="T14" fmla="*/ 7150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7206 h 68636"/>
                <a:gd name="T20" fmla="*/ 0 w 68636"/>
                <a:gd name="T21" fmla="*/ 64347 h 68636"/>
                <a:gd name="T22" fmla="*/ 0 w 68636"/>
                <a:gd name="T23" fmla="*/ 62917 h 68636"/>
                <a:gd name="T24" fmla="*/ 0 w 68636"/>
                <a:gd name="T25" fmla="*/ 7150 h 68636"/>
                <a:gd name="T26" fmla="*/ 0 w 68636"/>
                <a:gd name="T27" fmla="*/ 7150 h 68636"/>
                <a:gd name="T28" fmla="*/ 0 w 68636"/>
                <a:gd name="T29" fmla="*/ 429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50 w 68636"/>
                <a:gd name="T35" fmla="*/ 0 h 68636"/>
                <a:gd name="T36" fmla="*/ 61487 w 68636"/>
                <a:gd name="T37" fmla="*/ 0 h 68636"/>
                <a:gd name="T38" fmla="*/ 61487 w 68636"/>
                <a:gd name="T39" fmla="*/ 0 h 68636"/>
                <a:gd name="T40" fmla="*/ 64347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4290 h 68636"/>
                <a:gd name="T46" fmla="*/ 68636 w 68636"/>
                <a:gd name="T47" fmla="*/ 7150 h 68636"/>
                <a:gd name="T48" fmla="*/ 68636 w 68636"/>
                <a:gd name="T49" fmla="*/ 62917 h 68636"/>
                <a:gd name="T50" fmla="*/ 68636 w 68636"/>
                <a:gd name="T51" fmla="*/ 62917 h 68636"/>
                <a:gd name="T52" fmla="*/ 68636 w 68636"/>
                <a:gd name="T53" fmla="*/ 64347 h 68636"/>
                <a:gd name="T54" fmla="*/ 67206 w 68636"/>
                <a:gd name="T55" fmla="*/ 67206 h 68636"/>
                <a:gd name="T56" fmla="*/ 64347 w 68636"/>
                <a:gd name="T57" fmla="*/ 68636 h 68636"/>
                <a:gd name="T58" fmla="*/ 61487 w 68636"/>
                <a:gd name="T59" fmla="*/ 68636 h 68636"/>
                <a:gd name="T60" fmla="*/ 61487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4300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4300" y="14299"/>
                  </a:lnTo>
                  <a:lnTo>
                    <a:pt x="14300" y="55767"/>
                  </a:lnTo>
                  <a:close/>
                  <a:moveTo>
                    <a:pt x="61487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7" y="0"/>
                  </a:lnTo>
                  <a:lnTo>
                    <a:pt x="61487" y="0"/>
                  </a:lnTo>
                  <a:lnTo>
                    <a:pt x="64347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4347"/>
                  </a:lnTo>
                  <a:lnTo>
                    <a:pt x="67206" y="67206"/>
                  </a:lnTo>
                  <a:lnTo>
                    <a:pt x="64347" y="68636"/>
                  </a:lnTo>
                  <a:lnTo>
                    <a:pt x="61487" y="68636"/>
                  </a:lnTo>
                  <a:lnTo>
                    <a:pt x="61487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4" name="Freeform 58"/>
            <p:cNvSpPr>
              <a:spLocks noEditPoints="1"/>
            </p:cNvSpPr>
            <p:nvPr/>
          </p:nvSpPr>
          <p:spPr bwMode="auto">
            <a:xfrm>
              <a:off x="109101854" y="108123981"/>
              <a:ext cx="70066" cy="68636"/>
            </a:xfrm>
            <a:custGeom>
              <a:avLst/>
              <a:gdLst>
                <a:gd name="T0" fmla="*/ 14299 w 70066"/>
                <a:gd name="T1" fmla="*/ 55767 h 68636"/>
                <a:gd name="T2" fmla="*/ 55767 w 70066"/>
                <a:gd name="T3" fmla="*/ 55767 h 68636"/>
                <a:gd name="T4" fmla="*/ 55767 w 70066"/>
                <a:gd name="T5" fmla="*/ 14299 h 68636"/>
                <a:gd name="T6" fmla="*/ 14299 w 70066"/>
                <a:gd name="T7" fmla="*/ 14299 h 68636"/>
                <a:gd name="T8" fmla="*/ 14299 w 70066"/>
                <a:gd name="T9" fmla="*/ 55767 h 68636"/>
                <a:gd name="T10" fmla="*/ 62917 w 70066"/>
                <a:gd name="T11" fmla="*/ 68636 h 68636"/>
                <a:gd name="T12" fmla="*/ 7150 w 70066"/>
                <a:gd name="T13" fmla="*/ 68636 h 68636"/>
                <a:gd name="T14" fmla="*/ 7150 w 70066"/>
                <a:gd name="T15" fmla="*/ 68636 h 68636"/>
                <a:gd name="T16" fmla="*/ 4290 w 70066"/>
                <a:gd name="T17" fmla="*/ 68636 h 68636"/>
                <a:gd name="T18" fmla="*/ 2860 w 70066"/>
                <a:gd name="T19" fmla="*/ 67206 h 68636"/>
                <a:gd name="T20" fmla="*/ 1430 w 70066"/>
                <a:gd name="T21" fmla="*/ 64347 h 68636"/>
                <a:gd name="T22" fmla="*/ 0 w 70066"/>
                <a:gd name="T23" fmla="*/ 62917 h 68636"/>
                <a:gd name="T24" fmla="*/ 0 w 70066"/>
                <a:gd name="T25" fmla="*/ 7150 h 68636"/>
                <a:gd name="T26" fmla="*/ 0 w 70066"/>
                <a:gd name="T27" fmla="*/ 7150 h 68636"/>
                <a:gd name="T28" fmla="*/ 1430 w 70066"/>
                <a:gd name="T29" fmla="*/ 4290 h 68636"/>
                <a:gd name="T30" fmla="*/ 2860 w 70066"/>
                <a:gd name="T31" fmla="*/ 1430 h 68636"/>
                <a:gd name="T32" fmla="*/ 4290 w 70066"/>
                <a:gd name="T33" fmla="*/ 0 h 68636"/>
                <a:gd name="T34" fmla="*/ 7150 w 70066"/>
                <a:gd name="T35" fmla="*/ 0 h 68636"/>
                <a:gd name="T36" fmla="*/ 62917 w 70066"/>
                <a:gd name="T37" fmla="*/ 0 h 68636"/>
                <a:gd name="T38" fmla="*/ 62917 w 70066"/>
                <a:gd name="T39" fmla="*/ 0 h 68636"/>
                <a:gd name="T40" fmla="*/ 65776 w 70066"/>
                <a:gd name="T41" fmla="*/ 0 h 68636"/>
                <a:gd name="T42" fmla="*/ 67206 w 70066"/>
                <a:gd name="T43" fmla="*/ 1430 h 68636"/>
                <a:gd name="T44" fmla="*/ 68636 w 70066"/>
                <a:gd name="T45" fmla="*/ 4290 h 68636"/>
                <a:gd name="T46" fmla="*/ 70066 w 70066"/>
                <a:gd name="T47" fmla="*/ 7150 h 68636"/>
                <a:gd name="T48" fmla="*/ 70066 w 70066"/>
                <a:gd name="T49" fmla="*/ 62917 h 68636"/>
                <a:gd name="T50" fmla="*/ 70066 w 70066"/>
                <a:gd name="T51" fmla="*/ 62917 h 68636"/>
                <a:gd name="T52" fmla="*/ 68636 w 70066"/>
                <a:gd name="T53" fmla="*/ 64347 h 68636"/>
                <a:gd name="T54" fmla="*/ 67206 w 70066"/>
                <a:gd name="T55" fmla="*/ 67206 h 68636"/>
                <a:gd name="T56" fmla="*/ 65776 w 70066"/>
                <a:gd name="T57" fmla="*/ 68636 h 68636"/>
                <a:gd name="T58" fmla="*/ 62917 w 70066"/>
                <a:gd name="T59" fmla="*/ 68636 h 68636"/>
                <a:gd name="T60" fmla="*/ 62917 w 7006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066" h="68636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2917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2860" y="67206"/>
                  </a:lnTo>
                  <a:lnTo>
                    <a:pt x="143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1430" y="4290"/>
                  </a:lnTo>
                  <a:lnTo>
                    <a:pt x="286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2917" y="0"/>
                  </a:lnTo>
                  <a:lnTo>
                    <a:pt x="62917" y="0"/>
                  </a:lnTo>
                  <a:lnTo>
                    <a:pt x="6577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70066" y="7150"/>
                  </a:lnTo>
                  <a:lnTo>
                    <a:pt x="70066" y="62917"/>
                  </a:lnTo>
                  <a:lnTo>
                    <a:pt x="70066" y="62917"/>
                  </a:lnTo>
                  <a:lnTo>
                    <a:pt x="68636" y="64347"/>
                  </a:lnTo>
                  <a:lnTo>
                    <a:pt x="67206" y="67206"/>
                  </a:lnTo>
                  <a:lnTo>
                    <a:pt x="65776" y="68636"/>
                  </a:lnTo>
                  <a:lnTo>
                    <a:pt x="62917" y="68636"/>
                  </a:lnTo>
                  <a:lnTo>
                    <a:pt x="62917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5" name="Freeform 59"/>
            <p:cNvSpPr>
              <a:spLocks noEditPoints="1"/>
            </p:cNvSpPr>
            <p:nvPr/>
          </p:nvSpPr>
          <p:spPr bwMode="auto">
            <a:xfrm>
              <a:off x="109157621" y="108123981"/>
              <a:ext cx="68636" cy="68636"/>
            </a:xfrm>
            <a:custGeom>
              <a:avLst/>
              <a:gdLst>
                <a:gd name="T0" fmla="*/ 14299 w 68636"/>
                <a:gd name="T1" fmla="*/ 55767 h 68636"/>
                <a:gd name="T2" fmla="*/ 55767 w 68636"/>
                <a:gd name="T3" fmla="*/ 55767 h 68636"/>
                <a:gd name="T4" fmla="*/ 55767 w 68636"/>
                <a:gd name="T5" fmla="*/ 14299 h 68636"/>
                <a:gd name="T6" fmla="*/ 14299 w 68636"/>
                <a:gd name="T7" fmla="*/ 14299 h 68636"/>
                <a:gd name="T8" fmla="*/ 14299 w 68636"/>
                <a:gd name="T9" fmla="*/ 55767 h 68636"/>
                <a:gd name="T10" fmla="*/ 61486 w 68636"/>
                <a:gd name="T11" fmla="*/ 68636 h 68636"/>
                <a:gd name="T12" fmla="*/ 7150 w 68636"/>
                <a:gd name="T13" fmla="*/ 68636 h 68636"/>
                <a:gd name="T14" fmla="*/ 7150 w 68636"/>
                <a:gd name="T15" fmla="*/ 68636 h 68636"/>
                <a:gd name="T16" fmla="*/ 4290 w 68636"/>
                <a:gd name="T17" fmla="*/ 68636 h 68636"/>
                <a:gd name="T18" fmla="*/ 1430 w 68636"/>
                <a:gd name="T19" fmla="*/ 67206 h 68636"/>
                <a:gd name="T20" fmla="*/ 0 w 68636"/>
                <a:gd name="T21" fmla="*/ 64347 h 68636"/>
                <a:gd name="T22" fmla="*/ 0 w 68636"/>
                <a:gd name="T23" fmla="*/ 62917 h 68636"/>
                <a:gd name="T24" fmla="*/ 0 w 68636"/>
                <a:gd name="T25" fmla="*/ 7150 h 68636"/>
                <a:gd name="T26" fmla="*/ 0 w 68636"/>
                <a:gd name="T27" fmla="*/ 7150 h 68636"/>
                <a:gd name="T28" fmla="*/ 0 w 68636"/>
                <a:gd name="T29" fmla="*/ 4290 h 68636"/>
                <a:gd name="T30" fmla="*/ 1430 w 68636"/>
                <a:gd name="T31" fmla="*/ 1430 h 68636"/>
                <a:gd name="T32" fmla="*/ 4290 w 68636"/>
                <a:gd name="T33" fmla="*/ 0 h 68636"/>
                <a:gd name="T34" fmla="*/ 7150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7206 w 68636"/>
                <a:gd name="T43" fmla="*/ 1430 h 68636"/>
                <a:gd name="T44" fmla="*/ 68636 w 68636"/>
                <a:gd name="T45" fmla="*/ 4290 h 68636"/>
                <a:gd name="T46" fmla="*/ 68636 w 68636"/>
                <a:gd name="T47" fmla="*/ 7150 h 68636"/>
                <a:gd name="T48" fmla="*/ 68636 w 68636"/>
                <a:gd name="T49" fmla="*/ 62917 h 68636"/>
                <a:gd name="T50" fmla="*/ 68636 w 68636"/>
                <a:gd name="T51" fmla="*/ 62917 h 68636"/>
                <a:gd name="T52" fmla="*/ 68636 w 68636"/>
                <a:gd name="T53" fmla="*/ 64347 h 68636"/>
                <a:gd name="T54" fmla="*/ 67206 w 68636"/>
                <a:gd name="T55" fmla="*/ 67206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4299" y="55767"/>
                  </a:moveTo>
                  <a:lnTo>
                    <a:pt x="55767" y="55767"/>
                  </a:lnTo>
                  <a:lnTo>
                    <a:pt x="55767" y="14299"/>
                  </a:lnTo>
                  <a:lnTo>
                    <a:pt x="14299" y="14299"/>
                  </a:lnTo>
                  <a:lnTo>
                    <a:pt x="14299" y="55767"/>
                  </a:lnTo>
                  <a:close/>
                  <a:moveTo>
                    <a:pt x="61486" y="68636"/>
                  </a:moveTo>
                  <a:lnTo>
                    <a:pt x="7150" y="68636"/>
                  </a:lnTo>
                  <a:lnTo>
                    <a:pt x="7150" y="68636"/>
                  </a:lnTo>
                  <a:lnTo>
                    <a:pt x="4290" y="68636"/>
                  </a:lnTo>
                  <a:lnTo>
                    <a:pt x="1430" y="67206"/>
                  </a:lnTo>
                  <a:lnTo>
                    <a:pt x="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720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4347"/>
                  </a:lnTo>
                  <a:lnTo>
                    <a:pt x="67206" y="67206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6" name="Freeform 60"/>
            <p:cNvSpPr>
              <a:spLocks noEditPoints="1"/>
            </p:cNvSpPr>
            <p:nvPr/>
          </p:nvSpPr>
          <p:spPr bwMode="auto">
            <a:xfrm>
              <a:off x="109213388" y="108123981"/>
              <a:ext cx="68636" cy="68636"/>
            </a:xfrm>
            <a:custGeom>
              <a:avLst/>
              <a:gdLst>
                <a:gd name="T0" fmla="*/ 12869 w 68636"/>
                <a:gd name="T1" fmla="*/ 55767 h 68636"/>
                <a:gd name="T2" fmla="*/ 54337 w 68636"/>
                <a:gd name="T3" fmla="*/ 55767 h 68636"/>
                <a:gd name="T4" fmla="*/ 54337 w 68636"/>
                <a:gd name="T5" fmla="*/ 14299 h 68636"/>
                <a:gd name="T6" fmla="*/ 12869 w 68636"/>
                <a:gd name="T7" fmla="*/ 14299 h 68636"/>
                <a:gd name="T8" fmla="*/ 12869 w 68636"/>
                <a:gd name="T9" fmla="*/ 55767 h 68636"/>
                <a:gd name="T10" fmla="*/ 61486 w 68636"/>
                <a:gd name="T11" fmla="*/ 68636 h 68636"/>
                <a:gd name="T12" fmla="*/ 5719 w 68636"/>
                <a:gd name="T13" fmla="*/ 68636 h 68636"/>
                <a:gd name="T14" fmla="*/ 5719 w 68636"/>
                <a:gd name="T15" fmla="*/ 68636 h 68636"/>
                <a:gd name="T16" fmla="*/ 4289 w 68636"/>
                <a:gd name="T17" fmla="*/ 68636 h 68636"/>
                <a:gd name="T18" fmla="*/ 1430 w 68636"/>
                <a:gd name="T19" fmla="*/ 67206 h 68636"/>
                <a:gd name="T20" fmla="*/ 0 w 68636"/>
                <a:gd name="T21" fmla="*/ 64347 h 68636"/>
                <a:gd name="T22" fmla="*/ 0 w 68636"/>
                <a:gd name="T23" fmla="*/ 62917 h 68636"/>
                <a:gd name="T24" fmla="*/ 0 w 68636"/>
                <a:gd name="T25" fmla="*/ 7150 h 68636"/>
                <a:gd name="T26" fmla="*/ 0 w 68636"/>
                <a:gd name="T27" fmla="*/ 7150 h 68636"/>
                <a:gd name="T28" fmla="*/ 0 w 68636"/>
                <a:gd name="T29" fmla="*/ 4290 h 68636"/>
                <a:gd name="T30" fmla="*/ 1430 w 68636"/>
                <a:gd name="T31" fmla="*/ 1430 h 68636"/>
                <a:gd name="T32" fmla="*/ 4289 w 68636"/>
                <a:gd name="T33" fmla="*/ 0 h 68636"/>
                <a:gd name="T34" fmla="*/ 5719 w 68636"/>
                <a:gd name="T35" fmla="*/ 0 h 68636"/>
                <a:gd name="T36" fmla="*/ 61486 w 68636"/>
                <a:gd name="T37" fmla="*/ 0 h 68636"/>
                <a:gd name="T38" fmla="*/ 61486 w 68636"/>
                <a:gd name="T39" fmla="*/ 0 h 68636"/>
                <a:gd name="T40" fmla="*/ 64346 w 68636"/>
                <a:gd name="T41" fmla="*/ 0 h 68636"/>
                <a:gd name="T42" fmla="*/ 65776 w 68636"/>
                <a:gd name="T43" fmla="*/ 1430 h 68636"/>
                <a:gd name="T44" fmla="*/ 68636 w 68636"/>
                <a:gd name="T45" fmla="*/ 4290 h 68636"/>
                <a:gd name="T46" fmla="*/ 68636 w 68636"/>
                <a:gd name="T47" fmla="*/ 7150 h 68636"/>
                <a:gd name="T48" fmla="*/ 68636 w 68636"/>
                <a:gd name="T49" fmla="*/ 62917 h 68636"/>
                <a:gd name="T50" fmla="*/ 68636 w 68636"/>
                <a:gd name="T51" fmla="*/ 62917 h 68636"/>
                <a:gd name="T52" fmla="*/ 68636 w 68636"/>
                <a:gd name="T53" fmla="*/ 64347 h 68636"/>
                <a:gd name="T54" fmla="*/ 65776 w 68636"/>
                <a:gd name="T55" fmla="*/ 67206 h 68636"/>
                <a:gd name="T56" fmla="*/ 64346 w 68636"/>
                <a:gd name="T57" fmla="*/ 68636 h 68636"/>
                <a:gd name="T58" fmla="*/ 61486 w 68636"/>
                <a:gd name="T59" fmla="*/ 68636 h 68636"/>
                <a:gd name="T60" fmla="*/ 61486 w 68636"/>
                <a:gd name="T61" fmla="*/ 68636 h 68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636" h="68636">
                  <a:moveTo>
                    <a:pt x="12869" y="55767"/>
                  </a:moveTo>
                  <a:lnTo>
                    <a:pt x="54337" y="55767"/>
                  </a:lnTo>
                  <a:lnTo>
                    <a:pt x="54337" y="14299"/>
                  </a:lnTo>
                  <a:lnTo>
                    <a:pt x="12869" y="14299"/>
                  </a:lnTo>
                  <a:lnTo>
                    <a:pt x="12869" y="55767"/>
                  </a:lnTo>
                  <a:close/>
                  <a:moveTo>
                    <a:pt x="61486" y="68636"/>
                  </a:moveTo>
                  <a:lnTo>
                    <a:pt x="5719" y="68636"/>
                  </a:lnTo>
                  <a:lnTo>
                    <a:pt x="5719" y="68636"/>
                  </a:lnTo>
                  <a:lnTo>
                    <a:pt x="4289" y="68636"/>
                  </a:lnTo>
                  <a:lnTo>
                    <a:pt x="1430" y="67206"/>
                  </a:lnTo>
                  <a:lnTo>
                    <a:pt x="0" y="64347"/>
                  </a:lnTo>
                  <a:lnTo>
                    <a:pt x="0" y="62917"/>
                  </a:lnTo>
                  <a:lnTo>
                    <a:pt x="0" y="7150"/>
                  </a:lnTo>
                  <a:lnTo>
                    <a:pt x="0" y="7150"/>
                  </a:lnTo>
                  <a:lnTo>
                    <a:pt x="0" y="4290"/>
                  </a:lnTo>
                  <a:lnTo>
                    <a:pt x="1430" y="1430"/>
                  </a:lnTo>
                  <a:lnTo>
                    <a:pt x="4289" y="0"/>
                  </a:lnTo>
                  <a:lnTo>
                    <a:pt x="5719" y="0"/>
                  </a:lnTo>
                  <a:lnTo>
                    <a:pt x="61486" y="0"/>
                  </a:lnTo>
                  <a:lnTo>
                    <a:pt x="61486" y="0"/>
                  </a:lnTo>
                  <a:lnTo>
                    <a:pt x="64346" y="0"/>
                  </a:lnTo>
                  <a:lnTo>
                    <a:pt x="65776" y="1430"/>
                  </a:lnTo>
                  <a:lnTo>
                    <a:pt x="68636" y="4290"/>
                  </a:lnTo>
                  <a:lnTo>
                    <a:pt x="68636" y="7150"/>
                  </a:lnTo>
                  <a:lnTo>
                    <a:pt x="68636" y="62917"/>
                  </a:lnTo>
                  <a:lnTo>
                    <a:pt x="68636" y="62917"/>
                  </a:lnTo>
                  <a:lnTo>
                    <a:pt x="68636" y="64347"/>
                  </a:lnTo>
                  <a:lnTo>
                    <a:pt x="65776" y="67206"/>
                  </a:lnTo>
                  <a:lnTo>
                    <a:pt x="64346" y="68636"/>
                  </a:lnTo>
                  <a:lnTo>
                    <a:pt x="61486" y="68636"/>
                  </a:lnTo>
                  <a:lnTo>
                    <a:pt x="61486" y="68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7" name="Freeform 61"/>
            <p:cNvSpPr>
              <a:spLocks/>
            </p:cNvSpPr>
            <p:nvPr/>
          </p:nvSpPr>
          <p:spPr bwMode="auto">
            <a:xfrm>
              <a:off x="108874497" y="107840857"/>
              <a:ext cx="593416" cy="463294"/>
            </a:xfrm>
            <a:custGeom>
              <a:avLst/>
              <a:gdLst>
                <a:gd name="T0" fmla="*/ 64347 w 593416"/>
                <a:gd name="T1" fmla="*/ 463294 h 463294"/>
                <a:gd name="T2" fmla="*/ 51477 w 593416"/>
                <a:gd name="T3" fmla="*/ 461864 h 463294"/>
                <a:gd name="T4" fmla="*/ 28599 w 593416"/>
                <a:gd name="T5" fmla="*/ 451855 h 463294"/>
                <a:gd name="T6" fmla="*/ 11440 w 593416"/>
                <a:gd name="T7" fmla="*/ 434696 h 463294"/>
                <a:gd name="T8" fmla="*/ 1430 w 593416"/>
                <a:gd name="T9" fmla="*/ 411817 h 463294"/>
                <a:gd name="T10" fmla="*/ 0 w 593416"/>
                <a:gd name="T11" fmla="*/ 64346 h 463294"/>
                <a:gd name="T12" fmla="*/ 1430 w 593416"/>
                <a:gd name="T13" fmla="*/ 50047 h 463294"/>
                <a:gd name="T14" fmla="*/ 11440 w 593416"/>
                <a:gd name="T15" fmla="*/ 27168 h 463294"/>
                <a:gd name="T16" fmla="*/ 28599 w 593416"/>
                <a:gd name="T17" fmla="*/ 10009 h 463294"/>
                <a:gd name="T18" fmla="*/ 51477 w 593416"/>
                <a:gd name="T19" fmla="*/ 0 h 463294"/>
                <a:gd name="T20" fmla="*/ 104384 w 593416"/>
                <a:gd name="T21" fmla="*/ 0 h 463294"/>
                <a:gd name="T22" fmla="*/ 107244 w 593416"/>
                <a:gd name="T23" fmla="*/ 0 h 463294"/>
                <a:gd name="T24" fmla="*/ 110104 w 593416"/>
                <a:gd name="T25" fmla="*/ 2860 h 463294"/>
                <a:gd name="T26" fmla="*/ 110104 w 593416"/>
                <a:gd name="T27" fmla="*/ 5720 h 463294"/>
                <a:gd name="T28" fmla="*/ 108674 w 593416"/>
                <a:gd name="T29" fmla="*/ 11439 h 463294"/>
                <a:gd name="T30" fmla="*/ 104384 w 593416"/>
                <a:gd name="T31" fmla="*/ 12869 h 463294"/>
                <a:gd name="T32" fmla="*/ 64347 w 593416"/>
                <a:gd name="T33" fmla="*/ 12869 h 463294"/>
                <a:gd name="T34" fmla="*/ 44328 w 593416"/>
                <a:gd name="T35" fmla="*/ 17159 h 463294"/>
                <a:gd name="T36" fmla="*/ 28599 w 593416"/>
                <a:gd name="T37" fmla="*/ 28598 h 463294"/>
                <a:gd name="T38" fmla="*/ 18589 w 593416"/>
                <a:gd name="T39" fmla="*/ 44328 h 463294"/>
                <a:gd name="T40" fmla="*/ 14300 w 593416"/>
                <a:gd name="T41" fmla="*/ 64346 h 463294"/>
                <a:gd name="T42" fmla="*/ 14300 w 593416"/>
                <a:gd name="T43" fmla="*/ 398948 h 463294"/>
                <a:gd name="T44" fmla="*/ 18589 w 593416"/>
                <a:gd name="T45" fmla="*/ 418967 h 463294"/>
                <a:gd name="T46" fmla="*/ 28599 w 593416"/>
                <a:gd name="T47" fmla="*/ 434696 h 463294"/>
                <a:gd name="T48" fmla="*/ 44328 w 593416"/>
                <a:gd name="T49" fmla="*/ 444705 h 463294"/>
                <a:gd name="T50" fmla="*/ 64347 w 593416"/>
                <a:gd name="T51" fmla="*/ 448995 h 463294"/>
                <a:gd name="T52" fmla="*/ 529070 w 593416"/>
                <a:gd name="T53" fmla="*/ 448995 h 463294"/>
                <a:gd name="T54" fmla="*/ 549088 w 593416"/>
                <a:gd name="T55" fmla="*/ 444705 h 463294"/>
                <a:gd name="T56" fmla="*/ 564818 w 593416"/>
                <a:gd name="T57" fmla="*/ 434696 h 463294"/>
                <a:gd name="T58" fmla="*/ 576257 w 593416"/>
                <a:gd name="T59" fmla="*/ 418967 h 463294"/>
                <a:gd name="T60" fmla="*/ 579117 w 593416"/>
                <a:gd name="T61" fmla="*/ 398948 h 463294"/>
                <a:gd name="T62" fmla="*/ 579117 w 593416"/>
                <a:gd name="T63" fmla="*/ 64346 h 463294"/>
                <a:gd name="T64" fmla="*/ 576257 w 593416"/>
                <a:gd name="T65" fmla="*/ 44328 h 463294"/>
                <a:gd name="T66" fmla="*/ 564818 w 593416"/>
                <a:gd name="T67" fmla="*/ 28598 h 463294"/>
                <a:gd name="T68" fmla="*/ 549088 w 593416"/>
                <a:gd name="T69" fmla="*/ 17159 h 463294"/>
                <a:gd name="T70" fmla="*/ 529070 w 593416"/>
                <a:gd name="T71" fmla="*/ 12869 h 463294"/>
                <a:gd name="T72" fmla="*/ 510481 w 593416"/>
                <a:gd name="T73" fmla="*/ 12869 h 463294"/>
                <a:gd name="T74" fmla="*/ 506191 w 593416"/>
                <a:gd name="T75" fmla="*/ 11439 h 463294"/>
                <a:gd name="T76" fmla="*/ 503331 w 593416"/>
                <a:gd name="T77" fmla="*/ 5720 h 463294"/>
                <a:gd name="T78" fmla="*/ 504761 w 593416"/>
                <a:gd name="T79" fmla="*/ 2860 h 463294"/>
                <a:gd name="T80" fmla="*/ 507621 w 593416"/>
                <a:gd name="T81" fmla="*/ 0 h 463294"/>
                <a:gd name="T82" fmla="*/ 529070 w 593416"/>
                <a:gd name="T83" fmla="*/ 0 h 463294"/>
                <a:gd name="T84" fmla="*/ 541939 w 593416"/>
                <a:gd name="T85" fmla="*/ 0 h 463294"/>
                <a:gd name="T86" fmla="*/ 564818 w 593416"/>
                <a:gd name="T87" fmla="*/ 10009 h 463294"/>
                <a:gd name="T88" fmla="*/ 581977 w 593416"/>
                <a:gd name="T89" fmla="*/ 27168 h 463294"/>
                <a:gd name="T90" fmla="*/ 591986 w 593416"/>
                <a:gd name="T91" fmla="*/ 50047 h 463294"/>
                <a:gd name="T92" fmla="*/ 593416 w 593416"/>
                <a:gd name="T93" fmla="*/ 398948 h 463294"/>
                <a:gd name="T94" fmla="*/ 591986 w 593416"/>
                <a:gd name="T95" fmla="*/ 411817 h 463294"/>
                <a:gd name="T96" fmla="*/ 581977 w 593416"/>
                <a:gd name="T97" fmla="*/ 434696 h 463294"/>
                <a:gd name="T98" fmla="*/ 564818 w 593416"/>
                <a:gd name="T99" fmla="*/ 451855 h 463294"/>
                <a:gd name="T100" fmla="*/ 541939 w 593416"/>
                <a:gd name="T101" fmla="*/ 461864 h 463294"/>
                <a:gd name="T102" fmla="*/ 529070 w 593416"/>
                <a:gd name="T103" fmla="*/ 463294 h 463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93416" h="463294">
                  <a:moveTo>
                    <a:pt x="529070" y="463294"/>
                  </a:moveTo>
                  <a:lnTo>
                    <a:pt x="64347" y="463294"/>
                  </a:lnTo>
                  <a:lnTo>
                    <a:pt x="64347" y="463294"/>
                  </a:lnTo>
                  <a:lnTo>
                    <a:pt x="51477" y="461864"/>
                  </a:lnTo>
                  <a:lnTo>
                    <a:pt x="40038" y="457574"/>
                  </a:lnTo>
                  <a:lnTo>
                    <a:pt x="28599" y="451855"/>
                  </a:lnTo>
                  <a:lnTo>
                    <a:pt x="18589" y="444705"/>
                  </a:lnTo>
                  <a:lnTo>
                    <a:pt x="11440" y="434696"/>
                  </a:lnTo>
                  <a:lnTo>
                    <a:pt x="5720" y="423256"/>
                  </a:lnTo>
                  <a:lnTo>
                    <a:pt x="1430" y="411817"/>
                  </a:lnTo>
                  <a:lnTo>
                    <a:pt x="0" y="398948"/>
                  </a:lnTo>
                  <a:lnTo>
                    <a:pt x="0" y="64346"/>
                  </a:lnTo>
                  <a:lnTo>
                    <a:pt x="0" y="64346"/>
                  </a:lnTo>
                  <a:lnTo>
                    <a:pt x="1430" y="50047"/>
                  </a:lnTo>
                  <a:lnTo>
                    <a:pt x="5720" y="38608"/>
                  </a:lnTo>
                  <a:lnTo>
                    <a:pt x="11440" y="27168"/>
                  </a:lnTo>
                  <a:lnTo>
                    <a:pt x="18589" y="18589"/>
                  </a:lnTo>
                  <a:lnTo>
                    <a:pt x="28599" y="10009"/>
                  </a:lnTo>
                  <a:lnTo>
                    <a:pt x="40038" y="4290"/>
                  </a:lnTo>
                  <a:lnTo>
                    <a:pt x="51477" y="0"/>
                  </a:lnTo>
                  <a:lnTo>
                    <a:pt x="64347" y="0"/>
                  </a:lnTo>
                  <a:lnTo>
                    <a:pt x="104384" y="0"/>
                  </a:lnTo>
                  <a:lnTo>
                    <a:pt x="104384" y="0"/>
                  </a:lnTo>
                  <a:lnTo>
                    <a:pt x="107244" y="0"/>
                  </a:lnTo>
                  <a:lnTo>
                    <a:pt x="108674" y="1430"/>
                  </a:lnTo>
                  <a:lnTo>
                    <a:pt x="110104" y="2860"/>
                  </a:lnTo>
                  <a:lnTo>
                    <a:pt x="110104" y="5720"/>
                  </a:lnTo>
                  <a:lnTo>
                    <a:pt x="110104" y="5720"/>
                  </a:lnTo>
                  <a:lnTo>
                    <a:pt x="110104" y="8580"/>
                  </a:lnTo>
                  <a:lnTo>
                    <a:pt x="108674" y="11439"/>
                  </a:lnTo>
                  <a:lnTo>
                    <a:pt x="107244" y="12869"/>
                  </a:lnTo>
                  <a:lnTo>
                    <a:pt x="104384" y="12869"/>
                  </a:lnTo>
                  <a:lnTo>
                    <a:pt x="64347" y="12869"/>
                  </a:lnTo>
                  <a:lnTo>
                    <a:pt x="64347" y="12869"/>
                  </a:lnTo>
                  <a:lnTo>
                    <a:pt x="54337" y="14299"/>
                  </a:lnTo>
                  <a:lnTo>
                    <a:pt x="44328" y="17159"/>
                  </a:lnTo>
                  <a:lnTo>
                    <a:pt x="35748" y="21449"/>
                  </a:lnTo>
                  <a:lnTo>
                    <a:pt x="28599" y="28598"/>
                  </a:lnTo>
                  <a:lnTo>
                    <a:pt x="22879" y="35748"/>
                  </a:lnTo>
                  <a:lnTo>
                    <a:pt x="18589" y="44328"/>
                  </a:lnTo>
                  <a:lnTo>
                    <a:pt x="15730" y="52907"/>
                  </a:lnTo>
                  <a:lnTo>
                    <a:pt x="14300" y="64346"/>
                  </a:lnTo>
                  <a:lnTo>
                    <a:pt x="14300" y="398948"/>
                  </a:lnTo>
                  <a:lnTo>
                    <a:pt x="14300" y="398948"/>
                  </a:lnTo>
                  <a:lnTo>
                    <a:pt x="15730" y="408957"/>
                  </a:lnTo>
                  <a:lnTo>
                    <a:pt x="18589" y="418967"/>
                  </a:lnTo>
                  <a:lnTo>
                    <a:pt x="22879" y="427546"/>
                  </a:lnTo>
                  <a:lnTo>
                    <a:pt x="28599" y="434696"/>
                  </a:lnTo>
                  <a:lnTo>
                    <a:pt x="35748" y="440415"/>
                  </a:lnTo>
                  <a:lnTo>
                    <a:pt x="44328" y="444705"/>
                  </a:lnTo>
                  <a:lnTo>
                    <a:pt x="54337" y="447565"/>
                  </a:lnTo>
                  <a:lnTo>
                    <a:pt x="64347" y="448995"/>
                  </a:lnTo>
                  <a:lnTo>
                    <a:pt x="529070" y="448995"/>
                  </a:lnTo>
                  <a:lnTo>
                    <a:pt x="529070" y="448995"/>
                  </a:lnTo>
                  <a:lnTo>
                    <a:pt x="539079" y="447565"/>
                  </a:lnTo>
                  <a:lnTo>
                    <a:pt x="549088" y="444705"/>
                  </a:lnTo>
                  <a:lnTo>
                    <a:pt x="557668" y="440415"/>
                  </a:lnTo>
                  <a:lnTo>
                    <a:pt x="564818" y="434696"/>
                  </a:lnTo>
                  <a:lnTo>
                    <a:pt x="570537" y="427546"/>
                  </a:lnTo>
                  <a:lnTo>
                    <a:pt x="576257" y="418967"/>
                  </a:lnTo>
                  <a:lnTo>
                    <a:pt x="579117" y="408957"/>
                  </a:lnTo>
                  <a:lnTo>
                    <a:pt x="579117" y="398948"/>
                  </a:lnTo>
                  <a:lnTo>
                    <a:pt x="579117" y="64346"/>
                  </a:lnTo>
                  <a:lnTo>
                    <a:pt x="579117" y="64346"/>
                  </a:lnTo>
                  <a:lnTo>
                    <a:pt x="579117" y="52907"/>
                  </a:lnTo>
                  <a:lnTo>
                    <a:pt x="576257" y="44328"/>
                  </a:lnTo>
                  <a:lnTo>
                    <a:pt x="570537" y="35748"/>
                  </a:lnTo>
                  <a:lnTo>
                    <a:pt x="564818" y="28598"/>
                  </a:lnTo>
                  <a:lnTo>
                    <a:pt x="557668" y="21449"/>
                  </a:lnTo>
                  <a:lnTo>
                    <a:pt x="549088" y="17159"/>
                  </a:lnTo>
                  <a:lnTo>
                    <a:pt x="539079" y="14299"/>
                  </a:lnTo>
                  <a:lnTo>
                    <a:pt x="529070" y="12869"/>
                  </a:lnTo>
                  <a:lnTo>
                    <a:pt x="510481" y="12869"/>
                  </a:lnTo>
                  <a:lnTo>
                    <a:pt x="510481" y="12869"/>
                  </a:lnTo>
                  <a:lnTo>
                    <a:pt x="507621" y="12869"/>
                  </a:lnTo>
                  <a:lnTo>
                    <a:pt x="506191" y="11439"/>
                  </a:lnTo>
                  <a:lnTo>
                    <a:pt x="504761" y="8580"/>
                  </a:lnTo>
                  <a:lnTo>
                    <a:pt x="503331" y="5720"/>
                  </a:lnTo>
                  <a:lnTo>
                    <a:pt x="503331" y="5720"/>
                  </a:lnTo>
                  <a:lnTo>
                    <a:pt x="504761" y="2860"/>
                  </a:lnTo>
                  <a:lnTo>
                    <a:pt x="506191" y="1430"/>
                  </a:lnTo>
                  <a:lnTo>
                    <a:pt x="507621" y="0"/>
                  </a:lnTo>
                  <a:lnTo>
                    <a:pt x="510481" y="0"/>
                  </a:lnTo>
                  <a:lnTo>
                    <a:pt x="529070" y="0"/>
                  </a:lnTo>
                  <a:lnTo>
                    <a:pt x="529070" y="0"/>
                  </a:lnTo>
                  <a:lnTo>
                    <a:pt x="541939" y="0"/>
                  </a:lnTo>
                  <a:lnTo>
                    <a:pt x="554808" y="4290"/>
                  </a:lnTo>
                  <a:lnTo>
                    <a:pt x="564818" y="10009"/>
                  </a:lnTo>
                  <a:lnTo>
                    <a:pt x="574827" y="18589"/>
                  </a:lnTo>
                  <a:lnTo>
                    <a:pt x="581977" y="27168"/>
                  </a:lnTo>
                  <a:lnTo>
                    <a:pt x="589126" y="38608"/>
                  </a:lnTo>
                  <a:lnTo>
                    <a:pt x="591986" y="50047"/>
                  </a:lnTo>
                  <a:lnTo>
                    <a:pt x="593416" y="64346"/>
                  </a:lnTo>
                  <a:lnTo>
                    <a:pt x="593416" y="398948"/>
                  </a:lnTo>
                  <a:lnTo>
                    <a:pt x="593416" y="398948"/>
                  </a:lnTo>
                  <a:lnTo>
                    <a:pt x="591986" y="411817"/>
                  </a:lnTo>
                  <a:lnTo>
                    <a:pt x="589126" y="423256"/>
                  </a:lnTo>
                  <a:lnTo>
                    <a:pt x="581977" y="434696"/>
                  </a:lnTo>
                  <a:lnTo>
                    <a:pt x="574827" y="444705"/>
                  </a:lnTo>
                  <a:lnTo>
                    <a:pt x="564818" y="451855"/>
                  </a:lnTo>
                  <a:lnTo>
                    <a:pt x="554808" y="457574"/>
                  </a:lnTo>
                  <a:lnTo>
                    <a:pt x="541939" y="461864"/>
                  </a:lnTo>
                  <a:lnTo>
                    <a:pt x="529070" y="463294"/>
                  </a:lnTo>
                  <a:lnTo>
                    <a:pt x="529070" y="4632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8" name="Freeform 62"/>
            <p:cNvSpPr>
              <a:spLocks/>
            </p:cNvSpPr>
            <p:nvPr/>
          </p:nvSpPr>
          <p:spPr bwMode="auto">
            <a:xfrm>
              <a:off x="109020349" y="107840857"/>
              <a:ext cx="54337" cy="12869"/>
            </a:xfrm>
            <a:custGeom>
              <a:avLst/>
              <a:gdLst>
                <a:gd name="T0" fmla="*/ 47187 w 54337"/>
                <a:gd name="T1" fmla="*/ 12869 h 12869"/>
                <a:gd name="T2" fmla="*/ 5720 w 54337"/>
                <a:gd name="T3" fmla="*/ 12869 h 12869"/>
                <a:gd name="T4" fmla="*/ 5720 w 54337"/>
                <a:gd name="T5" fmla="*/ 12869 h 12869"/>
                <a:gd name="T6" fmla="*/ 4290 w 54337"/>
                <a:gd name="T7" fmla="*/ 12869 h 12869"/>
                <a:gd name="T8" fmla="*/ 1430 w 54337"/>
                <a:gd name="T9" fmla="*/ 11439 h 12869"/>
                <a:gd name="T10" fmla="*/ 0 w 54337"/>
                <a:gd name="T11" fmla="*/ 8580 h 12869"/>
                <a:gd name="T12" fmla="*/ 0 w 54337"/>
                <a:gd name="T13" fmla="*/ 5720 h 12869"/>
                <a:gd name="T14" fmla="*/ 0 w 54337"/>
                <a:gd name="T15" fmla="*/ 5720 h 12869"/>
                <a:gd name="T16" fmla="*/ 0 w 54337"/>
                <a:gd name="T17" fmla="*/ 2860 h 12869"/>
                <a:gd name="T18" fmla="*/ 1430 w 54337"/>
                <a:gd name="T19" fmla="*/ 1430 h 12869"/>
                <a:gd name="T20" fmla="*/ 4290 w 54337"/>
                <a:gd name="T21" fmla="*/ 0 h 12869"/>
                <a:gd name="T22" fmla="*/ 5720 w 54337"/>
                <a:gd name="T23" fmla="*/ 0 h 12869"/>
                <a:gd name="T24" fmla="*/ 47187 w 54337"/>
                <a:gd name="T25" fmla="*/ 0 h 12869"/>
                <a:gd name="T26" fmla="*/ 47187 w 54337"/>
                <a:gd name="T27" fmla="*/ 0 h 12869"/>
                <a:gd name="T28" fmla="*/ 50047 w 54337"/>
                <a:gd name="T29" fmla="*/ 0 h 12869"/>
                <a:gd name="T30" fmla="*/ 52907 w 54337"/>
                <a:gd name="T31" fmla="*/ 1430 h 12869"/>
                <a:gd name="T32" fmla="*/ 54337 w 54337"/>
                <a:gd name="T33" fmla="*/ 2860 h 12869"/>
                <a:gd name="T34" fmla="*/ 54337 w 54337"/>
                <a:gd name="T35" fmla="*/ 5720 h 12869"/>
                <a:gd name="T36" fmla="*/ 54337 w 54337"/>
                <a:gd name="T37" fmla="*/ 5720 h 12869"/>
                <a:gd name="T38" fmla="*/ 54337 w 54337"/>
                <a:gd name="T39" fmla="*/ 8580 h 12869"/>
                <a:gd name="T40" fmla="*/ 52907 w 54337"/>
                <a:gd name="T41" fmla="*/ 11439 h 12869"/>
                <a:gd name="T42" fmla="*/ 50047 w 54337"/>
                <a:gd name="T43" fmla="*/ 12869 h 12869"/>
                <a:gd name="T44" fmla="*/ 47187 w 54337"/>
                <a:gd name="T45" fmla="*/ 12869 h 12869"/>
                <a:gd name="T46" fmla="*/ 47187 w 54337"/>
                <a:gd name="T47" fmla="*/ 12869 h 12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337" h="12869">
                  <a:moveTo>
                    <a:pt x="47187" y="12869"/>
                  </a:moveTo>
                  <a:lnTo>
                    <a:pt x="5720" y="12869"/>
                  </a:lnTo>
                  <a:lnTo>
                    <a:pt x="5720" y="12869"/>
                  </a:lnTo>
                  <a:lnTo>
                    <a:pt x="4290" y="12869"/>
                  </a:lnTo>
                  <a:lnTo>
                    <a:pt x="1430" y="11439"/>
                  </a:lnTo>
                  <a:lnTo>
                    <a:pt x="0" y="8580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5720" y="0"/>
                  </a:lnTo>
                  <a:lnTo>
                    <a:pt x="47187" y="0"/>
                  </a:lnTo>
                  <a:lnTo>
                    <a:pt x="47187" y="0"/>
                  </a:lnTo>
                  <a:lnTo>
                    <a:pt x="50047" y="0"/>
                  </a:lnTo>
                  <a:lnTo>
                    <a:pt x="52907" y="1430"/>
                  </a:lnTo>
                  <a:lnTo>
                    <a:pt x="54337" y="2860"/>
                  </a:lnTo>
                  <a:lnTo>
                    <a:pt x="54337" y="5720"/>
                  </a:lnTo>
                  <a:lnTo>
                    <a:pt x="54337" y="5720"/>
                  </a:lnTo>
                  <a:lnTo>
                    <a:pt x="54337" y="8580"/>
                  </a:lnTo>
                  <a:lnTo>
                    <a:pt x="52907" y="11439"/>
                  </a:lnTo>
                  <a:lnTo>
                    <a:pt x="50047" y="12869"/>
                  </a:lnTo>
                  <a:lnTo>
                    <a:pt x="47187" y="12869"/>
                  </a:lnTo>
                  <a:lnTo>
                    <a:pt x="47187" y="128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9" name="Freeform 63"/>
            <p:cNvSpPr>
              <a:spLocks/>
            </p:cNvSpPr>
            <p:nvPr/>
          </p:nvSpPr>
          <p:spPr bwMode="auto">
            <a:xfrm>
              <a:off x="109109004" y="107840857"/>
              <a:ext cx="55767" cy="12869"/>
            </a:xfrm>
            <a:custGeom>
              <a:avLst/>
              <a:gdLst>
                <a:gd name="T0" fmla="*/ 48617 w 55767"/>
                <a:gd name="T1" fmla="*/ 12869 h 12869"/>
                <a:gd name="T2" fmla="*/ 7149 w 55767"/>
                <a:gd name="T3" fmla="*/ 12869 h 12869"/>
                <a:gd name="T4" fmla="*/ 7149 w 55767"/>
                <a:gd name="T5" fmla="*/ 12869 h 12869"/>
                <a:gd name="T6" fmla="*/ 4290 w 55767"/>
                <a:gd name="T7" fmla="*/ 12869 h 12869"/>
                <a:gd name="T8" fmla="*/ 2860 w 55767"/>
                <a:gd name="T9" fmla="*/ 11439 h 12869"/>
                <a:gd name="T10" fmla="*/ 1430 w 55767"/>
                <a:gd name="T11" fmla="*/ 8580 h 12869"/>
                <a:gd name="T12" fmla="*/ 0 w 55767"/>
                <a:gd name="T13" fmla="*/ 5720 h 12869"/>
                <a:gd name="T14" fmla="*/ 0 w 55767"/>
                <a:gd name="T15" fmla="*/ 5720 h 12869"/>
                <a:gd name="T16" fmla="*/ 1430 w 55767"/>
                <a:gd name="T17" fmla="*/ 2860 h 12869"/>
                <a:gd name="T18" fmla="*/ 2860 w 55767"/>
                <a:gd name="T19" fmla="*/ 1430 h 12869"/>
                <a:gd name="T20" fmla="*/ 4290 w 55767"/>
                <a:gd name="T21" fmla="*/ 0 h 12869"/>
                <a:gd name="T22" fmla="*/ 7149 w 55767"/>
                <a:gd name="T23" fmla="*/ 0 h 12869"/>
                <a:gd name="T24" fmla="*/ 48617 w 55767"/>
                <a:gd name="T25" fmla="*/ 0 h 12869"/>
                <a:gd name="T26" fmla="*/ 48617 w 55767"/>
                <a:gd name="T27" fmla="*/ 0 h 12869"/>
                <a:gd name="T28" fmla="*/ 51477 w 55767"/>
                <a:gd name="T29" fmla="*/ 0 h 12869"/>
                <a:gd name="T30" fmla="*/ 52907 w 55767"/>
                <a:gd name="T31" fmla="*/ 1430 h 12869"/>
                <a:gd name="T32" fmla="*/ 54337 w 55767"/>
                <a:gd name="T33" fmla="*/ 2860 h 12869"/>
                <a:gd name="T34" fmla="*/ 55767 w 55767"/>
                <a:gd name="T35" fmla="*/ 5720 h 12869"/>
                <a:gd name="T36" fmla="*/ 55767 w 55767"/>
                <a:gd name="T37" fmla="*/ 5720 h 12869"/>
                <a:gd name="T38" fmla="*/ 54337 w 55767"/>
                <a:gd name="T39" fmla="*/ 8580 h 12869"/>
                <a:gd name="T40" fmla="*/ 52907 w 55767"/>
                <a:gd name="T41" fmla="*/ 11439 h 12869"/>
                <a:gd name="T42" fmla="*/ 51477 w 55767"/>
                <a:gd name="T43" fmla="*/ 12869 h 12869"/>
                <a:gd name="T44" fmla="*/ 48617 w 55767"/>
                <a:gd name="T45" fmla="*/ 12869 h 12869"/>
                <a:gd name="T46" fmla="*/ 48617 w 55767"/>
                <a:gd name="T47" fmla="*/ 12869 h 12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767" h="12869">
                  <a:moveTo>
                    <a:pt x="48617" y="12869"/>
                  </a:moveTo>
                  <a:lnTo>
                    <a:pt x="7149" y="12869"/>
                  </a:lnTo>
                  <a:lnTo>
                    <a:pt x="7149" y="12869"/>
                  </a:lnTo>
                  <a:lnTo>
                    <a:pt x="4290" y="12869"/>
                  </a:lnTo>
                  <a:lnTo>
                    <a:pt x="2860" y="11439"/>
                  </a:lnTo>
                  <a:lnTo>
                    <a:pt x="1430" y="8580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1430" y="2860"/>
                  </a:lnTo>
                  <a:lnTo>
                    <a:pt x="2860" y="1430"/>
                  </a:lnTo>
                  <a:lnTo>
                    <a:pt x="4290" y="0"/>
                  </a:lnTo>
                  <a:lnTo>
                    <a:pt x="7149" y="0"/>
                  </a:lnTo>
                  <a:lnTo>
                    <a:pt x="48617" y="0"/>
                  </a:lnTo>
                  <a:lnTo>
                    <a:pt x="48617" y="0"/>
                  </a:lnTo>
                  <a:lnTo>
                    <a:pt x="51477" y="0"/>
                  </a:lnTo>
                  <a:lnTo>
                    <a:pt x="52907" y="1430"/>
                  </a:lnTo>
                  <a:lnTo>
                    <a:pt x="54337" y="2860"/>
                  </a:lnTo>
                  <a:lnTo>
                    <a:pt x="55767" y="5720"/>
                  </a:lnTo>
                  <a:lnTo>
                    <a:pt x="55767" y="5720"/>
                  </a:lnTo>
                  <a:lnTo>
                    <a:pt x="54337" y="8580"/>
                  </a:lnTo>
                  <a:lnTo>
                    <a:pt x="52907" y="11439"/>
                  </a:lnTo>
                  <a:lnTo>
                    <a:pt x="51477" y="12869"/>
                  </a:lnTo>
                  <a:lnTo>
                    <a:pt x="48617" y="12869"/>
                  </a:lnTo>
                  <a:lnTo>
                    <a:pt x="48617" y="128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0" name="Freeform 64"/>
            <p:cNvSpPr>
              <a:spLocks/>
            </p:cNvSpPr>
            <p:nvPr/>
          </p:nvSpPr>
          <p:spPr bwMode="auto">
            <a:xfrm>
              <a:off x="109199089" y="107840857"/>
              <a:ext cx="55766" cy="12869"/>
            </a:xfrm>
            <a:custGeom>
              <a:avLst/>
              <a:gdLst>
                <a:gd name="T0" fmla="*/ 48617 w 55766"/>
                <a:gd name="T1" fmla="*/ 12869 h 12869"/>
                <a:gd name="T2" fmla="*/ 7149 w 55766"/>
                <a:gd name="T3" fmla="*/ 12869 h 12869"/>
                <a:gd name="T4" fmla="*/ 7149 w 55766"/>
                <a:gd name="T5" fmla="*/ 12869 h 12869"/>
                <a:gd name="T6" fmla="*/ 4289 w 55766"/>
                <a:gd name="T7" fmla="*/ 12869 h 12869"/>
                <a:gd name="T8" fmla="*/ 1429 w 55766"/>
                <a:gd name="T9" fmla="*/ 11439 h 12869"/>
                <a:gd name="T10" fmla="*/ 0 w 55766"/>
                <a:gd name="T11" fmla="*/ 8580 h 12869"/>
                <a:gd name="T12" fmla="*/ 0 w 55766"/>
                <a:gd name="T13" fmla="*/ 5720 h 12869"/>
                <a:gd name="T14" fmla="*/ 0 w 55766"/>
                <a:gd name="T15" fmla="*/ 5720 h 12869"/>
                <a:gd name="T16" fmla="*/ 0 w 55766"/>
                <a:gd name="T17" fmla="*/ 2860 h 12869"/>
                <a:gd name="T18" fmla="*/ 1429 w 55766"/>
                <a:gd name="T19" fmla="*/ 1430 h 12869"/>
                <a:gd name="T20" fmla="*/ 4289 w 55766"/>
                <a:gd name="T21" fmla="*/ 0 h 12869"/>
                <a:gd name="T22" fmla="*/ 7149 w 55766"/>
                <a:gd name="T23" fmla="*/ 0 h 12869"/>
                <a:gd name="T24" fmla="*/ 48617 w 55766"/>
                <a:gd name="T25" fmla="*/ 0 h 12869"/>
                <a:gd name="T26" fmla="*/ 48617 w 55766"/>
                <a:gd name="T27" fmla="*/ 0 h 12869"/>
                <a:gd name="T28" fmla="*/ 51477 w 55766"/>
                <a:gd name="T29" fmla="*/ 0 h 12869"/>
                <a:gd name="T30" fmla="*/ 52906 w 55766"/>
                <a:gd name="T31" fmla="*/ 1430 h 12869"/>
                <a:gd name="T32" fmla="*/ 54336 w 55766"/>
                <a:gd name="T33" fmla="*/ 2860 h 12869"/>
                <a:gd name="T34" fmla="*/ 55766 w 55766"/>
                <a:gd name="T35" fmla="*/ 5720 h 12869"/>
                <a:gd name="T36" fmla="*/ 55766 w 55766"/>
                <a:gd name="T37" fmla="*/ 5720 h 12869"/>
                <a:gd name="T38" fmla="*/ 54336 w 55766"/>
                <a:gd name="T39" fmla="*/ 8580 h 12869"/>
                <a:gd name="T40" fmla="*/ 52906 w 55766"/>
                <a:gd name="T41" fmla="*/ 11439 h 12869"/>
                <a:gd name="T42" fmla="*/ 51477 w 55766"/>
                <a:gd name="T43" fmla="*/ 12869 h 12869"/>
                <a:gd name="T44" fmla="*/ 48617 w 55766"/>
                <a:gd name="T45" fmla="*/ 12869 h 12869"/>
                <a:gd name="T46" fmla="*/ 48617 w 55766"/>
                <a:gd name="T47" fmla="*/ 12869 h 12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766" h="12869">
                  <a:moveTo>
                    <a:pt x="48617" y="12869"/>
                  </a:moveTo>
                  <a:lnTo>
                    <a:pt x="7149" y="12869"/>
                  </a:lnTo>
                  <a:lnTo>
                    <a:pt x="7149" y="12869"/>
                  </a:lnTo>
                  <a:lnTo>
                    <a:pt x="4289" y="12869"/>
                  </a:lnTo>
                  <a:lnTo>
                    <a:pt x="1429" y="11439"/>
                  </a:lnTo>
                  <a:lnTo>
                    <a:pt x="0" y="8580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29" y="1430"/>
                  </a:lnTo>
                  <a:lnTo>
                    <a:pt x="4289" y="0"/>
                  </a:lnTo>
                  <a:lnTo>
                    <a:pt x="7149" y="0"/>
                  </a:lnTo>
                  <a:lnTo>
                    <a:pt x="48617" y="0"/>
                  </a:lnTo>
                  <a:lnTo>
                    <a:pt x="48617" y="0"/>
                  </a:lnTo>
                  <a:lnTo>
                    <a:pt x="51477" y="0"/>
                  </a:lnTo>
                  <a:lnTo>
                    <a:pt x="52906" y="1430"/>
                  </a:lnTo>
                  <a:lnTo>
                    <a:pt x="54336" y="2860"/>
                  </a:lnTo>
                  <a:lnTo>
                    <a:pt x="55766" y="5720"/>
                  </a:lnTo>
                  <a:lnTo>
                    <a:pt x="55766" y="5720"/>
                  </a:lnTo>
                  <a:lnTo>
                    <a:pt x="54336" y="8580"/>
                  </a:lnTo>
                  <a:lnTo>
                    <a:pt x="52906" y="11439"/>
                  </a:lnTo>
                  <a:lnTo>
                    <a:pt x="51477" y="12869"/>
                  </a:lnTo>
                  <a:lnTo>
                    <a:pt x="48617" y="12869"/>
                  </a:lnTo>
                  <a:lnTo>
                    <a:pt x="48617" y="128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1" name="Freeform 65"/>
            <p:cNvSpPr>
              <a:spLocks/>
            </p:cNvSpPr>
            <p:nvPr/>
          </p:nvSpPr>
          <p:spPr bwMode="auto">
            <a:xfrm>
              <a:off x="109289173" y="107840857"/>
              <a:ext cx="54337" cy="12869"/>
            </a:xfrm>
            <a:custGeom>
              <a:avLst/>
              <a:gdLst>
                <a:gd name="T0" fmla="*/ 47188 w 54337"/>
                <a:gd name="T1" fmla="*/ 12869 h 12869"/>
                <a:gd name="T2" fmla="*/ 7150 w 54337"/>
                <a:gd name="T3" fmla="*/ 12869 h 12869"/>
                <a:gd name="T4" fmla="*/ 7150 w 54337"/>
                <a:gd name="T5" fmla="*/ 12869 h 12869"/>
                <a:gd name="T6" fmla="*/ 4290 w 54337"/>
                <a:gd name="T7" fmla="*/ 12869 h 12869"/>
                <a:gd name="T8" fmla="*/ 1430 w 54337"/>
                <a:gd name="T9" fmla="*/ 11439 h 12869"/>
                <a:gd name="T10" fmla="*/ 0 w 54337"/>
                <a:gd name="T11" fmla="*/ 8580 h 12869"/>
                <a:gd name="T12" fmla="*/ 0 w 54337"/>
                <a:gd name="T13" fmla="*/ 5720 h 12869"/>
                <a:gd name="T14" fmla="*/ 0 w 54337"/>
                <a:gd name="T15" fmla="*/ 5720 h 12869"/>
                <a:gd name="T16" fmla="*/ 0 w 54337"/>
                <a:gd name="T17" fmla="*/ 2860 h 12869"/>
                <a:gd name="T18" fmla="*/ 1430 w 54337"/>
                <a:gd name="T19" fmla="*/ 1430 h 12869"/>
                <a:gd name="T20" fmla="*/ 4290 w 54337"/>
                <a:gd name="T21" fmla="*/ 0 h 12869"/>
                <a:gd name="T22" fmla="*/ 7150 w 54337"/>
                <a:gd name="T23" fmla="*/ 0 h 12869"/>
                <a:gd name="T24" fmla="*/ 47188 w 54337"/>
                <a:gd name="T25" fmla="*/ 0 h 12869"/>
                <a:gd name="T26" fmla="*/ 47188 w 54337"/>
                <a:gd name="T27" fmla="*/ 0 h 12869"/>
                <a:gd name="T28" fmla="*/ 50047 w 54337"/>
                <a:gd name="T29" fmla="*/ 0 h 12869"/>
                <a:gd name="T30" fmla="*/ 52907 w 54337"/>
                <a:gd name="T31" fmla="*/ 1430 h 12869"/>
                <a:gd name="T32" fmla="*/ 54337 w 54337"/>
                <a:gd name="T33" fmla="*/ 2860 h 12869"/>
                <a:gd name="T34" fmla="*/ 54337 w 54337"/>
                <a:gd name="T35" fmla="*/ 5720 h 12869"/>
                <a:gd name="T36" fmla="*/ 54337 w 54337"/>
                <a:gd name="T37" fmla="*/ 5720 h 12869"/>
                <a:gd name="T38" fmla="*/ 54337 w 54337"/>
                <a:gd name="T39" fmla="*/ 8580 h 12869"/>
                <a:gd name="T40" fmla="*/ 52907 w 54337"/>
                <a:gd name="T41" fmla="*/ 11439 h 12869"/>
                <a:gd name="T42" fmla="*/ 50047 w 54337"/>
                <a:gd name="T43" fmla="*/ 12869 h 12869"/>
                <a:gd name="T44" fmla="*/ 47188 w 54337"/>
                <a:gd name="T45" fmla="*/ 12869 h 12869"/>
                <a:gd name="T46" fmla="*/ 47188 w 54337"/>
                <a:gd name="T47" fmla="*/ 12869 h 12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337" h="12869">
                  <a:moveTo>
                    <a:pt x="47188" y="12869"/>
                  </a:moveTo>
                  <a:lnTo>
                    <a:pt x="7150" y="12869"/>
                  </a:lnTo>
                  <a:lnTo>
                    <a:pt x="7150" y="12869"/>
                  </a:lnTo>
                  <a:lnTo>
                    <a:pt x="4290" y="12869"/>
                  </a:lnTo>
                  <a:lnTo>
                    <a:pt x="1430" y="11439"/>
                  </a:lnTo>
                  <a:lnTo>
                    <a:pt x="0" y="8580"/>
                  </a:lnTo>
                  <a:lnTo>
                    <a:pt x="0" y="5720"/>
                  </a:lnTo>
                  <a:lnTo>
                    <a:pt x="0" y="5720"/>
                  </a:lnTo>
                  <a:lnTo>
                    <a:pt x="0" y="2860"/>
                  </a:lnTo>
                  <a:lnTo>
                    <a:pt x="1430" y="1430"/>
                  </a:lnTo>
                  <a:lnTo>
                    <a:pt x="4290" y="0"/>
                  </a:lnTo>
                  <a:lnTo>
                    <a:pt x="7150" y="0"/>
                  </a:lnTo>
                  <a:lnTo>
                    <a:pt x="47188" y="0"/>
                  </a:lnTo>
                  <a:lnTo>
                    <a:pt x="47188" y="0"/>
                  </a:lnTo>
                  <a:lnTo>
                    <a:pt x="50047" y="0"/>
                  </a:lnTo>
                  <a:lnTo>
                    <a:pt x="52907" y="1430"/>
                  </a:lnTo>
                  <a:lnTo>
                    <a:pt x="54337" y="2860"/>
                  </a:lnTo>
                  <a:lnTo>
                    <a:pt x="54337" y="5720"/>
                  </a:lnTo>
                  <a:lnTo>
                    <a:pt x="54337" y="5720"/>
                  </a:lnTo>
                  <a:lnTo>
                    <a:pt x="54337" y="8580"/>
                  </a:lnTo>
                  <a:lnTo>
                    <a:pt x="52907" y="11439"/>
                  </a:lnTo>
                  <a:lnTo>
                    <a:pt x="50047" y="12869"/>
                  </a:lnTo>
                  <a:lnTo>
                    <a:pt x="47188" y="12869"/>
                  </a:lnTo>
                  <a:lnTo>
                    <a:pt x="47188" y="128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2" name="Freeform 66"/>
            <p:cNvSpPr>
              <a:spLocks/>
            </p:cNvSpPr>
            <p:nvPr/>
          </p:nvSpPr>
          <p:spPr bwMode="auto">
            <a:xfrm>
              <a:off x="108971732" y="107785090"/>
              <a:ext cx="61486" cy="110104"/>
            </a:xfrm>
            <a:custGeom>
              <a:avLst/>
              <a:gdLst>
                <a:gd name="T0" fmla="*/ 31458 w 61486"/>
                <a:gd name="T1" fmla="*/ 110104 h 110104"/>
                <a:gd name="T2" fmla="*/ 31458 w 61486"/>
                <a:gd name="T3" fmla="*/ 110104 h 110104"/>
                <a:gd name="T4" fmla="*/ 24308 w 61486"/>
                <a:gd name="T5" fmla="*/ 110104 h 110104"/>
                <a:gd name="T6" fmla="*/ 18589 w 61486"/>
                <a:gd name="T7" fmla="*/ 108674 h 110104"/>
                <a:gd name="T8" fmla="*/ 12869 w 61486"/>
                <a:gd name="T9" fmla="*/ 105814 h 110104"/>
                <a:gd name="T10" fmla="*/ 8579 w 61486"/>
                <a:gd name="T11" fmla="*/ 101524 h 110104"/>
                <a:gd name="T12" fmla="*/ 5719 w 61486"/>
                <a:gd name="T13" fmla="*/ 97235 h 110104"/>
                <a:gd name="T14" fmla="*/ 2860 w 61486"/>
                <a:gd name="T15" fmla="*/ 91515 h 110104"/>
                <a:gd name="T16" fmla="*/ 0 w 61486"/>
                <a:gd name="T17" fmla="*/ 85795 h 110104"/>
                <a:gd name="T18" fmla="*/ 0 w 61486"/>
                <a:gd name="T19" fmla="*/ 78646 h 110104"/>
                <a:gd name="T20" fmla="*/ 0 w 61486"/>
                <a:gd name="T21" fmla="*/ 31458 h 110104"/>
                <a:gd name="T22" fmla="*/ 0 w 61486"/>
                <a:gd name="T23" fmla="*/ 31458 h 110104"/>
                <a:gd name="T24" fmla="*/ 0 w 61486"/>
                <a:gd name="T25" fmla="*/ 24309 h 110104"/>
                <a:gd name="T26" fmla="*/ 2860 w 61486"/>
                <a:gd name="T27" fmla="*/ 18589 h 110104"/>
                <a:gd name="T28" fmla="*/ 5719 w 61486"/>
                <a:gd name="T29" fmla="*/ 12869 h 110104"/>
                <a:gd name="T30" fmla="*/ 8579 w 61486"/>
                <a:gd name="T31" fmla="*/ 8580 h 110104"/>
                <a:gd name="T32" fmla="*/ 12869 w 61486"/>
                <a:gd name="T33" fmla="*/ 5720 h 110104"/>
                <a:gd name="T34" fmla="*/ 18589 w 61486"/>
                <a:gd name="T35" fmla="*/ 2860 h 110104"/>
                <a:gd name="T36" fmla="*/ 24308 w 61486"/>
                <a:gd name="T37" fmla="*/ 0 h 110104"/>
                <a:gd name="T38" fmla="*/ 31458 w 61486"/>
                <a:gd name="T39" fmla="*/ 0 h 110104"/>
                <a:gd name="T40" fmla="*/ 31458 w 61486"/>
                <a:gd name="T41" fmla="*/ 0 h 110104"/>
                <a:gd name="T42" fmla="*/ 37178 w 61486"/>
                <a:gd name="T43" fmla="*/ 0 h 110104"/>
                <a:gd name="T44" fmla="*/ 42897 w 61486"/>
                <a:gd name="T45" fmla="*/ 2860 h 110104"/>
                <a:gd name="T46" fmla="*/ 48617 w 61486"/>
                <a:gd name="T47" fmla="*/ 5720 h 110104"/>
                <a:gd name="T48" fmla="*/ 52907 w 61486"/>
                <a:gd name="T49" fmla="*/ 8580 h 110104"/>
                <a:gd name="T50" fmla="*/ 57196 w 61486"/>
                <a:gd name="T51" fmla="*/ 12869 h 110104"/>
                <a:gd name="T52" fmla="*/ 60056 w 61486"/>
                <a:gd name="T53" fmla="*/ 18589 h 110104"/>
                <a:gd name="T54" fmla="*/ 61486 w 61486"/>
                <a:gd name="T55" fmla="*/ 24309 h 110104"/>
                <a:gd name="T56" fmla="*/ 61486 w 61486"/>
                <a:gd name="T57" fmla="*/ 31458 h 110104"/>
                <a:gd name="T58" fmla="*/ 61486 w 61486"/>
                <a:gd name="T59" fmla="*/ 78646 h 110104"/>
                <a:gd name="T60" fmla="*/ 61486 w 61486"/>
                <a:gd name="T61" fmla="*/ 78646 h 110104"/>
                <a:gd name="T62" fmla="*/ 61486 w 61486"/>
                <a:gd name="T63" fmla="*/ 85795 h 110104"/>
                <a:gd name="T64" fmla="*/ 60056 w 61486"/>
                <a:gd name="T65" fmla="*/ 91515 h 110104"/>
                <a:gd name="T66" fmla="*/ 57196 w 61486"/>
                <a:gd name="T67" fmla="*/ 97235 h 110104"/>
                <a:gd name="T68" fmla="*/ 52907 w 61486"/>
                <a:gd name="T69" fmla="*/ 101524 h 110104"/>
                <a:gd name="T70" fmla="*/ 48617 w 61486"/>
                <a:gd name="T71" fmla="*/ 105814 h 110104"/>
                <a:gd name="T72" fmla="*/ 42897 w 61486"/>
                <a:gd name="T73" fmla="*/ 108674 h 110104"/>
                <a:gd name="T74" fmla="*/ 37178 w 61486"/>
                <a:gd name="T75" fmla="*/ 110104 h 110104"/>
                <a:gd name="T76" fmla="*/ 31458 w 61486"/>
                <a:gd name="T77" fmla="*/ 110104 h 110104"/>
                <a:gd name="T78" fmla="*/ 31458 w 61486"/>
                <a:gd name="T79" fmla="*/ 110104 h 110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486" h="110104">
                  <a:moveTo>
                    <a:pt x="31458" y="110104"/>
                  </a:moveTo>
                  <a:lnTo>
                    <a:pt x="31458" y="110104"/>
                  </a:lnTo>
                  <a:lnTo>
                    <a:pt x="24308" y="110104"/>
                  </a:lnTo>
                  <a:lnTo>
                    <a:pt x="18589" y="108674"/>
                  </a:lnTo>
                  <a:lnTo>
                    <a:pt x="12869" y="105814"/>
                  </a:lnTo>
                  <a:lnTo>
                    <a:pt x="8579" y="101524"/>
                  </a:lnTo>
                  <a:lnTo>
                    <a:pt x="5719" y="97235"/>
                  </a:lnTo>
                  <a:lnTo>
                    <a:pt x="2860" y="91515"/>
                  </a:lnTo>
                  <a:lnTo>
                    <a:pt x="0" y="85795"/>
                  </a:lnTo>
                  <a:lnTo>
                    <a:pt x="0" y="78646"/>
                  </a:lnTo>
                  <a:lnTo>
                    <a:pt x="0" y="31458"/>
                  </a:lnTo>
                  <a:lnTo>
                    <a:pt x="0" y="31458"/>
                  </a:lnTo>
                  <a:lnTo>
                    <a:pt x="0" y="24309"/>
                  </a:lnTo>
                  <a:lnTo>
                    <a:pt x="2860" y="18589"/>
                  </a:lnTo>
                  <a:lnTo>
                    <a:pt x="5719" y="12869"/>
                  </a:lnTo>
                  <a:lnTo>
                    <a:pt x="8579" y="8580"/>
                  </a:lnTo>
                  <a:lnTo>
                    <a:pt x="12869" y="5720"/>
                  </a:lnTo>
                  <a:lnTo>
                    <a:pt x="18589" y="2860"/>
                  </a:lnTo>
                  <a:lnTo>
                    <a:pt x="24308" y="0"/>
                  </a:lnTo>
                  <a:lnTo>
                    <a:pt x="31458" y="0"/>
                  </a:lnTo>
                  <a:lnTo>
                    <a:pt x="31458" y="0"/>
                  </a:lnTo>
                  <a:lnTo>
                    <a:pt x="37178" y="0"/>
                  </a:lnTo>
                  <a:lnTo>
                    <a:pt x="42897" y="2860"/>
                  </a:lnTo>
                  <a:lnTo>
                    <a:pt x="48617" y="5720"/>
                  </a:lnTo>
                  <a:lnTo>
                    <a:pt x="52907" y="8580"/>
                  </a:lnTo>
                  <a:lnTo>
                    <a:pt x="57196" y="12869"/>
                  </a:lnTo>
                  <a:lnTo>
                    <a:pt x="60056" y="18589"/>
                  </a:lnTo>
                  <a:lnTo>
                    <a:pt x="61486" y="24309"/>
                  </a:lnTo>
                  <a:lnTo>
                    <a:pt x="61486" y="31458"/>
                  </a:lnTo>
                  <a:lnTo>
                    <a:pt x="61486" y="78646"/>
                  </a:lnTo>
                  <a:lnTo>
                    <a:pt x="61486" y="78646"/>
                  </a:lnTo>
                  <a:lnTo>
                    <a:pt x="61486" y="85795"/>
                  </a:lnTo>
                  <a:lnTo>
                    <a:pt x="60056" y="91515"/>
                  </a:lnTo>
                  <a:lnTo>
                    <a:pt x="57196" y="97235"/>
                  </a:lnTo>
                  <a:lnTo>
                    <a:pt x="52907" y="101524"/>
                  </a:lnTo>
                  <a:lnTo>
                    <a:pt x="48617" y="105814"/>
                  </a:lnTo>
                  <a:lnTo>
                    <a:pt x="42897" y="108674"/>
                  </a:lnTo>
                  <a:lnTo>
                    <a:pt x="37178" y="110104"/>
                  </a:lnTo>
                  <a:lnTo>
                    <a:pt x="31458" y="110104"/>
                  </a:lnTo>
                  <a:lnTo>
                    <a:pt x="31458" y="110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3" name="Freeform 67"/>
            <p:cNvSpPr>
              <a:spLocks/>
            </p:cNvSpPr>
            <p:nvPr/>
          </p:nvSpPr>
          <p:spPr bwMode="auto">
            <a:xfrm>
              <a:off x="109061817" y="107785090"/>
              <a:ext cx="61486" cy="110104"/>
            </a:xfrm>
            <a:custGeom>
              <a:avLst/>
              <a:gdLst>
                <a:gd name="T0" fmla="*/ 30028 w 61486"/>
                <a:gd name="T1" fmla="*/ 110104 h 110104"/>
                <a:gd name="T2" fmla="*/ 30028 w 61486"/>
                <a:gd name="T3" fmla="*/ 110104 h 110104"/>
                <a:gd name="T4" fmla="*/ 24308 w 61486"/>
                <a:gd name="T5" fmla="*/ 110104 h 110104"/>
                <a:gd name="T6" fmla="*/ 18588 w 61486"/>
                <a:gd name="T7" fmla="*/ 108674 h 110104"/>
                <a:gd name="T8" fmla="*/ 12869 w 61486"/>
                <a:gd name="T9" fmla="*/ 105814 h 110104"/>
                <a:gd name="T10" fmla="*/ 8579 w 61486"/>
                <a:gd name="T11" fmla="*/ 101524 h 110104"/>
                <a:gd name="T12" fmla="*/ 4289 w 61486"/>
                <a:gd name="T13" fmla="*/ 97235 h 110104"/>
                <a:gd name="T14" fmla="*/ 1429 w 61486"/>
                <a:gd name="T15" fmla="*/ 91515 h 110104"/>
                <a:gd name="T16" fmla="*/ 0 w 61486"/>
                <a:gd name="T17" fmla="*/ 85795 h 110104"/>
                <a:gd name="T18" fmla="*/ 0 w 61486"/>
                <a:gd name="T19" fmla="*/ 78646 h 110104"/>
                <a:gd name="T20" fmla="*/ 0 w 61486"/>
                <a:gd name="T21" fmla="*/ 31458 h 110104"/>
                <a:gd name="T22" fmla="*/ 0 w 61486"/>
                <a:gd name="T23" fmla="*/ 31458 h 110104"/>
                <a:gd name="T24" fmla="*/ 0 w 61486"/>
                <a:gd name="T25" fmla="*/ 24309 h 110104"/>
                <a:gd name="T26" fmla="*/ 1429 w 61486"/>
                <a:gd name="T27" fmla="*/ 18589 h 110104"/>
                <a:gd name="T28" fmla="*/ 4289 w 61486"/>
                <a:gd name="T29" fmla="*/ 12869 h 110104"/>
                <a:gd name="T30" fmla="*/ 8579 w 61486"/>
                <a:gd name="T31" fmla="*/ 8580 h 110104"/>
                <a:gd name="T32" fmla="*/ 12869 w 61486"/>
                <a:gd name="T33" fmla="*/ 5720 h 110104"/>
                <a:gd name="T34" fmla="*/ 18588 w 61486"/>
                <a:gd name="T35" fmla="*/ 2860 h 110104"/>
                <a:gd name="T36" fmla="*/ 24308 w 61486"/>
                <a:gd name="T37" fmla="*/ 0 h 110104"/>
                <a:gd name="T38" fmla="*/ 30028 w 61486"/>
                <a:gd name="T39" fmla="*/ 0 h 110104"/>
                <a:gd name="T40" fmla="*/ 30028 w 61486"/>
                <a:gd name="T41" fmla="*/ 0 h 110104"/>
                <a:gd name="T42" fmla="*/ 37177 w 61486"/>
                <a:gd name="T43" fmla="*/ 0 h 110104"/>
                <a:gd name="T44" fmla="*/ 42897 w 61486"/>
                <a:gd name="T45" fmla="*/ 2860 h 110104"/>
                <a:gd name="T46" fmla="*/ 47187 w 61486"/>
                <a:gd name="T47" fmla="*/ 5720 h 110104"/>
                <a:gd name="T48" fmla="*/ 52906 w 61486"/>
                <a:gd name="T49" fmla="*/ 8580 h 110104"/>
                <a:gd name="T50" fmla="*/ 55766 w 61486"/>
                <a:gd name="T51" fmla="*/ 12869 h 110104"/>
                <a:gd name="T52" fmla="*/ 58626 w 61486"/>
                <a:gd name="T53" fmla="*/ 18589 h 110104"/>
                <a:gd name="T54" fmla="*/ 60056 w 61486"/>
                <a:gd name="T55" fmla="*/ 24309 h 110104"/>
                <a:gd name="T56" fmla="*/ 61486 w 61486"/>
                <a:gd name="T57" fmla="*/ 31458 h 110104"/>
                <a:gd name="T58" fmla="*/ 61486 w 61486"/>
                <a:gd name="T59" fmla="*/ 78646 h 110104"/>
                <a:gd name="T60" fmla="*/ 61486 w 61486"/>
                <a:gd name="T61" fmla="*/ 78646 h 110104"/>
                <a:gd name="T62" fmla="*/ 60056 w 61486"/>
                <a:gd name="T63" fmla="*/ 85795 h 110104"/>
                <a:gd name="T64" fmla="*/ 58626 w 61486"/>
                <a:gd name="T65" fmla="*/ 91515 h 110104"/>
                <a:gd name="T66" fmla="*/ 55766 w 61486"/>
                <a:gd name="T67" fmla="*/ 97235 h 110104"/>
                <a:gd name="T68" fmla="*/ 52906 w 61486"/>
                <a:gd name="T69" fmla="*/ 101524 h 110104"/>
                <a:gd name="T70" fmla="*/ 47187 w 61486"/>
                <a:gd name="T71" fmla="*/ 105814 h 110104"/>
                <a:gd name="T72" fmla="*/ 42897 w 61486"/>
                <a:gd name="T73" fmla="*/ 108674 h 110104"/>
                <a:gd name="T74" fmla="*/ 37177 w 61486"/>
                <a:gd name="T75" fmla="*/ 110104 h 110104"/>
                <a:gd name="T76" fmla="*/ 30028 w 61486"/>
                <a:gd name="T77" fmla="*/ 110104 h 110104"/>
                <a:gd name="T78" fmla="*/ 30028 w 61486"/>
                <a:gd name="T79" fmla="*/ 110104 h 110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486" h="110104">
                  <a:moveTo>
                    <a:pt x="30028" y="110104"/>
                  </a:moveTo>
                  <a:lnTo>
                    <a:pt x="30028" y="110104"/>
                  </a:lnTo>
                  <a:lnTo>
                    <a:pt x="24308" y="110104"/>
                  </a:lnTo>
                  <a:lnTo>
                    <a:pt x="18588" y="108674"/>
                  </a:lnTo>
                  <a:lnTo>
                    <a:pt x="12869" y="105814"/>
                  </a:lnTo>
                  <a:lnTo>
                    <a:pt x="8579" y="101524"/>
                  </a:lnTo>
                  <a:lnTo>
                    <a:pt x="4289" y="97235"/>
                  </a:lnTo>
                  <a:lnTo>
                    <a:pt x="1429" y="91515"/>
                  </a:lnTo>
                  <a:lnTo>
                    <a:pt x="0" y="85795"/>
                  </a:lnTo>
                  <a:lnTo>
                    <a:pt x="0" y="78646"/>
                  </a:lnTo>
                  <a:lnTo>
                    <a:pt x="0" y="31458"/>
                  </a:lnTo>
                  <a:lnTo>
                    <a:pt x="0" y="31458"/>
                  </a:lnTo>
                  <a:lnTo>
                    <a:pt x="0" y="24309"/>
                  </a:lnTo>
                  <a:lnTo>
                    <a:pt x="1429" y="18589"/>
                  </a:lnTo>
                  <a:lnTo>
                    <a:pt x="4289" y="12869"/>
                  </a:lnTo>
                  <a:lnTo>
                    <a:pt x="8579" y="8580"/>
                  </a:lnTo>
                  <a:lnTo>
                    <a:pt x="12869" y="5720"/>
                  </a:lnTo>
                  <a:lnTo>
                    <a:pt x="18588" y="2860"/>
                  </a:lnTo>
                  <a:lnTo>
                    <a:pt x="24308" y="0"/>
                  </a:lnTo>
                  <a:lnTo>
                    <a:pt x="30028" y="0"/>
                  </a:lnTo>
                  <a:lnTo>
                    <a:pt x="30028" y="0"/>
                  </a:lnTo>
                  <a:lnTo>
                    <a:pt x="37177" y="0"/>
                  </a:lnTo>
                  <a:lnTo>
                    <a:pt x="42897" y="2860"/>
                  </a:lnTo>
                  <a:lnTo>
                    <a:pt x="47187" y="5720"/>
                  </a:lnTo>
                  <a:lnTo>
                    <a:pt x="52906" y="8580"/>
                  </a:lnTo>
                  <a:lnTo>
                    <a:pt x="55766" y="12869"/>
                  </a:lnTo>
                  <a:lnTo>
                    <a:pt x="58626" y="18589"/>
                  </a:lnTo>
                  <a:lnTo>
                    <a:pt x="60056" y="24309"/>
                  </a:lnTo>
                  <a:lnTo>
                    <a:pt x="61486" y="31458"/>
                  </a:lnTo>
                  <a:lnTo>
                    <a:pt x="61486" y="78646"/>
                  </a:lnTo>
                  <a:lnTo>
                    <a:pt x="61486" y="78646"/>
                  </a:lnTo>
                  <a:lnTo>
                    <a:pt x="60056" y="85795"/>
                  </a:lnTo>
                  <a:lnTo>
                    <a:pt x="58626" y="91515"/>
                  </a:lnTo>
                  <a:lnTo>
                    <a:pt x="55766" y="97235"/>
                  </a:lnTo>
                  <a:lnTo>
                    <a:pt x="52906" y="101524"/>
                  </a:lnTo>
                  <a:lnTo>
                    <a:pt x="47187" y="105814"/>
                  </a:lnTo>
                  <a:lnTo>
                    <a:pt x="42897" y="108674"/>
                  </a:lnTo>
                  <a:lnTo>
                    <a:pt x="37177" y="110104"/>
                  </a:lnTo>
                  <a:lnTo>
                    <a:pt x="30028" y="110104"/>
                  </a:lnTo>
                  <a:lnTo>
                    <a:pt x="30028" y="110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4" name="Freeform 68"/>
            <p:cNvSpPr>
              <a:spLocks/>
            </p:cNvSpPr>
            <p:nvPr/>
          </p:nvSpPr>
          <p:spPr bwMode="auto">
            <a:xfrm>
              <a:off x="109150471" y="107785090"/>
              <a:ext cx="62917" cy="110104"/>
            </a:xfrm>
            <a:custGeom>
              <a:avLst/>
              <a:gdLst>
                <a:gd name="T0" fmla="*/ 31459 w 62917"/>
                <a:gd name="T1" fmla="*/ 110104 h 110104"/>
                <a:gd name="T2" fmla="*/ 31459 w 62917"/>
                <a:gd name="T3" fmla="*/ 110104 h 110104"/>
                <a:gd name="T4" fmla="*/ 25739 w 62917"/>
                <a:gd name="T5" fmla="*/ 110104 h 110104"/>
                <a:gd name="T6" fmla="*/ 18589 w 62917"/>
                <a:gd name="T7" fmla="*/ 108674 h 110104"/>
                <a:gd name="T8" fmla="*/ 14300 w 62917"/>
                <a:gd name="T9" fmla="*/ 105814 h 110104"/>
                <a:gd name="T10" fmla="*/ 10010 w 62917"/>
                <a:gd name="T11" fmla="*/ 101524 h 110104"/>
                <a:gd name="T12" fmla="*/ 5720 w 62917"/>
                <a:gd name="T13" fmla="*/ 97235 h 110104"/>
                <a:gd name="T14" fmla="*/ 2860 w 62917"/>
                <a:gd name="T15" fmla="*/ 91515 h 110104"/>
                <a:gd name="T16" fmla="*/ 1430 w 62917"/>
                <a:gd name="T17" fmla="*/ 85795 h 110104"/>
                <a:gd name="T18" fmla="*/ 0 w 62917"/>
                <a:gd name="T19" fmla="*/ 78646 h 110104"/>
                <a:gd name="T20" fmla="*/ 0 w 62917"/>
                <a:gd name="T21" fmla="*/ 31458 h 110104"/>
                <a:gd name="T22" fmla="*/ 0 w 62917"/>
                <a:gd name="T23" fmla="*/ 31458 h 110104"/>
                <a:gd name="T24" fmla="*/ 1430 w 62917"/>
                <a:gd name="T25" fmla="*/ 24309 h 110104"/>
                <a:gd name="T26" fmla="*/ 2860 w 62917"/>
                <a:gd name="T27" fmla="*/ 18589 h 110104"/>
                <a:gd name="T28" fmla="*/ 5720 w 62917"/>
                <a:gd name="T29" fmla="*/ 12869 h 110104"/>
                <a:gd name="T30" fmla="*/ 10010 w 62917"/>
                <a:gd name="T31" fmla="*/ 8580 h 110104"/>
                <a:gd name="T32" fmla="*/ 14300 w 62917"/>
                <a:gd name="T33" fmla="*/ 5720 h 110104"/>
                <a:gd name="T34" fmla="*/ 18589 w 62917"/>
                <a:gd name="T35" fmla="*/ 2860 h 110104"/>
                <a:gd name="T36" fmla="*/ 25739 w 62917"/>
                <a:gd name="T37" fmla="*/ 0 h 110104"/>
                <a:gd name="T38" fmla="*/ 31459 w 62917"/>
                <a:gd name="T39" fmla="*/ 0 h 110104"/>
                <a:gd name="T40" fmla="*/ 31459 w 62917"/>
                <a:gd name="T41" fmla="*/ 0 h 110104"/>
                <a:gd name="T42" fmla="*/ 37178 w 62917"/>
                <a:gd name="T43" fmla="*/ 0 h 110104"/>
                <a:gd name="T44" fmla="*/ 42898 w 62917"/>
                <a:gd name="T45" fmla="*/ 2860 h 110104"/>
                <a:gd name="T46" fmla="*/ 48618 w 62917"/>
                <a:gd name="T47" fmla="*/ 5720 h 110104"/>
                <a:gd name="T48" fmla="*/ 52907 w 62917"/>
                <a:gd name="T49" fmla="*/ 8580 h 110104"/>
                <a:gd name="T50" fmla="*/ 57197 w 62917"/>
                <a:gd name="T51" fmla="*/ 12869 h 110104"/>
                <a:gd name="T52" fmla="*/ 60057 w 62917"/>
                <a:gd name="T53" fmla="*/ 18589 h 110104"/>
                <a:gd name="T54" fmla="*/ 61487 w 62917"/>
                <a:gd name="T55" fmla="*/ 24309 h 110104"/>
                <a:gd name="T56" fmla="*/ 62917 w 62917"/>
                <a:gd name="T57" fmla="*/ 31458 h 110104"/>
                <a:gd name="T58" fmla="*/ 62917 w 62917"/>
                <a:gd name="T59" fmla="*/ 78646 h 110104"/>
                <a:gd name="T60" fmla="*/ 62917 w 62917"/>
                <a:gd name="T61" fmla="*/ 78646 h 110104"/>
                <a:gd name="T62" fmla="*/ 61487 w 62917"/>
                <a:gd name="T63" fmla="*/ 85795 h 110104"/>
                <a:gd name="T64" fmla="*/ 60057 w 62917"/>
                <a:gd name="T65" fmla="*/ 91515 h 110104"/>
                <a:gd name="T66" fmla="*/ 57197 w 62917"/>
                <a:gd name="T67" fmla="*/ 97235 h 110104"/>
                <a:gd name="T68" fmla="*/ 52907 w 62917"/>
                <a:gd name="T69" fmla="*/ 101524 h 110104"/>
                <a:gd name="T70" fmla="*/ 48618 w 62917"/>
                <a:gd name="T71" fmla="*/ 105814 h 110104"/>
                <a:gd name="T72" fmla="*/ 42898 w 62917"/>
                <a:gd name="T73" fmla="*/ 108674 h 110104"/>
                <a:gd name="T74" fmla="*/ 37178 w 62917"/>
                <a:gd name="T75" fmla="*/ 110104 h 110104"/>
                <a:gd name="T76" fmla="*/ 31459 w 62917"/>
                <a:gd name="T77" fmla="*/ 110104 h 110104"/>
                <a:gd name="T78" fmla="*/ 31459 w 62917"/>
                <a:gd name="T79" fmla="*/ 110104 h 110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917" h="110104">
                  <a:moveTo>
                    <a:pt x="31459" y="110104"/>
                  </a:moveTo>
                  <a:lnTo>
                    <a:pt x="31459" y="110104"/>
                  </a:lnTo>
                  <a:lnTo>
                    <a:pt x="25739" y="110104"/>
                  </a:lnTo>
                  <a:lnTo>
                    <a:pt x="18589" y="108674"/>
                  </a:lnTo>
                  <a:lnTo>
                    <a:pt x="14300" y="105814"/>
                  </a:lnTo>
                  <a:lnTo>
                    <a:pt x="10010" y="101524"/>
                  </a:lnTo>
                  <a:lnTo>
                    <a:pt x="5720" y="97235"/>
                  </a:lnTo>
                  <a:lnTo>
                    <a:pt x="2860" y="91515"/>
                  </a:lnTo>
                  <a:lnTo>
                    <a:pt x="1430" y="85795"/>
                  </a:lnTo>
                  <a:lnTo>
                    <a:pt x="0" y="78646"/>
                  </a:lnTo>
                  <a:lnTo>
                    <a:pt x="0" y="31458"/>
                  </a:lnTo>
                  <a:lnTo>
                    <a:pt x="0" y="31458"/>
                  </a:lnTo>
                  <a:lnTo>
                    <a:pt x="1430" y="24309"/>
                  </a:lnTo>
                  <a:lnTo>
                    <a:pt x="2860" y="18589"/>
                  </a:lnTo>
                  <a:lnTo>
                    <a:pt x="5720" y="12869"/>
                  </a:lnTo>
                  <a:lnTo>
                    <a:pt x="10010" y="8580"/>
                  </a:lnTo>
                  <a:lnTo>
                    <a:pt x="14300" y="5720"/>
                  </a:lnTo>
                  <a:lnTo>
                    <a:pt x="18589" y="2860"/>
                  </a:lnTo>
                  <a:lnTo>
                    <a:pt x="25739" y="0"/>
                  </a:lnTo>
                  <a:lnTo>
                    <a:pt x="31459" y="0"/>
                  </a:lnTo>
                  <a:lnTo>
                    <a:pt x="31459" y="0"/>
                  </a:lnTo>
                  <a:lnTo>
                    <a:pt x="37178" y="0"/>
                  </a:lnTo>
                  <a:lnTo>
                    <a:pt x="42898" y="2860"/>
                  </a:lnTo>
                  <a:lnTo>
                    <a:pt x="48618" y="5720"/>
                  </a:lnTo>
                  <a:lnTo>
                    <a:pt x="52907" y="8580"/>
                  </a:lnTo>
                  <a:lnTo>
                    <a:pt x="57197" y="12869"/>
                  </a:lnTo>
                  <a:lnTo>
                    <a:pt x="60057" y="18589"/>
                  </a:lnTo>
                  <a:lnTo>
                    <a:pt x="61487" y="24309"/>
                  </a:lnTo>
                  <a:lnTo>
                    <a:pt x="62917" y="31458"/>
                  </a:lnTo>
                  <a:lnTo>
                    <a:pt x="62917" y="78646"/>
                  </a:lnTo>
                  <a:lnTo>
                    <a:pt x="62917" y="78646"/>
                  </a:lnTo>
                  <a:lnTo>
                    <a:pt x="61487" y="85795"/>
                  </a:lnTo>
                  <a:lnTo>
                    <a:pt x="60057" y="91515"/>
                  </a:lnTo>
                  <a:lnTo>
                    <a:pt x="57197" y="97235"/>
                  </a:lnTo>
                  <a:lnTo>
                    <a:pt x="52907" y="101524"/>
                  </a:lnTo>
                  <a:lnTo>
                    <a:pt x="48618" y="105814"/>
                  </a:lnTo>
                  <a:lnTo>
                    <a:pt x="42898" y="108674"/>
                  </a:lnTo>
                  <a:lnTo>
                    <a:pt x="37178" y="110104"/>
                  </a:lnTo>
                  <a:lnTo>
                    <a:pt x="31459" y="110104"/>
                  </a:lnTo>
                  <a:lnTo>
                    <a:pt x="31459" y="110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5" name="Freeform 69"/>
            <p:cNvSpPr>
              <a:spLocks/>
            </p:cNvSpPr>
            <p:nvPr/>
          </p:nvSpPr>
          <p:spPr bwMode="auto">
            <a:xfrm>
              <a:off x="109240556" y="107785090"/>
              <a:ext cx="61487" cy="110104"/>
            </a:xfrm>
            <a:custGeom>
              <a:avLst/>
              <a:gdLst>
                <a:gd name="T0" fmla="*/ 31458 w 61487"/>
                <a:gd name="T1" fmla="*/ 110104 h 110104"/>
                <a:gd name="T2" fmla="*/ 31458 w 61487"/>
                <a:gd name="T3" fmla="*/ 110104 h 110104"/>
                <a:gd name="T4" fmla="*/ 24309 w 61487"/>
                <a:gd name="T5" fmla="*/ 110104 h 110104"/>
                <a:gd name="T6" fmla="*/ 18589 w 61487"/>
                <a:gd name="T7" fmla="*/ 108674 h 110104"/>
                <a:gd name="T8" fmla="*/ 14299 w 61487"/>
                <a:gd name="T9" fmla="*/ 105814 h 110104"/>
                <a:gd name="T10" fmla="*/ 8580 w 61487"/>
                <a:gd name="T11" fmla="*/ 101524 h 110104"/>
                <a:gd name="T12" fmla="*/ 5720 w 61487"/>
                <a:gd name="T13" fmla="*/ 97235 h 110104"/>
                <a:gd name="T14" fmla="*/ 2860 w 61487"/>
                <a:gd name="T15" fmla="*/ 91515 h 110104"/>
                <a:gd name="T16" fmla="*/ 0 w 61487"/>
                <a:gd name="T17" fmla="*/ 85795 h 110104"/>
                <a:gd name="T18" fmla="*/ 0 w 61487"/>
                <a:gd name="T19" fmla="*/ 78646 h 110104"/>
                <a:gd name="T20" fmla="*/ 0 w 61487"/>
                <a:gd name="T21" fmla="*/ 31458 h 110104"/>
                <a:gd name="T22" fmla="*/ 0 w 61487"/>
                <a:gd name="T23" fmla="*/ 31458 h 110104"/>
                <a:gd name="T24" fmla="*/ 0 w 61487"/>
                <a:gd name="T25" fmla="*/ 24309 h 110104"/>
                <a:gd name="T26" fmla="*/ 2860 w 61487"/>
                <a:gd name="T27" fmla="*/ 18589 h 110104"/>
                <a:gd name="T28" fmla="*/ 5720 w 61487"/>
                <a:gd name="T29" fmla="*/ 12869 h 110104"/>
                <a:gd name="T30" fmla="*/ 8580 w 61487"/>
                <a:gd name="T31" fmla="*/ 8580 h 110104"/>
                <a:gd name="T32" fmla="*/ 14299 w 61487"/>
                <a:gd name="T33" fmla="*/ 5720 h 110104"/>
                <a:gd name="T34" fmla="*/ 18589 w 61487"/>
                <a:gd name="T35" fmla="*/ 2860 h 110104"/>
                <a:gd name="T36" fmla="*/ 24309 w 61487"/>
                <a:gd name="T37" fmla="*/ 0 h 110104"/>
                <a:gd name="T38" fmla="*/ 31458 w 61487"/>
                <a:gd name="T39" fmla="*/ 0 h 110104"/>
                <a:gd name="T40" fmla="*/ 31458 w 61487"/>
                <a:gd name="T41" fmla="*/ 0 h 110104"/>
                <a:gd name="T42" fmla="*/ 37178 w 61487"/>
                <a:gd name="T43" fmla="*/ 0 h 110104"/>
                <a:gd name="T44" fmla="*/ 42898 w 61487"/>
                <a:gd name="T45" fmla="*/ 2860 h 110104"/>
                <a:gd name="T46" fmla="*/ 48617 w 61487"/>
                <a:gd name="T47" fmla="*/ 5720 h 110104"/>
                <a:gd name="T48" fmla="*/ 52907 w 61487"/>
                <a:gd name="T49" fmla="*/ 8580 h 110104"/>
                <a:gd name="T50" fmla="*/ 57197 w 61487"/>
                <a:gd name="T51" fmla="*/ 12869 h 110104"/>
                <a:gd name="T52" fmla="*/ 60057 w 61487"/>
                <a:gd name="T53" fmla="*/ 18589 h 110104"/>
                <a:gd name="T54" fmla="*/ 61487 w 61487"/>
                <a:gd name="T55" fmla="*/ 24309 h 110104"/>
                <a:gd name="T56" fmla="*/ 61487 w 61487"/>
                <a:gd name="T57" fmla="*/ 31458 h 110104"/>
                <a:gd name="T58" fmla="*/ 61487 w 61487"/>
                <a:gd name="T59" fmla="*/ 78646 h 110104"/>
                <a:gd name="T60" fmla="*/ 61487 w 61487"/>
                <a:gd name="T61" fmla="*/ 78646 h 110104"/>
                <a:gd name="T62" fmla="*/ 61487 w 61487"/>
                <a:gd name="T63" fmla="*/ 85795 h 110104"/>
                <a:gd name="T64" fmla="*/ 60057 w 61487"/>
                <a:gd name="T65" fmla="*/ 91515 h 110104"/>
                <a:gd name="T66" fmla="*/ 57197 w 61487"/>
                <a:gd name="T67" fmla="*/ 97235 h 110104"/>
                <a:gd name="T68" fmla="*/ 52907 w 61487"/>
                <a:gd name="T69" fmla="*/ 101524 h 110104"/>
                <a:gd name="T70" fmla="*/ 48617 w 61487"/>
                <a:gd name="T71" fmla="*/ 105814 h 110104"/>
                <a:gd name="T72" fmla="*/ 42898 w 61487"/>
                <a:gd name="T73" fmla="*/ 108674 h 110104"/>
                <a:gd name="T74" fmla="*/ 37178 w 61487"/>
                <a:gd name="T75" fmla="*/ 110104 h 110104"/>
                <a:gd name="T76" fmla="*/ 31458 w 61487"/>
                <a:gd name="T77" fmla="*/ 110104 h 110104"/>
                <a:gd name="T78" fmla="*/ 31458 w 61487"/>
                <a:gd name="T79" fmla="*/ 110104 h 110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487" h="110104">
                  <a:moveTo>
                    <a:pt x="31458" y="110104"/>
                  </a:moveTo>
                  <a:lnTo>
                    <a:pt x="31458" y="110104"/>
                  </a:lnTo>
                  <a:lnTo>
                    <a:pt x="24309" y="110104"/>
                  </a:lnTo>
                  <a:lnTo>
                    <a:pt x="18589" y="108674"/>
                  </a:lnTo>
                  <a:lnTo>
                    <a:pt x="14299" y="105814"/>
                  </a:lnTo>
                  <a:lnTo>
                    <a:pt x="8580" y="101524"/>
                  </a:lnTo>
                  <a:lnTo>
                    <a:pt x="5720" y="97235"/>
                  </a:lnTo>
                  <a:lnTo>
                    <a:pt x="2860" y="91515"/>
                  </a:lnTo>
                  <a:lnTo>
                    <a:pt x="0" y="85795"/>
                  </a:lnTo>
                  <a:lnTo>
                    <a:pt x="0" y="78646"/>
                  </a:lnTo>
                  <a:lnTo>
                    <a:pt x="0" y="31458"/>
                  </a:lnTo>
                  <a:lnTo>
                    <a:pt x="0" y="31458"/>
                  </a:lnTo>
                  <a:lnTo>
                    <a:pt x="0" y="24309"/>
                  </a:lnTo>
                  <a:lnTo>
                    <a:pt x="2860" y="18589"/>
                  </a:lnTo>
                  <a:lnTo>
                    <a:pt x="5720" y="12869"/>
                  </a:lnTo>
                  <a:lnTo>
                    <a:pt x="8580" y="8580"/>
                  </a:lnTo>
                  <a:lnTo>
                    <a:pt x="14299" y="5720"/>
                  </a:lnTo>
                  <a:lnTo>
                    <a:pt x="18589" y="2860"/>
                  </a:lnTo>
                  <a:lnTo>
                    <a:pt x="24309" y="0"/>
                  </a:lnTo>
                  <a:lnTo>
                    <a:pt x="31458" y="0"/>
                  </a:lnTo>
                  <a:lnTo>
                    <a:pt x="31458" y="0"/>
                  </a:lnTo>
                  <a:lnTo>
                    <a:pt x="37178" y="0"/>
                  </a:lnTo>
                  <a:lnTo>
                    <a:pt x="42898" y="2860"/>
                  </a:lnTo>
                  <a:lnTo>
                    <a:pt x="48617" y="5720"/>
                  </a:lnTo>
                  <a:lnTo>
                    <a:pt x="52907" y="8580"/>
                  </a:lnTo>
                  <a:lnTo>
                    <a:pt x="57197" y="12869"/>
                  </a:lnTo>
                  <a:lnTo>
                    <a:pt x="60057" y="18589"/>
                  </a:lnTo>
                  <a:lnTo>
                    <a:pt x="61487" y="24309"/>
                  </a:lnTo>
                  <a:lnTo>
                    <a:pt x="61487" y="31458"/>
                  </a:lnTo>
                  <a:lnTo>
                    <a:pt x="61487" y="78646"/>
                  </a:lnTo>
                  <a:lnTo>
                    <a:pt x="61487" y="78646"/>
                  </a:lnTo>
                  <a:lnTo>
                    <a:pt x="61487" y="85795"/>
                  </a:lnTo>
                  <a:lnTo>
                    <a:pt x="60057" y="91515"/>
                  </a:lnTo>
                  <a:lnTo>
                    <a:pt x="57197" y="97235"/>
                  </a:lnTo>
                  <a:lnTo>
                    <a:pt x="52907" y="101524"/>
                  </a:lnTo>
                  <a:lnTo>
                    <a:pt x="48617" y="105814"/>
                  </a:lnTo>
                  <a:lnTo>
                    <a:pt x="42898" y="108674"/>
                  </a:lnTo>
                  <a:lnTo>
                    <a:pt x="37178" y="110104"/>
                  </a:lnTo>
                  <a:lnTo>
                    <a:pt x="31458" y="110104"/>
                  </a:lnTo>
                  <a:lnTo>
                    <a:pt x="31458" y="110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56" name="Freeform 70"/>
            <p:cNvSpPr>
              <a:spLocks/>
            </p:cNvSpPr>
            <p:nvPr/>
          </p:nvSpPr>
          <p:spPr bwMode="auto">
            <a:xfrm>
              <a:off x="109330641" y="107785090"/>
              <a:ext cx="61486" cy="110104"/>
            </a:xfrm>
            <a:custGeom>
              <a:avLst/>
              <a:gdLst>
                <a:gd name="T0" fmla="*/ 30028 w 61486"/>
                <a:gd name="T1" fmla="*/ 110104 h 110104"/>
                <a:gd name="T2" fmla="*/ 30028 w 61486"/>
                <a:gd name="T3" fmla="*/ 110104 h 110104"/>
                <a:gd name="T4" fmla="*/ 24308 w 61486"/>
                <a:gd name="T5" fmla="*/ 110104 h 110104"/>
                <a:gd name="T6" fmla="*/ 18589 w 61486"/>
                <a:gd name="T7" fmla="*/ 108674 h 110104"/>
                <a:gd name="T8" fmla="*/ 12869 w 61486"/>
                <a:gd name="T9" fmla="*/ 105814 h 110104"/>
                <a:gd name="T10" fmla="*/ 8579 w 61486"/>
                <a:gd name="T11" fmla="*/ 101524 h 110104"/>
                <a:gd name="T12" fmla="*/ 4290 w 61486"/>
                <a:gd name="T13" fmla="*/ 97235 h 110104"/>
                <a:gd name="T14" fmla="*/ 1430 w 61486"/>
                <a:gd name="T15" fmla="*/ 91515 h 110104"/>
                <a:gd name="T16" fmla="*/ 0 w 61486"/>
                <a:gd name="T17" fmla="*/ 85795 h 110104"/>
                <a:gd name="T18" fmla="*/ 0 w 61486"/>
                <a:gd name="T19" fmla="*/ 78646 h 110104"/>
                <a:gd name="T20" fmla="*/ 0 w 61486"/>
                <a:gd name="T21" fmla="*/ 31458 h 110104"/>
                <a:gd name="T22" fmla="*/ 0 w 61486"/>
                <a:gd name="T23" fmla="*/ 31458 h 110104"/>
                <a:gd name="T24" fmla="*/ 0 w 61486"/>
                <a:gd name="T25" fmla="*/ 24309 h 110104"/>
                <a:gd name="T26" fmla="*/ 1430 w 61486"/>
                <a:gd name="T27" fmla="*/ 18589 h 110104"/>
                <a:gd name="T28" fmla="*/ 4290 w 61486"/>
                <a:gd name="T29" fmla="*/ 12869 h 110104"/>
                <a:gd name="T30" fmla="*/ 8579 w 61486"/>
                <a:gd name="T31" fmla="*/ 8580 h 110104"/>
                <a:gd name="T32" fmla="*/ 12869 w 61486"/>
                <a:gd name="T33" fmla="*/ 5720 h 110104"/>
                <a:gd name="T34" fmla="*/ 18589 w 61486"/>
                <a:gd name="T35" fmla="*/ 2860 h 110104"/>
                <a:gd name="T36" fmla="*/ 24308 w 61486"/>
                <a:gd name="T37" fmla="*/ 0 h 110104"/>
                <a:gd name="T38" fmla="*/ 30028 w 61486"/>
                <a:gd name="T39" fmla="*/ 0 h 110104"/>
                <a:gd name="T40" fmla="*/ 30028 w 61486"/>
                <a:gd name="T41" fmla="*/ 0 h 110104"/>
                <a:gd name="T42" fmla="*/ 37178 w 61486"/>
                <a:gd name="T43" fmla="*/ 0 h 110104"/>
                <a:gd name="T44" fmla="*/ 42897 w 61486"/>
                <a:gd name="T45" fmla="*/ 2860 h 110104"/>
                <a:gd name="T46" fmla="*/ 47187 w 61486"/>
                <a:gd name="T47" fmla="*/ 5720 h 110104"/>
                <a:gd name="T48" fmla="*/ 52907 w 61486"/>
                <a:gd name="T49" fmla="*/ 8580 h 110104"/>
                <a:gd name="T50" fmla="*/ 55767 w 61486"/>
                <a:gd name="T51" fmla="*/ 12869 h 110104"/>
                <a:gd name="T52" fmla="*/ 58626 w 61486"/>
                <a:gd name="T53" fmla="*/ 18589 h 110104"/>
                <a:gd name="T54" fmla="*/ 61486 w 61486"/>
                <a:gd name="T55" fmla="*/ 24309 h 110104"/>
                <a:gd name="T56" fmla="*/ 61486 w 61486"/>
                <a:gd name="T57" fmla="*/ 31458 h 110104"/>
                <a:gd name="T58" fmla="*/ 61486 w 61486"/>
                <a:gd name="T59" fmla="*/ 78646 h 110104"/>
                <a:gd name="T60" fmla="*/ 61486 w 61486"/>
                <a:gd name="T61" fmla="*/ 78646 h 110104"/>
                <a:gd name="T62" fmla="*/ 61486 w 61486"/>
                <a:gd name="T63" fmla="*/ 85795 h 110104"/>
                <a:gd name="T64" fmla="*/ 58626 w 61486"/>
                <a:gd name="T65" fmla="*/ 91515 h 110104"/>
                <a:gd name="T66" fmla="*/ 55767 w 61486"/>
                <a:gd name="T67" fmla="*/ 97235 h 110104"/>
                <a:gd name="T68" fmla="*/ 52907 w 61486"/>
                <a:gd name="T69" fmla="*/ 101524 h 110104"/>
                <a:gd name="T70" fmla="*/ 47187 w 61486"/>
                <a:gd name="T71" fmla="*/ 105814 h 110104"/>
                <a:gd name="T72" fmla="*/ 42897 w 61486"/>
                <a:gd name="T73" fmla="*/ 108674 h 110104"/>
                <a:gd name="T74" fmla="*/ 37178 w 61486"/>
                <a:gd name="T75" fmla="*/ 110104 h 110104"/>
                <a:gd name="T76" fmla="*/ 30028 w 61486"/>
                <a:gd name="T77" fmla="*/ 110104 h 110104"/>
                <a:gd name="T78" fmla="*/ 30028 w 61486"/>
                <a:gd name="T79" fmla="*/ 110104 h 110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486" h="110104">
                  <a:moveTo>
                    <a:pt x="30028" y="110104"/>
                  </a:moveTo>
                  <a:lnTo>
                    <a:pt x="30028" y="110104"/>
                  </a:lnTo>
                  <a:lnTo>
                    <a:pt x="24308" y="110104"/>
                  </a:lnTo>
                  <a:lnTo>
                    <a:pt x="18589" y="108674"/>
                  </a:lnTo>
                  <a:lnTo>
                    <a:pt x="12869" y="105814"/>
                  </a:lnTo>
                  <a:lnTo>
                    <a:pt x="8579" y="101524"/>
                  </a:lnTo>
                  <a:lnTo>
                    <a:pt x="4290" y="97235"/>
                  </a:lnTo>
                  <a:lnTo>
                    <a:pt x="1430" y="91515"/>
                  </a:lnTo>
                  <a:lnTo>
                    <a:pt x="0" y="85795"/>
                  </a:lnTo>
                  <a:lnTo>
                    <a:pt x="0" y="78646"/>
                  </a:lnTo>
                  <a:lnTo>
                    <a:pt x="0" y="31458"/>
                  </a:lnTo>
                  <a:lnTo>
                    <a:pt x="0" y="31458"/>
                  </a:lnTo>
                  <a:lnTo>
                    <a:pt x="0" y="24309"/>
                  </a:lnTo>
                  <a:lnTo>
                    <a:pt x="1430" y="18589"/>
                  </a:lnTo>
                  <a:lnTo>
                    <a:pt x="4290" y="12869"/>
                  </a:lnTo>
                  <a:lnTo>
                    <a:pt x="8579" y="8580"/>
                  </a:lnTo>
                  <a:lnTo>
                    <a:pt x="12869" y="5720"/>
                  </a:lnTo>
                  <a:lnTo>
                    <a:pt x="18589" y="2860"/>
                  </a:lnTo>
                  <a:lnTo>
                    <a:pt x="24308" y="0"/>
                  </a:lnTo>
                  <a:lnTo>
                    <a:pt x="30028" y="0"/>
                  </a:lnTo>
                  <a:lnTo>
                    <a:pt x="30028" y="0"/>
                  </a:lnTo>
                  <a:lnTo>
                    <a:pt x="37178" y="0"/>
                  </a:lnTo>
                  <a:lnTo>
                    <a:pt x="42897" y="2860"/>
                  </a:lnTo>
                  <a:lnTo>
                    <a:pt x="47187" y="5720"/>
                  </a:lnTo>
                  <a:lnTo>
                    <a:pt x="52907" y="8580"/>
                  </a:lnTo>
                  <a:lnTo>
                    <a:pt x="55767" y="12869"/>
                  </a:lnTo>
                  <a:lnTo>
                    <a:pt x="58626" y="18589"/>
                  </a:lnTo>
                  <a:lnTo>
                    <a:pt x="61486" y="24309"/>
                  </a:lnTo>
                  <a:lnTo>
                    <a:pt x="61486" y="31458"/>
                  </a:lnTo>
                  <a:lnTo>
                    <a:pt x="61486" y="78646"/>
                  </a:lnTo>
                  <a:lnTo>
                    <a:pt x="61486" y="78646"/>
                  </a:lnTo>
                  <a:lnTo>
                    <a:pt x="61486" y="85795"/>
                  </a:lnTo>
                  <a:lnTo>
                    <a:pt x="58626" y="91515"/>
                  </a:lnTo>
                  <a:lnTo>
                    <a:pt x="55767" y="97235"/>
                  </a:lnTo>
                  <a:lnTo>
                    <a:pt x="52907" y="101524"/>
                  </a:lnTo>
                  <a:lnTo>
                    <a:pt x="47187" y="105814"/>
                  </a:lnTo>
                  <a:lnTo>
                    <a:pt x="42897" y="108674"/>
                  </a:lnTo>
                  <a:lnTo>
                    <a:pt x="37178" y="110104"/>
                  </a:lnTo>
                  <a:lnTo>
                    <a:pt x="30028" y="110104"/>
                  </a:lnTo>
                  <a:lnTo>
                    <a:pt x="30028" y="110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0" y="694349"/>
            <a:ext cx="14605686" cy="969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User</a:t>
            </a:r>
            <a:r>
              <a:rPr lang="ru-RU" sz="2400" b="1" dirty="0" smtClean="0"/>
              <a:t> </a:t>
            </a:r>
            <a:r>
              <a:rPr lang="ru-RU" sz="2400" b="1" dirty="0" err="1"/>
              <a:t>Stories</a:t>
            </a:r>
            <a:r>
              <a:rPr lang="ru-RU" sz="2400" b="1" dirty="0" smtClean="0"/>
              <a:t>: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«Я, как пользователь платформы психологической помощи </a:t>
            </a:r>
            <a:r>
              <a:rPr lang="ru-RU" sz="2400" b="1" dirty="0"/>
              <a:t>«Семейный мост», </a:t>
            </a:r>
            <a:r>
              <a:rPr lang="ru-RU" sz="2400" dirty="0"/>
              <a:t>хочу в первую очередь найти путь решения своей проблемы в семье. Для этого я захожу на сайт </a:t>
            </a:r>
            <a:r>
              <a:rPr lang="ru-RU" sz="2400" b="1" dirty="0"/>
              <a:t>«Семейный мост» </a:t>
            </a:r>
            <a:r>
              <a:rPr lang="ru-RU" sz="2400" dirty="0"/>
              <a:t>и вижу, что </a:t>
            </a:r>
            <a:r>
              <a:rPr lang="ru-RU" sz="2400" b="1" dirty="0"/>
              <a:t>данный сайт предоставляет</a:t>
            </a:r>
            <a:r>
              <a:rPr lang="ru-RU" sz="2400" dirty="0"/>
              <a:t> мне </a:t>
            </a:r>
            <a:r>
              <a:rPr lang="ru-RU" sz="2400" b="1" dirty="0"/>
              <a:t>возможность</a:t>
            </a:r>
            <a:r>
              <a:rPr lang="ru-RU" sz="2400" dirty="0"/>
              <a:t> </a:t>
            </a:r>
            <a:r>
              <a:rPr lang="ru-RU" sz="2400" b="1" dirty="0"/>
              <a:t>увидеть</a:t>
            </a:r>
            <a:r>
              <a:rPr lang="ru-RU" sz="2400" dirty="0"/>
              <a:t>, с какими </a:t>
            </a:r>
            <a:r>
              <a:rPr lang="ru-RU" sz="2400" b="1" dirty="0">
                <a:solidFill>
                  <a:srgbClr val="FF0000"/>
                </a:solidFill>
              </a:rPr>
              <a:t>проблемами</a:t>
            </a:r>
            <a:r>
              <a:rPr lang="ru-RU" sz="2400" dirty="0"/>
              <a:t> обращались уже другие пользователи достаточно часто и они попали в </a:t>
            </a:r>
            <a:r>
              <a:rPr lang="ru-RU" sz="2400" b="1" dirty="0">
                <a:solidFill>
                  <a:srgbClr val="FF0000"/>
                </a:solidFill>
              </a:rPr>
              <a:t>соответствующий раздел</a:t>
            </a:r>
            <a:r>
              <a:rPr lang="ru-RU" sz="2400" dirty="0"/>
              <a:t>. Благодаря этому я возможно смогу найти решение своей проблемы. </a:t>
            </a:r>
            <a:r>
              <a:rPr lang="ru-RU" sz="2400" dirty="0" smtClean="0"/>
              <a:t>Также если </a:t>
            </a:r>
            <a:r>
              <a:rPr lang="ru-RU" sz="2400" dirty="0"/>
              <a:t>я </a:t>
            </a:r>
            <a:r>
              <a:rPr lang="ru-RU" sz="2400" b="1" dirty="0"/>
              <a:t>являюсь </a:t>
            </a:r>
            <a:r>
              <a:rPr lang="ru-RU" sz="2400" b="1" dirty="0" smtClean="0"/>
              <a:t>родителем</a:t>
            </a:r>
            <a:r>
              <a:rPr lang="ru-RU" sz="2400" dirty="0"/>
              <a:t>, </a:t>
            </a:r>
            <a:r>
              <a:rPr lang="ru-RU" sz="2400" b="1" dirty="0"/>
              <a:t>я могу попасть </a:t>
            </a:r>
            <a:r>
              <a:rPr lang="ru-RU" sz="2400" dirty="0"/>
              <a:t>в раздел </a:t>
            </a:r>
            <a:r>
              <a:rPr lang="ru-RU" sz="2400" b="1" dirty="0">
                <a:solidFill>
                  <a:srgbClr val="FF0000"/>
                </a:solidFill>
              </a:rPr>
              <a:t>«Советы по воспитанию»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и почерпнуть для себя что-то новое для воспитания моего ребёнка. </a:t>
            </a:r>
            <a:r>
              <a:rPr lang="ru-RU" sz="2400" dirty="0" smtClean="0"/>
              <a:t>Ещё </a:t>
            </a:r>
            <a:r>
              <a:rPr lang="ru-RU" sz="2400" b="1" dirty="0" smtClean="0"/>
              <a:t>я могу ознакомиться </a:t>
            </a:r>
            <a:r>
              <a:rPr lang="ru-RU" sz="2400" b="1" dirty="0" smtClean="0">
                <a:solidFill>
                  <a:srgbClr val="FF0000"/>
                </a:solidFill>
              </a:rPr>
              <a:t>с </a:t>
            </a:r>
            <a:r>
              <a:rPr lang="ru-RU" sz="2400" b="1" dirty="0">
                <a:solidFill>
                  <a:srgbClr val="FF0000"/>
                </a:solidFill>
              </a:rPr>
              <a:t>мероприятиями</a:t>
            </a:r>
            <a:r>
              <a:rPr lang="ru-RU" sz="2400" dirty="0"/>
              <a:t>, которые будут проводиться платформой. А также </a:t>
            </a:r>
            <a:r>
              <a:rPr lang="ru-RU" sz="2400" b="1" dirty="0"/>
              <a:t>обратиться за помощью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FF0000"/>
                </a:solidFill>
              </a:rPr>
              <a:t>эксперта, (психолога</a:t>
            </a:r>
            <a:r>
              <a:rPr lang="ru-RU" sz="2400" b="1" dirty="0" smtClean="0">
                <a:solidFill>
                  <a:srgbClr val="FF0000"/>
                </a:solidFill>
              </a:rPr>
              <a:t>).»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b="1" dirty="0" err="1"/>
              <a:t>Conceptual</a:t>
            </a:r>
            <a:r>
              <a:rPr lang="ru-RU" sz="2400" b="1" dirty="0"/>
              <a:t> </a:t>
            </a:r>
            <a:r>
              <a:rPr lang="ru-RU" sz="2400" b="1" dirty="0" err="1"/>
              <a:t>Scenarios</a:t>
            </a:r>
            <a:endParaRPr lang="ru-RU" sz="2400" b="1" dirty="0"/>
          </a:p>
          <a:p>
            <a:pPr algn="just"/>
            <a:r>
              <a:rPr lang="ru-RU" sz="2400" b="1" dirty="0" smtClean="0"/>
              <a:t>«Я </a:t>
            </a:r>
            <a:r>
              <a:rPr lang="ru-RU" sz="2400" b="1" dirty="0"/>
              <a:t>являюсь родителем подростка </a:t>
            </a:r>
            <a:r>
              <a:rPr lang="ru-RU" sz="2400" dirty="0"/>
              <a:t>(от 27 лет до </a:t>
            </a:r>
            <a:r>
              <a:rPr lang="ru-RU" sz="2400" dirty="0" smtClean="0"/>
              <a:t>30). </a:t>
            </a:r>
            <a:r>
              <a:rPr lang="ru-RU" sz="2400" dirty="0"/>
              <a:t>Я захожу на сайт «Семейный мост» и вижу </a:t>
            </a:r>
            <a:r>
              <a:rPr lang="ru-RU" sz="2400" b="1" dirty="0">
                <a:solidFill>
                  <a:srgbClr val="FF0000"/>
                </a:solidFill>
              </a:rPr>
              <a:t>раздел для помощи в воспитании. </a:t>
            </a:r>
            <a:r>
              <a:rPr lang="ru-RU" sz="2400" dirty="0"/>
              <a:t>Если с моим ребёнком много </a:t>
            </a:r>
            <a:r>
              <a:rPr lang="ru-RU" sz="2400" dirty="0" err="1"/>
              <a:t>недопониманий</a:t>
            </a:r>
            <a:r>
              <a:rPr lang="ru-RU" sz="2400" dirty="0"/>
              <a:t> и конфликтов, я могу обратиться за помощью к психологу - эксперту.»</a:t>
            </a:r>
          </a:p>
          <a:p>
            <a:pPr algn="just"/>
            <a:r>
              <a:rPr lang="ru-RU" sz="2400" b="1" dirty="0"/>
              <a:t>«Я являюсь ребёнком </a:t>
            </a:r>
            <a:r>
              <a:rPr lang="ru-RU" sz="2400" dirty="0"/>
              <a:t>(подросток от 14 до 18 лет). </a:t>
            </a:r>
            <a:r>
              <a:rPr lang="ru-RU" sz="2400" dirty="0" smtClean="0"/>
              <a:t>В моей </a:t>
            </a:r>
            <a:r>
              <a:rPr lang="ru-RU" sz="2400" dirty="0"/>
              <a:t>семье полное недопонимание с родителями и я решаю обратиться за помощью психолога через платформу «Семейный мост». </a:t>
            </a:r>
            <a:r>
              <a:rPr lang="ru-RU" sz="2400" dirty="0" smtClean="0"/>
              <a:t>Я </a:t>
            </a:r>
            <a:r>
              <a:rPr lang="ru-RU" sz="2400" dirty="0"/>
              <a:t>это делаю через </a:t>
            </a:r>
            <a:r>
              <a:rPr lang="ru-RU" sz="2400" b="1" dirty="0">
                <a:solidFill>
                  <a:srgbClr val="FF0000"/>
                </a:solidFill>
              </a:rPr>
              <a:t>раздел «Помощь эксперта</a:t>
            </a:r>
            <a:r>
              <a:rPr lang="ru-RU" sz="2400" b="1" dirty="0" smtClean="0">
                <a:solidFill>
                  <a:srgbClr val="FF0000"/>
                </a:solidFill>
              </a:rPr>
              <a:t>»»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b="1" dirty="0" err="1"/>
              <a:t>Use</a:t>
            </a:r>
            <a:r>
              <a:rPr lang="ru-RU" sz="2400" b="1" dirty="0"/>
              <a:t> </a:t>
            </a:r>
            <a:r>
              <a:rPr lang="ru-RU" sz="2400" b="1" dirty="0" err="1"/>
              <a:t>Case</a:t>
            </a:r>
            <a:r>
              <a:rPr lang="ru-RU" sz="2400" b="1" dirty="0"/>
              <a:t>:</a:t>
            </a:r>
          </a:p>
          <a:p>
            <a:pPr algn="just"/>
            <a:r>
              <a:rPr lang="ru-RU" sz="2400" b="1" dirty="0"/>
              <a:t>«Я пользователь платформы</a:t>
            </a:r>
            <a:r>
              <a:rPr lang="ru-RU" sz="2400" dirty="0"/>
              <a:t> «Семейный мост». Мне нужно </a:t>
            </a:r>
            <a:r>
              <a:rPr lang="ru-RU" sz="2400" b="1" dirty="0"/>
              <a:t>получить помощь или поддержку </a:t>
            </a:r>
            <a:r>
              <a:rPr lang="ru-RU" sz="2400" dirty="0"/>
              <a:t>в отношениях  с моей семьёй. На </a:t>
            </a:r>
            <a:r>
              <a:rPr lang="ru-RU" sz="2400" dirty="0" smtClean="0"/>
              <a:t>сайте </a:t>
            </a:r>
            <a:r>
              <a:rPr lang="ru-RU" sz="2400" b="1" dirty="0">
                <a:solidFill>
                  <a:srgbClr val="FF0000"/>
                </a:solidFill>
              </a:rPr>
              <a:t>я вижу разделы</a:t>
            </a:r>
            <a:r>
              <a:rPr lang="ru-RU" sz="2400" dirty="0"/>
              <a:t>, которые </a:t>
            </a:r>
            <a:r>
              <a:rPr lang="ru-RU" sz="2400" b="1" dirty="0">
                <a:solidFill>
                  <a:srgbClr val="FF0000"/>
                </a:solidFill>
              </a:rPr>
              <a:t>помогут мне это получить</a:t>
            </a:r>
            <a:r>
              <a:rPr lang="ru-RU" sz="2400" dirty="0"/>
              <a:t>. </a:t>
            </a:r>
            <a:r>
              <a:rPr lang="ru-RU" sz="2400" dirty="0" smtClean="0"/>
              <a:t>Мне </a:t>
            </a:r>
            <a:r>
              <a:rPr lang="ru-RU" sz="2400" dirty="0"/>
              <a:t>хочется видеть привлекательный дизайн. </a:t>
            </a:r>
            <a:r>
              <a:rPr lang="ru-RU" sz="2400" dirty="0" smtClean="0"/>
              <a:t>Кроме того, </a:t>
            </a:r>
            <a:r>
              <a:rPr lang="ru-RU" sz="2400" dirty="0"/>
              <a:t>необходимо убедиться в достоверности платформы о том, что информация, которую я буду доверять психологу не выйдет за рамки консультации</a:t>
            </a:r>
            <a:r>
              <a:rPr lang="ru-RU" sz="2400" dirty="0" smtClean="0"/>
              <a:t>.» </a:t>
            </a:r>
          </a:p>
          <a:p>
            <a:pPr algn="just"/>
            <a:r>
              <a:rPr lang="ru-RU" sz="2400" b="1" dirty="0" smtClean="0"/>
              <a:t>«Я </a:t>
            </a:r>
            <a:r>
              <a:rPr lang="ru-RU" sz="2400" b="1" dirty="0"/>
              <a:t>администратор платформы </a:t>
            </a:r>
            <a:r>
              <a:rPr lang="ru-RU" sz="2400" dirty="0"/>
              <a:t>«Семейный мост». Я хочу </a:t>
            </a:r>
            <a:r>
              <a:rPr lang="ru-RU" sz="2400" b="1" dirty="0"/>
              <a:t>получать данные </a:t>
            </a:r>
            <a:r>
              <a:rPr lang="ru-RU" sz="2400" dirty="0"/>
              <a:t>о </a:t>
            </a:r>
            <a:r>
              <a:rPr lang="ru-RU" sz="2400" b="1" dirty="0">
                <a:solidFill>
                  <a:srgbClr val="FF0000"/>
                </a:solidFill>
              </a:rPr>
              <a:t>посещении моего сайта</a:t>
            </a:r>
            <a:r>
              <a:rPr lang="ru-RU" sz="2400" dirty="0"/>
              <a:t>, а также о </a:t>
            </a:r>
            <a:r>
              <a:rPr lang="ru-RU" sz="2400" b="1" dirty="0" smtClean="0">
                <a:solidFill>
                  <a:srgbClr val="FF0000"/>
                </a:solidFill>
              </a:rPr>
              <a:t>корректировке </a:t>
            </a:r>
            <a:r>
              <a:rPr lang="ru-RU" sz="2400" b="1" dirty="0">
                <a:solidFill>
                  <a:srgbClr val="FF0000"/>
                </a:solidFill>
              </a:rPr>
              <a:t>багов и дизайна</a:t>
            </a:r>
            <a:r>
              <a:rPr lang="ru-RU" sz="2400" dirty="0"/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398643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693400" y="0"/>
            <a:ext cx="7594600" cy="383540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0693400" y="392399"/>
            <a:ext cx="7469679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Что </a:t>
            </a:r>
            <a:r>
              <a:rPr lang="ru-RU" sz="6000" b="1" dirty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мы успели сделать за время начала проекта?   </a:t>
            </a:r>
            <a:endParaRPr lang="en-US" sz="6000" b="1" dirty="0">
              <a:solidFill>
                <a:schemeClr val="bg1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16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0837223" y="3441152"/>
            <a:ext cx="5929668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13" y="0"/>
            <a:ext cx="8436687" cy="10096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За время начала проекта </a:t>
            </a:r>
            <a:r>
              <a:rPr lang="ru-RU" sz="2800" b="1" dirty="0"/>
              <a:t>мы разработали идею онлайн-платформы,</a:t>
            </a:r>
            <a:r>
              <a:rPr lang="ru-RU" sz="2800" dirty="0"/>
              <a:t> то есть </a:t>
            </a:r>
            <a:r>
              <a:rPr lang="ru-RU" sz="2800" b="1" dirty="0"/>
              <a:t>сайта</a:t>
            </a:r>
            <a:r>
              <a:rPr lang="ru-RU" sz="2800" dirty="0"/>
              <a:t>, </a:t>
            </a:r>
            <a:r>
              <a:rPr lang="ru-RU" sz="2800" b="1" dirty="0">
                <a:solidFill>
                  <a:srgbClr val="FF0000"/>
                </a:solidFill>
              </a:rPr>
              <a:t>работа которого будет направлена на помощь семьям</a:t>
            </a:r>
            <a:r>
              <a:rPr lang="ru-RU" sz="2800" dirty="0"/>
              <a:t> в улучшении внутрисемейного общения</a:t>
            </a:r>
            <a:r>
              <a:rPr lang="ru-RU" sz="2800" dirty="0" smtClean="0"/>
              <a:t>.</a:t>
            </a:r>
          </a:p>
          <a:p>
            <a:pPr algn="just"/>
            <a:r>
              <a:rPr lang="ru-RU" sz="2800" dirty="0" smtClean="0"/>
              <a:t>Кроме того, </a:t>
            </a:r>
            <a:r>
              <a:rPr lang="ru-RU" sz="2800" b="1" dirty="0" smtClean="0"/>
              <a:t>мы </a:t>
            </a:r>
            <a:r>
              <a:rPr lang="ru-RU" sz="2800" b="1" dirty="0"/>
              <a:t>проанализировали целевую аудиторию проекта</a:t>
            </a:r>
            <a:r>
              <a:rPr lang="ru-RU" sz="2800" dirty="0"/>
              <a:t> - молодые люди в возрасте до 40 лет и несовершеннолетние дети; выявили основную направленность деятельности проекта - решение семейных конфликтов. </a:t>
            </a:r>
            <a:endParaRPr lang="ru-RU" sz="2800" dirty="0" smtClean="0"/>
          </a:p>
          <a:p>
            <a:pPr algn="just"/>
            <a:r>
              <a:rPr lang="ru-RU" sz="2800" dirty="0" smtClean="0"/>
              <a:t>Важной </a:t>
            </a:r>
            <a:r>
              <a:rPr lang="ru-RU" sz="2800" dirty="0"/>
              <a:t>работой </a:t>
            </a:r>
            <a:r>
              <a:rPr lang="ru-RU" sz="2800" b="1" dirty="0"/>
              <a:t>стало выявление особенностей потребителя проекта</a:t>
            </a:r>
            <a:r>
              <a:rPr lang="ru-RU" sz="2800" dirty="0"/>
              <a:t> -  </a:t>
            </a:r>
            <a:r>
              <a:rPr lang="ru-RU" sz="2800" b="1" dirty="0">
                <a:solidFill>
                  <a:srgbClr val="FF0000"/>
                </a:solidFill>
              </a:rPr>
              <a:t>его возраст,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FF0000"/>
                </a:solidFill>
              </a:rPr>
              <a:t>наличие </a:t>
            </a:r>
            <a:r>
              <a:rPr lang="ru-RU" sz="2800" dirty="0"/>
              <a:t>у него </a:t>
            </a:r>
            <a:r>
              <a:rPr lang="ru-RU" sz="2800" b="1" dirty="0">
                <a:solidFill>
                  <a:srgbClr val="FF0000"/>
                </a:solidFill>
              </a:rPr>
              <a:t>финансовых ресурсов</a:t>
            </a:r>
            <a:r>
              <a:rPr lang="ru-RU" sz="2800" dirty="0"/>
              <a:t>, его </a:t>
            </a:r>
            <a:r>
              <a:rPr lang="ru-RU" sz="2800" b="1" dirty="0">
                <a:solidFill>
                  <a:srgbClr val="FF0000"/>
                </a:solidFill>
              </a:rPr>
              <a:t>интерес к проекту</a:t>
            </a:r>
            <a:r>
              <a:rPr lang="ru-RU" sz="2800" dirty="0"/>
              <a:t>.</a:t>
            </a:r>
          </a:p>
          <a:p>
            <a:pPr algn="just"/>
            <a:r>
              <a:rPr lang="ru-RU" sz="2800" dirty="0"/>
              <a:t>На данный момент готовой платформы у нас нет, так как мы столкнулись с проблемой невозможности создания сайта по причине отсутствия человека, разбирающегося в данном вопросе. </a:t>
            </a:r>
          </a:p>
          <a:p>
            <a:pPr algn="just"/>
            <a:r>
              <a:rPr lang="ru-RU" sz="2800" b="1" dirty="0"/>
              <a:t>На данный момент у нас есть</a:t>
            </a:r>
            <a:r>
              <a:rPr lang="ru-RU" sz="2800" dirty="0"/>
              <a:t>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идея;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логотип</a:t>
            </a:r>
            <a:r>
              <a:rPr lang="ru-RU" sz="2800" dirty="0"/>
              <a:t>; </a:t>
            </a:r>
            <a:endParaRPr lang="ru-RU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заинтересованность </a:t>
            </a:r>
            <a:r>
              <a:rPr lang="ru-RU" sz="2800" dirty="0"/>
              <a:t>потребителя; </a:t>
            </a:r>
            <a:endParaRPr lang="ru-RU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основная </a:t>
            </a:r>
            <a:r>
              <a:rPr lang="ru-RU" sz="2800" dirty="0"/>
              <a:t>цель работы сайта и главные задачи.</a:t>
            </a:r>
          </a:p>
          <a:p>
            <a:pPr algn="just"/>
            <a:r>
              <a:rPr lang="ru-RU" sz="2800" b="1" dirty="0"/>
              <a:t>Примерный макет сайта </a:t>
            </a:r>
            <a:r>
              <a:rPr lang="ru-RU" sz="2800" dirty="0"/>
              <a:t>- представлен виде изображения, которое представлено </a:t>
            </a:r>
            <a:r>
              <a:rPr lang="ru-RU" sz="2800" b="1" dirty="0">
                <a:solidFill>
                  <a:srgbClr val="FF0000"/>
                </a:solidFill>
              </a:rPr>
              <a:t>на фото.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537" y="3835401"/>
            <a:ext cx="9379991" cy="6261100"/>
          </a:xfrm>
          <a:prstGeom prst="rect">
            <a:avLst/>
          </a:prstGeom>
        </p:spPr>
      </p:pic>
      <p:cxnSp>
        <p:nvCxnSpPr>
          <p:cNvPr id="6" name="Соединительная линия уступом 5"/>
          <p:cNvCxnSpPr/>
          <p:nvPr/>
        </p:nvCxnSpPr>
        <p:spPr>
          <a:xfrm rot="5400000" flipH="1" flipV="1">
            <a:off x="6417349" y="5917926"/>
            <a:ext cx="6261648" cy="1714500"/>
          </a:xfrm>
          <a:prstGeom prst="bentConnector3">
            <a:avLst>
              <a:gd name="adj1" fmla="val 1167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7073900" y="9906000"/>
            <a:ext cx="16170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69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693400" y="0"/>
            <a:ext cx="7594600" cy="383540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0693400" y="392399"/>
            <a:ext cx="7469679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Что </a:t>
            </a:r>
            <a:r>
              <a:rPr lang="ru-RU" sz="6000" b="1" dirty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мы успели сделать за время начала проекта?   </a:t>
            </a:r>
            <a:endParaRPr lang="en-US" sz="6000" b="1" dirty="0">
              <a:solidFill>
                <a:schemeClr val="bg1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16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0837223" y="3441152"/>
            <a:ext cx="5929668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900" y="0"/>
            <a:ext cx="1035257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Причина такого макета описана ранее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Но </a:t>
            </a:r>
            <a:r>
              <a:rPr lang="ru-RU" b="1" dirty="0">
                <a:solidFill>
                  <a:srgbClr val="0070C0"/>
                </a:solidFill>
              </a:rPr>
              <a:t>основные идеи оформления сайта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/>
              <a:t>такие:  </a:t>
            </a:r>
          </a:p>
          <a:p>
            <a:endParaRPr lang="ru-RU" b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b="1" dirty="0" smtClean="0"/>
              <a:t>наличие</a:t>
            </a:r>
            <a:r>
              <a:rPr lang="ru-RU" dirty="0" smtClean="0"/>
              <a:t> </a:t>
            </a:r>
            <a:r>
              <a:rPr lang="ru-RU" dirty="0"/>
              <a:t>определённых </a:t>
            </a:r>
            <a:r>
              <a:rPr lang="ru-RU" b="1" dirty="0"/>
              <a:t>разделов,</a:t>
            </a:r>
            <a:r>
              <a:rPr lang="ru-RU" dirty="0"/>
              <a:t> необходимых </a:t>
            </a:r>
            <a:r>
              <a:rPr lang="ru-RU" dirty="0">
                <a:solidFill>
                  <a:srgbClr val="FF0000"/>
                </a:solidFill>
              </a:rPr>
              <a:t>для быстрой и качественной работы</a:t>
            </a:r>
            <a:r>
              <a:rPr lang="ru-RU" dirty="0"/>
              <a:t> </a:t>
            </a:r>
            <a:r>
              <a:rPr lang="ru-RU" dirty="0" smtClean="0"/>
              <a:t> потребителя </a:t>
            </a:r>
            <a:r>
              <a:rPr lang="ru-RU" dirty="0"/>
              <a:t>с сайтом;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b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b="1" dirty="0" smtClean="0"/>
              <a:t>разделение общедоступного </a:t>
            </a:r>
            <a:r>
              <a:rPr lang="ru-RU" b="1" dirty="0"/>
              <a:t>и специализированного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контента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Такая </a:t>
            </a:r>
            <a:r>
              <a:rPr lang="ru-RU" dirty="0"/>
              <a:t>система будет реализовываться через создание системы подписки, которая будет позволять получать оперативные (быстрые) ответы от специалистов </a:t>
            </a:r>
            <a:r>
              <a:rPr lang="ru-RU" dirty="0" smtClean="0"/>
              <a:t>(психологов</a:t>
            </a:r>
            <a:r>
              <a:rPr lang="ru-RU" dirty="0"/>
              <a:t>, дефектологов, педагогов и </a:t>
            </a:r>
            <a:r>
              <a:rPr lang="ru-RU" dirty="0" err="1"/>
              <a:t>тд</a:t>
            </a:r>
            <a:r>
              <a:rPr lang="ru-RU" dirty="0"/>
              <a:t>.);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/>
              <a:t>на сайте тоже будет располагаться </a:t>
            </a:r>
            <a:r>
              <a:rPr lang="ru-RU" b="1" dirty="0">
                <a:solidFill>
                  <a:srgbClr val="FF0000"/>
                </a:solidFill>
              </a:rPr>
              <a:t>информация о мероприятиях</a:t>
            </a:r>
            <a:r>
              <a:rPr lang="ru-RU" dirty="0"/>
              <a:t>, связанных с тематикой сайта (семейные мероприятия)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772" y="4648200"/>
            <a:ext cx="5604933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nut 18"/>
          <p:cNvSpPr/>
          <p:nvPr/>
        </p:nvSpPr>
        <p:spPr>
          <a:xfrm>
            <a:off x="797786" y="-2304617"/>
            <a:ext cx="7166404" cy="3743695"/>
          </a:xfrm>
          <a:prstGeom prst="donut">
            <a:avLst>
              <a:gd name="adj" fmla="val 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22" name="object 2"/>
          <p:cNvSpPr txBox="1"/>
          <p:nvPr/>
        </p:nvSpPr>
        <p:spPr>
          <a:xfrm>
            <a:off x="1773068" y="71203"/>
            <a:ext cx="6223692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6000" b="1" spc="15" dirty="0" smtClean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Тестирование</a:t>
            </a:r>
            <a:endParaRPr lang="en-US" sz="60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7863833" y="104398"/>
            <a:ext cx="946732" cy="946730"/>
            <a:chOff x="112000258" y="108549358"/>
            <a:chExt cx="613413" cy="614818"/>
          </a:xfrm>
          <a:solidFill>
            <a:srgbClr val="7067A9"/>
          </a:solidFill>
        </p:grpSpPr>
        <p:sp>
          <p:nvSpPr>
            <p:cNvPr id="11" name="Freeform 54"/>
            <p:cNvSpPr>
              <a:spLocks noEditPoints="1"/>
            </p:cNvSpPr>
            <p:nvPr/>
          </p:nvSpPr>
          <p:spPr bwMode="auto">
            <a:xfrm>
              <a:off x="112143763" y="108846215"/>
              <a:ext cx="326403" cy="317961"/>
            </a:xfrm>
            <a:custGeom>
              <a:avLst/>
              <a:gdLst>
                <a:gd name="T0" fmla="*/ 19697 w 326403"/>
                <a:gd name="T1" fmla="*/ 215257 h 317961"/>
                <a:gd name="T2" fmla="*/ 306706 w 326403"/>
                <a:gd name="T3" fmla="*/ 21104 h 317961"/>
                <a:gd name="T4" fmla="*/ 239174 w 326403"/>
                <a:gd name="T5" fmla="*/ 275754 h 317961"/>
                <a:gd name="T6" fmla="*/ 70345 w 326403"/>
                <a:gd name="T7" fmla="*/ 296857 h 317961"/>
                <a:gd name="T8" fmla="*/ 122401 w 326403"/>
                <a:gd name="T9" fmla="*/ 275754 h 317961"/>
                <a:gd name="T10" fmla="*/ 126622 w 326403"/>
                <a:gd name="T11" fmla="*/ 275754 h 317961"/>
                <a:gd name="T12" fmla="*/ 129436 w 326403"/>
                <a:gd name="T13" fmla="*/ 272940 h 317961"/>
                <a:gd name="T14" fmla="*/ 130842 w 326403"/>
                <a:gd name="T15" fmla="*/ 270126 h 317961"/>
                <a:gd name="T16" fmla="*/ 132249 w 326403"/>
                <a:gd name="T17" fmla="*/ 265905 h 317961"/>
                <a:gd name="T18" fmla="*/ 194153 w 326403"/>
                <a:gd name="T19" fmla="*/ 234953 h 317961"/>
                <a:gd name="T20" fmla="*/ 194153 w 326403"/>
                <a:gd name="T21" fmla="*/ 265905 h 317961"/>
                <a:gd name="T22" fmla="*/ 194153 w 326403"/>
                <a:gd name="T23" fmla="*/ 270126 h 317961"/>
                <a:gd name="T24" fmla="*/ 196967 w 326403"/>
                <a:gd name="T25" fmla="*/ 272940 h 317961"/>
                <a:gd name="T26" fmla="*/ 199781 w 326403"/>
                <a:gd name="T27" fmla="*/ 275754 h 317961"/>
                <a:gd name="T28" fmla="*/ 239174 w 326403"/>
                <a:gd name="T29" fmla="*/ 275754 h 317961"/>
                <a:gd name="T30" fmla="*/ 9848 w 326403"/>
                <a:gd name="T31" fmla="*/ 0 h 317961"/>
                <a:gd name="T32" fmla="*/ 5628 w 326403"/>
                <a:gd name="T33" fmla="*/ 1407 h 317961"/>
                <a:gd name="T34" fmla="*/ 2814 w 326403"/>
                <a:gd name="T35" fmla="*/ 2814 h 317961"/>
                <a:gd name="T36" fmla="*/ 0 w 326403"/>
                <a:gd name="T37" fmla="*/ 7035 h 317961"/>
                <a:gd name="T38" fmla="*/ 0 w 326403"/>
                <a:gd name="T39" fmla="*/ 9848 h 317961"/>
                <a:gd name="T40" fmla="*/ 0 w 326403"/>
                <a:gd name="T41" fmla="*/ 225105 h 317961"/>
                <a:gd name="T42" fmla="*/ 0 w 326403"/>
                <a:gd name="T43" fmla="*/ 229326 h 317961"/>
                <a:gd name="T44" fmla="*/ 2814 w 326403"/>
                <a:gd name="T45" fmla="*/ 232140 h 317961"/>
                <a:gd name="T46" fmla="*/ 5628 w 326403"/>
                <a:gd name="T47" fmla="*/ 234953 h 317961"/>
                <a:gd name="T48" fmla="*/ 112553 w 326403"/>
                <a:gd name="T49" fmla="*/ 234953 h 317961"/>
                <a:gd name="T50" fmla="*/ 81601 w 326403"/>
                <a:gd name="T51" fmla="*/ 256057 h 317961"/>
                <a:gd name="T52" fmla="*/ 75973 w 326403"/>
                <a:gd name="T53" fmla="*/ 257464 h 317961"/>
                <a:gd name="T54" fmla="*/ 42207 w 326403"/>
                <a:gd name="T55" fmla="*/ 301078 h 317961"/>
                <a:gd name="T56" fmla="*/ 40800 w 326403"/>
                <a:gd name="T57" fmla="*/ 306706 h 317961"/>
                <a:gd name="T58" fmla="*/ 40800 w 326403"/>
                <a:gd name="T59" fmla="*/ 310926 h 317961"/>
                <a:gd name="T60" fmla="*/ 45021 w 326403"/>
                <a:gd name="T61" fmla="*/ 315147 h 317961"/>
                <a:gd name="T62" fmla="*/ 50649 w 326403"/>
                <a:gd name="T63" fmla="*/ 317961 h 317961"/>
                <a:gd name="T64" fmla="*/ 275754 w 326403"/>
                <a:gd name="T65" fmla="*/ 317961 h 317961"/>
                <a:gd name="T66" fmla="*/ 281382 w 326403"/>
                <a:gd name="T67" fmla="*/ 315147 h 317961"/>
                <a:gd name="T68" fmla="*/ 284196 w 326403"/>
                <a:gd name="T69" fmla="*/ 310926 h 317961"/>
                <a:gd name="T70" fmla="*/ 285602 w 326403"/>
                <a:gd name="T71" fmla="*/ 306706 h 317961"/>
                <a:gd name="T72" fmla="*/ 253244 w 326403"/>
                <a:gd name="T73" fmla="*/ 260278 h 317961"/>
                <a:gd name="T74" fmla="*/ 249023 w 326403"/>
                <a:gd name="T75" fmla="*/ 257464 h 317961"/>
                <a:gd name="T76" fmla="*/ 213850 w 326403"/>
                <a:gd name="T77" fmla="*/ 256057 h 317961"/>
                <a:gd name="T78" fmla="*/ 316554 w 326403"/>
                <a:gd name="T79" fmla="*/ 234953 h 317961"/>
                <a:gd name="T80" fmla="*/ 320775 w 326403"/>
                <a:gd name="T81" fmla="*/ 234953 h 317961"/>
                <a:gd name="T82" fmla="*/ 323589 w 326403"/>
                <a:gd name="T83" fmla="*/ 232140 h 317961"/>
                <a:gd name="T84" fmla="*/ 326403 w 326403"/>
                <a:gd name="T85" fmla="*/ 229326 h 317961"/>
                <a:gd name="T86" fmla="*/ 326403 w 326403"/>
                <a:gd name="T87" fmla="*/ 225105 h 317961"/>
                <a:gd name="T88" fmla="*/ 326403 w 326403"/>
                <a:gd name="T89" fmla="*/ 9848 h 317961"/>
                <a:gd name="T90" fmla="*/ 326403 w 326403"/>
                <a:gd name="T91" fmla="*/ 7035 h 317961"/>
                <a:gd name="T92" fmla="*/ 323589 w 326403"/>
                <a:gd name="T93" fmla="*/ 2814 h 317961"/>
                <a:gd name="T94" fmla="*/ 320775 w 326403"/>
                <a:gd name="T95" fmla="*/ 1407 h 317961"/>
                <a:gd name="T96" fmla="*/ 316554 w 326403"/>
                <a:gd name="T97" fmla="*/ 0 h 317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403" h="317961">
                  <a:moveTo>
                    <a:pt x="306706" y="215257"/>
                  </a:moveTo>
                  <a:lnTo>
                    <a:pt x="19697" y="215257"/>
                  </a:lnTo>
                  <a:lnTo>
                    <a:pt x="19697" y="21104"/>
                  </a:lnTo>
                  <a:lnTo>
                    <a:pt x="306706" y="21104"/>
                  </a:lnTo>
                  <a:lnTo>
                    <a:pt x="306706" y="215257"/>
                  </a:lnTo>
                  <a:close/>
                  <a:moveTo>
                    <a:pt x="239174" y="275754"/>
                  </a:moveTo>
                  <a:lnTo>
                    <a:pt x="254650" y="296857"/>
                  </a:lnTo>
                  <a:lnTo>
                    <a:pt x="70345" y="296857"/>
                  </a:lnTo>
                  <a:lnTo>
                    <a:pt x="85821" y="275754"/>
                  </a:lnTo>
                  <a:lnTo>
                    <a:pt x="122401" y="275754"/>
                  </a:lnTo>
                  <a:lnTo>
                    <a:pt x="122401" y="275754"/>
                  </a:lnTo>
                  <a:lnTo>
                    <a:pt x="126622" y="275754"/>
                  </a:lnTo>
                  <a:lnTo>
                    <a:pt x="126622" y="275754"/>
                  </a:lnTo>
                  <a:lnTo>
                    <a:pt x="129436" y="272940"/>
                  </a:lnTo>
                  <a:lnTo>
                    <a:pt x="129436" y="272940"/>
                  </a:lnTo>
                  <a:lnTo>
                    <a:pt x="130842" y="270126"/>
                  </a:lnTo>
                  <a:lnTo>
                    <a:pt x="130842" y="270126"/>
                  </a:lnTo>
                  <a:lnTo>
                    <a:pt x="132249" y="265905"/>
                  </a:lnTo>
                  <a:lnTo>
                    <a:pt x="132249" y="234953"/>
                  </a:lnTo>
                  <a:lnTo>
                    <a:pt x="194153" y="234953"/>
                  </a:lnTo>
                  <a:lnTo>
                    <a:pt x="194153" y="265905"/>
                  </a:lnTo>
                  <a:lnTo>
                    <a:pt x="194153" y="265905"/>
                  </a:lnTo>
                  <a:lnTo>
                    <a:pt x="194153" y="270126"/>
                  </a:lnTo>
                  <a:lnTo>
                    <a:pt x="194153" y="270126"/>
                  </a:lnTo>
                  <a:lnTo>
                    <a:pt x="196967" y="272940"/>
                  </a:lnTo>
                  <a:lnTo>
                    <a:pt x="196967" y="272940"/>
                  </a:lnTo>
                  <a:lnTo>
                    <a:pt x="199781" y="275754"/>
                  </a:lnTo>
                  <a:lnTo>
                    <a:pt x="199781" y="275754"/>
                  </a:lnTo>
                  <a:lnTo>
                    <a:pt x="204002" y="275754"/>
                  </a:lnTo>
                  <a:lnTo>
                    <a:pt x="239174" y="275754"/>
                  </a:lnTo>
                  <a:close/>
                  <a:moveTo>
                    <a:pt x="316554" y="0"/>
                  </a:moveTo>
                  <a:lnTo>
                    <a:pt x="9848" y="0"/>
                  </a:lnTo>
                  <a:lnTo>
                    <a:pt x="9848" y="0"/>
                  </a:lnTo>
                  <a:lnTo>
                    <a:pt x="5628" y="1407"/>
                  </a:lnTo>
                  <a:lnTo>
                    <a:pt x="5628" y="1407"/>
                  </a:lnTo>
                  <a:lnTo>
                    <a:pt x="2814" y="2814"/>
                  </a:lnTo>
                  <a:lnTo>
                    <a:pt x="2814" y="2814"/>
                  </a:lnTo>
                  <a:lnTo>
                    <a:pt x="0" y="7035"/>
                  </a:lnTo>
                  <a:lnTo>
                    <a:pt x="0" y="7035"/>
                  </a:lnTo>
                  <a:lnTo>
                    <a:pt x="0" y="9848"/>
                  </a:lnTo>
                  <a:lnTo>
                    <a:pt x="0" y="225105"/>
                  </a:lnTo>
                  <a:lnTo>
                    <a:pt x="0" y="225105"/>
                  </a:lnTo>
                  <a:lnTo>
                    <a:pt x="0" y="229326"/>
                  </a:lnTo>
                  <a:lnTo>
                    <a:pt x="0" y="229326"/>
                  </a:lnTo>
                  <a:lnTo>
                    <a:pt x="2814" y="232140"/>
                  </a:lnTo>
                  <a:lnTo>
                    <a:pt x="2814" y="232140"/>
                  </a:lnTo>
                  <a:lnTo>
                    <a:pt x="5628" y="234953"/>
                  </a:lnTo>
                  <a:lnTo>
                    <a:pt x="5628" y="234953"/>
                  </a:lnTo>
                  <a:lnTo>
                    <a:pt x="9848" y="234953"/>
                  </a:lnTo>
                  <a:lnTo>
                    <a:pt x="112553" y="234953"/>
                  </a:lnTo>
                  <a:lnTo>
                    <a:pt x="112553" y="256057"/>
                  </a:lnTo>
                  <a:lnTo>
                    <a:pt x="81601" y="256057"/>
                  </a:lnTo>
                  <a:lnTo>
                    <a:pt x="81601" y="256057"/>
                  </a:lnTo>
                  <a:lnTo>
                    <a:pt x="75973" y="257464"/>
                  </a:lnTo>
                  <a:lnTo>
                    <a:pt x="73159" y="260278"/>
                  </a:lnTo>
                  <a:lnTo>
                    <a:pt x="42207" y="301078"/>
                  </a:lnTo>
                  <a:lnTo>
                    <a:pt x="42207" y="301078"/>
                  </a:lnTo>
                  <a:lnTo>
                    <a:pt x="40800" y="306706"/>
                  </a:lnTo>
                  <a:lnTo>
                    <a:pt x="40800" y="306706"/>
                  </a:lnTo>
                  <a:lnTo>
                    <a:pt x="40800" y="310926"/>
                  </a:lnTo>
                  <a:lnTo>
                    <a:pt x="40800" y="310926"/>
                  </a:lnTo>
                  <a:lnTo>
                    <a:pt x="45021" y="315147"/>
                  </a:lnTo>
                  <a:lnTo>
                    <a:pt x="45021" y="315147"/>
                  </a:lnTo>
                  <a:lnTo>
                    <a:pt x="50649" y="317961"/>
                  </a:lnTo>
                  <a:lnTo>
                    <a:pt x="275754" y="317961"/>
                  </a:lnTo>
                  <a:lnTo>
                    <a:pt x="275754" y="317961"/>
                  </a:lnTo>
                  <a:lnTo>
                    <a:pt x="281382" y="315147"/>
                  </a:lnTo>
                  <a:lnTo>
                    <a:pt x="281382" y="315147"/>
                  </a:lnTo>
                  <a:lnTo>
                    <a:pt x="284196" y="310926"/>
                  </a:lnTo>
                  <a:lnTo>
                    <a:pt x="284196" y="310926"/>
                  </a:lnTo>
                  <a:lnTo>
                    <a:pt x="285602" y="306706"/>
                  </a:lnTo>
                  <a:lnTo>
                    <a:pt x="285602" y="306706"/>
                  </a:lnTo>
                  <a:lnTo>
                    <a:pt x="284196" y="301078"/>
                  </a:lnTo>
                  <a:lnTo>
                    <a:pt x="253244" y="260278"/>
                  </a:lnTo>
                  <a:lnTo>
                    <a:pt x="253244" y="260278"/>
                  </a:lnTo>
                  <a:lnTo>
                    <a:pt x="249023" y="257464"/>
                  </a:lnTo>
                  <a:lnTo>
                    <a:pt x="244802" y="256057"/>
                  </a:lnTo>
                  <a:lnTo>
                    <a:pt x="213850" y="256057"/>
                  </a:lnTo>
                  <a:lnTo>
                    <a:pt x="213850" y="234953"/>
                  </a:lnTo>
                  <a:lnTo>
                    <a:pt x="316554" y="234953"/>
                  </a:lnTo>
                  <a:lnTo>
                    <a:pt x="316554" y="234953"/>
                  </a:lnTo>
                  <a:lnTo>
                    <a:pt x="320775" y="234953"/>
                  </a:lnTo>
                  <a:lnTo>
                    <a:pt x="320775" y="234953"/>
                  </a:lnTo>
                  <a:lnTo>
                    <a:pt x="323589" y="232140"/>
                  </a:lnTo>
                  <a:lnTo>
                    <a:pt x="323589" y="232140"/>
                  </a:lnTo>
                  <a:lnTo>
                    <a:pt x="326403" y="229326"/>
                  </a:lnTo>
                  <a:lnTo>
                    <a:pt x="326403" y="229326"/>
                  </a:lnTo>
                  <a:lnTo>
                    <a:pt x="326403" y="225105"/>
                  </a:lnTo>
                  <a:lnTo>
                    <a:pt x="326403" y="9848"/>
                  </a:lnTo>
                  <a:lnTo>
                    <a:pt x="326403" y="9848"/>
                  </a:lnTo>
                  <a:lnTo>
                    <a:pt x="326403" y="7035"/>
                  </a:lnTo>
                  <a:lnTo>
                    <a:pt x="326403" y="7035"/>
                  </a:lnTo>
                  <a:lnTo>
                    <a:pt x="323589" y="2814"/>
                  </a:lnTo>
                  <a:lnTo>
                    <a:pt x="323589" y="2814"/>
                  </a:lnTo>
                  <a:lnTo>
                    <a:pt x="320775" y="1407"/>
                  </a:lnTo>
                  <a:lnTo>
                    <a:pt x="320775" y="1407"/>
                  </a:lnTo>
                  <a:lnTo>
                    <a:pt x="316554" y="0"/>
                  </a:lnTo>
                  <a:lnTo>
                    <a:pt x="316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3" name="Freeform 55"/>
            <p:cNvSpPr>
              <a:spLocks noEditPoints="1"/>
            </p:cNvSpPr>
            <p:nvPr/>
          </p:nvSpPr>
          <p:spPr bwMode="auto">
            <a:xfrm>
              <a:off x="112173308" y="108549358"/>
              <a:ext cx="265906" cy="265905"/>
            </a:xfrm>
            <a:custGeom>
              <a:avLst/>
              <a:gdLst>
                <a:gd name="T0" fmla="*/ 52056 w 265906"/>
                <a:gd name="T1" fmla="*/ 182897 h 265905"/>
                <a:gd name="T2" fmla="*/ 35173 w 265906"/>
                <a:gd name="T3" fmla="*/ 188525 h 265905"/>
                <a:gd name="T4" fmla="*/ 43614 w 265906"/>
                <a:gd name="T5" fmla="*/ 66124 h 265905"/>
                <a:gd name="T6" fmla="*/ 49242 w 265906"/>
                <a:gd name="T7" fmla="*/ 97076 h 265905"/>
                <a:gd name="T8" fmla="*/ 23917 w 265906"/>
                <a:gd name="T9" fmla="*/ 108331 h 265905"/>
                <a:gd name="T10" fmla="*/ 43614 w 265906"/>
                <a:gd name="T11" fmla="*/ 66124 h 265905"/>
                <a:gd name="T12" fmla="*/ 63311 w 265906"/>
                <a:gd name="T13" fmla="*/ 215256 h 265905"/>
                <a:gd name="T14" fmla="*/ 67532 w 265906"/>
                <a:gd name="T15" fmla="*/ 42207 h 265905"/>
                <a:gd name="T16" fmla="*/ 68939 w 265906"/>
                <a:gd name="T17" fmla="*/ 99890 h 265905"/>
                <a:gd name="T18" fmla="*/ 123808 w 265906"/>
                <a:gd name="T19" fmla="*/ 83007 h 265905"/>
                <a:gd name="T20" fmla="*/ 123808 w 265906"/>
                <a:gd name="T21" fmla="*/ 61903 h 265905"/>
                <a:gd name="T22" fmla="*/ 91449 w 265906"/>
                <a:gd name="T23" fmla="*/ 42207 h 265905"/>
                <a:gd name="T24" fmla="*/ 98484 w 265906"/>
                <a:gd name="T25" fmla="*/ 187118 h 265905"/>
                <a:gd name="T26" fmla="*/ 123808 w 265906"/>
                <a:gd name="T27" fmla="*/ 143504 h 265905"/>
                <a:gd name="T28" fmla="*/ 102704 w 265906"/>
                <a:gd name="T29" fmla="*/ 241988 h 265905"/>
                <a:gd name="T30" fmla="*/ 83008 w 265906"/>
                <a:gd name="T31" fmla="*/ 209629 h 265905"/>
                <a:gd name="T32" fmla="*/ 143505 w 265906"/>
                <a:gd name="T33" fmla="*/ 205408 h 265905"/>
                <a:gd name="T34" fmla="*/ 166015 w 265906"/>
                <a:gd name="T35" fmla="*/ 240581 h 265905"/>
                <a:gd name="T36" fmla="*/ 143505 w 265906"/>
                <a:gd name="T37" fmla="*/ 205408 h 265905"/>
                <a:gd name="T38" fmla="*/ 191340 w 265906"/>
                <a:gd name="T39" fmla="*/ 189932 h 265905"/>
                <a:gd name="T40" fmla="*/ 143505 w 265906"/>
                <a:gd name="T41" fmla="*/ 83007 h 265905"/>
                <a:gd name="T42" fmla="*/ 196967 w 265906"/>
                <a:gd name="T43" fmla="*/ 99890 h 265905"/>
                <a:gd name="T44" fmla="*/ 166015 w 265906"/>
                <a:gd name="T45" fmla="*/ 26731 h 265905"/>
                <a:gd name="T46" fmla="*/ 143505 w 265906"/>
                <a:gd name="T47" fmla="*/ 61903 h 265905"/>
                <a:gd name="T48" fmla="*/ 166015 w 265906"/>
                <a:gd name="T49" fmla="*/ 26731 h 265905"/>
                <a:gd name="T50" fmla="*/ 208223 w 265906"/>
                <a:gd name="T51" fmla="*/ 50648 h 265905"/>
                <a:gd name="T52" fmla="*/ 220885 w 265906"/>
                <a:gd name="T53" fmla="*/ 143504 h 265905"/>
                <a:gd name="T54" fmla="*/ 232140 w 265906"/>
                <a:gd name="T55" fmla="*/ 188525 h 265905"/>
                <a:gd name="T56" fmla="*/ 215257 w 265906"/>
                <a:gd name="T57" fmla="*/ 182897 h 265905"/>
                <a:gd name="T58" fmla="*/ 223699 w 265906"/>
                <a:gd name="T59" fmla="*/ 66124 h 265905"/>
                <a:gd name="T60" fmla="*/ 243395 w 265906"/>
                <a:gd name="T61" fmla="*/ 108331 h 265905"/>
                <a:gd name="T62" fmla="*/ 218071 w 265906"/>
                <a:gd name="T63" fmla="*/ 97076 h 265905"/>
                <a:gd name="T64" fmla="*/ 223699 w 265906"/>
                <a:gd name="T65" fmla="*/ 66124 h 265905"/>
                <a:gd name="T66" fmla="*/ 158981 w 265906"/>
                <a:gd name="T67" fmla="*/ 264498 h 265905"/>
                <a:gd name="T68" fmla="*/ 184305 w 265906"/>
                <a:gd name="T69" fmla="*/ 256057 h 265905"/>
                <a:gd name="T70" fmla="*/ 218071 w 265906"/>
                <a:gd name="T71" fmla="*/ 236360 h 265905"/>
                <a:gd name="T72" fmla="*/ 236361 w 265906"/>
                <a:gd name="T73" fmla="*/ 218070 h 265905"/>
                <a:gd name="T74" fmla="*/ 256057 w 265906"/>
                <a:gd name="T75" fmla="*/ 184304 h 265905"/>
                <a:gd name="T76" fmla="*/ 264499 w 265906"/>
                <a:gd name="T77" fmla="*/ 158980 h 265905"/>
                <a:gd name="T78" fmla="*/ 265906 w 265906"/>
                <a:gd name="T79" fmla="*/ 120994 h 265905"/>
                <a:gd name="T80" fmla="*/ 260278 w 265906"/>
                <a:gd name="T81" fmla="*/ 95669 h 265905"/>
                <a:gd name="T82" fmla="*/ 243395 w 265906"/>
                <a:gd name="T83" fmla="*/ 59090 h 265905"/>
                <a:gd name="T84" fmla="*/ 227919 w 265906"/>
                <a:gd name="T85" fmla="*/ 39393 h 265905"/>
                <a:gd name="T86" fmla="*/ 195560 w 265906"/>
                <a:gd name="T87" fmla="*/ 16882 h 265905"/>
                <a:gd name="T88" fmla="*/ 171643 w 265906"/>
                <a:gd name="T89" fmla="*/ 7034 h 265905"/>
                <a:gd name="T90" fmla="*/ 133656 w 265906"/>
                <a:gd name="T91" fmla="*/ 0 h 265905"/>
                <a:gd name="T92" fmla="*/ 106925 w 265906"/>
                <a:gd name="T93" fmla="*/ 2813 h 265905"/>
                <a:gd name="T94" fmla="*/ 70345 w 265906"/>
                <a:gd name="T95" fmla="*/ 16882 h 265905"/>
                <a:gd name="T96" fmla="*/ 49242 w 265906"/>
                <a:gd name="T97" fmla="*/ 30951 h 265905"/>
                <a:gd name="T98" fmla="*/ 22511 w 265906"/>
                <a:gd name="T99" fmla="*/ 59090 h 265905"/>
                <a:gd name="T100" fmla="*/ 11255 w 265906"/>
                <a:gd name="T101" fmla="*/ 83007 h 265905"/>
                <a:gd name="T102" fmla="*/ 1407 w 265906"/>
                <a:gd name="T103" fmla="*/ 120994 h 265905"/>
                <a:gd name="T104" fmla="*/ 1407 w 265906"/>
                <a:gd name="T105" fmla="*/ 146318 h 265905"/>
                <a:gd name="T106" fmla="*/ 11255 w 265906"/>
                <a:gd name="T107" fmla="*/ 184304 h 265905"/>
                <a:gd name="T108" fmla="*/ 22511 w 265906"/>
                <a:gd name="T109" fmla="*/ 206815 h 265905"/>
                <a:gd name="T110" fmla="*/ 49242 w 265906"/>
                <a:gd name="T111" fmla="*/ 236360 h 265905"/>
                <a:gd name="T112" fmla="*/ 70345 w 265906"/>
                <a:gd name="T113" fmla="*/ 250429 h 265905"/>
                <a:gd name="T114" fmla="*/ 106925 w 265906"/>
                <a:gd name="T115" fmla="*/ 264498 h 265905"/>
                <a:gd name="T116" fmla="*/ 133656 w 265906"/>
                <a:gd name="T117" fmla="*/ 265905 h 265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5906" h="265905">
                  <a:moveTo>
                    <a:pt x="46428" y="143504"/>
                  </a:moveTo>
                  <a:lnTo>
                    <a:pt x="46428" y="143504"/>
                  </a:lnTo>
                  <a:lnTo>
                    <a:pt x="46428" y="157573"/>
                  </a:lnTo>
                  <a:lnTo>
                    <a:pt x="49242" y="170235"/>
                  </a:lnTo>
                  <a:lnTo>
                    <a:pt x="52056" y="182897"/>
                  </a:lnTo>
                  <a:lnTo>
                    <a:pt x="56276" y="195560"/>
                  </a:lnTo>
                  <a:lnTo>
                    <a:pt x="56276" y="195560"/>
                  </a:lnTo>
                  <a:lnTo>
                    <a:pt x="43614" y="201187"/>
                  </a:lnTo>
                  <a:lnTo>
                    <a:pt x="43614" y="201187"/>
                  </a:lnTo>
                  <a:lnTo>
                    <a:pt x="35173" y="188525"/>
                  </a:lnTo>
                  <a:lnTo>
                    <a:pt x="28138" y="174456"/>
                  </a:lnTo>
                  <a:lnTo>
                    <a:pt x="23917" y="158980"/>
                  </a:lnTo>
                  <a:lnTo>
                    <a:pt x="21104" y="143504"/>
                  </a:lnTo>
                  <a:lnTo>
                    <a:pt x="46428" y="143504"/>
                  </a:lnTo>
                  <a:close/>
                  <a:moveTo>
                    <a:pt x="43614" y="66124"/>
                  </a:moveTo>
                  <a:lnTo>
                    <a:pt x="43614" y="66124"/>
                  </a:lnTo>
                  <a:lnTo>
                    <a:pt x="56276" y="71752"/>
                  </a:lnTo>
                  <a:lnTo>
                    <a:pt x="56276" y="71752"/>
                  </a:lnTo>
                  <a:lnTo>
                    <a:pt x="52056" y="84414"/>
                  </a:lnTo>
                  <a:lnTo>
                    <a:pt x="49242" y="97076"/>
                  </a:lnTo>
                  <a:lnTo>
                    <a:pt x="46428" y="109738"/>
                  </a:lnTo>
                  <a:lnTo>
                    <a:pt x="46428" y="123807"/>
                  </a:lnTo>
                  <a:lnTo>
                    <a:pt x="21104" y="123807"/>
                  </a:lnTo>
                  <a:lnTo>
                    <a:pt x="21104" y="123807"/>
                  </a:lnTo>
                  <a:lnTo>
                    <a:pt x="23917" y="108331"/>
                  </a:lnTo>
                  <a:lnTo>
                    <a:pt x="28138" y="92855"/>
                  </a:lnTo>
                  <a:lnTo>
                    <a:pt x="28138" y="92855"/>
                  </a:lnTo>
                  <a:lnTo>
                    <a:pt x="35173" y="78786"/>
                  </a:lnTo>
                  <a:lnTo>
                    <a:pt x="43614" y="66124"/>
                  </a:lnTo>
                  <a:lnTo>
                    <a:pt x="43614" y="66124"/>
                  </a:lnTo>
                  <a:close/>
                  <a:moveTo>
                    <a:pt x="63311" y="215256"/>
                  </a:moveTo>
                  <a:lnTo>
                    <a:pt x="67532" y="225105"/>
                  </a:lnTo>
                  <a:lnTo>
                    <a:pt x="67532" y="225105"/>
                  </a:lnTo>
                  <a:lnTo>
                    <a:pt x="59090" y="216663"/>
                  </a:lnTo>
                  <a:lnTo>
                    <a:pt x="63311" y="215256"/>
                  </a:lnTo>
                  <a:close/>
                  <a:moveTo>
                    <a:pt x="67532" y="42207"/>
                  </a:moveTo>
                  <a:lnTo>
                    <a:pt x="67532" y="42207"/>
                  </a:lnTo>
                  <a:lnTo>
                    <a:pt x="63311" y="52055"/>
                  </a:lnTo>
                  <a:lnTo>
                    <a:pt x="59090" y="50648"/>
                  </a:lnTo>
                  <a:lnTo>
                    <a:pt x="67532" y="42207"/>
                  </a:lnTo>
                  <a:close/>
                  <a:moveTo>
                    <a:pt x="123808" y="83007"/>
                  </a:moveTo>
                  <a:lnTo>
                    <a:pt x="123808" y="123807"/>
                  </a:lnTo>
                  <a:lnTo>
                    <a:pt x="66125" y="123807"/>
                  </a:lnTo>
                  <a:lnTo>
                    <a:pt x="66125" y="123807"/>
                  </a:lnTo>
                  <a:lnTo>
                    <a:pt x="68939" y="99890"/>
                  </a:lnTo>
                  <a:lnTo>
                    <a:pt x="74566" y="77379"/>
                  </a:lnTo>
                  <a:lnTo>
                    <a:pt x="74566" y="77379"/>
                  </a:lnTo>
                  <a:lnTo>
                    <a:pt x="98484" y="80193"/>
                  </a:lnTo>
                  <a:lnTo>
                    <a:pt x="123808" y="83007"/>
                  </a:lnTo>
                  <a:lnTo>
                    <a:pt x="123808" y="83007"/>
                  </a:lnTo>
                  <a:close/>
                  <a:moveTo>
                    <a:pt x="101297" y="26731"/>
                  </a:moveTo>
                  <a:lnTo>
                    <a:pt x="101297" y="26731"/>
                  </a:lnTo>
                  <a:lnTo>
                    <a:pt x="112553" y="23917"/>
                  </a:lnTo>
                  <a:lnTo>
                    <a:pt x="123808" y="21103"/>
                  </a:lnTo>
                  <a:lnTo>
                    <a:pt x="123808" y="61903"/>
                  </a:lnTo>
                  <a:lnTo>
                    <a:pt x="123808" y="61903"/>
                  </a:lnTo>
                  <a:lnTo>
                    <a:pt x="102704" y="60497"/>
                  </a:lnTo>
                  <a:lnTo>
                    <a:pt x="83008" y="57683"/>
                  </a:lnTo>
                  <a:lnTo>
                    <a:pt x="83008" y="57683"/>
                  </a:lnTo>
                  <a:lnTo>
                    <a:pt x="91449" y="42207"/>
                  </a:lnTo>
                  <a:lnTo>
                    <a:pt x="101297" y="26731"/>
                  </a:lnTo>
                  <a:lnTo>
                    <a:pt x="101297" y="26731"/>
                  </a:lnTo>
                  <a:close/>
                  <a:moveTo>
                    <a:pt x="123808" y="184304"/>
                  </a:moveTo>
                  <a:lnTo>
                    <a:pt x="123808" y="184304"/>
                  </a:lnTo>
                  <a:lnTo>
                    <a:pt x="98484" y="187118"/>
                  </a:lnTo>
                  <a:lnTo>
                    <a:pt x="74566" y="189932"/>
                  </a:lnTo>
                  <a:lnTo>
                    <a:pt x="74566" y="189932"/>
                  </a:lnTo>
                  <a:lnTo>
                    <a:pt x="68939" y="167421"/>
                  </a:lnTo>
                  <a:lnTo>
                    <a:pt x="66125" y="143504"/>
                  </a:lnTo>
                  <a:lnTo>
                    <a:pt x="123808" y="143504"/>
                  </a:lnTo>
                  <a:lnTo>
                    <a:pt x="123808" y="184304"/>
                  </a:lnTo>
                  <a:close/>
                  <a:moveTo>
                    <a:pt x="123808" y="246208"/>
                  </a:moveTo>
                  <a:lnTo>
                    <a:pt x="123808" y="246208"/>
                  </a:lnTo>
                  <a:lnTo>
                    <a:pt x="112553" y="244801"/>
                  </a:lnTo>
                  <a:lnTo>
                    <a:pt x="102704" y="241988"/>
                  </a:lnTo>
                  <a:lnTo>
                    <a:pt x="101297" y="240581"/>
                  </a:lnTo>
                  <a:lnTo>
                    <a:pt x="101297" y="240581"/>
                  </a:lnTo>
                  <a:lnTo>
                    <a:pt x="91449" y="225105"/>
                  </a:lnTo>
                  <a:lnTo>
                    <a:pt x="83008" y="209629"/>
                  </a:lnTo>
                  <a:lnTo>
                    <a:pt x="83008" y="209629"/>
                  </a:lnTo>
                  <a:lnTo>
                    <a:pt x="102704" y="206815"/>
                  </a:lnTo>
                  <a:lnTo>
                    <a:pt x="123808" y="205408"/>
                  </a:lnTo>
                  <a:lnTo>
                    <a:pt x="123808" y="246208"/>
                  </a:lnTo>
                  <a:close/>
                  <a:moveTo>
                    <a:pt x="143505" y="205408"/>
                  </a:moveTo>
                  <a:lnTo>
                    <a:pt x="143505" y="205408"/>
                  </a:lnTo>
                  <a:lnTo>
                    <a:pt x="163201" y="206815"/>
                  </a:lnTo>
                  <a:lnTo>
                    <a:pt x="184305" y="209629"/>
                  </a:lnTo>
                  <a:lnTo>
                    <a:pt x="184305" y="209629"/>
                  </a:lnTo>
                  <a:lnTo>
                    <a:pt x="175864" y="225105"/>
                  </a:lnTo>
                  <a:lnTo>
                    <a:pt x="166015" y="240581"/>
                  </a:lnTo>
                  <a:lnTo>
                    <a:pt x="166015" y="240581"/>
                  </a:lnTo>
                  <a:lnTo>
                    <a:pt x="163201" y="241988"/>
                  </a:lnTo>
                  <a:lnTo>
                    <a:pt x="163201" y="241988"/>
                  </a:lnTo>
                  <a:lnTo>
                    <a:pt x="143505" y="246208"/>
                  </a:lnTo>
                  <a:lnTo>
                    <a:pt x="143505" y="205408"/>
                  </a:lnTo>
                  <a:close/>
                  <a:moveTo>
                    <a:pt x="143505" y="143504"/>
                  </a:moveTo>
                  <a:lnTo>
                    <a:pt x="199781" y="143504"/>
                  </a:lnTo>
                  <a:lnTo>
                    <a:pt x="199781" y="143504"/>
                  </a:lnTo>
                  <a:lnTo>
                    <a:pt x="196967" y="167421"/>
                  </a:lnTo>
                  <a:lnTo>
                    <a:pt x="191340" y="189932"/>
                  </a:lnTo>
                  <a:lnTo>
                    <a:pt x="191340" y="189932"/>
                  </a:lnTo>
                  <a:lnTo>
                    <a:pt x="167422" y="187118"/>
                  </a:lnTo>
                  <a:lnTo>
                    <a:pt x="143505" y="184304"/>
                  </a:lnTo>
                  <a:lnTo>
                    <a:pt x="143505" y="143504"/>
                  </a:lnTo>
                  <a:close/>
                  <a:moveTo>
                    <a:pt x="143505" y="83007"/>
                  </a:moveTo>
                  <a:lnTo>
                    <a:pt x="143505" y="83007"/>
                  </a:lnTo>
                  <a:lnTo>
                    <a:pt x="167422" y="80193"/>
                  </a:lnTo>
                  <a:lnTo>
                    <a:pt x="191340" y="77379"/>
                  </a:lnTo>
                  <a:lnTo>
                    <a:pt x="191340" y="77379"/>
                  </a:lnTo>
                  <a:lnTo>
                    <a:pt x="196967" y="99890"/>
                  </a:lnTo>
                  <a:lnTo>
                    <a:pt x="199781" y="123807"/>
                  </a:lnTo>
                  <a:lnTo>
                    <a:pt x="143505" y="123807"/>
                  </a:lnTo>
                  <a:lnTo>
                    <a:pt x="143505" y="83007"/>
                  </a:lnTo>
                  <a:close/>
                  <a:moveTo>
                    <a:pt x="166015" y="26731"/>
                  </a:moveTo>
                  <a:lnTo>
                    <a:pt x="166015" y="26731"/>
                  </a:lnTo>
                  <a:lnTo>
                    <a:pt x="175864" y="42207"/>
                  </a:lnTo>
                  <a:lnTo>
                    <a:pt x="184305" y="57683"/>
                  </a:lnTo>
                  <a:lnTo>
                    <a:pt x="184305" y="57683"/>
                  </a:lnTo>
                  <a:lnTo>
                    <a:pt x="163201" y="60497"/>
                  </a:lnTo>
                  <a:lnTo>
                    <a:pt x="143505" y="61903"/>
                  </a:lnTo>
                  <a:lnTo>
                    <a:pt x="143505" y="21103"/>
                  </a:lnTo>
                  <a:lnTo>
                    <a:pt x="143505" y="21103"/>
                  </a:lnTo>
                  <a:lnTo>
                    <a:pt x="154760" y="22510"/>
                  </a:lnTo>
                  <a:lnTo>
                    <a:pt x="164608" y="25324"/>
                  </a:lnTo>
                  <a:lnTo>
                    <a:pt x="166015" y="26731"/>
                  </a:lnTo>
                  <a:close/>
                  <a:moveTo>
                    <a:pt x="208223" y="50648"/>
                  </a:moveTo>
                  <a:lnTo>
                    <a:pt x="204002" y="52055"/>
                  </a:lnTo>
                  <a:lnTo>
                    <a:pt x="204002" y="52055"/>
                  </a:lnTo>
                  <a:lnTo>
                    <a:pt x="199781" y="42207"/>
                  </a:lnTo>
                  <a:lnTo>
                    <a:pt x="208223" y="50648"/>
                  </a:lnTo>
                  <a:close/>
                  <a:moveTo>
                    <a:pt x="199781" y="225105"/>
                  </a:moveTo>
                  <a:lnTo>
                    <a:pt x="204002" y="215256"/>
                  </a:lnTo>
                  <a:lnTo>
                    <a:pt x="208223" y="216663"/>
                  </a:lnTo>
                  <a:lnTo>
                    <a:pt x="199781" y="225105"/>
                  </a:lnTo>
                  <a:close/>
                  <a:moveTo>
                    <a:pt x="220885" y="143504"/>
                  </a:moveTo>
                  <a:lnTo>
                    <a:pt x="244802" y="143504"/>
                  </a:lnTo>
                  <a:lnTo>
                    <a:pt x="244802" y="143504"/>
                  </a:lnTo>
                  <a:lnTo>
                    <a:pt x="243395" y="158980"/>
                  </a:lnTo>
                  <a:lnTo>
                    <a:pt x="237768" y="174456"/>
                  </a:lnTo>
                  <a:lnTo>
                    <a:pt x="232140" y="188525"/>
                  </a:lnTo>
                  <a:lnTo>
                    <a:pt x="223699" y="201187"/>
                  </a:lnTo>
                  <a:lnTo>
                    <a:pt x="223699" y="201187"/>
                  </a:lnTo>
                  <a:lnTo>
                    <a:pt x="211036" y="195560"/>
                  </a:lnTo>
                  <a:lnTo>
                    <a:pt x="211036" y="195560"/>
                  </a:lnTo>
                  <a:lnTo>
                    <a:pt x="215257" y="182897"/>
                  </a:lnTo>
                  <a:lnTo>
                    <a:pt x="218071" y="170235"/>
                  </a:lnTo>
                  <a:lnTo>
                    <a:pt x="219478" y="157573"/>
                  </a:lnTo>
                  <a:lnTo>
                    <a:pt x="220885" y="143504"/>
                  </a:lnTo>
                  <a:lnTo>
                    <a:pt x="220885" y="143504"/>
                  </a:lnTo>
                  <a:close/>
                  <a:moveTo>
                    <a:pt x="223699" y="66124"/>
                  </a:moveTo>
                  <a:lnTo>
                    <a:pt x="223699" y="66124"/>
                  </a:lnTo>
                  <a:lnTo>
                    <a:pt x="232140" y="78786"/>
                  </a:lnTo>
                  <a:lnTo>
                    <a:pt x="237768" y="92855"/>
                  </a:lnTo>
                  <a:lnTo>
                    <a:pt x="237768" y="92855"/>
                  </a:lnTo>
                  <a:lnTo>
                    <a:pt x="243395" y="108331"/>
                  </a:lnTo>
                  <a:lnTo>
                    <a:pt x="244802" y="123807"/>
                  </a:lnTo>
                  <a:lnTo>
                    <a:pt x="220885" y="123807"/>
                  </a:lnTo>
                  <a:lnTo>
                    <a:pt x="220885" y="123807"/>
                  </a:lnTo>
                  <a:lnTo>
                    <a:pt x="219478" y="109738"/>
                  </a:lnTo>
                  <a:lnTo>
                    <a:pt x="218071" y="97076"/>
                  </a:lnTo>
                  <a:lnTo>
                    <a:pt x="215257" y="84414"/>
                  </a:lnTo>
                  <a:lnTo>
                    <a:pt x="211036" y="71752"/>
                  </a:lnTo>
                  <a:lnTo>
                    <a:pt x="211036" y="71752"/>
                  </a:lnTo>
                  <a:lnTo>
                    <a:pt x="223699" y="66124"/>
                  </a:lnTo>
                  <a:lnTo>
                    <a:pt x="223699" y="66124"/>
                  </a:lnTo>
                  <a:close/>
                  <a:moveTo>
                    <a:pt x="133656" y="265905"/>
                  </a:moveTo>
                  <a:lnTo>
                    <a:pt x="133656" y="265905"/>
                  </a:lnTo>
                  <a:lnTo>
                    <a:pt x="146319" y="265905"/>
                  </a:lnTo>
                  <a:lnTo>
                    <a:pt x="146319" y="265905"/>
                  </a:lnTo>
                  <a:lnTo>
                    <a:pt x="158981" y="264498"/>
                  </a:lnTo>
                  <a:lnTo>
                    <a:pt x="158981" y="264498"/>
                  </a:lnTo>
                  <a:lnTo>
                    <a:pt x="171643" y="260277"/>
                  </a:lnTo>
                  <a:lnTo>
                    <a:pt x="171643" y="260277"/>
                  </a:lnTo>
                  <a:lnTo>
                    <a:pt x="184305" y="256057"/>
                  </a:lnTo>
                  <a:lnTo>
                    <a:pt x="184305" y="256057"/>
                  </a:lnTo>
                  <a:lnTo>
                    <a:pt x="195560" y="250429"/>
                  </a:lnTo>
                  <a:lnTo>
                    <a:pt x="195560" y="250429"/>
                  </a:lnTo>
                  <a:lnTo>
                    <a:pt x="206816" y="244801"/>
                  </a:lnTo>
                  <a:lnTo>
                    <a:pt x="206816" y="244801"/>
                  </a:lnTo>
                  <a:lnTo>
                    <a:pt x="218071" y="236360"/>
                  </a:lnTo>
                  <a:lnTo>
                    <a:pt x="218071" y="236360"/>
                  </a:lnTo>
                  <a:lnTo>
                    <a:pt x="227919" y="227919"/>
                  </a:lnTo>
                  <a:lnTo>
                    <a:pt x="227919" y="227919"/>
                  </a:lnTo>
                  <a:lnTo>
                    <a:pt x="236361" y="218070"/>
                  </a:lnTo>
                  <a:lnTo>
                    <a:pt x="236361" y="218070"/>
                  </a:lnTo>
                  <a:lnTo>
                    <a:pt x="243395" y="206815"/>
                  </a:lnTo>
                  <a:lnTo>
                    <a:pt x="243395" y="206815"/>
                  </a:lnTo>
                  <a:lnTo>
                    <a:pt x="250430" y="196967"/>
                  </a:lnTo>
                  <a:lnTo>
                    <a:pt x="250430" y="196967"/>
                  </a:lnTo>
                  <a:lnTo>
                    <a:pt x="256057" y="184304"/>
                  </a:lnTo>
                  <a:lnTo>
                    <a:pt x="256057" y="184304"/>
                  </a:lnTo>
                  <a:lnTo>
                    <a:pt x="260278" y="171642"/>
                  </a:lnTo>
                  <a:lnTo>
                    <a:pt x="260278" y="171642"/>
                  </a:lnTo>
                  <a:lnTo>
                    <a:pt x="264499" y="158980"/>
                  </a:lnTo>
                  <a:lnTo>
                    <a:pt x="264499" y="158980"/>
                  </a:lnTo>
                  <a:lnTo>
                    <a:pt x="265906" y="146318"/>
                  </a:lnTo>
                  <a:lnTo>
                    <a:pt x="265906" y="146318"/>
                  </a:lnTo>
                  <a:lnTo>
                    <a:pt x="265906" y="133656"/>
                  </a:lnTo>
                  <a:lnTo>
                    <a:pt x="265906" y="133656"/>
                  </a:lnTo>
                  <a:lnTo>
                    <a:pt x="265906" y="120994"/>
                  </a:lnTo>
                  <a:lnTo>
                    <a:pt x="265906" y="120994"/>
                  </a:lnTo>
                  <a:lnTo>
                    <a:pt x="264499" y="108331"/>
                  </a:lnTo>
                  <a:lnTo>
                    <a:pt x="264499" y="108331"/>
                  </a:lnTo>
                  <a:lnTo>
                    <a:pt x="260278" y="95669"/>
                  </a:lnTo>
                  <a:lnTo>
                    <a:pt x="260278" y="95669"/>
                  </a:lnTo>
                  <a:lnTo>
                    <a:pt x="256057" y="83007"/>
                  </a:lnTo>
                  <a:lnTo>
                    <a:pt x="256057" y="83007"/>
                  </a:lnTo>
                  <a:lnTo>
                    <a:pt x="250430" y="70345"/>
                  </a:lnTo>
                  <a:lnTo>
                    <a:pt x="250430" y="70345"/>
                  </a:lnTo>
                  <a:lnTo>
                    <a:pt x="243395" y="59090"/>
                  </a:lnTo>
                  <a:lnTo>
                    <a:pt x="243395" y="59090"/>
                  </a:lnTo>
                  <a:lnTo>
                    <a:pt x="236361" y="49241"/>
                  </a:lnTo>
                  <a:lnTo>
                    <a:pt x="236361" y="49241"/>
                  </a:lnTo>
                  <a:lnTo>
                    <a:pt x="227919" y="39393"/>
                  </a:lnTo>
                  <a:lnTo>
                    <a:pt x="227919" y="39393"/>
                  </a:lnTo>
                  <a:lnTo>
                    <a:pt x="218071" y="30951"/>
                  </a:lnTo>
                  <a:lnTo>
                    <a:pt x="218071" y="30951"/>
                  </a:lnTo>
                  <a:lnTo>
                    <a:pt x="206816" y="22510"/>
                  </a:lnTo>
                  <a:lnTo>
                    <a:pt x="206816" y="22510"/>
                  </a:lnTo>
                  <a:lnTo>
                    <a:pt x="195560" y="16882"/>
                  </a:lnTo>
                  <a:lnTo>
                    <a:pt x="195560" y="16882"/>
                  </a:lnTo>
                  <a:lnTo>
                    <a:pt x="184305" y="11255"/>
                  </a:lnTo>
                  <a:lnTo>
                    <a:pt x="184305" y="11255"/>
                  </a:lnTo>
                  <a:lnTo>
                    <a:pt x="171643" y="7034"/>
                  </a:lnTo>
                  <a:lnTo>
                    <a:pt x="171643" y="7034"/>
                  </a:lnTo>
                  <a:lnTo>
                    <a:pt x="158981" y="2813"/>
                  </a:lnTo>
                  <a:lnTo>
                    <a:pt x="158981" y="2813"/>
                  </a:lnTo>
                  <a:lnTo>
                    <a:pt x="146319" y="1406"/>
                  </a:lnTo>
                  <a:lnTo>
                    <a:pt x="146319" y="1406"/>
                  </a:lnTo>
                  <a:lnTo>
                    <a:pt x="133656" y="0"/>
                  </a:lnTo>
                  <a:lnTo>
                    <a:pt x="133656" y="0"/>
                  </a:lnTo>
                  <a:lnTo>
                    <a:pt x="120994" y="1406"/>
                  </a:lnTo>
                  <a:lnTo>
                    <a:pt x="120994" y="1406"/>
                  </a:lnTo>
                  <a:lnTo>
                    <a:pt x="106925" y="2813"/>
                  </a:lnTo>
                  <a:lnTo>
                    <a:pt x="106925" y="2813"/>
                  </a:lnTo>
                  <a:lnTo>
                    <a:pt x="94263" y="7034"/>
                  </a:lnTo>
                  <a:lnTo>
                    <a:pt x="94263" y="7034"/>
                  </a:lnTo>
                  <a:lnTo>
                    <a:pt x="83008" y="11255"/>
                  </a:lnTo>
                  <a:lnTo>
                    <a:pt x="83008" y="11255"/>
                  </a:lnTo>
                  <a:lnTo>
                    <a:pt x="70345" y="16882"/>
                  </a:lnTo>
                  <a:lnTo>
                    <a:pt x="70345" y="16882"/>
                  </a:lnTo>
                  <a:lnTo>
                    <a:pt x="59090" y="22510"/>
                  </a:lnTo>
                  <a:lnTo>
                    <a:pt x="59090" y="22510"/>
                  </a:lnTo>
                  <a:lnTo>
                    <a:pt x="49242" y="30951"/>
                  </a:lnTo>
                  <a:lnTo>
                    <a:pt x="49242" y="30951"/>
                  </a:lnTo>
                  <a:lnTo>
                    <a:pt x="39393" y="39393"/>
                  </a:lnTo>
                  <a:lnTo>
                    <a:pt x="39393" y="39393"/>
                  </a:lnTo>
                  <a:lnTo>
                    <a:pt x="30952" y="49241"/>
                  </a:lnTo>
                  <a:lnTo>
                    <a:pt x="30952" y="49241"/>
                  </a:lnTo>
                  <a:lnTo>
                    <a:pt x="22511" y="59090"/>
                  </a:lnTo>
                  <a:lnTo>
                    <a:pt x="22511" y="59090"/>
                  </a:lnTo>
                  <a:lnTo>
                    <a:pt x="15476" y="70345"/>
                  </a:lnTo>
                  <a:lnTo>
                    <a:pt x="15476" y="70345"/>
                  </a:lnTo>
                  <a:lnTo>
                    <a:pt x="11255" y="83007"/>
                  </a:lnTo>
                  <a:lnTo>
                    <a:pt x="11255" y="83007"/>
                  </a:lnTo>
                  <a:lnTo>
                    <a:pt x="5628" y="95669"/>
                  </a:lnTo>
                  <a:lnTo>
                    <a:pt x="5628" y="95669"/>
                  </a:lnTo>
                  <a:lnTo>
                    <a:pt x="2814" y="108331"/>
                  </a:lnTo>
                  <a:lnTo>
                    <a:pt x="2814" y="108331"/>
                  </a:lnTo>
                  <a:lnTo>
                    <a:pt x="1407" y="120994"/>
                  </a:lnTo>
                  <a:lnTo>
                    <a:pt x="1407" y="120994"/>
                  </a:lnTo>
                  <a:lnTo>
                    <a:pt x="0" y="133656"/>
                  </a:lnTo>
                  <a:lnTo>
                    <a:pt x="0" y="133656"/>
                  </a:lnTo>
                  <a:lnTo>
                    <a:pt x="1407" y="146318"/>
                  </a:lnTo>
                  <a:lnTo>
                    <a:pt x="1407" y="146318"/>
                  </a:lnTo>
                  <a:lnTo>
                    <a:pt x="2814" y="158980"/>
                  </a:lnTo>
                  <a:lnTo>
                    <a:pt x="2814" y="158980"/>
                  </a:lnTo>
                  <a:lnTo>
                    <a:pt x="5628" y="171642"/>
                  </a:lnTo>
                  <a:lnTo>
                    <a:pt x="5628" y="171642"/>
                  </a:lnTo>
                  <a:lnTo>
                    <a:pt x="11255" y="184304"/>
                  </a:lnTo>
                  <a:lnTo>
                    <a:pt x="11255" y="184304"/>
                  </a:lnTo>
                  <a:lnTo>
                    <a:pt x="16883" y="195560"/>
                  </a:lnTo>
                  <a:lnTo>
                    <a:pt x="16883" y="195560"/>
                  </a:lnTo>
                  <a:lnTo>
                    <a:pt x="22511" y="206815"/>
                  </a:lnTo>
                  <a:lnTo>
                    <a:pt x="22511" y="206815"/>
                  </a:lnTo>
                  <a:lnTo>
                    <a:pt x="30952" y="218070"/>
                  </a:lnTo>
                  <a:lnTo>
                    <a:pt x="30952" y="218070"/>
                  </a:lnTo>
                  <a:lnTo>
                    <a:pt x="39393" y="227919"/>
                  </a:lnTo>
                  <a:lnTo>
                    <a:pt x="39393" y="227919"/>
                  </a:lnTo>
                  <a:lnTo>
                    <a:pt x="49242" y="236360"/>
                  </a:lnTo>
                  <a:lnTo>
                    <a:pt x="49242" y="236360"/>
                  </a:lnTo>
                  <a:lnTo>
                    <a:pt x="59090" y="244801"/>
                  </a:lnTo>
                  <a:lnTo>
                    <a:pt x="59090" y="244801"/>
                  </a:lnTo>
                  <a:lnTo>
                    <a:pt x="70345" y="250429"/>
                  </a:lnTo>
                  <a:lnTo>
                    <a:pt x="70345" y="250429"/>
                  </a:lnTo>
                  <a:lnTo>
                    <a:pt x="83008" y="256057"/>
                  </a:lnTo>
                  <a:lnTo>
                    <a:pt x="83008" y="256057"/>
                  </a:lnTo>
                  <a:lnTo>
                    <a:pt x="94263" y="260277"/>
                  </a:lnTo>
                  <a:lnTo>
                    <a:pt x="94263" y="260277"/>
                  </a:lnTo>
                  <a:lnTo>
                    <a:pt x="106925" y="264498"/>
                  </a:lnTo>
                  <a:lnTo>
                    <a:pt x="106925" y="264498"/>
                  </a:lnTo>
                  <a:lnTo>
                    <a:pt x="120994" y="265905"/>
                  </a:lnTo>
                  <a:lnTo>
                    <a:pt x="120994" y="265905"/>
                  </a:lnTo>
                  <a:lnTo>
                    <a:pt x="133656" y="265905"/>
                  </a:lnTo>
                  <a:lnTo>
                    <a:pt x="133656" y="2659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4" name="Freeform 56"/>
            <p:cNvSpPr>
              <a:spLocks/>
            </p:cNvSpPr>
            <p:nvPr/>
          </p:nvSpPr>
          <p:spPr bwMode="auto">
            <a:xfrm>
              <a:off x="112102963" y="108636586"/>
              <a:ext cx="50648" cy="92856"/>
            </a:xfrm>
            <a:custGeom>
              <a:avLst/>
              <a:gdLst>
                <a:gd name="T0" fmla="*/ 1406 w 50648"/>
                <a:gd name="T1" fmla="*/ 81600 h 92856"/>
                <a:gd name="T2" fmla="*/ 18289 w 50648"/>
                <a:gd name="T3" fmla="*/ 92856 h 92856"/>
                <a:gd name="T4" fmla="*/ 47834 w 50648"/>
                <a:gd name="T5" fmla="*/ 52055 h 92856"/>
                <a:gd name="T6" fmla="*/ 47834 w 50648"/>
                <a:gd name="T7" fmla="*/ 52055 h 92856"/>
                <a:gd name="T8" fmla="*/ 50648 w 50648"/>
                <a:gd name="T9" fmla="*/ 49242 h 92856"/>
                <a:gd name="T10" fmla="*/ 50648 w 50648"/>
                <a:gd name="T11" fmla="*/ 46428 h 92856"/>
                <a:gd name="T12" fmla="*/ 50648 w 50648"/>
                <a:gd name="T13" fmla="*/ 46428 h 92856"/>
                <a:gd name="T14" fmla="*/ 50648 w 50648"/>
                <a:gd name="T15" fmla="*/ 43614 h 92856"/>
                <a:gd name="T16" fmla="*/ 47834 w 50648"/>
                <a:gd name="T17" fmla="*/ 40800 h 92856"/>
                <a:gd name="T18" fmla="*/ 18289 w 50648"/>
                <a:gd name="T19" fmla="*/ 0 h 92856"/>
                <a:gd name="T20" fmla="*/ 1406 w 50648"/>
                <a:gd name="T21" fmla="*/ 11255 h 92856"/>
                <a:gd name="T22" fmla="*/ 19696 w 50648"/>
                <a:gd name="T23" fmla="*/ 36579 h 92856"/>
                <a:gd name="T24" fmla="*/ 0 w 50648"/>
                <a:gd name="T25" fmla="*/ 36579 h 92856"/>
                <a:gd name="T26" fmla="*/ 0 w 50648"/>
                <a:gd name="T27" fmla="*/ 56276 h 92856"/>
                <a:gd name="T28" fmla="*/ 19696 w 50648"/>
                <a:gd name="T29" fmla="*/ 56276 h 92856"/>
                <a:gd name="T30" fmla="*/ 1406 w 50648"/>
                <a:gd name="T31" fmla="*/ 81600 h 92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648" h="92856">
                  <a:moveTo>
                    <a:pt x="1406" y="81600"/>
                  </a:moveTo>
                  <a:lnTo>
                    <a:pt x="18289" y="92856"/>
                  </a:lnTo>
                  <a:lnTo>
                    <a:pt x="47834" y="52055"/>
                  </a:lnTo>
                  <a:lnTo>
                    <a:pt x="47834" y="52055"/>
                  </a:lnTo>
                  <a:lnTo>
                    <a:pt x="50648" y="49242"/>
                  </a:lnTo>
                  <a:lnTo>
                    <a:pt x="50648" y="46428"/>
                  </a:lnTo>
                  <a:lnTo>
                    <a:pt x="50648" y="46428"/>
                  </a:lnTo>
                  <a:lnTo>
                    <a:pt x="50648" y="43614"/>
                  </a:lnTo>
                  <a:lnTo>
                    <a:pt x="47834" y="40800"/>
                  </a:lnTo>
                  <a:lnTo>
                    <a:pt x="18289" y="0"/>
                  </a:lnTo>
                  <a:lnTo>
                    <a:pt x="1406" y="11255"/>
                  </a:lnTo>
                  <a:lnTo>
                    <a:pt x="19696" y="36579"/>
                  </a:lnTo>
                  <a:lnTo>
                    <a:pt x="0" y="36579"/>
                  </a:lnTo>
                  <a:lnTo>
                    <a:pt x="0" y="56276"/>
                  </a:lnTo>
                  <a:lnTo>
                    <a:pt x="19696" y="56276"/>
                  </a:lnTo>
                  <a:lnTo>
                    <a:pt x="1406" y="816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5" name="Rectangle 57"/>
            <p:cNvSpPr>
              <a:spLocks noChangeArrowheads="1"/>
            </p:cNvSpPr>
            <p:nvPr/>
          </p:nvSpPr>
          <p:spPr bwMode="auto">
            <a:xfrm>
              <a:off x="112060755" y="108673165"/>
              <a:ext cx="21104" cy="196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6" name="Freeform 58"/>
            <p:cNvSpPr>
              <a:spLocks/>
            </p:cNvSpPr>
            <p:nvPr/>
          </p:nvSpPr>
          <p:spPr bwMode="auto">
            <a:xfrm>
              <a:off x="112000258" y="108673165"/>
              <a:ext cx="40801" cy="40801"/>
            </a:xfrm>
            <a:custGeom>
              <a:avLst/>
              <a:gdLst>
                <a:gd name="T0" fmla="*/ 0 w 40801"/>
                <a:gd name="T1" fmla="*/ 9849 h 40801"/>
                <a:gd name="T2" fmla="*/ 0 w 40801"/>
                <a:gd name="T3" fmla="*/ 40801 h 40801"/>
                <a:gd name="T4" fmla="*/ 19697 w 40801"/>
                <a:gd name="T5" fmla="*/ 40801 h 40801"/>
                <a:gd name="T6" fmla="*/ 19697 w 40801"/>
                <a:gd name="T7" fmla="*/ 19697 h 40801"/>
                <a:gd name="T8" fmla="*/ 40801 w 40801"/>
                <a:gd name="T9" fmla="*/ 19697 h 40801"/>
                <a:gd name="T10" fmla="*/ 40801 w 40801"/>
                <a:gd name="T11" fmla="*/ 0 h 40801"/>
                <a:gd name="T12" fmla="*/ 9849 w 40801"/>
                <a:gd name="T13" fmla="*/ 0 h 40801"/>
                <a:gd name="T14" fmla="*/ 9849 w 40801"/>
                <a:gd name="T15" fmla="*/ 0 h 40801"/>
                <a:gd name="T16" fmla="*/ 5628 w 40801"/>
                <a:gd name="T17" fmla="*/ 0 h 40801"/>
                <a:gd name="T18" fmla="*/ 5628 w 40801"/>
                <a:gd name="T19" fmla="*/ 0 h 40801"/>
                <a:gd name="T20" fmla="*/ 2814 w 40801"/>
                <a:gd name="T21" fmla="*/ 2814 h 40801"/>
                <a:gd name="T22" fmla="*/ 2814 w 40801"/>
                <a:gd name="T23" fmla="*/ 2814 h 40801"/>
                <a:gd name="T24" fmla="*/ 0 w 40801"/>
                <a:gd name="T25" fmla="*/ 5628 h 40801"/>
                <a:gd name="T26" fmla="*/ 0 w 40801"/>
                <a:gd name="T27" fmla="*/ 5628 h 40801"/>
                <a:gd name="T28" fmla="*/ 0 w 40801"/>
                <a:gd name="T29" fmla="*/ 9849 h 40801"/>
                <a:gd name="T30" fmla="*/ 0 w 40801"/>
                <a:gd name="T31" fmla="*/ 9849 h 40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01" h="40801">
                  <a:moveTo>
                    <a:pt x="0" y="9849"/>
                  </a:moveTo>
                  <a:lnTo>
                    <a:pt x="0" y="40801"/>
                  </a:lnTo>
                  <a:lnTo>
                    <a:pt x="19697" y="40801"/>
                  </a:lnTo>
                  <a:lnTo>
                    <a:pt x="19697" y="19697"/>
                  </a:lnTo>
                  <a:lnTo>
                    <a:pt x="40801" y="19697"/>
                  </a:lnTo>
                  <a:lnTo>
                    <a:pt x="40801" y="0"/>
                  </a:lnTo>
                  <a:lnTo>
                    <a:pt x="9849" y="0"/>
                  </a:lnTo>
                  <a:lnTo>
                    <a:pt x="9849" y="0"/>
                  </a:lnTo>
                  <a:lnTo>
                    <a:pt x="5628" y="0"/>
                  </a:lnTo>
                  <a:lnTo>
                    <a:pt x="5628" y="0"/>
                  </a:lnTo>
                  <a:lnTo>
                    <a:pt x="2814" y="2814"/>
                  </a:lnTo>
                  <a:lnTo>
                    <a:pt x="2814" y="2814"/>
                  </a:lnTo>
                  <a:lnTo>
                    <a:pt x="0" y="5628"/>
                  </a:lnTo>
                  <a:lnTo>
                    <a:pt x="0" y="5628"/>
                  </a:lnTo>
                  <a:lnTo>
                    <a:pt x="0" y="9849"/>
                  </a:lnTo>
                  <a:lnTo>
                    <a:pt x="0" y="98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7" name="Rectangle 59"/>
            <p:cNvSpPr>
              <a:spLocks noChangeArrowheads="1"/>
            </p:cNvSpPr>
            <p:nvPr/>
          </p:nvSpPr>
          <p:spPr bwMode="auto">
            <a:xfrm>
              <a:off x="112000258" y="108733662"/>
              <a:ext cx="19697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18" name="Rectangle 60"/>
            <p:cNvSpPr>
              <a:spLocks noChangeArrowheads="1"/>
            </p:cNvSpPr>
            <p:nvPr/>
          </p:nvSpPr>
          <p:spPr bwMode="auto">
            <a:xfrm>
              <a:off x="112000258" y="108774463"/>
              <a:ext cx="19697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4" name="Rectangle 61"/>
            <p:cNvSpPr>
              <a:spLocks noChangeArrowheads="1"/>
            </p:cNvSpPr>
            <p:nvPr/>
          </p:nvSpPr>
          <p:spPr bwMode="auto">
            <a:xfrm>
              <a:off x="112000258" y="108815263"/>
              <a:ext cx="19697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5" name="Rectangle 62"/>
            <p:cNvSpPr>
              <a:spLocks noChangeArrowheads="1"/>
            </p:cNvSpPr>
            <p:nvPr/>
          </p:nvSpPr>
          <p:spPr bwMode="auto">
            <a:xfrm>
              <a:off x="112000258" y="108856063"/>
              <a:ext cx="19697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6" name="Rectangle 63"/>
            <p:cNvSpPr>
              <a:spLocks noChangeArrowheads="1"/>
            </p:cNvSpPr>
            <p:nvPr/>
          </p:nvSpPr>
          <p:spPr bwMode="auto">
            <a:xfrm>
              <a:off x="112000258" y="108898271"/>
              <a:ext cx="19697" cy="19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7" name="Freeform 64"/>
            <p:cNvSpPr>
              <a:spLocks/>
            </p:cNvSpPr>
            <p:nvPr/>
          </p:nvSpPr>
          <p:spPr bwMode="auto">
            <a:xfrm>
              <a:off x="112000258" y="108939071"/>
              <a:ext cx="40801" cy="40800"/>
            </a:xfrm>
            <a:custGeom>
              <a:avLst/>
              <a:gdLst>
                <a:gd name="T0" fmla="*/ 19697 w 40801"/>
                <a:gd name="T1" fmla="*/ 0 h 40800"/>
                <a:gd name="T2" fmla="*/ 0 w 40801"/>
                <a:gd name="T3" fmla="*/ 0 h 40800"/>
                <a:gd name="T4" fmla="*/ 0 w 40801"/>
                <a:gd name="T5" fmla="*/ 29545 h 40800"/>
                <a:gd name="T6" fmla="*/ 0 w 40801"/>
                <a:gd name="T7" fmla="*/ 29545 h 40800"/>
                <a:gd name="T8" fmla="*/ 0 w 40801"/>
                <a:gd name="T9" fmla="*/ 33766 h 40800"/>
                <a:gd name="T10" fmla="*/ 0 w 40801"/>
                <a:gd name="T11" fmla="*/ 33766 h 40800"/>
                <a:gd name="T12" fmla="*/ 2814 w 40801"/>
                <a:gd name="T13" fmla="*/ 37986 h 40800"/>
                <a:gd name="T14" fmla="*/ 2814 w 40801"/>
                <a:gd name="T15" fmla="*/ 37986 h 40800"/>
                <a:gd name="T16" fmla="*/ 5628 w 40801"/>
                <a:gd name="T17" fmla="*/ 39393 h 40800"/>
                <a:gd name="T18" fmla="*/ 5628 w 40801"/>
                <a:gd name="T19" fmla="*/ 39393 h 40800"/>
                <a:gd name="T20" fmla="*/ 9849 w 40801"/>
                <a:gd name="T21" fmla="*/ 40800 h 40800"/>
                <a:gd name="T22" fmla="*/ 40801 w 40801"/>
                <a:gd name="T23" fmla="*/ 40800 h 40800"/>
                <a:gd name="T24" fmla="*/ 40801 w 40801"/>
                <a:gd name="T25" fmla="*/ 19697 h 40800"/>
                <a:gd name="T26" fmla="*/ 19697 w 40801"/>
                <a:gd name="T27" fmla="*/ 19697 h 40800"/>
                <a:gd name="T28" fmla="*/ 19697 w 40801"/>
                <a:gd name="T29" fmla="*/ 0 h 4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01" h="40800">
                  <a:moveTo>
                    <a:pt x="19697" y="0"/>
                  </a:moveTo>
                  <a:lnTo>
                    <a:pt x="0" y="0"/>
                  </a:lnTo>
                  <a:lnTo>
                    <a:pt x="0" y="29545"/>
                  </a:lnTo>
                  <a:lnTo>
                    <a:pt x="0" y="29545"/>
                  </a:lnTo>
                  <a:lnTo>
                    <a:pt x="0" y="33766"/>
                  </a:lnTo>
                  <a:lnTo>
                    <a:pt x="0" y="33766"/>
                  </a:lnTo>
                  <a:lnTo>
                    <a:pt x="2814" y="37986"/>
                  </a:lnTo>
                  <a:lnTo>
                    <a:pt x="2814" y="37986"/>
                  </a:lnTo>
                  <a:lnTo>
                    <a:pt x="5628" y="39393"/>
                  </a:lnTo>
                  <a:lnTo>
                    <a:pt x="5628" y="39393"/>
                  </a:lnTo>
                  <a:lnTo>
                    <a:pt x="9849" y="40800"/>
                  </a:lnTo>
                  <a:lnTo>
                    <a:pt x="40801" y="40800"/>
                  </a:lnTo>
                  <a:lnTo>
                    <a:pt x="40801" y="19697"/>
                  </a:lnTo>
                  <a:lnTo>
                    <a:pt x="19697" y="19697"/>
                  </a:lnTo>
                  <a:lnTo>
                    <a:pt x="196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8" name="Rectangle 65"/>
            <p:cNvSpPr>
              <a:spLocks noChangeArrowheads="1"/>
            </p:cNvSpPr>
            <p:nvPr/>
          </p:nvSpPr>
          <p:spPr bwMode="auto">
            <a:xfrm>
              <a:off x="112060755" y="108958768"/>
              <a:ext cx="21104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29" name="Rectangle 66"/>
            <p:cNvSpPr>
              <a:spLocks noChangeArrowheads="1"/>
            </p:cNvSpPr>
            <p:nvPr/>
          </p:nvSpPr>
          <p:spPr bwMode="auto">
            <a:xfrm>
              <a:off x="112102963" y="108958768"/>
              <a:ext cx="19696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0" name="Freeform 67"/>
            <p:cNvSpPr>
              <a:spLocks/>
            </p:cNvSpPr>
            <p:nvPr/>
          </p:nvSpPr>
          <p:spPr bwMode="auto">
            <a:xfrm>
              <a:off x="112460317" y="108636586"/>
              <a:ext cx="50649" cy="92856"/>
            </a:xfrm>
            <a:custGeom>
              <a:avLst/>
              <a:gdLst>
                <a:gd name="T0" fmla="*/ 49242 w 50649"/>
                <a:gd name="T1" fmla="*/ 11255 h 92856"/>
                <a:gd name="T2" fmla="*/ 32359 w 50649"/>
                <a:gd name="T3" fmla="*/ 0 h 92856"/>
                <a:gd name="T4" fmla="*/ 1407 w 50649"/>
                <a:gd name="T5" fmla="*/ 40800 h 92856"/>
                <a:gd name="T6" fmla="*/ 1407 w 50649"/>
                <a:gd name="T7" fmla="*/ 40800 h 92856"/>
                <a:gd name="T8" fmla="*/ 0 w 50649"/>
                <a:gd name="T9" fmla="*/ 43614 h 92856"/>
                <a:gd name="T10" fmla="*/ 0 w 50649"/>
                <a:gd name="T11" fmla="*/ 46428 h 92856"/>
                <a:gd name="T12" fmla="*/ 0 w 50649"/>
                <a:gd name="T13" fmla="*/ 46428 h 92856"/>
                <a:gd name="T14" fmla="*/ 0 w 50649"/>
                <a:gd name="T15" fmla="*/ 49242 h 92856"/>
                <a:gd name="T16" fmla="*/ 1407 w 50649"/>
                <a:gd name="T17" fmla="*/ 52055 h 92856"/>
                <a:gd name="T18" fmla="*/ 32359 w 50649"/>
                <a:gd name="T19" fmla="*/ 92856 h 92856"/>
                <a:gd name="T20" fmla="*/ 49242 w 50649"/>
                <a:gd name="T21" fmla="*/ 81600 h 92856"/>
                <a:gd name="T22" fmla="*/ 30952 w 50649"/>
                <a:gd name="T23" fmla="*/ 56276 h 92856"/>
                <a:gd name="T24" fmla="*/ 50649 w 50649"/>
                <a:gd name="T25" fmla="*/ 56276 h 92856"/>
                <a:gd name="T26" fmla="*/ 50649 w 50649"/>
                <a:gd name="T27" fmla="*/ 36579 h 92856"/>
                <a:gd name="T28" fmla="*/ 30952 w 50649"/>
                <a:gd name="T29" fmla="*/ 36579 h 92856"/>
                <a:gd name="T30" fmla="*/ 49242 w 50649"/>
                <a:gd name="T31" fmla="*/ 11255 h 92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649" h="92856">
                  <a:moveTo>
                    <a:pt x="49242" y="11255"/>
                  </a:moveTo>
                  <a:lnTo>
                    <a:pt x="32359" y="0"/>
                  </a:lnTo>
                  <a:lnTo>
                    <a:pt x="1407" y="40800"/>
                  </a:lnTo>
                  <a:lnTo>
                    <a:pt x="1407" y="40800"/>
                  </a:lnTo>
                  <a:lnTo>
                    <a:pt x="0" y="43614"/>
                  </a:lnTo>
                  <a:lnTo>
                    <a:pt x="0" y="46428"/>
                  </a:lnTo>
                  <a:lnTo>
                    <a:pt x="0" y="46428"/>
                  </a:lnTo>
                  <a:lnTo>
                    <a:pt x="0" y="49242"/>
                  </a:lnTo>
                  <a:lnTo>
                    <a:pt x="1407" y="52055"/>
                  </a:lnTo>
                  <a:lnTo>
                    <a:pt x="32359" y="92856"/>
                  </a:lnTo>
                  <a:lnTo>
                    <a:pt x="49242" y="81600"/>
                  </a:lnTo>
                  <a:lnTo>
                    <a:pt x="30952" y="56276"/>
                  </a:lnTo>
                  <a:lnTo>
                    <a:pt x="50649" y="56276"/>
                  </a:lnTo>
                  <a:lnTo>
                    <a:pt x="50649" y="36579"/>
                  </a:lnTo>
                  <a:lnTo>
                    <a:pt x="30952" y="36579"/>
                  </a:lnTo>
                  <a:lnTo>
                    <a:pt x="49242" y="11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1" name="Rectangle 68"/>
            <p:cNvSpPr>
              <a:spLocks noChangeArrowheads="1"/>
            </p:cNvSpPr>
            <p:nvPr/>
          </p:nvSpPr>
          <p:spPr bwMode="auto">
            <a:xfrm>
              <a:off x="112532070" y="108673165"/>
              <a:ext cx="19697" cy="196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2" name="Freeform 69"/>
            <p:cNvSpPr>
              <a:spLocks/>
            </p:cNvSpPr>
            <p:nvPr/>
          </p:nvSpPr>
          <p:spPr bwMode="auto">
            <a:xfrm>
              <a:off x="112572870" y="108673165"/>
              <a:ext cx="40801" cy="40801"/>
            </a:xfrm>
            <a:custGeom>
              <a:avLst/>
              <a:gdLst>
                <a:gd name="T0" fmla="*/ 30952 w 40801"/>
                <a:gd name="T1" fmla="*/ 0 h 40801"/>
                <a:gd name="T2" fmla="*/ 0 w 40801"/>
                <a:gd name="T3" fmla="*/ 0 h 40801"/>
                <a:gd name="T4" fmla="*/ 0 w 40801"/>
                <a:gd name="T5" fmla="*/ 19697 h 40801"/>
                <a:gd name="T6" fmla="*/ 19697 w 40801"/>
                <a:gd name="T7" fmla="*/ 19697 h 40801"/>
                <a:gd name="T8" fmla="*/ 19697 w 40801"/>
                <a:gd name="T9" fmla="*/ 40801 h 40801"/>
                <a:gd name="T10" fmla="*/ 40801 w 40801"/>
                <a:gd name="T11" fmla="*/ 40801 h 40801"/>
                <a:gd name="T12" fmla="*/ 40801 w 40801"/>
                <a:gd name="T13" fmla="*/ 9849 h 40801"/>
                <a:gd name="T14" fmla="*/ 40801 w 40801"/>
                <a:gd name="T15" fmla="*/ 9849 h 40801"/>
                <a:gd name="T16" fmla="*/ 39394 w 40801"/>
                <a:gd name="T17" fmla="*/ 5628 h 40801"/>
                <a:gd name="T18" fmla="*/ 39394 w 40801"/>
                <a:gd name="T19" fmla="*/ 5628 h 40801"/>
                <a:gd name="T20" fmla="*/ 37987 w 40801"/>
                <a:gd name="T21" fmla="*/ 2814 h 40801"/>
                <a:gd name="T22" fmla="*/ 37987 w 40801"/>
                <a:gd name="T23" fmla="*/ 2814 h 40801"/>
                <a:gd name="T24" fmla="*/ 33766 w 40801"/>
                <a:gd name="T25" fmla="*/ 0 h 40801"/>
                <a:gd name="T26" fmla="*/ 33766 w 40801"/>
                <a:gd name="T27" fmla="*/ 0 h 40801"/>
                <a:gd name="T28" fmla="*/ 30952 w 40801"/>
                <a:gd name="T29" fmla="*/ 0 h 40801"/>
                <a:gd name="T30" fmla="*/ 30952 w 40801"/>
                <a:gd name="T31" fmla="*/ 0 h 40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01" h="40801">
                  <a:moveTo>
                    <a:pt x="30952" y="0"/>
                  </a:moveTo>
                  <a:lnTo>
                    <a:pt x="0" y="0"/>
                  </a:lnTo>
                  <a:lnTo>
                    <a:pt x="0" y="19697"/>
                  </a:lnTo>
                  <a:lnTo>
                    <a:pt x="19697" y="19697"/>
                  </a:lnTo>
                  <a:lnTo>
                    <a:pt x="19697" y="40801"/>
                  </a:lnTo>
                  <a:lnTo>
                    <a:pt x="40801" y="40801"/>
                  </a:lnTo>
                  <a:lnTo>
                    <a:pt x="40801" y="9849"/>
                  </a:lnTo>
                  <a:lnTo>
                    <a:pt x="40801" y="9849"/>
                  </a:lnTo>
                  <a:lnTo>
                    <a:pt x="39394" y="5628"/>
                  </a:lnTo>
                  <a:lnTo>
                    <a:pt x="39394" y="5628"/>
                  </a:lnTo>
                  <a:lnTo>
                    <a:pt x="37987" y="2814"/>
                  </a:lnTo>
                  <a:lnTo>
                    <a:pt x="37987" y="2814"/>
                  </a:lnTo>
                  <a:lnTo>
                    <a:pt x="33766" y="0"/>
                  </a:lnTo>
                  <a:lnTo>
                    <a:pt x="33766" y="0"/>
                  </a:lnTo>
                  <a:lnTo>
                    <a:pt x="30952" y="0"/>
                  </a:lnTo>
                  <a:lnTo>
                    <a:pt x="309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3" name="Rectangle 70"/>
            <p:cNvSpPr>
              <a:spLocks noChangeArrowheads="1"/>
            </p:cNvSpPr>
            <p:nvPr/>
          </p:nvSpPr>
          <p:spPr bwMode="auto">
            <a:xfrm>
              <a:off x="112592567" y="108733662"/>
              <a:ext cx="21104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4" name="Rectangle 71"/>
            <p:cNvSpPr>
              <a:spLocks noChangeArrowheads="1"/>
            </p:cNvSpPr>
            <p:nvPr/>
          </p:nvSpPr>
          <p:spPr bwMode="auto">
            <a:xfrm>
              <a:off x="112592567" y="108774463"/>
              <a:ext cx="21104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5" name="Rectangle 72"/>
            <p:cNvSpPr>
              <a:spLocks noChangeArrowheads="1"/>
            </p:cNvSpPr>
            <p:nvPr/>
          </p:nvSpPr>
          <p:spPr bwMode="auto">
            <a:xfrm>
              <a:off x="112592567" y="108815263"/>
              <a:ext cx="21104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6" name="Rectangle 73"/>
            <p:cNvSpPr>
              <a:spLocks noChangeArrowheads="1"/>
            </p:cNvSpPr>
            <p:nvPr/>
          </p:nvSpPr>
          <p:spPr bwMode="auto">
            <a:xfrm>
              <a:off x="112592567" y="108856063"/>
              <a:ext cx="21104" cy="21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7" name="Rectangle 74"/>
            <p:cNvSpPr>
              <a:spLocks noChangeArrowheads="1"/>
            </p:cNvSpPr>
            <p:nvPr/>
          </p:nvSpPr>
          <p:spPr bwMode="auto">
            <a:xfrm>
              <a:off x="112592567" y="108898271"/>
              <a:ext cx="21104" cy="19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8" name="Freeform 75"/>
            <p:cNvSpPr>
              <a:spLocks/>
            </p:cNvSpPr>
            <p:nvPr/>
          </p:nvSpPr>
          <p:spPr bwMode="auto">
            <a:xfrm>
              <a:off x="112572870" y="108939071"/>
              <a:ext cx="40801" cy="40800"/>
            </a:xfrm>
            <a:custGeom>
              <a:avLst/>
              <a:gdLst>
                <a:gd name="T0" fmla="*/ 19697 w 40801"/>
                <a:gd name="T1" fmla="*/ 19697 h 40800"/>
                <a:gd name="T2" fmla="*/ 0 w 40801"/>
                <a:gd name="T3" fmla="*/ 19697 h 40800"/>
                <a:gd name="T4" fmla="*/ 0 w 40801"/>
                <a:gd name="T5" fmla="*/ 40800 h 40800"/>
                <a:gd name="T6" fmla="*/ 30952 w 40801"/>
                <a:gd name="T7" fmla="*/ 40800 h 40800"/>
                <a:gd name="T8" fmla="*/ 30952 w 40801"/>
                <a:gd name="T9" fmla="*/ 40800 h 40800"/>
                <a:gd name="T10" fmla="*/ 33766 w 40801"/>
                <a:gd name="T11" fmla="*/ 39393 h 40800"/>
                <a:gd name="T12" fmla="*/ 33766 w 40801"/>
                <a:gd name="T13" fmla="*/ 39393 h 40800"/>
                <a:gd name="T14" fmla="*/ 37987 w 40801"/>
                <a:gd name="T15" fmla="*/ 37986 h 40800"/>
                <a:gd name="T16" fmla="*/ 37987 w 40801"/>
                <a:gd name="T17" fmla="*/ 37986 h 40800"/>
                <a:gd name="T18" fmla="*/ 39394 w 40801"/>
                <a:gd name="T19" fmla="*/ 33766 h 40800"/>
                <a:gd name="T20" fmla="*/ 39394 w 40801"/>
                <a:gd name="T21" fmla="*/ 33766 h 40800"/>
                <a:gd name="T22" fmla="*/ 40801 w 40801"/>
                <a:gd name="T23" fmla="*/ 29545 h 40800"/>
                <a:gd name="T24" fmla="*/ 40801 w 40801"/>
                <a:gd name="T25" fmla="*/ 0 h 40800"/>
                <a:gd name="T26" fmla="*/ 19697 w 40801"/>
                <a:gd name="T27" fmla="*/ 0 h 40800"/>
                <a:gd name="T28" fmla="*/ 19697 w 40801"/>
                <a:gd name="T29" fmla="*/ 19697 h 4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01" h="40800">
                  <a:moveTo>
                    <a:pt x="19697" y="19697"/>
                  </a:moveTo>
                  <a:lnTo>
                    <a:pt x="0" y="19697"/>
                  </a:lnTo>
                  <a:lnTo>
                    <a:pt x="0" y="40800"/>
                  </a:lnTo>
                  <a:lnTo>
                    <a:pt x="30952" y="40800"/>
                  </a:lnTo>
                  <a:lnTo>
                    <a:pt x="30952" y="40800"/>
                  </a:lnTo>
                  <a:lnTo>
                    <a:pt x="33766" y="39393"/>
                  </a:lnTo>
                  <a:lnTo>
                    <a:pt x="33766" y="39393"/>
                  </a:lnTo>
                  <a:lnTo>
                    <a:pt x="37987" y="37986"/>
                  </a:lnTo>
                  <a:lnTo>
                    <a:pt x="37987" y="37986"/>
                  </a:lnTo>
                  <a:lnTo>
                    <a:pt x="39394" y="33766"/>
                  </a:lnTo>
                  <a:lnTo>
                    <a:pt x="39394" y="33766"/>
                  </a:lnTo>
                  <a:lnTo>
                    <a:pt x="40801" y="29545"/>
                  </a:lnTo>
                  <a:lnTo>
                    <a:pt x="40801" y="0"/>
                  </a:lnTo>
                  <a:lnTo>
                    <a:pt x="19697" y="0"/>
                  </a:lnTo>
                  <a:lnTo>
                    <a:pt x="19697" y="196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39" name="Rectangle 76"/>
            <p:cNvSpPr>
              <a:spLocks noChangeArrowheads="1"/>
            </p:cNvSpPr>
            <p:nvPr/>
          </p:nvSpPr>
          <p:spPr bwMode="auto">
            <a:xfrm>
              <a:off x="112532070" y="108958768"/>
              <a:ext cx="19697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  <p:sp>
          <p:nvSpPr>
            <p:cNvPr id="40" name="Rectangle 77"/>
            <p:cNvSpPr>
              <a:spLocks noChangeArrowheads="1"/>
            </p:cNvSpPr>
            <p:nvPr/>
          </p:nvSpPr>
          <p:spPr bwMode="auto">
            <a:xfrm>
              <a:off x="112491269" y="108958768"/>
              <a:ext cx="19697" cy="21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H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28600" y="1404257"/>
            <a:ext cx="11065476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Тестирования самого сайта </a:t>
            </a:r>
            <a:r>
              <a:rPr lang="ru-RU" sz="3200" dirty="0"/>
              <a:t>по причине его отсутствия </a:t>
            </a:r>
            <a:r>
              <a:rPr lang="ru-RU" sz="3200" b="1" dirty="0">
                <a:solidFill>
                  <a:srgbClr val="FF0000"/>
                </a:solidFill>
              </a:rPr>
              <a:t>не проводились</a:t>
            </a:r>
            <a:r>
              <a:rPr lang="ru-RU" sz="3200" dirty="0"/>
              <a:t>. При этом проводилось общее тестирование пользователя. В результате него были </a:t>
            </a:r>
            <a:r>
              <a:rPr lang="ru-RU" sz="3200" b="1" dirty="0"/>
              <a:t>выявлены особенности потребителя:</a:t>
            </a:r>
            <a:r>
              <a:rPr lang="ru-RU" sz="3200" dirty="0"/>
              <a:t> </a:t>
            </a:r>
            <a:endParaRPr lang="ru-RU" sz="32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его </a:t>
            </a:r>
            <a:r>
              <a:rPr lang="ru-RU" sz="3200" dirty="0"/>
              <a:t>возраст (в среднем 10 - 40 лет); </a:t>
            </a:r>
            <a:endParaRPr lang="ru-RU" sz="32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его </a:t>
            </a:r>
            <a:r>
              <a:rPr lang="ru-RU" sz="3200" dirty="0"/>
              <a:t>желание участвовать в проекте и узнавать новую информацию о воспитании. </a:t>
            </a:r>
            <a:endParaRPr lang="ru-RU" sz="3200" dirty="0" smtClean="0"/>
          </a:p>
          <a:p>
            <a:pPr algn="just"/>
            <a:r>
              <a:rPr lang="ru-RU" sz="3200" dirty="0" smtClean="0"/>
              <a:t>Также </a:t>
            </a:r>
            <a:r>
              <a:rPr lang="ru-RU" sz="3200" dirty="0"/>
              <a:t>было выявлено, что </a:t>
            </a:r>
            <a:r>
              <a:rPr lang="ru-RU" sz="3200" b="1" dirty="0"/>
              <a:t>достаточный процент </a:t>
            </a:r>
            <a:r>
              <a:rPr lang="ru-RU" sz="3200" dirty="0"/>
              <a:t>(около 55%) потенциальных пользователей </a:t>
            </a:r>
            <a:r>
              <a:rPr lang="ru-RU" sz="3200" b="1" dirty="0">
                <a:solidFill>
                  <a:srgbClr val="FF0000"/>
                </a:solidFill>
              </a:rPr>
              <a:t>готовы затрагивать собственные денежные средства</a:t>
            </a:r>
            <a:r>
              <a:rPr lang="ru-RU" sz="3200" dirty="0"/>
              <a:t> на </a:t>
            </a:r>
            <a:r>
              <a:rPr lang="ru-RU" sz="3200" dirty="0">
                <a:solidFill>
                  <a:schemeClr val="accent1"/>
                </a:solidFill>
              </a:rPr>
              <a:t>оформление подписки и в целом на получение информации об образовании</a:t>
            </a:r>
            <a:r>
              <a:rPr lang="ru-RU" sz="3200" dirty="0"/>
              <a:t>. </a:t>
            </a:r>
          </a:p>
          <a:p>
            <a:pPr algn="just"/>
            <a:r>
              <a:rPr lang="ru-RU" sz="3200" dirty="0"/>
              <a:t>По итогам тестирования направление проекта не изменилось, но при этом появилась понимание, что именно нужно потребителю - понятная и структурированная информация о воспитании и способах разрешения внутрисемейных конфликтов, а также его информирование о возможных мероприятиях, связанных с этой тематикой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056" y="1273312"/>
            <a:ext cx="6720944" cy="3360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696" y="5019534"/>
            <a:ext cx="5221664" cy="391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3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002269" y="0"/>
            <a:ext cx="4285731" cy="8799346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485438" y="4475793"/>
            <a:ext cx="8877762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Event Name: "Glamour Fusion: A Night of Style"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Date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April 15, 2053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Venue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The Starlight Ballroom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Presenter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Starlight Events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Event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Description: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 evening celebrating the synergy of fashion and elegance.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Sponsors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Vogue Couture, Diamond </a:t>
            </a:r>
            <a:r>
              <a:rPr lang="en-US" sz="2000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Jewelers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1485438" y="3016441"/>
            <a:ext cx="861539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100000"/>
              </a:lnSpc>
            </a:pPr>
            <a:endParaRPr lang="en-US" sz="8000" b="1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19" name="Donut 18"/>
          <p:cNvSpPr/>
          <p:nvPr/>
        </p:nvSpPr>
        <p:spPr>
          <a:xfrm>
            <a:off x="-884200" y="-3219151"/>
            <a:ext cx="5563538" cy="5563538"/>
          </a:xfrm>
          <a:prstGeom prst="donut">
            <a:avLst>
              <a:gd name="adj" fmla="val 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20" name="Donut 19"/>
          <p:cNvSpPr/>
          <p:nvPr/>
        </p:nvSpPr>
        <p:spPr>
          <a:xfrm>
            <a:off x="9268934" y="9114530"/>
            <a:ext cx="472598" cy="472598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12289740" y="7560250"/>
            <a:ext cx="1101796" cy="712097"/>
          </a:xfrm>
          <a:custGeom>
            <a:avLst/>
            <a:gdLst>
              <a:gd name="T0" fmla="*/ 438985 w 752137"/>
              <a:gd name="T1" fmla="*/ 398948 h 486173"/>
              <a:gd name="T2" fmla="*/ 376068 w 752137"/>
              <a:gd name="T3" fmla="*/ 384648 h 486173"/>
              <a:gd name="T4" fmla="*/ 463293 w 752137"/>
              <a:gd name="T5" fmla="*/ 164441 h 486173"/>
              <a:gd name="T6" fmla="*/ 321732 w 752137"/>
              <a:gd name="T7" fmla="*/ 188749 h 486173"/>
              <a:gd name="T8" fmla="*/ 476163 w 752137"/>
              <a:gd name="T9" fmla="*/ 170160 h 486173"/>
              <a:gd name="T10" fmla="*/ 327451 w 752137"/>
              <a:gd name="T11" fmla="*/ 163011 h 486173"/>
              <a:gd name="T12" fmla="*/ 444704 w 752137"/>
              <a:gd name="T13" fmla="*/ 183030 h 486173"/>
              <a:gd name="T14" fmla="*/ 81506 w 752137"/>
              <a:gd name="T15" fmla="*/ 160151 h 486173"/>
              <a:gd name="T16" fmla="*/ 81506 w 752137"/>
              <a:gd name="T17" fmla="*/ 368919 h 486173"/>
              <a:gd name="T18" fmla="*/ 84366 w 752137"/>
              <a:gd name="T19" fmla="*/ 400378 h 486173"/>
              <a:gd name="T20" fmla="*/ 80076 w 752137"/>
              <a:gd name="T21" fmla="*/ 401807 h 486173"/>
              <a:gd name="T22" fmla="*/ 240226 w 752137"/>
              <a:gd name="T23" fmla="*/ 368919 h 486173"/>
              <a:gd name="T24" fmla="*/ 321732 w 752137"/>
              <a:gd name="T25" fmla="*/ 264535 h 486173"/>
              <a:gd name="T26" fmla="*/ 337461 w 752137"/>
              <a:gd name="T27" fmla="*/ 334601 h 486173"/>
              <a:gd name="T28" fmla="*/ 333171 w 752137"/>
              <a:gd name="T29" fmla="*/ 298853 h 486173"/>
              <a:gd name="T30" fmla="*/ 35748 w 752137"/>
              <a:gd name="T31" fmla="*/ 441845 h 486173"/>
              <a:gd name="T32" fmla="*/ 35748 w 752137"/>
              <a:gd name="T33" fmla="*/ 441845 h 486173"/>
              <a:gd name="T34" fmla="*/ 67207 w 752137"/>
              <a:gd name="T35" fmla="*/ 35748 h 486173"/>
              <a:gd name="T36" fmla="*/ 41468 w 752137"/>
              <a:gd name="T37" fmla="*/ 450425 h 486173"/>
              <a:gd name="T38" fmla="*/ 561958 w 752137"/>
              <a:gd name="T39" fmla="*/ 481883 h 486173"/>
              <a:gd name="T40" fmla="*/ 324591 w 752137"/>
              <a:gd name="T41" fmla="*/ 398948 h 486173"/>
              <a:gd name="T42" fmla="*/ 436125 w 752137"/>
              <a:gd name="T43" fmla="*/ 397518 h 486173"/>
              <a:gd name="T44" fmla="*/ 427545 w 752137"/>
              <a:gd name="T45" fmla="*/ 380359 h 486173"/>
              <a:gd name="T46" fmla="*/ 317442 w 752137"/>
              <a:gd name="T47" fmla="*/ 396088 h 486173"/>
              <a:gd name="T48" fmla="*/ 367489 w 752137"/>
              <a:gd name="T49" fmla="*/ 370349 h 486173"/>
              <a:gd name="T50" fmla="*/ 376068 w 752137"/>
              <a:gd name="T51" fmla="*/ 383219 h 486173"/>
              <a:gd name="T52" fmla="*/ 463293 w 752137"/>
              <a:gd name="T53" fmla="*/ 165871 h 486173"/>
              <a:gd name="T54" fmla="*/ 324591 w 752137"/>
              <a:gd name="T55" fmla="*/ 188749 h 486173"/>
              <a:gd name="T56" fmla="*/ 476163 w 752137"/>
              <a:gd name="T57" fmla="*/ 164441 h 486173"/>
              <a:gd name="T58" fmla="*/ 321732 w 752137"/>
              <a:gd name="T59" fmla="*/ 167301 h 486173"/>
              <a:gd name="T60" fmla="*/ 317442 w 752137"/>
              <a:gd name="T61" fmla="*/ 191609 h 486173"/>
              <a:gd name="T62" fmla="*/ 486172 w 752137"/>
              <a:gd name="T63" fmla="*/ 160151 h 486173"/>
              <a:gd name="T64" fmla="*/ 447564 w 752137"/>
              <a:gd name="T65" fmla="*/ 185890 h 486173"/>
              <a:gd name="T66" fmla="*/ 273115 w 752137"/>
              <a:gd name="T67" fmla="*/ 371779 h 486173"/>
              <a:gd name="T68" fmla="*/ 82936 w 752137"/>
              <a:gd name="T69" fmla="*/ 400378 h 486173"/>
              <a:gd name="T70" fmla="*/ 88655 w 752137"/>
              <a:gd name="T71" fmla="*/ 118683 h 486173"/>
              <a:gd name="T72" fmla="*/ 92945 w 752137"/>
              <a:gd name="T73" fmla="*/ 78646 h 486173"/>
              <a:gd name="T74" fmla="*/ 524780 w 752137"/>
              <a:gd name="T75" fmla="*/ 117253 h 486173"/>
              <a:gd name="T76" fmla="*/ 268825 w 752137"/>
              <a:gd name="T77" fmla="*/ 160151 h 486173"/>
              <a:gd name="T78" fmla="*/ 85795 w 752137"/>
              <a:gd name="T79" fmla="*/ 334601 h 486173"/>
              <a:gd name="T80" fmla="*/ 57197 w 752137"/>
              <a:gd name="T81" fmla="*/ 34318 h 486173"/>
              <a:gd name="T82" fmla="*/ 32889 w 752137"/>
              <a:gd name="T83" fmla="*/ 433266 h 486173"/>
              <a:gd name="T84" fmla="*/ 556238 w 752137"/>
              <a:gd name="T85" fmla="*/ 453285 h 486173"/>
              <a:gd name="T86" fmla="*/ 584836 w 752137"/>
              <a:gd name="T87" fmla="*/ 424686 h 486173"/>
              <a:gd name="T88" fmla="*/ 567677 w 752137"/>
              <a:gd name="T89" fmla="*/ 484743 h 486173"/>
              <a:gd name="T90" fmla="*/ 14300 w 752137"/>
              <a:gd name="T91" fmla="*/ 473303 h 486173"/>
              <a:gd name="T92" fmla="*/ 10010 w 752137"/>
              <a:gd name="T93" fmla="*/ 17159 h 486173"/>
              <a:gd name="T94" fmla="*/ 576257 w 752137"/>
              <a:gd name="T95" fmla="*/ 2860 h 486173"/>
              <a:gd name="T96" fmla="*/ 599135 w 752137"/>
              <a:gd name="T97" fmla="*/ 102954 h 486173"/>
              <a:gd name="T98" fmla="*/ 559098 w 752137"/>
              <a:gd name="T99" fmla="*/ 31458 h 486173"/>
              <a:gd name="T100" fmla="*/ 486172 w 752137"/>
              <a:gd name="T101" fmla="*/ 363200 h 486173"/>
              <a:gd name="T102" fmla="*/ 569107 w 752137"/>
              <a:gd name="T103" fmla="*/ 366059 h 486173"/>
              <a:gd name="T104" fmla="*/ 629164 w 752137"/>
              <a:gd name="T105" fmla="*/ 225927 h 486173"/>
              <a:gd name="T106" fmla="*/ 496181 w 752137"/>
              <a:gd name="T107" fmla="*/ 218778 h 486173"/>
              <a:gd name="T108" fmla="*/ 424686 w 752137"/>
              <a:gd name="T109" fmla="*/ 347471 h 486173"/>
              <a:gd name="T110" fmla="*/ 377498 w 752137"/>
              <a:gd name="T111" fmla="*/ 304573 h 486173"/>
              <a:gd name="T112" fmla="*/ 397517 w 752137"/>
              <a:gd name="T113" fmla="*/ 240227 h 486173"/>
              <a:gd name="T114" fmla="*/ 653472 w 752137"/>
              <a:gd name="T115" fmla="*/ 82935 h 486173"/>
              <a:gd name="T116" fmla="*/ 752137 w 752137"/>
              <a:gd name="T117" fmla="*/ 366059 h 486173"/>
              <a:gd name="T118" fmla="*/ 696370 w 752137"/>
              <a:gd name="T119" fmla="*/ 371779 h 486173"/>
              <a:gd name="T120" fmla="*/ 579117 w 752137"/>
              <a:gd name="T121" fmla="*/ 398948 h 486173"/>
              <a:gd name="T122" fmla="*/ 459004 w 752137"/>
              <a:gd name="T123" fmla="*/ 364630 h 486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2137" h="486173">
                <a:moveTo>
                  <a:pt x="324591" y="398948"/>
                </a:moveTo>
                <a:lnTo>
                  <a:pt x="324591" y="398948"/>
                </a:lnTo>
                <a:lnTo>
                  <a:pt x="321732" y="400378"/>
                </a:lnTo>
                <a:lnTo>
                  <a:pt x="321732" y="400378"/>
                </a:lnTo>
                <a:lnTo>
                  <a:pt x="320302" y="397518"/>
                </a:lnTo>
                <a:lnTo>
                  <a:pt x="320302" y="397518"/>
                </a:lnTo>
                <a:lnTo>
                  <a:pt x="323162" y="397518"/>
                </a:lnTo>
                <a:lnTo>
                  <a:pt x="323162" y="397518"/>
                </a:lnTo>
                <a:lnTo>
                  <a:pt x="324591" y="397518"/>
                </a:lnTo>
                <a:lnTo>
                  <a:pt x="324591" y="398948"/>
                </a:lnTo>
                <a:lnTo>
                  <a:pt x="324591" y="398948"/>
                </a:lnTo>
                <a:close/>
                <a:moveTo>
                  <a:pt x="440415" y="397518"/>
                </a:moveTo>
                <a:lnTo>
                  <a:pt x="440415" y="397518"/>
                </a:lnTo>
                <a:lnTo>
                  <a:pt x="438985" y="398948"/>
                </a:lnTo>
                <a:lnTo>
                  <a:pt x="438985" y="398948"/>
                </a:lnTo>
                <a:lnTo>
                  <a:pt x="437555" y="398948"/>
                </a:lnTo>
                <a:lnTo>
                  <a:pt x="436125" y="397518"/>
                </a:lnTo>
                <a:lnTo>
                  <a:pt x="436125" y="397518"/>
                </a:lnTo>
                <a:lnTo>
                  <a:pt x="438985" y="396088"/>
                </a:lnTo>
                <a:lnTo>
                  <a:pt x="438985" y="396088"/>
                </a:lnTo>
                <a:lnTo>
                  <a:pt x="440415" y="397518"/>
                </a:lnTo>
                <a:lnTo>
                  <a:pt x="440415" y="397518"/>
                </a:lnTo>
                <a:close/>
                <a:moveTo>
                  <a:pt x="374639" y="377499"/>
                </a:moveTo>
                <a:lnTo>
                  <a:pt x="374639" y="377499"/>
                </a:lnTo>
                <a:lnTo>
                  <a:pt x="376068" y="380359"/>
                </a:lnTo>
                <a:lnTo>
                  <a:pt x="376068" y="380359"/>
                </a:lnTo>
                <a:lnTo>
                  <a:pt x="377498" y="383219"/>
                </a:lnTo>
                <a:lnTo>
                  <a:pt x="376068" y="384648"/>
                </a:lnTo>
                <a:lnTo>
                  <a:pt x="374639" y="384648"/>
                </a:lnTo>
                <a:lnTo>
                  <a:pt x="374639" y="384648"/>
                </a:lnTo>
                <a:lnTo>
                  <a:pt x="373209" y="386078"/>
                </a:lnTo>
                <a:lnTo>
                  <a:pt x="371779" y="384648"/>
                </a:lnTo>
                <a:lnTo>
                  <a:pt x="371779" y="383219"/>
                </a:lnTo>
                <a:lnTo>
                  <a:pt x="371779" y="383219"/>
                </a:lnTo>
                <a:lnTo>
                  <a:pt x="371779" y="378929"/>
                </a:lnTo>
                <a:lnTo>
                  <a:pt x="373209" y="377499"/>
                </a:lnTo>
                <a:lnTo>
                  <a:pt x="374639" y="377499"/>
                </a:lnTo>
                <a:lnTo>
                  <a:pt x="374639" y="377499"/>
                </a:lnTo>
                <a:close/>
                <a:moveTo>
                  <a:pt x="463293" y="165871"/>
                </a:moveTo>
                <a:lnTo>
                  <a:pt x="463293" y="165871"/>
                </a:lnTo>
                <a:lnTo>
                  <a:pt x="463293" y="164441"/>
                </a:lnTo>
                <a:lnTo>
                  <a:pt x="463293" y="164441"/>
                </a:lnTo>
                <a:lnTo>
                  <a:pt x="463293" y="164441"/>
                </a:lnTo>
                <a:lnTo>
                  <a:pt x="466153" y="165871"/>
                </a:lnTo>
                <a:lnTo>
                  <a:pt x="466153" y="165871"/>
                </a:lnTo>
                <a:lnTo>
                  <a:pt x="466153" y="165871"/>
                </a:lnTo>
                <a:lnTo>
                  <a:pt x="464723" y="167301"/>
                </a:lnTo>
                <a:lnTo>
                  <a:pt x="464723" y="167301"/>
                </a:lnTo>
                <a:lnTo>
                  <a:pt x="463293" y="165871"/>
                </a:lnTo>
                <a:lnTo>
                  <a:pt x="463293" y="165871"/>
                </a:lnTo>
                <a:close/>
                <a:moveTo>
                  <a:pt x="324591" y="188749"/>
                </a:moveTo>
                <a:lnTo>
                  <a:pt x="324591" y="188749"/>
                </a:lnTo>
                <a:lnTo>
                  <a:pt x="324591" y="190179"/>
                </a:lnTo>
                <a:lnTo>
                  <a:pt x="324591" y="190179"/>
                </a:lnTo>
                <a:lnTo>
                  <a:pt x="321732" y="190179"/>
                </a:lnTo>
                <a:lnTo>
                  <a:pt x="321732" y="188749"/>
                </a:lnTo>
                <a:lnTo>
                  <a:pt x="321732" y="188749"/>
                </a:lnTo>
                <a:lnTo>
                  <a:pt x="323162" y="187319"/>
                </a:lnTo>
                <a:lnTo>
                  <a:pt x="324591" y="185890"/>
                </a:lnTo>
                <a:lnTo>
                  <a:pt x="324591" y="185890"/>
                </a:lnTo>
                <a:lnTo>
                  <a:pt x="324591" y="188749"/>
                </a:lnTo>
                <a:lnTo>
                  <a:pt x="324591" y="188749"/>
                </a:lnTo>
                <a:close/>
                <a:moveTo>
                  <a:pt x="476163" y="164441"/>
                </a:moveTo>
                <a:lnTo>
                  <a:pt x="476163" y="164441"/>
                </a:lnTo>
                <a:lnTo>
                  <a:pt x="477593" y="165871"/>
                </a:lnTo>
                <a:lnTo>
                  <a:pt x="477593" y="167301"/>
                </a:lnTo>
                <a:lnTo>
                  <a:pt x="477593" y="167301"/>
                </a:lnTo>
                <a:lnTo>
                  <a:pt x="477593" y="168731"/>
                </a:lnTo>
                <a:lnTo>
                  <a:pt x="476163" y="170160"/>
                </a:lnTo>
                <a:lnTo>
                  <a:pt x="476163" y="170160"/>
                </a:lnTo>
                <a:lnTo>
                  <a:pt x="474733" y="168731"/>
                </a:lnTo>
                <a:lnTo>
                  <a:pt x="474733" y="167301"/>
                </a:lnTo>
                <a:lnTo>
                  <a:pt x="474733" y="167301"/>
                </a:lnTo>
                <a:lnTo>
                  <a:pt x="474733" y="165871"/>
                </a:lnTo>
                <a:lnTo>
                  <a:pt x="476163" y="164441"/>
                </a:lnTo>
                <a:lnTo>
                  <a:pt x="476163" y="164441"/>
                </a:lnTo>
                <a:close/>
                <a:moveTo>
                  <a:pt x="324591" y="175880"/>
                </a:moveTo>
                <a:lnTo>
                  <a:pt x="324591" y="175880"/>
                </a:lnTo>
                <a:lnTo>
                  <a:pt x="321732" y="168731"/>
                </a:lnTo>
                <a:lnTo>
                  <a:pt x="321732" y="165871"/>
                </a:lnTo>
                <a:lnTo>
                  <a:pt x="323162" y="163011"/>
                </a:lnTo>
                <a:lnTo>
                  <a:pt x="323162" y="163011"/>
                </a:lnTo>
                <a:lnTo>
                  <a:pt x="326021" y="163011"/>
                </a:lnTo>
                <a:lnTo>
                  <a:pt x="327451" y="163011"/>
                </a:lnTo>
                <a:lnTo>
                  <a:pt x="327451" y="164441"/>
                </a:lnTo>
                <a:lnTo>
                  <a:pt x="327451" y="164441"/>
                </a:lnTo>
                <a:lnTo>
                  <a:pt x="327451" y="167301"/>
                </a:lnTo>
                <a:lnTo>
                  <a:pt x="327451" y="168731"/>
                </a:lnTo>
                <a:lnTo>
                  <a:pt x="326021" y="171590"/>
                </a:lnTo>
                <a:lnTo>
                  <a:pt x="324591" y="175880"/>
                </a:lnTo>
                <a:lnTo>
                  <a:pt x="324591" y="175880"/>
                </a:lnTo>
                <a:close/>
                <a:moveTo>
                  <a:pt x="454714" y="185890"/>
                </a:moveTo>
                <a:lnTo>
                  <a:pt x="454714" y="185890"/>
                </a:lnTo>
                <a:lnTo>
                  <a:pt x="447564" y="185890"/>
                </a:lnTo>
                <a:lnTo>
                  <a:pt x="443275" y="185890"/>
                </a:lnTo>
                <a:lnTo>
                  <a:pt x="440415" y="183030"/>
                </a:lnTo>
                <a:lnTo>
                  <a:pt x="440415" y="183030"/>
                </a:lnTo>
                <a:lnTo>
                  <a:pt x="444704" y="183030"/>
                </a:lnTo>
                <a:lnTo>
                  <a:pt x="447564" y="181600"/>
                </a:lnTo>
                <a:lnTo>
                  <a:pt x="451854" y="181600"/>
                </a:lnTo>
                <a:lnTo>
                  <a:pt x="453284" y="183030"/>
                </a:lnTo>
                <a:lnTo>
                  <a:pt x="454714" y="185890"/>
                </a:lnTo>
                <a:lnTo>
                  <a:pt x="454714" y="185890"/>
                </a:lnTo>
                <a:lnTo>
                  <a:pt x="454714" y="185890"/>
                </a:lnTo>
                <a:lnTo>
                  <a:pt x="454714" y="185890"/>
                </a:lnTo>
                <a:lnTo>
                  <a:pt x="454714" y="185890"/>
                </a:lnTo>
                <a:close/>
                <a:moveTo>
                  <a:pt x="82936" y="160151"/>
                </a:moveTo>
                <a:lnTo>
                  <a:pt x="82936" y="160151"/>
                </a:lnTo>
                <a:lnTo>
                  <a:pt x="81506" y="161581"/>
                </a:lnTo>
                <a:lnTo>
                  <a:pt x="80076" y="160151"/>
                </a:lnTo>
                <a:lnTo>
                  <a:pt x="80076" y="160151"/>
                </a:lnTo>
                <a:lnTo>
                  <a:pt x="81506" y="160151"/>
                </a:lnTo>
                <a:lnTo>
                  <a:pt x="82936" y="160151"/>
                </a:lnTo>
                <a:lnTo>
                  <a:pt x="82936" y="160151"/>
                </a:lnTo>
                <a:close/>
                <a:moveTo>
                  <a:pt x="374639" y="377499"/>
                </a:moveTo>
                <a:lnTo>
                  <a:pt x="374639" y="377499"/>
                </a:lnTo>
                <a:lnTo>
                  <a:pt x="376068" y="380359"/>
                </a:lnTo>
                <a:lnTo>
                  <a:pt x="376068" y="380359"/>
                </a:lnTo>
                <a:lnTo>
                  <a:pt x="376068" y="380359"/>
                </a:lnTo>
                <a:lnTo>
                  <a:pt x="374639" y="378929"/>
                </a:lnTo>
                <a:lnTo>
                  <a:pt x="374639" y="377499"/>
                </a:lnTo>
                <a:lnTo>
                  <a:pt x="374639" y="377499"/>
                </a:lnTo>
                <a:close/>
                <a:moveTo>
                  <a:pt x="84366" y="368919"/>
                </a:moveTo>
                <a:lnTo>
                  <a:pt x="84366" y="368919"/>
                </a:lnTo>
                <a:lnTo>
                  <a:pt x="82936" y="370349"/>
                </a:lnTo>
                <a:lnTo>
                  <a:pt x="81506" y="368919"/>
                </a:lnTo>
                <a:lnTo>
                  <a:pt x="81506" y="368919"/>
                </a:lnTo>
                <a:lnTo>
                  <a:pt x="84366" y="368919"/>
                </a:lnTo>
                <a:lnTo>
                  <a:pt x="84366" y="368919"/>
                </a:lnTo>
                <a:close/>
                <a:moveTo>
                  <a:pt x="41468" y="0"/>
                </a:moveTo>
                <a:lnTo>
                  <a:pt x="41468" y="0"/>
                </a:lnTo>
                <a:lnTo>
                  <a:pt x="40038" y="2860"/>
                </a:lnTo>
                <a:lnTo>
                  <a:pt x="37178" y="1430"/>
                </a:lnTo>
                <a:lnTo>
                  <a:pt x="37178" y="1430"/>
                </a:lnTo>
                <a:lnTo>
                  <a:pt x="41468" y="0"/>
                </a:lnTo>
                <a:lnTo>
                  <a:pt x="41468" y="0"/>
                </a:lnTo>
                <a:close/>
                <a:moveTo>
                  <a:pt x="80076" y="401807"/>
                </a:moveTo>
                <a:lnTo>
                  <a:pt x="80076" y="401807"/>
                </a:lnTo>
                <a:lnTo>
                  <a:pt x="82936" y="400378"/>
                </a:lnTo>
                <a:lnTo>
                  <a:pt x="84366" y="400378"/>
                </a:lnTo>
                <a:lnTo>
                  <a:pt x="90085" y="400378"/>
                </a:lnTo>
                <a:lnTo>
                  <a:pt x="90085" y="400378"/>
                </a:lnTo>
                <a:lnTo>
                  <a:pt x="265965" y="400378"/>
                </a:lnTo>
                <a:lnTo>
                  <a:pt x="265965" y="400378"/>
                </a:lnTo>
                <a:lnTo>
                  <a:pt x="271685" y="400378"/>
                </a:lnTo>
                <a:lnTo>
                  <a:pt x="273115" y="400378"/>
                </a:lnTo>
                <a:lnTo>
                  <a:pt x="274544" y="403237"/>
                </a:lnTo>
                <a:lnTo>
                  <a:pt x="274544" y="403237"/>
                </a:lnTo>
                <a:lnTo>
                  <a:pt x="213058" y="404667"/>
                </a:lnTo>
                <a:lnTo>
                  <a:pt x="213058" y="404667"/>
                </a:lnTo>
                <a:lnTo>
                  <a:pt x="90085" y="404667"/>
                </a:lnTo>
                <a:lnTo>
                  <a:pt x="90085" y="404667"/>
                </a:lnTo>
                <a:lnTo>
                  <a:pt x="80076" y="401807"/>
                </a:lnTo>
                <a:lnTo>
                  <a:pt x="80076" y="401807"/>
                </a:lnTo>
                <a:close/>
                <a:moveTo>
                  <a:pt x="274544" y="368919"/>
                </a:moveTo>
                <a:lnTo>
                  <a:pt x="274544" y="368919"/>
                </a:lnTo>
                <a:lnTo>
                  <a:pt x="273115" y="371779"/>
                </a:lnTo>
                <a:lnTo>
                  <a:pt x="270255" y="371779"/>
                </a:lnTo>
                <a:lnTo>
                  <a:pt x="264535" y="371779"/>
                </a:lnTo>
                <a:lnTo>
                  <a:pt x="264535" y="371779"/>
                </a:lnTo>
                <a:lnTo>
                  <a:pt x="97235" y="371779"/>
                </a:lnTo>
                <a:lnTo>
                  <a:pt x="97235" y="371779"/>
                </a:lnTo>
                <a:lnTo>
                  <a:pt x="91515" y="371779"/>
                </a:lnTo>
                <a:lnTo>
                  <a:pt x="88655" y="371779"/>
                </a:lnTo>
                <a:lnTo>
                  <a:pt x="87225" y="368919"/>
                </a:lnTo>
                <a:lnTo>
                  <a:pt x="87225" y="368919"/>
                </a:lnTo>
                <a:lnTo>
                  <a:pt x="240226" y="368919"/>
                </a:lnTo>
                <a:lnTo>
                  <a:pt x="240226" y="368919"/>
                </a:lnTo>
                <a:lnTo>
                  <a:pt x="257385" y="368919"/>
                </a:lnTo>
                <a:lnTo>
                  <a:pt x="274544" y="368919"/>
                </a:lnTo>
                <a:lnTo>
                  <a:pt x="274544" y="368919"/>
                </a:lnTo>
                <a:close/>
                <a:moveTo>
                  <a:pt x="348900" y="230217"/>
                </a:moveTo>
                <a:lnTo>
                  <a:pt x="348900" y="230217"/>
                </a:lnTo>
                <a:lnTo>
                  <a:pt x="344610" y="237367"/>
                </a:lnTo>
                <a:lnTo>
                  <a:pt x="343180" y="244516"/>
                </a:lnTo>
                <a:lnTo>
                  <a:pt x="341750" y="253096"/>
                </a:lnTo>
                <a:lnTo>
                  <a:pt x="341750" y="260245"/>
                </a:lnTo>
                <a:lnTo>
                  <a:pt x="341750" y="260245"/>
                </a:lnTo>
                <a:lnTo>
                  <a:pt x="341750" y="263105"/>
                </a:lnTo>
                <a:lnTo>
                  <a:pt x="338891" y="264535"/>
                </a:lnTo>
                <a:lnTo>
                  <a:pt x="338891" y="264535"/>
                </a:lnTo>
                <a:lnTo>
                  <a:pt x="321732" y="264535"/>
                </a:lnTo>
                <a:lnTo>
                  <a:pt x="321732" y="264535"/>
                </a:lnTo>
                <a:lnTo>
                  <a:pt x="318872" y="263105"/>
                </a:lnTo>
                <a:lnTo>
                  <a:pt x="317442" y="260245"/>
                </a:lnTo>
                <a:lnTo>
                  <a:pt x="317442" y="260245"/>
                </a:lnTo>
                <a:lnTo>
                  <a:pt x="317442" y="254526"/>
                </a:lnTo>
                <a:lnTo>
                  <a:pt x="317442" y="254526"/>
                </a:lnTo>
                <a:lnTo>
                  <a:pt x="318872" y="238797"/>
                </a:lnTo>
                <a:lnTo>
                  <a:pt x="318872" y="234507"/>
                </a:lnTo>
                <a:lnTo>
                  <a:pt x="321732" y="230217"/>
                </a:lnTo>
                <a:lnTo>
                  <a:pt x="326021" y="228787"/>
                </a:lnTo>
                <a:lnTo>
                  <a:pt x="330311" y="228787"/>
                </a:lnTo>
                <a:lnTo>
                  <a:pt x="348900" y="230217"/>
                </a:lnTo>
                <a:lnTo>
                  <a:pt x="348900" y="230217"/>
                </a:lnTo>
                <a:close/>
                <a:moveTo>
                  <a:pt x="337461" y="334601"/>
                </a:moveTo>
                <a:lnTo>
                  <a:pt x="337461" y="334601"/>
                </a:lnTo>
                <a:lnTo>
                  <a:pt x="326021" y="334601"/>
                </a:lnTo>
                <a:lnTo>
                  <a:pt x="323162" y="333171"/>
                </a:lnTo>
                <a:lnTo>
                  <a:pt x="320302" y="331741"/>
                </a:lnTo>
                <a:lnTo>
                  <a:pt x="318872" y="330311"/>
                </a:lnTo>
                <a:lnTo>
                  <a:pt x="317442" y="326022"/>
                </a:lnTo>
                <a:lnTo>
                  <a:pt x="317442" y="314582"/>
                </a:lnTo>
                <a:lnTo>
                  <a:pt x="317442" y="314582"/>
                </a:lnTo>
                <a:lnTo>
                  <a:pt x="317442" y="306003"/>
                </a:lnTo>
                <a:lnTo>
                  <a:pt x="318872" y="303143"/>
                </a:lnTo>
                <a:lnTo>
                  <a:pt x="320302" y="301713"/>
                </a:lnTo>
                <a:lnTo>
                  <a:pt x="324591" y="298853"/>
                </a:lnTo>
                <a:lnTo>
                  <a:pt x="333171" y="298853"/>
                </a:lnTo>
                <a:lnTo>
                  <a:pt x="333171" y="298853"/>
                </a:lnTo>
                <a:lnTo>
                  <a:pt x="343180" y="298853"/>
                </a:lnTo>
                <a:lnTo>
                  <a:pt x="348900" y="301713"/>
                </a:lnTo>
                <a:lnTo>
                  <a:pt x="350330" y="303143"/>
                </a:lnTo>
                <a:lnTo>
                  <a:pt x="351760" y="306003"/>
                </a:lnTo>
                <a:lnTo>
                  <a:pt x="354620" y="314582"/>
                </a:lnTo>
                <a:lnTo>
                  <a:pt x="354620" y="314582"/>
                </a:lnTo>
                <a:lnTo>
                  <a:pt x="356050" y="326022"/>
                </a:lnTo>
                <a:lnTo>
                  <a:pt x="356050" y="330311"/>
                </a:lnTo>
                <a:lnTo>
                  <a:pt x="356050" y="331741"/>
                </a:lnTo>
                <a:lnTo>
                  <a:pt x="353190" y="333171"/>
                </a:lnTo>
                <a:lnTo>
                  <a:pt x="350330" y="334601"/>
                </a:lnTo>
                <a:lnTo>
                  <a:pt x="337461" y="334601"/>
                </a:lnTo>
                <a:lnTo>
                  <a:pt x="337461" y="334601"/>
                </a:lnTo>
                <a:close/>
                <a:moveTo>
                  <a:pt x="35748" y="441845"/>
                </a:moveTo>
                <a:lnTo>
                  <a:pt x="35748" y="441845"/>
                </a:lnTo>
                <a:lnTo>
                  <a:pt x="32889" y="440415"/>
                </a:lnTo>
                <a:lnTo>
                  <a:pt x="31459" y="437555"/>
                </a:lnTo>
                <a:lnTo>
                  <a:pt x="32889" y="433266"/>
                </a:lnTo>
                <a:lnTo>
                  <a:pt x="32889" y="433266"/>
                </a:lnTo>
                <a:lnTo>
                  <a:pt x="32889" y="52907"/>
                </a:lnTo>
                <a:lnTo>
                  <a:pt x="32889" y="52907"/>
                </a:lnTo>
                <a:lnTo>
                  <a:pt x="32889" y="47187"/>
                </a:lnTo>
                <a:lnTo>
                  <a:pt x="32889" y="45757"/>
                </a:lnTo>
                <a:lnTo>
                  <a:pt x="35748" y="44328"/>
                </a:lnTo>
                <a:lnTo>
                  <a:pt x="35748" y="44328"/>
                </a:lnTo>
                <a:lnTo>
                  <a:pt x="35748" y="210198"/>
                </a:lnTo>
                <a:lnTo>
                  <a:pt x="35748" y="210198"/>
                </a:lnTo>
                <a:lnTo>
                  <a:pt x="35748" y="441845"/>
                </a:lnTo>
                <a:lnTo>
                  <a:pt x="35748" y="441845"/>
                </a:lnTo>
                <a:close/>
                <a:moveTo>
                  <a:pt x="57197" y="34318"/>
                </a:moveTo>
                <a:lnTo>
                  <a:pt x="57197" y="34318"/>
                </a:lnTo>
                <a:lnTo>
                  <a:pt x="58627" y="31458"/>
                </a:lnTo>
                <a:lnTo>
                  <a:pt x="61487" y="31458"/>
                </a:lnTo>
                <a:lnTo>
                  <a:pt x="65777" y="31458"/>
                </a:lnTo>
                <a:lnTo>
                  <a:pt x="65777" y="31458"/>
                </a:lnTo>
                <a:lnTo>
                  <a:pt x="553378" y="31458"/>
                </a:lnTo>
                <a:lnTo>
                  <a:pt x="553378" y="31458"/>
                </a:lnTo>
                <a:lnTo>
                  <a:pt x="559098" y="31458"/>
                </a:lnTo>
                <a:lnTo>
                  <a:pt x="561958" y="32888"/>
                </a:lnTo>
                <a:lnTo>
                  <a:pt x="563388" y="35748"/>
                </a:lnTo>
                <a:lnTo>
                  <a:pt x="563388" y="35748"/>
                </a:lnTo>
                <a:lnTo>
                  <a:pt x="67207" y="35748"/>
                </a:lnTo>
                <a:lnTo>
                  <a:pt x="67207" y="35748"/>
                </a:lnTo>
                <a:lnTo>
                  <a:pt x="57197" y="34318"/>
                </a:lnTo>
                <a:lnTo>
                  <a:pt x="57197" y="34318"/>
                </a:lnTo>
                <a:close/>
                <a:moveTo>
                  <a:pt x="563388" y="450425"/>
                </a:moveTo>
                <a:lnTo>
                  <a:pt x="563388" y="450425"/>
                </a:lnTo>
                <a:lnTo>
                  <a:pt x="561958" y="451855"/>
                </a:lnTo>
                <a:lnTo>
                  <a:pt x="560528" y="453285"/>
                </a:lnTo>
                <a:lnTo>
                  <a:pt x="554808" y="453285"/>
                </a:lnTo>
                <a:lnTo>
                  <a:pt x="554808" y="453285"/>
                </a:lnTo>
                <a:lnTo>
                  <a:pt x="50048" y="453285"/>
                </a:lnTo>
                <a:lnTo>
                  <a:pt x="50048" y="453285"/>
                </a:lnTo>
                <a:lnTo>
                  <a:pt x="45758" y="453285"/>
                </a:lnTo>
                <a:lnTo>
                  <a:pt x="42898" y="451855"/>
                </a:lnTo>
                <a:lnTo>
                  <a:pt x="41468" y="450425"/>
                </a:lnTo>
                <a:lnTo>
                  <a:pt x="41468" y="450425"/>
                </a:lnTo>
                <a:lnTo>
                  <a:pt x="554808" y="450425"/>
                </a:lnTo>
                <a:lnTo>
                  <a:pt x="554808" y="450425"/>
                </a:lnTo>
                <a:lnTo>
                  <a:pt x="563388" y="450425"/>
                </a:lnTo>
                <a:lnTo>
                  <a:pt x="563388" y="450425"/>
                </a:lnTo>
                <a:close/>
                <a:moveTo>
                  <a:pt x="37178" y="484743"/>
                </a:moveTo>
                <a:lnTo>
                  <a:pt x="37178" y="484743"/>
                </a:lnTo>
                <a:lnTo>
                  <a:pt x="40038" y="483313"/>
                </a:lnTo>
                <a:lnTo>
                  <a:pt x="42898" y="481883"/>
                </a:lnTo>
                <a:lnTo>
                  <a:pt x="48618" y="481883"/>
                </a:lnTo>
                <a:lnTo>
                  <a:pt x="48618" y="481883"/>
                </a:lnTo>
                <a:lnTo>
                  <a:pt x="557668" y="481883"/>
                </a:lnTo>
                <a:lnTo>
                  <a:pt x="557668" y="481883"/>
                </a:lnTo>
                <a:lnTo>
                  <a:pt x="561958" y="481883"/>
                </a:lnTo>
                <a:lnTo>
                  <a:pt x="564817" y="483313"/>
                </a:lnTo>
                <a:lnTo>
                  <a:pt x="567677" y="484743"/>
                </a:lnTo>
                <a:lnTo>
                  <a:pt x="567677" y="484743"/>
                </a:lnTo>
                <a:lnTo>
                  <a:pt x="564817" y="484743"/>
                </a:lnTo>
                <a:lnTo>
                  <a:pt x="561958" y="486173"/>
                </a:lnTo>
                <a:lnTo>
                  <a:pt x="556238" y="484743"/>
                </a:lnTo>
                <a:lnTo>
                  <a:pt x="556238" y="484743"/>
                </a:lnTo>
                <a:lnTo>
                  <a:pt x="50048" y="484743"/>
                </a:lnTo>
                <a:lnTo>
                  <a:pt x="50048" y="484743"/>
                </a:lnTo>
                <a:lnTo>
                  <a:pt x="44328" y="486173"/>
                </a:lnTo>
                <a:lnTo>
                  <a:pt x="37178" y="484743"/>
                </a:lnTo>
                <a:lnTo>
                  <a:pt x="37178" y="484743"/>
                </a:lnTo>
                <a:close/>
                <a:moveTo>
                  <a:pt x="324591" y="398948"/>
                </a:moveTo>
                <a:lnTo>
                  <a:pt x="324591" y="398948"/>
                </a:lnTo>
                <a:lnTo>
                  <a:pt x="323162" y="397518"/>
                </a:lnTo>
                <a:lnTo>
                  <a:pt x="323162" y="397518"/>
                </a:lnTo>
                <a:lnTo>
                  <a:pt x="320302" y="397518"/>
                </a:lnTo>
                <a:lnTo>
                  <a:pt x="320302" y="397518"/>
                </a:lnTo>
                <a:lnTo>
                  <a:pt x="321732" y="400378"/>
                </a:lnTo>
                <a:lnTo>
                  <a:pt x="321732" y="400378"/>
                </a:lnTo>
                <a:lnTo>
                  <a:pt x="324591" y="398948"/>
                </a:lnTo>
                <a:lnTo>
                  <a:pt x="324591" y="398948"/>
                </a:lnTo>
                <a:close/>
                <a:moveTo>
                  <a:pt x="440415" y="397518"/>
                </a:moveTo>
                <a:lnTo>
                  <a:pt x="440415" y="397518"/>
                </a:lnTo>
                <a:lnTo>
                  <a:pt x="438985" y="397518"/>
                </a:lnTo>
                <a:lnTo>
                  <a:pt x="438985" y="397518"/>
                </a:lnTo>
                <a:lnTo>
                  <a:pt x="436125" y="397518"/>
                </a:lnTo>
                <a:lnTo>
                  <a:pt x="436125" y="397518"/>
                </a:lnTo>
                <a:lnTo>
                  <a:pt x="438985" y="400378"/>
                </a:lnTo>
                <a:lnTo>
                  <a:pt x="438985" y="400378"/>
                </a:lnTo>
                <a:lnTo>
                  <a:pt x="438985" y="398948"/>
                </a:lnTo>
                <a:lnTo>
                  <a:pt x="440415" y="397518"/>
                </a:lnTo>
                <a:lnTo>
                  <a:pt x="440415" y="397518"/>
                </a:lnTo>
                <a:close/>
                <a:moveTo>
                  <a:pt x="376068" y="378929"/>
                </a:moveTo>
                <a:lnTo>
                  <a:pt x="376068" y="378929"/>
                </a:lnTo>
                <a:lnTo>
                  <a:pt x="384648" y="383219"/>
                </a:lnTo>
                <a:lnTo>
                  <a:pt x="391798" y="386078"/>
                </a:lnTo>
                <a:lnTo>
                  <a:pt x="398947" y="387508"/>
                </a:lnTo>
                <a:lnTo>
                  <a:pt x="406097" y="387508"/>
                </a:lnTo>
                <a:lnTo>
                  <a:pt x="413246" y="387508"/>
                </a:lnTo>
                <a:lnTo>
                  <a:pt x="420396" y="384648"/>
                </a:lnTo>
                <a:lnTo>
                  <a:pt x="427545" y="380359"/>
                </a:lnTo>
                <a:lnTo>
                  <a:pt x="434695" y="376069"/>
                </a:lnTo>
                <a:lnTo>
                  <a:pt x="434695" y="376069"/>
                </a:lnTo>
                <a:lnTo>
                  <a:pt x="440415" y="388938"/>
                </a:lnTo>
                <a:lnTo>
                  <a:pt x="447564" y="401807"/>
                </a:lnTo>
                <a:lnTo>
                  <a:pt x="447564" y="401807"/>
                </a:lnTo>
                <a:lnTo>
                  <a:pt x="446134" y="403237"/>
                </a:lnTo>
                <a:lnTo>
                  <a:pt x="443275" y="403237"/>
                </a:lnTo>
                <a:lnTo>
                  <a:pt x="443275" y="403237"/>
                </a:lnTo>
                <a:lnTo>
                  <a:pt x="326021" y="403237"/>
                </a:lnTo>
                <a:lnTo>
                  <a:pt x="326021" y="403237"/>
                </a:lnTo>
                <a:lnTo>
                  <a:pt x="321732" y="403237"/>
                </a:lnTo>
                <a:lnTo>
                  <a:pt x="320302" y="401807"/>
                </a:lnTo>
                <a:lnTo>
                  <a:pt x="318872" y="400378"/>
                </a:lnTo>
                <a:lnTo>
                  <a:pt x="317442" y="396088"/>
                </a:lnTo>
                <a:lnTo>
                  <a:pt x="317442" y="396088"/>
                </a:lnTo>
                <a:lnTo>
                  <a:pt x="317442" y="386078"/>
                </a:lnTo>
                <a:lnTo>
                  <a:pt x="317442" y="376069"/>
                </a:lnTo>
                <a:lnTo>
                  <a:pt x="317442" y="376069"/>
                </a:lnTo>
                <a:lnTo>
                  <a:pt x="318872" y="371779"/>
                </a:lnTo>
                <a:lnTo>
                  <a:pt x="320302" y="368919"/>
                </a:lnTo>
                <a:lnTo>
                  <a:pt x="321732" y="368919"/>
                </a:lnTo>
                <a:lnTo>
                  <a:pt x="326021" y="367489"/>
                </a:lnTo>
                <a:lnTo>
                  <a:pt x="326021" y="367489"/>
                </a:lnTo>
                <a:lnTo>
                  <a:pt x="341750" y="368919"/>
                </a:lnTo>
                <a:lnTo>
                  <a:pt x="356050" y="367489"/>
                </a:lnTo>
                <a:lnTo>
                  <a:pt x="356050" y="367489"/>
                </a:lnTo>
                <a:lnTo>
                  <a:pt x="361769" y="367489"/>
                </a:lnTo>
                <a:lnTo>
                  <a:pt x="367489" y="370349"/>
                </a:lnTo>
                <a:lnTo>
                  <a:pt x="371779" y="373209"/>
                </a:lnTo>
                <a:lnTo>
                  <a:pt x="374639" y="377499"/>
                </a:lnTo>
                <a:lnTo>
                  <a:pt x="373209" y="378929"/>
                </a:lnTo>
                <a:lnTo>
                  <a:pt x="373209" y="378929"/>
                </a:lnTo>
                <a:lnTo>
                  <a:pt x="371779" y="378929"/>
                </a:lnTo>
                <a:lnTo>
                  <a:pt x="370349" y="380359"/>
                </a:lnTo>
                <a:lnTo>
                  <a:pt x="370349" y="383219"/>
                </a:lnTo>
                <a:lnTo>
                  <a:pt x="370349" y="383219"/>
                </a:lnTo>
                <a:lnTo>
                  <a:pt x="371779" y="384648"/>
                </a:lnTo>
                <a:lnTo>
                  <a:pt x="373209" y="386078"/>
                </a:lnTo>
                <a:lnTo>
                  <a:pt x="373209" y="384648"/>
                </a:lnTo>
                <a:lnTo>
                  <a:pt x="373209" y="384648"/>
                </a:lnTo>
                <a:lnTo>
                  <a:pt x="374639" y="384648"/>
                </a:lnTo>
                <a:lnTo>
                  <a:pt x="376068" y="383219"/>
                </a:lnTo>
                <a:lnTo>
                  <a:pt x="376068" y="378929"/>
                </a:lnTo>
                <a:lnTo>
                  <a:pt x="376068" y="378929"/>
                </a:lnTo>
                <a:close/>
                <a:moveTo>
                  <a:pt x="463293" y="165871"/>
                </a:moveTo>
                <a:lnTo>
                  <a:pt x="463293" y="165871"/>
                </a:lnTo>
                <a:lnTo>
                  <a:pt x="464723" y="167301"/>
                </a:lnTo>
                <a:lnTo>
                  <a:pt x="464723" y="167301"/>
                </a:lnTo>
                <a:lnTo>
                  <a:pt x="464723" y="165871"/>
                </a:lnTo>
                <a:lnTo>
                  <a:pt x="466153" y="165871"/>
                </a:lnTo>
                <a:lnTo>
                  <a:pt x="466153" y="165871"/>
                </a:lnTo>
                <a:lnTo>
                  <a:pt x="463293" y="164441"/>
                </a:lnTo>
                <a:lnTo>
                  <a:pt x="463293" y="164441"/>
                </a:lnTo>
                <a:lnTo>
                  <a:pt x="463293" y="164441"/>
                </a:lnTo>
                <a:lnTo>
                  <a:pt x="463293" y="165871"/>
                </a:lnTo>
                <a:lnTo>
                  <a:pt x="463293" y="165871"/>
                </a:lnTo>
                <a:close/>
                <a:moveTo>
                  <a:pt x="324591" y="188749"/>
                </a:moveTo>
                <a:lnTo>
                  <a:pt x="324591" y="188749"/>
                </a:lnTo>
                <a:lnTo>
                  <a:pt x="324591" y="187319"/>
                </a:lnTo>
                <a:lnTo>
                  <a:pt x="323162" y="187319"/>
                </a:lnTo>
                <a:lnTo>
                  <a:pt x="323162" y="187319"/>
                </a:lnTo>
                <a:lnTo>
                  <a:pt x="321732" y="187319"/>
                </a:lnTo>
                <a:lnTo>
                  <a:pt x="320302" y="188749"/>
                </a:lnTo>
                <a:lnTo>
                  <a:pt x="320302" y="188749"/>
                </a:lnTo>
                <a:lnTo>
                  <a:pt x="321732" y="190179"/>
                </a:lnTo>
                <a:lnTo>
                  <a:pt x="323162" y="191609"/>
                </a:lnTo>
                <a:lnTo>
                  <a:pt x="323162" y="191609"/>
                </a:lnTo>
                <a:lnTo>
                  <a:pt x="324591" y="190179"/>
                </a:lnTo>
                <a:lnTo>
                  <a:pt x="324591" y="188749"/>
                </a:lnTo>
                <a:lnTo>
                  <a:pt x="324591" y="188749"/>
                </a:lnTo>
                <a:close/>
                <a:moveTo>
                  <a:pt x="476163" y="164441"/>
                </a:moveTo>
                <a:lnTo>
                  <a:pt x="476163" y="164441"/>
                </a:lnTo>
                <a:lnTo>
                  <a:pt x="474733" y="165871"/>
                </a:lnTo>
                <a:lnTo>
                  <a:pt x="474733" y="167301"/>
                </a:lnTo>
                <a:lnTo>
                  <a:pt x="474733" y="167301"/>
                </a:lnTo>
                <a:lnTo>
                  <a:pt x="474733" y="170160"/>
                </a:lnTo>
                <a:lnTo>
                  <a:pt x="474733" y="170160"/>
                </a:lnTo>
                <a:lnTo>
                  <a:pt x="476163" y="170160"/>
                </a:lnTo>
                <a:lnTo>
                  <a:pt x="476163" y="170160"/>
                </a:lnTo>
                <a:lnTo>
                  <a:pt x="477593" y="168731"/>
                </a:lnTo>
                <a:lnTo>
                  <a:pt x="477593" y="167301"/>
                </a:lnTo>
                <a:lnTo>
                  <a:pt x="477593" y="167301"/>
                </a:lnTo>
                <a:lnTo>
                  <a:pt x="477593" y="164441"/>
                </a:lnTo>
                <a:lnTo>
                  <a:pt x="476163" y="164441"/>
                </a:lnTo>
                <a:lnTo>
                  <a:pt x="476163" y="164441"/>
                </a:lnTo>
                <a:lnTo>
                  <a:pt x="476163" y="164441"/>
                </a:lnTo>
                <a:close/>
                <a:moveTo>
                  <a:pt x="324591" y="175880"/>
                </a:moveTo>
                <a:lnTo>
                  <a:pt x="324591" y="175880"/>
                </a:lnTo>
                <a:lnTo>
                  <a:pt x="326021" y="171590"/>
                </a:lnTo>
                <a:lnTo>
                  <a:pt x="327451" y="170160"/>
                </a:lnTo>
                <a:lnTo>
                  <a:pt x="328881" y="167301"/>
                </a:lnTo>
                <a:lnTo>
                  <a:pt x="328881" y="164441"/>
                </a:lnTo>
                <a:lnTo>
                  <a:pt x="328881" y="164441"/>
                </a:lnTo>
                <a:lnTo>
                  <a:pt x="326021" y="163011"/>
                </a:lnTo>
                <a:lnTo>
                  <a:pt x="324591" y="163011"/>
                </a:lnTo>
                <a:lnTo>
                  <a:pt x="324591" y="163011"/>
                </a:lnTo>
                <a:lnTo>
                  <a:pt x="321732" y="165871"/>
                </a:lnTo>
                <a:lnTo>
                  <a:pt x="321732" y="167301"/>
                </a:lnTo>
                <a:lnTo>
                  <a:pt x="324591" y="175880"/>
                </a:lnTo>
                <a:lnTo>
                  <a:pt x="324591" y="175880"/>
                </a:lnTo>
                <a:close/>
                <a:moveTo>
                  <a:pt x="454714" y="185890"/>
                </a:moveTo>
                <a:lnTo>
                  <a:pt x="454714" y="185890"/>
                </a:lnTo>
                <a:lnTo>
                  <a:pt x="447564" y="190179"/>
                </a:lnTo>
                <a:lnTo>
                  <a:pt x="441845" y="193039"/>
                </a:lnTo>
                <a:lnTo>
                  <a:pt x="434695" y="194469"/>
                </a:lnTo>
                <a:lnTo>
                  <a:pt x="427545" y="195899"/>
                </a:lnTo>
                <a:lnTo>
                  <a:pt x="427545" y="195899"/>
                </a:lnTo>
                <a:lnTo>
                  <a:pt x="327451" y="195899"/>
                </a:lnTo>
                <a:lnTo>
                  <a:pt x="327451" y="195899"/>
                </a:lnTo>
                <a:lnTo>
                  <a:pt x="321732" y="195899"/>
                </a:lnTo>
                <a:lnTo>
                  <a:pt x="318872" y="194469"/>
                </a:lnTo>
                <a:lnTo>
                  <a:pt x="317442" y="191609"/>
                </a:lnTo>
                <a:lnTo>
                  <a:pt x="316012" y="185890"/>
                </a:lnTo>
                <a:lnTo>
                  <a:pt x="316012" y="185890"/>
                </a:lnTo>
                <a:lnTo>
                  <a:pt x="316012" y="178740"/>
                </a:lnTo>
                <a:lnTo>
                  <a:pt x="316012" y="173020"/>
                </a:lnTo>
                <a:lnTo>
                  <a:pt x="316012" y="165871"/>
                </a:lnTo>
                <a:lnTo>
                  <a:pt x="317442" y="163011"/>
                </a:lnTo>
                <a:lnTo>
                  <a:pt x="318872" y="161581"/>
                </a:lnTo>
                <a:lnTo>
                  <a:pt x="318872" y="161581"/>
                </a:lnTo>
                <a:lnTo>
                  <a:pt x="323162" y="158721"/>
                </a:lnTo>
                <a:lnTo>
                  <a:pt x="328881" y="158721"/>
                </a:lnTo>
                <a:lnTo>
                  <a:pt x="341750" y="160151"/>
                </a:lnTo>
                <a:lnTo>
                  <a:pt x="341750" y="160151"/>
                </a:lnTo>
                <a:lnTo>
                  <a:pt x="486172" y="160151"/>
                </a:lnTo>
                <a:lnTo>
                  <a:pt x="486172" y="160151"/>
                </a:lnTo>
                <a:lnTo>
                  <a:pt x="496181" y="160151"/>
                </a:lnTo>
                <a:lnTo>
                  <a:pt x="496181" y="160151"/>
                </a:lnTo>
                <a:lnTo>
                  <a:pt x="476163" y="174450"/>
                </a:lnTo>
                <a:lnTo>
                  <a:pt x="466153" y="180170"/>
                </a:lnTo>
                <a:lnTo>
                  <a:pt x="454714" y="185890"/>
                </a:lnTo>
                <a:lnTo>
                  <a:pt x="454714" y="185890"/>
                </a:lnTo>
                <a:lnTo>
                  <a:pt x="453284" y="183030"/>
                </a:lnTo>
                <a:lnTo>
                  <a:pt x="450424" y="181600"/>
                </a:lnTo>
                <a:lnTo>
                  <a:pt x="447564" y="181600"/>
                </a:lnTo>
                <a:lnTo>
                  <a:pt x="443275" y="183030"/>
                </a:lnTo>
                <a:lnTo>
                  <a:pt x="440415" y="183030"/>
                </a:lnTo>
                <a:lnTo>
                  <a:pt x="440415" y="183030"/>
                </a:lnTo>
                <a:lnTo>
                  <a:pt x="443275" y="185890"/>
                </a:lnTo>
                <a:lnTo>
                  <a:pt x="447564" y="185890"/>
                </a:lnTo>
                <a:lnTo>
                  <a:pt x="454714" y="185890"/>
                </a:lnTo>
                <a:lnTo>
                  <a:pt x="454714" y="185890"/>
                </a:lnTo>
                <a:close/>
                <a:moveTo>
                  <a:pt x="84366" y="368919"/>
                </a:moveTo>
                <a:lnTo>
                  <a:pt x="84366" y="368919"/>
                </a:lnTo>
                <a:lnTo>
                  <a:pt x="87225" y="368919"/>
                </a:lnTo>
                <a:lnTo>
                  <a:pt x="87225" y="368919"/>
                </a:lnTo>
                <a:lnTo>
                  <a:pt x="88655" y="371779"/>
                </a:lnTo>
                <a:lnTo>
                  <a:pt x="91515" y="371779"/>
                </a:lnTo>
                <a:lnTo>
                  <a:pt x="97235" y="371779"/>
                </a:lnTo>
                <a:lnTo>
                  <a:pt x="97235" y="371779"/>
                </a:lnTo>
                <a:lnTo>
                  <a:pt x="264535" y="371779"/>
                </a:lnTo>
                <a:lnTo>
                  <a:pt x="264535" y="371779"/>
                </a:lnTo>
                <a:lnTo>
                  <a:pt x="270255" y="371779"/>
                </a:lnTo>
                <a:lnTo>
                  <a:pt x="273115" y="371779"/>
                </a:lnTo>
                <a:lnTo>
                  <a:pt x="274544" y="368919"/>
                </a:lnTo>
                <a:lnTo>
                  <a:pt x="274544" y="368919"/>
                </a:lnTo>
                <a:lnTo>
                  <a:pt x="277404" y="386078"/>
                </a:lnTo>
                <a:lnTo>
                  <a:pt x="275974" y="394658"/>
                </a:lnTo>
                <a:lnTo>
                  <a:pt x="274544" y="403237"/>
                </a:lnTo>
                <a:lnTo>
                  <a:pt x="274544" y="403237"/>
                </a:lnTo>
                <a:lnTo>
                  <a:pt x="273115" y="401807"/>
                </a:lnTo>
                <a:lnTo>
                  <a:pt x="270255" y="400378"/>
                </a:lnTo>
                <a:lnTo>
                  <a:pt x="265965" y="400378"/>
                </a:lnTo>
                <a:lnTo>
                  <a:pt x="265965" y="400378"/>
                </a:lnTo>
                <a:lnTo>
                  <a:pt x="90085" y="400378"/>
                </a:lnTo>
                <a:lnTo>
                  <a:pt x="90085" y="400378"/>
                </a:lnTo>
                <a:lnTo>
                  <a:pt x="85795" y="400378"/>
                </a:lnTo>
                <a:lnTo>
                  <a:pt x="82936" y="400378"/>
                </a:lnTo>
                <a:lnTo>
                  <a:pt x="80076" y="401807"/>
                </a:lnTo>
                <a:lnTo>
                  <a:pt x="80076" y="401807"/>
                </a:lnTo>
                <a:lnTo>
                  <a:pt x="78646" y="394658"/>
                </a:lnTo>
                <a:lnTo>
                  <a:pt x="78646" y="386078"/>
                </a:lnTo>
                <a:lnTo>
                  <a:pt x="78646" y="377499"/>
                </a:lnTo>
                <a:lnTo>
                  <a:pt x="80076" y="368919"/>
                </a:lnTo>
                <a:lnTo>
                  <a:pt x="80076" y="368919"/>
                </a:lnTo>
                <a:lnTo>
                  <a:pt x="81506" y="370349"/>
                </a:lnTo>
                <a:lnTo>
                  <a:pt x="84366" y="368919"/>
                </a:lnTo>
                <a:lnTo>
                  <a:pt x="84366" y="368919"/>
                </a:lnTo>
                <a:close/>
                <a:moveTo>
                  <a:pt x="303143" y="118683"/>
                </a:moveTo>
                <a:lnTo>
                  <a:pt x="303143" y="118683"/>
                </a:lnTo>
                <a:lnTo>
                  <a:pt x="88655" y="118683"/>
                </a:lnTo>
                <a:lnTo>
                  <a:pt x="88655" y="118683"/>
                </a:lnTo>
                <a:lnTo>
                  <a:pt x="84366" y="117253"/>
                </a:lnTo>
                <a:lnTo>
                  <a:pt x="81506" y="117253"/>
                </a:lnTo>
                <a:lnTo>
                  <a:pt x="78646" y="114394"/>
                </a:lnTo>
                <a:lnTo>
                  <a:pt x="78646" y="108674"/>
                </a:lnTo>
                <a:lnTo>
                  <a:pt x="78646" y="108674"/>
                </a:lnTo>
                <a:lnTo>
                  <a:pt x="78646" y="101524"/>
                </a:lnTo>
                <a:lnTo>
                  <a:pt x="77216" y="94375"/>
                </a:lnTo>
                <a:lnTo>
                  <a:pt x="78646" y="87225"/>
                </a:lnTo>
                <a:lnTo>
                  <a:pt x="78646" y="84365"/>
                </a:lnTo>
                <a:lnTo>
                  <a:pt x="80076" y="82935"/>
                </a:lnTo>
                <a:lnTo>
                  <a:pt x="80076" y="82935"/>
                </a:lnTo>
                <a:lnTo>
                  <a:pt x="82936" y="80076"/>
                </a:lnTo>
                <a:lnTo>
                  <a:pt x="85795" y="80076"/>
                </a:lnTo>
                <a:lnTo>
                  <a:pt x="92945" y="78646"/>
                </a:lnTo>
                <a:lnTo>
                  <a:pt x="105814" y="80076"/>
                </a:lnTo>
                <a:lnTo>
                  <a:pt x="105814" y="80076"/>
                </a:lnTo>
                <a:lnTo>
                  <a:pt x="516200" y="80076"/>
                </a:lnTo>
                <a:lnTo>
                  <a:pt x="516200" y="80076"/>
                </a:lnTo>
                <a:lnTo>
                  <a:pt x="521920" y="81505"/>
                </a:lnTo>
                <a:lnTo>
                  <a:pt x="524780" y="82935"/>
                </a:lnTo>
                <a:lnTo>
                  <a:pt x="527640" y="85795"/>
                </a:lnTo>
                <a:lnTo>
                  <a:pt x="527640" y="91515"/>
                </a:lnTo>
                <a:lnTo>
                  <a:pt x="527640" y="91515"/>
                </a:lnTo>
                <a:lnTo>
                  <a:pt x="527640" y="98664"/>
                </a:lnTo>
                <a:lnTo>
                  <a:pt x="527640" y="105814"/>
                </a:lnTo>
                <a:lnTo>
                  <a:pt x="527640" y="111534"/>
                </a:lnTo>
                <a:lnTo>
                  <a:pt x="526210" y="114394"/>
                </a:lnTo>
                <a:lnTo>
                  <a:pt x="524780" y="117253"/>
                </a:lnTo>
                <a:lnTo>
                  <a:pt x="524780" y="117253"/>
                </a:lnTo>
                <a:lnTo>
                  <a:pt x="521920" y="118683"/>
                </a:lnTo>
                <a:lnTo>
                  <a:pt x="519060" y="120113"/>
                </a:lnTo>
                <a:lnTo>
                  <a:pt x="513340" y="120113"/>
                </a:lnTo>
                <a:lnTo>
                  <a:pt x="499041" y="118683"/>
                </a:lnTo>
                <a:lnTo>
                  <a:pt x="499041" y="118683"/>
                </a:lnTo>
                <a:lnTo>
                  <a:pt x="303143" y="118683"/>
                </a:lnTo>
                <a:lnTo>
                  <a:pt x="303143" y="118683"/>
                </a:lnTo>
                <a:close/>
                <a:moveTo>
                  <a:pt x="82936" y="160151"/>
                </a:moveTo>
                <a:lnTo>
                  <a:pt x="82936" y="160151"/>
                </a:lnTo>
                <a:lnTo>
                  <a:pt x="131553" y="160151"/>
                </a:lnTo>
                <a:lnTo>
                  <a:pt x="131553" y="160151"/>
                </a:lnTo>
                <a:lnTo>
                  <a:pt x="268825" y="160151"/>
                </a:lnTo>
                <a:lnTo>
                  <a:pt x="268825" y="160151"/>
                </a:lnTo>
                <a:lnTo>
                  <a:pt x="271685" y="160151"/>
                </a:lnTo>
                <a:lnTo>
                  <a:pt x="274544" y="161581"/>
                </a:lnTo>
                <a:lnTo>
                  <a:pt x="275974" y="163011"/>
                </a:lnTo>
                <a:lnTo>
                  <a:pt x="277404" y="167301"/>
                </a:lnTo>
                <a:lnTo>
                  <a:pt x="277404" y="167301"/>
                </a:lnTo>
                <a:lnTo>
                  <a:pt x="277404" y="327452"/>
                </a:lnTo>
                <a:lnTo>
                  <a:pt x="277404" y="327452"/>
                </a:lnTo>
                <a:lnTo>
                  <a:pt x="275974" y="330311"/>
                </a:lnTo>
                <a:lnTo>
                  <a:pt x="274544" y="333171"/>
                </a:lnTo>
                <a:lnTo>
                  <a:pt x="273115" y="334601"/>
                </a:lnTo>
                <a:lnTo>
                  <a:pt x="268825" y="334601"/>
                </a:lnTo>
                <a:lnTo>
                  <a:pt x="268825" y="334601"/>
                </a:lnTo>
                <a:lnTo>
                  <a:pt x="85795" y="334601"/>
                </a:lnTo>
                <a:lnTo>
                  <a:pt x="85795" y="334601"/>
                </a:lnTo>
                <a:lnTo>
                  <a:pt x="82936" y="334601"/>
                </a:lnTo>
                <a:lnTo>
                  <a:pt x="80076" y="333171"/>
                </a:lnTo>
                <a:lnTo>
                  <a:pt x="78646" y="331741"/>
                </a:lnTo>
                <a:lnTo>
                  <a:pt x="78646" y="328882"/>
                </a:lnTo>
                <a:lnTo>
                  <a:pt x="78646" y="328882"/>
                </a:lnTo>
                <a:lnTo>
                  <a:pt x="78646" y="165871"/>
                </a:lnTo>
                <a:lnTo>
                  <a:pt x="78646" y="165871"/>
                </a:lnTo>
                <a:lnTo>
                  <a:pt x="78646" y="163011"/>
                </a:lnTo>
                <a:lnTo>
                  <a:pt x="80076" y="161581"/>
                </a:lnTo>
                <a:lnTo>
                  <a:pt x="80076" y="161581"/>
                </a:lnTo>
                <a:lnTo>
                  <a:pt x="81506" y="161581"/>
                </a:lnTo>
                <a:lnTo>
                  <a:pt x="82936" y="160151"/>
                </a:lnTo>
                <a:lnTo>
                  <a:pt x="82936" y="160151"/>
                </a:lnTo>
                <a:close/>
                <a:moveTo>
                  <a:pt x="57197" y="34318"/>
                </a:moveTo>
                <a:lnTo>
                  <a:pt x="57197" y="34318"/>
                </a:lnTo>
                <a:lnTo>
                  <a:pt x="51477" y="34318"/>
                </a:lnTo>
                <a:lnTo>
                  <a:pt x="44328" y="35748"/>
                </a:lnTo>
                <a:lnTo>
                  <a:pt x="41468" y="35748"/>
                </a:lnTo>
                <a:lnTo>
                  <a:pt x="38608" y="37178"/>
                </a:lnTo>
                <a:lnTo>
                  <a:pt x="37178" y="40038"/>
                </a:lnTo>
                <a:lnTo>
                  <a:pt x="35748" y="44328"/>
                </a:lnTo>
                <a:lnTo>
                  <a:pt x="35748" y="44328"/>
                </a:lnTo>
                <a:lnTo>
                  <a:pt x="32889" y="45757"/>
                </a:lnTo>
                <a:lnTo>
                  <a:pt x="31459" y="47187"/>
                </a:lnTo>
                <a:lnTo>
                  <a:pt x="32889" y="52907"/>
                </a:lnTo>
                <a:lnTo>
                  <a:pt x="32889" y="52907"/>
                </a:lnTo>
                <a:lnTo>
                  <a:pt x="32889" y="433266"/>
                </a:lnTo>
                <a:lnTo>
                  <a:pt x="32889" y="433266"/>
                </a:lnTo>
                <a:lnTo>
                  <a:pt x="32889" y="437555"/>
                </a:lnTo>
                <a:lnTo>
                  <a:pt x="32889" y="440415"/>
                </a:lnTo>
                <a:lnTo>
                  <a:pt x="35748" y="441845"/>
                </a:lnTo>
                <a:lnTo>
                  <a:pt x="35748" y="441845"/>
                </a:lnTo>
                <a:lnTo>
                  <a:pt x="37178" y="444705"/>
                </a:lnTo>
                <a:lnTo>
                  <a:pt x="38608" y="446135"/>
                </a:lnTo>
                <a:lnTo>
                  <a:pt x="42898" y="450425"/>
                </a:lnTo>
                <a:lnTo>
                  <a:pt x="42898" y="450425"/>
                </a:lnTo>
                <a:lnTo>
                  <a:pt x="44328" y="453285"/>
                </a:lnTo>
                <a:lnTo>
                  <a:pt x="47188" y="453285"/>
                </a:lnTo>
                <a:lnTo>
                  <a:pt x="51477" y="453285"/>
                </a:lnTo>
                <a:lnTo>
                  <a:pt x="51477" y="453285"/>
                </a:lnTo>
                <a:lnTo>
                  <a:pt x="556238" y="453285"/>
                </a:lnTo>
                <a:lnTo>
                  <a:pt x="556238" y="453285"/>
                </a:lnTo>
                <a:lnTo>
                  <a:pt x="560528" y="453285"/>
                </a:lnTo>
                <a:lnTo>
                  <a:pt x="563388" y="451855"/>
                </a:lnTo>
                <a:lnTo>
                  <a:pt x="564817" y="450425"/>
                </a:lnTo>
                <a:lnTo>
                  <a:pt x="564817" y="450425"/>
                </a:lnTo>
                <a:lnTo>
                  <a:pt x="567677" y="447565"/>
                </a:lnTo>
                <a:lnTo>
                  <a:pt x="570537" y="444705"/>
                </a:lnTo>
                <a:lnTo>
                  <a:pt x="571967" y="440415"/>
                </a:lnTo>
                <a:lnTo>
                  <a:pt x="571967" y="436126"/>
                </a:lnTo>
                <a:lnTo>
                  <a:pt x="571967" y="436126"/>
                </a:lnTo>
                <a:lnTo>
                  <a:pt x="571967" y="431836"/>
                </a:lnTo>
                <a:lnTo>
                  <a:pt x="573397" y="428976"/>
                </a:lnTo>
                <a:lnTo>
                  <a:pt x="576257" y="428976"/>
                </a:lnTo>
                <a:lnTo>
                  <a:pt x="576257" y="428976"/>
                </a:lnTo>
                <a:lnTo>
                  <a:pt x="584836" y="424686"/>
                </a:lnTo>
                <a:lnTo>
                  <a:pt x="591986" y="420396"/>
                </a:lnTo>
                <a:lnTo>
                  <a:pt x="599135" y="414677"/>
                </a:lnTo>
                <a:lnTo>
                  <a:pt x="606285" y="408957"/>
                </a:lnTo>
                <a:lnTo>
                  <a:pt x="606285" y="408957"/>
                </a:lnTo>
                <a:lnTo>
                  <a:pt x="607715" y="434696"/>
                </a:lnTo>
                <a:lnTo>
                  <a:pt x="606285" y="447565"/>
                </a:lnTo>
                <a:lnTo>
                  <a:pt x="604855" y="454714"/>
                </a:lnTo>
                <a:lnTo>
                  <a:pt x="601995" y="460434"/>
                </a:lnTo>
                <a:lnTo>
                  <a:pt x="601995" y="460434"/>
                </a:lnTo>
                <a:lnTo>
                  <a:pt x="596276" y="470444"/>
                </a:lnTo>
                <a:lnTo>
                  <a:pt x="587696" y="477593"/>
                </a:lnTo>
                <a:lnTo>
                  <a:pt x="579117" y="481883"/>
                </a:lnTo>
                <a:lnTo>
                  <a:pt x="567677" y="484743"/>
                </a:lnTo>
                <a:lnTo>
                  <a:pt x="567677" y="484743"/>
                </a:lnTo>
                <a:lnTo>
                  <a:pt x="564817" y="483313"/>
                </a:lnTo>
                <a:lnTo>
                  <a:pt x="563388" y="483313"/>
                </a:lnTo>
                <a:lnTo>
                  <a:pt x="557668" y="483313"/>
                </a:lnTo>
                <a:lnTo>
                  <a:pt x="557668" y="483313"/>
                </a:lnTo>
                <a:lnTo>
                  <a:pt x="48618" y="483313"/>
                </a:lnTo>
                <a:lnTo>
                  <a:pt x="48618" y="483313"/>
                </a:lnTo>
                <a:lnTo>
                  <a:pt x="42898" y="483313"/>
                </a:lnTo>
                <a:lnTo>
                  <a:pt x="40038" y="483313"/>
                </a:lnTo>
                <a:lnTo>
                  <a:pt x="37178" y="484743"/>
                </a:lnTo>
                <a:lnTo>
                  <a:pt x="37178" y="484743"/>
                </a:lnTo>
                <a:lnTo>
                  <a:pt x="31459" y="483313"/>
                </a:lnTo>
                <a:lnTo>
                  <a:pt x="24309" y="481883"/>
                </a:lnTo>
                <a:lnTo>
                  <a:pt x="18589" y="477593"/>
                </a:lnTo>
                <a:lnTo>
                  <a:pt x="14300" y="473303"/>
                </a:lnTo>
                <a:lnTo>
                  <a:pt x="10010" y="469014"/>
                </a:lnTo>
                <a:lnTo>
                  <a:pt x="5720" y="463294"/>
                </a:lnTo>
                <a:lnTo>
                  <a:pt x="2860" y="457574"/>
                </a:lnTo>
                <a:lnTo>
                  <a:pt x="1430" y="450425"/>
                </a:lnTo>
                <a:lnTo>
                  <a:pt x="1430" y="450425"/>
                </a:lnTo>
                <a:lnTo>
                  <a:pt x="0" y="443275"/>
                </a:lnTo>
                <a:lnTo>
                  <a:pt x="0" y="437555"/>
                </a:lnTo>
                <a:lnTo>
                  <a:pt x="0" y="437555"/>
                </a:lnTo>
                <a:lnTo>
                  <a:pt x="0" y="50047"/>
                </a:lnTo>
                <a:lnTo>
                  <a:pt x="0" y="50047"/>
                </a:lnTo>
                <a:lnTo>
                  <a:pt x="1430" y="40038"/>
                </a:lnTo>
                <a:lnTo>
                  <a:pt x="2860" y="31458"/>
                </a:lnTo>
                <a:lnTo>
                  <a:pt x="5720" y="24309"/>
                </a:lnTo>
                <a:lnTo>
                  <a:pt x="10010" y="17159"/>
                </a:lnTo>
                <a:lnTo>
                  <a:pt x="15730" y="11439"/>
                </a:lnTo>
                <a:lnTo>
                  <a:pt x="22879" y="7150"/>
                </a:lnTo>
                <a:lnTo>
                  <a:pt x="30029" y="2860"/>
                </a:lnTo>
                <a:lnTo>
                  <a:pt x="37178" y="1430"/>
                </a:lnTo>
                <a:lnTo>
                  <a:pt x="37178" y="1430"/>
                </a:lnTo>
                <a:lnTo>
                  <a:pt x="40038" y="2860"/>
                </a:lnTo>
                <a:lnTo>
                  <a:pt x="41468" y="0"/>
                </a:lnTo>
                <a:lnTo>
                  <a:pt x="41468" y="0"/>
                </a:lnTo>
                <a:lnTo>
                  <a:pt x="52907" y="0"/>
                </a:lnTo>
                <a:lnTo>
                  <a:pt x="52907" y="0"/>
                </a:lnTo>
                <a:lnTo>
                  <a:pt x="554808" y="0"/>
                </a:lnTo>
                <a:lnTo>
                  <a:pt x="554808" y="0"/>
                </a:lnTo>
                <a:lnTo>
                  <a:pt x="566247" y="0"/>
                </a:lnTo>
                <a:lnTo>
                  <a:pt x="576257" y="2860"/>
                </a:lnTo>
                <a:lnTo>
                  <a:pt x="586266" y="7150"/>
                </a:lnTo>
                <a:lnTo>
                  <a:pt x="593416" y="12869"/>
                </a:lnTo>
                <a:lnTo>
                  <a:pt x="599135" y="20019"/>
                </a:lnTo>
                <a:lnTo>
                  <a:pt x="603425" y="30028"/>
                </a:lnTo>
                <a:lnTo>
                  <a:pt x="604855" y="40038"/>
                </a:lnTo>
                <a:lnTo>
                  <a:pt x="606285" y="51477"/>
                </a:lnTo>
                <a:lnTo>
                  <a:pt x="606285" y="51477"/>
                </a:lnTo>
                <a:lnTo>
                  <a:pt x="606285" y="91515"/>
                </a:lnTo>
                <a:lnTo>
                  <a:pt x="606285" y="91515"/>
                </a:lnTo>
                <a:lnTo>
                  <a:pt x="606285" y="95805"/>
                </a:lnTo>
                <a:lnTo>
                  <a:pt x="604855" y="98664"/>
                </a:lnTo>
                <a:lnTo>
                  <a:pt x="601995" y="101524"/>
                </a:lnTo>
                <a:lnTo>
                  <a:pt x="599135" y="102954"/>
                </a:lnTo>
                <a:lnTo>
                  <a:pt x="599135" y="102954"/>
                </a:lnTo>
                <a:lnTo>
                  <a:pt x="586266" y="110104"/>
                </a:lnTo>
                <a:lnTo>
                  <a:pt x="570537" y="118683"/>
                </a:lnTo>
                <a:lnTo>
                  <a:pt x="570537" y="118683"/>
                </a:lnTo>
                <a:lnTo>
                  <a:pt x="570537" y="92945"/>
                </a:lnTo>
                <a:lnTo>
                  <a:pt x="570537" y="92945"/>
                </a:lnTo>
                <a:lnTo>
                  <a:pt x="570537" y="50047"/>
                </a:lnTo>
                <a:lnTo>
                  <a:pt x="570537" y="50047"/>
                </a:lnTo>
                <a:lnTo>
                  <a:pt x="570537" y="45757"/>
                </a:lnTo>
                <a:lnTo>
                  <a:pt x="569107" y="41468"/>
                </a:lnTo>
                <a:lnTo>
                  <a:pt x="566247" y="38608"/>
                </a:lnTo>
                <a:lnTo>
                  <a:pt x="563388" y="35748"/>
                </a:lnTo>
                <a:lnTo>
                  <a:pt x="563388" y="35748"/>
                </a:lnTo>
                <a:lnTo>
                  <a:pt x="561958" y="32888"/>
                </a:lnTo>
                <a:lnTo>
                  <a:pt x="559098" y="31458"/>
                </a:lnTo>
                <a:lnTo>
                  <a:pt x="553378" y="31458"/>
                </a:lnTo>
                <a:lnTo>
                  <a:pt x="553378" y="31458"/>
                </a:lnTo>
                <a:lnTo>
                  <a:pt x="65777" y="31458"/>
                </a:lnTo>
                <a:lnTo>
                  <a:pt x="65777" y="31458"/>
                </a:lnTo>
                <a:lnTo>
                  <a:pt x="61487" y="31458"/>
                </a:lnTo>
                <a:lnTo>
                  <a:pt x="58627" y="31458"/>
                </a:lnTo>
                <a:lnTo>
                  <a:pt x="57197" y="34318"/>
                </a:lnTo>
                <a:lnTo>
                  <a:pt x="57197" y="34318"/>
                </a:lnTo>
                <a:close/>
                <a:moveTo>
                  <a:pt x="494752" y="353190"/>
                </a:moveTo>
                <a:lnTo>
                  <a:pt x="494752" y="353190"/>
                </a:lnTo>
                <a:lnTo>
                  <a:pt x="489032" y="353190"/>
                </a:lnTo>
                <a:lnTo>
                  <a:pt x="486172" y="354620"/>
                </a:lnTo>
                <a:lnTo>
                  <a:pt x="484742" y="358910"/>
                </a:lnTo>
                <a:lnTo>
                  <a:pt x="486172" y="363200"/>
                </a:lnTo>
                <a:lnTo>
                  <a:pt x="486172" y="363200"/>
                </a:lnTo>
                <a:lnTo>
                  <a:pt x="487602" y="367489"/>
                </a:lnTo>
                <a:lnTo>
                  <a:pt x="489032" y="370349"/>
                </a:lnTo>
                <a:lnTo>
                  <a:pt x="491892" y="371779"/>
                </a:lnTo>
                <a:lnTo>
                  <a:pt x="496181" y="373209"/>
                </a:lnTo>
                <a:lnTo>
                  <a:pt x="496181" y="373209"/>
                </a:lnTo>
                <a:lnTo>
                  <a:pt x="556238" y="380359"/>
                </a:lnTo>
                <a:lnTo>
                  <a:pt x="556238" y="380359"/>
                </a:lnTo>
                <a:lnTo>
                  <a:pt x="560528" y="378929"/>
                </a:lnTo>
                <a:lnTo>
                  <a:pt x="563388" y="377499"/>
                </a:lnTo>
                <a:lnTo>
                  <a:pt x="566247" y="374639"/>
                </a:lnTo>
                <a:lnTo>
                  <a:pt x="569107" y="370349"/>
                </a:lnTo>
                <a:lnTo>
                  <a:pt x="569107" y="370349"/>
                </a:lnTo>
                <a:lnTo>
                  <a:pt x="569107" y="366059"/>
                </a:lnTo>
                <a:lnTo>
                  <a:pt x="569107" y="363200"/>
                </a:lnTo>
                <a:lnTo>
                  <a:pt x="566247" y="360340"/>
                </a:lnTo>
                <a:lnTo>
                  <a:pt x="561958" y="358910"/>
                </a:lnTo>
                <a:lnTo>
                  <a:pt x="561958" y="358910"/>
                </a:lnTo>
                <a:lnTo>
                  <a:pt x="527640" y="356050"/>
                </a:lnTo>
                <a:lnTo>
                  <a:pt x="494752" y="353190"/>
                </a:lnTo>
                <a:lnTo>
                  <a:pt x="494752" y="353190"/>
                </a:lnTo>
                <a:close/>
                <a:moveTo>
                  <a:pt x="440415" y="267395"/>
                </a:moveTo>
                <a:lnTo>
                  <a:pt x="440415" y="267395"/>
                </a:lnTo>
                <a:lnTo>
                  <a:pt x="459004" y="263105"/>
                </a:lnTo>
                <a:lnTo>
                  <a:pt x="459004" y="263105"/>
                </a:lnTo>
                <a:lnTo>
                  <a:pt x="623444" y="227357"/>
                </a:lnTo>
                <a:lnTo>
                  <a:pt x="623444" y="227357"/>
                </a:lnTo>
                <a:lnTo>
                  <a:pt x="629164" y="225927"/>
                </a:lnTo>
                <a:lnTo>
                  <a:pt x="632024" y="224497"/>
                </a:lnTo>
                <a:lnTo>
                  <a:pt x="632024" y="220208"/>
                </a:lnTo>
                <a:lnTo>
                  <a:pt x="630594" y="214488"/>
                </a:lnTo>
                <a:lnTo>
                  <a:pt x="630594" y="214488"/>
                </a:lnTo>
                <a:lnTo>
                  <a:pt x="624874" y="188749"/>
                </a:lnTo>
                <a:lnTo>
                  <a:pt x="619154" y="161581"/>
                </a:lnTo>
                <a:lnTo>
                  <a:pt x="619154" y="161581"/>
                </a:lnTo>
                <a:lnTo>
                  <a:pt x="617724" y="155861"/>
                </a:lnTo>
                <a:lnTo>
                  <a:pt x="616294" y="154431"/>
                </a:lnTo>
                <a:lnTo>
                  <a:pt x="613435" y="154431"/>
                </a:lnTo>
                <a:lnTo>
                  <a:pt x="609145" y="157291"/>
                </a:lnTo>
                <a:lnTo>
                  <a:pt x="609145" y="157291"/>
                </a:lnTo>
                <a:lnTo>
                  <a:pt x="496181" y="218778"/>
                </a:lnTo>
                <a:lnTo>
                  <a:pt x="496181" y="218778"/>
                </a:lnTo>
                <a:lnTo>
                  <a:pt x="437555" y="248806"/>
                </a:lnTo>
                <a:lnTo>
                  <a:pt x="437555" y="248806"/>
                </a:lnTo>
                <a:lnTo>
                  <a:pt x="434695" y="251666"/>
                </a:lnTo>
                <a:lnTo>
                  <a:pt x="433265" y="254526"/>
                </a:lnTo>
                <a:lnTo>
                  <a:pt x="434695" y="261675"/>
                </a:lnTo>
                <a:lnTo>
                  <a:pt x="434695" y="261675"/>
                </a:lnTo>
                <a:lnTo>
                  <a:pt x="436125" y="265965"/>
                </a:lnTo>
                <a:lnTo>
                  <a:pt x="437555" y="267395"/>
                </a:lnTo>
                <a:lnTo>
                  <a:pt x="440415" y="267395"/>
                </a:lnTo>
                <a:lnTo>
                  <a:pt x="440415" y="267395"/>
                </a:lnTo>
                <a:close/>
                <a:moveTo>
                  <a:pt x="431835" y="346041"/>
                </a:moveTo>
                <a:lnTo>
                  <a:pt x="431835" y="346041"/>
                </a:lnTo>
                <a:lnTo>
                  <a:pt x="428975" y="346041"/>
                </a:lnTo>
                <a:lnTo>
                  <a:pt x="424686" y="347471"/>
                </a:lnTo>
                <a:lnTo>
                  <a:pt x="423256" y="348900"/>
                </a:lnTo>
                <a:lnTo>
                  <a:pt x="420396" y="354620"/>
                </a:lnTo>
                <a:lnTo>
                  <a:pt x="420396" y="354620"/>
                </a:lnTo>
                <a:lnTo>
                  <a:pt x="417536" y="358910"/>
                </a:lnTo>
                <a:lnTo>
                  <a:pt x="413246" y="361770"/>
                </a:lnTo>
                <a:lnTo>
                  <a:pt x="408957" y="363200"/>
                </a:lnTo>
                <a:lnTo>
                  <a:pt x="401807" y="363200"/>
                </a:lnTo>
                <a:lnTo>
                  <a:pt x="401807" y="363200"/>
                </a:lnTo>
                <a:lnTo>
                  <a:pt x="396087" y="361770"/>
                </a:lnTo>
                <a:lnTo>
                  <a:pt x="391798" y="358910"/>
                </a:lnTo>
                <a:lnTo>
                  <a:pt x="388938" y="354620"/>
                </a:lnTo>
                <a:lnTo>
                  <a:pt x="386078" y="348900"/>
                </a:lnTo>
                <a:lnTo>
                  <a:pt x="386078" y="348900"/>
                </a:lnTo>
                <a:lnTo>
                  <a:pt x="377498" y="304573"/>
                </a:lnTo>
                <a:lnTo>
                  <a:pt x="367489" y="261675"/>
                </a:lnTo>
                <a:lnTo>
                  <a:pt x="367489" y="261675"/>
                </a:lnTo>
                <a:lnTo>
                  <a:pt x="367489" y="257386"/>
                </a:lnTo>
                <a:lnTo>
                  <a:pt x="367489" y="254526"/>
                </a:lnTo>
                <a:lnTo>
                  <a:pt x="367489" y="254526"/>
                </a:lnTo>
                <a:lnTo>
                  <a:pt x="367489" y="248806"/>
                </a:lnTo>
                <a:lnTo>
                  <a:pt x="370349" y="243086"/>
                </a:lnTo>
                <a:lnTo>
                  <a:pt x="373209" y="240227"/>
                </a:lnTo>
                <a:lnTo>
                  <a:pt x="377498" y="237367"/>
                </a:lnTo>
                <a:lnTo>
                  <a:pt x="377498" y="237367"/>
                </a:lnTo>
                <a:lnTo>
                  <a:pt x="383218" y="234507"/>
                </a:lnTo>
                <a:lnTo>
                  <a:pt x="388938" y="234507"/>
                </a:lnTo>
                <a:lnTo>
                  <a:pt x="393227" y="237367"/>
                </a:lnTo>
                <a:lnTo>
                  <a:pt x="397517" y="240227"/>
                </a:lnTo>
                <a:lnTo>
                  <a:pt x="397517" y="240227"/>
                </a:lnTo>
                <a:lnTo>
                  <a:pt x="400377" y="241656"/>
                </a:lnTo>
                <a:lnTo>
                  <a:pt x="403237" y="243086"/>
                </a:lnTo>
                <a:lnTo>
                  <a:pt x="406097" y="243086"/>
                </a:lnTo>
                <a:lnTo>
                  <a:pt x="408957" y="241656"/>
                </a:lnTo>
                <a:lnTo>
                  <a:pt x="408957" y="241656"/>
                </a:lnTo>
                <a:lnTo>
                  <a:pt x="636313" y="110104"/>
                </a:lnTo>
                <a:lnTo>
                  <a:pt x="636313" y="110104"/>
                </a:lnTo>
                <a:lnTo>
                  <a:pt x="642033" y="105814"/>
                </a:lnTo>
                <a:lnTo>
                  <a:pt x="643463" y="100094"/>
                </a:lnTo>
                <a:lnTo>
                  <a:pt x="643463" y="100094"/>
                </a:lnTo>
                <a:lnTo>
                  <a:pt x="644893" y="94375"/>
                </a:lnTo>
                <a:lnTo>
                  <a:pt x="647753" y="90085"/>
                </a:lnTo>
                <a:lnTo>
                  <a:pt x="653472" y="82935"/>
                </a:lnTo>
                <a:lnTo>
                  <a:pt x="660622" y="78646"/>
                </a:lnTo>
                <a:lnTo>
                  <a:pt x="669201" y="75786"/>
                </a:lnTo>
                <a:lnTo>
                  <a:pt x="669201" y="75786"/>
                </a:lnTo>
                <a:lnTo>
                  <a:pt x="679211" y="77216"/>
                </a:lnTo>
                <a:lnTo>
                  <a:pt x="686360" y="81505"/>
                </a:lnTo>
                <a:lnTo>
                  <a:pt x="692080" y="88655"/>
                </a:lnTo>
                <a:lnTo>
                  <a:pt x="696370" y="97235"/>
                </a:lnTo>
                <a:lnTo>
                  <a:pt x="696370" y="97235"/>
                </a:lnTo>
                <a:lnTo>
                  <a:pt x="719248" y="200189"/>
                </a:lnTo>
                <a:lnTo>
                  <a:pt x="719248" y="200189"/>
                </a:lnTo>
                <a:lnTo>
                  <a:pt x="750707" y="351760"/>
                </a:lnTo>
                <a:lnTo>
                  <a:pt x="750707" y="351760"/>
                </a:lnTo>
                <a:lnTo>
                  <a:pt x="752137" y="358910"/>
                </a:lnTo>
                <a:lnTo>
                  <a:pt x="752137" y="366059"/>
                </a:lnTo>
                <a:lnTo>
                  <a:pt x="750707" y="373209"/>
                </a:lnTo>
                <a:lnTo>
                  <a:pt x="747847" y="377499"/>
                </a:lnTo>
                <a:lnTo>
                  <a:pt x="744987" y="383219"/>
                </a:lnTo>
                <a:lnTo>
                  <a:pt x="740697" y="386078"/>
                </a:lnTo>
                <a:lnTo>
                  <a:pt x="734978" y="388938"/>
                </a:lnTo>
                <a:lnTo>
                  <a:pt x="729258" y="388938"/>
                </a:lnTo>
                <a:lnTo>
                  <a:pt x="729258" y="388938"/>
                </a:lnTo>
                <a:lnTo>
                  <a:pt x="720678" y="388938"/>
                </a:lnTo>
                <a:lnTo>
                  <a:pt x="714959" y="387508"/>
                </a:lnTo>
                <a:lnTo>
                  <a:pt x="709239" y="383219"/>
                </a:lnTo>
                <a:lnTo>
                  <a:pt x="703519" y="377499"/>
                </a:lnTo>
                <a:lnTo>
                  <a:pt x="703519" y="377499"/>
                </a:lnTo>
                <a:lnTo>
                  <a:pt x="699230" y="373209"/>
                </a:lnTo>
                <a:lnTo>
                  <a:pt x="696370" y="371779"/>
                </a:lnTo>
                <a:lnTo>
                  <a:pt x="692080" y="371779"/>
                </a:lnTo>
                <a:lnTo>
                  <a:pt x="692080" y="371779"/>
                </a:lnTo>
                <a:lnTo>
                  <a:pt x="649183" y="367489"/>
                </a:lnTo>
                <a:lnTo>
                  <a:pt x="606285" y="363200"/>
                </a:lnTo>
                <a:lnTo>
                  <a:pt x="606285" y="363200"/>
                </a:lnTo>
                <a:lnTo>
                  <a:pt x="601995" y="361770"/>
                </a:lnTo>
                <a:lnTo>
                  <a:pt x="599135" y="363200"/>
                </a:lnTo>
                <a:lnTo>
                  <a:pt x="596276" y="366059"/>
                </a:lnTo>
                <a:lnTo>
                  <a:pt x="596276" y="370349"/>
                </a:lnTo>
                <a:lnTo>
                  <a:pt x="596276" y="370349"/>
                </a:lnTo>
                <a:lnTo>
                  <a:pt x="593416" y="378929"/>
                </a:lnTo>
                <a:lnTo>
                  <a:pt x="590556" y="386078"/>
                </a:lnTo>
                <a:lnTo>
                  <a:pt x="584836" y="393228"/>
                </a:lnTo>
                <a:lnTo>
                  <a:pt x="579117" y="398948"/>
                </a:lnTo>
                <a:lnTo>
                  <a:pt x="573397" y="401807"/>
                </a:lnTo>
                <a:lnTo>
                  <a:pt x="564817" y="404667"/>
                </a:lnTo>
                <a:lnTo>
                  <a:pt x="556238" y="406097"/>
                </a:lnTo>
                <a:lnTo>
                  <a:pt x="547658" y="406097"/>
                </a:lnTo>
                <a:lnTo>
                  <a:pt x="547658" y="406097"/>
                </a:lnTo>
                <a:lnTo>
                  <a:pt x="499041" y="400378"/>
                </a:lnTo>
                <a:lnTo>
                  <a:pt x="499041" y="400378"/>
                </a:lnTo>
                <a:lnTo>
                  <a:pt x="490462" y="398948"/>
                </a:lnTo>
                <a:lnTo>
                  <a:pt x="481882" y="396088"/>
                </a:lnTo>
                <a:lnTo>
                  <a:pt x="474733" y="391798"/>
                </a:lnTo>
                <a:lnTo>
                  <a:pt x="469013" y="386078"/>
                </a:lnTo>
                <a:lnTo>
                  <a:pt x="463293" y="380359"/>
                </a:lnTo>
                <a:lnTo>
                  <a:pt x="460434" y="373209"/>
                </a:lnTo>
                <a:lnTo>
                  <a:pt x="459004" y="364630"/>
                </a:lnTo>
                <a:lnTo>
                  <a:pt x="459004" y="354620"/>
                </a:lnTo>
                <a:lnTo>
                  <a:pt x="459004" y="354620"/>
                </a:lnTo>
                <a:lnTo>
                  <a:pt x="457574" y="350330"/>
                </a:lnTo>
                <a:lnTo>
                  <a:pt x="456144" y="348900"/>
                </a:lnTo>
                <a:lnTo>
                  <a:pt x="454714" y="347471"/>
                </a:lnTo>
                <a:lnTo>
                  <a:pt x="450424" y="346041"/>
                </a:lnTo>
                <a:lnTo>
                  <a:pt x="450424" y="346041"/>
                </a:lnTo>
                <a:lnTo>
                  <a:pt x="446134" y="347471"/>
                </a:lnTo>
                <a:lnTo>
                  <a:pt x="441845" y="347471"/>
                </a:lnTo>
                <a:lnTo>
                  <a:pt x="431835" y="346041"/>
                </a:lnTo>
                <a:lnTo>
                  <a:pt x="431835" y="3460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5" name="Прямоугольник 4"/>
          <p:cNvSpPr/>
          <p:nvPr/>
        </p:nvSpPr>
        <p:spPr>
          <a:xfrm>
            <a:off x="218251" y="1151108"/>
            <a:ext cx="1029735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Наш проект будет </a:t>
            </a:r>
            <a:r>
              <a:rPr lang="ru-RU" sz="3200" b="1" dirty="0"/>
              <a:t>зарабатывать деньги </a:t>
            </a:r>
            <a:r>
              <a:rPr lang="ru-RU" sz="3200" dirty="0"/>
              <a:t>в основном </a:t>
            </a:r>
            <a:r>
              <a:rPr lang="ru-RU" sz="3200" b="1" dirty="0">
                <a:solidFill>
                  <a:srgbClr val="FF0000"/>
                </a:solidFill>
              </a:rPr>
              <a:t>благодаря платной подписке,</a:t>
            </a:r>
            <a:r>
              <a:rPr lang="ru-RU" sz="3200" dirty="0"/>
              <a:t> которая обеспечит пользователей доступом к уникальному контенту и эксклюзивным функциям.</a:t>
            </a:r>
          </a:p>
          <a:p>
            <a:pPr algn="just"/>
            <a:r>
              <a:rPr lang="ru-RU" sz="3200" dirty="0"/>
              <a:t>Кроме того, мы рассматриваем </a:t>
            </a:r>
            <a:r>
              <a:rPr lang="ru-RU" sz="3200" b="1" dirty="0" smtClean="0"/>
              <a:t>возможность заработка через </a:t>
            </a:r>
            <a:r>
              <a:rPr lang="ru-RU" sz="3200" b="1" dirty="0" smtClean="0">
                <a:solidFill>
                  <a:srgbClr val="FF0000"/>
                </a:solidFill>
              </a:rPr>
              <a:t>рекламу актуальных </a:t>
            </a:r>
            <a:r>
              <a:rPr lang="ru-RU" sz="3200" b="1" dirty="0">
                <a:solidFill>
                  <a:srgbClr val="FF0000"/>
                </a:solidFill>
              </a:rPr>
              <a:t>товаров </a:t>
            </a:r>
            <a:r>
              <a:rPr lang="ru-RU" sz="3200" dirty="0"/>
              <a:t>для нашей целевой аудитории. Однако стоит отметить, что этот источник дохода будет зависеть от договорных отношений, что делает его менее предсказуемым.</a:t>
            </a:r>
          </a:p>
          <a:p>
            <a:pPr algn="just"/>
            <a:r>
              <a:rPr lang="ru-RU" sz="3200" dirty="0"/>
              <a:t>Также </a:t>
            </a:r>
            <a:r>
              <a:rPr lang="ru-RU" sz="3200" b="1" dirty="0"/>
              <a:t>мы планируем организовывать </a:t>
            </a:r>
            <a:r>
              <a:rPr lang="ru-RU" sz="3200" b="1" dirty="0">
                <a:solidFill>
                  <a:srgbClr val="FF0000"/>
                </a:solidFill>
              </a:rPr>
              <a:t>платные мастер-классы и конференции</a:t>
            </a:r>
            <a:r>
              <a:rPr lang="ru-RU" sz="3200" dirty="0"/>
              <a:t>, что позволит нам дополнительно </a:t>
            </a:r>
            <a:r>
              <a:rPr lang="ru-RU" sz="3200" dirty="0" err="1"/>
              <a:t>монетизировать</a:t>
            </a:r>
            <a:r>
              <a:rPr lang="ru-RU" sz="3200" dirty="0"/>
              <a:t> наш проект и предложить пользователям ценность в виде обучения и обмена опытом.</a:t>
            </a:r>
          </a:p>
          <a:p>
            <a:pPr algn="just"/>
            <a:r>
              <a:rPr lang="ru-RU" sz="3200" dirty="0"/>
              <a:t>Не исключаем и </a:t>
            </a:r>
            <a:r>
              <a:rPr lang="ru-RU" sz="3200" b="1" dirty="0"/>
              <a:t>возможность создания </a:t>
            </a:r>
            <a:r>
              <a:rPr lang="ru-RU" sz="3200" b="1" dirty="0" err="1">
                <a:solidFill>
                  <a:srgbClr val="FF0000"/>
                </a:solidFill>
              </a:rPr>
              <a:t>мерчандайза</a:t>
            </a:r>
            <a:r>
              <a:rPr lang="ru-RU" sz="3200" dirty="0"/>
              <a:t>, связанного с нашим проектом, что может стать еще одним источником дохода и повысить узнаваемость нашего </a:t>
            </a:r>
            <a:r>
              <a:rPr lang="ru-RU" sz="3200" dirty="0" smtClean="0"/>
              <a:t>бренда</a:t>
            </a:r>
            <a:r>
              <a:rPr lang="ru-RU" sz="3200" dirty="0"/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8052" y="226775"/>
            <a:ext cx="5582164" cy="37214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334" y="4211184"/>
            <a:ext cx="6353175" cy="15430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5749" y="6017200"/>
            <a:ext cx="5261624" cy="317670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112507" y="217221"/>
            <a:ext cx="50361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7030A0"/>
                </a:solidFill>
              </a:rPr>
              <a:t>Экономика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65187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-65610"/>
            <a:ext cx="18288000" cy="10288023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ight Triangle 31"/>
          <p:cNvSpPr/>
          <p:nvPr/>
        </p:nvSpPr>
        <p:spPr>
          <a:xfrm flipH="1" flipV="1">
            <a:off x="14839639" y="-65610"/>
            <a:ext cx="3448361" cy="3952567"/>
          </a:xfrm>
          <a:prstGeom prst="rtTriangle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object 2"/>
          <p:cNvSpPr txBox="1"/>
          <p:nvPr/>
        </p:nvSpPr>
        <p:spPr>
          <a:xfrm>
            <a:off x="7995813" y="-200785"/>
            <a:ext cx="890823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6000" b="1" spc="15" dirty="0" smtClean="0">
                <a:solidFill>
                  <a:schemeClr val="bg1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Аналоги</a:t>
            </a:r>
            <a:endParaRPr lang="en-US" sz="6000" b="1" spc="15" dirty="0">
              <a:solidFill>
                <a:schemeClr val="bg1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773023"/>
            <a:ext cx="18288000" cy="9513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843180"/>
              </p:ext>
            </p:extLst>
          </p:nvPr>
        </p:nvGraphicFramePr>
        <p:xfrm>
          <a:off x="0" y="773022"/>
          <a:ext cx="18288000" cy="952584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54708148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9642885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721417212"/>
                    </a:ext>
                  </a:extLst>
                </a:gridCol>
                <a:gridCol w="3670300">
                  <a:extLst>
                    <a:ext uri="{9D8B030D-6E8A-4147-A177-3AD203B41FA5}">
                      <a16:colId xmlns:a16="http://schemas.microsoft.com/office/drawing/2014/main" val="2542013258"/>
                    </a:ext>
                  </a:extLst>
                </a:gridCol>
                <a:gridCol w="3644900">
                  <a:extLst>
                    <a:ext uri="{9D8B030D-6E8A-4147-A177-3AD203B41FA5}">
                      <a16:colId xmlns:a16="http://schemas.microsoft.com/office/drawing/2014/main" val="3872221611"/>
                    </a:ext>
                  </a:extLst>
                </a:gridCol>
              </a:tblGrid>
              <a:tr h="62705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Критерии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Наш проект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Сайт </a:t>
                      </a:r>
                      <a:r>
                        <a:rPr lang="ru-RU" sz="2400" dirty="0" err="1" smtClean="0"/>
                        <a:t>быть.родителем.рф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Телефоны горячей линии психологической помощи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Службы психологической помощи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75626"/>
                  </a:ext>
                </a:extLst>
              </a:tr>
              <a:tr h="298142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Краткое описание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/>
                        <a:t>Семейный мост </a:t>
                      </a:r>
                      <a:r>
                        <a:rPr lang="ru-RU" sz="1600" dirty="0" smtClean="0"/>
                        <a:t>- это онлайн платформа (сайт), обеспечивающая необходимую родителям и детям психологическую помощь, которая будет способствовать складыванию в семье. Помощь может оказываться бесплатно, через, окно" часто задаваемых вопросов или на прямую к специалисту (педагогу и психологу), при условии подписки на данный сервис. </a:t>
                      </a:r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Психологический университет для родителей - место, где можно получить новые знания и навыки, а также помощь и поддержку в различных жизненных ситуациях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Дистанционные службы экстренной психологической поддержки, предназначенные для оказания моральной, эмоциональной или духовной помощи широким слоям населения.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Системы специальных учреждений, создаваемых в различных социальных институтах и организациях для оказания квалифицированной психологической помощи нуждающимся в ней людям.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07253"/>
                  </a:ext>
                </a:extLst>
              </a:tr>
              <a:tr h="194717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Основная услуга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Онлайн-консультации с психологами специалистами, форумы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Курсы, горячая линия, очные консультации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Экстренная психологическая помощь пострадавшим при чрезвычайных ситуациях.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Помогают эмоционально поддерживать людей и преодолевать жизненные трудности, например, выходить из тяжёлых состояний вроде депрессии и невроза, или проживать сложные ситуации, такие как утрата близкого, потеря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работы, развод.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82954"/>
                  </a:ext>
                </a:extLst>
              </a:tr>
              <a:tr h="123942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Основная пользовательская аудитория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Родители и дети, осознанно подходящие к решению проблем, готовые уделять этому время и силы, готовые принять помощь и разобраться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Родители и дети, заинтересовавшиеся в решении проблемы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 категории людей, нуждающиеся в экстренной психологической помощи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 категории людей, нуждающиеся в психологической помощи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50917"/>
                  </a:ext>
                </a:extLst>
              </a:tr>
              <a:tr h="9076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Квалификация и опыт специалистов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Квалифицированные и опытные профессионалы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Квалифицированные и опытные профессионалы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 вопросом (официально – да)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 вопросом (официально – да)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005574"/>
                  </a:ext>
                </a:extLst>
              </a:tr>
              <a:tr h="64624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Области специализации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Родительско</a:t>
                      </a:r>
                      <a:r>
                        <a:rPr lang="ru-RU" sz="1600" dirty="0" smtClean="0"/>
                        <a:t>-детские отношения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Родительско</a:t>
                      </a:r>
                      <a:r>
                        <a:rPr lang="ru-RU" sz="1600" dirty="0" smtClean="0"/>
                        <a:t>-детские отношения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Нет конкретной специализации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Нет конкретной специализации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749878"/>
                  </a:ext>
                </a:extLst>
              </a:tr>
              <a:tr h="7819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Надзор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Регулярный надзор за терапевтами со стороны лицензированного специалиста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Неизвестно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Неизвестно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Неизвестно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841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4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663809" y="-1"/>
            <a:ext cx="2624191" cy="6725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8548075" y="5041845"/>
            <a:ext cx="5541630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2400374" y="113709"/>
            <a:ext cx="1356084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4400" b="1" spc="15" dirty="0" smtClean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Потенциальный </a:t>
            </a:r>
            <a:r>
              <a:rPr lang="ru-RU" sz="4400" b="1" spc="15" dirty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объём рынка (ТАМ) для проекта «Семейный мост</a:t>
            </a:r>
            <a:r>
              <a:rPr lang="ru-RU" sz="4400" b="1" spc="15" dirty="0" smtClean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»</a:t>
            </a:r>
            <a:endParaRPr lang="en-US" sz="44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4799" y="1330702"/>
            <a:ext cx="1799198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Расчётный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период.</a:t>
            </a:r>
            <a:endParaRPr lang="ru-RU" sz="1400" b="1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В качестве расчётного периода для развития онлайн-платформы «Семейный мост» предлагается взять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один календарный год (2024-2025).  </a:t>
            </a:r>
            <a:endParaRPr lang="ru-RU" sz="1400" b="1" dirty="0">
              <a:solidFill>
                <a:srgbClr val="FF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2. Единицы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измерения, наглядно отражающие ситуацию.</a:t>
            </a:r>
            <a:endParaRPr lang="ru-RU" sz="1400" b="1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Количество семей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, существующих в ЦФО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на 2024-2025 год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: примерно </a:t>
            </a:r>
            <a:r>
              <a:rPr lang="ru-RU" sz="2400" b="1" dirty="0" smtClean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5 500 000</a:t>
            </a:r>
            <a:endParaRPr lang="ru-RU" sz="1400" b="1" dirty="0" smtClean="0">
              <a:solidFill>
                <a:srgbClr val="FF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Количество </a:t>
            </a:r>
            <a:r>
              <a:rPr lang="ru-RU" sz="2400" dirty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семей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, которые обратились за психологической помощью в указанный временной период: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примерно 1650 </a:t>
            </a:r>
            <a:r>
              <a:rPr lang="ru-RU" sz="2400" b="1" dirty="0" smtClean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000</a:t>
            </a:r>
            <a:endParaRPr lang="ru-RU" sz="1400" b="1" dirty="0" smtClean="0">
              <a:solidFill>
                <a:srgbClr val="FF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Территориальными </a:t>
            </a:r>
            <a:r>
              <a:rPr lang="ru-RU" sz="2400" dirty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границами реализации 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продукта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является в первую очередь ЦФО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 (Центральный Федеральный округ). Но также есть намерение выйти на распространение платформы на всю Федерацию.</a:t>
            </a:r>
            <a:endParaRPr lang="ru-RU" sz="14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3. Размер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целевой аудитории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sz="14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Целевая аудитория нашего проекта, это в первую очередь реально существующие семьи, в которых есть психологические проблемы. Таким образом, размеры Целевой аудитории будут исчисляться в количестве семей, образованных за указанный временной период, а также исходя из их соотношения с семьями, которые обратились к психологу.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Это примерно </a:t>
            </a: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3 850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000 семей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, которые не обращались за психологической помощью, но это не говорит о том, что у этого примерного количества семей нет психологических проблем. Какая-то часть может а) не видеть проблем; б) не иметь финансовой возможности обратиться за помощью к специалисту; в)не иметь времени, удобного для посещения психолога.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Платформа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 же </a:t>
            </a:r>
            <a:r>
              <a:rPr lang="ru-RU" sz="24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решит многие проблемы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, также позитивно скажется на демографическом и иных показателях.</a:t>
            </a:r>
            <a:endParaRPr lang="ru-RU" sz="14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4. Среднестатистическая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норма потребления. </a:t>
            </a:r>
            <a:endParaRPr lang="ru-RU" sz="1400" b="1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В данном вопросе необходимо понимать, что за психологической помощью люди обращаются не каждый день, а только в случаях крайней необходимости. Поэтому, среднестатистическое количество можно рассчитать, исходя из общего количества семей к количеству семей, которые обратились за помощью.</a:t>
            </a:r>
            <a:endParaRPr lang="ru-RU" sz="14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400" b="1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5. Средняя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цена — (стоимость единицы)</a:t>
            </a:r>
            <a:endParaRPr lang="ru-RU" sz="1400" b="1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1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среднем сессии 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с психологом, которые по времени </a:t>
            </a:r>
            <a:r>
              <a:rPr lang="ru-RU" sz="2400" b="1" dirty="0">
                <a:ea typeface="SimSun" panose="02010600030101010101" pitchFamily="2" charset="-122"/>
                <a:cs typeface="Times New Roman" panose="02020603050405020304" pitchFamily="18" charset="0"/>
              </a:rPr>
              <a:t>длятся около часа 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по стоимости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начинаются от 2000 рублей 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и по большому счёту ограничений нет, но </a:t>
            </a:r>
            <a:r>
              <a:rPr lang="ru-RU" sz="2400" b="1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колеблется у 10 000 рублей за одного человека</a:t>
            </a: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ru-RU" sz="14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ea typeface="SimSun" panose="02010600030101010101" pitchFamily="2" charset="-122"/>
                <a:cs typeface="Times New Roman" panose="02020603050405020304" pitchFamily="18" charset="0"/>
              </a:rPr>
              <a:t>Мы же предлагаем оформлять ежемесячную подписку для всей семьи для получения услуг психолога, стоимостью в 1000 рублей.</a:t>
            </a:r>
            <a:endParaRPr lang="ru-RU" sz="1400" dirty="0"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6559968" y="-1"/>
            <a:ext cx="1728032" cy="24347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-1"/>
            <a:ext cx="1173285" cy="165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1"/>
            <a:ext cx="18288000" cy="84318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33" name="object 2"/>
          <p:cNvSpPr txBox="1"/>
          <p:nvPr/>
        </p:nvSpPr>
        <p:spPr>
          <a:xfrm>
            <a:off x="-1029584" y="-12276"/>
            <a:ext cx="770223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4400" b="1" spc="15" dirty="0" smtClean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1. Кто наши клиенты?</a:t>
            </a:r>
            <a:endParaRPr lang="en-US" sz="4400" b="1" spc="15" dirty="0">
              <a:solidFill>
                <a:schemeClr val="bg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5545" y="1024602"/>
            <a:ext cx="1729945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Родители</a:t>
            </a:r>
            <a:r>
              <a:rPr lang="ru-RU" sz="3200" dirty="0" smtClean="0"/>
              <a:t> </a:t>
            </a:r>
            <a:r>
              <a:rPr lang="ru-RU" sz="3200" dirty="0"/>
              <a:t>– пользовательская группа, которая может обращаться за советами и рекомендациями по вопросам воспитания, общения с детьми и управления эмоциональным состоянием, а также получать доступ к ресурсам и инструментам для поддержки своих детей. Они являются приоритетными плательщиками </a:t>
            </a:r>
            <a:r>
              <a:rPr lang="ru-RU" sz="3200" dirty="0" smtClean="0"/>
              <a:t>услуг.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Дети</a:t>
            </a:r>
            <a:r>
              <a:rPr lang="ru-RU" sz="3200" dirty="0" smtClean="0"/>
              <a:t> </a:t>
            </a:r>
            <a:r>
              <a:rPr lang="ru-RU" sz="3200" dirty="0"/>
              <a:t>– пользователи приложения, которые могут общаться со специалистами, получать помощь и поддержку, а также использовать ресурсы для саморазвития и улучшения психоэмоционального состояния.</a:t>
            </a:r>
          </a:p>
        </p:txBody>
      </p:sp>
      <p:sp>
        <p:nvSpPr>
          <p:cNvPr id="12" name="Rectangle 30"/>
          <p:cNvSpPr/>
          <p:nvPr/>
        </p:nvSpPr>
        <p:spPr>
          <a:xfrm>
            <a:off x="0" y="4548604"/>
            <a:ext cx="18288000" cy="84318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0953" y="4585473"/>
            <a:ext cx="129619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+mj-lt"/>
              </a:rPr>
              <a:t>2.На чем именно и как проект будет </a:t>
            </a:r>
            <a:r>
              <a:rPr lang="ru-RU" sz="4400" b="1" dirty="0" smtClean="0">
                <a:solidFill>
                  <a:schemeClr val="bg1"/>
                </a:solidFill>
                <a:latin typeface="+mj-lt"/>
              </a:rPr>
              <a:t>зарабатывать?</a:t>
            </a:r>
            <a:endParaRPr lang="ru-RU" sz="4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4" y="1024602"/>
            <a:ext cx="1160901" cy="11609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53" y="2727129"/>
            <a:ext cx="1251747" cy="12517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0953" y="5270242"/>
            <a:ext cx="181150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Платные подписки: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Различные </a:t>
            </a:r>
            <a:r>
              <a:rPr lang="ru-RU" sz="3200" dirty="0"/>
              <a:t>тарифные планы с разным набором функций и продолжительностью </a:t>
            </a:r>
            <a:r>
              <a:rPr lang="ru-RU" sz="3200" dirty="0" smtClean="0"/>
              <a:t>доступа.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Возможность </a:t>
            </a:r>
            <a:r>
              <a:rPr lang="ru-RU" sz="3200" dirty="0"/>
              <a:t>приобретения дополнительных услуг (например, индивидуальные консультации с психологом).</a:t>
            </a:r>
          </a:p>
          <a:p>
            <a:pPr algn="just"/>
            <a:r>
              <a:rPr lang="ru-RU" sz="3200" b="1" dirty="0"/>
              <a:t>Продажа цифровых продуктов: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Онлайн-курсы</a:t>
            </a:r>
            <a:r>
              <a:rPr lang="ru-RU" sz="3200" dirty="0"/>
              <a:t>, </a:t>
            </a:r>
            <a:r>
              <a:rPr lang="ru-RU" sz="3200" dirty="0" err="1"/>
              <a:t>вебинары</a:t>
            </a:r>
            <a:r>
              <a:rPr lang="ru-RU" sz="3200" dirty="0"/>
              <a:t>, книги, методические материалы по семейной психологии.</a:t>
            </a:r>
          </a:p>
          <a:p>
            <a:pPr algn="just"/>
            <a:r>
              <a:rPr lang="ru-RU" sz="3200" b="1" dirty="0"/>
              <a:t>Партнерские программы</a:t>
            </a:r>
            <a:r>
              <a:rPr lang="ru-RU" sz="3200" dirty="0"/>
              <a:t>: </a:t>
            </a:r>
            <a:endParaRPr lang="ru-RU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С </a:t>
            </a:r>
            <a:r>
              <a:rPr lang="ru-RU" sz="3200" dirty="0"/>
              <a:t>психологами, </a:t>
            </a:r>
            <a:r>
              <a:rPr lang="ru-RU" sz="3200" dirty="0" err="1"/>
              <a:t>коучами</a:t>
            </a:r>
            <a:r>
              <a:rPr lang="ru-RU" sz="3200" dirty="0"/>
              <a:t>, другими экспертами в области семейных отношений.</a:t>
            </a:r>
          </a:p>
          <a:p>
            <a:pPr algn="just"/>
            <a:r>
              <a:rPr lang="ru-RU" sz="3200" b="1" dirty="0"/>
              <a:t>Реклама: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 smtClean="0"/>
              <a:t>Реклама </a:t>
            </a:r>
            <a:r>
              <a:rPr lang="ru-RU" sz="3200" dirty="0"/>
              <a:t>товаров и услуг, связанных с семейной жизнью и детством.</a:t>
            </a:r>
          </a:p>
        </p:txBody>
      </p:sp>
    </p:spTree>
    <p:extLst>
      <p:ext uri="{BB962C8B-B14F-4D97-AF65-F5344CB8AC3E}">
        <p14:creationId xmlns:p14="http://schemas.microsoft.com/office/powerpoint/2010/main" val="378590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0"/>
            <a:ext cx="18288000" cy="84318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800" dirty="0"/>
          </a:p>
        </p:txBody>
      </p:sp>
      <p:sp>
        <p:nvSpPr>
          <p:cNvPr id="33" name="object 2"/>
          <p:cNvSpPr txBox="1"/>
          <p:nvPr/>
        </p:nvSpPr>
        <p:spPr>
          <a:xfrm>
            <a:off x="-882164" y="85111"/>
            <a:ext cx="18292833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b="1" spc="15" dirty="0" smtClean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3</a:t>
            </a:r>
            <a:r>
              <a:rPr lang="ru-RU" b="1" spc="15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. Структура издержек, из которой складывается себестоимость </a:t>
            </a:r>
            <a:r>
              <a:rPr lang="ru-RU" b="1" spc="15" dirty="0" smtClean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нашего решения: </a:t>
            </a:r>
            <a:endParaRPr lang="en-US" b="1" spc="15" dirty="0">
              <a:solidFill>
                <a:schemeClr val="bg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200" y="1252885"/>
            <a:ext cx="1361440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Постоянные издержки: </a:t>
            </a:r>
            <a:r>
              <a:rPr lang="ru-RU" sz="2800" dirty="0"/>
              <a:t>регистрация домена, хостинг, администрирование сайта, заработная плата управленческого персонала.</a:t>
            </a:r>
          </a:p>
          <a:p>
            <a:r>
              <a:rPr lang="ru-RU" sz="2800" i="1" dirty="0"/>
              <a:t>Переменные издержки: </a:t>
            </a:r>
            <a:r>
              <a:rPr lang="ru-RU" sz="2800" dirty="0"/>
              <a:t>заработная плата специалистам, маркетинг, стоимость разработки, постановка продаж.</a:t>
            </a:r>
          </a:p>
          <a:p>
            <a:r>
              <a:rPr lang="ru-RU" sz="2800" dirty="0"/>
              <a:t>Основные статьи расходов:</a:t>
            </a:r>
          </a:p>
          <a:p>
            <a:r>
              <a:rPr lang="ru-RU" sz="2800" b="1" dirty="0" smtClean="0"/>
              <a:t>Разработка </a:t>
            </a:r>
            <a:r>
              <a:rPr lang="ru-RU" sz="2800" b="1" dirty="0"/>
              <a:t>и поддержка платформы</a:t>
            </a:r>
            <a:r>
              <a:rPr lang="ru-RU" sz="28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Заработная </a:t>
            </a:r>
            <a:r>
              <a:rPr lang="ru-RU" sz="2800" dirty="0"/>
              <a:t>плата разработчиков, дизайнеров, </a:t>
            </a:r>
            <a:r>
              <a:rPr lang="ru-RU" sz="2800" dirty="0" err="1" smtClean="0"/>
              <a:t>тестировщиков</a:t>
            </a:r>
            <a:r>
              <a:rPr lang="ru-RU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Облачные </a:t>
            </a:r>
            <a:r>
              <a:rPr lang="ru-RU" sz="2800" dirty="0"/>
              <a:t>сервисы, </a:t>
            </a:r>
            <a:r>
              <a:rPr lang="ru-RU" sz="2800" dirty="0" smtClean="0"/>
              <a:t>хостинг.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Лицензии </a:t>
            </a:r>
            <a:r>
              <a:rPr lang="ru-RU" sz="2800" dirty="0"/>
              <a:t>на программное обеспечение.</a:t>
            </a:r>
          </a:p>
          <a:p>
            <a:r>
              <a:rPr lang="ru-RU" sz="2800" b="1" dirty="0" smtClean="0"/>
              <a:t>Контент</a:t>
            </a:r>
            <a:r>
              <a:rPr lang="ru-RU" sz="2800" b="1" dirty="0"/>
              <a:t>: </a:t>
            </a: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Создание </a:t>
            </a:r>
            <a:r>
              <a:rPr lang="ru-RU" sz="2800" dirty="0"/>
              <a:t>и обновление контента (статьи, видео, курсы</a:t>
            </a:r>
            <a:r>
              <a:rPr lang="ru-RU" sz="2800" dirty="0" smtClean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Оплата </a:t>
            </a:r>
            <a:r>
              <a:rPr lang="ru-RU" sz="2800" dirty="0"/>
              <a:t>авторам контента.</a:t>
            </a:r>
          </a:p>
          <a:p>
            <a:r>
              <a:rPr lang="ru-RU" sz="2800" b="1" dirty="0" smtClean="0"/>
              <a:t>Маркетинг </a:t>
            </a:r>
            <a:r>
              <a:rPr lang="ru-RU" sz="2800" b="1" dirty="0"/>
              <a:t>и реклама: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Продвижение </a:t>
            </a:r>
            <a:r>
              <a:rPr lang="ru-RU" sz="2800" dirty="0"/>
              <a:t>платформы в социальных сетях, поисковых </a:t>
            </a:r>
            <a:r>
              <a:rPr lang="ru-RU" sz="2800" dirty="0" smtClean="0"/>
              <a:t>системах.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Контекстная </a:t>
            </a:r>
            <a:r>
              <a:rPr lang="ru-RU" sz="2800" dirty="0"/>
              <a:t>реклама, </a:t>
            </a:r>
            <a:r>
              <a:rPr lang="ru-RU" sz="2800" dirty="0" err="1"/>
              <a:t>таргетированная</a:t>
            </a:r>
            <a:r>
              <a:rPr lang="ru-RU" sz="2800" dirty="0"/>
              <a:t> </a:t>
            </a:r>
            <a:r>
              <a:rPr lang="ru-RU" sz="2800" dirty="0" smtClean="0"/>
              <a:t>реклама.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Участие </a:t>
            </a:r>
            <a:r>
              <a:rPr lang="ru-RU" sz="2800" dirty="0"/>
              <a:t>в выставках и конференциях.</a:t>
            </a:r>
          </a:p>
          <a:p>
            <a:r>
              <a:rPr lang="ru-RU" sz="2800" b="1" dirty="0" smtClean="0"/>
              <a:t>Персонал</a:t>
            </a:r>
            <a:r>
              <a:rPr lang="ru-RU" sz="2800" b="1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Заработная </a:t>
            </a:r>
            <a:r>
              <a:rPr lang="ru-RU" sz="2800" dirty="0"/>
              <a:t>плата менеджеров, маркетологов, службы поддержки клиентов.</a:t>
            </a:r>
          </a:p>
          <a:p>
            <a:r>
              <a:rPr lang="ru-RU" sz="2800" b="1" dirty="0" smtClean="0"/>
              <a:t>Операционные </a:t>
            </a:r>
            <a:r>
              <a:rPr lang="ru-RU" sz="2800" b="1" dirty="0"/>
              <a:t>расходы: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Офисные </a:t>
            </a:r>
            <a:r>
              <a:rPr lang="ru-RU" sz="2800" dirty="0"/>
              <a:t>расходы, коммуникации, юридические услуги.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7787" y="651292"/>
            <a:ext cx="4930026" cy="32866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7477" y="7137212"/>
            <a:ext cx="5390523" cy="2825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r="15056"/>
          <a:stretch/>
        </p:blipFill>
        <p:spPr>
          <a:xfrm>
            <a:off x="10400938" y="3825690"/>
            <a:ext cx="3904022" cy="30156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9846" y="3972895"/>
            <a:ext cx="3908154" cy="27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5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0"/>
            <a:ext cx="18288000" cy="843180"/>
          </a:xfrm>
          <a:prstGeom prst="rect">
            <a:avLst/>
          </a:prstGeom>
          <a:solidFill>
            <a:srgbClr val="706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800" dirty="0"/>
          </a:p>
        </p:txBody>
      </p:sp>
      <p:sp>
        <p:nvSpPr>
          <p:cNvPr id="33" name="object 2"/>
          <p:cNvSpPr txBox="1"/>
          <p:nvPr/>
        </p:nvSpPr>
        <p:spPr>
          <a:xfrm>
            <a:off x="-2290834" y="138499"/>
            <a:ext cx="1813219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b="1" spc="15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4. </a:t>
            </a:r>
            <a:r>
              <a:rPr lang="ru-RU" b="1" spc="15" dirty="0" smtClean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ru-RU" b="1" spc="15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Как </a:t>
            </a:r>
            <a:r>
              <a:rPr lang="ru-RU" b="1" spc="15" dirty="0" smtClean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мы будем </a:t>
            </a:r>
            <a:r>
              <a:rPr lang="ru-RU" b="1" spc="15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пробовать свой продукт/ услугу потребителям?</a:t>
            </a:r>
            <a:endParaRPr lang="en-US" b="1" spc="15" dirty="0">
              <a:solidFill>
                <a:schemeClr val="bg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981679"/>
            <a:ext cx="1524000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Цифровой </a:t>
            </a:r>
            <a:r>
              <a:rPr lang="ru-RU" sz="2400" b="1" dirty="0"/>
              <a:t>маркетинг: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Создание </a:t>
            </a:r>
            <a:r>
              <a:rPr lang="ru-RU" sz="2400" dirty="0"/>
              <a:t>и ведение профилей в социальных сетях (</a:t>
            </a:r>
            <a:r>
              <a:rPr lang="ru-RU" sz="2400" dirty="0" err="1"/>
              <a:t>ВКонтакте</a:t>
            </a:r>
            <a:r>
              <a:rPr lang="ru-RU" sz="2400" dirty="0"/>
              <a:t>, Telegram).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Контекстная </a:t>
            </a:r>
            <a:r>
              <a:rPr lang="ru-RU" sz="2400" dirty="0"/>
              <a:t>реклама в поисковых системах (Яндекс, </a:t>
            </a:r>
            <a:r>
              <a:rPr lang="ru-RU" sz="2400" dirty="0" err="1"/>
              <a:t>Google</a:t>
            </a:r>
            <a:r>
              <a:rPr lang="ru-RU" sz="2400" dirty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err="1" smtClean="0"/>
              <a:t>Таргетированная</a:t>
            </a:r>
            <a:r>
              <a:rPr lang="ru-RU" sz="2400" dirty="0" smtClean="0"/>
              <a:t> </a:t>
            </a:r>
            <a:r>
              <a:rPr lang="ru-RU" sz="2400" dirty="0"/>
              <a:t>реклама в социальных сетях.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E-</a:t>
            </a:r>
            <a:r>
              <a:rPr lang="ru-RU" sz="2400" dirty="0" err="1" smtClean="0"/>
              <a:t>mail</a:t>
            </a:r>
            <a:r>
              <a:rPr lang="ru-RU" sz="2400" dirty="0" smtClean="0"/>
              <a:t> </a:t>
            </a:r>
            <a:r>
              <a:rPr lang="ru-RU" sz="2400" dirty="0"/>
              <a:t>маркетинг.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Создание </a:t>
            </a:r>
            <a:r>
              <a:rPr lang="ru-RU" sz="2400" dirty="0"/>
              <a:t>полезного контента (блог, статьи, видео).</a:t>
            </a:r>
          </a:p>
          <a:p>
            <a:r>
              <a:rPr lang="ru-RU" sz="2400" b="1" dirty="0" smtClean="0"/>
              <a:t>Партнерские </a:t>
            </a:r>
            <a:r>
              <a:rPr lang="ru-RU" sz="2400" b="1" dirty="0"/>
              <a:t>программы: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Сотрудничество </a:t>
            </a:r>
            <a:r>
              <a:rPr lang="ru-RU" sz="2400" dirty="0"/>
              <a:t>с </a:t>
            </a:r>
            <a:r>
              <a:rPr lang="ru-RU" sz="2400" dirty="0" err="1"/>
              <a:t>блогерами</a:t>
            </a:r>
            <a:r>
              <a:rPr lang="ru-RU" sz="2400" dirty="0"/>
              <a:t>, </a:t>
            </a:r>
            <a:r>
              <a:rPr lang="ru-RU" sz="2400" dirty="0" err="1"/>
              <a:t>инфлюенсерами</a:t>
            </a:r>
            <a:r>
              <a:rPr lang="ru-RU" sz="2400" dirty="0"/>
              <a:t> в сфере психологии и семьи.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/>
              <a:t>Партнерство </a:t>
            </a:r>
            <a:r>
              <a:rPr lang="ru-RU" sz="2400" b="1" dirty="0"/>
              <a:t>с другими компаниями, работающими в смежных нишах.</a:t>
            </a:r>
          </a:p>
          <a:p>
            <a:r>
              <a:rPr lang="ru-RU" sz="2400" b="1" dirty="0" err="1" smtClean="0"/>
              <a:t>Оффлайн</a:t>
            </a:r>
            <a:r>
              <a:rPr lang="ru-RU" sz="2400" b="1" dirty="0" smtClean="0"/>
              <a:t>-мероприятия</a:t>
            </a:r>
            <a:r>
              <a:rPr lang="ru-RU" sz="24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Участие </a:t>
            </a:r>
            <a:r>
              <a:rPr lang="ru-RU" sz="2400" dirty="0"/>
              <a:t>в выставках, конференциях, семинарах.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Проведение </a:t>
            </a:r>
            <a:r>
              <a:rPr lang="ru-RU" sz="2400" dirty="0"/>
              <a:t>собственных </a:t>
            </a:r>
            <a:r>
              <a:rPr lang="ru-RU" sz="2400" dirty="0" err="1"/>
              <a:t>вебинаров</a:t>
            </a:r>
            <a:r>
              <a:rPr lang="ru-RU" sz="2400" dirty="0"/>
              <a:t> и мастер-классов.</a:t>
            </a:r>
          </a:p>
          <a:p>
            <a:r>
              <a:rPr lang="ru-RU" sz="2400" b="1" dirty="0" smtClean="0"/>
              <a:t>СМИ</a:t>
            </a:r>
            <a:r>
              <a:rPr lang="ru-RU" sz="2400" b="1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Публикация </a:t>
            </a:r>
            <a:r>
              <a:rPr lang="ru-RU" sz="2400" dirty="0"/>
              <a:t>статей в СМИ о платформе и ее преимуществах.</a:t>
            </a:r>
          </a:p>
          <a:p>
            <a:r>
              <a:rPr lang="ru-RU" sz="2400" b="1" dirty="0" smtClean="0"/>
              <a:t>Сотрудничество </a:t>
            </a:r>
            <a:r>
              <a:rPr lang="ru-RU" sz="2400" b="1" dirty="0"/>
              <a:t>с психологами: </a:t>
            </a:r>
            <a:endParaRPr lang="ru-RU" sz="24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Привлечение психологов к сотрудничеству, предоставление им специальных условий.</a:t>
            </a:r>
          </a:p>
          <a:p>
            <a:r>
              <a:rPr lang="ru-RU" sz="2400" u="sng" dirty="0" smtClean="0"/>
              <a:t>Дополнительные </a:t>
            </a:r>
            <a:r>
              <a:rPr lang="ru-RU" sz="2400" u="sng" dirty="0"/>
              <a:t>стратегии продаж:</a:t>
            </a:r>
          </a:p>
          <a:p>
            <a:r>
              <a:rPr lang="ru-RU" sz="2400" b="1" dirty="0" smtClean="0"/>
              <a:t>Бесплатный </a:t>
            </a:r>
            <a:r>
              <a:rPr lang="ru-RU" sz="2400" b="1" dirty="0"/>
              <a:t>пробный период: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Чтобы </a:t>
            </a:r>
            <a:r>
              <a:rPr lang="ru-RU" sz="2400" dirty="0"/>
              <a:t>пользователи могли оценить функционал платформы перед покупкой платной подписки.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err="1" smtClean="0"/>
              <a:t>Вебинары</a:t>
            </a:r>
            <a:r>
              <a:rPr lang="ru-RU" sz="2400" dirty="0" smtClean="0"/>
              <a:t> </a:t>
            </a:r>
            <a:r>
              <a:rPr lang="ru-RU" sz="2400" dirty="0"/>
              <a:t>и мастер-классы с бесплатным доступом.</a:t>
            </a:r>
          </a:p>
          <a:p>
            <a:r>
              <a:rPr lang="ru-RU" sz="2400" b="1" dirty="0" smtClean="0"/>
              <a:t>Персонализированные </a:t>
            </a:r>
            <a:r>
              <a:rPr lang="ru-RU" sz="2400" b="1" dirty="0"/>
              <a:t>рекомендации: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На </a:t>
            </a:r>
            <a:r>
              <a:rPr lang="ru-RU" sz="2400" dirty="0"/>
              <a:t>основе данных о пользователе предлагать ему наиболее релевантные продукты и услуги.</a:t>
            </a:r>
          </a:p>
          <a:p>
            <a:r>
              <a:rPr lang="ru-RU" sz="2400" b="1" dirty="0" smtClean="0"/>
              <a:t>Программы </a:t>
            </a:r>
            <a:r>
              <a:rPr lang="ru-RU" sz="2400" b="1" dirty="0"/>
              <a:t>лояльности: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Бонусы</a:t>
            </a:r>
            <a:r>
              <a:rPr lang="ru-RU" sz="2400" dirty="0"/>
              <a:t>, скидки, специальные предложения для постоянных клиентов.</a:t>
            </a:r>
          </a:p>
          <a:p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1670" y="882949"/>
            <a:ext cx="4775200" cy="31826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7835" y="4134870"/>
            <a:ext cx="4083926" cy="22972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8570" y="6432078"/>
            <a:ext cx="4779430" cy="35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663809" y="-1"/>
            <a:ext cx="2624191" cy="6725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8548075" y="5041845"/>
            <a:ext cx="5541630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2295651" y="483544"/>
            <a:ext cx="1356084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r>
              <a:rPr lang="ru-RU" sz="5400" b="1" spc="15" dirty="0">
                <a:solidFill>
                  <a:srgbClr val="7067A9"/>
                </a:solidFill>
                <a:latin typeface="Tiempos Headline Black" panose="02020A03060303060403" pitchFamily="18" charset="0"/>
                <a:cs typeface="Poppins" panose="00000500000000000000" pitchFamily="2" charset="0"/>
              </a:rPr>
              <a:t>Команда</a:t>
            </a:r>
            <a:endParaRPr lang="en-US" sz="54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6559968" y="-1"/>
            <a:ext cx="1728032" cy="24347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-1"/>
            <a:ext cx="1173285" cy="1653151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440284" y="1514242"/>
            <a:ext cx="5320739" cy="70552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253568" y="1514242"/>
            <a:ext cx="5320739" cy="70552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213" y="2123177"/>
            <a:ext cx="3220875" cy="3624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1236" y="2058266"/>
            <a:ext cx="3835521" cy="362478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812350" y="5822676"/>
            <a:ext cx="25766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НАСТАВНИК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46549" y="6459199"/>
            <a:ext cx="5908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Новикова Наталья Владимировна  кандидат экономических наук, доцент кафедры бухгалтерского учета</a:t>
            </a:r>
          </a:p>
          <a:p>
            <a:pPr algn="ctr"/>
            <a:r>
              <a:rPr lang="ru-RU" sz="2400" dirty="0" err="1"/>
              <a:t>ИнЭУ</a:t>
            </a:r>
            <a:r>
              <a:rPr lang="ru-RU" sz="2400" dirty="0"/>
              <a:t> </a:t>
            </a:r>
            <a:r>
              <a:rPr lang="ru-RU" sz="2400" dirty="0" err="1"/>
              <a:t>ТвГУ</a:t>
            </a:r>
            <a:endParaRPr lang="ru-RU" sz="2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772966" y="5812868"/>
            <a:ext cx="44071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КАПИТАН КОМАНДЫ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231223" y="6390903"/>
            <a:ext cx="53878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Смирнова Полина </a:t>
            </a:r>
          </a:p>
          <a:p>
            <a:pPr algn="ctr"/>
            <a:r>
              <a:rPr lang="ru-RU" sz="3200" dirty="0"/>
              <a:t>Александровна</a:t>
            </a:r>
          </a:p>
          <a:p>
            <a:pPr algn="ctr"/>
            <a:r>
              <a:rPr lang="ru-RU" sz="3200" dirty="0"/>
              <a:t>      Юридический факультет </a:t>
            </a:r>
            <a:r>
              <a:rPr lang="ru-RU" sz="3200" dirty="0" err="1"/>
              <a:t>ТвГУ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2811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663809" y="-1"/>
            <a:ext cx="2624191" cy="6725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8548075" y="5041845"/>
            <a:ext cx="5541630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2400374" y="113709"/>
            <a:ext cx="1356084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endParaRPr lang="en-US" sz="44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6559968" y="-1"/>
            <a:ext cx="1728032" cy="24347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-1"/>
            <a:ext cx="1173285" cy="1653151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917825" y="2008511"/>
            <a:ext cx="4541283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95786" y="2008510"/>
            <a:ext cx="4491857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932127" y="2008509"/>
            <a:ext cx="4491857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67" y="2213301"/>
            <a:ext cx="3301811" cy="36555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867" y="2335931"/>
            <a:ext cx="3613694" cy="36250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1257" y="2335931"/>
            <a:ext cx="3746939" cy="36861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05652" y="5868877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034583" y="5922060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091571" y="5947355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52550" y="6362662"/>
            <a:ext cx="39986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Бущук</a:t>
            </a:r>
            <a:r>
              <a:rPr lang="ru-RU" sz="2800" dirty="0"/>
              <a:t> Ксения Владимировна</a:t>
            </a:r>
          </a:p>
          <a:p>
            <a:pPr algn="ctr"/>
            <a:r>
              <a:rPr lang="ru-RU" sz="2800" dirty="0"/>
              <a:t>Юридический факультет </a:t>
            </a:r>
            <a:r>
              <a:rPr lang="ru-RU" sz="2800" dirty="0" err="1"/>
              <a:t>ТвГУ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86242" y="6361594"/>
            <a:ext cx="4510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Курнаева</a:t>
            </a:r>
            <a:r>
              <a:rPr lang="ru-RU" sz="2800" dirty="0"/>
              <a:t> Ольга Константиновна</a:t>
            </a:r>
          </a:p>
          <a:p>
            <a:pPr algn="ctr"/>
            <a:r>
              <a:rPr lang="ru-RU" sz="2800" dirty="0"/>
              <a:t>Юридический факультет </a:t>
            </a:r>
            <a:r>
              <a:rPr lang="ru-RU" sz="2800" dirty="0" err="1"/>
              <a:t>ТвГУ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288575" y="6425189"/>
            <a:ext cx="38723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Мисингевич</a:t>
            </a:r>
            <a:r>
              <a:rPr lang="ru-RU" sz="2800" dirty="0"/>
              <a:t> Виктория Дмитриевна Юридический факультет </a:t>
            </a:r>
            <a:r>
              <a:rPr lang="ru-RU" sz="2800" dirty="0" err="1"/>
              <a:t>ТвГУ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1908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663809" y="-1"/>
            <a:ext cx="2624191" cy="6725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This will be held at the Downtown Avenue on July 13, 2022 from 12pm to 5pm. Tickets start at $50 per person and will include free agent consultation, an investment kit and free snacks. 95% of the profits gained will be donated to the Hope Life Foundation."/>
          <p:cNvSpPr txBox="1"/>
          <p:nvPr/>
        </p:nvSpPr>
        <p:spPr>
          <a:xfrm>
            <a:off x="8548075" y="5041845"/>
            <a:ext cx="5541630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algn="l" defTabSz="457200">
              <a:lnSpc>
                <a:spcPct val="120000"/>
              </a:lnSpc>
              <a:defRPr sz="1800" b="0">
                <a:solidFill>
                  <a:srgbClr val="92929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>
              <a:lnSpc>
                <a:spcPct val="20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2400374" y="113709"/>
            <a:ext cx="1356084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 algn="ctr">
              <a:lnSpc>
                <a:spcPct val="100400"/>
              </a:lnSpc>
              <a:spcBef>
                <a:spcPts val="95"/>
              </a:spcBef>
            </a:pPr>
            <a:endParaRPr lang="en-US" sz="4400" b="1" spc="15" dirty="0">
              <a:solidFill>
                <a:srgbClr val="7067A9"/>
              </a:solidFill>
              <a:latin typeface="Tiempos Headline Black" panose="02020A03060303060403" pitchFamily="18" charset="0"/>
              <a:cs typeface="Poppins" panose="000005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6559968" y="-1"/>
            <a:ext cx="1728032" cy="24347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-1"/>
            <a:ext cx="1173285" cy="1653151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917825" y="2008511"/>
            <a:ext cx="4541283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95786" y="2008510"/>
            <a:ext cx="4491857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932127" y="2008514"/>
            <a:ext cx="4491857" cy="6332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706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515" y="2188252"/>
            <a:ext cx="3003524" cy="38152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800" y="2347949"/>
            <a:ext cx="3601828" cy="3495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2464" y="2212535"/>
            <a:ext cx="3309032" cy="36555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13066" y="5908812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87996" y="5908812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150769" y="5908811"/>
            <a:ext cx="2292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УЧАСТНИК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98319" y="6491165"/>
            <a:ext cx="44607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Наумова </a:t>
            </a:r>
            <a:r>
              <a:rPr lang="ru-RU" sz="2800" dirty="0" smtClean="0"/>
              <a:t>Ксения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Юрьевна </a:t>
            </a:r>
          </a:p>
          <a:p>
            <a:pPr algn="ctr"/>
            <a:r>
              <a:rPr lang="ru-RU" sz="2800" dirty="0"/>
              <a:t> </a:t>
            </a:r>
            <a:r>
              <a:rPr lang="ru-RU" sz="2800" dirty="0" smtClean="0"/>
              <a:t>Юридический факультет</a:t>
            </a:r>
          </a:p>
          <a:p>
            <a:pPr algn="ctr"/>
            <a:r>
              <a:rPr lang="ru-RU" sz="2800" dirty="0" err="1" smtClean="0"/>
              <a:t>ТвГУ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28291" y="6441641"/>
            <a:ext cx="42754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Соминина</a:t>
            </a:r>
            <a:r>
              <a:rPr lang="ru-RU" sz="2800" dirty="0"/>
              <a:t> Юлия </a:t>
            </a:r>
            <a:r>
              <a:rPr lang="ru-RU" sz="2800" dirty="0" smtClean="0"/>
              <a:t>Михайловна Юридический факультет </a:t>
            </a:r>
            <a:r>
              <a:rPr lang="ru-RU" sz="2800" dirty="0" err="1"/>
              <a:t>ТвГУ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724980" y="6383653"/>
            <a:ext cx="9144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err="1"/>
              <a:t>Шелепова</a:t>
            </a:r>
            <a:r>
              <a:rPr lang="ru-RU" sz="2800" dirty="0"/>
              <a:t> Вероника </a:t>
            </a:r>
            <a:endParaRPr lang="ru-RU" sz="2800" dirty="0" smtClean="0"/>
          </a:p>
          <a:p>
            <a:pPr algn="ctr"/>
            <a:r>
              <a:rPr lang="ru-RU" sz="2800" dirty="0" smtClean="0"/>
              <a:t>Сергеевна</a:t>
            </a:r>
            <a:endParaRPr lang="ru-RU" sz="2800" dirty="0"/>
          </a:p>
          <a:p>
            <a:pPr algn="ctr"/>
            <a:r>
              <a:rPr lang="ru-RU" sz="2800" dirty="0"/>
              <a:t>Юридический </a:t>
            </a:r>
            <a:r>
              <a:rPr lang="ru-RU" sz="2800" dirty="0" smtClean="0"/>
              <a:t> факультет </a:t>
            </a:r>
          </a:p>
          <a:p>
            <a:pPr algn="ctr"/>
            <a:r>
              <a:rPr lang="ru-RU" sz="2800" dirty="0" err="1" smtClean="0"/>
              <a:t>ТвГУ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4924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916</TotalTime>
  <Words>2296</Words>
  <Application>Microsoft Office PowerPoint</Application>
  <PresentationFormat>Произвольный</PresentationFormat>
  <Paragraphs>211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SimSun</vt:lpstr>
      <vt:lpstr>Arial</vt:lpstr>
      <vt:lpstr>Calibri</vt:lpstr>
      <vt:lpstr>Calibri Light</vt:lpstr>
      <vt:lpstr>Poppins</vt:lpstr>
      <vt:lpstr>Poppins Regular</vt:lpstr>
      <vt:lpstr>Tiempos Headline Black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Полина Смирнова</cp:lastModifiedBy>
  <cp:revision>27</cp:revision>
  <dcterms:created xsi:type="dcterms:W3CDTF">2023-11-14T07:10:14Z</dcterms:created>
  <dcterms:modified xsi:type="dcterms:W3CDTF">2024-11-22T17:24:35Z</dcterms:modified>
</cp:coreProperties>
</file>