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_rels/notesSlide1.xml.rels" ContentType="application/vnd.openxmlformats-package.relationships+xml"/>
  <Override PartName="/ppt/notesSlides/_rels/notesSlide2.xml.rels" ContentType="application/vnd.openxmlformats-package.relationships+xml"/>
  <Override PartName="/ppt/notesSlides/_rels/notesSlide3.xml.rels" ContentType="application/vnd.openxmlformats-package.relationships+xml"/>
  <Override PartName="/ppt/notesSlides/_rels/notesSlide4.xml.rels" ContentType="application/vnd.openxmlformats-package.relationships+xml"/>
  <Override PartName="/ppt/notesSlides/_rels/notesSlide5.xml.rels" ContentType="application/vnd.openxmlformats-package.relationships+xml"/>
  <Override PartName="/ppt/notesSlides/_rels/notesSlide6.xml.rels" ContentType="application/vnd.openxmlformats-package.relationships+xml"/>
  <Override PartName="/ppt/slideMasters/slideMaster1.xml" ContentType="application/vnd.openxmlformats-officedocument.presentationml.slideMaster+xml"/>
  <Override PartName="/ppt/slideMasters/_rels/slideMaster1.xml.rels" ContentType="application/vnd.openxmlformats-package.relationship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_rels/slideLayout1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9.xml.rels" ContentType="application/vnd.openxmlformats-package.relationships+xml"/>
  <Override PartName="/ppt/notesMasters/notesMaster1.xml" ContentType="application/vnd.openxmlformats-officedocument.presentationml.notesMaster+xml"/>
  <Override PartName="/ppt/notesMasters/_rels/notesMaster1.xml.rels" ContentType="application/vnd.openxmlformats-package.relationships+xml"/>
  <Override PartName="/ppt/presProps.xml" ContentType="application/vnd.openxmlformats-officedocument.presentationml.presProps+xml"/>
  <Override PartName="/ppt/theme/theme1.xml" ContentType="application/vnd.openxmlformats-officedocument.theme+xml"/>
  <Override PartName="/ppt/theme/theme2.xml" ContentType="application/vnd.openxmlformats-officedocument.theme+xml"/>
  <Override PartName="/ppt/slides/_rels/slide1.xml.rels" ContentType="application/vnd.openxmlformats-package.relationships+xml"/>
  <Override PartName="/ppt/slides/_rels/slide2.xml.rels" ContentType="application/vnd.openxmlformats-package.relationships+xml"/>
  <Override PartName="/ppt/slides/_rels/slide3.xml.rels" ContentType="application/vnd.openxmlformats-package.relationships+xml"/>
  <Override PartName="/ppt/slides/_rels/slide4.xml.rels" ContentType="application/vnd.openxmlformats-package.relationships+xml"/>
  <Override PartName="/ppt/slides/_rels/slide5.xml.rels" ContentType="application/vnd.openxmlformats-package.relationships+xml"/>
  <Override PartName="/ppt/slides/_rels/slide6.xml.rels" ContentType="application/vnd.openxmlformats-package.relationshi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media/image1.png" ContentType="image/png"/>
  <Override PartName="/ppt/media/image2.png" ContentType="image/png"/>
  <Override PartName="/ppt/media/image3.png" ContentType="image/png"/>
  <Override PartName="/ppt/media/image4.png" ContentType="image/png"/>
  <Override PartName="/ppt/media/image5.png" ContentType="image/png"/>
  <Override PartName="/ppt/_rels/presentation.xml.rels" ContentType="application/vnd.openxmlformats-package.relationships+xml"/>
  <Override PartName="/_rels/.rels" ContentType="application/vnd.openxmlformats-package.relationship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</p:sldMasterIdLst>
  <p:notesMasterIdLst>
    <p:notesMasterId r:id="rId3"/>
  </p:notesMasterIdLst>
  <p:sldIdLst>
    <p:sldId id="256" r:id="rId4"/>
    <p:sldId id="257" r:id="rId5"/>
    <p:sldId id="258" r:id="rId6"/>
    <p:sldId id="259" r:id="rId7"/>
    <p:sldId id="260" r:id="rId8"/>
    <p:sldId id="261" r:id="rId9"/>
  </p:sldIdLst>
  <p:sldSz cx="14630400" cy="8229600"/>
  <p:notesSz cx="8229600" cy="14630400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/>
</p:presentationPr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presProps" Target="presProps.xml"/>
</Relationships>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
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PlaceHolder 1"/>
          <p:cNvSpPr>
            <a:spLocks noGrp="1"/>
          </p:cNvSpPr>
          <p:nvPr>
            <p:ph type="sldImg"/>
          </p:nvPr>
        </p:nvSpPr>
        <p:spPr>
          <a:xfrm>
            <a:off x="216000" y="812520"/>
            <a:ext cx="7127280" cy="4008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r>
              <a:rPr b="0" lang="ru-RU" sz="1800" spc="-1" strike="noStrike">
                <a:solidFill>
                  <a:schemeClr val="dk1"/>
                </a:solidFill>
                <a:latin typeface="Calibri"/>
              </a:rPr>
              <a:t>Для перемещения страницы щёлкните мышью</a:t>
            </a:r>
            <a:endParaRPr b="0" lang="ru-RU" sz="18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39" name="PlaceHolder 2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marL="216000" indent="0">
              <a:buNone/>
            </a:pPr>
            <a:r>
              <a:rPr b="0" lang="ru-RU" sz="2000" spc="-1" strike="noStrike">
                <a:solidFill>
                  <a:srgbClr val="000000"/>
                </a:solidFill>
                <a:latin typeface="Arial"/>
              </a:rPr>
              <a:t>Для правки формата примечаний щёлкните мышью</a:t>
            </a:r>
            <a:endParaRPr b="0" lang="ru-RU" sz="2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0" name="PlaceHolder 3"/>
          <p:cNvSpPr>
            <a:spLocks noGrp="1"/>
          </p:cNvSpPr>
          <p:nvPr>
            <p:ph type="hdr"/>
          </p:nvPr>
        </p:nvSpPr>
        <p:spPr>
          <a:xfrm>
            <a:off x="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indent="0">
              <a:buNone/>
            </a:pPr>
            <a:r>
              <a:rPr b="0" lang="ru-RU" sz="1400" spc="-1" strike="noStrike">
                <a:solidFill>
                  <a:srgbClr val="000000"/>
                </a:solidFill>
                <a:latin typeface="Times New Roman"/>
              </a:rPr>
              <a:t>&lt;верхний колонтитул&gt;</a:t>
            </a:r>
            <a:endParaRPr b="0" lang="ru-RU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1" name="PlaceHolder 4"/>
          <p:cNvSpPr>
            <a:spLocks noGrp="1"/>
          </p:cNvSpPr>
          <p:nvPr>
            <p:ph type="dt" idx="1"/>
          </p:nvPr>
        </p:nvSpPr>
        <p:spPr>
          <a:xfrm>
            <a:off x="427896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buNone/>
              <a:defRPr b="0" lang="ru-RU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buNone/>
            </a:pPr>
            <a:r>
              <a:rPr b="0" lang="ru-RU" sz="1400" spc="-1" strike="noStrike">
                <a:solidFill>
                  <a:srgbClr val="000000"/>
                </a:solidFill>
                <a:latin typeface="Times New Roman"/>
              </a:rPr>
              <a:t>&lt;дата/время&gt;</a:t>
            </a:r>
            <a:endParaRPr b="0" lang="ru-RU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2" name="PlaceHolder 5"/>
          <p:cNvSpPr>
            <a:spLocks noGrp="1"/>
          </p:cNvSpPr>
          <p:nvPr>
            <p:ph type="ftr" idx="2"/>
          </p:nvPr>
        </p:nvSpPr>
        <p:spPr>
          <a:xfrm>
            <a:off x="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Autofit/>
          </a:bodyPr>
          <a:lstStyle>
            <a:lvl1pPr indent="0">
              <a:buNone/>
              <a:defRPr b="0" lang="ru-RU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ru-RU" sz="1400" spc="-1" strike="noStrike">
                <a:solidFill>
                  <a:srgbClr val="000000"/>
                </a:solidFill>
                <a:latin typeface="Times New Roman"/>
              </a:rPr>
              <a:t>&lt;нижний колонтитул&gt;</a:t>
            </a:r>
            <a:endParaRPr b="0" lang="ru-RU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3" name="PlaceHolder 6"/>
          <p:cNvSpPr>
            <a:spLocks noGrp="1"/>
          </p:cNvSpPr>
          <p:nvPr>
            <p:ph type="sldNum" idx="3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Autofit/>
          </a:bodyPr>
          <a:lstStyle>
            <a:lvl1pPr indent="0" algn="r">
              <a:buNone/>
              <a:defRPr b="0" lang="ru-RU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buNone/>
            </a:pPr>
            <a:fld id="{4A292C95-8291-4F4D-AACB-108A7D395782}" type="slidenum">
              <a:rPr b="0" lang="ru-RU" sz="1400" spc="-1" strike="noStrike">
                <a:solidFill>
                  <a:srgbClr val="000000"/>
                </a:solidFill>
                <a:latin typeface="Times New Roman"/>
              </a:rPr>
              <a:t>&lt;номер&gt;</a:t>
            </a:fld>
            <a:endParaRPr b="0" lang="ru-RU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</p:notesMaster>
</file>

<file path=ppt/notesSlides/_rels/notesSlide1.xml.rels><?xml version="1.0" encoding="UTF-8"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
</Relationships>
</file>

<file path=ppt/notesSlides/_rels/notesSlide2.xml.rels><?xml version="1.0" encoding="UTF-8"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
</Relationships>
</file>

<file path=ppt/notesSlides/_rels/notesSlide3.xml.rels><?xml version="1.0" encoding="UTF-8"?>
<Relationships xmlns="http://schemas.openxmlformats.org/package/2006/relationships"><Relationship Id="rId1" Type="http://schemas.openxmlformats.org/officeDocument/2006/relationships/slide" Target="../slides/slide3.xml"/><Relationship Id="rId2" Type="http://schemas.openxmlformats.org/officeDocument/2006/relationships/notesMaster" Target="../notesMasters/notesMaster1.xml"/>
</Relationships>
</file>

<file path=ppt/notesSlides/_rels/notesSlide4.xml.rels><?xml version="1.0" encoding="UTF-8"?>
<Relationships xmlns="http://schemas.openxmlformats.org/package/2006/relationships"><Relationship Id="rId1" Type="http://schemas.openxmlformats.org/officeDocument/2006/relationships/slide" Target="../slides/slide4.xml"/><Relationship Id="rId2" Type="http://schemas.openxmlformats.org/officeDocument/2006/relationships/notesMaster" Target="../notesMasters/notesMaster1.xml"/>
</Relationships>
</file>

<file path=ppt/notesSlides/_rels/notesSlide5.xml.rels><?xml version="1.0" encoding="UTF-8"?>
<Relationships xmlns="http://schemas.openxmlformats.org/package/2006/relationships"><Relationship Id="rId1" Type="http://schemas.openxmlformats.org/officeDocument/2006/relationships/slide" Target="../slides/slide5.xml"/><Relationship Id="rId2" Type="http://schemas.openxmlformats.org/officeDocument/2006/relationships/notesMaster" Target="../notesMasters/notesMaster1.xml"/>
</Relationships>
</file>

<file path=ppt/notesSlides/_rels/notesSlide6.xml.rels><?xml version="1.0" encoding="UTF-8"?>
<Relationships xmlns="http://schemas.openxmlformats.org/package/2006/relationships"><Relationship Id="rId1" Type="http://schemas.openxmlformats.org/officeDocument/2006/relationships/slide" Target="../slides/slide6.xml"/><Relationship Id="rId2" Type="http://schemas.openxmlformats.org/officeDocument/2006/relationships/notesMaster" Target="../notesMasters/notesMaster1.xml"/>
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108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marL="216000" indent="0">
              <a:buNone/>
            </a:pP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9" name="PlaceHolder 3"/>
          <p:cNvSpPr>
            <a:spLocks noGrp="1"/>
          </p:cNvSpPr>
          <p:nvPr>
            <p:ph type="sldNum" idx="4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en-US" sz="1200" spc="-1" strike="noStrike">
                <a:solidFill>
                  <a:schemeClr val="dk1"/>
                </a:solidFill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7400DD10-AE24-417E-A94B-57CF3C3571B8}" type="slidenum">
              <a:rPr b="0" lang="en-US" sz="1200" spc="-1" strike="noStrike">
                <a:solidFill>
                  <a:schemeClr val="dk1"/>
                </a:solidFill>
                <a:latin typeface="+mn-lt"/>
                <a:ea typeface="+mn-ea"/>
              </a:rPr>
              <a:t>&lt;номер&gt;</a:t>
            </a:fld>
            <a:endParaRPr b="0" lang="ru-RU" sz="12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111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marL="216000" indent="0">
              <a:buNone/>
            </a:pP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2" name="PlaceHolder 3"/>
          <p:cNvSpPr>
            <a:spLocks noGrp="1"/>
          </p:cNvSpPr>
          <p:nvPr>
            <p:ph type="sldNum" idx="5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en-US" sz="1200" spc="-1" strike="noStrike">
                <a:solidFill>
                  <a:schemeClr val="dk1"/>
                </a:solidFill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1ADE9C86-2DA0-4A99-B604-DD86546AE725}" type="slidenum">
              <a:rPr b="0" lang="en-US" sz="1200" spc="-1" strike="noStrike">
                <a:solidFill>
                  <a:schemeClr val="dk1"/>
                </a:solidFill>
                <a:latin typeface="+mn-lt"/>
                <a:ea typeface="+mn-ea"/>
              </a:rPr>
              <a:t>&lt;номер&gt;</a:t>
            </a:fld>
            <a:endParaRPr b="0" lang="ru-RU" sz="12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114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marL="216000" indent="0">
              <a:buNone/>
            </a:pP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5" name="PlaceHolder 3"/>
          <p:cNvSpPr>
            <a:spLocks noGrp="1"/>
          </p:cNvSpPr>
          <p:nvPr>
            <p:ph type="sldNum" idx="6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en-US" sz="1200" spc="-1" strike="noStrike">
                <a:solidFill>
                  <a:schemeClr val="dk1"/>
                </a:solidFill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04888DD2-E80E-44F3-87E4-95A5EB41BD17}" type="slidenum">
              <a:rPr b="0" lang="en-US" sz="1200" spc="-1" strike="noStrike">
                <a:solidFill>
                  <a:schemeClr val="dk1"/>
                </a:solidFill>
                <a:latin typeface="+mn-lt"/>
                <a:ea typeface="+mn-ea"/>
              </a:rPr>
              <a:t>&lt;номер&gt;</a:t>
            </a:fld>
            <a:endParaRPr b="0" lang="ru-RU" sz="12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117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marL="216000" indent="0">
              <a:buNone/>
            </a:pP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8" name="PlaceHolder 3"/>
          <p:cNvSpPr>
            <a:spLocks noGrp="1"/>
          </p:cNvSpPr>
          <p:nvPr>
            <p:ph type="sldNum" idx="7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en-US" sz="1200" spc="-1" strike="noStrike">
                <a:solidFill>
                  <a:schemeClr val="dk1"/>
                </a:solidFill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9DB16F43-827D-4375-A995-4C011118313E}" type="slidenum">
              <a:rPr b="0" lang="en-US" sz="1200" spc="-1" strike="noStrike">
                <a:solidFill>
                  <a:schemeClr val="dk1"/>
                </a:solidFill>
                <a:latin typeface="+mn-lt"/>
                <a:ea typeface="+mn-ea"/>
              </a:rPr>
              <a:t>&lt;номер&gt;</a:t>
            </a:fld>
            <a:endParaRPr b="0" lang="ru-RU" sz="12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120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marL="216000" indent="0">
              <a:buNone/>
            </a:pP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1" name="PlaceHolder 3"/>
          <p:cNvSpPr>
            <a:spLocks noGrp="1"/>
          </p:cNvSpPr>
          <p:nvPr>
            <p:ph type="sldNum" idx="8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en-US" sz="1200" spc="-1" strike="noStrike">
                <a:solidFill>
                  <a:schemeClr val="dk1"/>
                </a:solidFill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4DDBE9A0-EDB4-45F5-9910-CA19C8CFE488}" type="slidenum">
              <a:rPr b="0" lang="en-US" sz="1200" spc="-1" strike="noStrike">
                <a:solidFill>
                  <a:schemeClr val="dk1"/>
                </a:solidFill>
                <a:latin typeface="+mn-lt"/>
                <a:ea typeface="+mn-ea"/>
              </a:rPr>
              <a:t>&lt;номер&gt;</a:t>
            </a:fld>
            <a:endParaRPr b="0" lang="ru-RU" sz="12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123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marL="216000" indent="0">
              <a:buNone/>
            </a:pP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4" name="PlaceHolder 3"/>
          <p:cNvSpPr>
            <a:spLocks noGrp="1"/>
          </p:cNvSpPr>
          <p:nvPr>
            <p:ph type="sldNum" idx="9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en-US" sz="1200" spc="-1" strike="noStrike">
                <a:solidFill>
                  <a:schemeClr val="dk1"/>
                </a:solidFill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7AF0B2D9-DC40-4878-9D91-788E42CFAE71}" type="slidenum">
              <a:rPr b="0" lang="en-US" sz="1200" spc="-1" strike="noStrike">
                <a:solidFill>
                  <a:schemeClr val="dk1"/>
                </a:solidFill>
                <a:latin typeface="+mn-lt"/>
                <a:ea typeface="+mn-ea"/>
              </a:rPr>
              <a:t>&lt;номер&gt;</a:t>
            </a:fld>
            <a:endParaRPr b="0" lang="ru-RU" sz="12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</p:note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731520" y="328320"/>
            <a:ext cx="13167000" cy="1373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ru-RU" sz="18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subTitle"/>
          </p:nvPr>
        </p:nvSpPr>
        <p:spPr>
          <a:xfrm>
            <a:off x="731520" y="1925640"/>
            <a:ext cx="13167000" cy="477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>
          <a:xfrm>
            <a:off x="731520" y="328320"/>
            <a:ext cx="13167000" cy="1373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ru-RU" sz="18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/>
          </p:nvPr>
        </p:nvSpPr>
        <p:spPr>
          <a:xfrm>
            <a:off x="731520" y="1925640"/>
            <a:ext cx="13167000" cy="477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chemeClr val="dk1"/>
              </a:solidFill>
              <a:latin typeface="Calibri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ceHolder 1"/>
          <p:cNvSpPr>
            <a:spLocks noGrp="1"/>
          </p:cNvSpPr>
          <p:nvPr>
            <p:ph type="title"/>
          </p:nvPr>
        </p:nvSpPr>
        <p:spPr>
          <a:xfrm>
            <a:off x="731520" y="328320"/>
            <a:ext cx="13167000" cy="1373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ru-RU" sz="18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7" name="PlaceHolder 2"/>
          <p:cNvSpPr>
            <a:spLocks noGrp="1"/>
          </p:cNvSpPr>
          <p:nvPr>
            <p:ph/>
          </p:nvPr>
        </p:nvSpPr>
        <p:spPr>
          <a:xfrm>
            <a:off x="731520" y="1925640"/>
            <a:ext cx="6425280" cy="477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8" name="PlaceHolder 3"/>
          <p:cNvSpPr>
            <a:spLocks noGrp="1"/>
          </p:cNvSpPr>
          <p:nvPr>
            <p:ph/>
          </p:nvPr>
        </p:nvSpPr>
        <p:spPr>
          <a:xfrm>
            <a:off x="7478280" y="1925640"/>
            <a:ext cx="6425280" cy="477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chemeClr val="dk1"/>
              </a:solidFill>
              <a:latin typeface="Calibri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731520" y="328320"/>
            <a:ext cx="13167000" cy="1373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ru-RU" sz="1800" spc="-1" strike="noStrike">
              <a:solidFill>
                <a:schemeClr val="dk1"/>
              </a:solidFill>
              <a:latin typeface="Calibri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subTitle"/>
          </p:nvPr>
        </p:nvSpPr>
        <p:spPr>
          <a:xfrm>
            <a:off x="731520" y="328320"/>
            <a:ext cx="13167000" cy="63691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731520" y="328320"/>
            <a:ext cx="13167000" cy="1373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ru-RU" sz="18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12" name="PlaceHolder 2"/>
          <p:cNvSpPr>
            <a:spLocks noGrp="1"/>
          </p:cNvSpPr>
          <p:nvPr>
            <p:ph/>
          </p:nvPr>
        </p:nvSpPr>
        <p:spPr>
          <a:xfrm>
            <a:off x="731520" y="1925640"/>
            <a:ext cx="6425280" cy="2276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13" name="PlaceHolder 3"/>
          <p:cNvSpPr>
            <a:spLocks noGrp="1"/>
          </p:cNvSpPr>
          <p:nvPr>
            <p:ph/>
          </p:nvPr>
        </p:nvSpPr>
        <p:spPr>
          <a:xfrm>
            <a:off x="7478280" y="1925640"/>
            <a:ext cx="6425280" cy="477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14" name="PlaceHolder 4"/>
          <p:cNvSpPr>
            <a:spLocks noGrp="1"/>
          </p:cNvSpPr>
          <p:nvPr>
            <p:ph/>
          </p:nvPr>
        </p:nvSpPr>
        <p:spPr>
          <a:xfrm>
            <a:off x="731520" y="4418640"/>
            <a:ext cx="6425280" cy="2276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chemeClr val="dk1"/>
              </a:solidFill>
              <a:latin typeface="Calibri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731520" y="328320"/>
            <a:ext cx="13167000" cy="1373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ru-RU" sz="18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16" name="PlaceHolder 2"/>
          <p:cNvSpPr>
            <a:spLocks noGrp="1"/>
          </p:cNvSpPr>
          <p:nvPr>
            <p:ph/>
          </p:nvPr>
        </p:nvSpPr>
        <p:spPr>
          <a:xfrm>
            <a:off x="731520" y="1925640"/>
            <a:ext cx="6425280" cy="477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17" name="PlaceHolder 3"/>
          <p:cNvSpPr>
            <a:spLocks noGrp="1"/>
          </p:cNvSpPr>
          <p:nvPr>
            <p:ph/>
          </p:nvPr>
        </p:nvSpPr>
        <p:spPr>
          <a:xfrm>
            <a:off x="7478280" y="1925640"/>
            <a:ext cx="6425280" cy="2276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18" name="PlaceHolder 4"/>
          <p:cNvSpPr>
            <a:spLocks noGrp="1"/>
          </p:cNvSpPr>
          <p:nvPr>
            <p:ph/>
          </p:nvPr>
        </p:nvSpPr>
        <p:spPr>
          <a:xfrm>
            <a:off x="7478280" y="4418640"/>
            <a:ext cx="6425280" cy="2276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chemeClr val="dk1"/>
              </a:solidFill>
              <a:latin typeface="Calibri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731520" y="328320"/>
            <a:ext cx="13167000" cy="1373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ru-RU" sz="18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20" name="PlaceHolder 2"/>
          <p:cNvSpPr>
            <a:spLocks noGrp="1"/>
          </p:cNvSpPr>
          <p:nvPr>
            <p:ph/>
          </p:nvPr>
        </p:nvSpPr>
        <p:spPr>
          <a:xfrm>
            <a:off x="731520" y="1925640"/>
            <a:ext cx="6425280" cy="2276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21" name="PlaceHolder 3"/>
          <p:cNvSpPr>
            <a:spLocks noGrp="1"/>
          </p:cNvSpPr>
          <p:nvPr>
            <p:ph/>
          </p:nvPr>
        </p:nvSpPr>
        <p:spPr>
          <a:xfrm>
            <a:off x="7478280" y="1925640"/>
            <a:ext cx="6425280" cy="2276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22" name="PlaceHolder 4"/>
          <p:cNvSpPr>
            <a:spLocks noGrp="1"/>
          </p:cNvSpPr>
          <p:nvPr>
            <p:ph/>
          </p:nvPr>
        </p:nvSpPr>
        <p:spPr>
          <a:xfrm>
            <a:off x="731520" y="4418640"/>
            <a:ext cx="13167000" cy="2276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chemeClr val="dk1"/>
              </a:solidFill>
              <a:latin typeface="Calibri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731520" y="328320"/>
            <a:ext cx="13167000" cy="1373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ru-RU" sz="18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24" name="PlaceHolder 2"/>
          <p:cNvSpPr>
            <a:spLocks noGrp="1"/>
          </p:cNvSpPr>
          <p:nvPr>
            <p:ph/>
          </p:nvPr>
        </p:nvSpPr>
        <p:spPr>
          <a:xfrm>
            <a:off x="731520" y="1925640"/>
            <a:ext cx="13167000" cy="2276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25" name="PlaceHolder 3"/>
          <p:cNvSpPr>
            <a:spLocks noGrp="1"/>
          </p:cNvSpPr>
          <p:nvPr>
            <p:ph/>
          </p:nvPr>
        </p:nvSpPr>
        <p:spPr>
          <a:xfrm>
            <a:off x="731520" y="4418640"/>
            <a:ext cx="13167000" cy="2276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chemeClr val="dk1"/>
              </a:solidFill>
              <a:latin typeface="Calibri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731520" y="328320"/>
            <a:ext cx="13167000" cy="1373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ru-RU" sz="18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/>
          </p:nvPr>
        </p:nvSpPr>
        <p:spPr>
          <a:xfrm>
            <a:off x="731520" y="1925640"/>
            <a:ext cx="6425280" cy="2276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/>
          </p:nvPr>
        </p:nvSpPr>
        <p:spPr>
          <a:xfrm>
            <a:off x="7478280" y="1925640"/>
            <a:ext cx="6425280" cy="2276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29" name="PlaceHolder 4"/>
          <p:cNvSpPr>
            <a:spLocks noGrp="1"/>
          </p:cNvSpPr>
          <p:nvPr>
            <p:ph/>
          </p:nvPr>
        </p:nvSpPr>
        <p:spPr>
          <a:xfrm>
            <a:off x="731520" y="4418640"/>
            <a:ext cx="6425280" cy="2276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30" name="PlaceHolder 5"/>
          <p:cNvSpPr>
            <a:spLocks noGrp="1"/>
          </p:cNvSpPr>
          <p:nvPr>
            <p:ph/>
          </p:nvPr>
        </p:nvSpPr>
        <p:spPr>
          <a:xfrm>
            <a:off x="7478280" y="4418640"/>
            <a:ext cx="6425280" cy="2276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chemeClr val="dk1"/>
              </a:solidFill>
              <a:latin typeface="Calibri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laceHolder 1"/>
          <p:cNvSpPr>
            <a:spLocks noGrp="1"/>
          </p:cNvSpPr>
          <p:nvPr>
            <p:ph type="title"/>
          </p:nvPr>
        </p:nvSpPr>
        <p:spPr>
          <a:xfrm>
            <a:off x="731520" y="328320"/>
            <a:ext cx="13167000" cy="1373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ru-RU" sz="18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32" name="PlaceHolder 2"/>
          <p:cNvSpPr>
            <a:spLocks noGrp="1"/>
          </p:cNvSpPr>
          <p:nvPr>
            <p:ph/>
          </p:nvPr>
        </p:nvSpPr>
        <p:spPr>
          <a:xfrm>
            <a:off x="731520" y="1925640"/>
            <a:ext cx="4239360" cy="2276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33" name="PlaceHolder 3"/>
          <p:cNvSpPr>
            <a:spLocks noGrp="1"/>
          </p:cNvSpPr>
          <p:nvPr>
            <p:ph/>
          </p:nvPr>
        </p:nvSpPr>
        <p:spPr>
          <a:xfrm>
            <a:off x="5183280" y="1925640"/>
            <a:ext cx="4239360" cy="2276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34" name="PlaceHolder 4"/>
          <p:cNvSpPr>
            <a:spLocks noGrp="1"/>
          </p:cNvSpPr>
          <p:nvPr>
            <p:ph/>
          </p:nvPr>
        </p:nvSpPr>
        <p:spPr>
          <a:xfrm>
            <a:off x="9635040" y="1925640"/>
            <a:ext cx="4239360" cy="2276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35" name="PlaceHolder 5"/>
          <p:cNvSpPr>
            <a:spLocks noGrp="1"/>
          </p:cNvSpPr>
          <p:nvPr>
            <p:ph/>
          </p:nvPr>
        </p:nvSpPr>
        <p:spPr>
          <a:xfrm>
            <a:off x="731520" y="4418640"/>
            <a:ext cx="4239360" cy="2276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36" name="PlaceHolder 6"/>
          <p:cNvSpPr>
            <a:spLocks noGrp="1"/>
          </p:cNvSpPr>
          <p:nvPr>
            <p:ph/>
          </p:nvPr>
        </p:nvSpPr>
        <p:spPr>
          <a:xfrm>
            <a:off x="5183280" y="4418640"/>
            <a:ext cx="4239360" cy="2276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37" name="PlaceHolder 7"/>
          <p:cNvSpPr>
            <a:spLocks noGrp="1"/>
          </p:cNvSpPr>
          <p:nvPr>
            <p:ph/>
          </p:nvPr>
        </p:nvSpPr>
        <p:spPr>
          <a:xfrm>
            <a:off x="9635040" y="4418640"/>
            <a:ext cx="4239360" cy="2276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chemeClr val="dk1"/>
              </a:solidFill>
              <a:latin typeface="Calibri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title"/>
          </p:nvPr>
        </p:nvSpPr>
        <p:spPr>
          <a:xfrm>
            <a:off x="731520" y="328320"/>
            <a:ext cx="13167000" cy="1373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ru-RU" sz="1800" spc="-1" strike="noStrike">
                <a:solidFill>
                  <a:schemeClr val="dk1"/>
                </a:solidFill>
                <a:latin typeface="Calibri"/>
              </a:rPr>
              <a:t>Для правки текста заглавия щёлкните мышью</a:t>
            </a:r>
            <a:endParaRPr b="0" lang="ru-RU" sz="18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1" name="PlaceHolder 2"/>
          <p:cNvSpPr>
            <a:spLocks noGrp="1"/>
          </p:cNvSpPr>
          <p:nvPr>
            <p:ph type="body"/>
          </p:nvPr>
        </p:nvSpPr>
        <p:spPr>
          <a:xfrm>
            <a:off x="731520" y="1925640"/>
            <a:ext cx="13167000" cy="477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3200" spc="-1" strike="noStrike">
                <a:solidFill>
                  <a:schemeClr val="dk1"/>
                </a:solidFill>
                <a:latin typeface="Calibri"/>
              </a:rPr>
              <a:t>Для правки структуры щёлкните мышью</a:t>
            </a:r>
            <a:endParaRPr b="0" lang="ru-RU" sz="3200" spc="-1" strike="noStrike">
              <a:solidFill>
                <a:schemeClr val="dk1"/>
              </a:solidFill>
              <a:latin typeface="Calibri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2400" spc="-1" strike="noStrike">
                <a:solidFill>
                  <a:schemeClr val="dk1"/>
                </a:solidFill>
                <a:latin typeface="Calibri"/>
              </a:rPr>
              <a:t>Второй уровень структуры</a:t>
            </a:r>
            <a:endParaRPr b="0" lang="ru-RU" sz="2400" spc="-1" strike="noStrike">
              <a:solidFill>
                <a:schemeClr val="dk1"/>
              </a:solidFill>
              <a:latin typeface="Calibri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solidFill>
                  <a:schemeClr val="dk1"/>
                </a:solidFill>
                <a:latin typeface="Calibri"/>
              </a:rPr>
              <a:t>Третий уровень структуры</a:t>
            </a:r>
            <a:endParaRPr b="0" lang="ru-RU" sz="2000" spc="-1" strike="noStrike">
              <a:solidFill>
                <a:schemeClr val="dk1"/>
              </a:solidFill>
              <a:latin typeface="Calibri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2000" spc="-1" strike="noStrike">
                <a:solidFill>
                  <a:schemeClr val="dk1"/>
                </a:solidFill>
                <a:latin typeface="Calibri"/>
              </a:rPr>
              <a:t>Четвёртый уровень структуры</a:t>
            </a:r>
            <a:endParaRPr b="0" lang="ru-RU" sz="2000" spc="-1" strike="noStrike">
              <a:solidFill>
                <a:schemeClr val="dk1"/>
              </a:solidFill>
              <a:latin typeface="Calibri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solidFill>
                  <a:schemeClr val="dk1"/>
                </a:solidFill>
                <a:latin typeface="Calibri"/>
              </a:rPr>
              <a:t>Пятый уровень структуры</a:t>
            </a:r>
            <a:endParaRPr b="0" lang="ru-RU" sz="2000" spc="-1" strike="noStrike">
              <a:solidFill>
                <a:schemeClr val="dk1"/>
              </a:solidFill>
              <a:latin typeface="Calibri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solidFill>
                  <a:schemeClr val="dk1"/>
                </a:solidFill>
                <a:latin typeface="Calibri"/>
              </a:rPr>
              <a:t>Шестой уровень структуры</a:t>
            </a:r>
            <a:endParaRPr b="0" lang="ru-RU" sz="2000" spc="-1" strike="noStrike">
              <a:solidFill>
                <a:schemeClr val="dk1"/>
              </a:solidFill>
              <a:latin typeface="Calibri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solidFill>
                  <a:schemeClr val="dk1"/>
                </a:solidFill>
                <a:latin typeface="Calibri"/>
              </a:rPr>
              <a:t>Седьмой уровень структуры</a:t>
            </a:r>
            <a:endParaRPr b="0" lang="ru-RU" sz="2000" spc="-1" strike="noStrike">
              <a:solidFill>
                <a:schemeClr val="dk1"/>
              </a:solidFill>
              <a:latin typeface="Calibri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image" Target="../media/image2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image" Target="../media/image3.png"/><Relationship Id="rId2" Type="http://schemas.openxmlformats.org/officeDocument/2006/relationships/image" Target="../media/image4.png"/><Relationship Id="rId3" Type="http://schemas.openxmlformats.org/officeDocument/2006/relationships/image" Target="../media/image5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Shape 0"/>
          <p:cNvSpPr/>
          <p:nvPr/>
        </p:nvSpPr>
        <p:spPr>
          <a:xfrm>
            <a:off x="0" y="0"/>
            <a:ext cx="14630040" cy="8229240"/>
          </a:xfrm>
          <a:prstGeom prst="rect">
            <a:avLst/>
          </a:prstGeom>
          <a:solidFill>
            <a:srgbClr val="f2e4cf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5" name="Shape 1"/>
          <p:cNvSpPr/>
          <p:nvPr/>
        </p:nvSpPr>
        <p:spPr>
          <a:xfrm>
            <a:off x="-91440" y="0"/>
            <a:ext cx="14630040" cy="8229240"/>
          </a:xfrm>
          <a:prstGeom prst="rect">
            <a:avLst/>
          </a:prstGeom>
          <a:solidFill>
            <a:srgbClr val="fef5e7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46" name="Image 0" descr="preencoded.png"/>
          <p:cNvPicPr/>
          <p:nvPr/>
        </p:nvPicPr>
        <p:blipFill>
          <a:blip r:embed="rId1"/>
          <a:stretch/>
        </p:blipFill>
        <p:spPr>
          <a:xfrm>
            <a:off x="9144000" y="0"/>
            <a:ext cx="5486040" cy="8229240"/>
          </a:xfrm>
          <a:prstGeom prst="rect">
            <a:avLst/>
          </a:prstGeom>
          <a:ln w="0">
            <a:noFill/>
          </a:ln>
        </p:spPr>
      </p:pic>
      <p:sp>
        <p:nvSpPr>
          <p:cNvPr id="47" name="Text 2"/>
          <p:cNvSpPr/>
          <p:nvPr/>
        </p:nvSpPr>
        <p:spPr>
          <a:xfrm>
            <a:off x="833040" y="2501280"/>
            <a:ext cx="5332320" cy="832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noAutofit/>
          </a:bodyPr>
          <a:p>
            <a:pPr defTabSz="914400">
              <a:lnSpc>
                <a:spcPts val="6562"/>
              </a:lnSpc>
              <a:tabLst>
                <a:tab algn="l" pos="0"/>
              </a:tabLst>
            </a:pPr>
            <a:r>
              <a:rPr b="0" lang="en-US" sz="5250" spc="-1" strike="noStrike">
                <a:solidFill>
                  <a:srgbClr val="38512f"/>
                </a:solidFill>
                <a:latin typeface="Lora"/>
                <a:ea typeface="Lora"/>
              </a:rPr>
              <a:t>Digital-garden</a:t>
            </a:r>
            <a:endParaRPr b="0" lang="ru-RU" sz="525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8" name="Shape 4"/>
          <p:cNvSpPr/>
          <p:nvPr/>
        </p:nvSpPr>
        <p:spPr>
          <a:xfrm>
            <a:off x="360000" y="5400000"/>
            <a:ext cx="354960" cy="354960"/>
          </a:xfrm>
          <a:prstGeom prst="roundRect">
            <a:avLst>
              <a:gd name="adj" fmla="val 25726039"/>
            </a:avLst>
          </a:prstGeom>
          <a:solidFill>
            <a:srgbClr val="36ba98"/>
          </a:solidFill>
          <a:ln w="7620">
            <a:solidFill>
              <a:srgbClr val="ffffff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9" name="Text 6"/>
          <p:cNvSpPr/>
          <p:nvPr/>
        </p:nvSpPr>
        <p:spPr>
          <a:xfrm>
            <a:off x="1685520" y="6091560"/>
            <a:ext cx="2994480" cy="388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noAutofit/>
          </a:bodyPr>
          <a:p>
            <a:pPr defTabSz="914400">
              <a:lnSpc>
                <a:spcPts val="3061"/>
              </a:lnSpc>
              <a:tabLst>
                <a:tab algn="l" pos="0"/>
              </a:tabLst>
            </a:pPr>
            <a:r>
              <a:rPr b="1" lang="en-US" sz="2190" spc="-1" strike="noStrike">
                <a:solidFill>
                  <a:srgbClr val="3a3630"/>
                </a:solidFill>
                <a:latin typeface="Source Sans Pro"/>
                <a:ea typeface="Source Sans Pro"/>
              </a:rPr>
              <a:t>Даниил Баскаков</a:t>
            </a:r>
            <a:endParaRPr b="0" lang="ru-RU" sz="219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0" name="Shape 2"/>
          <p:cNvSpPr/>
          <p:nvPr/>
        </p:nvSpPr>
        <p:spPr>
          <a:xfrm>
            <a:off x="365040" y="6120000"/>
            <a:ext cx="354960" cy="354960"/>
          </a:xfrm>
          <a:prstGeom prst="roundRect">
            <a:avLst>
              <a:gd name="adj" fmla="val 25726039"/>
            </a:avLst>
          </a:prstGeom>
          <a:solidFill>
            <a:srgbClr val="36ba98"/>
          </a:solidFill>
          <a:ln w="7620">
            <a:solidFill>
              <a:srgbClr val="ffffff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1" name="Text 1"/>
          <p:cNvSpPr/>
          <p:nvPr/>
        </p:nvSpPr>
        <p:spPr>
          <a:xfrm>
            <a:off x="1590480" y="5361840"/>
            <a:ext cx="2994480" cy="388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noAutofit/>
          </a:bodyPr>
          <a:p>
            <a:pPr defTabSz="914400">
              <a:lnSpc>
                <a:spcPts val="3061"/>
              </a:lnSpc>
              <a:tabLst>
                <a:tab algn="l" pos="0"/>
              </a:tabLst>
            </a:pPr>
            <a:r>
              <a:rPr b="1" lang="en-US" sz="2190" spc="-1" strike="noStrike">
                <a:solidFill>
                  <a:srgbClr val="3a3630"/>
                </a:solidFill>
                <a:latin typeface="Source Sans Pro"/>
                <a:ea typeface="Source Sans Pro"/>
              </a:rPr>
              <a:t> </a:t>
            </a:r>
            <a:r>
              <a:rPr b="1" lang="en-US" sz="2190" spc="-1" strike="noStrike">
                <a:solidFill>
                  <a:srgbClr val="3a3630"/>
                </a:solidFill>
                <a:latin typeface="Source Sans Pro"/>
                <a:ea typeface="Source Sans Pro"/>
              </a:rPr>
              <a:t>Алексей Пархоменко</a:t>
            </a:r>
            <a:endParaRPr b="0" lang="ru-RU" sz="219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Shape 0"/>
          <p:cNvSpPr/>
          <p:nvPr/>
        </p:nvSpPr>
        <p:spPr>
          <a:xfrm>
            <a:off x="0" y="0"/>
            <a:ext cx="14630040" cy="8229240"/>
          </a:xfrm>
          <a:prstGeom prst="rect">
            <a:avLst/>
          </a:prstGeom>
          <a:solidFill>
            <a:srgbClr val="f2e4cf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3" name="Shape 1"/>
          <p:cNvSpPr/>
          <p:nvPr/>
        </p:nvSpPr>
        <p:spPr>
          <a:xfrm>
            <a:off x="0" y="0"/>
            <a:ext cx="14630040" cy="8229240"/>
          </a:xfrm>
          <a:prstGeom prst="rect">
            <a:avLst/>
          </a:prstGeom>
          <a:solidFill>
            <a:srgbClr val="fef5e7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54" name="Image 0" descr="preencoded.png"/>
          <p:cNvPicPr/>
          <p:nvPr/>
        </p:nvPicPr>
        <p:blipFill>
          <a:blip r:embed="rId1"/>
          <a:stretch/>
        </p:blipFill>
        <p:spPr>
          <a:xfrm>
            <a:off x="10972800" y="0"/>
            <a:ext cx="3657240" cy="8229240"/>
          </a:xfrm>
          <a:prstGeom prst="rect">
            <a:avLst/>
          </a:prstGeom>
          <a:ln w="0">
            <a:noFill/>
          </a:ln>
        </p:spPr>
      </p:pic>
      <p:sp>
        <p:nvSpPr>
          <p:cNvPr id="55" name="Text 2"/>
          <p:cNvSpPr/>
          <p:nvPr/>
        </p:nvSpPr>
        <p:spPr>
          <a:xfrm>
            <a:off x="833040" y="1147320"/>
            <a:ext cx="5036400" cy="694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noAutofit/>
          </a:bodyPr>
          <a:p>
            <a:pPr defTabSz="914400">
              <a:lnSpc>
                <a:spcPts val="5468"/>
              </a:lnSpc>
              <a:tabLst>
                <a:tab algn="l" pos="0"/>
              </a:tabLst>
            </a:pPr>
            <a:r>
              <a:rPr b="0" lang="en-US" sz="4370" spc="-1" strike="noStrike">
                <a:solidFill>
                  <a:srgbClr val="38512f"/>
                </a:solidFill>
                <a:latin typeface="Lora"/>
                <a:ea typeface="Lora"/>
              </a:rPr>
              <a:t>Описание проекта</a:t>
            </a:r>
            <a:endParaRPr b="0" lang="ru-RU" sz="437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6" name="Shape 3"/>
          <p:cNvSpPr/>
          <p:nvPr/>
        </p:nvSpPr>
        <p:spPr>
          <a:xfrm>
            <a:off x="833040" y="2175120"/>
            <a:ext cx="9306000" cy="1368720"/>
          </a:xfrm>
          <a:prstGeom prst="roundRect">
            <a:avLst>
              <a:gd name="adj" fmla="val 4869"/>
            </a:avLst>
          </a:prstGeom>
          <a:solidFill>
            <a:srgbClr val="f6e9d5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7" name="Text 4"/>
          <p:cNvSpPr/>
          <p:nvPr/>
        </p:nvSpPr>
        <p:spPr>
          <a:xfrm>
            <a:off x="1055520" y="2397240"/>
            <a:ext cx="2221560" cy="346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noAutofit/>
          </a:bodyPr>
          <a:p>
            <a:pPr defTabSz="914400">
              <a:lnSpc>
                <a:spcPts val="2733"/>
              </a:lnSpc>
              <a:tabLst>
                <a:tab algn="l" pos="0"/>
              </a:tabLst>
            </a:pPr>
            <a:r>
              <a:rPr b="0" lang="en-US" sz="2190" spc="-1" strike="noStrike">
                <a:solidFill>
                  <a:srgbClr val="38512f"/>
                </a:solidFill>
                <a:latin typeface="Lora"/>
                <a:ea typeface="Lora"/>
              </a:rPr>
              <a:t>Цель</a:t>
            </a:r>
            <a:endParaRPr b="0" lang="ru-RU" sz="219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8" name="Text 5"/>
          <p:cNvSpPr/>
          <p:nvPr/>
        </p:nvSpPr>
        <p:spPr>
          <a:xfrm>
            <a:off x="1055520" y="2966400"/>
            <a:ext cx="8861760" cy="354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noAutofit/>
          </a:bodyPr>
          <a:p>
            <a:pPr defTabSz="914400">
              <a:lnSpc>
                <a:spcPts val="2798"/>
              </a:lnSpc>
              <a:tabLst>
                <a:tab algn="l" pos="0"/>
              </a:tabLst>
            </a:pPr>
            <a:r>
              <a:rPr b="0" lang="en-US" sz="1750" spc="-1" strike="noStrike">
                <a:solidFill>
                  <a:srgbClr val="3a3630"/>
                </a:solidFill>
                <a:latin typeface="Source Sans Pro"/>
                <a:ea typeface="Source Sans Pro"/>
              </a:rPr>
              <a:t>Создать прибор высвечивающий голограмму настраемового, искусственного дерева.</a:t>
            </a:r>
            <a:endParaRPr b="0" lang="ru-RU" sz="175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9" name="Shape 6"/>
          <p:cNvSpPr/>
          <p:nvPr/>
        </p:nvSpPr>
        <p:spPr>
          <a:xfrm>
            <a:off x="833040" y="3766320"/>
            <a:ext cx="9306000" cy="1724040"/>
          </a:xfrm>
          <a:prstGeom prst="roundRect">
            <a:avLst>
              <a:gd name="adj" fmla="val 3865"/>
            </a:avLst>
          </a:prstGeom>
          <a:solidFill>
            <a:srgbClr val="f6e9d5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0" name="Text 7"/>
          <p:cNvSpPr/>
          <p:nvPr/>
        </p:nvSpPr>
        <p:spPr>
          <a:xfrm>
            <a:off x="1055520" y="3988440"/>
            <a:ext cx="2221560" cy="346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noAutofit/>
          </a:bodyPr>
          <a:p>
            <a:pPr defTabSz="914400">
              <a:lnSpc>
                <a:spcPts val="2733"/>
              </a:lnSpc>
              <a:tabLst>
                <a:tab algn="l" pos="0"/>
              </a:tabLst>
            </a:pPr>
            <a:r>
              <a:rPr b="0" lang="en-US" sz="2190" spc="-1" strike="noStrike">
                <a:solidFill>
                  <a:srgbClr val="38512f"/>
                </a:solidFill>
                <a:latin typeface="Lora"/>
                <a:ea typeface="Lora"/>
              </a:rPr>
              <a:t>Аудитория</a:t>
            </a:r>
            <a:endParaRPr b="0" lang="ru-RU" sz="219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1" name="Text 8"/>
          <p:cNvSpPr/>
          <p:nvPr/>
        </p:nvSpPr>
        <p:spPr>
          <a:xfrm>
            <a:off x="1055520" y="4557960"/>
            <a:ext cx="8861760" cy="710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defTabSz="914400">
              <a:lnSpc>
                <a:spcPts val="2798"/>
              </a:lnSpc>
              <a:tabLst>
                <a:tab algn="l" pos="0"/>
              </a:tabLst>
            </a:pPr>
            <a:r>
              <a:rPr b="0" lang="en-US" sz="1750" spc="-1" strike="noStrike">
                <a:solidFill>
                  <a:srgbClr val="3a3630"/>
                </a:solidFill>
                <a:latin typeface="Source Sans Pro"/>
                <a:ea typeface="Source Sans Pro"/>
              </a:rPr>
              <a:t>Проект будет полезен для всех, кто хочет принести в жизнь что-то новое и необычное.</a:t>
            </a:r>
            <a:endParaRPr b="0" lang="ru-RU" sz="175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Shape 0"/>
          <p:cNvSpPr/>
          <p:nvPr/>
        </p:nvSpPr>
        <p:spPr>
          <a:xfrm>
            <a:off x="0" y="0"/>
            <a:ext cx="14630040" cy="8229240"/>
          </a:xfrm>
          <a:prstGeom prst="rect">
            <a:avLst/>
          </a:prstGeom>
          <a:solidFill>
            <a:srgbClr val="f2e4cf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3" name="Shape 1"/>
          <p:cNvSpPr/>
          <p:nvPr/>
        </p:nvSpPr>
        <p:spPr>
          <a:xfrm>
            <a:off x="360" y="-12240"/>
            <a:ext cx="14630040" cy="8229240"/>
          </a:xfrm>
          <a:prstGeom prst="rect">
            <a:avLst/>
          </a:prstGeom>
          <a:solidFill>
            <a:srgbClr val="fef5e7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4" name="Text 2"/>
          <p:cNvSpPr/>
          <p:nvPr/>
        </p:nvSpPr>
        <p:spPr>
          <a:xfrm>
            <a:off x="2348280" y="927720"/>
            <a:ext cx="8618040" cy="694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noAutofit/>
          </a:bodyPr>
          <a:p>
            <a:pPr defTabSz="914400">
              <a:lnSpc>
                <a:spcPts val="5468"/>
              </a:lnSpc>
              <a:tabLst>
                <a:tab algn="l" pos="0"/>
              </a:tabLst>
            </a:pPr>
            <a:r>
              <a:rPr b="0" lang="en-US" sz="4370" spc="-1" strike="noStrike">
                <a:solidFill>
                  <a:srgbClr val="38512f"/>
                </a:solidFill>
                <a:latin typeface="Lora"/>
                <a:ea typeface="Lora"/>
              </a:rPr>
              <a:t>Технология решения проблемы</a:t>
            </a:r>
            <a:endParaRPr b="0" lang="ru-RU" sz="437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65" name="Image 0" descr="preencoded.png"/>
          <p:cNvPicPr/>
          <p:nvPr/>
        </p:nvPicPr>
        <p:blipFill>
          <a:blip r:embed="rId1"/>
          <a:stretch/>
        </p:blipFill>
        <p:spPr>
          <a:xfrm>
            <a:off x="2348280" y="2066400"/>
            <a:ext cx="3088440" cy="1908720"/>
          </a:xfrm>
          <a:prstGeom prst="rect">
            <a:avLst/>
          </a:prstGeom>
          <a:ln w="0">
            <a:noFill/>
          </a:ln>
        </p:spPr>
      </p:pic>
      <p:sp>
        <p:nvSpPr>
          <p:cNvPr id="66" name="Text 3"/>
          <p:cNvSpPr/>
          <p:nvPr/>
        </p:nvSpPr>
        <p:spPr>
          <a:xfrm>
            <a:off x="2348280" y="4253040"/>
            <a:ext cx="2221560" cy="346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noAutofit/>
          </a:bodyPr>
          <a:p>
            <a:pPr defTabSz="914400">
              <a:lnSpc>
                <a:spcPts val="2733"/>
              </a:lnSpc>
              <a:tabLst>
                <a:tab algn="l" pos="0"/>
              </a:tabLst>
            </a:pPr>
            <a:r>
              <a:rPr b="0" lang="en-US" sz="2190" spc="-1" strike="noStrike">
                <a:solidFill>
                  <a:srgbClr val="38512f"/>
                </a:solidFill>
                <a:latin typeface="Lora"/>
                <a:ea typeface="Lora"/>
              </a:rPr>
              <a:t>Веб-платформа</a:t>
            </a:r>
            <a:endParaRPr b="0" lang="ru-RU" sz="219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7" name="Text 4"/>
          <p:cNvSpPr/>
          <p:nvPr/>
        </p:nvSpPr>
        <p:spPr>
          <a:xfrm>
            <a:off x="2160000" y="5169600"/>
            <a:ext cx="3088440" cy="1776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defTabSz="914400">
              <a:lnSpc>
                <a:spcPts val="2798"/>
              </a:lnSpc>
              <a:tabLst>
                <a:tab algn="l" pos="0"/>
              </a:tabLst>
            </a:pPr>
            <a:r>
              <a:rPr b="0" lang="en-US" sz="1750" spc="-1" strike="noStrike">
                <a:solidFill>
                  <a:srgbClr val="3a3630"/>
                </a:solidFill>
                <a:latin typeface="Source Sans Pro"/>
                <a:ea typeface="Source Sans Pro"/>
              </a:rPr>
              <a:t>Цифровой сад использует веб-платформу для создания и хранения контента, а также для обмена знаниями и идеями.</a:t>
            </a:r>
            <a:endParaRPr b="0" lang="ru-RU" sz="175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68" name="Image 1" descr="preencoded.png"/>
          <p:cNvPicPr/>
          <p:nvPr/>
        </p:nvPicPr>
        <p:blipFill>
          <a:blip r:embed="rId2"/>
          <a:stretch/>
        </p:blipFill>
        <p:spPr>
          <a:xfrm>
            <a:off x="5770440" y="2066400"/>
            <a:ext cx="3088440" cy="1908720"/>
          </a:xfrm>
          <a:prstGeom prst="rect">
            <a:avLst/>
          </a:prstGeom>
          <a:ln w="0">
            <a:noFill/>
          </a:ln>
        </p:spPr>
      </p:pic>
      <p:sp>
        <p:nvSpPr>
          <p:cNvPr id="69" name="Text 5"/>
          <p:cNvSpPr/>
          <p:nvPr/>
        </p:nvSpPr>
        <p:spPr>
          <a:xfrm>
            <a:off x="5770440" y="4253040"/>
            <a:ext cx="3088440" cy="694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defTabSz="914400">
              <a:lnSpc>
                <a:spcPts val="2733"/>
              </a:lnSpc>
              <a:tabLst>
                <a:tab algn="l" pos="0"/>
              </a:tabLst>
            </a:pPr>
            <a:r>
              <a:rPr b="0" lang="en-US" sz="2190" spc="-1" strike="noStrike">
                <a:solidFill>
                  <a:srgbClr val="38512f"/>
                </a:solidFill>
                <a:latin typeface="Lora"/>
                <a:ea typeface="Lora"/>
              </a:rPr>
              <a:t>Многоуровневая структура</a:t>
            </a:r>
            <a:endParaRPr b="0" lang="ru-RU" sz="219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0" name="Text 6"/>
          <p:cNvSpPr/>
          <p:nvPr/>
        </p:nvSpPr>
        <p:spPr>
          <a:xfrm>
            <a:off x="5770440" y="5169600"/>
            <a:ext cx="3088440" cy="2131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defTabSz="914400">
              <a:lnSpc>
                <a:spcPts val="2798"/>
              </a:lnSpc>
              <a:tabLst>
                <a:tab algn="l" pos="0"/>
              </a:tabLst>
            </a:pPr>
            <a:r>
              <a:rPr b="0" lang="en-US" sz="1750" spc="-1" strike="noStrike">
                <a:solidFill>
                  <a:srgbClr val="3a3630"/>
                </a:solidFill>
                <a:latin typeface="Source Sans Pro"/>
                <a:ea typeface="Source Sans Pro"/>
              </a:rPr>
              <a:t>Цифровой сад доступен в форме сети, содержащей многоуровневую структуру информации и позволяющей пользователям создавать свои собственные дизайны и алгоритмы реализации.</a:t>
            </a:r>
            <a:endParaRPr b="0" lang="ru-RU" sz="1750" spc="-1" strike="noStrike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ts val="2798"/>
              </a:lnSpc>
              <a:tabLst>
                <a:tab algn="l" pos="0"/>
              </a:tabLst>
            </a:pPr>
            <a:endParaRPr b="0" lang="ru-RU" sz="1750" spc="-1" strike="noStrike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ts val="2798"/>
              </a:lnSpc>
              <a:tabLst>
                <a:tab algn="l" pos="0"/>
              </a:tabLst>
            </a:pPr>
            <a:endParaRPr b="0" lang="ru-RU" sz="175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71" name="Image 2" descr="preencoded.png"/>
          <p:cNvPicPr/>
          <p:nvPr/>
        </p:nvPicPr>
        <p:blipFill>
          <a:blip r:embed="rId3"/>
          <a:stretch/>
        </p:blipFill>
        <p:spPr>
          <a:xfrm>
            <a:off x="9192960" y="2066400"/>
            <a:ext cx="3088800" cy="1908720"/>
          </a:xfrm>
          <a:prstGeom prst="rect">
            <a:avLst/>
          </a:prstGeom>
          <a:ln w="0">
            <a:noFill/>
          </a:ln>
        </p:spPr>
      </p:pic>
      <p:sp>
        <p:nvSpPr>
          <p:cNvPr id="72" name="Text 7"/>
          <p:cNvSpPr/>
          <p:nvPr/>
        </p:nvSpPr>
        <p:spPr>
          <a:xfrm>
            <a:off x="9192960" y="4253040"/>
            <a:ext cx="2221560" cy="346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noAutofit/>
          </a:bodyPr>
          <a:p>
            <a:pPr defTabSz="914400">
              <a:lnSpc>
                <a:spcPts val="2733"/>
              </a:lnSpc>
              <a:tabLst>
                <a:tab algn="l" pos="0"/>
              </a:tabLst>
            </a:pPr>
            <a:r>
              <a:rPr b="0" lang="en-US" sz="2190" spc="-1" strike="noStrike">
                <a:solidFill>
                  <a:srgbClr val="38512f"/>
                </a:solidFill>
                <a:latin typeface="Lora"/>
                <a:ea typeface="Lora"/>
              </a:rPr>
              <a:t>Сообщество</a:t>
            </a:r>
            <a:endParaRPr b="0" lang="ru-RU" sz="219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3" name="Text 8"/>
          <p:cNvSpPr/>
          <p:nvPr/>
        </p:nvSpPr>
        <p:spPr>
          <a:xfrm>
            <a:off x="9180000" y="5169600"/>
            <a:ext cx="3088800" cy="1776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defTabSz="914400">
              <a:lnSpc>
                <a:spcPts val="2798"/>
              </a:lnSpc>
              <a:tabLst>
                <a:tab algn="l" pos="0"/>
              </a:tabLst>
            </a:pPr>
            <a:r>
              <a:rPr b="0" lang="en-US" sz="1750" spc="-1" strike="noStrike">
                <a:solidFill>
                  <a:srgbClr val="3a3630"/>
                </a:solidFill>
                <a:latin typeface="Source Sans Pro"/>
                <a:ea typeface="Source Sans Pro"/>
              </a:rPr>
              <a:t>Цифровой сад строится на основе сообщества, объединяющего людей со всего мира. Здесь вы найдете новых друзей и единомышленников.</a:t>
            </a:r>
            <a:endParaRPr b="0" lang="ru-RU" sz="175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Shape 0"/>
          <p:cNvSpPr/>
          <p:nvPr/>
        </p:nvSpPr>
        <p:spPr>
          <a:xfrm>
            <a:off x="0" y="0"/>
            <a:ext cx="14630040" cy="8229240"/>
          </a:xfrm>
          <a:prstGeom prst="rect">
            <a:avLst/>
          </a:prstGeom>
          <a:solidFill>
            <a:srgbClr val="f2e4cf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5" name="Shape 1"/>
          <p:cNvSpPr/>
          <p:nvPr/>
        </p:nvSpPr>
        <p:spPr>
          <a:xfrm>
            <a:off x="360" y="0"/>
            <a:ext cx="14630040" cy="8229240"/>
          </a:xfrm>
          <a:prstGeom prst="rect">
            <a:avLst/>
          </a:prstGeom>
          <a:solidFill>
            <a:srgbClr val="fef5e7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6" name="Text 2"/>
          <p:cNvSpPr/>
          <p:nvPr/>
        </p:nvSpPr>
        <p:spPr>
          <a:xfrm>
            <a:off x="2348280" y="657000"/>
            <a:ext cx="5417640" cy="694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noAutofit/>
          </a:bodyPr>
          <a:p>
            <a:pPr defTabSz="914400">
              <a:lnSpc>
                <a:spcPts val="5468"/>
              </a:lnSpc>
              <a:tabLst>
                <a:tab algn="l" pos="0"/>
              </a:tabLst>
            </a:pPr>
            <a:r>
              <a:rPr b="0" lang="en-US" sz="4370" spc="-1" strike="noStrike">
                <a:solidFill>
                  <a:srgbClr val="38512f"/>
                </a:solidFill>
                <a:latin typeface="Lora"/>
                <a:ea typeface="Lora"/>
              </a:rPr>
              <a:t>Финансовая модель</a:t>
            </a:r>
            <a:endParaRPr b="0" lang="ru-RU" sz="437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7" name="Shape 3"/>
          <p:cNvSpPr/>
          <p:nvPr/>
        </p:nvSpPr>
        <p:spPr>
          <a:xfrm>
            <a:off x="2667960" y="1795680"/>
            <a:ext cx="27360" cy="5776560"/>
          </a:xfrm>
          <a:prstGeom prst="rect">
            <a:avLst/>
          </a:prstGeom>
          <a:solidFill>
            <a:srgbClr val="38512f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8" name="Shape 4"/>
          <p:cNvSpPr/>
          <p:nvPr/>
        </p:nvSpPr>
        <p:spPr>
          <a:xfrm>
            <a:off x="2931480" y="2205360"/>
            <a:ext cx="777240" cy="27360"/>
          </a:xfrm>
          <a:prstGeom prst="rect">
            <a:avLst/>
          </a:prstGeom>
          <a:solidFill>
            <a:srgbClr val="38512f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-17280" bIns="-17280" anchor="t">
            <a:noAutofit/>
          </a:bodyPr>
          <a:p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9" name="Shape 5"/>
          <p:cNvSpPr/>
          <p:nvPr/>
        </p:nvSpPr>
        <p:spPr>
          <a:xfrm>
            <a:off x="2431800" y="1969200"/>
            <a:ext cx="499680" cy="499680"/>
          </a:xfrm>
          <a:prstGeom prst="roundRect">
            <a:avLst>
              <a:gd name="adj" fmla="val 13333"/>
            </a:avLst>
          </a:prstGeom>
          <a:solidFill>
            <a:srgbClr val="f6e9d5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0" name="Text 6"/>
          <p:cNvSpPr/>
          <p:nvPr/>
        </p:nvSpPr>
        <p:spPr>
          <a:xfrm>
            <a:off x="2620800" y="2010960"/>
            <a:ext cx="121680" cy="416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noAutofit/>
          </a:bodyPr>
          <a:p>
            <a:pPr algn="ctr" defTabSz="914400">
              <a:lnSpc>
                <a:spcPts val="3280"/>
              </a:lnSpc>
              <a:tabLst>
                <a:tab algn="l" pos="0"/>
              </a:tabLst>
            </a:pPr>
            <a:r>
              <a:rPr b="0" lang="en-US" sz="2620" spc="-1" strike="noStrike">
                <a:solidFill>
                  <a:srgbClr val="38512f"/>
                </a:solidFill>
                <a:latin typeface="Lora"/>
                <a:ea typeface="Lora"/>
              </a:rPr>
              <a:t>1</a:t>
            </a:r>
            <a:endParaRPr b="0" lang="ru-RU" sz="262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1" name="Text 7"/>
          <p:cNvSpPr/>
          <p:nvPr/>
        </p:nvSpPr>
        <p:spPr>
          <a:xfrm>
            <a:off x="3903840" y="2017800"/>
            <a:ext cx="2221560" cy="346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noAutofit/>
          </a:bodyPr>
          <a:p>
            <a:pPr defTabSz="914400">
              <a:lnSpc>
                <a:spcPts val="2733"/>
              </a:lnSpc>
              <a:tabLst>
                <a:tab algn="l" pos="0"/>
              </a:tabLst>
            </a:pPr>
            <a:r>
              <a:rPr b="0" lang="en-US" sz="2190" spc="-1" strike="noStrike">
                <a:solidFill>
                  <a:srgbClr val="38512f"/>
                </a:solidFill>
                <a:latin typeface="Lora"/>
                <a:ea typeface="Lora"/>
              </a:rPr>
              <a:t>Пожертвования</a:t>
            </a:r>
            <a:endParaRPr b="0" lang="ru-RU" sz="219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2" name="Text 8"/>
          <p:cNvSpPr/>
          <p:nvPr/>
        </p:nvSpPr>
        <p:spPr>
          <a:xfrm>
            <a:off x="3903840" y="2587320"/>
            <a:ext cx="8377920" cy="710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defTabSz="914400">
              <a:lnSpc>
                <a:spcPts val="2798"/>
              </a:lnSpc>
              <a:tabLst>
                <a:tab algn="l" pos="0"/>
              </a:tabLst>
            </a:pPr>
            <a:r>
              <a:rPr b="0" lang="en-US" sz="1750" spc="-1" strike="noStrike">
                <a:solidFill>
                  <a:srgbClr val="3a3630"/>
                </a:solidFill>
                <a:latin typeface="Source Sans Pro"/>
                <a:ea typeface="Source Sans Pro"/>
              </a:rPr>
              <a:t>Цифровой сад будет функционировать на пожертвования от наших пользователей.</a:t>
            </a:r>
            <a:endParaRPr b="0" lang="ru-RU" sz="175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3" name="Shape 9"/>
          <p:cNvSpPr/>
          <p:nvPr/>
        </p:nvSpPr>
        <p:spPr>
          <a:xfrm>
            <a:off x="2931480" y="4205160"/>
            <a:ext cx="777240" cy="27360"/>
          </a:xfrm>
          <a:prstGeom prst="rect">
            <a:avLst/>
          </a:prstGeom>
          <a:solidFill>
            <a:srgbClr val="38512f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-17280" bIns="-17280" anchor="t">
            <a:noAutofit/>
          </a:bodyPr>
          <a:p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4" name="Shape 10"/>
          <p:cNvSpPr/>
          <p:nvPr/>
        </p:nvSpPr>
        <p:spPr>
          <a:xfrm>
            <a:off x="2431800" y="3969000"/>
            <a:ext cx="499680" cy="499680"/>
          </a:xfrm>
          <a:prstGeom prst="roundRect">
            <a:avLst>
              <a:gd name="adj" fmla="val 13333"/>
            </a:avLst>
          </a:prstGeom>
          <a:solidFill>
            <a:srgbClr val="f6e9d5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5" name="Text 11"/>
          <p:cNvSpPr/>
          <p:nvPr/>
        </p:nvSpPr>
        <p:spPr>
          <a:xfrm>
            <a:off x="2593800" y="4010760"/>
            <a:ext cx="174960" cy="416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noAutofit/>
          </a:bodyPr>
          <a:p>
            <a:pPr algn="ctr" defTabSz="914400">
              <a:lnSpc>
                <a:spcPts val="3280"/>
              </a:lnSpc>
              <a:tabLst>
                <a:tab algn="l" pos="0"/>
              </a:tabLst>
            </a:pPr>
            <a:r>
              <a:rPr b="0" lang="en-US" sz="2620" spc="-1" strike="noStrike">
                <a:solidFill>
                  <a:srgbClr val="38512f"/>
                </a:solidFill>
                <a:latin typeface="Lora"/>
                <a:ea typeface="Lora"/>
              </a:rPr>
              <a:t>2</a:t>
            </a:r>
            <a:endParaRPr b="0" lang="ru-RU" sz="262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6" name="Text 12"/>
          <p:cNvSpPr/>
          <p:nvPr/>
        </p:nvSpPr>
        <p:spPr>
          <a:xfrm>
            <a:off x="3903840" y="4017600"/>
            <a:ext cx="2221560" cy="346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noAutofit/>
          </a:bodyPr>
          <a:p>
            <a:pPr defTabSz="914400">
              <a:lnSpc>
                <a:spcPts val="2733"/>
              </a:lnSpc>
              <a:tabLst>
                <a:tab algn="l" pos="0"/>
              </a:tabLst>
            </a:pPr>
            <a:r>
              <a:rPr b="0" lang="en-US" sz="2190" spc="-1" strike="noStrike">
                <a:solidFill>
                  <a:srgbClr val="38512f"/>
                </a:solidFill>
                <a:latin typeface="Lora"/>
                <a:ea typeface="Lora"/>
              </a:rPr>
              <a:t>Реклама</a:t>
            </a:r>
            <a:endParaRPr b="0" lang="ru-RU" sz="219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7" name="Text 13"/>
          <p:cNvSpPr/>
          <p:nvPr/>
        </p:nvSpPr>
        <p:spPr>
          <a:xfrm>
            <a:off x="3903840" y="4586760"/>
            <a:ext cx="8377920" cy="710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defTabSz="914400">
              <a:lnSpc>
                <a:spcPts val="2798"/>
              </a:lnSpc>
              <a:tabLst>
                <a:tab algn="l" pos="0"/>
              </a:tabLst>
            </a:pPr>
            <a:r>
              <a:rPr b="0" lang="en-US" sz="1750" spc="-1" strike="noStrike">
                <a:solidFill>
                  <a:srgbClr val="3a3630"/>
                </a:solidFill>
                <a:latin typeface="Source Sans Pro"/>
                <a:ea typeface="Source Sans Pro"/>
              </a:rPr>
              <a:t>Наши пользователи могут разместить рекламу на сайте цифрового сада. Больший поток посещений гарантирован!</a:t>
            </a:r>
            <a:endParaRPr b="0" lang="ru-RU" sz="175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8" name="Shape 14"/>
          <p:cNvSpPr/>
          <p:nvPr/>
        </p:nvSpPr>
        <p:spPr>
          <a:xfrm>
            <a:off x="2931480" y="6204600"/>
            <a:ext cx="777240" cy="27360"/>
          </a:xfrm>
          <a:prstGeom prst="rect">
            <a:avLst/>
          </a:prstGeom>
          <a:solidFill>
            <a:srgbClr val="38512f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-17280" bIns="-17280" anchor="t">
            <a:noAutofit/>
          </a:bodyPr>
          <a:p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9" name="Shape 15"/>
          <p:cNvSpPr/>
          <p:nvPr/>
        </p:nvSpPr>
        <p:spPr>
          <a:xfrm>
            <a:off x="2431800" y="5968440"/>
            <a:ext cx="499680" cy="499680"/>
          </a:xfrm>
          <a:prstGeom prst="roundRect">
            <a:avLst>
              <a:gd name="adj" fmla="val 13333"/>
            </a:avLst>
          </a:prstGeom>
          <a:solidFill>
            <a:srgbClr val="f6e9d5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0" name="Text 16"/>
          <p:cNvSpPr/>
          <p:nvPr/>
        </p:nvSpPr>
        <p:spPr>
          <a:xfrm>
            <a:off x="2590200" y="6010200"/>
            <a:ext cx="182520" cy="416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noAutofit/>
          </a:bodyPr>
          <a:p>
            <a:pPr algn="ctr" defTabSz="914400">
              <a:lnSpc>
                <a:spcPts val="3280"/>
              </a:lnSpc>
              <a:tabLst>
                <a:tab algn="l" pos="0"/>
              </a:tabLst>
            </a:pPr>
            <a:r>
              <a:rPr b="0" lang="en-US" sz="2620" spc="-1" strike="noStrike">
                <a:solidFill>
                  <a:srgbClr val="38512f"/>
                </a:solidFill>
                <a:latin typeface="Lora"/>
                <a:ea typeface="Lora"/>
              </a:rPr>
              <a:t>3</a:t>
            </a:r>
            <a:endParaRPr b="0" lang="ru-RU" sz="262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1" name="Text 17"/>
          <p:cNvSpPr/>
          <p:nvPr/>
        </p:nvSpPr>
        <p:spPr>
          <a:xfrm>
            <a:off x="3903840" y="6017040"/>
            <a:ext cx="2658960" cy="346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noAutofit/>
          </a:bodyPr>
          <a:p>
            <a:pPr defTabSz="914400">
              <a:lnSpc>
                <a:spcPts val="2733"/>
              </a:lnSpc>
              <a:tabLst>
                <a:tab algn="l" pos="0"/>
              </a:tabLst>
            </a:pPr>
            <a:r>
              <a:rPr b="0" lang="en-US" sz="2190" spc="-1" strike="noStrike">
                <a:solidFill>
                  <a:srgbClr val="38512f"/>
                </a:solidFill>
                <a:latin typeface="Lora"/>
                <a:ea typeface="Lora"/>
              </a:rPr>
              <a:t>Продажа устройств отображения голограммы</a:t>
            </a:r>
            <a:endParaRPr b="0" lang="ru-RU" sz="2190" spc="-1" strike="noStrike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ts val="2733"/>
              </a:lnSpc>
              <a:tabLst>
                <a:tab algn="l" pos="0"/>
              </a:tabLst>
            </a:pPr>
            <a:endParaRPr b="0" lang="ru-RU" sz="219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2" name="Text 18"/>
          <p:cNvSpPr/>
          <p:nvPr/>
        </p:nvSpPr>
        <p:spPr>
          <a:xfrm>
            <a:off x="3903840" y="6586560"/>
            <a:ext cx="8377920" cy="710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defTabSz="914400">
              <a:lnSpc>
                <a:spcPts val="2798"/>
              </a:lnSpc>
              <a:tabLst>
                <a:tab algn="l" pos="0"/>
              </a:tabLst>
            </a:pPr>
            <a:r>
              <a:rPr b="0" lang="en-US" sz="1750" spc="-1" strike="noStrike">
                <a:solidFill>
                  <a:srgbClr val="3a3630"/>
                </a:solidFill>
                <a:latin typeface="Source Sans Pro"/>
                <a:ea typeface="Source Sans Pro"/>
              </a:rPr>
              <a:t>Пользователи смогут купить специальные приборы, выводящую 3д голограмму искусственного дерева.</a:t>
            </a:r>
            <a:endParaRPr b="0" lang="ru-RU" sz="175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Shape 0"/>
          <p:cNvSpPr/>
          <p:nvPr/>
        </p:nvSpPr>
        <p:spPr>
          <a:xfrm>
            <a:off x="0" y="0"/>
            <a:ext cx="14630040" cy="8229240"/>
          </a:xfrm>
          <a:prstGeom prst="rect">
            <a:avLst/>
          </a:prstGeom>
          <a:solidFill>
            <a:srgbClr val="f2e4cf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4" name="Shape 1"/>
          <p:cNvSpPr/>
          <p:nvPr/>
        </p:nvSpPr>
        <p:spPr>
          <a:xfrm>
            <a:off x="0" y="0"/>
            <a:ext cx="14630040" cy="8229240"/>
          </a:xfrm>
          <a:prstGeom prst="rect">
            <a:avLst/>
          </a:prstGeom>
          <a:solidFill>
            <a:srgbClr val="fef5e7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5" name="Text 2"/>
          <p:cNvSpPr/>
          <p:nvPr/>
        </p:nvSpPr>
        <p:spPr>
          <a:xfrm>
            <a:off x="2348280" y="1952640"/>
            <a:ext cx="4678200" cy="694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noAutofit/>
          </a:bodyPr>
          <a:p>
            <a:pPr defTabSz="914400">
              <a:lnSpc>
                <a:spcPts val="5468"/>
              </a:lnSpc>
              <a:tabLst>
                <a:tab algn="l" pos="0"/>
              </a:tabLst>
            </a:pPr>
            <a:r>
              <a:rPr b="0" lang="en-US" sz="4370" spc="-1" strike="noStrike">
                <a:solidFill>
                  <a:srgbClr val="38512f"/>
                </a:solidFill>
                <a:latin typeface="Lora"/>
                <a:ea typeface="Lora"/>
              </a:rPr>
              <a:t>Бизнес модель</a:t>
            </a:r>
            <a:endParaRPr b="0" lang="ru-RU" sz="437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6" name="PlaceHolder 2"/>
          <p:cNvSpPr txBox="1"/>
          <p:nvPr/>
        </p:nvSpPr>
        <p:spPr>
          <a:xfrm>
            <a:off x="2198520" y="3050280"/>
            <a:ext cx="9321480" cy="5178960"/>
          </a:xfrm>
          <a:prstGeom prst="rect">
            <a:avLst/>
          </a:prstGeom>
          <a:noFill/>
          <a:ln w="0">
            <a:noFill/>
          </a:ln>
        </p:spPr>
        <p:txBody>
          <a:bodyPr tIns="91440" bIns="91440" anchor="t">
            <a:noAutofit/>
          </a:bodyPr>
          <a:p>
            <a:pPr marL="432000">
              <a:lnSpc>
                <a:spcPct val="115000"/>
              </a:lnSpc>
              <a:tabLst>
                <a:tab algn="l" pos="0"/>
              </a:tabLst>
            </a:pPr>
            <a:r>
              <a:rPr b="0" lang="ru-RU" sz="2800" spc="-1" strike="noStrike">
                <a:solidFill>
                  <a:srgbClr val="000000"/>
                </a:solidFill>
                <a:latin typeface="Arial"/>
              </a:rPr>
              <a:t>On-prem.</a:t>
            </a:r>
            <a:endParaRPr b="0" lang="ru-RU" sz="2800" spc="-1" strike="noStrike">
              <a:solidFill>
                <a:srgbClr val="000000"/>
              </a:solidFill>
              <a:latin typeface="Times New Roman"/>
            </a:endParaRPr>
          </a:p>
          <a:p>
            <a:pPr marL="432000">
              <a:lnSpc>
                <a:spcPct val="115000"/>
              </a:lnSpc>
              <a:tabLst>
                <a:tab algn="l" pos="0"/>
              </a:tabLst>
            </a:pPr>
            <a:endParaRPr b="0" lang="ru-RU" sz="2800" spc="-1" strike="noStrike">
              <a:solidFill>
                <a:srgbClr val="000000"/>
              </a:solidFill>
              <a:latin typeface="Times New Roman"/>
            </a:endParaRPr>
          </a:p>
          <a:p>
            <a:pPr marL="432000">
              <a:lnSpc>
                <a:spcPct val="115000"/>
              </a:lnSpc>
              <a:tabLst>
                <a:tab algn="l" pos="0"/>
              </a:tabLst>
            </a:pPr>
            <a:r>
              <a:rPr b="0" lang="ru-RU" sz="2800" spc="-1" strike="noStrike">
                <a:solidFill>
                  <a:srgbClr val="000000"/>
                </a:solidFill>
                <a:latin typeface="Arial"/>
              </a:rPr>
              <a:t>Ежемесячная  подписка, добавляющая функции для пользователей.</a:t>
            </a:r>
            <a:endParaRPr b="0" lang="ru-RU" sz="2800" spc="-1" strike="noStrike">
              <a:solidFill>
                <a:srgbClr val="000000"/>
              </a:solidFill>
              <a:latin typeface="Times New Roman"/>
            </a:endParaRPr>
          </a:p>
          <a:p>
            <a:pPr marL="432000">
              <a:lnSpc>
                <a:spcPct val="115000"/>
              </a:lnSpc>
              <a:tabLst>
                <a:tab algn="l" pos="0"/>
              </a:tabLst>
            </a:pPr>
            <a:endParaRPr b="0" lang="ru-RU" sz="2800" spc="-1" strike="noStrike">
              <a:solidFill>
                <a:srgbClr val="000000"/>
              </a:solidFill>
              <a:latin typeface="Times New Roman"/>
            </a:endParaRPr>
          </a:p>
          <a:p>
            <a:pPr marL="432000">
              <a:lnSpc>
                <a:spcPct val="115000"/>
              </a:lnSpc>
              <a:tabLst>
                <a:tab algn="l" pos="0"/>
              </a:tabLst>
            </a:pPr>
            <a:r>
              <a:rPr b="0" lang="ru-RU" sz="2800" spc="-1" strike="noStrike">
                <a:solidFill>
                  <a:srgbClr val="000000"/>
                </a:solidFill>
                <a:latin typeface="Arial"/>
              </a:rPr>
              <a:t>Маркетинговая продажа.</a:t>
            </a:r>
            <a:endParaRPr b="0" lang="ru-RU" sz="2800" spc="-1" strike="noStrike">
              <a:solidFill>
                <a:srgbClr val="000000"/>
              </a:solidFill>
              <a:latin typeface="Times New Roman"/>
            </a:endParaRPr>
          </a:p>
          <a:p>
            <a:pPr marL="432000">
              <a:lnSpc>
                <a:spcPct val="115000"/>
              </a:lnSpc>
              <a:tabLst>
                <a:tab algn="l" pos="0"/>
              </a:tabLst>
            </a:pPr>
            <a:endParaRPr b="0" lang="ru-RU" sz="2800" spc="-1" strike="noStrike">
              <a:solidFill>
                <a:srgbClr val="000000"/>
              </a:solidFill>
              <a:latin typeface="Times New Roman"/>
            </a:endParaRPr>
          </a:p>
          <a:p>
            <a:pPr marL="432000">
              <a:lnSpc>
                <a:spcPct val="115000"/>
              </a:lnSpc>
              <a:tabLst>
                <a:tab algn="l" pos="0"/>
              </a:tabLst>
            </a:pPr>
            <a:r>
              <a:rPr b="0" lang="ru-RU" sz="2800" spc="-1" strike="noStrike">
                <a:solidFill>
                  <a:srgbClr val="000000"/>
                </a:solidFill>
                <a:latin typeface="Arial"/>
              </a:rPr>
              <a:t>btb btc продажи.</a:t>
            </a:r>
            <a:endParaRPr b="0" lang="ru-RU" sz="28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Shape 7"/>
          <p:cNvSpPr/>
          <p:nvPr/>
        </p:nvSpPr>
        <p:spPr>
          <a:xfrm>
            <a:off x="0" y="0"/>
            <a:ext cx="14630040" cy="8229240"/>
          </a:xfrm>
          <a:prstGeom prst="rect">
            <a:avLst/>
          </a:prstGeom>
          <a:solidFill>
            <a:srgbClr val="f2e4cf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8" name="Shape 8"/>
          <p:cNvSpPr/>
          <p:nvPr/>
        </p:nvSpPr>
        <p:spPr>
          <a:xfrm>
            <a:off x="0" y="0"/>
            <a:ext cx="14630040" cy="8229240"/>
          </a:xfrm>
          <a:prstGeom prst="rect">
            <a:avLst/>
          </a:prstGeom>
          <a:solidFill>
            <a:srgbClr val="fef5e7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9" name="Text 15"/>
          <p:cNvSpPr/>
          <p:nvPr/>
        </p:nvSpPr>
        <p:spPr>
          <a:xfrm>
            <a:off x="2348280" y="1952640"/>
            <a:ext cx="4678200" cy="694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noAutofit/>
          </a:bodyPr>
          <a:p>
            <a:pPr defTabSz="914400">
              <a:lnSpc>
                <a:spcPts val="5468"/>
              </a:lnSpc>
              <a:tabLst>
                <a:tab algn="l" pos="0"/>
              </a:tabLst>
            </a:pPr>
            <a:r>
              <a:rPr b="0" lang="en-US" sz="4370" spc="-1" strike="noStrike">
                <a:solidFill>
                  <a:srgbClr val="38512f"/>
                </a:solidFill>
                <a:latin typeface="Lora"/>
                <a:ea typeface="Lora"/>
              </a:rPr>
              <a:t>Команда проекта</a:t>
            </a:r>
            <a:endParaRPr b="0" lang="ru-RU" sz="437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0" name="Text 19"/>
          <p:cNvSpPr/>
          <p:nvPr/>
        </p:nvSpPr>
        <p:spPr>
          <a:xfrm>
            <a:off x="2570400" y="3232080"/>
            <a:ext cx="4518360" cy="354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noAutofit/>
          </a:bodyPr>
          <a:p>
            <a:pPr defTabSz="914400">
              <a:lnSpc>
                <a:spcPts val="2798"/>
              </a:lnSpc>
              <a:tabLst>
                <a:tab algn="l" pos="0"/>
              </a:tabLst>
            </a:pPr>
            <a:r>
              <a:rPr b="1" lang="en-US" sz="1750" spc="-1" strike="noStrike">
                <a:solidFill>
                  <a:srgbClr val="3a3630"/>
                </a:solidFill>
                <a:latin typeface="Source Sans Pro"/>
                <a:ea typeface="Source Sans Pro"/>
              </a:rPr>
              <a:t>Имя</a:t>
            </a:r>
            <a:endParaRPr b="0" lang="ru-RU" sz="175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1" name="Text 20"/>
          <p:cNvSpPr/>
          <p:nvPr/>
        </p:nvSpPr>
        <p:spPr>
          <a:xfrm>
            <a:off x="7540920" y="3232080"/>
            <a:ext cx="4518360" cy="354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noAutofit/>
          </a:bodyPr>
          <a:p>
            <a:pPr defTabSz="914400">
              <a:lnSpc>
                <a:spcPts val="2798"/>
              </a:lnSpc>
              <a:tabLst>
                <a:tab algn="l" pos="0"/>
              </a:tabLst>
            </a:pPr>
            <a:r>
              <a:rPr b="1" lang="en-US" sz="1750" spc="-1" strike="noStrike">
                <a:solidFill>
                  <a:srgbClr val="3a3630"/>
                </a:solidFill>
                <a:latin typeface="Source Sans Pro"/>
                <a:ea typeface="Source Sans Pro"/>
              </a:rPr>
              <a:t>Должность</a:t>
            </a:r>
            <a:endParaRPr b="0" lang="ru-RU" sz="175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2" name="Shape 11"/>
          <p:cNvSpPr/>
          <p:nvPr/>
        </p:nvSpPr>
        <p:spPr>
          <a:xfrm>
            <a:off x="2348280" y="3728520"/>
            <a:ext cx="9933120" cy="636840"/>
          </a:xfrm>
          <a:prstGeom prst="rect">
            <a:avLst/>
          </a:prstGeom>
          <a:solidFill>
            <a:srgbClr val="f6e9d5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3" name="Text 21"/>
          <p:cNvSpPr/>
          <p:nvPr/>
        </p:nvSpPr>
        <p:spPr>
          <a:xfrm>
            <a:off x="2570400" y="3869280"/>
            <a:ext cx="4518360" cy="354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noAutofit/>
          </a:bodyPr>
          <a:p>
            <a:pPr defTabSz="914400">
              <a:lnSpc>
                <a:spcPts val="2798"/>
              </a:lnSpc>
              <a:tabLst>
                <a:tab algn="l" pos="0"/>
              </a:tabLst>
            </a:pPr>
            <a:r>
              <a:rPr b="0" lang="en-US" sz="1750" spc="-1" strike="noStrike">
                <a:solidFill>
                  <a:srgbClr val="3a3630"/>
                </a:solidFill>
                <a:latin typeface="Source Sans Pro"/>
                <a:ea typeface="Source Sans Pro"/>
              </a:rPr>
              <a:t>Даниил Баскаков</a:t>
            </a:r>
            <a:endParaRPr b="0" lang="ru-RU" sz="1750" spc="-1" strike="noStrike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ts val="2798"/>
              </a:lnSpc>
              <a:tabLst>
                <a:tab algn="l" pos="0"/>
              </a:tabLst>
            </a:pPr>
            <a:endParaRPr b="0" lang="ru-RU" sz="175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4" name="Text 22"/>
          <p:cNvSpPr/>
          <p:nvPr/>
        </p:nvSpPr>
        <p:spPr>
          <a:xfrm>
            <a:off x="7540920" y="3869280"/>
            <a:ext cx="4518360" cy="354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noAutofit/>
          </a:bodyPr>
          <a:p>
            <a:pPr defTabSz="914400">
              <a:lnSpc>
                <a:spcPts val="2798"/>
              </a:lnSpc>
              <a:tabLst>
                <a:tab algn="l" pos="0"/>
              </a:tabLst>
            </a:pPr>
            <a:r>
              <a:rPr b="0" lang="en-US" sz="1750" spc="-1" strike="noStrike">
                <a:solidFill>
                  <a:srgbClr val="3a3630"/>
                </a:solidFill>
                <a:latin typeface="Source Sans Pro"/>
                <a:ea typeface="Source Sans Pro"/>
              </a:rPr>
              <a:t>Проект-менеджер</a:t>
            </a:r>
            <a:endParaRPr b="0" lang="ru-RU" sz="175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5" name="Text 23"/>
          <p:cNvSpPr/>
          <p:nvPr/>
        </p:nvSpPr>
        <p:spPr>
          <a:xfrm>
            <a:off x="2570400" y="4506480"/>
            <a:ext cx="4518360" cy="354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noAutofit/>
          </a:bodyPr>
          <a:p>
            <a:pPr defTabSz="914400">
              <a:lnSpc>
                <a:spcPts val="2798"/>
              </a:lnSpc>
              <a:tabLst>
                <a:tab algn="l" pos="0"/>
              </a:tabLst>
            </a:pPr>
            <a:r>
              <a:rPr b="0" lang="en-US" sz="1750" spc="-1" strike="noStrike">
                <a:solidFill>
                  <a:srgbClr val="3a3630"/>
                </a:solidFill>
                <a:latin typeface="Source Sans Pro"/>
                <a:ea typeface="Source Sans Pro"/>
              </a:rPr>
              <a:t>Алексей Пархоменко</a:t>
            </a:r>
            <a:endParaRPr b="0" lang="ru-RU" sz="175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6" name="Text 24"/>
          <p:cNvSpPr/>
          <p:nvPr/>
        </p:nvSpPr>
        <p:spPr>
          <a:xfrm>
            <a:off x="7540920" y="4506480"/>
            <a:ext cx="4518360" cy="354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noAutofit/>
          </a:bodyPr>
          <a:p>
            <a:pPr defTabSz="914400">
              <a:lnSpc>
                <a:spcPts val="2798"/>
              </a:lnSpc>
              <a:tabLst>
                <a:tab algn="l" pos="0"/>
              </a:tabLst>
            </a:pPr>
            <a:r>
              <a:rPr b="0" lang="en-US" sz="1750" spc="-1" strike="noStrike">
                <a:solidFill>
                  <a:srgbClr val="3a3630"/>
                </a:solidFill>
                <a:latin typeface="Source Sans Pro"/>
                <a:ea typeface="Source Sans Pro"/>
              </a:rPr>
              <a:t>Веб-разработчик</a:t>
            </a:r>
            <a:endParaRPr b="0" lang="ru-RU" sz="175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 pitchFamily="0" charset="1"/>
        <a:ea typeface=""/>
        <a:cs typeface=""/>
      </a:majorFont>
      <a:minorFont>
        <a:latin typeface="Calibri" panose="020F0502020204030204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 l="0" t="0" r="0" b="0"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 l="0" t="0" r="0" b="0"/>
        </a:gradFill>
      </a:fillStyleLst>
      <a:lnStyleLst>
        <a:ln w="635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 l="0" t="0" r="0" b="0"/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17</TotalTime>
  <Application>LibreOffice/7.6.1.2$Windows_X86_64 LibreOffice_project/f5defcebd022c5bc36bbb79be232cb6926d8f674</Application>
  <AppVersion>15.0000</AppVersion>
  <Words>0</Words>
  <Paragraphs>0</Paragraphs>
  <Company>PptxGenJS</Company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2023-11-17T16:28:29Z</dcterms:created>
  <dc:creator>PptxGenJS</dc:creator>
  <dc:description/>
  <dc:language>ru-RU</dc:language>
  <cp:lastModifiedBy/>
  <dcterms:modified xsi:type="dcterms:W3CDTF">2023-11-17T19:46:12Z</dcterms:modified>
  <cp:revision>2</cp:revision>
  <dc:subject>PptxGenJS Presentation</dc:subject>
  <dc:title>PptxGenJS Presentation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otes">
    <vt:i4>8</vt:i4>
  </property>
  <property fmtid="{D5CDD505-2E9C-101B-9397-08002B2CF9AE}" pid="3" name="PresentationFormat">
    <vt:lpwstr>On-screen Show (16:9)</vt:lpwstr>
  </property>
  <property fmtid="{D5CDD505-2E9C-101B-9397-08002B2CF9AE}" pid="4" name="Slides">
    <vt:i4>8</vt:i4>
  </property>
</Properties>
</file>