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Создание платформы для индивидуального здоровья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Платформа для индивидуального здоровья предоставляет персонализированные рекомендации и планы, основанные на анализе данных о здоровье и образе жизни пользователя. Это способствует улучшению качества жизни и профилактике заболеваний.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Проблемы и вызовы в области питания и здоровья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Неправильное питание и малоподвижный образ жизни ведут к росту числа хронических заболеваний.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Необходимы комплексные подходы для улучшения общественного здоровья и устойчивого питания.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Искусственный интеллект в диагностике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ИИ повышает точность и скорость медицинской диагностики.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Технологии и инновации в оценке здоровья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Телемедицина и удаленный мониторинг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Обеспечивают доступ к медицинским услугам в удаленных районах.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Персонализированная медицина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Учитывает генетические особенности для улучшения лечения.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Методы подбора оптимального рациона питания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Анализ потребностей организма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Оценка калорий и макронутриентов для здоровья.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Разнообразие и баланс в питании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Учет индивидуальных особенностей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Регулярный мониторинг и корректировка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Включение различных групп продуктов для оптимизации.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Постоянная оценка и изменение плана при необходимости.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Адаптация рациона с учетом аллергий и предпочтений.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Сбор и обработка данных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Используем данные для создания рекомендаций.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 данных для персонализированных рекомендаций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Анализ пользовательского поведения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Изучаем предпочтения для точных рекомендаций.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Модели машинного обучения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Применяем модели для прогнозирования интересов.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Оценка точности рекомендаций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Анализируем эффективность предложенных рекомендаций.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Витаминные комплексы: когда и какие нужны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Когда принимать витамины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Витамины нужны при недостатке в рационе или по рекомендации врача.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Выбор витаминных комплексов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Комплексы выбираются по возрасту, полу и индивидуальным нуждам.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Риски передозировки витаминов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Избыток витаминов может вызвать нарушения в организме.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Интеграция платформы с устройствами отслеживания здоровья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Удобная синхронизация данных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Быстрая передача данных между устройствами для удобства.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Улучшение пользовательского опыта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Интеграция упрощает доступ к данным и улучшает взаимодействие.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Мониторинг здоровья в реальном времени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Получайте актуальные метрики здоровья для быстрого анализа.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Пользовательский опыт и интерфейс платформы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Интуитивно понятный дизайн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Платформа проста в использовании и не требует обучения.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Адаптивный интерфейс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Интерфейс подстраивается под разные устройства и экраны.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Быстрая навигация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Пользователи легко находят нужные разделы и функции.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Будущее персонализированного здоровья и питания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Технологии мониторинга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Устройства для отслеживания здоровья в реальном времени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Индивидуальные диеты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Разработка планов питания на основе генетики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Умные продукты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Продукты, адаптирующиеся к вашим нуждам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352</Words>
  <Application>Microsoft Macintosh PowerPoint</Application>
  <PresentationFormat>Широкоэкранный</PresentationFormat>
  <Paragraphs>58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Iner</vt:lpstr>
      <vt:lpstr>Inter</vt:lpstr>
      <vt:lpstr>Тема Office</vt:lpstr>
      <vt:lpstr>Создание платформы для индивидуального здоровья</vt:lpstr>
      <vt:lpstr>Проблемы и вызовы в области питания и здоровья</vt:lpstr>
      <vt:lpstr>Технологии и инновации в оценке здоровья</vt:lpstr>
      <vt:lpstr>Методы подбора оптимального рациона питания</vt:lpstr>
      <vt:lpstr>Анализ данных для персонализированных рекомендаций</vt:lpstr>
      <vt:lpstr>Витаминные комплексы: когда и какие нужны</vt:lpstr>
      <vt:lpstr>Интеграция платформы с устройствами отслеживания здоровья</vt:lpstr>
      <vt:lpstr>Пользовательский опыт и интерфейс платформы</vt:lpstr>
      <vt:lpstr>Будущее персонализированного здоровья и питания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2025-12-17T17:49:31Z</dcterms:modified>
</cp:coreProperties>
</file>