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61" r:id="rId4"/>
    <p:sldId id="260" r:id="rId5"/>
    <p:sldId id="262" r:id="rId6"/>
    <p:sldId id="263" r:id="rId7"/>
    <p:sldId id="266" r:id="rId8"/>
    <p:sldId id="264" r:id="rId9"/>
    <p:sldId id="265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231C90-F982-4CA0-9540-AA00DCF1065F}" v="3473" dt="2023-04-10T20:10:31.486"/>
    <p1510:client id="{D8E6579A-B89A-401F-90F5-26379F772B1A}" v="63" dt="2023-04-10T16:01:33.7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982" autoAdjust="0"/>
    <p:restoredTop sz="94660"/>
  </p:normalViewPr>
  <p:slideViewPr>
    <p:cSldViewPr snapToGrid="0">
      <p:cViewPr varScale="1">
        <p:scale>
          <a:sx n="76" d="100"/>
          <a:sy n="76" d="100"/>
        </p:scale>
        <p:origin x="-56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ость" userId="9eb8e6bd4bc96382" providerId="Windows Live" clId="Web-{90231C90-F982-4CA0-9540-AA00DCF1065F}"/>
    <pc:docChg chg="addSld delSld modSld sldOrd addMainMaster delMainMaster">
      <pc:chgData name="Гость" userId="9eb8e6bd4bc96382" providerId="Windows Live" clId="Web-{90231C90-F982-4CA0-9540-AA00DCF1065F}" dt="2023-04-10T20:10:31.486" v="3441" actId="1076"/>
      <pc:docMkLst>
        <pc:docMk/>
      </pc:docMkLst>
      <pc:sldChg chg="delSp modSp del mod setBg modClrScheme delDesignElem chgLayout">
        <pc:chgData name="Гость" userId="9eb8e6bd4bc96382" providerId="Windows Live" clId="Web-{90231C90-F982-4CA0-9540-AA00DCF1065F}" dt="2023-04-10T18:22:35.971" v="7"/>
        <pc:sldMkLst>
          <pc:docMk/>
          <pc:sldMk cId="1351651579" sldId="256"/>
        </pc:sldMkLst>
        <pc:spChg chg="mod ord">
          <ac:chgData name="Гость" userId="9eb8e6bd4bc96382" providerId="Windows Live" clId="Web-{90231C90-F982-4CA0-9540-AA00DCF1065F}" dt="2023-04-10T18:21:53.720" v="5"/>
          <ac:spMkLst>
            <pc:docMk/>
            <pc:sldMk cId="1351651579" sldId="256"/>
            <ac:spMk id="2" creationId="{00000000-0000-0000-0000-000000000000}"/>
          </ac:spMkLst>
        </pc:spChg>
        <pc:spChg chg="mod ord">
          <ac:chgData name="Гость" userId="9eb8e6bd4bc96382" providerId="Windows Live" clId="Web-{90231C90-F982-4CA0-9540-AA00DCF1065F}" dt="2023-04-10T18:21:53.720" v="5"/>
          <ac:spMkLst>
            <pc:docMk/>
            <pc:sldMk cId="1351651579" sldId="256"/>
            <ac:spMk id="3" creationId="{00000000-0000-0000-0000-000000000000}"/>
          </ac:spMkLst>
        </pc:spChg>
        <pc:spChg chg="del">
          <ac:chgData name="Гость" userId="9eb8e6bd4bc96382" providerId="Windows Live" clId="Web-{90231C90-F982-4CA0-9540-AA00DCF1065F}" dt="2023-04-10T18:21:53.720" v="5"/>
          <ac:spMkLst>
            <pc:docMk/>
            <pc:sldMk cId="1351651579" sldId="256"/>
            <ac:spMk id="9" creationId="{D5B012D8-7F27-4758-9AC6-C889B154BD73}"/>
          </ac:spMkLst>
        </pc:spChg>
        <pc:spChg chg="del">
          <ac:chgData name="Гость" userId="9eb8e6bd4bc96382" providerId="Windows Live" clId="Web-{90231C90-F982-4CA0-9540-AA00DCF1065F}" dt="2023-04-10T18:21:53.720" v="5"/>
          <ac:spMkLst>
            <pc:docMk/>
            <pc:sldMk cId="1351651579" sldId="256"/>
            <ac:spMk id="11" creationId="{4063B759-00FC-46D1-9898-8E8625268FAF}"/>
          </ac:spMkLst>
        </pc:spChg>
        <pc:picChg chg="mod">
          <ac:chgData name="Гость" userId="9eb8e6bd4bc96382" providerId="Windows Live" clId="Web-{90231C90-F982-4CA0-9540-AA00DCF1065F}" dt="2023-04-10T18:18:50.760" v="3"/>
          <ac:picMkLst>
            <pc:docMk/>
            <pc:sldMk cId="1351651579" sldId="256"/>
            <ac:picMk id="4" creationId="{158AA656-90DA-EFA9-1172-2E20C2CAED35}"/>
          </ac:picMkLst>
        </pc:picChg>
      </pc:sldChg>
      <pc:sldChg chg="del">
        <pc:chgData name="Гость" userId="9eb8e6bd4bc96382" providerId="Windows Live" clId="Web-{90231C90-F982-4CA0-9540-AA00DCF1065F}" dt="2023-04-10T18:15:47.597" v="0"/>
        <pc:sldMkLst>
          <pc:docMk/>
          <pc:sldMk cId="330026130" sldId="257"/>
        </pc:sldMkLst>
      </pc:sldChg>
      <pc:sldChg chg="modSp new del mod modClrScheme chgLayout">
        <pc:chgData name="Гость" userId="9eb8e6bd4bc96382" providerId="Windows Live" clId="Web-{90231C90-F982-4CA0-9540-AA00DCF1065F}" dt="2023-04-10T18:25:36.337" v="70"/>
        <pc:sldMkLst>
          <pc:docMk/>
          <pc:sldMk cId="1312757904" sldId="257"/>
        </pc:sldMkLst>
        <pc:spChg chg="mod ord">
          <ac:chgData name="Гость" userId="9eb8e6bd4bc96382" providerId="Windows Live" clId="Web-{90231C90-F982-4CA0-9540-AA00DCF1065F}" dt="2023-04-10T18:21:53.720" v="5"/>
          <ac:spMkLst>
            <pc:docMk/>
            <pc:sldMk cId="1312757904" sldId="257"/>
            <ac:spMk id="2" creationId="{6A4D4A8A-DF4D-4E5B-FA09-ECF09B9C11D0}"/>
          </ac:spMkLst>
        </pc:spChg>
        <pc:spChg chg="mod ord">
          <ac:chgData name="Гость" userId="9eb8e6bd4bc96382" providerId="Windows Live" clId="Web-{90231C90-F982-4CA0-9540-AA00DCF1065F}" dt="2023-04-10T18:21:53.720" v="5"/>
          <ac:spMkLst>
            <pc:docMk/>
            <pc:sldMk cId="1312757904" sldId="257"/>
            <ac:spMk id="3" creationId="{D373566E-5B55-436B-38AD-ECD82C0C65FA}"/>
          </ac:spMkLst>
        </pc:spChg>
      </pc:sldChg>
      <pc:sldChg chg="modSp new">
        <pc:chgData name="Гость" userId="9eb8e6bd4bc96382" providerId="Windows Live" clId="Web-{90231C90-F982-4CA0-9540-AA00DCF1065F}" dt="2023-04-10T18:25:30.462" v="69" actId="20577"/>
        <pc:sldMkLst>
          <pc:docMk/>
          <pc:sldMk cId="654946463" sldId="258"/>
        </pc:sldMkLst>
        <pc:spChg chg="mod">
          <ac:chgData name="Гость" userId="9eb8e6bd4bc96382" providerId="Windows Live" clId="Web-{90231C90-F982-4CA0-9540-AA00DCF1065F}" dt="2023-04-10T18:23:41.145" v="39" actId="20577"/>
          <ac:spMkLst>
            <pc:docMk/>
            <pc:sldMk cId="654946463" sldId="258"/>
            <ac:spMk id="2" creationId="{EB1B02D6-32FA-CDE7-F02A-A193A7CC1CFE}"/>
          </ac:spMkLst>
        </pc:spChg>
        <pc:spChg chg="mod">
          <ac:chgData name="Гость" userId="9eb8e6bd4bc96382" providerId="Windows Live" clId="Web-{90231C90-F982-4CA0-9540-AA00DCF1065F}" dt="2023-04-10T18:25:30.462" v="69" actId="20577"/>
          <ac:spMkLst>
            <pc:docMk/>
            <pc:sldMk cId="654946463" sldId="258"/>
            <ac:spMk id="3" creationId="{72E1D5DC-752C-C43A-F1C0-19FC11AFDB2F}"/>
          </ac:spMkLst>
        </pc:spChg>
      </pc:sldChg>
      <pc:sldChg chg="modSp new del mod modClrScheme chgLayout">
        <pc:chgData name="Гость" userId="9eb8e6bd4bc96382" providerId="Windows Live" clId="Web-{90231C90-F982-4CA0-9540-AA00DCF1065F}" dt="2023-04-10T18:22:42.893" v="9"/>
        <pc:sldMkLst>
          <pc:docMk/>
          <pc:sldMk cId="3298090581" sldId="258"/>
        </pc:sldMkLst>
        <pc:spChg chg="mod ord">
          <ac:chgData name="Гость" userId="9eb8e6bd4bc96382" providerId="Windows Live" clId="Web-{90231C90-F982-4CA0-9540-AA00DCF1065F}" dt="2023-04-10T18:21:53.720" v="5"/>
          <ac:spMkLst>
            <pc:docMk/>
            <pc:sldMk cId="3298090581" sldId="258"/>
            <ac:spMk id="2" creationId="{254D3245-DCA5-0D01-AFFD-260161F2BBA9}"/>
          </ac:spMkLst>
        </pc:spChg>
        <pc:spChg chg="mod ord">
          <ac:chgData name="Гость" userId="9eb8e6bd4bc96382" providerId="Windows Live" clId="Web-{90231C90-F982-4CA0-9540-AA00DCF1065F}" dt="2023-04-10T18:21:53.720" v="5"/>
          <ac:spMkLst>
            <pc:docMk/>
            <pc:sldMk cId="3298090581" sldId="258"/>
            <ac:spMk id="3" creationId="{282A46E6-D232-2CD2-C7A0-82C6605FAD09}"/>
          </ac:spMkLst>
        </pc:spChg>
      </pc:sldChg>
      <pc:sldChg chg="addSp modSp new">
        <pc:chgData name="Гость" userId="9eb8e6bd4bc96382" providerId="Windows Live" clId="Web-{90231C90-F982-4CA0-9540-AA00DCF1065F}" dt="2023-04-10T18:35:47.422" v="391" actId="1076"/>
        <pc:sldMkLst>
          <pc:docMk/>
          <pc:sldMk cId="332555294" sldId="259"/>
        </pc:sldMkLst>
        <pc:spChg chg="mod">
          <ac:chgData name="Гость" userId="9eb8e6bd4bc96382" providerId="Windows Live" clId="Web-{90231C90-F982-4CA0-9540-AA00DCF1065F}" dt="2023-04-10T18:34:23.403" v="375" actId="20577"/>
          <ac:spMkLst>
            <pc:docMk/>
            <pc:sldMk cId="332555294" sldId="259"/>
            <ac:spMk id="2" creationId="{6395B771-59A2-FE2F-389F-986826C55BEE}"/>
          </ac:spMkLst>
        </pc:spChg>
        <pc:spChg chg="mod">
          <ac:chgData name="Гость" userId="9eb8e6bd4bc96382" providerId="Windows Live" clId="Web-{90231C90-F982-4CA0-9540-AA00DCF1065F}" dt="2023-04-10T18:35:47.422" v="391" actId="1076"/>
          <ac:spMkLst>
            <pc:docMk/>
            <pc:sldMk cId="332555294" sldId="259"/>
            <ac:spMk id="3" creationId="{DAE692A4-6DD6-7D6F-743B-065FD9FF21DB}"/>
          </ac:spMkLst>
        </pc:spChg>
        <pc:picChg chg="add mod">
          <ac:chgData name="Гость" userId="9eb8e6bd4bc96382" providerId="Windows Live" clId="Web-{90231C90-F982-4CA0-9540-AA00DCF1065F}" dt="2023-04-10T18:35:19.561" v="387" actId="1076"/>
          <ac:picMkLst>
            <pc:docMk/>
            <pc:sldMk cId="332555294" sldId="259"/>
            <ac:picMk id="4" creationId="{ED1DC596-44AC-B12F-4F44-7F05A1C678A6}"/>
          </ac:picMkLst>
        </pc:picChg>
      </pc:sldChg>
      <pc:sldChg chg="new del">
        <pc:chgData name="Гость" userId="9eb8e6bd4bc96382" providerId="Windows Live" clId="Web-{90231C90-F982-4CA0-9540-AA00DCF1065F}" dt="2023-04-10T18:22:45.331" v="10"/>
        <pc:sldMkLst>
          <pc:docMk/>
          <pc:sldMk cId="2713037352" sldId="259"/>
        </pc:sldMkLst>
      </pc:sldChg>
      <pc:sldChg chg="addSp modSp new">
        <pc:chgData name="Гость" userId="9eb8e6bd4bc96382" providerId="Windows Live" clId="Web-{90231C90-F982-4CA0-9540-AA00DCF1065F}" dt="2023-04-10T19:34:22.986" v="1795" actId="20577"/>
        <pc:sldMkLst>
          <pc:docMk/>
          <pc:sldMk cId="2300552936" sldId="260"/>
        </pc:sldMkLst>
        <pc:spChg chg="mod">
          <ac:chgData name="Гость" userId="9eb8e6bd4bc96382" providerId="Windows Live" clId="Web-{90231C90-F982-4CA0-9540-AA00DCF1065F}" dt="2023-04-10T19:34:22.986" v="1795" actId="20577"/>
          <ac:spMkLst>
            <pc:docMk/>
            <pc:sldMk cId="2300552936" sldId="260"/>
            <ac:spMk id="2" creationId="{7D91371D-D96D-3CA5-93AD-3C549BEB1807}"/>
          </ac:spMkLst>
        </pc:spChg>
        <pc:spChg chg="mod">
          <ac:chgData name="Гость" userId="9eb8e6bd4bc96382" providerId="Windows Live" clId="Web-{90231C90-F982-4CA0-9540-AA00DCF1065F}" dt="2023-04-10T18:39:18.757" v="457" actId="1076"/>
          <ac:spMkLst>
            <pc:docMk/>
            <pc:sldMk cId="2300552936" sldId="260"/>
            <ac:spMk id="3" creationId="{F5400A39-609D-DBD9-7445-8EE696B0F91A}"/>
          </ac:spMkLst>
        </pc:spChg>
        <pc:picChg chg="add mod ord">
          <ac:chgData name="Гость" userId="9eb8e6bd4bc96382" providerId="Windows Live" clId="Web-{90231C90-F982-4CA0-9540-AA00DCF1065F}" dt="2023-04-10T18:39:24.523" v="459" actId="1076"/>
          <ac:picMkLst>
            <pc:docMk/>
            <pc:sldMk cId="2300552936" sldId="260"/>
            <ac:picMk id="4" creationId="{A6D098EE-1A3B-41D3-A603-11D384E7695B}"/>
          </ac:picMkLst>
        </pc:picChg>
      </pc:sldChg>
      <pc:sldChg chg="addSp modSp new ord">
        <pc:chgData name="Гость" userId="9eb8e6bd4bc96382" providerId="Windows Live" clId="Web-{90231C90-F982-4CA0-9540-AA00DCF1065F}" dt="2023-04-10T19:11:42.031" v="1478" actId="1076"/>
        <pc:sldMkLst>
          <pc:docMk/>
          <pc:sldMk cId="2832239303" sldId="261"/>
        </pc:sldMkLst>
        <pc:spChg chg="mod">
          <ac:chgData name="Гость" userId="9eb8e6bd4bc96382" providerId="Windows Live" clId="Web-{90231C90-F982-4CA0-9540-AA00DCF1065F}" dt="2023-04-10T18:40:42.854" v="480" actId="20577"/>
          <ac:spMkLst>
            <pc:docMk/>
            <pc:sldMk cId="2832239303" sldId="261"/>
            <ac:spMk id="2" creationId="{A71CB50F-8274-B71B-6EED-7ED2A149F6BF}"/>
          </ac:spMkLst>
        </pc:spChg>
        <pc:spChg chg="mod">
          <ac:chgData name="Гость" userId="9eb8e6bd4bc96382" providerId="Windows Live" clId="Web-{90231C90-F982-4CA0-9540-AA00DCF1065F}" dt="2023-04-10T19:10:13.746" v="1469" actId="20577"/>
          <ac:spMkLst>
            <pc:docMk/>
            <pc:sldMk cId="2832239303" sldId="261"/>
            <ac:spMk id="3" creationId="{030FA920-3894-A482-0FF5-2103F1C71F6C}"/>
          </ac:spMkLst>
        </pc:spChg>
        <pc:picChg chg="add mod">
          <ac:chgData name="Гость" userId="9eb8e6bd4bc96382" providerId="Windows Live" clId="Web-{90231C90-F982-4CA0-9540-AA00DCF1065F}" dt="2023-04-10T19:11:42.031" v="1478" actId="1076"/>
          <ac:picMkLst>
            <pc:docMk/>
            <pc:sldMk cId="2832239303" sldId="261"/>
            <ac:picMk id="4" creationId="{87F11B25-B684-BF1E-4D1F-542CD5E659AB}"/>
          </ac:picMkLst>
        </pc:picChg>
      </pc:sldChg>
      <pc:sldChg chg="addSp delSp modSp new">
        <pc:chgData name="Гость" userId="9eb8e6bd4bc96382" providerId="Windows Live" clId="Web-{90231C90-F982-4CA0-9540-AA00DCF1065F}" dt="2023-04-10T19:18:35.764" v="1532" actId="20577"/>
        <pc:sldMkLst>
          <pc:docMk/>
          <pc:sldMk cId="2478634640" sldId="262"/>
        </pc:sldMkLst>
        <pc:spChg chg="mod">
          <ac:chgData name="Гость" userId="9eb8e6bd4bc96382" providerId="Windows Live" clId="Web-{90231C90-F982-4CA0-9540-AA00DCF1065F}" dt="2023-04-10T19:13:21.237" v="1497" actId="20577"/>
          <ac:spMkLst>
            <pc:docMk/>
            <pc:sldMk cId="2478634640" sldId="262"/>
            <ac:spMk id="2" creationId="{75D3F311-222D-0B04-5525-AD90672E4FC3}"/>
          </ac:spMkLst>
        </pc:spChg>
        <pc:spChg chg="mod">
          <ac:chgData name="Гость" userId="9eb8e6bd4bc96382" providerId="Windows Live" clId="Web-{90231C90-F982-4CA0-9540-AA00DCF1065F}" dt="2023-04-10T19:18:35.764" v="1532" actId="20577"/>
          <ac:spMkLst>
            <pc:docMk/>
            <pc:sldMk cId="2478634640" sldId="262"/>
            <ac:spMk id="3" creationId="{239B68D6-A92E-1CE7-51D6-D34307D7C9EE}"/>
          </ac:spMkLst>
        </pc:spChg>
        <pc:picChg chg="add del mod">
          <ac:chgData name="Гость" userId="9eb8e6bd4bc96382" providerId="Windows Live" clId="Web-{90231C90-F982-4CA0-9540-AA00DCF1065F}" dt="2023-04-10T19:16:33.463" v="1514"/>
          <ac:picMkLst>
            <pc:docMk/>
            <pc:sldMk cId="2478634640" sldId="262"/>
            <ac:picMk id="4" creationId="{6A7DC7AB-58B4-3DFA-DEBB-904E30D1C384}"/>
          </ac:picMkLst>
        </pc:picChg>
        <pc:picChg chg="add del mod">
          <ac:chgData name="Гость" userId="9eb8e6bd4bc96382" providerId="Windows Live" clId="Web-{90231C90-F982-4CA0-9540-AA00DCF1065F}" dt="2023-04-10T19:16:39.916" v="1516"/>
          <ac:picMkLst>
            <pc:docMk/>
            <pc:sldMk cId="2478634640" sldId="262"/>
            <ac:picMk id="5" creationId="{C570A7B5-4B2A-21BF-CCA0-138C3EB39F56}"/>
          </ac:picMkLst>
        </pc:picChg>
        <pc:picChg chg="add mod">
          <ac:chgData name="Гость" userId="9eb8e6bd4bc96382" providerId="Windows Live" clId="Web-{90231C90-F982-4CA0-9540-AA00DCF1065F}" dt="2023-04-10T19:17:24.402" v="1525" actId="1076"/>
          <ac:picMkLst>
            <pc:docMk/>
            <pc:sldMk cId="2478634640" sldId="262"/>
            <ac:picMk id="6" creationId="{615960AB-9417-7754-0303-97ED266A68E1}"/>
          </ac:picMkLst>
        </pc:picChg>
      </pc:sldChg>
      <pc:sldChg chg="addSp modSp new">
        <pc:chgData name="Гость" userId="9eb8e6bd4bc96382" providerId="Windows Live" clId="Web-{90231C90-F982-4CA0-9540-AA00DCF1065F}" dt="2023-04-10T19:29:37.569" v="1791" actId="20577"/>
        <pc:sldMkLst>
          <pc:docMk/>
          <pc:sldMk cId="1504374901" sldId="263"/>
        </pc:sldMkLst>
        <pc:spChg chg="mod">
          <ac:chgData name="Гость" userId="9eb8e6bd4bc96382" providerId="Windows Live" clId="Web-{90231C90-F982-4CA0-9540-AA00DCF1065F}" dt="2023-04-10T19:20:10.939" v="1566" actId="20577"/>
          <ac:spMkLst>
            <pc:docMk/>
            <pc:sldMk cId="1504374901" sldId="263"/>
            <ac:spMk id="2" creationId="{CBFD76B9-AA61-E02C-FF40-1C8C3B0BE2B3}"/>
          </ac:spMkLst>
        </pc:spChg>
        <pc:spChg chg="mod">
          <ac:chgData name="Гость" userId="9eb8e6bd4bc96382" providerId="Windows Live" clId="Web-{90231C90-F982-4CA0-9540-AA00DCF1065F}" dt="2023-04-10T19:29:37.569" v="1791" actId="20577"/>
          <ac:spMkLst>
            <pc:docMk/>
            <pc:sldMk cId="1504374901" sldId="263"/>
            <ac:spMk id="3" creationId="{3D1BB0FE-4668-613B-33CF-4C12B9D676C7}"/>
          </ac:spMkLst>
        </pc:spChg>
        <pc:picChg chg="add mod">
          <ac:chgData name="Гость" userId="9eb8e6bd4bc96382" providerId="Windows Live" clId="Web-{90231C90-F982-4CA0-9540-AA00DCF1065F}" dt="2023-04-10T19:27:27.190" v="1682" actId="1076"/>
          <ac:picMkLst>
            <pc:docMk/>
            <pc:sldMk cId="1504374901" sldId="263"/>
            <ac:picMk id="4" creationId="{894FDEF0-661C-A339-472A-BB8DA4AFA528}"/>
          </ac:picMkLst>
        </pc:picChg>
      </pc:sldChg>
      <pc:sldChg chg="modSp new">
        <pc:chgData name="Гость" userId="9eb8e6bd4bc96382" providerId="Windows Live" clId="Web-{90231C90-F982-4CA0-9540-AA00DCF1065F}" dt="2023-04-10T20:03:16.251" v="3317" actId="20577"/>
        <pc:sldMkLst>
          <pc:docMk/>
          <pc:sldMk cId="1454420642" sldId="264"/>
        </pc:sldMkLst>
        <pc:spChg chg="mod">
          <ac:chgData name="Гость" userId="9eb8e6bd4bc96382" providerId="Windows Live" clId="Web-{90231C90-F982-4CA0-9540-AA00DCF1065F}" dt="2023-04-10T19:36:37.131" v="1896" actId="20577"/>
          <ac:spMkLst>
            <pc:docMk/>
            <pc:sldMk cId="1454420642" sldId="264"/>
            <ac:spMk id="2" creationId="{65772BCE-80C3-8F9D-26CA-57B2D4386D84}"/>
          </ac:spMkLst>
        </pc:spChg>
        <pc:spChg chg="mod">
          <ac:chgData name="Гость" userId="9eb8e6bd4bc96382" providerId="Windows Live" clId="Web-{90231C90-F982-4CA0-9540-AA00DCF1065F}" dt="2023-04-10T20:03:16.251" v="3317" actId="20577"/>
          <ac:spMkLst>
            <pc:docMk/>
            <pc:sldMk cId="1454420642" sldId="264"/>
            <ac:spMk id="3" creationId="{3B441F9A-33BE-2012-CB84-B031113D4E58}"/>
          </ac:spMkLst>
        </pc:spChg>
      </pc:sldChg>
      <pc:sldChg chg="modSp new">
        <pc:chgData name="Гость" userId="9eb8e6bd4bc96382" providerId="Windows Live" clId="Web-{90231C90-F982-4CA0-9540-AA00DCF1065F}" dt="2023-04-10T19:53:32.371" v="2750" actId="20577"/>
        <pc:sldMkLst>
          <pc:docMk/>
          <pc:sldMk cId="2681522264" sldId="265"/>
        </pc:sldMkLst>
        <pc:spChg chg="mod">
          <ac:chgData name="Гость" userId="9eb8e6bd4bc96382" providerId="Windows Live" clId="Web-{90231C90-F982-4CA0-9540-AA00DCF1065F}" dt="2023-04-10T19:43:33.302" v="2214" actId="20577"/>
          <ac:spMkLst>
            <pc:docMk/>
            <pc:sldMk cId="2681522264" sldId="265"/>
            <ac:spMk id="2" creationId="{51B1B63F-D2C4-0B48-0E9B-D98A530299D3}"/>
          </ac:spMkLst>
        </pc:spChg>
        <pc:spChg chg="mod">
          <ac:chgData name="Гость" userId="9eb8e6bd4bc96382" providerId="Windows Live" clId="Web-{90231C90-F982-4CA0-9540-AA00DCF1065F}" dt="2023-04-10T19:53:32.371" v="2750" actId="20577"/>
          <ac:spMkLst>
            <pc:docMk/>
            <pc:sldMk cId="2681522264" sldId="265"/>
            <ac:spMk id="3" creationId="{4BAA3253-B6EF-E4E7-F0E7-FDE77C70DA7A}"/>
          </ac:spMkLst>
        </pc:spChg>
      </pc:sldChg>
      <pc:sldChg chg="modSp new ord">
        <pc:chgData name="Гость" userId="9eb8e6bd4bc96382" providerId="Windows Live" clId="Web-{90231C90-F982-4CA0-9540-AA00DCF1065F}" dt="2023-04-10T19:59:37.134" v="3149" actId="20577"/>
        <pc:sldMkLst>
          <pc:docMk/>
          <pc:sldMk cId="770128815" sldId="266"/>
        </pc:sldMkLst>
        <pc:spChg chg="mod">
          <ac:chgData name="Гость" userId="9eb8e6bd4bc96382" providerId="Windows Live" clId="Web-{90231C90-F982-4CA0-9540-AA00DCF1065F}" dt="2023-04-10T19:54:13.888" v="2788" actId="20577"/>
          <ac:spMkLst>
            <pc:docMk/>
            <pc:sldMk cId="770128815" sldId="266"/>
            <ac:spMk id="2" creationId="{95015F26-5CA2-2523-017F-278E9CEDA8B3}"/>
          </ac:spMkLst>
        </pc:spChg>
        <pc:spChg chg="mod">
          <ac:chgData name="Гость" userId="9eb8e6bd4bc96382" providerId="Windows Live" clId="Web-{90231C90-F982-4CA0-9540-AA00DCF1065F}" dt="2023-04-10T19:59:37.134" v="3149" actId="20577"/>
          <ac:spMkLst>
            <pc:docMk/>
            <pc:sldMk cId="770128815" sldId="266"/>
            <ac:spMk id="3" creationId="{5BD48B8D-9CD3-FE3F-E793-EFB8B0A850D0}"/>
          </ac:spMkLst>
        </pc:spChg>
      </pc:sldChg>
      <pc:sldChg chg="addSp delSp modSp new del">
        <pc:chgData name="Гость" userId="9eb8e6bd4bc96382" providerId="Windows Live" clId="Web-{90231C90-F982-4CA0-9540-AA00DCF1065F}" dt="2023-04-10T20:07:16.994" v="3381"/>
        <pc:sldMkLst>
          <pc:docMk/>
          <pc:sldMk cId="2304425926" sldId="267"/>
        </pc:sldMkLst>
        <pc:picChg chg="add del mod">
          <ac:chgData name="Гость" userId="9eb8e6bd4bc96382" providerId="Windows Live" clId="Web-{90231C90-F982-4CA0-9540-AA00DCF1065F}" dt="2023-04-10T20:06:25.586" v="3380"/>
          <ac:picMkLst>
            <pc:docMk/>
            <pc:sldMk cId="2304425926" sldId="267"/>
            <ac:picMk id="2" creationId="{377906D4-0912-D7FF-DB07-99FC3BD2BAE8}"/>
          </ac:picMkLst>
        </pc:picChg>
      </pc:sldChg>
      <pc:sldChg chg="addSp modSp new">
        <pc:chgData name="Гость" userId="9eb8e6bd4bc96382" providerId="Windows Live" clId="Web-{90231C90-F982-4CA0-9540-AA00DCF1065F}" dt="2023-04-10T20:10:31.486" v="3441" actId="1076"/>
        <pc:sldMkLst>
          <pc:docMk/>
          <pc:sldMk cId="3283964617" sldId="267"/>
        </pc:sldMkLst>
        <pc:spChg chg="mod">
          <ac:chgData name="Гость" userId="9eb8e6bd4bc96382" providerId="Windows Live" clId="Web-{90231C90-F982-4CA0-9540-AA00DCF1065F}" dt="2023-04-10T20:07:53.339" v="3411" actId="20577"/>
          <ac:spMkLst>
            <pc:docMk/>
            <pc:sldMk cId="3283964617" sldId="267"/>
            <ac:spMk id="2" creationId="{A09568D3-D720-5D1A-F628-EF93D29A5486}"/>
          </ac:spMkLst>
        </pc:spChg>
        <pc:picChg chg="add mod">
          <ac:chgData name="Гость" userId="9eb8e6bd4bc96382" providerId="Windows Live" clId="Web-{90231C90-F982-4CA0-9540-AA00DCF1065F}" dt="2023-04-10T20:10:31.486" v="3441" actId="1076"/>
          <ac:picMkLst>
            <pc:docMk/>
            <pc:sldMk cId="3283964617" sldId="267"/>
            <ac:picMk id="3" creationId="{9B4E9B9E-5CFF-3EB5-A8F3-ACC077FE6ADA}"/>
          </ac:picMkLst>
        </pc:picChg>
        <pc:picChg chg="add mod">
          <ac:chgData name="Гость" userId="9eb8e6bd4bc96382" providerId="Windows Live" clId="Web-{90231C90-F982-4CA0-9540-AA00DCF1065F}" dt="2023-04-10T20:10:28.251" v="3440" actId="1076"/>
          <ac:picMkLst>
            <pc:docMk/>
            <pc:sldMk cId="3283964617" sldId="267"/>
            <ac:picMk id="4" creationId="{26C6062B-7BC6-C96C-5D4A-F0A5284818BF}"/>
          </ac:picMkLst>
        </pc:picChg>
      </pc:sldChg>
      <pc:sldChg chg="modSp new del">
        <pc:chgData name="Гость" userId="9eb8e6bd4bc96382" providerId="Windows Live" clId="Web-{90231C90-F982-4CA0-9540-AA00DCF1065F}" dt="2023-04-10T20:05:21.006" v="3374"/>
        <pc:sldMkLst>
          <pc:docMk/>
          <pc:sldMk cId="3548361076" sldId="267"/>
        </pc:sldMkLst>
        <pc:spChg chg="mod">
          <ac:chgData name="Гость" userId="9eb8e6bd4bc96382" providerId="Windows Live" clId="Web-{90231C90-F982-4CA0-9540-AA00DCF1065F}" dt="2023-04-10T20:05:08.615" v="3373" actId="20577"/>
          <ac:spMkLst>
            <pc:docMk/>
            <pc:sldMk cId="3548361076" sldId="267"/>
            <ac:spMk id="3" creationId="{45E8E670-E5F3-400B-F33E-2980267C6B70}"/>
          </ac:spMkLst>
        </pc:spChg>
      </pc:sldChg>
      <pc:sldMasterChg chg="del delSldLayout">
        <pc:chgData name="Гость" userId="9eb8e6bd4bc96382" providerId="Windows Live" clId="Web-{90231C90-F982-4CA0-9540-AA00DCF1065F}" dt="2023-04-10T18:21:53.720" v="5"/>
        <pc:sldMasterMkLst>
          <pc:docMk/>
          <pc:sldMasterMk cId="2433306347" sldId="2147483660"/>
        </pc:sldMasterMkLst>
        <pc:sldLayoutChg chg="del">
          <pc:chgData name="Гость" userId="9eb8e6bd4bc96382" providerId="Windows Live" clId="Web-{90231C90-F982-4CA0-9540-AA00DCF1065F}" dt="2023-04-10T18:21:53.720" v="5"/>
          <pc:sldLayoutMkLst>
            <pc:docMk/>
            <pc:sldMasterMk cId="2433306347" sldId="2147483660"/>
            <pc:sldLayoutMk cId="849577139" sldId="2147483661"/>
          </pc:sldLayoutMkLst>
        </pc:sldLayoutChg>
        <pc:sldLayoutChg chg="del">
          <pc:chgData name="Гость" userId="9eb8e6bd4bc96382" providerId="Windows Live" clId="Web-{90231C90-F982-4CA0-9540-AA00DCF1065F}" dt="2023-04-10T18:21:53.720" v="5"/>
          <pc:sldLayoutMkLst>
            <pc:docMk/>
            <pc:sldMasterMk cId="2433306347" sldId="2147483660"/>
            <pc:sldLayoutMk cId="202344136" sldId="2147483662"/>
          </pc:sldLayoutMkLst>
        </pc:sldLayoutChg>
        <pc:sldLayoutChg chg="del">
          <pc:chgData name="Гость" userId="9eb8e6bd4bc96382" providerId="Windows Live" clId="Web-{90231C90-F982-4CA0-9540-AA00DCF1065F}" dt="2023-04-10T18:21:53.720" v="5"/>
          <pc:sldLayoutMkLst>
            <pc:docMk/>
            <pc:sldMasterMk cId="2433306347" sldId="2147483660"/>
            <pc:sldLayoutMk cId="2041889089" sldId="2147483663"/>
          </pc:sldLayoutMkLst>
        </pc:sldLayoutChg>
        <pc:sldLayoutChg chg="del">
          <pc:chgData name="Гость" userId="9eb8e6bd4bc96382" providerId="Windows Live" clId="Web-{90231C90-F982-4CA0-9540-AA00DCF1065F}" dt="2023-04-10T18:21:53.720" v="5"/>
          <pc:sldLayoutMkLst>
            <pc:docMk/>
            <pc:sldMasterMk cId="2433306347" sldId="2147483660"/>
            <pc:sldLayoutMk cId="4101027808" sldId="2147483664"/>
          </pc:sldLayoutMkLst>
        </pc:sldLayoutChg>
        <pc:sldLayoutChg chg="del">
          <pc:chgData name="Гость" userId="9eb8e6bd4bc96382" providerId="Windows Live" clId="Web-{90231C90-F982-4CA0-9540-AA00DCF1065F}" dt="2023-04-10T18:21:53.720" v="5"/>
          <pc:sldLayoutMkLst>
            <pc:docMk/>
            <pc:sldMasterMk cId="2433306347" sldId="2147483660"/>
            <pc:sldLayoutMk cId="2676088763" sldId="2147483665"/>
          </pc:sldLayoutMkLst>
        </pc:sldLayoutChg>
        <pc:sldLayoutChg chg="del">
          <pc:chgData name="Гость" userId="9eb8e6bd4bc96382" providerId="Windows Live" clId="Web-{90231C90-F982-4CA0-9540-AA00DCF1065F}" dt="2023-04-10T18:21:53.720" v="5"/>
          <pc:sldLayoutMkLst>
            <pc:docMk/>
            <pc:sldMasterMk cId="2433306347" sldId="2147483660"/>
            <pc:sldLayoutMk cId="3389087406" sldId="2147483666"/>
          </pc:sldLayoutMkLst>
        </pc:sldLayoutChg>
        <pc:sldLayoutChg chg="del">
          <pc:chgData name="Гость" userId="9eb8e6bd4bc96382" providerId="Windows Live" clId="Web-{90231C90-F982-4CA0-9540-AA00DCF1065F}" dt="2023-04-10T18:21:53.720" v="5"/>
          <pc:sldLayoutMkLst>
            <pc:docMk/>
            <pc:sldMasterMk cId="2433306347" sldId="2147483660"/>
            <pc:sldLayoutMk cId="1944115215" sldId="2147483667"/>
          </pc:sldLayoutMkLst>
        </pc:sldLayoutChg>
        <pc:sldLayoutChg chg="del">
          <pc:chgData name="Гость" userId="9eb8e6bd4bc96382" providerId="Windows Live" clId="Web-{90231C90-F982-4CA0-9540-AA00DCF1065F}" dt="2023-04-10T18:21:53.720" v="5"/>
          <pc:sldLayoutMkLst>
            <pc:docMk/>
            <pc:sldMasterMk cId="2433306347" sldId="2147483660"/>
            <pc:sldLayoutMk cId="1301028642" sldId="2147483668"/>
          </pc:sldLayoutMkLst>
        </pc:sldLayoutChg>
        <pc:sldLayoutChg chg="del">
          <pc:chgData name="Гость" userId="9eb8e6bd4bc96382" providerId="Windows Live" clId="Web-{90231C90-F982-4CA0-9540-AA00DCF1065F}" dt="2023-04-10T18:21:53.720" v="5"/>
          <pc:sldLayoutMkLst>
            <pc:docMk/>
            <pc:sldMasterMk cId="2433306347" sldId="2147483660"/>
            <pc:sldLayoutMk cId="474211516" sldId="2147483669"/>
          </pc:sldLayoutMkLst>
        </pc:sldLayoutChg>
        <pc:sldLayoutChg chg="del">
          <pc:chgData name="Гость" userId="9eb8e6bd4bc96382" providerId="Windows Live" clId="Web-{90231C90-F982-4CA0-9540-AA00DCF1065F}" dt="2023-04-10T18:21:53.720" v="5"/>
          <pc:sldLayoutMkLst>
            <pc:docMk/>
            <pc:sldMasterMk cId="2433306347" sldId="2147483660"/>
            <pc:sldLayoutMk cId="3457870011" sldId="2147483670"/>
          </pc:sldLayoutMkLst>
        </pc:sldLayoutChg>
        <pc:sldLayoutChg chg="del">
          <pc:chgData name="Гость" userId="9eb8e6bd4bc96382" providerId="Windows Live" clId="Web-{90231C90-F982-4CA0-9540-AA00DCF1065F}" dt="2023-04-10T18:21:53.720" v="5"/>
          <pc:sldLayoutMkLst>
            <pc:docMk/>
            <pc:sldMasterMk cId="2433306347" sldId="2147483660"/>
            <pc:sldLayoutMk cId="2080260701" sldId="2147483671"/>
          </pc:sldLayoutMkLst>
        </pc:sldLayoutChg>
      </pc:sldMasterChg>
      <pc:sldMasterChg chg="add addSldLayout modSldLayout">
        <pc:chgData name="Гость" userId="9eb8e6bd4bc96382" providerId="Windows Live" clId="Web-{90231C90-F982-4CA0-9540-AA00DCF1065F}" dt="2023-04-10T18:21:53.720" v="5"/>
        <pc:sldMasterMkLst>
          <pc:docMk/>
          <pc:sldMasterMk cId="1320227170" sldId="2147483672"/>
        </pc:sldMasterMkLst>
        <pc:sldLayoutChg chg="add mod replId">
          <pc:chgData name="Гость" userId="9eb8e6bd4bc96382" providerId="Windows Live" clId="Web-{90231C90-F982-4CA0-9540-AA00DCF1065F}" dt="2023-04-10T18:21:53.720" v="5"/>
          <pc:sldLayoutMkLst>
            <pc:docMk/>
            <pc:sldMasterMk cId="1320227170" sldId="2147483672"/>
            <pc:sldLayoutMk cId="1006249937" sldId="2147483673"/>
          </pc:sldLayoutMkLst>
        </pc:sldLayoutChg>
        <pc:sldLayoutChg chg="add mod replId">
          <pc:chgData name="Гость" userId="9eb8e6bd4bc96382" providerId="Windows Live" clId="Web-{90231C90-F982-4CA0-9540-AA00DCF1065F}" dt="2023-04-10T18:21:53.720" v="5"/>
          <pc:sldLayoutMkLst>
            <pc:docMk/>
            <pc:sldMasterMk cId="1320227170" sldId="2147483672"/>
            <pc:sldLayoutMk cId="1954309965" sldId="2147483674"/>
          </pc:sldLayoutMkLst>
        </pc:sldLayoutChg>
        <pc:sldLayoutChg chg="add mod replId">
          <pc:chgData name="Гость" userId="9eb8e6bd4bc96382" providerId="Windows Live" clId="Web-{90231C90-F982-4CA0-9540-AA00DCF1065F}" dt="2023-04-10T18:21:53.720" v="5"/>
          <pc:sldLayoutMkLst>
            <pc:docMk/>
            <pc:sldMasterMk cId="1320227170" sldId="2147483672"/>
            <pc:sldLayoutMk cId="1598054005" sldId="2147483675"/>
          </pc:sldLayoutMkLst>
        </pc:sldLayoutChg>
        <pc:sldLayoutChg chg="add mod replId">
          <pc:chgData name="Гость" userId="9eb8e6bd4bc96382" providerId="Windows Live" clId="Web-{90231C90-F982-4CA0-9540-AA00DCF1065F}" dt="2023-04-10T18:21:53.720" v="5"/>
          <pc:sldLayoutMkLst>
            <pc:docMk/>
            <pc:sldMasterMk cId="1320227170" sldId="2147483672"/>
            <pc:sldLayoutMk cId="821421720" sldId="2147483676"/>
          </pc:sldLayoutMkLst>
        </pc:sldLayoutChg>
        <pc:sldLayoutChg chg="add mod replId">
          <pc:chgData name="Гость" userId="9eb8e6bd4bc96382" providerId="Windows Live" clId="Web-{90231C90-F982-4CA0-9540-AA00DCF1065F}" dt="2023-04-10T18:21:53.720" v="5"/>
          <pc:sldLayoutMkLst>
            <pc:docMk/>
            <pc:sldMasterMk cId="1320227170" sldId="2147483672"/>
            <pc:sldLayoutMk cId="3945348493" sldId="2147483677"/>
          </pc:sldLayoutMkLst>
        </pc:sldLayoutChg>
        <pc:sldLayoutChg chg="add mod replId">
          <pc:chgData name="Гость" userId="9eb8e6bd4bc96382" providerId="Windows Live" clId="Web-{90231C90-F982-4CA0-9540-AA00DCF1065F}" dt="2023-04-10T18:21:53.720" v="5"/>
          <pc:sldLayoutMkLst>
            <pc:docMk/>
            <pc:sldMasterMk cId="1320227170" sldId="2147483672"/>
            <pc:sldLayoutMk cId="1962308809" sldId="2147483678"/>
          </pc:sldLayoutMkLst>
        </pc:sldLayoutChg>
        <pc:sldLayoutChg chg="add mod replId">
          <pc:chgData name="Гость" userId="9eb8e6bd4bc96382" providerId="Windows Live" clId="Web-{90231C90-F982-4CA0-9540-AA00DCF1065F}" dt="2023-04-10T18:21:53.720" v="5"/>
          <pc:sldLayoutMkLst>
            <pc:docMk/>
            <pc:sldMasterMk cId="1320227170" sldId="2147483672"/>
            <pc:sldLayoutMk cId="2873521117" sldId="2147483679"/>
          </pc:sldLayoutMkLst>
        </pc:sldLayoutChg>
        <pc:sldLayoutChg chg="add mod replId">
          <pc:chgData name="Гость" userId="9eb8e6bd4bc96382" providerId="Windows Live" clId="Web-{90231C90-F982-4CA0-9540-AA00DCF1065F}" dt="2023-04-10T18:21:53.720" v="5"/>
          <pc:sldLayoutMkLst>
            <pc:docMk/>
            <pc:sldMasterMk cId="1320227170" sldId="2147483672"/>
            <pc:sldLayoutMk cId="2841822870" sldId="2147483680"/>
          </pc:sldLayoutMkLst>
        </pc:sldLayoutChg>
        <pc:sldLayoutChg chg="add mod replId">
          <pc:chgData name="Гость" userId="9eb8e6bd4bc96382" providerId="Windows Live" clId="Web-{90231C90-F982-4CA0-9540-AA00DCF1065F}" dt="2023-04-10T18:21:53.720" v="5"/>
          <pc:sldLayoutMkLst>
            <pc:docMk/>
            <pc:sldMasterMk cId="1320227170" sldId="2147483672"/>
            <pc:sldLayoutMk cId="3757450460" sldId="2147483681"/>
          </pc:sldLayoutMkLst>
        </pc:sldLayoutChg>
        <pc:sldLayoutChg chg="add mod replId">
          <pc:chgData name="Гость" userId="9eb8e6bd4bc96382" providerId="Windows Live" clId="Web-{90231C90-F982-4CA0-9540-AA00DCF1065F}" dt="2023-04-10T18:21:53.720" v="5"/>
          <pc:sldLayoutMkLst>
            <pc:docMk/>
            <pc:sldMasterMk cId="1320227170" sldId="2147483672"/>
            <pc:sldLayoutMk cId="102865404" sldId="2147483682"/>
          </pc:sldLayoutMkLst>
        </pc:sldLayoutChg>
        <pc:sldLayoutChg chg="add mod replId">
          <pc:chgData name="Гость" userId="9eb8e6bd4bc96382" providerId="Windows Live" clId="Web-{90231C90-F982-4CA0-9540-AA00DCF1065F}" dt="2023-04-10T18:21:53.720" v="5"/>
          <pc:sldLayoutMkLst>
            <pc:docMk/>
            <pc:sldMasterMk cId="1320227170" sldId="2147483672"/>
            <pc:sldLayoutMk cId="3792109536" sldId="2147483683"/>
          </pc:sldLayoutMkLst>
        </pc:sldLayoutChg>
      </pc:sldMasterChg>
    </pc:docChg>
  </pc:docChgLst>
  <pc:docChgLst>
    <pc:chgData name="Гость" userId="9eb8e6bd4bc96382" providerId="Windows Live" clId="Web-{D8E6579A-B89A-401F-90F5-26379F772B1A}"/>
    <pc:docChg chg="addSld modSld addMainMaster delMainMaster">
      <pc:chgData name="Гость" userId="9eb8e6bd4bc96382" providerId="Windows Live" clId="Web-{D8E6579A-B89A-401F-90F5-26379F772B1A}" dt="2023-04-10T16:01:33.780" v="64" actId="20577"/>
      <pc:docMkLst>
        <pc:docMk/>
      </pc:docMkLst>
      <pc:sldChg chg="addSp modSp mod setBg modClrScheme chgLayout">
        <pc:chgData name="Гость" userId="9eb8e6bd4bc96382" providerId="Windows Live" clId="Web-{D8E6579A-B89A-401F-90F5-26379F772B1A}" dt="2023-04-10T15:41:39.578" v="47"/>
        <pc:sldMkLst>
          <pc:docMk/>
          <pc:sldMk cId="1351651579" sldId="256"/>
        </pc:sldMkLst>
        <pc:spChg chg="mod">
          <ac:chgData name="Гость" userId="9eb8e6bd4bc96382" providerId="Windows Live" clId="Web-{D8E6579A-B89A-401F-90F5-26379F772B1A}" dt="2023-04-10T15:41:39.578" v="47"/>
          <ac:spMkLst>
            <pc:docMk/>
            <pc:sldMk cId="1351651579" sldId="256"/>
            <ac:spMk id="2" creationId="{00000000-0000-0000-0000-000000000000}"/>
          </ac:spMkLst>
        </pc:spChg>
        <pc:spChg chg="mod">
          <ac:chgData name="Гость" userId="9eb8e6bd4bc96382" providerId="Windows Live" clId="Web-{D8E6579A-B89A-401F-90F5-26379F772B1A}" dt="2023-04-10T15:41:39.578" v="47"/>
          <ac:spMkLst>
            <pc:docMk/>
            <pc:sldMk cId="1351651579" sldId="256"/>
            <ac:spMk id="3" creationId="{00000000-0000-0000-0000-000000000000}"/>
          </ac:spMkLst>
        </pc:spChg>
        <pc:spChg chg="add">
          <ac:chgData name="Гость" userId="9eb8e6bd4bc96382" providerId="Windows Live" clId="Web-{D8E6579A-B89A-401F-90F5-26379F772B1A}" dt="2023-04-10T15:41:39.578" v="47"/>
          <ac:spMkLst>
            <pc:docMk/>
            <pc:sldMk cId="1351651579" sldId="256"/>
            <ac:spMk id="9" creationId="{D5B012D8-7F27-4758-9AC6-C889B154BD73}"/>
          </ac:spMkLst>
        </pc:spChg>
        <pc:spChg chg="add">
          <ac:chgData name="Гость" userId="9eb8e6bd4bc96382" providerId="Windows Live" clId="Web-{D8E6579A-B89A-401F-90F5-26379F772B1A}" dt="2023-04-10T15:41:39.578" v="47"/>
          <ac:spMkLst>
            <pc:docMk/>
            <pc:sldMk cId="1351651579" sldId="256"/>
            <ac:spMk id="11" creationId="{4063B759-00FC-46D1-9898-8E8625268FAF}"/>
          </ac:spMkLst>
        </pc:spChg>
        <pc:picChg chg="add">
          <ac:chgData name="Гость" userId="9eb8e6bd4bc96382" providerId="Windows Live" clId="Web-{D8E6579A-B89A-401F-90F5-26379F772B1A}" dt="2023-04-10T15:41:39.578" v="47"/>
          <ac:picMkLst>
            <pc:docMk/>
            <pc:sldMk cId="1351651579" sldId="256"/>
            <ac:picMk id="4" creationId="{158AA656-90DA-EFA9-1172-2E20C2CAED35}"/>
          </ac:picMkLst>
        </pc:picChg>
      </pc:sldChg>
      <pc:sldChg chg="modSp new">
        <pc:chgData name="Гость" userId="9eb8e6bd4bc96382" providerId="Windows Live" clId="Web-{D8E6579A-B89A-401F-90F5-26379F772B1A}" dt="2023-04-10T16:01:33.780" v="64" actId="20577"/>
        <pc:sldMkLst>
          <pc:docMk/>
          <pc:sldMk cId="330026130" sldId="257"/>
        </pc:sldMkLst>
        <pc:spChg chg="mod">
          <ac:chgData name="Гость" userId="9eb8e6bd4bc96382" providerId="Windows Live" clId="Web-{D8E6579A-B89A-401F-90F5-26379F772B1A}" dt="2023-04-10T16:01:33.780" v="64" actId="20577"/>
          <ac:spMkLst>
            <pc:docMk/>
            <pc:sldMk cId="330026130" sldId="257"/>
            <ac:spMk id="2" creationId="{6188CF1D-E88C-85B4-1A43-78E4F48ABD1C}"/>
          </ac:spMkLst>
        </pc:spChg>
      </pc:sldChg>
      <pc:sldMasterChg chg="del delSldLayout">
        <pc:chgData name="Гость" userId="9eb8e6bd4bc96382" providerId="Windows Live" clId="Web-{D8E6579A-B89A-401F-90F5-26379F772B1A}" dt="2023-04-10T15:41:39.578" v="47"/>
        <pc:sldMasterMkLst>
          <pc:docMk/>
          <pc:sldMasterMk cId="3154979492" sldId="2147483648"/>
        </pc:sldMasterMkLst>
        <pc:sldLayoutChg chg="del">
          <pc:chgData name="Гость" userId="9eb8e6bd4bc96382" providerId="Windows Live" clId="Web-{D8E6579A-B89A-401F-90F5-26379F772B1A}" dt="2023-04-10T15:41:39.578" v="47"/>
          <pc:sldLayoutMkLst>
            <pc:docMk/>
            <pc:sldMasterMk cId="3154979492" sldId="2147483648"/>
            <pc:sldLayoutMk cId="161079921" sldId="2147483649"/>
          </pc:sldLayoutMkLst>
        </pc:sldLayoutChg>
        <pc:sldLayoutChg chg="del">
          <pc:chgData name="Гость" userId="9eb8e6bd4bc96382" providerId="Windows Live" clId="Web-{D8E6579A-B89A-401F-90F5-26379F772B1A}" dt="2023-04-10T15:41:39.578" v="47"/>
          <pc:sldLayoutMkLst>
            <pc:docMk/>
            <pc:sldMasterMk cId="3154979492" sldId="2147483648"/>
            <pc:sldLayoutMk cId="2703711724" sldId="2147483650"/>
          </pc:sldLayoutMkLst>
        </pc:sldLayoutChg>
        <pc:sldLayoutChg chg="del">
          <pc:chgData name="Гость" userId="9eb8e6bd4bc96382" providerId="Windows Live" clId="Web-{D8E6579A-B89A-401F-90F5-26379F772B1A}" dt="2023-04-10T15:41:39.578" v="47"/>
          <pc:sldLayoutMkLst>
            <pc:docMk/>
            <pc:sldMasterMk cId="3154979492" sldId="2147483648"/>
            <pc:sldLayoutMk cId="4076369896" sldId="2147483651"/>
          </pc:sldLayoutMkLst>
        </pc:sldLayoutChg>
        <pc:sldLayoutChg chg="del">
          <pc:chgData name="Гость" userId="9eb8e6bd4bc96382" providerId="Windows Live" clId="Web-{D8E6579A-B89A-401F-90F5-26379F772B1A}" dt="2023-04-10T15:41:39.578" v="47"/>
          <pc:sldLayoutMkLst>
            <pc:docMk/>
            <pc:sldMasterMk cId="3154979492" sldId="2147483648"/>
            <pc:sldLayoutMk cId="2625762208" sldId="2147483652"/>
          </pc:sldLayoutMkLst>
        </pc:sldLayoutChg>
        <pc:sldLayoutChg chg="del">
          <pc:chgData name="Гость" userId="9eb8e6bd4bc96382" providerId="Windows Live" clId="Web-{D8E6579A-B89A-401F-90F5-26379F772B1A}" dt="2023-04-10T15:41:39.578" v="47"/>
          <pc:sldLayoutMkLst>
            <pc:docMk/>
            <pc:sldMasterMk cId="3154979492" sldId="2147483648"/>
            <pc:sldLayoutMk cId="188002762" sldId="2147483653"/>
          </pc:sldLayoutMkLst>
        </pc:sldLayoutChg>
        <pc:sldLayoutChg chg="del">
          <pc:chgData name="Гость" userId="9eb8e6bd4bc96382" providerId="Windows Live" clId="Web-{D8E6579A-B89A-401F-90F5-26379F772B1A}" dt="2023-04-10T15:41:39.578" v="47"/>
          <pc:sldLayoutMkLst>
            <pc:docMk/>
            <pc:sldMasterMk cId="3154979492" sldId="2147483648"/>
            <pc:sldLayoutMk cId="2295335545" sldId="2147483654"/>
          </pc:sldLayoutMkLst>
        </pc:sldLayoutChg>
        <pc:sldLayoutChg chg="del">
          <pc:chgData name="Гость" userId="9eb8e6bd4bc96382" providerId="Windows Live" clId="Web-{D8E6579A-B89A-401F-90F5-26379F772B1A}" dt="2023-04-10T15:41:39.578" v="47"/>
          <pc:sldLayoutMkLst>
            <pc:docMk/>
            <pc:sldMasterMk cId="3154979492" sldId="2147483648"/>
            <pc:sldLayoutMk cId="1988754143" sldId="2147483655"/>
          </pc:sldLayoutMkLst>
        </pc:sldLayoutChg>
        <pc:sldLayoutChg chg="del">
          <pc:chgData name="Гость" userId="9eb8e6bd4bc96382" providerId="Windows Live" clId="Web-{D8E6579A-B89A-401F-90F5-26379F772B1A}" dt="2023-04-10T15:41:39.578" v="47"/>
          <pc:sldLayoutMkLst>
            <pc:docMk/>
            <pc:sldMasterMk cId="3154979492" sldId="2147483648"/>
            <pc:sldLayoutMk cId="3665695281" sldId="2147483656"/>
          </pc:sldLayoutMkLst>
        </pc:sldLayoutChg>
        <pc:sldLayoutChg chg="del">
          <pc:chgData name="Гость" userId="9eb8e6bd4bc96382" providerId="Windows Live" clId="Web-{D8E6579A-B89A-401F-90F5-26379F772B1A}" dt="2023-04-10T15:41:39.578" v="47"/>
          <pc:sldLayoutMkLst>
            <pc:docMk/>
            <pc:sldMasterMk cId="3154979492" sldId="2147483648"/>
            <pc:sldLayoutMk cId="2134169247" sldId="2147483657"/>
          </pc:sldLayoutMkLst>
        </pc:sldLayoutChg>
        <pc:sldLayoutChg chg="del">
          <pc:chgData name="Гость" userId="9eb8e6bd4bc96382" providerId="Windows Live" clId="Web-{D8E6579A-B89A-401F-90F5-26379F772B1A}" dt="2023-04-10T15:41:39.578" v="47"/>
          <pc:sldLayoutMkLst>
            <pc:docMk/>
            <pc:sldMasterMk cId="3154979492" sldId="2147483648"/>
            <pc:sldLayoutMk cId="2065727480" sldId="2147483658"/>
          </pc:sldLayoutMkLst>
        </pc:sldLayoutChg>
        <pc:sldLayoutChg chg="del">
          <pc:chgData name="Гость" userId="9eb8e6bd4bc96382" providerId="Windows Live" clId="Web-{D8E6579A-B89A-401F-90F5-26379F772B1A}" dt="2023-04-10T15:41:39.578" v="47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replId addSldLayout">
        <pc:chgData name="Гость" userId="9eb8e6bd4bc96382" providerId="Windows Live" clId="Web-{D8E6579A-B89A-401F-90F5-26379F772B1A}" dt="2023-04-10T15:41:39.578" v="47"/>
        <pc:sldMasterMkLst>
          <pc:docMk/>
          <pc:sldMasterMk cId="2433306347" sldId="2147483660"/>
        </pc:sldMasterMkLst>
        <pc:sldLayoutChg chg="add">
          <pc:chgData name="Гость" userId="9eb8e6bd4bc96382" providerId="Windows Live" clId="Web-{D8E6579A-B89A-401F-90F5-26379F772B1A}" dt="2023-04-10T15:41:39.578" v="47"/>
          <pc:sldLayoutMkLst>
            <pc:docMk/>
            <pc:sldMasterMk cId="2433306347" sldId="2147483660"/>
            <pc:sldLayoutMk cId="849577139" sldId="2147483661"/>
          </pc:sldLayoutMkLst>
        </pc:sldLayoutChg>
        <pc:sldLayoutChg chg="add replId">
          <pc:chgData name="Гость" userId="9eb8e6bd4bc96382" providerId="Windows Live" clId="Web-{D8E6579A-B89A-401F-90F5-26379F772B1A}" dt="2023-04-10T15:41:39.578" v="47"/>
          <pc:sldLayoutMkLst>
            <pc:docMk/>
            <pc:sldMasterMk cId="2433306347" sldId="2147483660"/>
            <pc:sldLayoutMk cId="202344136" sldId="2147483662"/>
          </pc:sldLayoutMkLst>
        </pc:sldLayoutChg>
        <pc:sldLayoutChg chg="add replId">
          <pc:chgData name="Гость" userId="9eb8e6bd4bc96382" providerId="Windows Live" clId="Web-{D8E6579A-B89A-401F-90F5-26379F772B1A}" dt="2023-04-10T15:41:39.578" v="47"/>
          <pc:sldLayoutMkLst>
            <pc:docMk/>
            <pc:sldMasterMk cId="2433306347" sldId="2147483660"/>
            <pc:sldLayoutMk cId="2041889089" sldId="2147483663"/>
          </pc:sldLayoutMkLst>
        </pc:sldLayoutChg>
        <pc:sldLayoutChg chg="add replId">
          <pc:chgData name="Гость" userId="9eb8e6bd4bc96382" providerId="Windows Live" clId="Web-{D8E6579A-B89A-401F-90F5-26379F772B1A}" dt="2023-04-10T15:41:39.578" v="47"/>
          <pc:sldLayoutMkLst>
            <pc:docMk/>
            <pc:sldMasterMk cId="2433306347" sldId="2147483660"/>
            <pc:sldLayoutMk cId="4101027808" sldId="2147483664"/>
          </pc:sldLayoutMkLst>
        </pc:sldLayoutChg>
        <pc:sldLayoutChg chg="add replId">
          <pc:chgData name="Гость" userId="9eb8e6bd4bc96382" providerId="Windows Live" clId="Web-{D8E6579A-B89A-401F-90F5-26379F772B1A}" dt="2023-04-10T15:41:39.578" v="47"/>
          <pc:sldLayoutMkLst>
            <pc:docMk/>
            <pc:sldMasterMk cId="2433306347" sldId="2147483660"/>
            <pc:sldLayoutMk cId="2676088763" sldId="2147483665"/>
          </pc:sldLayoutMkLst>
        </pc:sldLayoutChg>
        <pc:sldLayoutChg chg="add replId">
          <pc:chgData name="Гость" userId="9eb8e6bd4bc96382" providerId="Windows Live" clId="Web-{D8E6579A-B89A-401F-90F5-26379F772B1A}" dt="2023-04-10T15:41:39.578" v="47"/>
          <pc:sldLayoutMkLst>
            <pc:docMk/>
            <pc:sldMasterMk cId="2433306347" sldId="2147483660"/>
            <pc:sldLayoutMk cId="3389087406" sldId="2147483666"/>
          </pc:sldLayoutMkLst>
        </pc:sldLayoutChg>
        <pc:sldLayoutChg chg="add replId">
          <pc:chgData name="Гость" userId="9eb8e6bd4bc96382" providerId="Windows Live" clId="Web-{D8E6579A-B89A-401F-90F5-26379F772B1A}" dt="2023-04-10T15:41:39.578" v="47"/>
          <pc:sldLayoutMkLst>
            <pc:docMk/>
            <pc:sldMasterMk cId="2433306347" sldId="2147483660"/>
            <pc:sldLayoutMk cId="1944115215" sldId="2147483667"/>
          </pc:sldLayoutMkLst>
        </pc:sldLayoutChg>
        <pc:sldLayoutChg chg="add replId">
          <pc:chgData name="Гость" userId="9eb8e6bd4bc96382" providerId="Windows Live" clId="Web-{D8E6579A-B89A-401F-90F5-26379F772B1A}" dt="2023-04-10T15:41:39.578" v="47"/>
          <pc:sldLayoutMkLst>
            <pc:docMk/>
            <pc:sldMasterMk cId="2433306347" sldId="2147483660"/>
            <pc:sldLayoutMk cId="1301028642" sldId="2147483668"/>
          </pc:sldLayoutMkLst>
        </pc:sldLayoutChg>
        <pc:sldLayoutChg chg="add replId">
          <pc:chgData name="Гость" userId="9eb8e6bd4bc96382" providerId="Windows Live" clId="Web-{D8E6579A-B89A-401F-90F5-26379F772B1A}" dt="2023-04-10T15:41:39.578" v="47"/>
          <pc:sldLayoutMkLst>
            <pc:docMk/>
            <pc:sldMasterMk cId="2433306347" sldId="2147483660"/>
            <pc:sldLayoutMk cId="474211516" sldId="2147483669"/>
          </pc:sldLayoutMkLst>
        </pc:sldLayoutChg>
        <pc:sldLayoutChg chg="add replId">
          <pc:chgData name="Гость" userId="9eb8e6bd4bc96382" providerId="Windows Live" clId="Web-{D8E6579A-B89A-401F-90F5-26379F772B1A}" dt="2023-04-10T15:41:39.578" v="47"/>
          <pc:sldLayoutMkLst>
            <pc:docMk/>
            <pc:sldMasterMk cId="2433306347" sldId="2147483660"/>
            <pc:sldLayoutMk cId="3457870011" sldId="2147483670"/>
          </pc:sldLayoutMkLst>
        </pc:sldLayoutChg>
        <pc:sldLayoutChg chg="add replId">
          <pc:chgData name="Гость" userId="9eb8e6bd4bc96382" providerId="Windows Live" clId="Web-{D8E6579A-B89A-401F-90F5-26379F772B1A}" dt="2023-04-10T15:41:39.578" v="47"/>
          <pc:sldLayoutMkLst>
            <pc:docMk/>
            <pc:sldMasterMk cId="2433306347" sldId="2147483660"/>
            <pc:sldLayoutMk cId="2080260701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06249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54309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98054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21421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45348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6230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73521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41822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57450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2865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92109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132022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1B02D6-32FA-CDE7-F02A-A193A7CC1C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Corbel"/>
              </a:rPr>
              <a:t>Система для упрощения мониторинга и обработки  урожая</a:t>
            </a:r>
            <a:endParaRPr lang="ru-RU" dirty="0">
              <a:latin typeface="Corbel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2E1D5DC-752C-C43A-F1C0-19FC11AFDB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Corbel"/>
              </a:rPr>
              <a:t>ФГБОУ ВО СТАВРОПОЛЬСКИЙ ГОСУДАРСТВЕННЫЙ АГРАРНЫЙ УНИВЕРСИТЕТ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54946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395B771-59A2-FE2F-389F-986826C55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latin typeface="Corbel"/>
              </a:rPr>
              <a:t>ЗАДАЧа</a:t>
            </a:r>
            <a:r>
              <a:rPr lang="ru-RU" dirty="0">
                <a:latin typeface="Corbel"/>
              </a:rPr>
              <a:t> ПРОЕКТА: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AE692A4-6DD6-7D6F-743B-065FD9FF2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416" y="3426590"/>
            <a:ext cx="4539168" cy="367830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05435" indent="-305435"/>
            <a:r>
              <a:rPr lang="ru-RU" sz="2400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Задачей проекта является создание комплексной </a:t>
            </a:r>
            <a:r>
              <a:rPr lang="ru-RU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системы, позволяющей крупным предприятиям упросить процессы мониторинга за урожаем, а также его обработки. </a:t>
            </a:r>
            <a:endParaRPr lang="ru-RU" sz="2400" dirty="0">
              <a:solidFill>
                <a:srgbClr val="3D3D3D"/>
              </a:solidFill>
              <a:latin typeface="Corbel"/>
              <a:ea typeface="+mn-lt"/>
              <a:cs typeface="+mn-lt"/>
            </a:endParaRPr>
          </a:p>
          <a:p>
            <a:pPr marL="305435" indent="-305435"/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rbel"/>
            </a:endParaRPr>
          </a:p>
          <a:p>
            <a:pPr marL="305435" indent="-305435"/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rbel"/>
            </a:endParaRPr>
          </a:p>
          <a:p>
            <a:pPr marL="305435" indent="-305435"/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rbel"/>
            </a:endParaRPr>
          </a:p>
          <a:p>
            <a:pPr marL="305435" indent="-305435"/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rbel"/>
            </a:endParaRPr>
          </a:p>
          <a:p>
            <a:pPr marL="305435" indent="-305435"/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rbel"/>
            </a:endParaRPr>
          </a:p>
          <a:p>
            <a:pPr marL="305435" indent="-305435"/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rbel"/>
            </a:endParaRPr>
          </a:p>
        </p:txBody>
      </p:sp>
      <p:pic>
        <p:nvPicPr>
          <p:cNvPr id="4" name="Рисунок 4" descr="Изображение выглядит как человек, на открытом воздухе&#10;&#10;Автоматически созданное описание">
            <a:extLst>
              <a:ext uri="{FF2B5EF4-FFF2-40B4-BE49-F238E27FC236}">
                <a16:creationId xmlns="" xmlns:a16="http://schemas.microsoft.com/office/drawing/2014/main" id="{ED1DC596-44AC-B12F-4F44-7F05A1C678A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50768" y="2341407"/>
            <a:ext cx="4885764" cy="33644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555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71CB50F-8274-B71B-6EED-7ED2A149F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"/>
              </a:rPr>
              <a:t>Решение: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30FA920-3894-A482-0FF5-2103F1C71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ru-RU" dirty="0">
                <a:latin typeface="Corbel"/>
              </a:rPr>
              <a:t>Суть нашего решения заключается в том, что мы предлагаем нашим потенциальным покупателям </a:t>
            </a:r>
            <a:r>
              <a:rPr lang="ru-RU" dirty="0" smtClean="0">
                <a:latin typeface="Corbel"/>
              </a:rPr>
              <a:t>систему </a:t>
            </a:r>
            <a:r>
              <a:rPr lang="ru-RU" dirty="0">
                <a:latin typeface="Corbel"/>
              </a:rPr>
              <a:t>более </a:t>
            </a:r>
            <a:r>
              <a:rPr lang="ru-RU" dirty="0" smtClean="0">
                <a:latin typeface="Corbel"/>
              </a:rPr>
              <a:t>лучшую, </a:t>
            </a:r>
            <a:r>
              <a:rPr lang="ru-RU" dirty="0">
                <a:latin typeface="Corbel"/>
              </a:rPr>
              <a:t>чем на данный момент присутствуют на рынке. </a:t>
            </a:r>
            <a:r>
              <a:rPr lang="ru-RU" dirty="0" smtClean="0">
                <a:latin typeface="Corbel"/>
              </a:rPr>
              <a:t>Она будет обладать датчиками  с более широким </a:t>
            </a:r>
            <a:r>
              <a:rPr lang="ru-RU" dirty="0">
                <a:latin typeface="Corbel"/>
              </a:rPr>
              <a:t>спектром </a:t>
            </a:r>
            <a:r>
              <a:rPr lang="ru-RU" dirty="0" smtClean="0">
                <a:latin typeface="Corbel"/>
              </a:rPr>
              <a:t>функций, также будует иметь </a:t>
            </a:r>
            <a:r>
              <a:rPr lang="ru-RU" dirty="0">
                <a:latin typeface="Corbel"/>
              </a:rPr>
              <a:t>общую базу данных, в которую будут поступать все показатели и  путём уже готового алгоритма и при помощи системы искусственного интеллекта  будет </a:t>
            </a:r>
            <a:r>
              <a:rPr lang="ru-RU" dirty="0" smtClean="0">
                <a:latin typeface="Corbel"/>
              </a:rPr>
              <a:t>автомно принимать дальнейшее действие .</a:t>
            </a:r>
            <a:r>
              <a:rPr lang="ru-RU" dirty="0">
                <a:latin typeface="Corbel"/>
              </a:rPr>
              <a:t> </a:t>
            </a:r>
          </a:p>
          <a:p>
            <a:pPr marL="305435" indent="-305435"/>
            <a:r>
              <a:rPr lang="ru-RU" dirty="0">
                <a:latin typeface="Corbel"/>
              </a:rPr>
              <a:t>Преимуществами нашего устройства являются: </a:t>
            </a:r>
            <a:endParaRPr lang="ru-RU" dirty="0">
              <a:latin typeface="Corbel" panose="020B0503020204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Corbel"/>
              </a:rPr>
              <a:t>       1) Большой ресурс;</a:t>
            </a:r>
            <a:endParaRPr lang="ru-RU" dirty="0">
              <a:latin typeface="Corbel" panose="020B0503020204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Corbel"/>
              </a:rPr>
              <a:t>       2) Удобство использования;</a:t>
            </a:r>
          </a:p>
          <a:p>
            <a:pPr marL="0" indent="0">
              <a:buNone/>
            </a:pPr>
            <a:r>
              <a:rPr lang="ru-RU" dirty="0">
                <a:latin typeface="Corbel"/>
              </a:rPr>
              <a:t>       3)Экономия </a:t>
            </a:r>
            <a:r>
              <a:rPr lang="ru-RU" dirty="0" smtClean="0">
                <a:latin typeface="Corbel"/>
              </a:rPr>
              <a:t>капитала предприятия;</a:t>
            </a:r>
          </a:p>
          <a:p>
            <a:pPr marL="0" indent="0">
              <a:buNone/>
            </a:pPr>
            <a:r>
              <a:rPr lang="ru-RU" dirty="0" smtClean="0">
                <a:latin typeface="Corbel"/>
              </a:rPr>
              <a:t>       </a:t>
            </a:r>
            <a:endParaRPr lang="ru-RU" dirty="0">
              <a:latin typeface="Corbel"/>
            </a:endParaRPr>
          </a:p>
        </p:txBody>
      </p:sp>
      <p:pic>
        <p:nvPicPr>
          <p:cNvPr id="4" name="Рисунок 4" descr="Изображение выглядит как текст, трава, электроника&#10;&#10;Автоматически созданное описание">
            <a:extLst>
              <a:ext uri="{FF2B5EF4-FFF2-40B4-BE49-F238E27FC236}">
                <a16:creationId xmlns="" xmlns:a16="http://schemas.microsoft.com/office/drawing/2014/main" id="{87F11B25-B684-BF1E-4D1F-542CD5E659A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10531" y="3934691"/>
            <a:ext cx="4303058" cy="26462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2239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A6D098EE-1A3B-41D3-A603-11D384E769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66550" y="2392987"/>
            <a:ext cx="4341793" cy="353209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D91371D-D96D-3CA5-93AD-3C549BEB1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"/>
              </a:rPr>
              <a:t> проект позволит выполнять следующие задачи: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5400A39-609D-DBD9-7445-8EE696B0F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68" y="2243249"/>
            <a:ext cx="7730604" cy="3678303"/>
          </a:xfrm>
        </p:spPr>
        <p:txBody>
          <a:bodyPr>
            <a:normAutofit fontScale="92500" lnSpcReduction="20000"/>
          </a:bodyPr>
          <a:lstStyle/>
          <a:p>
            <a:pPr marL="305435" indent="-305435"/>
            <a:r>
              <a:rPr lang="ru-RU" sz="2400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- Контроль и оптимизация урожайности на протяжении всего цикла роста культур.</a:t>
            </a:r>
            <a:r>
              <a:rPr lang="ru-RU" sz="2400" dirty="0">
                <a:highlight>
                  <a:srgbClr val="FFFFFF"/>
                </a:highlight>
                <a:ea typeface="+mn-lt"/>
                <a:cs typeface="+mn-lt"/>
              </a:rPr>
              <a:t/>
            </a:r>
            <a:br>
              <a:rPr lang="ru-RU" sz="2400" dirty="0">
                <a:highlight>
                  <a:srgbClr val="FFFFFF"/>
                </a:highlight>
                <a:ea typeface="+mn-lt"/>
                <a:cs typeface="+mn-lt"/>
              </a:rPr>
            </a:br>
            <a:r>
              <a:rPr lang="ru-RU" sz="2400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- Экономия времени и средств за счет автоматизации процессов ухода за посевами.</a:t>
            </a:r>
            <a:r>
              <a:rPr lang="ru-RU" sz="2400" dirty="0">
                <a:highlight>
                  <a:srgbClr val="FFFFFF"/>
                </a:highlight>
                <a:ea typeface="+mn-lt"/>
                <a:cs typeface="+mn-lt"/>
              </a:rPr>
              <a:t/>
            </a:r>
            <a:br>
              <a:rPr lang="ru-RU" sz="2400" dirty="0">
                <a:highlight>
                  <a:srgbClr val="FFFFFF"/>
                </a:highlight>
                <a:ea typeface="+mn-lt"/>
                <a:cs typeface="+mn-lt"/>
              </a:rPr>
            </a:br>
            <a:r>
              <a:rPr lang="ru-RU" sz="2400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- Экономия удобрений и воды за счет контроля их количества.</a:t>
            </a:r>
            <a:r>
              <a:rPr lang="ru-RU" sz="2400" dirty="0">
                <a:highlight>
                  <a:srgbClr val="FFFFFF"/>
                </a:highlight>
                <a:ea typeface="+mn-lt"/>
                <a:cs typeface="+mn-lt"/>
              </a:rPr>
              <a:t/>
            </a:r>
            <a:br>
              <a:rPr lang="ru-RU" sz="2400" dirty="0">
                <a:highlight>
                  <a:srgbClr val="FFFFFF"/>
                </a:highlight>
                <a:ea typeface="+mn-lt"/>
                <a:cs typeface="+mn-lt"/>
              </a:rPr>
            </a:br>
            <a:r>
              <a:rPr lang="ru-RU" sz="2400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- Возможность мониторинга процесса роста и созревания растений, что позволяет определить оптимальное время для сбора урожая.</a:t>
            </a:r>
            <a:r>
              <a:rPr lang="ru-RU" sz="2400" dirty="0">
                <a:highlight>
                  <a:srgbClr val="FFFFFF"/>
                </a:highlight>
                <a:ea typeface="+mn-lt"/>
                <a:cs typeface="+mn-lt"/>
              </a:rPr>
              <a:t/>
            </a:r>
            <a:br>
              <a:rPr lang="ru-RU" sz="2400" dirty="0">
                <a:highlight>
                  <a:srgbClr val="FFFFFF"/>
                </a:highlight>
                <a:ea typeface="+mn-lt"/>
                <a:cs typeface="+mn-lt"/>
              </a:rPr>
            </a:br>
            <a:r>
              <a:rPr lang="ru-RU" sz="2400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- Система оповещений, позволяющая реагировать на изменения условий среды проживания растений в реальном времени.</a:t>
            </a:r>
            <a:endParaRPr lang="ru-RU" sz="2400" dirty="0">
              <a:latin typeface="Corbe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0552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5D3F311-222D-0B04-5525-AD90672E4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"/>
              </a:rPr>
              <a:t>Составляющие данного устройства: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39B68D6-A92E-1CE7-51D6-D34307D7C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5758368" cy="367830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05435" indent="-305435"/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 Датчики температуры и влажности почвы. Они устанавливаются на некотором расстоянии друг от друга на всей площади поля или сада, и позволяют контролировать изменения этих параметров во времени. </a:t>
            </a:r>
          </a:p>
          <a:p>
            <a:pPr marL="305435" indent="-305435"/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Датчики урожайности. Они используются для измерения количества собранного урожая. </a:t>
            </a:r>
          </a:p>
          <a:p>
            <a:pPr marL="305435" indent="-305435"/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 Датчики количества удобрений. Они используются для контроля количества удобрений, добавляемых на поле. </a:t>
            </a:r>
          </a:p>
          <a:p>
            <a:pPr marL="305435" indent="-305435"/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 Программное обеспечение, позволяющее пользователю контролировать все параметры, полученные с помощью датчиков, и настраивать параметры системы в соответствии с особенностями конкретного поля или сада.</a:t>
            </a:r>
            <a:r>
              <a:rPr lang="ru-RU" sz="1400" dirty="0">
                <a:highlight>
                  <a:srgbClr val="FFFFFF"/>
                </a:highlight>
                <a:ea typeface="+mn-lt"/>
                <a:cs typeface="+mn-lt"/>
              </a:rPr>
              <a:t/>
            </a:r>
            <a:br>
              <a:rPr lang="ru-RU" sz="1400" dirty="0">
                <a:highlight>
                  <a:srgbClr val="FFFFFF"/>
                </a:highlight>
                <a:ea typeface="+mn-lt"/>
                <a:cs typeface="+mn-lt"/>
              </a:rPr>
            </a:br>
            <a:endParaRPr lang="ru-RU" sz="1400" dirty="0">
              <a:solidFill>
                <a:srgbClr val="000000"/>
              </a:solidFill>
              <a:highlight>
                <a:srgbClr val="FFFFFF"/>
              </a:highlight>
              <a:latin typeface="Corbel"/>
              <a:ea typeface="+mn-lt"/>
              <a:cs typeface="+mn-lt"/>
            </a:endParaRPr>
          </a:p>
        </p:txBody>
      </p:sp>
      <p:pic>
        <p:nvPicPr>
          <p:cNvPr id="6" name="Рисунок 6" descr="Изображение выглядит как на открытом воздухе, трава, земля&#10;&#10;Автоматически созданное описание">
            <a:extLst>
              <a:ext uri="{FF2B5EF4-FFF2-40B4-BE49-F238E27FC236}">
                <a16:creationId xmlns="" xmlns:a16="http://schemas.microsoft.com/office/drawing/2014/main" id="{615960AB-9417-7754-0303-97ED266A6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380" y="2306214"/>
            <a:ext cx="4150656" cy="29045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8634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FD76B9-AA61-E02C-FF40-1C8C3B0BE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"/>
              </a:rPr>
              <a:t>Дополнительные возможности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D1BB0FE-4668-613B-33CF-4C12B9D67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7380" y="2198425"/>
            <a:ext cx="7174792" cy="36783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Corbel"/>
              </a:rPr>
              <a:t>Данную систему можно будет интегрировать, то есть, совместить с такой техникой, как:</a:t>
            </a:r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1. Умные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системы полива, которые автоматически отслеживают погодные условия и влажность почвы, чтобы обеспечить оптимальные условия для растений.</a:t>
            </a:r>
            <a:r>
              <a:rPr lang="ru-RU" dirty="0">
                <a:highlight>
                  <a:srgbClr val="FFFFFF"/>
                </a:highlight>
                <a:ea typeface="+mn-lt"/>
                <a:cs typeface="+mn-lt"/>
              </a:rPr>
              <a:t/>
            </a:r>
            <a:br>
              <a:rPr lang="ru-RU" dirty="0">
                <a:highlight>
                  <a:srgbClr val="FFFFFF"/>
                </a:highlight>
                <a:ea typeface="+mn-lt"/>
                <a:cs typeface="+mn-lt"/>
              </a:rPr>
            </a:br>
            <a:r>
              <a:rPr lang="ru-RU" dirty="0">
                <a:highlight>
                  <a:srgbClr val="FFFFFF"/>
                </a:highlight>
                <a:ea typeface="+mn-lt"/>
                <a:cs typeface="+mn-lt"/>
              </a:rPr>
              <a:t/>
            </a:r>
            <a:br>
              <a:rPr lang="ru-RU" dirty="0">
                <a:highlight>
                  <a:srgbClr val="FFFFFF"/>
                </a:highlight>
                <a:ea typeface="+mn-lt"/>
                <a:cs typeface="+mn-lt"/>
              </a:rPr>
            </a:b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2. Роботизированные системы уборки, которые могут сократить количество необходимых рабочих рук и увеличить эффективность сбора урожая.</a:t>
            </a:r>
            <a:r>
              <a:rPr lang="ru-RU" dirty="0">
                <a:highlight>
                  <a:srgbClr val="FFFFFF"/>
                </a:highlight>
                <a:ea typeface="+mn-lt"/>
                <a:cs typeface="+mn-lt"/>
              </a:rPr>
              <a:t/>
            </a:r>
            <a:br>
              <a:rPr lang="ru-RU" dirty="0">
                <a:highlight>
                  <a:srgbClr val="FFFFFF"/>
                </a:highlight>
                <a:ea typeface="+mn-lt"/>
                <a:cs typeface="+mn-lt"/>
              </a:rPr>
            </a:br>
            <a:r>
              <a:rPr lang="ru-RU" dirty="0">
                <a:highlight>
                  <a:srgbClr val="FFFFFF"/>
                </a:highlight>
                <a:ea typeface="+mn-lt"/>
                <a:cs typeface="+mn-lt"/>
              </a:rPr>
              <a:t/>
            </a:r>
            <a:br>
              <a:rPr lang="ru-RU" dirty="0">
                <a:highlight>
                  <a:srgbClr val="FFFFFF"/>
                </a:highlight>
                <a:ea typeface="+mn-lt"/>
                <a:cs typeface="+mn-lt"/>
              </a:rPr>
            </a:b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  <a:ea typeface="+mn-lt"/>
                <a:cs typeface="+mn-lt"/>
              </a:rPr>
              <a:t>3. Автономные тракторы, которые используют технологию GPS для точного распределения семян и удобрений, а также может управляться удаленно с помощью мобильных устройств.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rbel"/>
              </a:rPr>
              <a:t>Все это позволит крупным компаниям, по приблизительным подсчётам, позволит экономить 15-20% годового бюджета.</a:t>
            </a:r>
          </a:p>
        </p:txBody>
      </p:sp>
      <p:pic>
        <p:nvPicPr>
          <p:cNvPr id="4" name="Рисунок 4" descr="Изображение выглядит как соты&#10;&#10;Автоматически созданное описание">
            <a:extLst>
              <a:ext uri="{FF2B5EF4-FFF2-40B4-BE49-F238E27FC236}">
                <a16:creationId xmlns="" xmlns:a16="http://schemas.microsoft.com/office/drawing/2014/main" id="{894FDEF0-661C-A339-472A-BB8DA4AFA52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212" y="2264802"/>
            <a:ext cx="3334870" cy="32965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04374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015F26-5CA2-2523-017F-278E9CEDA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"/>
              </a:rPr>
              <a:t>Заинтересованные стороны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BD48B8D-9CD3-FE3F-E793-EFB8B0A85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ru-RU" dirty="0">
                <a:latin typeface="Corbel"/>
              </a:rPr>
              <a:t>Производственные предприятия - могут быть заинтересованы в получении прибыли с производства данного устройства;</a:t>
            </a:r>
          </a:p>
          <a:p>
            <a:pPr marL="305435" indent="-305435"/>
            <a:r>
              <a:rPr lang="ru-RU" dirty="0">
                <a:latin typeface="Corbel"/>
              </a:rPr>
              <a:t>Агрохолдинги и Крестьянско-Фермерские хозяйства - могут быть использованы для экономии денежных средств; </a:t>
            </a:r>
          </a:p>
          <a:p>
            <a:pPr marL="305435" indent="-305435"/>
            <a:r>
              <a:rPr lang="ru-RU" dirty="0">
                <a:latin typeface="Corbel"/>
              </a:rPr>
              <a:t>Экологические организации - могут быть заинтересованы в целях сохранения земельной структуры и поддержания экологии</a:t>
            </a:r>
            <a:r>
              <a:rPr lang="ru-RU" dirty="0" smtClean="0">
                <a:latin typeface="Corbel"/>
              </a:rPr>
              <a:t>;</a:t>
            </a:r>
          </a:p>
          <a:p>
            <a:pPr marL="305435" indent="-305435"/>
            <a:r>
              <a:rPr lang="en-US" dirty="0" smtClean="0">
                <a:latin typeface="Corbel"/>
              </a:rPr>
              <a:t>IT</a:t>
            </a:r>
            <a:r>
              <a:rPr lang="ru-RU" dirty="0" smtClean="0">
                <a:latin typeface="Corbel"/>
              </a:rPr>
              <a:t>-компании- могут быть заинтересованы в предоставлении своих услуг програмного обеспечения;</a:t>
            </a:r>
          </a:p>
          <a:p>
            <a:pPr marL="305435" indent="-305435"/>
            <a:r>
              <a:rPr lang="ru-RU" dirty="0" smtClean="0">
                <a:latin typeface="Corbel"/>
              </a:rPr>
              <a:t>Учебные заведения- предоставление студентов, обучающихся на специализированных факультетах, для прохождения практики;</a:t>
            </a:r>
            <a:endParaRPr lang="ru-RU" dirty="0">
              <a:latin typeface="Corbel"/>
            </a:endParaRPr>
          </a:p>
          <a:p>
            <a:pPr marL="305435" indent="-305435"/>
            <a:endParaRPr lang="ru-RU" dirty="0">
              <a:latin typeface="Corbel"/>
            </a:endParaRPr>
          </a:p>
          <a:p>
            <a:pPr marL="305435" indent="-305435"/>
            <a:endParaRPr lang="ru-RU" dirty="0">
              <a:latin typeface="Corbe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0128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772BCE-80C3-8F9D-26CA-57B2D4386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"/>
              </a:rPr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B441F9A-33BE-2012-CB84-B031113D4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74" y="1929484"/>
            <a:ext cx="11253733" cy="36783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Corbel"/>
              </a:rPr>
              <a:t>В заключение, хотим сказать, что данное устройство не имеет конечной оптимизации. А по такому случаю, наш проект имеет большую рентабельность и востребованность на рынке. Оно не будет дешевой в производстве и покупке, но за счёт ее возможностей, будет экономить большое количество денег, тем самым окупать себя в короткие сроки</a:t>
            </a:r>
            <a:r>
              <a:rPr lang="ru-RU" sz="2000" dirty="0" smtClean="0">
                <a:latin typeface="Corbel"/>
              </a:rPr>
              <a:t>. </a:t>
            </a:r>
            <a:endParaRPr lang="ru-RU" sz="2000" dirty="0">
              <a:latin typeface="Corbe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4420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1B1B63F-D2C4-0B48-0E9B-D98A53029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"/>
              </a:rPr>
              <a:t>Наша 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BAA3253-B6EF-E4E7-F0E7-FDE77C7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898" y="2180496"/>
            <a:ext cx="11657144" cy="3678303"/>
          </a:xfrm>
        </p:spPr>
        <p:txBody>
          <a:bodyPr/>
          <a:lstStyle/>
          <a:p>
            <a:pPr marL="305435" indent="-305435">
              <a:buNone/>
            </a:pPr>
            <a:r>
              <a:rPr lang="ru-RU" sz="1400" b="1" dirty="0" smtClean="0">
                <a:latin typeface="Corbel"/>
              </a:rPr>
              <a:t>  </a:t>
            </a:r>
            <a:r>
              <a:rPr lang="en-US" sz="1400" b="1" dirty="0" smtClean="0">
                <a:latin typeface="Corbel"/>
              </a:rPr>
              <a:t> </a:t>
            </a:r>
            <a:r>
              <a:rPr lang="ru-RU" sz="1400" b="1" dirty="0" smtClean="0">
                <a:latin typeface="Corbel"/>
              </a:rPr>
              <a:t> </a:t>
            </a:r>
            <a:r>
              <a:rPr lang="ru-RU" sz="1400" b="1" dirty="0" smtClean="0">
                <a:latin typeface="Corbel"/>
              </a:rPr>
              <a:t>Пономарев </a:t>
            </a:r>
            <a:r>
              <a:rPr lang="ru-RU" sz="1400" b="1" dirty="0" smtClean="0">
                <a:latin typeface="Corbel"/>
              </a:rPr>
              <a:t>Степан Александрович- руководитель проекта</a:t>
            </a:r>
          </a:p>
          <a:p>
            <a:pPr marL="305435" indent="-305435">
              <a:buNone/>
            </a:pPr>
            <a:r>
              <a:rPr lang="ru-RU" sz="1400" b="1" dirty="0" smtClean="0">
                <a:latin typeface="Corbel"/>
              </a:rPr>
              <a:t>    Спасибухов Иван Викторович- инженер проекта</a:t>
            </a:r>
          </a:p>
          <a:p>
            <a:pPr marL="305435" indent="-305435">
              <a:buNone/>
            </a:pPr>
            <a:r>
              <a:rPr lang="ru-RU" sz="1400" b="1" dirty="0" smtClean="0">
                <a:latin typeface="Corbel"/>
              </a:rPr>
              <a:t>    Индюченко Олег Игоревич- тестировщик</a:t>
            </a:r>
            <a:endParaRPr lang="ru-RU" sz="1400" b="1" dirty="0">
              <a:latin typeface="Corbe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1522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09568D3-D720-5D1A-F628-EF93D29A5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"/>
              </a:rPr>
              <a:t>                                          </a:t>
            </a:r>
            <a:r>
              <a:rPr lang="ru-RU" b="1" i="1" dirty="0">
                <a:latin typeface="Corbel"/>
              </a:rPr>
              <a:t>Спасибо за внимание!</a:t>
            </a:r>
            <a:endParaRPr lang="ru-RU" b="1" i="1" dirty="0"/>
          </a:p>
        </p:txBody>
      </p:sp>
      <p:pic>
        <p:nvPicPr>
          <p:cNvPr id="3" name="Рисунок 3" descr="Изображение выглядит как логотип&#10;&#10;Автоматически созданное описание">
            <a:extLst>
              <a:ext uri="{FF2B5EF4-FFF2-40B4-BE49-F238E27FC236}">
                <a16:creationId xmlns="" xmlns:a16="http://schemas.microsoft.com/office/drawing/2014/main" id="{9B4E9B9E-5CFF-3EB5-A8F3-ACC077FE6AD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34611" y="2214271"/>
            <a:ext cx="2492189" cy="26266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8396461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282</Words>
  <Application>Microsoft Office PowerPoint</Application>
  <PresentationFormat>Произвольный</PresentationFormat>
  <Paragraphs>39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Dividend</vt:lpstr>
      <vt:lpstr>Система для упрощения мониторинга и обработки  урожая</vt:lpstr>
      <vt:lpstr>ЗАДАЧа ПРОЕКТА:</vt:lpstr>
      <vt:lpstr>Решение:</vt:lpstr>
      <vt:lpstr> проект позволит выполнять следующие задачи:</vt:lpstr>
      <vt:lpstr>Составляющие данного устройства:</vt:lpstr>
      <vt:lpstr>Дополнительные возможности</vt:lpstr>
      <vt:lpstr>Заинтересованные стороны</vt:lpstr>
      <vt:lpstr>заключение</vt:lpstr>
      <vt:lpstr>Наша команда</vt:lpstr>
      <vt:lpstr>                                         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степа</cp:lastModifiedBy>
  <cp:revision>586</cp:revision>
  <dcterms:created xsi:type="dcterms:W3CDTF">2023-04-10T15:34:13Z</dcterms:created>
  <dcterms:modified xsi:type="dcterms:W3CDTF">2024-12-02T17:26:01Z</dcterms:modified>
</cp:coreProperties>
</file>