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67" r:id="rId2"/>
    <p:sldId id="262" r:id="rId3"/>
    <p:sldId id="257" r:id="rId4"/>
    <p:sldId id="263" r:id="rId5"/>
    <p:sldId id="259" r:id="rId6"/>
    <p:sldId id="261" r:id="rId7"/>
    <p:sldId id="270" r:id="rId8"/>
    <p:sldId id="269" r:id="rId9"/>
    <p:sldId id="265" r:id="rId10"/>
    <p:sldId id="268" r:id="rId11"/>
  </p:sldIdLst>
  <p:sldSz cx="12192000" cy="6858000"/>
  <p:notesSz cx="6858000" cy="9144000"/>
  <p:embeddedFontLst>
    <p:embeddedFont>
      <p:font typeface="Arial Nova" panose="020B0504020202020204" pitchFamily="3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Geometria Medium" panose="020B0603020204020204" pitchFamily="34" charset="-52"/>
      <p:regular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A38"/>
    <a:srgbClr val="548235"/>
    <a:srgbClr val="637B9B"/>
    <a:srgbClr val="8FAADC"/>
    <a:srgbClr val="9BACD9"/>
    <a:srgbClr val="000048"/>
    <a:srgbClr val="241712"/>
    <a:srgbClr val="57372B"/>
    <a:srgbClr val="9C6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78" d="100"/>
          <a:sy n="7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A9E79E-93C8-4811-8617-4E6FCEBF1A8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453B80-B153-40D7-8A8B-001CE7917D34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182563" indent="0"/>
          <a:r>
            <a:rPr lang="ru-RU" sz="2400" b="1" dirty="0">
              <a:solidFill>
                <a:schemeClr val="tx1"/>
              </a:solidFill>
              <a:latin typeface="Arial Nova" panose="020B0504020202020204" pitchFamily="34" charset="0"/>
            </a:rPr>
            <a:t>Слаборазвитый туризм в Архангельской области</a:t>
          </a:r>
        </a:p>
      </dgm:t>
    </dgm:pt>
    <dgm:pt modelId="{26E1A88F-42E6-47EB-AF1A-D451E1A3E7FB}" type="parTrans" cxnId="{24EE4DE4-70E0-4D8E-B8B7-AB8079189E95}">
      <dgm:prSet/>
      <dgm:spPr/>
      <dgm:t>
        <a:bodyPr/>
        <a:lstStyle/>
        <a:p>
          <a:endParaRPr lang="ru-RU"/>
        </a:p>
      </dgm:t>
    </dgm:pt>
    <dgm:pt modelId="{D4A92555-88F6-4503-9761-0472C8DB9DB6}" type="sibTrans" cxnId="{24EE4DE4-70E0-4D8E-B8B7-AB8079189E95}">
      <dgm:prSet/>
      <dgm:spPr/>
      <dgm:t>
        <a:bodyPr/>
        <a:lstStyle/>
        <a:p>
          <a:endParaRPr lang="ru-RU"/>
        </a:p>
      </dgm:t>
    </dgm:pt>
    <dgm:pt modelId="{785E3BD3-9C89-4256-9235-FCE4FC8D3AF1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182563" indent="0">
            <a:tabLst>
              <a:tab pos="266700" algn="l"/>
            </a:tabLst>
          </a:pPr>
          <a:r>
            <a:rPr lang="ru-RU" sz="2400" b="1" dirty="0">
              <a:solidFill>
                <a:schemeClr val="tx1"/>
              </a:solidFill>
              <a:latin typeface="Arial Nova" panose="020B0504020202020204" pitchFamily="34" charset="0"/>
            </a:rPr>
            <a:t>Стереотипы о Севере</a:t>
          </a:r>
        </a:p>
      </dgm:t>
    </dgm:pt>
    <dgm:pt modelId="{7B413777-9D58-48F0-BD8A-6C46C10D1088}" type="parTrans" cxnId="{6B67ED9C-3F4C-4EC9-A47E-09E1BE1ADBFA}">
      <dgm:prSet/>
      <dgm:spPr/>
      <dgm:t>
        <a:bodyPr/>
        <a:lstStyle/>
        <a:p>
          <a:endParaRPr lang="ru-RU"/>
        </a:p>
      </dgm:t>
    </dgm:pt>
    <dgm:pt modelId="{CE106B54-1F7A-4D2D-AEDC-AD71AF00079E}" type="sibTrans" cxnId="{6B67ED9C-3F4C-4EC9-A47E-09E1BE1ADBFA}">
      <dgm:prSet/>
      <dgm:spPr/>
      <dgm:t>
        <a:bodyPr/>
        <a:lstStyle/>
        <a:p>
          <a:endParaRPr lang="ru-RU"/>
        </a:p>
      </dgm:t>
    </dgm:pt>
    <dgm:pt modelId="{EA34EEB2-35CB-4A14-9E94-3BF4203C7308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182563" indent="0"/>
          <a:r>
            <a:rPr lang="ru-RU" sz="2400" b="1" dirty="0">
              <a:solidFill>
                <a:schemeClr val="tx1"/>
              </a:solidFill>
              <a:latin typeface="Arial Nova" panose="020B0504020202020204" pitchFamily="34" charset="0"/>
            </a:rPr>
            <a:t>Дальнее расположение туристических мест</a:t>
          </a:r>
        </a:p>
      </dgm:t>
    </dgm:pt>
    <dgm:pt modelId="{70072B93-B08C-47DB-B9AD-C7E1381D6D60}" type="parTrans" cxnId="{31112268-9719-4141-9F09-728774D82809}">
      <dgm:prSet/>
      <dgm:spPr/>
      <dgm:t>
        <a:bodyPr/>
        <a:lstStyle/>
        <a:p>
          <a:endParaRPr lang="ru-RU"/>
        </a:p>
      </dgm:t>
    </dgm:pt>
    <dgm:pt modelId="{9A9423D0-6C2D-468C-A3A0-34E00A68F6D5}" type="sibTrans" cxnId="{31112268-9719-4141-9F09-728774D82809}">
      <dgm:prSet/>
      <dgm:spPr/>
      <dgm:t>
        <a:bodyPr/>
        <a:lstStyle/>
        <a:p>
          <a:endParaRPr lang="ru-RU"/>
        </a:p>
      </dgm:t>
    </dgm:pt>
    <dgm:pt modelId="{A864EEE8-BE5C-45F0-817A-164A7E6EE30F}" type="pres">
      <dgm:prSet presAssocID="{7EA9E79E-93C8-4811-8617-4E6FCEBF1A85}" presName="linear" presStyleCnt="0">
        <dgm:presLayoutVars>
          <dgm:animLvl val="lvl"/>
          <dgm:resizeHandles val="exact"/>
        </dgm:presLayoutVars>
      </dgm:prSet>
      <dgm:spPr/>
    </dgm:pt>
    <dgm:pt modelId="{71D5A1E3-02AE-4164-8436-9FD8C4169097}" type="pres">
      <dgm:prSet presAssocID="{61453B80-B153-40D7-8A8B-001CE7917D34}" presName="parentText" presStyleLbl="node1" presStyleIdx="0" presStyleCnt="3" custLinFactNeighborY="9678">
        <dgm:presLayoutVars>
          <dgm:chMax val="0"/>
          <dgm:bulletEnabled val="1"/>
        </dgm:presLayoutVars>
      </dgm:prSet>
      <dgm:spPr/>
    </dgm:pt>
    <dgm:pt modelId="{A49EC255-854B-4BA2-8E2A-FFA061A75B9D}" type="pres">
      <dgm:prSet presAssocID="{D4A92555-88F6-4503-9761-0472C8DB9DB6}" presName="spacer" presStyleCnt="0"/>
      <dgm:spPr/>
    </dgm:pt>
    <dgm:pt modelId="{14D19B3D-4991-408B-B383-264325093129}" type="pres">
      <dgm:prSet presAssocID="{EA34EEB2-35CB-4A14-9E94-3BF4203C730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32378C0-EC41-459D-82D8-63874705CF8D}" type="pres">
      <dgm:prSet presAssocID="{9A9423D0-6C2D-468C-A3A0-34E00A68F6D5}" presName="spacer" presStyleCnt="0"/>
      <dgm:spPr/>
    </dgm:pt>
    <dgm:pt modelId="{77003CA7-B5D7-4550-81AD-35D54CF43CBE}" type="pres">
      <dgm:prSet presAssocID="{785E3BD3-9C89-4256-9235-FCE4FC8D3AF1}" presName="parentText" presStyleLbl="node1" presStyleIdx="2" presStyleCnt="3" custLinFactNeighborX="-406">
        <dgm:presLayoutVars>
          <dgm:chMax val="0"/>
          <dgm:bulletEnabled val="1"/>
        </dgm:presLayoutVars>
      </dgm:prSet>
      <dgm:spPr/>
    </dgm:pt>
  </dgm:ptLst>
  <dgm:cxnLst>
    <dgm:cxn modelId="{DCB0241A-C44E-42E0-8A32-84DE01FC3F2E}" type="presOf" srcId="{EA34EEB2-35CB-4A14-9E94-3BF4203C7308}" destId="{14D19B3D-4991-408B-B383-264325093129}" srcOrd="0" destOrd="0" presId="urn:microsoft.com/office/officeart/2005/8/layout/vList2"/>
    <dgm:cxn modelId="{31112268-9719-4141-9F09-728774D82809}" srcId="{7EA9E79E-93C8-4811-8617-4E6FCEBF1A85}" destId="{EA34EEB2-35CB-4A14-9E94-3BF4203C7308}" srcOrd="1" destOrd="0" parTransId="{70072B93-B08C-47DB-B9AD-C7E1381D6D60}" sibTransId="{9A9423D0-6C2D-468C-A3A0-34E00A68F6D5}"/>
    <dgm:cxn modelId="{6B67ED9C-3F4C-4EC9-A47E-09E1BE1ADBFA}" srcId="{7EA9E79E-93C8-4811-8617-4E6FCEBF1A85}" destId="{785E3BD3-9C89-4256-9235-FCE4FC8D3AF1}" srcOrd="2" destOrd="0" parTransId="{7B413777-9D58-48F0-BD8A-6C46C10D1088}" sibTransId="{CE106B54-1F7A-4D2D-AEDC-AD71AF00079E}"/>
    <dgm:cxn modelId="{E78715DB-62FE-40AF-81B8-0B3EAB50003F}" type="presOf" srcId="{785E3BD3-9C89-4256-9235-FCE4FC8D3AF1}" destId="{77003CA7-B5D7-4550-81AD-35D54CF43CBE}" srcOrd="0" destOrd="0" presId="urn:microsoft.com/office/officeart/2005/8/layout/vList2"/>
    <dgm:cxn modelId="{24EE4DE4-70E0-4D8E-B8B7-AB8079189E95}" srcId="{7EA9E79E-93C8-4811-8617-4E6FCEBF1A85}" destId="{61453B80-B153-40D7-8A8B-001CE7917D34}" srcOrd="0" destOrd="0" parTransId="{26E1A88F-42E6-47EB-AF1A-D451E1A3E7FB}" sibTransId="{D4A92555-88F6-4503-9761-0472C8DB9DB6}"/>
    <dgm:cxn modelId="{73F8C8E5-09F2-4C69-BABB-FF48DA6CF52B}" type="presOf" srcId="{7EA9E79E-93C8-4811-8617-4E6FCEBF1A85}" destId="{A864EEE8-BE5C-45F0-817A-164A7E6EE30F}" srcOrd="0" destOrd="0" presId="urn:microsoft.com/office/officeart/2005/8/layout/vList2"/>
    <dgm:cxn modelId="{A216EEF9-BCC3-4615-B89B-512E74A804B5}" type="presOf" srcId="{61453B80-B153-40D7-8A8B-001CE7917D34}" destId="{71D5A1E3-02AE-4164-8436-9FD8C4169097}" srcOrd="0" destOrd="0" presId="urn:microsoft.com/office/officeart/2005/8/layout/vList2"/>
    <dgm:cxn modelId="{25BDF48B-E8AB-4CB8-8D70-05738C45DD11}" type="presParOf" srcId="{A864EEE8-BE5C-45F0-817A-164A7E6EE30F}" destId="{71D5A1E3-02AE-4164-8436-9FD8C4169097}" srcOrd="0" destOrd="0" presId="urn:microsoft.com/office/officeart/2005/8/layout/vList2"/>
    <dgm:cxn modelId="{7F82E3E0-EEAA-473E-A79B-3452612E9AD6}" type="presParOf" srcId="{A864EEE8-BE5C-45F0-817A-164A7E6EE30F}" destId="{A49EC255-854B-4BA2-8E2A-FFA061A75B9D}" srcOrd="1" destOrd="0" presId="urn:microsoft.com/office/officeart/2005/8/layout/vList2"/>
    <dgm:cxn modelId="{71403964-3ED8-46D2-BCBD-F6205B068BD4}" type="presParOf" srcId="{A864EEE8-BE5C-45F0-817A-164A7E6EE30F}" destId="{14D19B3D-4991-408B-B383-264325093129}" srcOrd="2" destOrd="0" presId="urn:microsoft.com/office/officeart/2005/8/layout/vList2"/>
    <dgm:cxn modelId="{F0D9831A-8EE8-4213-A978-AA9A95AC729E}" type="presParOf" srcId="{A864EEE8-BE5C-45F0-817A-164A7E6EE30F}" destId="{A32378C0-EC41-459D-82D8-63874705CF8D}" srcOrd="3" destOrd="0" presId="urn:microsoft.com/office/officeart/2005/8/layout/vList2"/>
    <dgm:cxn modelId="{D421FAEF-3A2F-4015-ABF3-A3AC95C6CBF7}" type="presParOf" srcId="{A864EEE8-BE5C-45F0-817A-164A7E6EE30F}" destId="{77003CA7-B5D7-4550-81AD-35D54CF43CB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6CD9EC-009A-4A9B-A08A-F32B8E1A23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3E8604-04D9-4D83-9258-F10BC8AC8620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92075" indent="0"/>
          <a:r>
            <a:rPr lang="ru-RU" sz="2000" b="1" dirty="0">
              <a:solidFill>
                <a:schemeClr val="tx1"/>
              </a:solidFill>
              <a:latin typeface="Arial Nova" panose="020B0504020202020204" pitchFamily="34" charset="0"/>
            </a:rPr>
            <a:t>Росмолодежь. Гранты</a:t>
          </a:r>
        </a:p>
      </dgm:t>
    </dgm:pt>
    <dgm:pt modelId="{17015057-7E8B-4DAF-817A-FA6B9D343E81}" type="parTrans" cxnId="{E6535C9A-2CAE-4C01-9781-BB221D40F614}">
      <dgm:prSet/>
      <dgm:spPr/>
      <dgm:t>
        <a:bodyPr/>
        <a:lstStyle/>
        <a:p>
          <a:endParaRPr lang="ru-RU"/>
        </a:p>
      </dgm:t>
    </dgm:pt>
    <dgm:pt modelId="{E0A1398C-C4BF-41C3-BBD8-08CCE9D3C8C0}" type="sibTrans" cxnId="{E6535C9A-2CAE-4C01-9781-BB221D40F614}">
      <dgm:prSet/>
      <dgm:spPr/>
      <dgm:t>
        <a:bodyPr/>
        <a:lstStyle/>
        <a:p>
          <a:endParaRPr lang="ru-RU"/>
        </a:p>
      </dgm:t>
    </dgm:pt>
    <dgm:pt modelId="{8FDECF4D-38C4-47EE-B9ED-E7EF4685E4E3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92075" indent="0"/>
          <a:r>
            <a:rPr lang="ru-RU" sz="2000" b="1" dirty="0">
              <a:solidFill>
                <a:schemeClr val="tx1"/>
              </a:solidFill>
              <a:latin typeface="Arial Nova" panose="020B0504020202020204" pitchFamily="34" charset="0"/>
            </a:rPr>
            <a:t>Губернаторский грант</a:t>
          </a:r>
        </a:p>
      </dgm:t>
    </dgm:pt>
    <dgm:pt modelId="{5D2DED70-42FE-490A-B0FE-98E487937EAC}" type="parTrans" cxnId="{453BF27C-7366-4654-A214-52645E846A8F}">
      <dgm:prSet/>
      <dgm:spPr/>
      <dgm:t>
        <a:bodyPr/>
        <a:lstStyle/>
        <a:p>
          <a:endParaRPr lang="ru-RU"/>
        </a:p>
      </dgm:t>
    </dgm:pt>
    <dgm:pt modelId="{B243CF58-6A6E-4056-96BA-84E378F12E7B}" type="sibTrans" cxnId="{453BF27C-7366-4654-A214-52645E846A8F}">
      <dgm:prSet/>
      <dgm:spPr/>
      <dgm:t>
        <a:bodyPr/>
        <a:lstStyle/>
        <a:p>
          <a:endParaRPr lang="ru-RU"/>
        </a:p>
      </dgm:t>
    </dgm:pt>
    <dgm:pt modelId="{E4A8154D-C8D1-4BA5-BBFB-9AB4923339E8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92075" indent="0"/>
          <a:r>
            <a:rPr lang="ru-RU" sz="2000" b="1" dirty="0">
              <a:solidFill>
                <a:schemeClr val="tx1"/>
              </a:solidFill>
              <a:latin typeface="Arial Nova" panose="020B0504020202020204" pitchFamily="34" charset="0"/>
            </a:rPr>
            <a:t>Студенческий стартап направление «Креативные индустрии» </a:t>
          </a:r>
        </a:p>
      </dgm:t>
    </dgm:pt>
    <dgm:pt modelId="{689A8782-CF36-4AF0-B1E3-97BE6D36C5FA}" type="sibTrans" cxnId="{61923B64-0D0E-45AE-A1AA-3EC8FD43307C}">
      <dgm:prSet/>
      <dgm:spPr/>
      <dgm:t>
        <a:bodyPr/>
        <a:lstStyle/>
        <a:p>
          <a:endParaRPr lang="ru-RU"/>
        </a:p>
      </dgm:t>
    </dgm:pt>
    <dgm:pt modelId="{357DE087-9FB8-4196-A658-703EC887CD73}" type="parTrans" cxnId="{61923B64-0D0E-45AE-A1AA-3EC8FD43307C}">
      <dgm:prSet/>
      <dgm:spPr/>
      <dgm:t>
        <a:bodyPr/>
        <a:lstStyle/>
        <a:p>
          <a:endParaRPr lang="ru-RU"/>
        </a:p>
      </dgm:t>
    </dgm:pt>
    <dgm:pt modelId="{71AA27EB-279D-4849-BACF-AA5EFF0AAC73}" type="pres">
      <dgm:prSet presAssocID="{5F6CD9EC-009A-4A9B-A08A-F32B8E1A2305}" presName="linear" presStyleCnt="0">
        <dgm:presLayoutVars>
          <dgm:animLvl val="lvl"/>
          <dgm:resizeHandles val="exact"/>
        </dgm:presLayoutVars>
      </dgm:prSet>
      <dgm:spPr/>
    </dgm:pt>
    <dgm:pt modelId="{C123C852-3224-47BA-92A7-8399E1B8B295}" type="pres">
      <dgm:prSet presAssocID="{E4A8154D-C8D1-4BA5-BBFB-9AB4923339E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4107119-EF91-4142-BDB4-03344FA53061}" type="pres">
      <dgm:prSet presAssocID="{689A8782-CF36-4AF0-B1E3-97BE6D36C5FA}" presName="spacer" presStyleCnt="0"/>
      <dgm:spPr/>
    </dgm:pt>
    <dgm:pt modelId="{2E6B588B-A376-4177-B2CE-B3383F2842DC}" type="pres">
      <dgm:prSet presAssocID="{0B3E8604-04D9-4D83-9258-F10BC8AC862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DC38392-6DDB-4D5F-822C-62D8A96A6238}" type="pres">
      <dgm:prSet presAssocID="{E0A1398C-C4BF-41C3-BBD8-08CCE9D3C8C0}" presName="spacer" presStyleCnt="0"/>
      <dgm:spPr/>
    </dgm:pt>
    <dgm:pt modelId="{FA86057A-B11B-4CA4-B25C-91042F373303}" type="pres">
      <dgm:prSet presAssocID="{8FDECF4D-38C4-47EE-B9ED-E7EF4685E4E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A89C911-5F10-4B98-8B0F-D0EE0AEB6E71}" type="presOf" srcId="{8FDECF4D-38C4-47EE-B9ED-E7EF4685E4E3}" destId="{FA86057A-B11B-4CA4-B25C-91042F373303}" srcOrd="0" destOrd="0" presId="urn:microsoft.com/office/officeart/2005/8/layout/vList2"/>
    <dgm:cxn modelId="{CE99EA39-485A-4603-9A10-007C7C61DD1E}" type="presOf" srcId="{E4A8154D-C8D1-4BA5-BBFB-9AB4923339E8}" destId="{C123C852-3224-47BA-92A7-8399E1B8B295}" srcOrd="0" destOrd="0" presId="urn:microsoft.com/office/officeart/2005/8/layout/vList2"/>
    <dgm:cxn modelId="{61923B64-0D0E-45AE-A1AA-3EC8FD43307C}" srcId="{5F6CD9EC-009A-4A9B-A08A-F32B8E1A2305}" destId="{E4A8154D-C8D1-4BA5-BBFB-9AB4923339E8}" srcOrd="0" destOrd="0" parTransId="{357DE087-9FB8-4196-A658-703EC887CD73}" sibTransId="{689A8782-CF36-4AF0-B1E3-97BE6D36C5FA}"/>
    <dgm:cxn modelId="{5746B34C-46F9-4375-95FE-1F7501A04B91}" type="presOf" srcId="{0B3E8604-04D9-4D83-9258-F10BC8AC8620}" destId="{2E6B588B-A376-4177-B2CE-B3383F2842DC}" srcOrd="0" destOrd="0" presId="urn:microsoft.com/office/officeart/2005/8/layout/vList2"/>
    <dgm:cxn modelId="{453BF27C-7366-4654-A214-52645E846A8F}" srcId="{5F6CD9EC-009A-4A9B-A08A-F32B8E1A2305}" destId="{8FDECF4D-38C4-47EE-B9ED-E7EF4685E4E3}" srcOrd="2" destOrd="0" parTransId="{5D2DED70-42FE-490A-B0FE-98E487937EAC}" sibTransId="{B243CF58-6A6E-4056-96BA-84E378F12E7B}"/>
    <dgm:cxn modelId="{E6535C9A-2CAE-4C01-9781-BB221D40F614}" srcId="{5F6CD9EC-009A-4A9B-A08A-F32B8E1A2305}" destId="{0B3E8604-04D9-4D83-9258-F10BC8AC8620}" srcOrd="1" destOrd="0" parTransId="{17015057-7E8B-4DAF-817A-FA6B9D343E81}" sibTransId="{E0A1398C-C4BF-41C3-BBD8-08CCE9D3C8C0}"/>
    <dgm:cxn modelId="{9777ECB2-4AF8-43E8-A912-F5D8D2D8A0CC}" type="presOf" srcId="{5F6CD9EC-009A-4A9B-A08A-F32B8E1A2305}" destId="{71AA27EB-279D-4849-BACF-AA5EFF0AAC73}" srcOrd="0" destOrd="0" presId="urn:microsoft.com/office/officeart/2005/8/layout/vList2"/>
    <dgm:cxn modelId="{C8C5AE36-C3DA-4E35-BCD7-45591ED72492}" type="presParOf" srcId="{71AA27EB-279D-4849-BACF-AA5EFF0AAC73}" destId="{C123C852-3224-47BA-92A7-8399E1B8B295}" srcOrd="0" destOrd="0" presId="urn:microsoft.com/office/officeart/2005/8/layout/vList2"/>
    <dgm:cxn modelId="{F2DB9C43-DDE7-4498-88EB-DAA1F7AE4460}" type="presParOf" srcId="{71AA27EB-279D-4849-BACF-AA5EFF0AAC73}" destId="{84107119-EF91-4142-BDB4-03344FA53061}" srcOrd="1" destOrd="0" presId="urn:microsoft.com/office/officeart/2005/8/layout/vList2"/>
    <dgm:cxn modelId="{2C54831F-AE49-4C1F-BA9D-D2ADCD353018}" type="presParOf" srcId="{71AA27EB-279D-4849-BACF-AA5EFF0AAC73}" destId="{2E6B588B-A376-4177-B2CE-B3383F2842DC}" srcOrd="2" destOrd="0" presId="urn:microsoft.com/office/officeart/2005/8/layout/vList2"/>
    <dgm:cxn modelId="{A08D64AC-3469-4AC0-ADFC-A189A299D248}" type="presParOf" srcId="{71AA27EB-279D-4849-BACF-AA5EFF0AAC73}" destId="{7DC38392-6DDB-4D5F-822C-62D8A96A6238}" srcOrd="3" destOrd="0" presId="urn:microsoft.com/office/officeart/2005/8/layout/vList2"/>
    <dgm:cxn modelId="{8BB2BFE6-6176-4A87-94EC-FB969080B32E}" type="presParOf" srcId="{71AA27EB-279D-4849-BACF-AA5EFF0AAC73}" destId="{FA86057A-B11B-4CA4-B25C-91042F37330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6CD9EC-009A-4A9B-A08A-F32B8E1A23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3E8604-04D9-4D83-9258-F10BC8AC8620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92075" indent="0"/>
          <a:r>
            <a:rPr lang="ru-RU" sz="2000" b="1" dirty="0">
              <a:solidFill>
                <a:schemeClr val="tx1"/>
              </a:solidFill>
              <a:latin typeface="Arial Nova" panose="020B0504020202020204" pitchFamily="34" charset="0"/>
            </a:rPr>
            <a:t>Разработка программного обеспечения </a:t>
          </a:r>
        </a:p>
      </dgm:t>
    </dgm:pt>
    <dgm:pt modelId="{17015057-7E8B-4DAF-817A-FA6B9D343E81}" type="parTrans" cxnId="{E6535C9A-2CAE-4C01-9781-BB221D40F614}">
      <dgm:prSet/>
      <dgm:spPr/>
      <dgm:t>
        <a:bodyPr/>
        <a:lstStyle/>
        <a:p>
          <a:endParaRPr lang="ru-RU"/>
        </a:p>
      </dgm:t>
    </dgm:pt>
    <dgm:pt modelId="{E0A1398C-C4BF-41C3-BBD8-08CCE9D3C8C0}" type="sibTrans" cxnId="{E6535C9A-2CAE-4C01-9781-BB221D40F614}">
      <dgm:prSet/>
      <dgm:spPr/>
      <dgm:t>
        <a:bodyPr/>
        <a:lstStyle/>
        <a:p>
          <a:endParaRPr lang="ru-RU"/>
        </a:p>
      </dgm:t>
    </dgm:pt>
    <dgm:pt modelId="{8FDECF4D-38C4-47EE-B9ED-E7EF4685E4E3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92075" indent="0"/>
          <a:r>
            <a:rPr lang="ru-RU" sz="2000" b="1" dirty="0">
              <a:solidFill>
                <a:schemeClr val="tx1"/>
              </a:solidFill>
              <a:latin typeface="Arial Nova" panose="020B0504020202020204" pitchFamily="34" charset="0"/>
            </a:rPr>
            <a:t>Продвижение</a:t>
          </a:r>
        </a:p>
      </dgm:t>
    </dgm:pt>
    <dgm:pt modelId="{5D2DED70-42FE-490A-B0FE-98E487937EAC}" type="parTrans" cxnId="{453BF27C-7366-4654-A214-52645E846A8F}">
      <dgm:prSet/>
      <dgm:spPr/>
      <dgm:t>
        <a:bodyPr/>
        <a:lstStyle/>
        <a:p>
          <a:endParaRPr lang="ru-RU"/>
        </a:p>
      </dgm:t>
    </dgm:pt>
    <dgm:pt modelId="{B243CF58-6A6E-4056-96BA-84E378F12E7B}" type="sibTrans" cxnId="{453BF27C-7366-4654-A214-52645E846A8F}">
      <dgm:prSet/>
      <dgm:spPr/>
      <dgm:t>
        <a:bodyPr/>
        <a:lstStyle/>
        <a:p>
          <a:endParaRPr lang="ru-RU"/>
        </a:p>
      </dgm:t>
    </dgm:pt>
    <dgm:pt modelId="{E4A8154D-C8D1-4BA5-BBFB-9AB4923339E8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92075" indent="0"/>
          <a:r>
            <a:rPr lang="en-US" sz="2000" b="1" dirty="0">
              <a:solidFill>
                <a:schemeClr val="tx1"/>
              </a:solidFill>
              <a:latin typeface="Arial Nova" panose="020B0504020202020204" pitchFamily="34" charset="0"/>
            </a:rPr>
            <a:t>VR-</a:t>
          </a:r>
          <a:r>
            <a:rPr lang="ru-RU" sz="2000" b="1" dirty="0">
              <a:solidFill>
                <a:schemeClr val="tx1"/>
              </a:solidFill>
              <a:latin typeface="Arial Nova" panose="020B0504020202020204" pitchFamily="34" charset="0"/>
            </a:rPr>
            <a:t>шлемы</a:t>
          </a:r>
        </a:p>
      </dgm:t>
    </dgm:pt>
    <dgm:pt modelId="{689A8782-CF36-4AF0-B1E3-97BE6D36C5FA}" type="sibTrans" cxnId="{61923B64-0D0E-45AE-A1AA-3EC8FD43307C}">
      <dgm:prSet/>
      <dgm:spPr/>
      <dgm:t>
        <a:bodyPr/>
        <a:lstStyle/>
        <a:p>
          <a:endParaRPr lang="ru-RU"/>
        </a:p>
      </dgm:t>
    </dgm:pt>
    <dgm:pt modelId="{357DE087-9FB8-4196-A658-703EC887CD73}" type="parTrans" cxnId="{61923B64-0D0E-45AE-A1AA-3EC8FD43307C}">
      <dgm:prSet/>
      <dgm:spPr/>
      <dgm:t>
        <a:bodyPr/>
        <a:lstStyle/>
        <a:p>
          <a:endParaRPr lang="ru-RU"/>
        </a:p>
      </dgm:t>
    </dgm:pt>
    <dgm:pt modelId="{71AA27EB-279D-4849-BACF-AA5EFF0AAC73}" type="pres">
      <dgm:prSet presAssocID="{5F6CD9EC-009A-4A9B-A08A-F32B8E1A2305}" presName="linear" presStyleCnt="0">
        <dgm:presLayoutVars>
          <dgm:animLvl val="lvl"/>
          <dgm:resizeHandles val="exact"/>
        </dgm:presLayoutVars>
      </dgm:prSet>
      <dgm:spPr/>
    </dgm:pt>
    <dgm:pt modelId="{C123C852-3224-47BA-92A7-8399E1B8B295}" type="pres">
      <dgm:prSet presAssocID="{E4A8154D-C8D1-4BA5-BBFB-9AB4923339E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4107119-EF91-4142-BDB4-03344FA53061}" type="pres">
      <dgm:prSet presAssocID="{689A8782-CF36-4AF0-B1E3-97BE6D36C5FA}" presName="spacer" presStyleCnt="0"/>
      <dgm:spPr/>
    </dgm:pt>
    <dgm:pt modelId="{2E6B588B-A376-4177-B2CE-B3383F2842DC}" type="pres">
      <dgm:prSet presAssocID="{0B3E8604-04D9-4D83-9258-F10BC8AC862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DC38392-6DDB-4D5F-822C-62D8A96A6238}" type="pres">
      <dgm:prSet presAssocID="{E0A1398C-C4BF-41C3-BBD8-08CCE9D3C8C0}" presName="spacer" presStyleCnt="0"/>
      <dgm:spPr/>
    </dgm:pt>
    <dgm:pt modelId="{FA86057A-B11B-4CA4-B25C-91042F373303}" type="pres">
      <dgm:prSet presAssocID="{8FDECF4D-38C4-47EE-B9ED-E7EF4685E4E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A89C911-5F10-4B98-8B0F-D0EE0AEB6E71}" type="presOf" srcId="{8FDECF4D-38C4-47EE-B9ED-E7EF4685E4E3}" destId="{FA86057A-B11B-4CA4-B25C-91042F373303}" srcOrd="0" destOrd="0" presId="urn:microsoft.com/office/officeart/2005/8/layout/vList2"/>
    <dgm:cxn modelId="{CE99EA39-485A-4603-9A10-007C7C61DD1E}" type="presOf" srcId="{E4A8154D-C8D1-4BA5-BBFB-9AB4923339E8}" destId="{C123C852-3224-47BA-92A7-8399E1B8B295}" srcOrd="0" destOrd="0" presId="urn:microsoft.com/office/officeart/2005/8/layout/vList2"/>
    <dgm:cxn modelId="{61923B64-0D0E-45AE-A1AA-3EC8FD43307C}" srcId="{5F6CD9EC-009A-4A9B-A08A-F32B8E1A2305}" destId="{E4A8154D-C8D1-4BA5-BBFB-9AB4923339E8}" srcOrd="0" destOrd="0" parTransId="{357DE087-9FB8-4196-A658-703EC887CD73}" sibTransId="{689A8782-CF36-4AF0-B1E3-97BE6D36C5FA}"/>
    <dgm:cxn modelId="{5746B34C-46F9-4375-95FE-1F7501A04B91}" type="presOf" srcId="{0B3E8604-04D9-4D83-9258-F10BC8AC8620}" destId="{2E6B588B-A376-4177-B2CE-B3383F2842DC}" srcOrd="0" destOrd="0" presId="urn:microsoft.com/office/officeart/2005/8/layout/vList2"/>
    <dgm:cxn modelId="{453BF27C-7366-4654-A214-52645E846A8F}" srcId="{5F6CD9EC-009A-4A9B-A08A-F32B8E1A2305}" destId="{8FDECF4D-38C4-47EE-B9ED-E7EF4685E4E3}" srcOrd="2" destOrd="0" parTransId="{5D2DED70-42FE-490A-B0FE-98E487937EAC}" sibTransId="{B243CF58-6A6E-4056-96BA-84E378F12E7B}"/>
    <dgm:cxn modelId="{E6535C9A-2CAE-4C01-9781-BB221D40F614}" srcId="{5F6CD9EC-009A-4A9B-A08A-F32B8E1A2305}" destId="{0B3E8604-04D9-4D83-9258-F10BC8AC8620}" srcOrd="1" destOrd="0" parTransId="{17015057-7E8B-4DAF-817A-FA6B9D343E81}" sibTransId="{E0A1398C-C4BF-41C3-BBD8-08CCE9D3C8C0}"/>
    <dgm:cxn modelId="{9777ECB2-4AF8-43E8-A912-F5D8D2D8A0CC}" type="presOf" srcId="{5F6CD9EC-009A-4A9B-A08A-F32B8E1A2305}" destId="{71AA27EB-279D-4849-BACF-AA5EFF0AAC73}" srcOrd="0" destOrd="0" presId="urn:microsoft.com/office/officeart/2005/8/layout/vList2"/>
    <dgm:cxn modelId="{C8C5AE36-C3DA-4E35-BCD7-45591ED72492}" type="presParOf" srcId="{71AA27EB-279D-4849-BACF-AA5EFF0AAC73}" destId="{C123C852-3224-47BA-92A7-8399E1B8B295}" srcOrd="0" destOrd="0" presId="urn:microsoft.com/office/officeart/2005/8/layout/vList2"/>
    <dgm:cxn modelId="{F2DB9C43-DDE7-4498-88EB-DAA1F7AE4460}" type="presParOf" srcId="{71AA27EB-279D-4849-BACF-AA5EFF0AAC73}" destId="{84107119-EF91-4142-BDB4-03344FA53061}" srcOrd="1" destOrd="0" presId="urn:microsoft.com/office/officeart/2005/8/layout/vList2"/>
    <dgm:cxn modelId="{2C54831F-AE49-4C1F-BA9D-D2ADCD353018}" type="presParOf" srcId="{71AA27EB-279D-4849-BACF-AA5EFF0AAC73}" destId="{2E6B588B-A376-4177-B2CE-B3383F2842DC}" srcOrd="2" destOrd="0" presId="urn:microsoft.com/office/officeart/2005/8/layout/vList2"/>
    <dgm:cxn modelId="{A08D64AC-3469-4AC0-ADFC-A189A299D248}" type="presParOf" srcId="{71AA27EB-279D-4849-BACF-AA5EFF0AAC73}" destId="{7DC38392-6DDB-4D5F-822C-62D8A96A6238}" srcOrd="3" destOrd="0" presId="urn:microsoft.com/office/officeart/2005/8/layout/vList2"/>
    <dgm:cxn modelId="{8BB2BFE6-6176-4A87-94EC-FB969080B32E}" type="presParOf" srcId="{71AA27EB-279D-4849-BACF-AA5EFF0AAC73}" destId="{FA86057A-B11B-4CA4-B25C-91042F37330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6CD9EC-009A-4A9B-A08A-F32B8E1A23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DECF4D-38C4-47EE-B9ED-E7EF4685E4E3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92075" indent="0"/>
          <a:r>
            <a:rPr lang="ru-RU" sz="2000" b="1" dirty="0">
              <a:solidFill>
                <a:schemeClr val="tx1"/>
              </a:solidFill>
              <a:latin typeface="Arial Nova" panose="020B0504020202020204" pitchFamily="34" charset="0"/>
            </a:rPr>
            <a:t>Создание новых </a:t>
          </a:r>
          <a:r>
            <a:rPr lang="en-US" sz="2000" b="1" dirty="0">
              <a:solidFill>
                <a:schemeClr val="tx1"/>
              </a:solidFill>
              <a:latin typeface="Arial Nova" panose="020B0504020202020204" pitchFamily="34" charset="0"/>
            </a:rPr>
            <a:t>VR</a:t>
          </a:r>
          <a:r>
            <a:rPr lang="ru-RU" sz="2000" b="1" dirty="0">
              <a:solidFill>
                <a:schemeClr val="tx1"/>
              </a:solidFill>
              <a:latin typeface="Arial Nova" panose="020B0504020202020204" pitchFamily="34" charset="0"/>
            </a:rPr>
            <a:t>-экскурсий</a:t>
          </a:r>
        </a:p>
      </dgm:t>
    </dgm:pt>
    <dgm:pt modelId="{5D2DED70-42FE-490A-B0FE-98E487937EAC}" type="parTrans" cxnId="{453BF27C-7366-4654-A214-52645E846A8F}">
      <dgm:prSet/>
      <dgm:spPr/>
      <dgm:t>
        <a:bodyPr/>
        <a:lstStyle/>
        <a:p>
          <a:endParaRPr lang="ru-RU"/>
        </a:p>
      </dgm:t>
    </dgm:pt>
    <dgm:pt modelId="{B243CF58-6A6E-4056-96BA-84E378F12E7B}" type="sibTrans" cxnId="{453BF27C-7366-4654-A214-52645E846A8F}">
      <dgm:prSet/>
      <dgm:spPr/>
      <dgm:t>
        <a:bodyPr/>
        <a:lstStyle/>
        <a:p>
          <a:endParaRPr lang="ru-RU"/>
        </a:p>
      </dgm:t>
    </dgm:pt>
    <dgm:pt modelId="{E4A8154D-C8D1-4BA5-BBFB-9AB4923339E8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92075" indent="0"/>
          <a:r>
            <a:rPr lang="ru-RU" sz="2000" b="1" baseline="0" dirty="0">
              <a:solidFill>
                <a:schemeClr val="tx1"/>
              </a:solidFill>
              <a:latin typeface="Arial Nova" panose="020B0504020202020204" pitchFamily="34" charset="0"/>
            </a:rPr>
            <a:t>Новые площадки</a:t>
          </a:r>
          <a:endParaRPr lang="ru-RU" sz="2000" b="1" dirty="0">
            <a:solidFill>
              <a:schemeClr val="tx1"/>
            </a:solidFill>
            <a:latin typeface="Arial Nova" panose="020B0504020202020204" pitchFamily="34" charset="0"/>
          </a:endParaRPr>
        </a:p>
      </dgm:t>
    </dgm:pt>
    <dgm:pt modelId="{689A8782-CF36-4AF0-B1E3-97BE6D36C5FA}" type="sibTrans" cxnId="{61923B64-0D0E-45AE-A1AA-3EC8FD43307C}">
      <dgm:prSet/>
      <dgm:spPr/>
      <dgm:t>
        <a:bodyPr/>
        <a:lstStyle/>
        <a:p>
          <a:endParaRPr lang="ru-RU"/>
        </a:p>
      </dgm:t>
    </dgm:pt>
    <dgm:pt modelId="{357DE087-9FB8-4196-A658-703EC887CD73}" type="parTrans" cxnId="{61923B64-0D0E-45AE-A1AA-3EC8FD43307C}">
      <dgm:prSet/>
      <dgm:spPr/>
      <dgm:t>
        <a:bodyPr/>
        <a:lstStyle/>
        <a:p>
          <a:endParaRPr lang="ru-RU"/>
        </a:p>
      </dgm:t>
    </dgm:pt>
    <dgm:pt modelId="{71AA27EB-279D-4849-BACF-AA5EFF0AAC73}" type="pres">
      <dgm:prSet presAssocID="{5F6CD9EC-009A-4A9B-A08A-F32B8E1A2305}" presName="linear" presStyleCnt="0">
        <dgm:presLayoutVars>
          <dgm:animLvl val="lvl"/>
          <dgm:resizeHandles val="exact"/>
        </dgm:presLayoutVars>
      </dgm:prSet>
      <dgm:spPr/>
    </dgm:pt>
    <dgm:pt modelId="{C123C852-3224-47BA-92A7-8399E1B8B295}" type="pres">
      <dgm:prSet presAssocID="{E4A8154D-C8D1-4BA5-BBFB-9AB4923339E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4107119-EF91-4142-BDB4-03344FA53061}" type="pres">
      <dgm:prSet presAssocID="{689A8782-CF36-4AF0-B1E3-97BE6D36C5FA}" presName="spacer" presStyleCnt="0"/>
      <dgm:spPr/>
    </dgm:pt>
    <dgm:pt modelId="{FA86057A-B11B-4CA4-B25C-91042F373303}" type="pres">
      <dgm:prSet presAssocID="{8FDECF4D-38C4-47EE-B9ED-E7EF4685E4E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A89C911-5F10-4B98-8B0F-D0EE0AEB6E71}" type="presOf" srcId="{8FDECF4D-38C4-47EE-B9ED-E7EF4685E4E3}" destId="{FA86057A-B11B-4CA4-B25C-91042F373303}" srcOrd="0" destOrd="0" presId="urn:microsoft.com/office/officeart/2005/8/layout/vList2"/>
    <dgm:cxn modelId="{CE99EA39-485A-4603-9A10-007C7C61DD1E}" type="presOf" srcId="{E4A8154D-C8D1-4BA5-BBFB-9AB4923339E8}" destId="{C123C852-3224-47BA-92A7-8399E1B8B295}" srcOrd="0" destOrd="0" presId="urn:microsoft.com/office/officeart/2005/8/layout/vList2"/>
    <dgm:cxn modelId="{61923B64-0D0E-45AE-A1AA-3EC8FD43307C}" srcId="{5F6CD9EC-009A-4A9B-A08A-F32B8E1A2305}" destId="{E4A8154D-C8D1-4BA5-BBFB-9AB4923339E8}" srcOrd="0" destOrd="0" parTransId="{357DE087-9FB8-4196-A658-703EC887CD73}" sibTransId="{689A8782-CF36-4AF0-B1E3-97BE6D36C5FA}"/>
    <dgm:cxn modelId="{453BF27C-7366-4654-A214-52645E846A8F}" srcId="{5F6CD9EC-009A-4A9B-A08A-F32B8E1A2305}" destId="{8FDECF4D-38C4-47EE-B9ED-E7EF4685E4E3}" srcOrd="1" destOrd="0" parTransId="{5D2DED70-42FE-490A-B0FE-98E487937EAC}" sibTransId="{B243CF58-6A6E-4056-96BA-84E378F12E7B}"/>
    <dgm:cxn modelId="{9777ECB2-4AF8-43E8-A912-F5D8D2D8A0CC}" type="presOf" srcId="{5F6CD9EC-009A-4A9B-A08A-F32B8E1A2305}" destId="{71AA27EB-279D-4849-BACF-AA5EFF0AAC73}" srcOrd="0" destOrd="0" presId="urn:microsoft.com/office/officeart/2005/8/layout/vList2"/>
    <dgm:cxn modelId="{C8C5AE36-C3DA-4E35-BCD7-45591ED72492}" type="presParOf" srcId="{71AA27EB-279D-4849-BACF-AA5EFF0AAC73}" destId="{C123C852-3224-47BA-92A7-8399E1B8B295}" srcOrd="0" destOrd="0" presId="urn:microsoft.com/office/officeart/2005/8/layout/vList2"/>
    <dgm:cxn modelId="{F2DB9C43-DDE7-4498-88EB-DAA1F7AE4460}" type="presParOf" srcId="{71AA27EB-279D-4849-BACF-AA5EFF0AAC73}" destId="{84107119-EF91-4142-BDB4-03344FA53061}" srcOrd="1" destOrd="0" presId="urn:microsoft.com/office/officeart/2005/8/layout/vList2"/>
    <dgm:cxn modelId="{8BB2BFE6-6176-4A87-94EC-FB969080B32E}" type="presParOf" srcId="{71AA27EB-279D-4849-BACF-AA5EFF0AAC73}" destId="{FA86057A-B11B-4CA4-B25C-91042F37330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5A1E3-02AE-4164-8436-9FD8C4169097}">
      <dsp:nvSpPr>
        <dsp:cNvPr id="0" name=""/>
        <dsp:cNvSpPr/>
      </dsp:nvSpPr>
      <dsp:spPr>
        <a:xfrm>
          <a:off x="0" y="38976"/>
          <a:ext cx="9554307" cy="82368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82563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  <a:latin typeface="Arial Nova" panose="020B0504020202020204" pitchFamily="34" charset="0"/>
            </a:rPr>
            <a:t>Слаборазвитый туризм в Архангельской области</a:t>
          </a:r>
        </a:p>
      </dsp:txBody>
      <dsp:txXfrm>
        <a:off x="40209" y="79185"/>
        <a:ext cx="9473889" cy="743262"/>
      </dsp:txXfrm>
    </dsp:sp>
    <dsp:sp modelId="{14D19B3D-4991-408B-B383-264325093129}">
      <dsp:nvSpPr>
        <dsp:cNvPr id="0" name=""/>
        <dsp:cNvSpPr/>
      </dsp:nvSpPr>
      <dsp:spPr>
        <a:xfrm>
          <a:off x="0" y="977112"/>
          <a:ext cx="9554307" cy="82368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82563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  <a:latin typeface="Arial Nova" panose="020B0504020202020204" pitchFamily="34" charset="0"/>
            </a:rPr>
            <a:t>Дальнее расположение туристических мест</a:t>
          </a:r>
        </a:p>
      </dsp:txBody>
      <dsp:txXfrm>
        <a:off x="40209" y="1017321"/>
        <a:ext cx="9473889" cy="743262"/>
      </dsp:txXfrm>
    </dsp:sp>
    <dsp:sp modelId="{77003CA7-B5D7-4550-81AD-35D54CF43CBE}">
      <dsp:nvSpPr>
        <dsp:cNvPr id="0" name=""/>
        <dsp:cNvSpPr/>
      </dsp:nvSpPr>
      <dsp:spPr>
        <a:xfrm>
          <a:off x="0" y="1927513"/>
          <a:ext cx="9554307" cy="82368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82563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266700" algn="l"/>
            </a:tabLst>
          </a:pPr>
          <a:r>
            <a:rPr lang="ru-RU" sz="2400" b="1" kern="1200" dirty="0">
              <a:solidFill>
                <a:schemeClr val="tx1"/>
              </a:solidFill>
              <a:latin typeface="Arial Nova" panose="020B0504020202020204" pitchFamily="34" charset="0"/>
            </a:rPr>
            <a:t>Стереотипы о Севере</a:t>
          </a:r>
        </a:p>
      </dsp:txBody>
      <dsp:txXfrm>
        <a:off x="40209" y="1967722"/>
        <a:ext cx="9473889" cy="7432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3C852-3224-47BA-92A7-8399E1B8B295}">
      <dsp:nvSpPr>
        <dsp:cNvPr id="0" name=""/>
        <dsp:cNvSpPr/>
      </dsp:nvSpPr>
      <dsp:spPr>
        <a:xfrm>
          <a:off x="0" y="6263"/>
          <a:ext cx="4615765" cy="1103309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92075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Студенческий стартап направление «Креативные индустрии» </a:t>
          </a:r>
        </a:p>
      </dsp:txBody>
      <dsp:txXfrm>
        <a:off x="53859" y="60122"/>
        <a:ext cx="4508047" cy="995591"/>
      </dsp:txXfrm>
    </dsp:sp>
    <dsp:sp modelId="{2E6B588B-A376-4177-B2CE-B3383F2842DC}">
      <dsp:nvSpPr>
        <dsp:cNvPr id="0" name=""/>
        <dsp:cNvSpPr/>
      </dsp:nvSpPr>
      <dsp:spPr>
        <a:xfrm>
          <a:off x="0" y="1227653"/>
          <a:ext cx="4615765" cy="1103309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92075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Росмолодежь. Гранты</a:t>
          </a:r>
        </a:p>
      </dsp:txBody>
      <dsp:txXfrm>
        <a:off x="53859" y="1281512"/>
        <a:ext cx="4508047" cy="995591"/>
      </dsp:txXfrm>
    </dsp:sp>
    <dsp:sp modelId="{FA86057A-B11B-4CA4-B25C-91042F373303}">
      <dsp:nvSpPr>
        <dsp:cNvPr id="0" name=""/>
        <dsp:cNvSpPr/>
      </dsp:nvSpPr>
      <dsp:spPr>
        <a:xfrm>
          <a:off x="0" y="2449043"/>
          <a:ext cx="4615765" cy="1103309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92075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Губернаторский грант</a:t>
          </a:r>
        </a:p>
      </dsp:txBody>
      <dsp:txXfrm>
        <a:off x="53859" y="2502902"/>
        <a:ext cx="4508047" cy="9955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3C852-3224-47BA-92A7-8399E1B8B295}">
      <dsp:nvSpPr>
        <dsp:cNvPr id="0" name=""/>
        <dsp:cNvSpPr/>
      </dsp:nvSpPr>
      <dsp:spPr>
        <a:xfrm>
          <a:off x="0" y="14587"/>
          <a:ext cx="4615765" cy="106704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92075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VR-</a:t>
          </a:r>
          <a:r>
            <a:rPr lang="ru-RU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шлемы</a:t>
          </a:r>
        </a:p>
      </dsp:txBody>
      <dsp:txXfrm>
        <a:off x="52089" y="66676"/>
        <a:ext cx="4511587" cy="962862"/>
      </dsp:txXfrm>
    </dsp:sp>
    <dsp:sp modelId="{2E6B588B-A376-4177-B2CE-B3383F2842DC}">
      <dsp:nvSpPr>
        <dsp:cNvPr id="0" name=""/>
        <dsp:cNvSpPr/>
      </dsp:nvSpPr>
      <dsp:spPr>
        <a:xfrm>
          <a:off x="0" y="1245788"/>
          <a:ext cx="4615765" cy="106704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92075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Разработка программного обеспечения </a:t>
          </a:r>
        </a:p>
      </dsp:txBody>
      <dsp:txXfrm>
        <a:off x="52089" y="1297877"/>
        <a:ext cx="4511587" cy="962862"/>
      </dsp:txXfrm>
    </dsp:sp>
    <dsp:sp modelId="{FA86057A-B11B-4CA4-B25C-91042F373303}">
      <dsp:nvSpPr>
        <dsp:cNvPr id="0" name=""/>
        <dsp:cNvSpPr/>
      </dsp:nvSpPr>
      <dsp:spPr>
        <a:xfrm>
          <a:off x="0" y="2476988"/>
          <a:ext cx="4615765" cy="106704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92075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Продвижение</a:t>
          </a:r>
        </a:p>
      </dsp:txBody>
      <dsp:txXfrm>
        <a:off x="52089" y="2529077"/>
        <a:ext cx="4511587" cy="9628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3C852-3224-47BA-92A7-8399E1B8B295}">
      <dsp:nvSpPr>
        <dsp:cNvPr id="0" name=""/>
        <dsp:cNvSpPr/>
      </dsp:nvSpPr>
      <dsp:spPr>
        <a:xfrm>
          <a:off x="0" y="78552"/>
          <a:ext cx="9554308" cy="121680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92075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baseline="0" dirty="0">
              <a:solidFill>
                <a:schemeClr val="tx1"/>
              </a:solidFill>
              <a:latin typeface="Arial Nova" panose="020B0504020202020204" pitchFamily="34" charset="0"/>
            </a:rPr>
            <a:t>Новые площадки</a:t>
          </a:r>
          <a:endParaRPr lang="ru-RU" sz="2000" b="1" kern="1200" dirty="0">
            <a:solidFill>
              <a:schemeClr val="tx1"/>
            </a:solidFill>
            <a:latin typeface="Arial Nova" panose="020B0504020202020204" pitchFamily="34" charset="0"/>
          </a:endParaRPr>
        </a:p>
      </dsp:txBody>
      <dsp:txXfrm>
        <a:off x="59399" y="137951"/>
        <a:ext cx="9435510" cy="1098002"/>
      </dsp:txXfrm>
    </dsp:sp>
    <dsp:sp modelId="{FA86057A-B11B-4CA4-B25C-91042F373303}">
      <dsp:nvSpPr>
        <dsp:cNvPr id="0" name=""/>
        <dsp:cNvSpPr/>
      </dsp:nvSpPr>
      <dsp:spPr>
        <a:xfrm>
          <a:off x="0" y="1482553"/>
          <a:ext cx="9554308" cy="121680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92075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Создание новых </a:t>
          </a:r>
          <a:r>
            <a:rPr lang="en-US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VR</a:t>
          </a:r>
          <a:r>
            <a:rPr lang="ru-RU" sz="2000" b="1" kern="1200" dirty="0">
              <a:solidFill>
                <a:schemeClr val="tx1"/>
              </a:solidFill>
              <a:latin typeface="Arial Nova" panose="020B0504020202020204" pitchFamily="34" charset="0"/>
            </a:rPr>
            <a:t>-экскурсий</a:t>
          </a:r>
        </a:p>
      </dsp:txBody>
      <dsp:txXfrm>
        <a:off x="59399" y="1541952"/>
        <a:ext cx="9435510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7334B-1567-4117-8566-3D9C4415CEA5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69C31-8D11-482D-8B55-C3FD3A81F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287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69C31-8D11-482D-8B55-C3FD3A81F25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994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69C31-8D11-482D-8B55-C3FD3A81F25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100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5D6B67-082D-471C-B31D-08DC55BE7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6F8E99-D764-4FDF-B16F-4ECEA67F3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084E81-0328-49A4-BB24-DADC89E88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329C5-562E-4FCC-AF47-5BCC8CF5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59D62C-DEAB-4A95-BC2F-72DC36C16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30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5551D-CAC1-47B7-AF24-18948B05E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B28BAD-CB1C-4677-93EA-EB7E981BE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3DE8E5-521F-43A0-A17E-2C7E783B7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C1FD08-E505-4B77-96EE-98D589C68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6AC6A1-46C1-4CDF-978A-795C6F66D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21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64C59-0AB1-4A43-85E2-657E24A42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CB2775-C863-4365-8D7A-C52AFAE65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0C6769-E29B-44A7-8101-A834D18F2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5E756A-159F-46DB-84AC-AD305C403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52D36B-BFAC-4A05-ABAC-580DB618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0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D0CFD-6515-4148-A6EA-75363896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FF49B1-D2D2-4435-BBCD-A3AB190C3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B482D-C486-4DF4-AC51-D534E5F43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DC0E15-4813-46C9-B910-96C60824D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E08E25-E6AA-439D-BD3C-7B406AB29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2922F7-EE8F-4EB1-A27D-0B93FC3A3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695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6C591-F6C4-4CFE-8110-AB1D44BD1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477941-3D53-44EF-A696-A02079E62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8B815E-1591-49BD-BF71-B01B49917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5DF59D-CE2C-4D41-AF00-DCE4507BF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FAF2ABB-E7D3-4DD9-9FB5-ABAAD445D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BA60607-382D-40D1-AFF6-F5C33F65D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4E8DC4-3075-4B35-8CF0-CD15B63E1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6956E61-5789-4F86-AF63-556427A0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503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AB6B95-CB6D-4255-A42B-E855441ED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D70DD5F-6E00-44FE-917A-996D8BEF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C231521-FAB8-4F3A-AA45-7FFF016B4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C558FB-A868-443A-A0D5-DEB21B60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FB7CE5E-6D2B-4C71-AF46-1F0A67B03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969CF77-0898-4EB4-A8D4-60140A588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29D3EF-21B8-45AC-A8F6-3C56BBDA0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433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3C7A3-0C10-4A77-B650-530C6740D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DDBD2C-31FD-4B7A-8BE8-8BA055E79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99F9A4-D99B-4308-9863-DA1BD468B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37CC0D-4D69-4C66-9946-682B28C2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A4F30D-68D0-4DF9-9CA2-951C46F0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06B5E1-8E08-4334-8B59-5F9AEDC9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01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99586-B26E-4023-AEC6-13FBDFEE5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0E1AF39-A7DA-4E71-A595-2FAB76ACD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5EAF0B-7206-4B0F-8E67-9860E3552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B1A79-3F57-4FB3-97CB-E2E3D0DA3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6D6FF7-C18D-4AA2-88E1-E671E7978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D14BE1-DF6C-4274-9F0C-BEC2C380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165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2357F-66D0-4825-9E26-2B47B9B54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4DBCC6-5DD3-4E97-AD97-3D4D7512B1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719F76-160E-49FB-99E3-F11FC2104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10E7A7-3C77-41D5-A2E6-298E20E7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EE742B-57DD-46E6-A6E1-45FE59432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68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118713D-6D47-4FDE-B112-1A09B8B054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4685C5-7C8D-4E91-B3D7-CC7A9B397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9325C5-2B2C-4668-8D3F-543E39AEB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44FEEA-75F9-4B8D-B6CC-9B67A9F9F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727CDB-78DF-460A-B0D8-3316928ED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85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189A7-529E-44FA-9FF4-C1ED2C1FB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42F4AE-8C2D-4D26-85DD-4F6BDEC66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9F5383-B72B-41FE-98F2-B2B611744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9731B-DFC3-413D-B887-9F055FE3B132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5D7440-31CE-4093-A16A-1A07E82E5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EEEC56-E333-4AF7-884F-5BFA3FAB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A7530-FA89-4CE3-8280-73D8B681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73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5AEC4-A871-498F-8C6D-550D337F0D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87C3F3-FFA6-4B2B-A5F9-8597BAB5C8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C4FAC1-94AC-4D13-BDE7-1C3104258F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79" r="7107" b="10470"/>
          <a:stretch/>
        </p:blipFill>
        <p:spPr>
          <a:xfrm>
            <a:off x="0" y="-259080"/>
            <a:ext cx="12192000" cy="711708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217FF0F-C685-4DC4-9B4C-2E92399A278F}"/>
              </a:ext>
            </a:extLst>
          </p:cNvPr>
          <p:cNvSpPr/>
          <p:nvPr/>
        </p:nvSpPr>
        <p:spPr>
          <a:xfrm>
            <a:off x="0" y="-259080"/>
            <a:ext cx="12192000" cy="7117080"/>
          </a:xfrm>
          <a:prstGeom prst="rect">
            <a:avLst/>
          </a:prstGeom>
          <a:solidFill>
            <a:srgbClr val="0A4A3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ABAFC91-B407-1EE1-94C2-689BCB17954B}"/>
              </a:ext>
            </a:extLst>
          </p:cNvPr>
          <p:cNvGrpSpPr/>
          <p:nvPr/>
        </p:nvGrpSpPr>
        <p:grpSpPr>
          <a:xfrm>
            <a:off x="1582993" y="1574455"/>
            <a:ext cx="9000000" cy="3324369"/>
            <a:chOff x="1582993" y="1600200"/>
            <a:chExt cx="9000000" cy="332436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7C65058-1EE1-407C-AD20-43F968B7A182}"/>
                </a:ext>
              </a:extLst>
            </p:cNvPr>
            <p:cNvSpPr txBox="1"/>
            <p:nvPr/>
          </p:nvSpPr>
          <p:spPr>
            <a:xfrm>
              <a:off x="1582993" y="1600200"/>
              <a:ext cx="90000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А</a:t>
              </a:r>
              <a:r>
                <a:rPr lang="en-US" sz="4800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R</a:t>
              </a:r>
              <a:r>
                <a:rPr lang="ru-RU" sz="4800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–путешествие</a:t>
              </a:r>
              <a:br>
                <a:rPr lang="en-US" sz="4800" b="1" dirty="0">
                  <a:solidFill>
                    <a:schemeClr val="bg1"/>
                  </a:solidFill>
                  <a:latin typeface="Arial Nova" panose="020B0504020202020204" pitchFamily="34" charset="0"/>
                </a:rPr>
              </a:br>
              <a:r>
                <a:rPr lang="ru-RU" sz="4800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по </a:t>
              </a:r>
              <a:r>
                <a:rPr lang="ru-RU" sz="4800" b="1" dirty="0" err="1">
                  <a:solidFill>
                    <a:schemeClr val="bg1"/>
                  </a:solidFill>
                  <a:latin typeface="Arial Nova" panose="020B0504020202020204" pitchFamily="34" charset="0"/>
                </a:rPr>
                <a:t>Кенозерскому</a:t>
              </a:r>
              <a:r>
                <a:rPr lang="ru-RU" sz="4800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 национальному парку</a:t>
              </a:r>
            </a:p>
          </p:txBody>
        </p: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B9B7E4B1-4E2B-4D1E-AFBD-8E469E3A4A84}"/>
                </a:ext>
              </a:extLst>
            </p:cNvPr>
            <p:cNvCxnSpPr>
              <a:cxnSpLocks/>
            </p:cNvCxnSpPr>
            <p:nvPr/>
          </p:nvCxnSpPr>
          <p:spPr>
            <a:xfrm>
              <a:off x="1582993" y="4179135"/>
              <a:ext cx="9000000" cy="1931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FD0964-1AC7-4E08-999C-45E4E1954FDF}"/>
                </a:ext>
              </a:extLst>
            </p:cNvPr>
            <p:cNvSpPr txBox="1"/>
            <p:nvPr/>
          </p:nvSpPr>
          <p:spPr>
            <a:xfrm>
              <a:off x="1582993" y="4416738"/>
              <a:ext cx="900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700" dirty="0">
                  <a:solidFill>
                    <a:schemeClr val="bg1"/>
                  </a:solidFill>
                  <a:latin typeface="Arial Nova" panose="020B0504020202020204" pitchFamily="34" charset="0"/>
                </a:rPr>
                <a:t>От сотворения первых организмов до нашего времени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748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4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Человеческое лицо, человек, одежда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64968248-03CB-4941-894B-DCBC04AE5D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2225" r="22877" b="50000"/>
          <a:stretch/>
        </p:blipFill>
        <p:spPr>
          <a:xfrm>
            <a:off x="1436079" y="1809003"/>
            <a:ext cx="3957380" cy="3716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Рисунок 26" descr="Изображение выглядит как человек, одежда, Человеческое лицо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675ECBA4-F47A-4E87-8659-E5145A61DA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4" t="27463" r="24478" b="40581"/>
          <a:stretch/>
        </p:blipFill>
        <p:spPr>
          <a:xfrm>
            <a:off x="6850902" y="1728513"/>
            <a:ext cx="3957380" cy="37328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D916F918-56FB-40C2-9CEC-9885F2CF964F}"/>
              </a:ext>
            </a:extLst>
          </p:cNvPr>
          <p:cNvSpPr/>
          <p:nvPr/>
        </p:nvSpPr>
        <p:spPr>
          <a:xfrm>
            <a:off x="6172782" y="4662282"/>
            <a:ext cx="3660032" cy="10797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FDD373F-57A3-4E0B-B025-49E2B4BCEA5B}"/>
              </a:ext>
            </a:extLst>
          </p:cNvPr>
          <p:cNvSpPr txBox="1"/>
          <p:nvPr/>
        </p:nvSpPr>
        <p:spPr>
          <a:xfrm flipH="1">
            <a:off x="6333798" y="4878994"/>
            <a:ext cx="2402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ova" panose="020B0504020202020204" pitchFamily="34" charset="0"/>
              </a:rPr>
              <a:t>Ксения Захарова</a:t>
            </a:r>
          </a:p>
          <a:p>
            <a:r>
              <a:rPr lang="ru-RU" b="1" dirty="0">
                <a:latin typeface="Arial Nova" panose="020B0504020202020204" pitchFamily="34" charset="0"/>
              </a:rPr>
              <a:t>Инженер-эколог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59C13CD9-4BA0-4102-B0E4-47C512A78B28}"/>
              </a:ext>
            </a:extLst>
          </p:cNvPr>
          <p:cNvSpPr/>
          <p:nvPr/>
        </p:nvSpPr>
        <p:spPr>
          <a:xfrm>
            <a:off x="855498" y="4662282"/>
            <a:ext cx="3528638" cy="10797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Arial Nova" panose="020B05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D12A39-92C6-4C7F-9CE2-EC84BB845A73}"/>
              </a:ext>
            </a:extLst>
          </p:cNvPr>
          <p:cNvSpPr txBox="1"/>
          <p:nvPr/>
        </p:nvSpPr>
        <p:spPr>
          <a:xfrm>
            <a:off x="1005187" y="4710352"/>
            <a:ext cx="3036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ova" panose="020B0504020202020204" pitchFamily="34" charset="0"/>
              </a:rPr>
              <a:t>Арина Кузина</a:t>
            </a:r>
          </a:p>
          <a:p>
            <a:r>
              <a:rPr lang="ru-RU" b="1" dirty="0">
                <a:latin typeface="Arial Nova" panose="020B0504020202020204" pitchFamily="34" charset="0"/>
              </a:rPr>
              <a:t>Лидер проекта</a:t>
            </a:r>
          </a:p>
          <a:p>
            <a:r>
              <a:rPr lang="ru-RU" b="1" dirty="0">
                <a:latin typeface="Arial Nova" panose="020B0504020202020204" pitchFamily="34" charset="0"/>
              </a:rPr>
              <a:t>Менеджер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EE32F42-CAEE-EA98-37F9-2F40FAFE1E15}"/>
              </a:ext>
            </a:extLst>
          </p:cNvPr>
          <p:cNvSpPr txBox="1">
            <a:spLocks/>
          </p:cNvSpPr>
          <p:nvPr/>
        </p:nvSpPr>
        <p:spPr>
          <a:xfrm>
            <a:off x="1090246" y="526598"/>
            <a:ext cx="99260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solidFill>
                  <a:schemeClr val="bg1"/>
                </a:solidFill>
                <a:latin typeface="Arial Nova" panose="020B0504020202020204" pitchFamily="34" charset="0"/>
              </a:rPr>
              <a:t>Команда</a:t>
            </a:r>
            <a:endParaRPr lang="ru-RU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00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4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307CAC-A025-4D10-869D-60CA6CE107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2648" r="4412" b="21581"/>
          <a:stretch/>
        </p:blipFill>
        <p:spPr>
          <a:xfrm>
            <a:off x="0" y="-33249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48F40-0CA2-47B0-AD5E-3577E6FF7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246" y="924160"/>
            <a:ext cx="9926097" cy="1325563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 Nova" panose="020B0504020202020204" pitchFamily="34" charset="0"/>
              </a:rPr>
              <a:t>Проблема</a:t>
            </a:r>
          </a:p>
        </p:txBody>
      </p:sp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id="{B1A92E9E-D904-4935-9EB5-AF7EFE1BED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2051953"/>
              </p:ext>
            </p:extLst>
          </p:nvPr>
        </p:nvGraphicFramePr>
        <p:xfrm>
          <a:off x="1203839" y="2478769"/>
          <a:ext cx="9554307" cy="2777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3ACA146-04A3-4632-87E7-12666EB52677}"/>
              </a:ext>
            </a:extLst>
          </p:cNvPr>
          <p:cNvCxnSpPr>
            <a:cxnSpLocks/>
          </p:cNvCxnSpPr>
          <p:nvPr/>
        </p:nvCxnSpPr>
        <p:spPr>
          <a:xfrm>
            <a:off x="1203839" y="2114252"/>
            <a:ext cx="955430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14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длинное с бабочкой">
            <a:hlinkClick r:id="" action="ppaction://media"/>
            <a:extLst>
              <a:ext uri="{FF2B5EF4-FFF2-40B4-BE49-F238E27FC236}">
                <a16:creationId xmlns:a16="http://schemas.microsoft.com/office/drawing/2014/main" id="{251EB165-9E05-48B0-A0AC-27E50EE087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212637" cy="7326514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65A2FCE-E94D-4091-847C-11B9AB65734B}"/>
              </a:ext>
            </a:extLst>
          </p:cNvPr>
          <p:cNvSpPr/>
          <p:nvPr/>
        </p:nvSpPr>
        <p:spPr>
          <a:xfrm>
            <a:off x="8129847" y="365124"/>
            <a:ext cx="4387590" cy="1387843"/>
          </a:xfrm>
          <a:prstGeom prst="round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4000" dirty="0">
              <a:latin typeface="Geometria Medium" panose="020B0603020204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F19D4C-E9B1-4BAC-9E1F-3376492ED3E3}"/>
              </a:ext>
            </a:extLst>
          </p:cNvPr>
          <p:cNvSpPr txBox="1"/>
          <p:nvPr/>
        </p:nvSpPr>
        <p:spPr>
          <a:xfrm flipH="1">
            <a:off x="8279476" y="380700"/>
            <a:ext cx="36751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dirty="0">
                <a:solidFill>
                  <a:schemeClr val="bg1"/>
                </a:solidFill>
                <a:latin typeface="Arial Nova" panose="020B0504020202020204" pitchFamily="34" charset="0"/>
              </a:rPr>
              <a:t>Невозможное возможно</a:t>
            </a:r>
          </a:p>
        </p:txBody>
      </p:sp>
      <p:pic>
        <p:nvPicPr>
          <p:cNvPr id="3" name="zvukovoy-effekt-quotprirodaquot-versiya-2-27636">
            <a:hlinkClick r:id="" action="ppaction://media"/>
            <a:extLst>
              <a:ext uri="{FF2B5EF4-FFF2-40B4-BE49-F238E27FC236}">
                <a16:creationId xmlns:a16="http://schemas.microsoft.com/office/drawing/2014/main" id="{0ED0BDC9-8FD5-9A08-C589-F8207E002C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17437" y="19507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4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1A40B-7261-4ABF-8767-D822ED43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7591"/>
            <a:ext cx="4882662" cy="254219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 Nova" panose="020B0504020202020204" pitchFamily="34" charset="0"/>
              </a:rPr>
              <a:t>VR–</a:t>
            </a:r>
            <a:r>
              <a:rPr lang="ru-RU" b="1" dirty="0">
                <a:solidFill>
                  <a:schemeClr val="bg1"/>
                </a:solidFill>
                <a:latin typeface="Arial Nova" panose="020B0504020202020204" pitchFamily="34" charset="0"/>
              </a:rPr>
              <a:t>очки</a:t>
            </a:r>
            <a:r>
              <a:rPr lang="en-US" b="1" dirty="0">
                <a:solidFill>
                  <a:schemeClr val="bg1"/>
                </a:solidFill>
                <a:latin typeface="Arial Nova" panose="020B0504020202020204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Arial Nova" panose="020B0504020202020204" pitchFamily="34" charset="0"/>
              </a:rPr>
              <a:t>и звуковое сопровождение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43944D-3C94-4FCD-8D83-2880D25AA9D5}"/>
              </a:ext>
            </a:extLst>
          </p:cNvPr>
          <p:cNvSpPr/>
          <p:nvPr/>
        </p:nvSpPr>
        <p:spPr>
          <a:xfrm>
            <a:off x="7503748" y="-82062"/>
            <a:ext cx="4688251" cy="69400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625502-DD4E-44D9-B7E8-2154575B0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389" y="3369996"/>
            <a:ext cx="2611965" cy="301173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Полное погружение</a:t>
            </a:r>
          </a:p>
          <a:p>
            <a:endParaRPr lang="ru-RU" sz="24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Объёмный звук</a:t>
            </a:r>
          </a:p>
          <a:p>
            <a:endParaRPr lang="ru-RU" sz="24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Безопасность</a:t>
            </a:r>
          </a:p>
          <a:p>
            <a:endParaRPr lang="ru-RU" sz="36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5B870B-F46B-49DA-BFF5-EC47C60B1C84}"/>
              </a:ext>
            </a:extLst>
          </p:cNvPr>
          <p:cNvSpPr txBox="1"/>
          <p:nvPr/>
        </p:nvSpPr>
        <p:spPr>
          <a:xfrm>
            <a:off x="4354618" y="3658212"/>
            <a:ext cx="25703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Неповторимые ощущения</a:t>
            </a:r>
          </a:p>
          <a:p>
            <a:endParaRPr lang="ru-RU" sz="24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Прошлое здесь и сейчас</a:t>
            </a:r>
            <a:endParaRPr lang="ru-RU" sz="28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6E3D4D7-4BFA-48CF-843F-E19E1B1F7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31" y="3387969"/>
            <a:ext cx="720001" cy="72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AC9360E-30E0-497D-90AB-76E56A578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31" y="4397164"/>
            <a:ext cx="711429" cy="72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1020F3D-D82F-4696-A23C-759011D21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31" y="5406359"/>
            <a:ext cx="711429" cy="72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E797D45-32A7-4C9C-A32E-C3A457B5D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5360" y="3790788"/>
            <a:ext cx="711429" cy="720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CC2A547-FB62-4084-8706-2AEE61526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4354" y="4790414"/>
            <a:ext cx="728674" cy="72000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0EC90F1-0552-AEB8-A907-B9BA564C22C8}"/>
              </a:ext>
            </a:extLst>
          </p:cNvPr>
          <p:cNvGrpSpPr/>
          <p:nvPr/>
        </p:nvGrpSpPr>
        <p:grpSpPr>
          <a:xfrm>
            <a:off x="5720862" y="-11525"/>
            <a:ext cx="6366915" cy="7467124"/>
            <a:chOff x="5720862" y="-11525"/>
            <a:chExt cx="6366915" cy="7467124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5E5B3A8-B52A-4D87-BF18-CDBA768AD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20862" y="2778729"/>
              <a:ext cx="6235826" cy="4676870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853D5CC-51F7-6316-D73C-B103D2011C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600" b="93467" l="10000" r="90000">
                          <a14:foregroundMark x1="27200" y1="90333" x2="35133" y2="90767"/>
                          <a14:foregroundMark x1="35133" y1="90767" x2="36100" y2="90167"/>
                          <a14:foregroundMark x1="48700" y1="90167" x2="59467" y2="93467"/>
                          <a14:foregroundMark x1="59467" y1="93467" x2="59467" y2="93467"/>
                          <a14:foregroundMark x1="45733" y1="11000" x2="52533" y2="7833"/>
                          <a14:foregroundMark x1="52533" y1="7833" x2="60367" y2="8600"/>
                          <a14:foregroundMark x1="60367" y1="8600" x2="63433" y2="104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000">
              <a:off x="8516818" y="-11525"/>
              <a:ext cx="3570959" cy="3570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41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4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4">
            <a:extLst>
              <a:ext uri="{FF2B5EF4-FFF2-40B4-BE49-F238E27FC236}">
                <a16:creationId xmlns:a16="http://schemas.microsoft.com/office/drawing/2014/main" id="{D1D1960F-FA6C-5C86-FB54-992F79D6D1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8776914"/>
              </p:ext>
            </p:extLst>
          </p:nvPr>
        </p:nvGraphicFramePr>
        <p:xfrm>
          <a:off x="1203839" y="1914770"/>
          <a:ext cx="9554308" cy="4297680"/>
        </p:xfrm>
        <a:graphic>
          <a:graphicData uri="http://schemas.openxmlformats.org/drawingml/2006/table">
            <a:tbl>
              <a:tblPr firstRow="1">
                <a:tableStyleId>{68D230F3-CF80-4859-8CE7-A43EE81993B5}</a:tableStyleId>
              </a:tblPr>
              <a:tblGrid>
                <a:gridCol w="1719570">
                  <a:extLst>
                    <a:ext uri="{9D8B030D-6E8A-4147-A177-3AD203B41FA5}">
                      <a16:colId xmlns:a16="http://schemas.microsoft.com/office/drawing/2014/main" val="4265617601"/>
                    </a:ext>
                  </a:extLst>
                </a:gridCol>
                <a:gridCol w="563607">
                  <a:extLst>
                    <a:ext uri="{9D8B030D-6E8A-4147-A177-3AD203B41FA5}">
                      <a16:colId xmlns:a16="http://schemas.microsoft.com/office/drawing/2014/main" val="840764327"/>
                    </a:ext>
                  </a:extLst>
                </a:gridCol>
                <a:gridCol w="2277041">
                  <a:extLst>
                    <a:ext uri="{9D8B030D-6E8A-4147-A177-3AD203B41FA5}">
                      <a16:colId xmlns:a16="http://schemas.microsoft.com/office/drawing/2014/main" val="2193940690"/>
                    </a:ext>
                  </a:extLst>
                </a:gridCol>
                <a:gridCol w="1576617">
                  <a:extLst>
                    <a:ext uri="{9D8B030D-6E8A-4147-A177-3AD203B41FA5}">
                      <a16:colId xmlns:a16="http://schemas.microsoft.com/office/drawing/2014/main" val="3027169185"/>
                    </a:ext>
                  </a:extLst>
                </a:gridCol>
                <a:gridCol w="1972380">
                  <a:extLst>
                    <a:ext uri="{9D8B030D-6E8A-4147-A177-3AD203B41FA5}">
                      <a16:colId xmlns:a16="http://schemas.microsoft.com/office/drawing/2014/main" val="1466707906"/>
                    </a:ext>
                  </a:extLst>
                </a:gridCol>
                <a:gridCol w="1445093">
                  <a:extLst>
                    <a:ext uri="{9D8B030D-6E8A-4147-A177-3AD203B41FA5}">
                      <a16:colId xmlns:a16="http://schemas.microsoft.com/office/drawing/2014/main" val="10881578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2000" b="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VR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Звуковое сопровождение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Экскурсии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Перемещение</a:t>
                      </a:r>
                      <a:br>
                        <a:rPr lang="ru-RU" sz="20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</a:b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во времени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Подкасты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676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err="1">
                          <a:solidFill>
                            <a:srgbClr val="0A4A38"/>
                          </a:solidFill>
                          <a:latin typeface="Arial Nova" panose="020B0504020202020204" pitchFamily="34" charset="0"/>
                        </a:rPr>
                        <a:t>Кенозерье</a:t>
                      </a:r>
                      <a:r>
                        <a:rPr lang="ru-RU" sz="2000" b="1" dirty="0">
                          <a:solidFill>
                            <a:srgbClr val="0A4A38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0A4A38"/>
                          </a:solidFill>
                          <a:latin typeface="Arial Nova" panose="020B0504020202020204" pitchFamily="34" charset="0"/>
                        </a:rPr>
                        <a:t>VR</a:t>
                      </a:r>
                      <a:endParaRPr lang="ru-RU" sz="2000" b="1" dirty="0">
                        <a:solidFill>
                          <a:srgbClr val="0A4A38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A4A38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A4A38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A4A38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A4A38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A4A38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743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Warpoint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9316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Москва глазами инженера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30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ОЗЯБ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195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БЧП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729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Малые Карелы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359115"/>
                  </a:ext>
                </a:extLst>
              </a:tr>
            </a:tbl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443FC5D-9F75-8609-BF48-5427E72BF394}"/>
              </a:ext>
            </a:extLst>
          </p:cNvPr>
          <p:cNvSpPr txBox="1">
            <a:spLocks/>
          </p:cNvSpPr>
          <p:nvPr/>
        </p:nvSpPr>
        <p:spPr>
          <a:xfrm>
            <a:off x="1090246" y="334880"/>
            <a:ext cx="99260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  <a:latin typeface="Arial Nova" panose="020B0504020202020204" pitchFamily="34" charset="0"/>
              </a:rPr>
              <a:t>Конкуренты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42FCB84-5DB2-DE37-F6BB-635C1AC22394}"/>
              </a:ext>
            </a:extLst>
          </p:cNvPr>
          <p:cNvCxnSpPr>
            <a:cxnSpLocks/>
          </p:cNvCxnSpPr>
          <p:nvPr/>
        </p:nvCxnSpPr>
        <p:spPr>
          <a:xfrm>
            <a:off x="1203839" y="1646892"/>
            <a:ext cx="955430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678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4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FD5A47-99B7-4D98-9041-013273BB48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469091" cy="6858000"/>
          </a:xfrm>
          <a:prstGeom prst="rect">
            <a:avLst/>
          </a:prstGeom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91207FA-CC80-4C74-B3AE-2155390A0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814550"/>
              </p:ext>
            </p:extLst>
          </p:nvPr>
        </p:nvGraphicFramePr>
        <p:xfrm>
          <a:off x="6390404" y="2484499"/>
          <a:ext cx="4615765" cy="3558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04A7511-FA69-C52E-B1EA-761667804E93}"/>
              </a:ext>
            </a:extLst>
          </p:cNvPr>
          <p:cNvSpPr txBox="1">
            <a:spLocks/>
          </p:cNvSpPr>
          <p:nvPr/>
        </p:nvSpPr>
        <p:spPr>
          <a:xfrm>
            <a:off x="1090246" y="924160"/>
            <a:ext cx="99260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Arial Nova" panose="020B0504020202020204" pitchFamily="34" charset="0"/>
              </a:rPr>
              <a:t>Затраты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EF8A6F5-536B-B0A7-C995-BFCEA4EED749}"/>
              </a:ext>
            </a:extLst>
          </p:cNvPr>
          <p:cNvCxnSpPr>
            <a:cxnSpLocks/>
          </p:cNvCxnSpPr>
          <p:nvPr/>
        </p:nvCxnSpPr>
        <p:spPr>
          <a:xfrm>
            <a:off x="1203839" y="2114252"/>
            <a:ext cx="461080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ADC8162-8AF6-1E33-B691-3E53FFE04F23}"/>
              </a:ext>
            </a:extLst>
          </p:cNvPr>
          <p:cNvSpPr txBox="1">
            <a:spLocks/>
          </p:cNvSpPr>
          <p:nvPr/>
        </p:nvSpPr>
        <p:spPr>
          <a:xfrm>
            <a:off x="6260454" y="924160"/>
            <a:ext cx="98406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Arial Nova" panose="020B0504020202020204" pitchFamily="34" charset="0"/>
              </a:rPr>
              <a:t>Финансирование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91243A0-3142-0F9E-0F23-308D59032F21}"/>
              </a:ext>
            </a:extLst>
          </p:cNvPr>
          <p:cNvCxnSpPr>
            <a:cxnSpLocks/>
          </p:cNvCxnSpPr>
          <p:nvPr/>
        </p:nvCxnSpPr>
        <p:spPr>
          <a:xfrm>
            <a:off x="6377354" y="2114252"/>
            <a:ext cx="463898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A20E06DB-55D3-460F-1E41-5B10542BD5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9101997"/>
              </p:ext>
            </p:extLst>
          </p:nvPr>
        </p:nvGraphicFramePr>
        <p:xfrm>
          <a:off x="1185831" y="2478768"/>
          <a:ext cx="4615765" cy="3558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42CCC1C-69FD-F4D0-EA48-96BB087C1C2E}"/>
              </a:ext>
            </a:extLst>
          </p:cNvPr>
          <p:cNvSpPr txBox="1">
            <a:spLocks/>
          </p:cNvSpPr>
          <p:nvPr/>
        </p:nvSpPr>
        <p:spPr>
          <a:xfrm>
            <a:off x="-7808837" y="157834"/>
            <a:ext cx="98406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Arial Nova" panose="020B0504020202020204" pitchFamily="34" charset="0"/>
              </a:rPr>
              <a:t>Затраты</a:t>
            </a:r>
          </a:p>
        </p:txBody>
      </p:sp>
    </p:spTree>
    <p:extLst>
      <p:ext uri="{BB962C8B-B14F-4D97-AF65-F5344CB8AC3E}">
        <p14:creationId xmlns:p14="http://schemas.microsoft.com/office/powerpoint/2010/main" val="748472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4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C28359-29B4-36E6-66C9-316046540C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2648" r="4412" b="21581"/>
          <a:stretch/>
        </p:blipFill>
        <p:spPr>
          <a:xfrm>
            <a:off x="0" y="-33249"/>
            <a:ext cx="12192000" cy="6858000"/>
          </a:xfrm>
          <a:prstGeom prst="rect">
            <a:avLst/>
          </a:prstGeom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91207FA-CC80-4C74-B3AE-2155390A0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546137"/>
              </p:ext>
            </p:extLst>
          </p:nvPr>
        </p:nvGraphicFramePr>
        <p:xfrm>
          <a:off x="1198881" y="2478769"/>
          <a:ext cx="9554308" cy="2777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04A7511-FA69-C52E-B1EA-761667804E93}"/>
              </a:ext>
            </a:extLst>
          </p:cNvPr>
          <p:cNvSpPr txBox="1">
            <a:spLocks/>
          </p:cNvSpPr>
          <p:nvPr/>
        </p:nvSpPr>
        <p:spPr>
          <a:xfrm>
            <a:off x="1090246" y="924160"/>
            <a:ext cx="99260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solidFill>
                  <a:schemeClr val="bg1"/>
                </a:solidFill>
                <a:latin typeface="Arial Nova" panose="020B0504020202020204" pitchFamily="34" charset="0"/>
              </a:rPr>
              <a:t>Развитие</a:t>
            </a:r>
            <a:endParaRPr lang="ru-RU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EF8A6F5-536B-B0A7-C995-BFCEA4EED749}"/>
              </a:ext>
            </a:extLst>
          </p:cNvPr>
          <p:cNvCxnSpPr>
            <a:cxnSpLocks/>
          </p:cNvCxnSpPr>
          <p:nvPr/>
        </p:nvCxnSpPr>
        <p:spPr>
          <a:xfrm>
            <a:off x="1203839" y="2114252"/>
            <a:ext cx="955430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82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4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D9AB9-2E82-46E0-B2FE-AFB01B0FF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116" y="1720616"/>
            <a:ext cx="5435640" cy="70271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 Nova" panose="020B0504020202020204" pitchFamily="34" charset="0"/>
              </a:rPr>
              <a:t>VR–путешествие по </a:t>
            </a:r>
            <a:r>
              <a:rPr lang="ru-RU" sz="40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Кенозерскому</a:t>
            </a:r>
            <a:r>
              <a:rPr lang="ru-RU" sz="4000" b="1" dirty="0">
                <a:solidFill>
                  <a:schemeClr val="bg1"/>
                </a:solidFill>
                <a:latin typeface="Arial Nova" panose="020B0504020202020204" pitchFamily="34" charset="0"/>
              </a:rPr>
              <a:t> национальному парку</a:t>
            </a:r>
            <a:br>
              <a:rPr lang="ru-RU" sz="4000" b="1" dirty="0">
                <a:solidFill>
                  <a:schemeClr val="bg1"/>
                </a:solidFill>
                <a:latin typeface="Arial Nova" panose="020B0504020202020204" pitchFamily="34" charset="0"/>
              </a:rPr>
            </a:br>
            <a:endParaRPr lang="ru-RU" sz="4000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5BF965-6DE8-403F-9672-AC7FABE12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116" y="3008400"/>
            <a:ext cx="5316484" cy="3463260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Arial Nova" panose="020B0504020202020204" pitchFamily="34" charset="0"/>
              </a:rPr>
              <a:t>Контакты: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Arial Nova" panose="020B0504020202020204" pitchFamily="34" charset="0"/>
              </a:rPr>
              <a:t>Лидер проекта: Арина Кузина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Arial Nova" panose="020B0504020202020204" pitchFamily="34" charset="0"/>
              </a:rPr>
              <a:t>Контактный телефон: 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Arial Nova" panose="020B0504020202020204" pitchFamily="34" charset="0"/>
              </a:rPr>
              <a:t>+7 (</a:t>
            </a:r>
            <a:r>
              <a:rPr lang="en-US" dirty="0">
                <a:solidFill>
                  <a:schemeClr val="bg1"/>
                </a:solidFill>
                <a:latin typeface="Arial Nova" panose="020B0504020202020204" pitchFamily="34" charset="0"/>
              </a:rPr>
              <a:t>9</a:t>
            </a:r>
            <a:r>
              <a:rPr lang="ru-RU" dirty="0">
                <a:solidFill>
                  <a:schemeClr val="bg1"/>
                </a:solidFill>
                <a:latin typeface="Arial Nova" panose="020B0504020202020204" pitchFamily="34" charset="0"/>
              </a:rPr>
              <a:t>96) 794-66-17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Arial Nova" panose="020B0504020202020204" pitchFamily="34" charset="0"/>
              </a:rPr>
              <a:t>Почта: </a:t>
            </a:r>
            <a:r>
              <a:rPr lang="en-US" dirty="0">
                <a:solidFill>
                  <a:schemeClr val="bg1"/>
                </a:solidFill>
                <a:latin typeface="Arial Nova" panose="020B0504020202020204" pitchFamily="34" charset="0"/>
              </a:rPr>
              <a:t>kuzina.a@edu.narfu.ru</a:t>
            </a:r>
            <a:endParaRPr lang="ru-RU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pic>
        <p:nvPicPr>
          <p:cNvPr id="6" name="Рисунок 5" descr="Изображение выглядит как одежда, текст, человек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02CB5439-AEC3-4240-A332-9A0E092B2D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" r="9527" b="23059"/>
          <a:stretch/>
        </p:blipFill>
        <p:spPr>
          <a:xfrm>
            <a:off x="7430085" y="1108125"/>
            <a:ext cx="3594596" cy="4488808"/>
          </a:xfrm>
          <a:prstGeom prst="roundRect">
            <a:avLst>
              <a:gd name="adj" fmla="val 7793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20FBD2-8325-C81C-DAA9-00EFC5709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052" y="925354"/>
            <a:ext cx="1860377" cy="1860377"/>
          </a:xfrm>
          <a:prstGeom prst="roundRect">
            <a:avLst>
              <a:gd name="adj" fmla="val 11158"/>
            </a:avLst>
          </a:prstGeom>
        </p:spPr>
      </p:pic>
    </p:spTree>
    <p:extLst>
      <p:ext uri="{BB962C8B-B14F-4D97-AF65-F5344CB8AC3E}">
        <p14:creationId xmlns:p14="http://schemas.microsoft.com/office/powerpoint/2010/main" val="2937349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4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443FC5D-9F75-8609-BF48-5427E72BF394}"/>
              </a:ext>
            </a:extLst>
          </p:cNvPr>
          <p:cNvSpPr txBox="1">
            <a:spLocks/>
          </p:cNvSpPr>
          <p:nvPr/>
        </p:nvSpPr>
        <p:spPr>
          <a:xfrm>
            <a:off x="1090246" y="334880"/>
            <a:ext cx="99260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  <a:latin typeface="Arial Nova" panose="020B0504020202020204" pitchFamily="34" charset="0"/>
              </a:rPr>
              <a:t>Схема тропы для </a:t>
            </a:r>
            <a:r>
              <a:rPr lang="en-US" b="1" dirty="0">
                <a:solidFill>
                  <a:schemeClr val="bg1"/>
                </a:solidFill>
                <a:latin typeface="Arial Nova" panose="020B0504020202020204" pitchFamily="34" charset="0"/>
              </a:rPr>
              <a:t>VR</a:t>
            </a:r>
            <a:r>
              <a:rPr lang="ru-RU" b="1" dirty="0">
                <a:solidFill>
                  <a:schemeClr val="bg1"/>
                </a:solidFill>
                <a:latin typeface="Arial Nova" panose="020B0504020202020204" pitchFamily="34" charset="0"/>
              </a:rPr>
              <a:t>-путешествия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42FCB84-5DB2-DE37-F6BB-635C1AC22394}"/>
              </a:ext>
            </a:extLst>
          </p:cNvPr>
          <p:cNvCxnSpPr>
            <a:cxnSpLocks/>
          </p:cNvCxnSpPr>
          <p:nvPr/>
        </p:nvCxnSpPr>
        <p:spPr>
          <a:xfrm>
            <a:off x="1203839" y="1646892"/>
            <a:ext cx="955430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29D555-A0F5-5193-F2E6-52704DD43C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833" t="34074" r="15750" b="21185"/>
          <a:stretch/>
        </p:blipFill>
        <p:spPr>
          <a:xfrm>
            <a:off x="2854959" y="2039966"/>
            <a:ext cx="5577841" cy="433035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90D1A19-34C1-2411-D4FB-B9ED783AB2C0}"/>
              </a:ext>
            </a:extLst>
          </p:cNvPr>
          <p:cNvSpPr/>
          <p:nvPr/>
        </p:nvSpPr>
        <p:spPr>
          <a:xfrm>
            <a:off x="2377440" y="1801302"/>
            <a:ext cx="1433892" cy="1267018"/>
          </a:xfrm>
          <a:prstGeom prst="rect">
            <a:avLst/>
          </a:prstGeom>
          <a:solidFill>
            <a:srgbClr val="0A4A38"/>
          </a:solidFill>
          <a:ln>
            <a:solidFill>
              <a:srgbClr val="0A4A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41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178</Words>
  <Application>Microsoft Office PowerPoint</Application>
  <PresentationFormat>Широкоэкранный</PresentationFormat>
  <Paragraphs>85</Paragraphs>
  <Slides>10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 Light</vt:lpstr>
      <vt:lpstr>Calibri</vt:lpstr>
      <vt:lpstr>Arial Nova</vt:lpstr>
      <vt:lpstr>Geometria Medium</vt:lpstr>
      <vt:lpstr>Тема Office</vt:lpstr>
      <vt:lpstr>Презентация PowerPoint</vt:lpstr>
      <vt:lpstr>Презентация PowerPoint</vt:lpstr>
      <vt:lpstr>Проблема</vt:lpstr>
      <vt:lpstr>Презентация PowerPoint</vt:lpstr>
      <vt:lpstr>VR–очки и звуковое сопровождение</vt:lpstr>
      <vt:lpstr>Презентация PowerPoint</vt:lpstr>
      <vt:lpstr>Презентация PowerPoint</vt:lpstr>
      <vt:lpstr>Презентация PowerPoint</vt:lpstr>
      <vt:lpstr>VR–путешествие по Кенозерскому национальному парку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Захарова Ксения Сергеевна</dc:creator>
  <cp:lastModifiedBy>Захарова Ксения Сергеевна</cp:lastModifiedBy>
  <cp:revision>47</cp:revision>
  <dcterms:created xsi:type="dcterms:W3CDTF">2024-09-26T15:50:09Z</dcterms:created>
  <dcterms:modified xsi:type="dcterms:W3CDTF">2024-11-30T14:38:35Z</dcterms:modified>
</cp:coreProperties>
</file>