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slide" Target="slides/slide5.xml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88996040c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288996040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БУЛЬДОЖКИ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4758431" y="3262763"/>
            <a:ext cx="4277100" cy="5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46"/>
              <a:buNone/>
            </a:pPr>
            <a:r>
              <a:rPr lang="ru-RU" sz="217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Никонова Наталья Александровна</a:t>
            </a:r>
            <a:endParaRPr sz="217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b="0" i="0" lang="ru-RU" sz="24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b="0" i="0" lang="ru-RU" sz="24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АгроТехноУнивер. Осень 2023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4"/>
              <a:buFont typeface="Arial"/>
              <a:buNone/>
            </a:pPr>
            <a:r>
              <a:rPr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Технологическое направление :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Биомедицинские и ветеринарные технологии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141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Пользователь и его проблема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714100"/>
            <a:ext cx="8520600" cy="41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Пользователи нашего продукта: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Заводчики собак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Владельцы маленьких щенков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Ветеринарные врачи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Врожденная патология новорожденного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Заводчики и владельцы теряют ценность щенка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Гибель животного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8324" y="3077275"/>
            <a:ext cx="2690999" cy="178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325" y="1091350"/>
            <a:ext cx="2691002" cy="179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168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782650"/>
            <a:ext cx="8520600" cy="42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-RU">
                <a:solidFill>
                  <a:schemeClr val="dk1"/>
                </a:solidFill>
              </a:rPr>
              <a:t>Временный бандаж на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-RU">
                <a:solidFill>
                  <a:schemeClr val="dk1"/>
                </a:solidFill>
              </a:rPr>
              <a:t>тазобедренные суставы</a:t>
            </a:r>
            <a:r>
              <a:rPr lang="ru-RU"/>
              <a:t> 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23405" l="33785" r="51926" t="35250"/>
          <a:stretch/>
        </p:blipFill>
        <p:spPr>
          <a:xfrm>
            <a:off x="4378775" y="782650"/>
            <a:ext cx="2760375" cy="42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2518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902250"/>
            <a:ext cx="8520600" cy="40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02250"/>
            <a:ext cx="2761224" cy="17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8525" y="2945025"/>
            <a:ext cx="2813775" cy="202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3050" y="2945021"/>
            <a:ext cx="2813773" cy="2024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9825" y="926750"/>
            <a:ext cx="2685000" cy="175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0" y="-140675"/>
            <a:ext cx="91440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  «</a:t>
            </a:r>
            <a:r>
              <a:rPr b="1" lang="ru-RU" sz="3200">
                <a:latin typeface="Times New Roman"/>
                <a:ea typeface="Times New Roman"/>
                <a:cs typeface="Times New Roman"/>
                <a:sym typeface="Times New Roman"/>
              </a:rPr>
              <a:t>Бульдожки</a:t>
            </a:r>
            <a:r>
              <a:rPr b="1"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       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(89918153316)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70350" y="456325"/>
            <a:ext cx="8889900" cy="46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6275" y="456325"/>
            <a:ext cx="1187375" cy="170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3914" y="2539606"/>
            <a:ext cx="1187375" cy="164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52186" y="2493703"/>
            <a:ext cx="1279726" cy="173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6">
            <a:alphaModFix/>
          </a:blip>
          <a:srcRect b="0" l="13232" r="0" t="0"/>
          <a:stretch/>
        </p:blipFill>
        <p:spPr>
          <a:xfrm>
            <a:off x="99163" y="456325"/>
            <a:ext cx="1279718" cy="16419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99163" y="2027550"/>
            <a:ext cx="17094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Смирнова Дарья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Лидер 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6433924" y="4089516"/>
            <a:ext cx="1709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Васильева Алена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Координатор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4020275" y="2098250"/>
            <a:ext cx="2467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Шипигузова Александра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Аналитик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1906175" y="4135525"/>
            <a:ext cx="2114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Юнусова Юлиана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Экономист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