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5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0" d="100"/>
          <a:sy n="50" d="100"/>
        </p:scale>
        <p:origin x="998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9976" y="1981200"/>
            <a:ext cx="7400004" cy="970294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0" y="3667774"/>
            <a:ext cx="9377140" cy="2488447"/>
          </a:xfrm>
        </p:spPr>
        <p:txBody>
          <a:bodyPr/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 тестирования косметики, медицинских препаратов на животных с целью перехода на искусственные тесты</a:t>
            </a:r>
          </a:p>
          <a:p>
            <a:endParaRPr lang="ru-RU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0520" y="7992065"/>
            <a:ext cx="4420934" cy="531812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Бусова Анжелика, Рязанова Юлия, Барышева Кристина, Соколова Ксения, </a:t>
            </a:r>
            <a:r>
              <a:rPr 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Ясакова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био-3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актуален, так как в нашем современном мире активно идет тестирование всех химически произведенных товаров на животных. Мы как биологи хотим разобраться в этой проблеме и найти альтернативные варианты. Есть люди, которые любят животных и даже могут не купить продукцию, которая на них тестируется, но есть и те которые не против этого. Поэтому эта тема актуальна ведь можно сделать счастливыми и тех и тех людей.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C756AF-826A-8978-91BD-0850BE326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5967" y="2942400"/>
            <a:ext cx="8671561" cy="7070280"/>
          </a:xfrm>
          <a:prstGeom prst="rect">
            <a:avLst/>
          </a:prstGeom>
        </p:spPr>
      </p:pic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/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наши клиенты это люди с сознательного возраста до старости, то мы решаем этическую проблему. Так же для многих производств находим альтернативные варианты для тестирования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vitro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воссоздание в искусственных условиях клеток кожи и проводить тесты на них. Исследования проводятся в пробирках, они значительно удешевляют общую стоимость тестов и позволяют сохранить тысячи жизней; 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тренажеры, созданные компанией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SynDaver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позволяет имитировать свойства живой ткани;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добровольцев (обязательно застрахованных).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Компьютерное моделирование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silico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Этот метод предполагает молекулярное моделирование. Устройство “органа-на-чипе”- системы микротрубочек, внутренняя поверхность которых выстлана клетками любого человеческого органа, погруженных в инженерное микроокружение.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продажи культивированных клеток кожи является относительно новым и быстрорастущим сектором. Объем этого рынка оценивается в несколько миллиардов долларов и ожидается его дальнейший рост.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уровень конкуренции на рынке также значителен. Существует несколько крупных компаний, которые уже занимаются производством и продажей культивированных клеток кожи. Они имеют устоявшиеся клиентские базы и широкую сеть распространения (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BIOCAD,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SkyGen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E8A2AA-9FEE-CF3D-515C-5266D4D24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190" y="5825490"/>
            <a:ext cx="5561330" cy="42024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206675-A7A1-BB53-D3ED-F68C67F97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6379" y="6031198"/>
            <a:ext cx="7863840" cy="398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Культивированные клетки используются при разработке косметических средств по уходу за кожей. Мы можем создать свой собственный бренд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уходовой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косметики или сотрудничать с существующими компаниями, чтобы поставлять им культивированные клетки кожи.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6BAC0C-9BB0-26DF-2D85-0181526CD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87" y="1589088"/>
            <a:ext cx="17590337" cy="916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76DB8A20-A50D-E09C-8A19-946C0954EB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F461B82D-56BE-4CFE-A134-6BF08EDC8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36C7F2B-09F5-FCA3-A323-EB5D32E2E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7928BD-1CEE-3782-557D-86E040E2A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663" y="1208269"/>
            <a:ext cx="15332618" cy="959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59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16946881" y="3807999"/>
            <a:ext cx="2139882" cy="213988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552" y="7261818"/>
            <a:ext cx="3326448" cy="2103120"/>
          </a:xfrm>
        </p:spPr>
        <p:txBody>
          <a:bodyPr/>
          <a:lstStyle/>
          <a:p>
            <a:r>
              <a:rPr lang="ru-RU" dirty="0"/>
              <a:t>Официальный руководитель команды.</a:t>
            </a:r>
          </a:p>
          <a:p>
            <a:r>
              <a:rPr lang="ru-RU" dirty="0"/>
              <a:t>Формирует планы, собирает команду для обсуждения.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931015-BAAA-C46E-5134-6B80C69A745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0990" b="10990"/>
          <a:stretch>
            <a:fillRect/>
          </a:stretch>
        </p:blipFill>
        <p:spPr>
          <a:xfrm>
            <a:off x="512524" y="3597412"/>
            <a:ext cx="2590800" cy="2466838"/>
          </a:xfrm>
          <a:prstGeom prst="rect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849" y="6621739"/>
            <a:ext cx="3242151" cy="438912"/>
          </a:xfrm>
        </p:spPr>
        <p:txBody>
          <a:bodyPr/>
          <a:lstStyle/>
          <a:p>
            <a:r>
              <a:rPr lang="ru-RU" dirty="0"/>
              <a:t>Соколова Ксения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9870" y="7261818"/>
            <a:ext cx="3524568" cy="2103120"/>
          </a:xfrm>
        </p:spPr>
        <p:txBody>
          <a:bodyPr/>
          <a:lstStyle/>
          <a:p>
            <a:r>
              <a:rPr lang="ru-RU" dirty="0"/>
              <a:t>Финансист.</a:t>
            </a:r>
          </a:p>
          <a:p>
            <a:r>
              <a:rPr lang="ru-RU" dirty="0"/>
              <a:t>Распределение, планирование средств для закупки материала.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4BE938-FBAC-BE1B-F074-7A607D3BBDD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12472" b="12472"/>
          <a:stretch>
            <a:fillRect/>
          </a:stretch>
        </p:blipFill>
        <p:spPr>
          <a:xfrm>
            <a:off x="4049870" y="3587191"/>
            <a:ext cx="2590800" cy="2482734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049870" y="6621739"/>
            <a:ext cx="4134612" cy="438912"/>
          </a:xfrm>
        </p:spPr>
        <p:txBody>
          <a:bodyPr/>
          <a:lstStyle/>
          <a:p>
            <a:r>
              <a:rPr lang="ru-RU" dirty="0"/>
              <a:t>Рязанова Юлия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21390" y="7261818"/>
            <a:ext cx="3316414" cy="2103120"/>
          </a:xfrm>
        </p:spPr>
        <p:txBody>
          <a:bodyPr/>
          <a:lstStyle/>
          <a:p>
            <a:r>
              <a:rPr lang="ru-RU" dirty="0"/>
              <a:t>Маркетолог.</a:t>
            </a:r>
          </a:p>
          <a:p>
            <a:r>
              <a:rPr lang="ru-RU" dirty="0"/>
              <a:t>Предложение потребителям альтернативных методов тестирования.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02C4B0-E07F-65D9-6955-3F1FC8DD565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t="12472" b="12472"/>
          <a:stretch>
            <a:fillRect/>
          </a:stretch>
        </p:blipFill>
        <p:spPr>
          <a:xfrm>
            <a:off x="8184482" y="3581400"/>
            <a:ext cx="2590800" cy="2482734"/>
          </a:xfrm>
          <a:prstGeom prst="rect">
            <a:avLst/>
          </a:prstGeo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21390" y="6593712"/>
            <a:ext cx="4134612" cy="438912"/>
          </a:xfrm>
        </p:spPr>
        <p:txBody>
          <a:bodyPr/>
          <a:lstStyle/>
          <a:p>
            <a:r>
              <a:rPr lang="ru-RU" dirty="0" err="1"/>
              <a:t>Ясакова</a:t>
            </a:r>
            <a:r>
              <a:rPr lang="ru-RU" dirty="0"/>
              <a:t> Анастасия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334050" y="7261818"/>
            <a:ext cx="3010218" cy="2103120"/>
          </a:xfrm>
        </p:spPr>
        <p:txBody>
          <a:bodyPr/>
          <a:lstStyle/>
          <a:p>
            <a:r>
              <a:rPr lang="ru-RU" dirty="0"/>
              <a:t>Инженер проекта.</a:t>
            </a:r>
          </a:p>
          <a:p>
            <a:r>
              <a:rPr lang="ru-RU" dirty="0"/>
              <a:t>Проектирование тестовых моделей.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AC3549-EB30-0BFE-72D2-D979C943324F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6"/>
          <a:srcRect t="9970" b="9970"/>
          <a:stretch>
            <a:fillRect/>
          </a:stretch>
        </p:blipFill>
        <p:spPr>
          <a:xfrm>
            <a:off x="11953496" y="3581400"/>
            <a:ext cx="2463543" cy="2482734"/>
          </a:xfrm>
          <a:prstGeom prst="rect">
            <a:avLst/>
          </a:prstGeo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92953" y="6621739"/>
            <a:ext cx="4134612" cy="438912"/>
          </a:xfrm>
        </p:spPr>
        <p:txBody>
          <a:bodyPr/>
          <a:lstStyle/>
          <a:p>
            <a:r>
              <a:rPr lang="ru-RU" dirty="0"/>
              <a:t>Бусова Анжелика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0AB433-9F63-A86E-37FA-D667605361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39320" y="3809656"/>
            <a:ext cx="2139881" cy="21398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E519D1-1B32-73B0-018C-D32ACB8EBACC}"/>
              </a:ext>
            </a:extLst>
          </p:cNvPr>
          <p:cNvSpPr txBox="1"/>
          <p:nvPr/>
        </p:nvSpPr>
        <p:spPr>
          <a:xfrm>
            <a:off x="15956217" y="6523154"/>
            <a:ext cx="39610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Барышева Кристина </a:t>
            </a:r>
          </a:p>
          <a:p>
            <a:r>
              <a:rPr lang="ru-RU" sz="1800" dirty="0"/>
              <a:t>Коммуникатор.</a:t>
            </a:r>
          </a:p>
          <a:p>
            <a:r>
              <a:rPr lang="ru-RU" sz="2000" dirty="0"/>
              <a:t>Освещение проблемы в СМИ. Презентация проекта общественности.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5DC16E-F7B4-0081-480D-E7D937F8C0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20003" y="3597412"/>
            <a:ext cx="2759198" cy="246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AutoNum type="arabicPeriod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будет интересно зоозащитникам, которые отстаивают права животных </a:t>
            </a:r>
          </a:p>
          <a:p>
            <a:pPr marL="473075" indent="-457200">
              <a:buAutoNum type="arabicPeriod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это будет интересно тем брендам, которые ищут альтернативу тестирования косметики на животных; бренды, которые хотят удостоверится в качестве своего изготовляемого продукта </a:t>
            </a:r>
          </a:p>
          <a:p>
            <a:endParaRPr lang="ru-RU" sz="28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___) ___-__-__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3818</TotalTime>
  <Words>520</Words>
  <Application>Microsoft Office PowerPoint</Application>
  <PresentationFormat>Произвольный</PresentationFormat>
  <Paragraphs>51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Презентация PowerPoint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Анжелика Бусова</cp:lastModifiedBy>
  <cp:revision>233</cp:revision>
  <dcterms:created xsi:type="dcterms:W3CDTF">2021-03-01T12:07:13Z</dcterms:created>
  <dcterms:modified xsi:type="dcterms:W3CDTF">2023-10-26T05:30:43Z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