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1" r:id="rId4"/>
    <p:sldId id="260" r:id="rId5"/>
    <p:sldId id="264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34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77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90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0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21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4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30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1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9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1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8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55BDB-2A7F-4F23-A5F5-FF5F39725F79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7645D-1352-4424-878E-01ABF5386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96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94" y="306935"/>
            <a:ext cx="10999124" cy="601073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полимерного проводящего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функционального восстановления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ЦНС после 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136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3891" y="365124"/>
            <a:ext cx="6199909" cy="6110491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проекта предполагается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создания и производства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полимерного токопроводящего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микроимпланта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инертного по отношению к органике и с точки зрения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имунного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ответа организма человека. Теория и численное моделирование конкретных типов механических повреждений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ЦНС автором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 о том, что такой материал может на достаточном с практической точки зрения уровне аппроксимировать работу участка нервной системы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 Проверка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гипотезы на практике сопряжена с рядом технологических трудностей,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специфика и простота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помочь отчасти их преодолеть. Полимерный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см. рисунок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масивное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 с отходящими от него нитевидными отростками (ворсом). При этом нитевидные отростки должны быть достаточно тонкими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100Нм) чтобы не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причинять существенного вреда органике (аксонам, дендритам и ядрам нервных клеток прежде всего), сквозь которую будут проходить.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должно иметь сопротивление достаточное для установки максимального выходного порога проходящего через него интегрального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 (можно добиться неравномерной плотностью полимера)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всего ворса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для того, чтобы не вызвать повреждения нервной ткани в процессе работы. Опционально предполагается создание материала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 свойством "памяти формы"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облегчило бы процедуру интеграции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органическую ткань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Замечу, что идея не является революционной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работы, связанные с попытками протезирования участка НС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различной этимологии ведутся достаточно давно.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01" y="614478"/>
            <a:ext cx="4252912" cy="5670550"/>
          </a:xfrm>
        </p:spPr>
      </p:pic>
    </p:spTree>
    <p:extLst>
      <p:ext uri="{BB962C8B-B14F-4D97-AF65-F5344CB8AC3E}">
        <p14:creationId xmlns:p14="http://schemas.microsoft.com/office/powerpoint/2010/main" val="189267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2112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 2008 году группа исследователей из Швейцарии, России, США и Италии разработала гибкие имплантаты, помогающие передавать электрические и химические сигналы в обход поврежденных участков спинного мозга. На тот момент подходящих материалов еще не существовало, в связи с чем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являл собой довольно массивную тонкую пленку с электродами внутри, которая помещалась в субарахноидальное пространство в спином мозге. И это давало видимый эффект.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046" y="2319511"/>
            <a:ext cx="6915907" cy="4248150"/>
          </a:xfrm>
        </p:spPr>
      </p:pic>
    </p:spTree>
    <p:extLst>
      <p:ext uri="{BB962C8B-B14F-4D97-AF65-F5344CB8AC3E}">
        <p14:creationId xmlns:p14="http://schemas.microsoft.com/office/powerpoint/2010/main" val="12833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4655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А, буквально в прошлом году в Национальном исследовательском технологическом университете МИСИС (НИТУ «МИСИС») разработали электропроводный гибридный имплантат для стимуляции восстановления нервной ткани в местах травм, который позволит ускорить процесс регенерации ткани после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позвоночно-спиномозговых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повреждений. Результатов исследований с практическим применением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правда, пока нет.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79" y="2185930"/>
            <a:ext cx="6250841" cy="4165600"/>
          </a:xfrm>
        </p:spPr>
      </p:pic>
    </p:spTree>
    <p:extLst>
      <p:ext uri="{BB962C8B-B14F-4D97-AF65-F5344CB8AC3E}">
        <p14:creationId xmlns:p14="http://schemas.microsoft.com/office/powerpoint/2010/main" val="235250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0640" y="365125"/>
            <a:ext cx="6233160" cy="601905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Озвученная же в проекте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конструкция, с теоретической точки зрения,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ряд преимуществ и побочных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 по сравнению со все тем, что сейчас делается в отношении протезирования ЦНС – прежде всего обращаю внимание на то, что полимерный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микроимплант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содержит внутри себя значимого электрического потребителя в виде электронной схемы, в связи с чем не требует стороннего источника энергии для выполнения своих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(на рисунке пример интеграции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органическую НС).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при подходящем наполнении ядра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его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реализовать,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НС-сенсор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любых участков нервной системы человека, что позволит, например, поднять протезирование конечностей на качественно новый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уровень, обеспечив полноценную обратную связь между электронной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сенсорикой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протеза и органической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сенсорикой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ЦНС.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3" y="365125"/>
            <a:ext cx="4248975" cy="6019800"/>
          </a:xfrm>
        </p:spPr>
      </p:pic>
    </p:spTree>
    <p:extLst>
      <p:ext uri="{BB962C8B-B14F-4D97-AF65-F5344CB8AC3E}">
        <p14:creationId xmlns:p14="http://schemas.microsoft.com/office/powerpoint/2010/main" val="1967549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6256"/>
            <a:ext cx="10515600" cy="2595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Наконец, замечу, что в настоящее время проблему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фукционального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между мозгом и электроникой посредством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интеграции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аппаратной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НС (микрочипа)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пытаются решить ряд крупных корпораций (например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корпорация Илона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Neuralink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последняя, в частности в апреле 2021-го года продемонстрировала, как макака играет в видеоигру благодаря такому чипу) – озвученный в проекте полимерный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микроимплант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позволяет реализовать в обе стороны интерфейс мозг-компьютер, что открывает массу возможностей его применения для протезирования органов слуха и зрения, а так же в иных, не связанных с медициной сферах (например для организации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сверхзащищенного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канала невербальной коммуникации группы лиц). Всё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вышеозвученное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делает проект, по моему скромному мнению, не только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социальновостребованным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крайне перспективным с экономической точки зрения.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0" y="2761312"/>
            <a:ext cx="6096000" cy="3810000"/>
          </a:xfrm>
        </p:spPr>
      </p:pic>
    </p:spTree>
    <p:extLst>
      <p:ext uri="{BB962C8B-B14F-4D97-AF65-F5344CB8AC3E}">
        <p14:creationId xmlns:p14="http://schemas.microsoft.com/office/powerpoint/2010/main" val="39436650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616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Создание полимерного проводящего импланта для функционального восстановления ЦНС после механических повреждений</vt:lpstr>
      <vt:lpstr>В рамках проекта предполагается разработка технологии создания и производства полимерного токопроводящего микроимпланта, инертного по отношению к органике и с точки зрения имунного ответа организма человека. Теория и численное моделирование конкретных типов механических повреждений ЦНС автором говорят о том, что такой материал может на достаточном с практической точки зрения уровне аппроксимировать работу участка нервной системы человека. Проверка этой гипотезы на практике сопряжена с рядом технологических трудностей, однако специфика и простота  конструкции импланта должны помочь отчасти их преодолеть. Полимерный имплант (см. рисунок) представляет собой масивное ядро с отходящими от него нитевидными отростками (ворсом). При этом нитевидные отростки должны быть достаточно тонкими (~100Нм) чтобы не причинять существенного вреда органике (аксонам, дендритам и ядрам нервных клеток прежде всего), сквозь которую будут проходить. А ядро импланта должно иметь сопротивление достаточное для установки максимального выходного порога проходящего через него интегрального тока (можно добиться неравномерной плотностью полимера) со всего ворса – это необходимо для того, чтобы не вызвать повреждения нервной ткани в процессе работы. Опционально предполагается создание материала имплана со свойством "памяти формы" – это  существенно облегчило бы процедуру интеграции импланта/имплантов в органическую ткань. Замечу, что идея не является революционной и работы, связанные с попытками протезирования участка НС имплантами различной этимологии ведутся достаточно давно.</vt:lpstr>
      <vt:lpstr>Например, в 2008 году группа исследователей из Швейцарии, России, США и Италии разработала гибкие имплантаты, помогающие передавать электрические и химические сигналы в обход поврежденных участков спинного мозга. На тот момент подходящих материалов еще не существовало, в связи с чем имплант являл собой довольно массивную тонкую пленку с электродами внутри, которая помещалась в субарахноидальное пространство в спином мозге. И это давало видимый эффект.</vt:lpstr>
      <vt:lpstr>А, буквально в прошлом году в Национальном исследовательском технологическом университете МИСИС (НИТУ «МИСИС») разработали электропроводный гибридный имплантат для стимуляции восстановления нервной ткани в местах травм, который позволит ускорить процесс регенерации ткани после позвоночно-спиномозговых повреждений. Результатов исследований с практическим применением импланта, правда, пока нет. </vt:lpstr>
      <vt:lpstr>Озвученная же в проекте конструкция, с теоретической точки зрения, имеет ряд преимуществ и побочных полезных свойств по сравнению со все тем, что сейчас делается в отношении протезирования ЦНС – прежде всего обращаю внимание на то, что полимерный микроимплант не содержит внутри себя значимого электрического потребителя в виде электронной схемы, в связи с чем не требует стороннего источника энергии для выполнения своих функций (на рисунке пример интеграции импланта в органическую НС). А при подходящем наполнении ядра импланта с его помощью можно будет реализовать, интерфейс НС-сенсор для любых участков нервной системы человека, что позволит, например, поднять протезирование конечностей на качественно новый уровень, обеспечив полноценную обратную связь между электронной сенсорикой протеза и органической сенсорикой ЦНС. </vt:lpstr>
      <vt:lpstr>Наконец, замечу, что в настоящее время проблему фукционального взаимодействия между мозгом и электроникой посредством интеграции в первый аппаратной электронной НС (микрочипа) пытаются решить ряд крупных корпораций (например Intel, Axon, корпорация Илона Маска Neuralink – последняя, в частности в апреле 2021-го года продемонстрировала, как макака играет в видеоигру благодаря такому чипу) – озвученный в проекте полимерный микроимплант позволяет реализовать в обе стороны интерфейс мозг-компьютер, что открывает массу возможностей его применения для протезирования органов слуха и зрения, а так же в иных, не связанных с медициной сферах (например для организации сверхзащищенного канала невербальной коммуникации группы лиц). Всё вышеозвученное делает проект, по моему скромному мнению, не только социальновостребованным, но и крайне перспективным с экономической точки зрения.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полимерного проводящего импланта для функционального восстановления ЦНС после механических повреждений</dc:title>
  <dc:creator>Yupa</dc:creator>
  <cp:lastModifiedBy>Yupa</cp:lastModifiedBy>
  <cp:revision>20</cp:revision>
  <dcterms:created xsi:type="dcterms:W3CDTF">2023-06-02T10:38:56Z</dcterms:created>
  <dcterms:modified xsi:type="dcterms:W3CDTF">2023-06-05T12:28:12Z</dcterms:modified>
</cp:coreProperties>
</file>