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CA200A8-1AC0-4F36-8A3C-58107978446D}">
  <a:tblStyle styleId="{6CA200A8-1AC0-4F36-8A3C-58107978446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9.jp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91492" y="1540656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TeSearch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706693" y="2202456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>
                <a:solidFill>
                  <a:srgbClr val="FF00FF"/>
                </a:solidFill>
              </a:rPr>
              <a:t>Работа работой</a:t>
            </a:r>
            <a:r>
              <a:rPr lang="ru">
                <a:solidFill>
                  <a:srgbClr val="FF00FF"/>
                </a:solidFill>
              </a:rPr>
              <a:t>, а игра по расписанию!</a:t>
            </a:r>
            <a:endParaRPr>
              <a:solidFill>
                <a:srgbClr val="FF00FF"/>
              </a:solidFill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534075"/>
            <a:ext cx="7229100" cy="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Тяжелый поиск сокомандников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ВУЗ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Создадим удобное и довольно простое в использовании приложение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>
                <a:solidFill>
                  <a:srgbClr val="FF00FF"/>
                </a:solidFill>
              </a:rPr>
              <a:t>Спортсмены</a:t>
            </a:r>
            <a:endParaRPr>
              <a:solidFill>
                <a:srgbClr val="FF00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>
                <a:solidFill>
                  <a:srgbClr val="FF00FF"/>
                </a:solidFill>
              </a:rPr>
              <a:t>Люди у которых хобби играть в определенный вид спорта</a:t>
            </a:r>
            <a:endParaRPr>
              <a:solidFill>
                <a:srgbClr val="FF00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>
                <a:solidFill>
                  <a:srgbClr val="FF00FF"/>
                </a:solidFill>
              </a:rPr>
              <a:t>Люди которые хотят стать профессиональными спортсменами </a:t>
            </a:r>
            <a:endParaRPr>
              <a:solidFill>
                <a:srgbClr val="FF00FF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18" y="2568881"/>
            <a:ext cx="65682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Тяжелый поиск сокомандников или противников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626031"/>
            <a:ext cx="7993200" cy="10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>
                <a:solidFill>
                  <a:srgbClr val="FF00FF"/>
                </a:solidFill>
              </a:rPr>
              <a:t>Искусственный интеллект</a:t>
            </a:r>
            <a:endParaRPr>
              <a:solidFill>
                <a:srgbClr val="FF00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>
                <a:solidFill>
                  <a:srgbClr val="FF00FF"/>
                </a:solidFill>
              </a:rPr>
              <a:t>Базовые знания в программирова</a:t>
            </a:r>
            <a:r>
              <a:rPr lang="ru">
                <a:solidFill>
                  <a:srgbClr val="FF00FF"/>
                </a:solidFill>
              </a:rPr>
              <a:t>нии </a:t>
            </a:r>
            <a:endParaRPr>
              <a:solidFill>
                <a:srgbClr val="FF00F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>
                <a:solidFill>
                  <a:srgbClr val="FF00FF"/>
                </a:solidFill>
              </a:rPr>
              <a:t>Создадим удобное и довольно простое в использовании приложение</a:t>
            </a:r>
            <a:endParaRPr>
              <a:solidFill>
                <a:srgbClr val="FF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432332" y="1543800"/>
            <a:ext cx="51189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TeSearch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людям найти таких же любителей спорта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не знаете где найти родную вам душу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</a:t>
            </a: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поисках противников или развитии ваших навыков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нашего приложения и искусственного интеллектаа  который поможет найти хорошего соперника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новые знакомства и возможность развивать вашу команду ибо личные навыки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люди которым интересен спорт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1000000 рубле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- 2500000 рублей</a:t>
            </a:r>
            <a:endParaRPr/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340494" y="20196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FF00FF"/>
                </a:solidFill>
                <a:latin typeface="Raleway"/>
                <a:ea typeface="Raleway"/>
                <a:cs typeface="Raleway"/>
                <a:sym typeface="Raleway"/>
              </a:rPr>
              <a:t>Приложения для знакомств</a:t>
            </a:r>
            <a:endParaRPr b="0" i="0" sz="1200" u="none" cap="none" strike="noStrike">
              <a:solidFill>
                <a:srgbClr val="F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 и сайт.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1000000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спортивные  команды, люди которым интересен спорт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рекламе </a:t>
            </a:r>
            <a:endParaRPr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34"/>
          <p:cNvSpPr txBox="1"/>
          <p:nvPr>
            <p:ph idx="1" type="body"/>
          </p:nvPr>
        </p:nvSpPr>
        <p:spPr>
          <a:xfrm>
            <a:off x="456818" y="2340281"/>
            <a:ext cx="7993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AutoNum type="arabicPeriod"/>
            </a:pPr>
            <a:r>
              <a:rPr lang="ru">
                <a:solidFill>
                  <a:srgbClr val="FF00FF"/>
                </a:solidFill>
                <a:highlight>
                  <a:schemeClr val="lt1"/>
                </a:highlight>
              </a:rPr>
              <a:t>Есть бизнес модель</a:t>
            </a:r>
            <a:endParaRPr>
              <a:solidFill>
                <a:srgbClr val="FF00FF"/>
              </a:solidFill>
              <a:highlight>
                <a:schemeClr val="lt1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AutoNum type="arabicPeriod"/>
            </a:pPr>
            <a:r>
              <a:rPr lang="ru">
                <a:solidFill>
                  <a:srgbClr val="FF00FF"/>
                </a:solidFill>
                <a:highlight>
                  <a:schemeClr val="lt1"/>
                </a:highlight>
              </a:rPr>
              <a:t>Узнали  целевую аудиторию </a:t>
            </a:r>
            <a:endParaRPr>
              <a:solidFill>
                <a:srgbClr val="FF00FF"/>
              </a:solidFill>
              <a:highlight>
                <a:schemeClr val="lt1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AutoNum type="arabicPeriod"/>
            </a:pPr>
            <a:r>
              <a:rPr lang="ru">
                <a:solidFill>
                  <a:srgbClr val="FF00FF"/>
                </a:solidFill>
                <a:highlight>
                  <a:schemeClr val="lt1"/>
                </a:highlight>
              </a:rPr>
              <a:t>Рассчитали стоимость проекта </a:t>
            </a:r>
            <a:endParaRPr>
              <a:solidFill>
                <a:srgbClr val="FF00FF"/>
              </a:solidFill>
              <a:highlight>
                <a:schemeClr val="lt1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AutoNum type="arabicPeriod"/>
            </a:pPr>
            <a:r>
              <a:rPr lang="ru">
                <a:solidFill>
                  <a:srgbClr val="FF00FF"/>
                </a:solidFill>
                <a:highlight>
                  <a:schemeClr val="lt1"/>
                </a:highlight>
              </a:rPr>
              <a:t>Распределились на роли </a:t>
            </a:r>
            <a:endParaRPr>
              <a:solidFill>
                <a:srgbClr val="FF00FF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5" name="Google Shape;23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4" name="Google Shape;244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{6CA200A8-1AC0-4F36-8A3C-58107978446D}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Батраков Дмитрий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Конев Арсений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Пироженкова Екатерина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5" name="Google Shape;245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7" name="Google Shape;24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7" name="Google Shape;267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{6CA200A8-1AC0-4F36-8A3C-58107978446D}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Полностью изучаем рынок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дня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Конев Арсений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</a:t>
                      </a:r>
                      <a:r>
                        <a:rPr lang="ru"/>
                        <a:t>азрабатываем план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Пироженкова Екатерина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</a:t>
                      </a:r>
                      <a:r>
                        <a:rPr lang="ru"/>
                        <a:t>еализуем задуманный проект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Батраков Дмитрий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8" name="Google Shape;268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4" name="Google Shape;274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