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notesMasterIdLst>
    <p:notesMasterId r:id="rId16"/>
  </p:notesMasterIdLst>
  <p:sldIdLst>
    <p:sldId id="256" r:id="rId2"/>
    <p:sldId id="260" r:id="rId3"/>
    <p:sldId id="257" r:id="rId4"/>
    <p:sldId id="354" r:id="rId5"/>
    <p:sldId id="356" r:id="rId6"/>
    <p:sldId id="357" r:id="rId7"/>
    <p:sldId id="358" r:id="rId8"/>
    <p:sldId id="359" r:id="rId9"/>
    <p:sldId id="360" r:id="rId10"/>
    <p:sldId id="344" r:id="rId11"/>
    <p:sldId id="355" r:id="rId12"/>
    <p:sldId id="361" r:id="rId13"/>
    <p:sldId id="362" r:id="rId14"/>
    <p:sldId id="363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44B071-CAC2-4772-9EF9-9662F25E4AA3}">
  <a:tblStyle styleId="{4744B071-CAC2-4772-9EF9-9662F25E4AA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3ACC918-8F7A-48A5-B27C-7F1CFC4688D2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/>
      <a:tcStyle>
        <a:tcBdr/>
        <a:fill>
          <a:solidFill>
            <a:srgbClr val="DEE7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7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869FB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869FB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869FB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869FB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39DDB3-CFD1-4602-BFF4-1EA6DE7870F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84283CF-EA9A-468B-A69C-9D0F93300B53}">
      <dgm:prSet/>
      <dgm:spPr/>
      <dgm:t>
        <a:bodyPr/>
        <a:lstStyle/>
        <a:p>
          <a:pPr rtl="0"/>
          <a:r>
            <a:rPr lang="ru-RU" b="1" i="0" smtClean="0"/>
            <a:t>К январю 2024 года мы планируем провести работу по тестированию </a:t>
          </a:r>
          <a:r>
            <a:rPr lang="en-US" b="1" i="0" smtClean="0"/>
            <a:t>MVP</a:t>
          </a:r>
          <a:r>
            <a:rPr lang="ru-RU" b="1" i="0" smtClean="0"/>
            <a:t> среди студентов РГЭУ (РИНХ)</a:t>
          </a:r>
          <a:endParaRPr lang="ru-RU"/>
        </a:p>
      </dgm:t>
    </dgm:pt>
    <dgm:pt modelId="{7FC1AF6D-AF61-4BEB-A903-08DC45283A1C}" type="parTrans" cxnId="{ECB385EB-65E4-4BF6-B545-814B3B4E0241}">
      <dgm:prSet/>
      <dgm:spPr/>
      <dgm:t>
        <a:bodyPr/>
        <a:lstStyle/>
        <a:p>
          <a:endParaRPr lang="ru-RU"/>
        </a:p>
      </dgm:t>
    </dgm:pt>
    <dgm:pt modelId="{3A652316-3A1E-4E18-BC7B-3408CCF7C9B8}" type="sibTrans" cxnId="{ECB385EB-65E4-4BF6-B545-814B3B4E0241}">
      <dgm:prSet/>
      <dgm:spPr/>
      <dgm:t>
        <a:bodyPr/>
        <a:lstStyle/>
        <a:p>
          <a:endParaRPr lang="ru-RU"/>
        </a:p>
      </dgm:t>
    </dgm:pt>
    <dgm:pt modelId="{4EB06711-C60F-4A57-AE43-4AC7D87FA170}">
      <dgm:prSet/>
      <dgm:spPr/>
      <dgm:t>
        <a:bodyPr/>
        <a:lstStyle/>
        <a:p>
          <a:pPr rtl="0"/>
          <a:r>
            <a:rPr lang="ru-RU" b="1" i="0" smtClean="0"/>
            <a:t>В феврале 2024 года планируется работа по исправлению возникших технических и организационных ошибок с учетом рекомендаций и пожеланий пользователей</a:t>
          </a:r>
          <a:endParaRPr lang="ru-RU"/>
        </a:p>
      </dgm:t>
    </dgm:pt>
    <dgm:pt modelId="{CD924CA6-B9CF-49A7-A2DB-70B9364843BA}" type="parTrans" cxnId="{B09C8F45-2089-4806-A97B-4098544E222E}">
      <dgm:prSet/>
      <dgm:spPr/>
      <dgm:t>
        <a:bodyPr/>
        <a:lstStyle/>
        <a:p>
          <a:endParaRPr lang="ru-RU"/>
        </a:p>
      </dgm:t>
    </dgm:pt>
    <dgm:pt modelId="{B2502212-035B-4356-988A-6B381583597C}" type="sibTrans" cxnId="{B09C8F45-2089-4806-A97B-4098544E222E}">
      <dgm:prSet/>
      <dgm:spPr/>
      <dgm:t>
        <a:bodyPr/>
        <a:lstStyle/>
        <a:p>
          <a:endParaRPr lang="ru-RU"/>
        </a:p>
      </dgm:t>
    </dgm:pt>
    <dgm:pt modelId="{C6094198-12F6-4B7A-9304-23E8882E836C}">
      <dgm:prSet/>
      <dgm:spPr/>
      <dgm:t>
        <a:bodyPr/>
        <a:lstStyle/>
        <a:p>
          <a:pPr rtl="0"/>
          <a:r>
            <a:rPr lang="ru-RU" b="1" i="0" smtClean="0"/>
            <a:t>К маю 2024 года ожидается оведение</a:t>
          </a:r>
          <a:r>
            <a:rPr lang="en-US" b="1" i="0" smtClean="0"/>
            <a:t> MVP </a:t>
          </a:r>
          <a:r>
            <a:rPr lang="ru-RU" b="1" i="0" smtClean="0"/>
            <a:t>сайта до готового продукта (полноценное функциональное веб-приложение)</a:t>
          </a:r>
          <a:endParaRPr lang="ru-RU"/>
        </a:p>
      </dgm:t>
    </dgm:pt>
    <dgm:pt modelId="{3900317F-5DA5-4A83-909F-8BC9577B4E86}" type="parTrans" cxnId="{EDFE2125-AE3B-407C-B881-439F953CB72F}">
      <dgm:prSet/>
      <dgm:spPr/>
      <dgm:t>
        <a:bodyPr/>
        <a:lstStyle/>
        <a:p>
          <a:endParaRPr lang="ru-RU"/>
        </a:p>
      </dgm:t>
    </dgm:pt>
    <dgm:pt modelId="{7FC182D3-17BE-43A4-A7F9-CA138F80515F}" type="sibTrans" cxnId="{EDFE2125-AE3B-407C-B881-439F953CB72F}">
      <dgm:prSet/>
      <dgm:spPr/>
      <dgm:t>
        <a:bodyPr/>
        <a:lstStyle/>
        <a:p>
          <a:endParaRPr lang="ru-RU"/>
        </a:p>
      </dgm:t>
    </dgm:pt>
    <dgm:pt modelId="{6A6C29F6-6BB2-408C-9F22-53C4C658B22C}" type="pres">
      <dgm:prSet presAssocID="{B939DDB3-CFD1-4602-BFF4-1EA6DE7870F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808DAC5-EB66-4878-925E-FC724822D6EF}" type="pres">
      <dgm:prSet presAssocID="{484283CF-EA9A-468B-A69C-9D0F93300B53}" presName="composite" presStyleCnt="0"/>
      <dgm:spPr/>
    </dgm:pt>
    <dgm:pt modelId="{3A825488-3451-4DDC-AFD9-DEE33C3E4044}" type="pres">
      <dgm:prSet presAssocID="{484283CF-EA9A-468B-A69C-9D0F93300B53}" presName="LShape" presStyleLbl="alignNode1" presStyleIdx="0" presStyleCnt="5"/>
      <dgm:spPr/>
    </dgm:pt>
    <dgm:pt modelId="{CBD31B34-AB11-4C7D-B3FB-DE9B16F2AD6A}" type="pres">
      <dgm:prSet presAssocID="{484283CF-EA9A-468B-A69C-9D0F93300B53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BBBFC-516D-4AD3-88E3-ED03C283E871}" type="pres">
      <dgm:prSet presAssocID="{484283CF-EA9A-468B-A69C-9D0F93300B53}" presName="Triangle" presStyleLbl="alignNode1" presStyleIdx="1" presStyleCnt="5"/>
      <dgm:spPr/>
    </dgm:pt>
    <dgm:pt modelId="{D3154B3B-93FB-4003-90C9-89026EDE37B3}" type="pres">
      <dgm:prSet presAssocID="{3A652316-3A1E-4E18-BC7B-3408CCF7C9B8}" presName="sibTrans" presStyleCnt="0"/>
      <dgm:spPr/>
    </dgm:pt>
    <dgm:pt modelId="{6285D9B2-3D5A-4338-88B1-F1FF7D53EF4C}" type="pres">
      <dgm:prSet presAssocID="{3A652316-3A1E-4E18-BC7B-3408CCF7C9B8}" presName="space" presStyleCnt="0"/>
      <dgm:spPr/>
    </dgm:pt>
    <dgm:pt modelId="{AB1BAD35-8686-4C67-8408-27D686DA3D52}" type="pres">
      <dgm:prSet presAssocID="{4EB06711-C60F-4A57-AE43-4AC7D87FA170}" presName="composite" presStyleCnt="0"/>
      <dgm:spPr/>
    </dgm:pt>
    <dgm:pt modelId="{A873FBB0-8559-4C0F-B2EA-495A0D0D32D2}" type="pres">
      <dgm:prSet presAssocID="{4EB06711-C60F-4A57-AE43-4AC7D87FA170}" presName="LShape" presStyleLbl="alignNode1" presStyleIdx="2" presStyleCnt="5"/>
      <dgm:spPr/>
    </dgm:pt>
    <dgm:pt modelId="{7ED66FD5-5117-4A2D-9001-9CC207EF8520}" type="pres">
      <dgm:prSet presAssocID="{4EB06711-C60F-4A57-AE43-4AC7D87FA17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9A0E3-0DB0-4CF0-9026-286D36C4D300}" type="pres">
      <dgm:prSet presAssocID="{4EB06711-C60F-4A57-AE43-4AC7D87FA170}" presName="Triangle" presStyleLbl="alignNode1" presStyleIdx="3" presStyleCnt="5"/>
      <dgm:spPr/>
    </dgm:pt>
    <dgm:pt modelId="{E76939C6-D781-4AD3-852D-C0F48733E37D}" type="pres">
      <dgm:prSet presAssocID="{B2502212-035B-4356-988A-6B381583597C}" presName="sibTrans" presStyleCnt="0"/>
      <dgm:spPr/>
    </dgm:pt>
    <dgm:pt modelId="{010DFDB2-EB33-45D9-9137-9033C6304D1C}" type="pres">
      <dgm:prSet presAssocID="{B2502212-035B-4356-988A-6B381583597C}" presName="space" presStyleCnt="0"/>
      <dgm:spPr/>
    </dgm:pt>
    <dgm:pt modelId="{167E0D99-13C0-47EB-8862-4C2A7DF61B69}" type="pres">
      <dgm:prSet presAssocID="{C6094198-12F6-4B7A-9304-23E8882E836C}" presName="composite" presStyleCnt="0"/>
      <dgm:spPr/>
    </dgm:pt>
    <dgm:pt modelId="{08DE27C9-4127-4547-B9EE-5512364C7878}" type="pres">
      <dgm:prSet presAssocID="{C6094198-12F6-4B7A-9304-23E8882E836C}" presName="LShape" presStyleLbl="alignNode1" presStyleIdx="4" presStyleCnt="5"/>
      <dgm:spPr/>
    </dgm:pt>
    <dgm:pt modelId="{4BAF606F-988B-456B-AAEE-A340AE21D051}" type="pres">
      <dgm:prSet presAssocID="{C6094198-12F6-4B7A-9304-23E8882E836C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B385EB-65E4-4BF6-B545-814B3B4E0241}" srcId="{B939DDB3-CFD1-4602-BFF4-1EA6DE7870FF}" destId="{484283CF-EA9A-468B-A69C-9D0F93300B53}" srcOrd="0" destOrd="0" parTransId="{7FC1AF6D-AF61-4BEB-A903-08DC45283A1C}" sibTransId="{3A652316-3A1E-4E18-BC7B-3408CCF7C9B8}"/>
    <dgm:cxn modelId="{7B48FBB3-299E-4371-BC27-9852115477D0}" type="presOf" srcId="{484283CF-EA9A-468B-A69C-9D0F93300B53}" destId="{CBD31B34-AB11-4C7D-B3FB-DE9B16F2AD6A}" srcOrd="0" destOrd="0" presId="urn:microsoft.com/office/officeart/2009/3/layout/StepUpProcess"/>
    <dgm:cxn modelId="{35713741-0574-449D-B229-165536FB5BF8}" type="presOf" srcId="{B939DDB3-CFD1-4602-BFF4-1EA6DE7870FF}" destId="{6A6C29F6-6BB2-408C-9F22-53C4C658B22C}" srcOrd="0" destOrd="0" presId="urn:microsoft.com/office/officeart/2009/3/layout/StepUpProcess"/>
    <dgm:cxn modelId="{8DDB273A-1A1E-4A60-859D-29985D5231D7}" type="presOf" srcId="{C6094198-12F6-4B7A-9304-23E8882E836C}" destId="{4BAF606F-988B-456B-AAEE-A340AE21D051}" srcOrd="0" destOrd="0" presId="urn:microsoft.com/office/officeart/2009/3/layout/StepUpProcess"/>
    <dgm:cxn modelId="{B09C8F45-2089-4806-A97B-4098544E222E}" srcId="{B939DDB3-CFD1-4602-BFF4-1EA6DE7870FF}" destId="{4EB06711-C60F-4A57-AE43-4AC7D87FA170}" srcOrd="1" destOrd="0" parTransId="{CD924CA6-B9CF-49A7-A2DB-70B9364843BA}" sibTransId="{B2502212-035B-4356-988A-6B381583597C}"/>
    <dgm:cxn modelId="{67ECD350-67AE-47F5-8841-87BE889D9541}" type="presOf" srcId="{4EB06711-C60F-4A57-AE43-4AC7D87FA170}" destId="{7ED66FD5-5117-4A2D-9001-9CC207EF8520}" srcOrd="0" destOrd="0" presId="urn:microsoft.com/office/officeart/2009/3/layout/StepUpProcess"/>
    <dgm:cxn modelId="{EDFE2125-AE3B-407C-B881-439F953CB72F}" srcId="{B939DDB3-CFD1-4602-BFF4-1EA6DE7870FF}" destId="{C6094198-12F6-4B7A-9304-23E8882E836C}" srcOrd="2" destOrd="0" parTransId="{3900317F-5DA5-4A83-909F-8BC9577B4E86}" sibTransId="{7FC182D3-17BE-43A4-A7F9-CA138F80515F}"/>
    <dgm:cxn modelId="{0F7236CD-250E-44B1-93B7-ADA08CC507AA}" type="presParOf" srcId="{6A6C29F6-6BB2-408C-9F22-53C4C658B22C}" destId="{5808DAC5-EB66-4878-925E-FC724822D6EF}" srcOrd="0" destOrd="0" presId="urn:microsoft.com/office/officeart/2009/3/layout/StepUpProcess"/>
    <dgm:cxn modelId="{D3A2C130-D40E-4DD1-BB6B-8D1D3089FEFD}" type="presParOf" srcId="{5808DAC5-EB66-4878-925E-FC724822D6EF}" destId="{3A825488-3451-4DDC-AFD9-DEE33C3E4044}" srcOrd="0" destOrd="0" presId="urn:microsoft.com/office/officeart/2009/3/layout/StepUpProcess"/>
    <dgm:cxn modelId="{96DFC1A6-575B-422F-803C-25A73C207A3B}" type="presParOf" srcId="{5808DAC5-EB66-4878-925E-FC724822D6EF}" destId="{CBD31B34-AB11-4C7D-B3FB-DE9B16F2AD6A}" srcOrd="1" destOrd="0" presId="urn:microsoft.com/office/officeart/2009/3/layout/StepUpProcess"/>
    <dgm:cxn modelId="{05E22C5B-D2A8-4F11-81C7-36BCE0899C27}" type="presParOf" srcId="{5808DAC5-EB66-4878-925E-FC724822D6EF}" destId="{05DBBBFC-516D-4AD3-88E3-ED03C283E871}" srcOrd="2" destOrd="0" presId="urn:microsoft.com/office/officeart/2009/3/layout/StepUpProcess"/>
    <dgm:cxn modelId="{55EF2555-AD62-498A-937F-4A8E4CF82360}" type="presParOf" srcId="{6A6C29F6-6BB2-408C-9F22-53C4C658B22C}" destId="{D3154B3B-93FB-4003-90C9-89026EDE37B3}" srcOrd="1" destOrd="0" presId="urn:microsoft.com/office/officeart/2009/3/layout/StepUpProcess"/>
    <dgm:cxn modelId="{A3451023-7A4A-499D-9FEF-28A7775A1FD4}" type="presParOf" srcId="{D3154B3B-93FB-4003-90C9-89026EDE37B3}" destId="{6285D9B2-3D5A-4338-88B1-F1FF7D53EF4C}" srcOrd="0" destOrd="0" presId="urn:microsoft.com/office/officeart/2009/3/layout/StepUpProcess"/>
    <dgm:cxn modelId="{C8F132C4-B6B6-407E-965E-2A549C2CC053}" type="presParOf" srcId="{6A6C29F6-6BB2-408C-9F22-53C4C658B22C}" destId="{AB1BAD35-8686-4C67-8408-27D686DA3D52}" srcOrd="2" destOrd="0" presId="urn:microsoft.com/office/officeart/2009/3/layout/StepUpProcess"/>
    <dgm:cxn modelId="{F943CB5E-69BF-46A7-9AF3-1DB86BEECE83}" type="presParOf" srcId="{AB1BAD35-8686-4C67-8408-27D686DA3D52}" destId="{A873FBB0-8559-4C0F-B2EA-495A0D0D32D2}" srcOrd="0" destOrd="0" presId="urn:microsoft.com/office/officeart/2009/3/layout/StepUpProcess"/>
    <dgm:cxn modelId="{D214BD16-D486-481E-9BAE-624F47984E82}" type="presParOf" srcId="{AB1BAD35-8686-4C67-8408-27D686DA3D52}" destId="{7ED66FD5-5117-4A2D-9001-9CC207EF8520}" srcOrd="1" destOrd="0" presId="urn:microsoft.com/office/officeart/2009/3/layout/StepUpProcess"/>
    <dgm:cxn modelId="{3DF562BD-3B64-4517-A196-6E5B0F221E3A}" type="presParOf" srcId="{AB1BAD35-8686-4C67-8408-27D686DA3D52}" destId="{1EF9A0E3-0DB0-4CF0-9026-286D36C4D300}" srcOrd="2" destOrd="0" presId="urn:microsoft.com/office/officeart/2009/3/layout/StepUpProcess"/>
    <dgm:cxn modelId="{10E189BC-475E-487A-8070-6F8AAA55531F}" type="presParOf" srcId="{6A6C29F6-6BB2-408C-9F22-53C4C658B22C}" destId="{E76939C6-D781-4AD3-852D-C0F48733E37D}" srcOrd="3" destOrd="0" presId="urn:microsoft.com/office/officeart/2009/3/layout/StepUpProcess"/>
    <dgm:cxn modelId="{59A9F71A-9BE0-4B1B-8DAF-91611BA3DAB9}" type="presParOf" srcId="{E76939C6-D781-4AD3-852D-C0F48733E37D}" destId="{010DFDB2-EB33-45D9-9137-9033C6304D1C}" srcOrd="0" destOrd="0" presId="urn:microsoft.com/office/officeart/2009/3/layout/StepUpProcess"/>
    <dgm:cxn modelId="{82C416B6-0445-4E48-9F37-A9648D097F60}" type="presParOf" srcId="{6A6C29F6-6BB2-408C-9F22-53C4C658B22C}" destId="{167E0D99-13C0-47EB-8862-4C2A7DF61B69}" srcOrd="4" destOrd="0" presId="urn:microsoft.com/office/officeart/2009/3/layout/StepUpProcess"/>
    <dgm:cxn modelId="{D4018431-F249-4B98-8840-1FB1DE80F080}" type="presParOf" srcId="{167E0D99-13C0-47EB-8862-4C2A7DF61B69}" destId="{08DE27C9-4127-4547-B9EE-5512364C7878}" srcOrd="0" destOrd="0" presId="urn:microsoft.com/office/officeart/2009/3/layout/StepUpProcess"/>
    <dgm:cxn modelId="{19C89A7C-97ED-469C-992C-2E144943E072}" type="presParOf" srcId="{167E0D99-13C0-47EB-8862-4C2A7DF61B69}" destId="{4BAF606F-988B-456B-AAEE-A340AE21D05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4682BF-4C66-4A28-8DCA-1577857D2B26}" type="doc">
      <dgm:prSet loTypeId="urn:microsoft.com/office/officeart/2005/8/layout/radial6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553F424-F2FA-42B1-8876-92CCE20D14AB}">
      <dgm:prSet phldrT="[Текст]" phldr="1"/>
      <dgm:spPr/>
      <dgm:t>
        <a:bodyPr/>
        <a:lstStyle/>
        <a:p>
          <a:endParaRPr lang="ru-RU" dirty="0"/>
        </a:p>
      </dgm:t>
    </dgm:pt>
    <dgm:pt modelId="{E91A8459-B127-4A15-93C0-4CC2E7D3EF61}" type="parTrans" cxnId="{3CA27E20-5280-4431-8D7B-E4B99CC2312F}">
      <dgm:prSet/>
      <dgm:spPr/>
      <dgm:t>
        <a:bodyPr/>
        <a:lstStyle/>
        <a:p>
          <a:endParaRPr lang="ru-RU"/>
        </a:p>
      </dgm:t>
    </dgm:pt>
    <dgm:pt modelId="{17F5B7EE-AC02-4BB1-8956-DBCC0F8D879D}" type="sibTrans" cxnId="{3CA27E20-5280-4431-8D7B-E4B99CC2312F}">
      <dgm:prSet/>
      <dgm:spPr/>
      <dgm:t>
        <a:bodyPr/>
        <a:lstStyle/>
        <a:p>
          <a:endParaRPr lang="ru-RU"/>
        </a:p>
      </dgm:t>
    </dgm:pt>
    <dgm:pt modelId="{177D3CA4-896C-42EB-A18D-8630F457FDC0}">
      <dgm:prSet phldrT="[Текст]" phldr="1"/>
      <dgm:spPr/>
      <dgm:t>
        <a:bodyPr/>
        <a:lstStyle/>
        <a:p>
          <a:endParaRPr lang="ru-RU" dirty="0"/>
        </a:p>
      </dgm:t>
    </dgm:pt>
    <dgm:pt modelId="{BFA0CC2E-2B3A-4A30-BBE1-B62D1940B1E9}" type="parTrans" cxnId="{AE42D0DE-3A1D-46A4-9BCD-E0ADCF9AF3D5}">
      <dgm:prSet/>
      <dgm:spPr/>
      <dgm:t>
        <a:bodyPr/>
        <a:lstStyle/>
        <a:p>
          <a:endParaRPr lang="ru-RU"/>
        </a:p>
      </dgm:t>
    </dgm:pt>
    <dgm:pt modelId="{418E96E1-D8D6-4C23-B564-2D25FD357FFD}" type="sibTrans" cxnId="{AE42D0DE-3A1D-46A4-9BCD-E0ADCF9AF3D5}">
      <dgm:prSet/>
      <dgm:spPr/>
      <dgm:t>
        <a:bodyPr/>
        <a:lstStyle/>
        <a:p>
          <a:endParaRPr lang="ru-RU"/>
        </a:p>
      </dgm:t>
    </dgm:pt>
    <dgm:pt modelId="{BAF9ACF0-44EB-44B6-B7DF-DDA38A55D100}">
      <dgm:prSet phldrT="[Текст]" phldr="1"/>
      <dgm:spPr/>
      <dgm:t>
        <a:bodyPr/>
        <a:lstStyle/>
        <a:p>
          <a:endParaRPr lang="ru-RU" dirty="0"/>
        </a:p>
      </dgm:t>
    </dgm:pt>
    <dgm:pt modelId="{A768A75A-B7EB-4086-89E5-B4CADD77A78D}" type="parTrans" cxnId="{32E51E0F-CD56-4607-B0BB-681934048211}">
      <dgm:prSet/>
      <dgm:spPr/>
      <dgm:t>
        <a:bodyPr/>
        <a:lstStyle/>
        <a:p>
          <a:endParaRPr lang="ru-RU"/>
        </a:p>
      </dgm:t>
    </dgm:pt>
    <dgm:pt modelId="{8010862F-A924-40E1-B212-DB04C8570EC7}" type="sibTrans" cxnId="{32E51E0F-CD56-4607-B0BB-681934048211}">
      <dgm:prSet/>
      <dgm:spPr/>
      <dgm:t>
        <a:bodyPr/>
        <a:lstStyle/>
        <a:p>
          <a:endParaRPr lang="ru-RU"/>
        </a:p>
      </dgm:t>
    </dgm:pt>
    <dgm:pt modelId="{0D497311-DBCD-46DB-8B49-0C40B266E9A2}">
      <dgm:prSet phldrT="[Текст]" phldr="1"/>
      <dgm:spPr/>
      <dgm:t>
        <a:bodyPr/>
        <a:lstStyle/>
        <a:p>
          <a:endParaRPr lang="ru-RU" dirty="0"/>
        </a:p>
      </dgm:t>
    </dgm:pt>
    <dgm:pt modelId="{7F34D830-A440-47FD-9084-E38F3315BBA1}" type="parTrans" cxnId="{9339A470-B13C-4F7A-83F8-D9C25418102F}">
      <dgm:prSet/>
      <dgm:spPr/>
      <dgm:t>
        <a:bodyPr/>
        <a:lstStyle/>
        <a:p>
          <a:endParaRPr lang="ru-RU"/>
        </a:p>
      </dgm:t>
    </dgm:pt>
    <dgm:pt modelId="{1BE51E9A-613F-46C1-850A-AFBF3F2A01B2}" type="sibTrans" cxnId="{9339A470-B13C-4F7A-83F8-D9C25418102F}">
      <dgm:prSet/>
      <dgm:spPr/>
      <dgm:t>
        <a:bodyPr/>
        <a:lstStyle/>
        <a:p>
          <a:endParaRPr lang="ru-RU"/>
        </a:p>
      </dgm:t>
    </dgm:pt>
    <dgm:pt modelId="{1B0E34C1-4AA3-49E9-826C-9D4B68614422}">
      <dgm:prSet phldrT="[Текст]" phldr="1"/>
      <dgm:spPr/>
      <dgm:t>
        <a:bodyPr/>
        <a:lstStyle/>
        <a:p>
          <a:endParaRPr lang="ru-RU" dirty="0"/>
        </a:p>
      </dgm:t>
    </dgm:pt>
    <dgm:pt modelId="{89275164-225D-4DF1-847E-F3E64F2C5A94}" type="parTrans" cxnId="{B2E5AD07-B684-4A7D-8984-307532C54188}">
      <dgm:prSet/>
      <dgm:spPr/>
      <dgm:t>
        <a:bodyPr/>
        <a:lstStyle/>
        <a:p>
          <a:endParaRPr lang="ru-RU"/>
        </a:p>
      </dgm:t>
    </dgm:pt>
    <dgm:pt modelId="{E0614AA9-17E4-4A49-AF2E-91F3C8AFD4CF}" type="sibTrans" cxnId="{B2E5AD07-B684-4A7D-8984-307532C54188}">
      <dgm:prSet/>
      <dgm:spPr/>
      <dgm:t>
        <a:bodyPr/>
        <a:lstStyle/>
        <a:p>
          <a:endParaRPr lang="ru-RU"/>
        </a:p>
      </dgm:t>
    </dgm:pt>
    <dgm:pt modelId="{26006A17-5DD0-4FF9-ACE5-1025A9344EE1}">
      <dgm:prSet phldrT="[Текст]"/>
      <dgm:spPr/>
      <dgm:t>
        <a:bodyPr/>
        <a:lstStyle/>
        <a:p>
          <a:endParaRPr lang="ru-RU" dirty="0"/>
        </a:p>
      </dgm:t>
    </dgm:pt>
    <dgm:pt modelId="{9DFC237B-E778-43A6-A2DB-8C9614697DFC}" type="parTrans" cxnId="{23836888-E709-4097-A154-2A31501C8A5D}">
      <dgm:prSet/>
      <dgm:spPr/>
      <dgm:t>
        <a:bodyPr/>
        <a:lstStyle/>
        <a:p>
          <a:endParaRPr lang="ru-RU"/>
        </a:p>
      </dgm:t>
    </dgm:pt>
    <dgm:pt modelId="{5CD57465-F638-4260-83AF-2D0FE9201657}" type="sibTrans" cxnId="{23836888-E709-4097-A154-2A31501C8A5D}">
      <dgm:prSet/>
      <dgm:spPr/>
      <dgm:t>
        <a:bodyPr/>
        <a:lstStyle/>
        <a:p>
          <a:endParaRPr lang="ru-RU"/>
        </a:p>
      </dgm:t>
    </dgm:pt>
    <dgm:pt modelId="{E1441E45-3D81-44B3-B12D-6EFAF38903E8}">
      <dgm:prSet phldrT="[Текст]"/>
      <dgm:spPr/>
      <dgm:t>
        <a:bodyPr/>
        <a:lstStyle/>
        <a:p>
          <a:endParaRPr lang="ru-RU" dirty="0"/>
        </a:p>
      </dgm:t>
    </dgm:pt>
    <dgm:pt modelId="{88CD10A8-B144-406F-860B-086D4114D6E6}" type="parTrans" cxnId="{74FF6A6F-465F-403F-ACE4-A0E439B6F0F0}">
      <dgm:prSet/>
      <dgm:spPr/>
      <dgm:t>
        <a:bodyPr/>
        <a:lstStyle/>
        <a:p>
          <a:endParaRPr lang="ru-RU"/>
        </a:p>
      </dgm:t>
    </dgm:pt>
    <dgm:pt modelId="{46F1AD25-0810-4684-880A-F55BA16A92CF}" type="sibTrans" cxnId="{74FF6A6F-465F-403F-ACE4-A0E439B6F0F0}">
      <dgm:prSet/>
      <dgm:spPr/>
      <dgm:t>
        <a:bodyPr/>
        <a:lstStyle/>
        <a:p>
          <a:endParaRPr lang="ru-RU"/>
        </a:p>
      </dgm:t>
    </dgm:pt>
    <dgm:pt modelId="{CD541FA8-816A-433F-BB33-A63056992DEF}" type="pres">
      <dgm:prSet presAssocID="{8D4682BF-4C66-4A28-8DCA-1577857D2B2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43185A-2DD7-4D22-B3EC-4E929F490984}" type="pres">
      <dgm:prSet presAssocID="{0553F424-F2FA-42B1-8876-92CCE20D14AB}" presName="centerShape" presStyleLbl="node0" presStyleIdx="0" presStyleCnt="1"/>
      <dgm:spPr/>
      <dgm:t>
        <a:bodyPr/>
        <a:lstStyle/>
        <a:p>
          <a:endParaRPr lang="ru-RU"/>
        </a:p>
      </dgm:t>
    </dgm:pt>
    <dgm:pt modelId="{A42A70E5-E6F6-4F0B-AD53-32CE5F320F77}" type="pres">
      <dgm:prSet presAssocID="{177D3CA4-896C-42EB-A18D-8630F457FDC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5F971-94FE-4CEF-9E38-187A35C80A38}" type="pres">
      <dgm:prSet presAssocID="{177D3CA4-896C-42EB-A18D-8630F457FDC0}" presName="dummy" presStyleCnt="0"/>
      <dgm:spPr/>
    </dgm:pt>
    <dgm:pt modelId="{9E4D620C-E2F9-4836-9936-E8631DA0EAD6}" type="pres">
      <dgm:prSet presAssocID="{418E96E1-D8D6-4C23-B564-2D25FD357FFD}" presName="sibTrans" presStyleLbl="sibTrans2D1" presStyleIdx="0" presStyleCnt="6"/>
      <dgm:spPr/>
      <dgm:t>
        <a:bodyPr/>
        <a:lstStyle/>
        <a:p>
          <a:endParaRPr lang="ru-RU"/>
        </a:p>
      </dgm:t>
    </dgm:pt>
    <dgm:pt modelId="{4A0C58D1-304C-460A-8963-928DAB098EBF}" type="pres">
      <dgm:prSet presAssocID="{BAF9ACF0-44EB-44B6-B7DF-DDA38A55D10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F7B98-2DB8-4F7E-B6CD-2A3DFFCEE39E}" type="pres">
      <dgm:prSet presAssocID="{BAF9ACF0-44EB-44B6-B7DF-DDA38A55D100}" presName="dummy" presStyleCnt="0"/>
      <dgm:spPr/>
    </dgm:pt>
    <dgm:pt modelId="{88BFA90C-8326-4BCB-8E4C-11EB5D723F83}" type="pres">
      <dgm:prSet presAssocID="{8010862F-A924-40E1-B212-DB04C8570EC7}" presName="sibTrans" presStyleLbl="sibTrans2D1" presStyleIdx="1" presStyleCnt="6"/>
      <dgm:spPr/>
      <dgm:t>
        <a:bodyPr/>
        <a:lstStyle/>
        <a:p>
          <a:endParaRPr lang="ru-RU"/>
        </a:p>
      </dgm:t>
    </dgm:pt>
    <dgm:pt modelId="{1F6D78C3-9E7B-40BA-9D12-C46D2582ED1B}" type="pres">
      <dgm:prSet presAssocID="{0D497311-DBCD-46DB-8B49-0C40B266E9A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AAA4B-2B29-409D-8C63-4D46B7911D06}" type="pres">
      <dgm:prSet presAssocID="{0D497311-DBCD-46DB-8B49-0C40B266E9A2}" presName="dummy" presStyleCnt="0"/>
      <dgm:spPr/>
    </dgm:pt>
    <dgm:pt modelId="{4254E684-1F66-4411-8280-E712026CBEB5}" type="pres">
      <dgm:prSet presAssocID="{1BE51E9A-613F-46C1-850A-AFBF3F2A01B2}" presName="sibTrans" presStyleLbl="sibTrans2D1" presStyleIdx="2" presStyleCnt="6"/>
      <dgm:spPr/>
      <dgm:t>
        <a:bodyPr/>
        <a:lstStyle/>
        <a:p>
          <a:endParaRPr lang="ru-RU"/>
        </a:p>
      </dgm:t>
    </dgm:pt>
    <dgm:pt modelId="{B60CADCD-429B-4080-9F96-B03A31AE5FE4}" type="pres">
      <dgm:prSet presAssocID="{1B0E34C1-4AA3-49E9-826C-9D4B6861442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AC497-8F44-45B4-9ACB-D07B01662AC9}" type="pres">
      <dgm:prSet presAssocID="{1B0E34C1-4AA3-49E9-826C-9D4B68614422}" presName="dummy" presStyleCnt="0"/>
      <dgm:spPr/>
    </dgm:pt>
    <dgm:pt modelId="{263C5D3E-CD2F-4C03-B4D1-43D2D154DC50}" type="pres">
      <dgm:prSet presAssocID="{E0614AA9-17E4-4A49-AF2E-91F3C8AFD4CF}" presName="sibTrans" presStyleLbl="sibTrans2D1" presStyleIdx="3" presStyleCnt="6"/>
      <dgm:spPr/>
      <dgm:t>
        <a:bodyPr/>
        <a:lstStyle/>
        <a:p>
          <a:endParaRPr lang="ru-RU"/>
        </a:p>
      </dgm:t>
    </dgm:pt>
    <dgm:pt modelId="{43E0E221-4EA4-400D-AA4F-185FD8CB7E51}" type="pres">
      <dgm:prSet presAssocID="{E1441E45-3D81-44B3-B12D-6EFAF38903E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FC98B6-2A15-4BD3-BF54-B1F25D19E4C0}" type="pres">
      <dgm:prSet presAssocID="{E1441E45-3D81-44B3-B12D-6EFAF38903E8}" presName="dummy" presStyleCnt="0"/>
      <dgm:spPr/>
    </dgm:pt>
    <dgm:pt modelId="{7CD1D412-11BB-4F8F-96FE-36BCBBAF3840}" type="pres">
      <dgm:prSet presAssocID="{46F1AD25-0810-4684-880A-F55BA16A92CF}" presName="sibTrans" presStyleLbl="sibTrans2D1" presStyleIdx="4" presStyleCnt="6"/>
      <dgm:spPr/>
      <dgm:t>
        <a:bodyPr/>
        <a:lstStyle/>
        <a:p>
          <a:endParaRPr lang="ru-RU"/>
        </a:p>
      </dgm:t>
    </dgm:pt>
    <dgm:pt modelId="{B63F59A9-AEE9-4F4B-8CDD-D00DDD6B3809}" type="pres">
      <dgm:prSet presAssocID="{26006A17-5DD0-4FF9-ACE5-1025A9344EE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1C8D4-38C8-4766-8146-9C961A8C12BF}" type="pres">
      <dgm:prSet presAssocID="{26006A17-5DD0-4FF9-ACE5-1025A9344EE1}" presName="dummy" presStyleCnt="0"/>
      <dgm:spPr/>
    </dgm:pt>
    <dgm:pt modelId="{C450CA3E-0E79-40FD-8598-C8839CE04121}" type="pres">
      <dgm:prSet presAssocID="{5CD57465-F638-4260-83AF-2D0FE9201657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41145508-E28A-4AE5-B18A-671D754297AE}" type="presOf" srcId="{46F1AD25-0810-4684-880A-F55BA16A92CF}" destId="{7CD1D412-11BB-4F8F-96FE-36BCBBAF3840}" srcOrd="0" destOrd="0" presId="urn:microsoft.com/office/officeart/2005/8/layout/radial6"/>
    <dgm:cxn modelId="{23836888-E709-4097-A154-2A31501C8A5D}" srcId="{0553F424-F2FA-42B1-8876-92CCE20D14AB}" destId="{26006A17-5DD0-4FF9-ACE5-1025A9344EE1}" srcOrd="5" destOrd="0" parTransId="{9DFC237B-E778-43A6-A2DB-8C9614697DFC}" sibTransId="{5CD57465-F638-4260-83AF-2D0FE9201657}"/>
    <dgm:cxn modelId="{6CE910B4-1058-4515-A176-CAE44F5F8659}" type="presOf" srcId="{BAF9ACF0-44EB-44B6-B7DF-DDA38A55D100}" destId="{4A0C58D1-304C-460A-8963-928DAB098EBF}" srcOrd="0" destOrd="0" presId="urn:microsoft.com/office/officeart/2005/8/layout/radial6"/>
    <dgm:cxn modelId="{3CBC1A54-171D-4CDE-84C8-7842F5D1DF07}" type="presOf" srcId="{5CD57465-F638-4260-83AF-2D0FE9201657}" destId="{C450CA3E-0E79-40FD-8598-C8839CE04121}" srcOrd="0" destOrd="0" presId="urn:microsoft.com/office/officeart/2005/8/layout/radial6"/>
    <dgm:cxn modelId="{D71FF7F7-4B56-48A6-A355-3FF0228E9023}" type="presOf" srcId="{0D497311-DBCD-46DB-8B49-0C40B266E9A2}" destId="{1F6D78C3-9E7B-40BA-9D12-C46D2582ED1B}" srcOrd="0" destOrd="0" presId="urn:microsoft.com/office/officeart/2005/8/layout/radial6"/>
    <dgm:cxn modelId="{6FCB4404-0F3D-42CB-97ED-B2BE459E58AE}" type="presOf" srcId="{8D4682BF-4C66-4A28-8DCA-1577857D2B26}" destId="{CD541FA8-816A-433F-BB33-A63056992DEF}" srcOrd="0" destOrd="0" presId="urn:microsoft.com/office/officeart/2005/8/layout/radial6"/>
    <dgm:cxn modelId="{C4041FA1-90C5-4247-858C-FE3B9EEF0182}" type="presOf" srcId="{177D3CA4-896C-42EB-A18D-8630F457FDC0}" destId="{A42A70E5-E6F6-4F0B-AD53-32CE5F320F77}" srcOrd="0" destOrd="0" presId="urn:microsoft.com/office/officeart/2005/8/layout/radial6"/>
    <dgm:cxn modelId="{DFC251BF-9E31-4763-85A1-4D07B15F2534}" type="presOf" srcId="{1BE51E9A-613F-46C1-850A-AFBF3F2A01B2}" destId="{4254E684-1F66-4411-8280-E712026CBEB5}" srcOrd="0" destOrd="0" presId="urn:microsoft.com/office/officeart/2005/8/layout/radial6"/>
    <dgm:cxn modelId="{AE42D0DE-3A1D-46A4-9BCD-E0ADCF9AF3D5}" srcId="{0553F424-F2FA-42B1-8876-92CCE20D14AB}" destId="{177D3CA4-896C-42EB-A18D-8630F457FDC0}" srcOrd="0" destOrd="0" parTransId="{BFA0CC2E-2B3A-4A30-BBE1-B62D1940B1E9}" sibTransId="{418E96E1-D8D6-4C23-B564-2D25FD357FFD}"/>
    <dgm:cxn modelId="{2EB19B70-6B79-4EA1-9985-432EF0657306}" type="presOf" srcId="{E1441E45-3D81-44B3-B12D-6EFAF38903E8}" destId="{43E0E221-4EA4-400D-AA4F-185FD8CB7E51}" srcOrd="0" destOrd="0" presId="urn:microsoft.com/office/officeart/2005/8/layout/radial6"/>
    <dgm:cxn modelId="{5F6DBBC3-CE60-45BA-9A11-AD5B6815BEDC}" type="presOf" srcId="{1B0E34C1-4AA3-49E9-826C-9D4B68614422}" destId="{B60CADCD-429B-4080-9F96-B03A31AE5FE4}" srcOrd="0" destOrd="0" presId="urn:microsoft.com/office/officeart/2005/8/layout/radial6"/>
    <dgm:cxn modelId="{B2E5AD07-B684-4A7D-8984-307532C54188}" srcId="{0553F424-F2FA-42B1-8876-92CCE20D14AB}" destId="{1B0E34C1-4AA3-49E9-826C-9D4B68614422}" srcOrd="3" destOrd="0" parTransId="{89275164-225D-4DF1-847E-F3E64F2C5A94}" sibTransId="{E0614AA9-17E4-4A49-AF2E-91F3C8AFD4CF}"/>
    <dgm:cxn modelId="{AE37BA0A-DB2C-4167-8F2D-488B7AA9826D}" type="presOf" srcId="{8010862F-A924-40E1-B212-DB04C8570EC7}" destId="{88BFA90C-8326-4BCB-8E4C-11EB5D723F83}" srcOrd="0" destOrd="0" presId="urn:microsoft.com/office/officeart/2005/8/layout/radial6"/>
    <dgm:cxn modelId="{AA43ACFB-AB68-4DC9-8F5A-FF7CDC952179}" type="presOf" srcId="{0553F424-F2FA-42B1-8876-92CCE20D14AB}" destId="{EF43185A-2DD7-4D22-B3EC-4E929F490984}" srcOrd="0" destOrd="0" presId="urn:microsoft.com/office/officeart/2005/8/layout/radial6"/>
    <dgm:cxn modelId="{1B9FEB9D-42A4-4775-B65C-DA930E362B6E}" type="presOf" srcId="{418E96E1-D8D6-4C23-B564-2D25FD357FFD}" destId="{9E4D620C-E2F9-4836-9936-E8631DA0EAD6}" srcOrd="0" destOrd="0" presId="urn:microsoft.com/office/officeart/2005/8/layout/radial6"/>
    <dgm:cxn modelId="{649B6DFE-F76C-4EF5-9E25-A293BE28B2E8}" type="presOf" srcId="{E0614AA9-17E4-4A49-AF2E-91F3C8AFD4CF}" destId="{263C5D3E-CD2F-4C03-B4D1-43D2D154DC50}" srcOrd="0" destOrd="0" presId="urn:microsoft.com/office/officeart/2005/8/layout/radial6"/>
    <dgm:cxn modelId="{563FD953-B7C1-4AE3-8E27-3176F3AF0045}" type="presOf" srcId="{26006A17-5DD0-4FF9-ACE5-1025A9344EE1}" destId="{B63F59A9-AEE9-4F4B-8CDD-D00DDD6B3809}" srcOrd="0" destOrd="0" presId="urn:microsoft.com/office/officeart/2005/8/layout/radial6"/>
    <dgm:cxn modelId="{3CA27E20-5280-4431-8D7B-E4B99CC2312F}" srcId="{8D4682BF-4C66-4A28-8DCA-1577857D2B26}" destId="{0553F424-F2FA-42B1-8876-92CCE20D14AB}" srcOrd="0" destOrd="0" parTransId="{E91A8459-B127-4A15-93C0-4CC2E7D3EF61}" sibTransId="{17F5B7EE-AC02-4BB1-8956-DBCC0F8D879D}"/>
    <dgm:cxn modelId="{74FF6A6F-465F-403F-ACE4-A0E439B6F0F0}" srcId="{0553F424-F2FA-42B1-8876-92CCE20D14AB}" destId="{E1441E45-3D81-44B3-B12D-6EFAF38903E8}" srcOrd="4" destOrd="0" parTransId="{88CD10A8-B144-406F-860B-086D4114D6E6}" sibTransId="{46F1AD25-0810-4684-880A-F55BA16A92CF}"/>
    <dgm:cxn modelId="{9339A470-B13C-4F7A-83F8-D9C25418102F}" srcId="{0553F424-F2FA-42B1-8876-92CCE20D14AB}" destId="{0D497311-DBCD-46DB-8B49-0C40B266E9A2}" srcOrd="2" destOrd="0" parTransId="{7F34D830-A440-47FD-9084-E38F3315BBA1}" sibTransId="{1BE51E9A-613F-46C1-850A-AFBF3F2A01B2}"/>
    <dgm:cxn modelId="{32E51E0F-CD56-4607-B0BB-681934048211}" srcId="{0553F424-F2FA-42B1-8876-92CCE20D14AB}" destId="{BAF9ACF0-44EB-44B6-B7DF-DDA38A55D100}" srcOrd="1" destOrd="0" parTransId="{A768A75A-B7EB-4086-89E5-B4CADD77A78D}" sibTransId="{8010862F-A924-40E1-B212-DB04C8570EC7}"/>
    <dgm:cxn modelId="{FADACEC9-4930-4B7C-8DD9-7AEDC6964711}" type="presParOf" srcId="{CD541FA8-816A-433F-BB33-A63056992DEF}" destId="{EF43185A-2DD7-4D22-B3EC-4E929F490984}" srcOrd="0" destOrd="0" presId="urn:microsoft.com/office/officeart/2005/8/layout/radial6"/>
    <dgm:cxn modelId="{10BF95D0-BB6D-4E3E-BF73-BD9904CB6E2E}" type="presParOf" srcId="{CD541FA8-816A-433F-BB33-A63056992DEF}" destId="{A42A70E5-E6F6-4F0B-AD53-32CE5F320F77}" srcOrd="1" destOrd="0" presId="urn:microsoft.com/office/officeart/2005/8/layout/radial6"/>
    <dgm:cxn modelId="{E5F2A19C-7683-4762-8277-5E4BBBB31DC1}" type="presParOf" srcId="{CD541FA8-816A-433F-BB33-A63056992DEF}" destId="{6575F971-94FE-4CEF-9E38-187A35C80A38}" srcOrd="2" destOrd="0" presId="urn:microsoft.com/office/officeart/2005/8/layout/radial6"/>
    <dgm:cxn modelId="{F1E30287-D57B-4D2E-81E1-BFF100C404E0}" type="presParOf" srcId="{CD541FA8-816A-433F-BB33-A63056992DEF}" destId="{9E4D620C-E2F9-4836-9936-E8631DA0EAD6}" srcOrd="3" destOrd="0" presId="urn:microsoft.com/office/officeart/2005/8/layout/radial6"/>
    <dgm:cxn modelId="{876FDAAD-272E-412C-9BCB-887D143563A8}" type="presParOf" srcId="{CD541FA8-816A-433F-BB33-A63056992DEF}" destId="{4A0C58D1-304C-460A-8963-928DAB098EBF}" srcOrd="4" destOrd="0" presId="urn:microsoft.com/office/officeart/2005/8/layout/radial6"/>
    <dgm:cxn modelId="{83A81497-2903-4C6C-96B1-A84CAE01F2BE}" type="presParOf" srcId="{CD541FA8-816A-433F-BB33-A63056992DEF}" destId="{600F7B98-2DB8-4F7E-B6CD-2A3DFFCEE39E}" srcOrd="5" destOrd="0" presId="urn:microsoft.com/office/officeart/2005/8/layout/radial6"/>
    <dgm:cxn modelId="{E5435F08-3175-4836-A6D6-3976133442EB}" type="presParOf" srcId="{CD541FA8-816A-433F-BB33-A63056992DEF}" destId="{88BFA90C-8326-4BCB-8E4C-11EB5D723F83}" srcOrd="6" destOrd="0" presId="urn:microsoft.com/office/officeart/2005/8/layout/radial6"/>
    <dgm:cxn modelId="{42FC5BF9-6773-4C2A-8B4A-E8FCF1F4001D}" type="presParOf" srcId="{CD541FA8-816A-433F-BB33-A63056992DEF}" destId="{1F6D78C3-9E7B-40BA-9D12-C46D2582ED1B}" srcOrd="7" destOrd="0" presId="urn:microsoft.com/office/officeart/2005/8/layout/radial6"/>
    <dgm:cxn modelId="{3CED94D4-D811-411B-B29F-F322285CBFB0}" type="presParOf" srcId="{CD541FA8-816A-433F-BB33-A63056992DEF}" destId="{C13AAA4B-2B29-409D-8C63-4D46B7911D06}" srcOrd="8" destOrd="0" presId="urn:microsoft.com/office/officeart/2005/8/layout/radial6"/>
    <dgm:cxn modelId="{5D325816-E5C1-42CE-A47A-1495EDC69AAF}" type="presParOf" srcId="{CD541FA8-816A-433F-BB33-A63056992DEF}" destId="{4254E684-1F66-4411-8280-E712026CBEB5}" srcOrd="9" destOrd="0" presId="urn:microsoft.com/office/officeart/2005/8/layout/radial6"/>
    <dgm:cxn modelId="{A2E0C868-097C-4C5B-99FC-CA8428BC33D7}" type="presParOf" srcId="{CD541FA8-816A-433F-BB33-A63056992DEF}" destId="{B60CADCD-429B-4080-9F96-B03A31AE5FE4}" srcOrd="10" destOrd="0" presId="urn:microsoft.com/office/officeart/2005/8/layout/radial6"/>
    <dgm:cxn modelId="{7B03A345-E1A4-46E8-B7A5-08518BE19067}" type="presParOf" srcId="{CD541FA8-816A-433F-BB33-A63056992DEF}" destId="{A41AC497-8F44-45B4-9ACB-D07B01662AC9}" srcOrd="11" destOrd="0" presId="urn:microsoft.com/office/officeart/2005/8/layout/radial6"/>
    <dgm:cxn modelId="{902363BA-5A37-4061-8484-AC7E0245DDAC}" type="presParOf" srcId="{CD541FA8-816A-433F-BB33-A63056992DEF}" destId="{263C5D3E-CD2F-4C03-B4D1-43D2D154DC50}" srcOrd="12" destOrd="0" presId="urn:microsoft.com/office/officeart/2005/8/layout/radial6"/>
    <dgm:cxn modelId="{A6C427B1-E528-4741-A53B-CBD05E325921}" type="presParOf" srcId="{CD541FA8-816A-433F-BB33-A63056992DEF}" destId="{43E0E221-4EA4-400D-AA4F-185FD8CB7E51}" srcOrd="13" destOrd="0" presId="urn:microsoft.com/office/officeart/2005/8/layout/radial6"/>
    <dgm:cxn modelId="{212F90A8-F0A0-4315-A926-49192249CF95}" type="presParOf" srcId="{CD541FA8-816A-433F-BB33-A63056992DEF}" destId="{04FC98B6-2A15-4BD3-BF54-B1F25D19E4C0}" srcOrd="14" destOrd="0" presId="urn:microsoft.com/office/officeart/2005/8/layout/radial6"/>
    <dgm:cxn modelId="{E6381487-8CBD-47BE-877F-F199509B81D4}" type="presParOf" srcId="{CD541FA8-816A-433F-BB33-A63056992DEF}" destId="{7CD1D412-11BB-4F8F-96FE-36BCBBAF3840}" srcOrd="15" destOrd="0" presId="urn:microsoft.com/office/officeart/2005/8/layout/radial6"/>
    <dgm:cxn modelId="{7B651CD3-CE63-4240-913B-ED9AB7A40EEA}" type="presParOf" srcId="{CD541FA8-816A-433F-BB33-A63056992DEF}" destId="{B63F59A9-AEE9-4F4B-8CDD-D00DDD6B3809}" srcOrd="16" destOrd="0" presId="urn:microsoft.com/office/officeart/2005/8/layout/radial6"/>
    <dgm:cxn modelId="{B579ADED-F8E2-43E3-A7D0-296BE8CAC489}" type="presParOf" srcId="{CD541FA8-816A-433F-BB33-A63056992DEF}" destId="{1231C8D4-38C8-4766-8146-9C961A8C12BF}" srcOrd="17" destOrd="0" presId="urn:microsoft.com/office/officeart/2005/8/layout/radial6"/>
    <dgm:cxn modelId="{DF74D19C-4109-4F11-9C2F-D4F7CD0CD51A}" type="presParOf" srcId="{CD541FA8-816A-433F-BB33-A63056992DEF}" destId="{C450CA3E-0E79-40FD-8598-C8839CE04121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0CA3E-0E79-40FD-8598-C8839CE04121}">
      <dsp:nvSpPr>
        <dsp:cNvPr id="0" name=""/>
        <dsp:cNvSpPr/>
      </dsp:nvSpPr>
      <dsp:spPr>
        <a:xfrm>
          <a:off x="3029401" y="450251"/>
          <a:ext cx="3085196" cy="3085196"/>
        </a:xfrm>
        <a:prstGeom prst="blockArc">
          <a:avLst>
            <a:gd name="adj1" fmla="val 12600000"/>
            <a:gd name="adj2" fmla="val 162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D1D412-11BB-4F8F-96FE-36BCBBAF3840}">
      <dsp:nvSpPr>
        <dsp:cNvPr id="0" name=""/>
        <dsp:cNvSpPr/>
      </dsp:nvSpPr>
      <dsp:spPr>
        <a:xfrm>
          <a:off x="3029401" y="450251"/>
          <a:ext cx="3085196" cy="3085196"/>
        </a:xfrm>
        <a:prstGeom prst="blockArc">
          <a:avLst>
            <a:gd name="adj1" fmla="val 9000000"/>
            <a:gd name="adj2" fmla="val 126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C5D3E-CD2F-4C03-B4D1-43D2D154DC50}">
      <dsp:nvSpPr>
        <dsp:cNvPr id="0" name=""/>
        <dsp:cNvSpPr/>
      </dsp:nvSpPr>
      <dsp:spPr>
        <a:xfrm>
          <a:off x="3029401" y="450251"/>
          <a:ext cx="3085196" cy="3085196"/>
        </a:xfrm>
        <a:prstGeom prst="blockArc">
          <a:avLst>
            <a:gd name="adj1" fmla="val 5400000"/>
            <a:gd name="adj2" fmla="val 90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54E684-1F66-4411-8280-E712026CBEB5}">
      <dsp:nvSpPr>
        <dsp:cNvPr id="0" name=""/>
        <dsp:cNvSpPr/>
      </dsp:nvSpPr>
      <dsp:spPr>
        <a:xfrm>
          <a:off x="3029401" y="450251"/>
          <a:ext cx="3085196" cy="3085196"/>
        </a:xfrm>
        <a:prstGeom prst="blockArc">
          <a:avLst>
            <a:gd name="adj1" fmla="val 1800000"/>
            <a:gd name="adj2" fmla="val 54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FA90C-8326-4BCB-8E4C-11EB5D723F83}">
      <dsp:nvSpPr>
        <dsp:cNvPr id="0" name=""/>
        <dsp:cNvSpPr/>
      </dsp:nvSpPr>
      <dsp:spPr>
        <a:xfrm>
          <a:off x="3029401" y="450251"/>
          <a:ext cx="3085196" cy="3085196"/>
        </a:xfrm>
        <a:prstGeom prst="blockArc">
          <a:avLst>
            <a:gd name="adj1" fmla="val 19800000"/>
            <a:gd name="adj2" fmla="val 18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4D620C-E2F9-4836-9936-E8631DA0EAD6}">
      <dsp:nvSpPr>
        <dsp:cNvPr id="0" name=""/>
        <dsp:cNvSpPr/>
      </dsp:nvSpPr>
      <dsp:spPr>
        <a:xfrm>
          <a:off x="3029401" y="450251"/>
          <a:ext cx="3085196" cy="3085196"/>
        </a:xfrm>
        <a:prstGeom prst="blockArc">
          <a:avLst>
            <a:gd name="adj1" fmla="val 16200000"/>
            <a:gd name="adj2" fmla="val 198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3185A-2DD7-4D22-B3EC-4E929F490984}">
      <dsp:nvSpPr>
        <dsp:cNvPr id="0" name=""/>
        <dsp:cNvSpPr/>
      </dsp:nvSpPr>
      <dsp:spPr>
        <a:xfrm>
          <a:off x="3879949" y="1300799"/>
          <a:ext cx="1384101" cy="13841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4082646" y="1503496"/>
        <a:ext cx="978707" cy="978707"/>
      </dsp:txXfrm>
    </dsp:sp>
    <dsp:sp modelId="{A42A70E5-E6F6-4F0B-AD53-32CE5F320F77}">
      <dsp:nvSpPr>
        <dsp:cNvPr id="0" name=""/>
        <dsp:cNvSpPr/>
      </dsp:nvSpPr>
      <dsp:spPr>
        <a:xfrm>
          <a:off x="4087564" y="695"/>
          <a:ext cx="968871" cy="96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4229452" y="142583"/>
        <a:ext cx="685095" cy="685095"/>
      </dsp:txXfrm>
    </dsp:sp>
    <dsp:sp modelId="{4A0C58D1-304C-460A-8963-928DAB098EBF}">
      <dsp:nvSpPr>
        <dsp:cNvPr id="0" name=""/>
        <dsp:cNvSpPr/>
      </dsp:nvSpPr>
      <dsp:spPr>
        <a:xfrm>
          <a:off x="5393287" y="754555"/>
          <a:ext cx="968871" cy="96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5535175" y="896443"/>
        <a:ext cx="685095" cy="685095"/>
      </dsp:txXfrm>
    </dsp:sp>
    <dsp:sp modelId="{1F6D78C3-9E7B-40BA-9D12-C46D2582ED1B}">
      <dsp:nvSpPr>
        <dsp:cNvPr id="0" name=""/>
        <dsp:cNvSpPr/>
      </dsp:nvSpPr>
      <dsp:spPr>
        <a:xfrm>
          <a:off x="5393287" y="2262273"/>
          <a:ext cx="968871" cy="96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5535175" y="2404161"/>
        <a:ext cx="685095" cy="685095"/>
      </dsp:txXfrm>
    </dsp:sp>
    <dsp:sp modelId="{B60CADCD-429B-4080-9F96-B03A31AE5FE4}">
      <dsp:nvSpPr>
        <dsp:cNvPr id="0" name=""/>
        <dsp:cNvSpPr/>
      </dsp:nvSpPr>
      <dsp:spPr>
        <a:xfrm>
          <a:off x="4087564" y="3016133"/>
          <a:ext cx="968871" cy="96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4229452" y="3158021"/>
        <a:ext cx="685095" cy="685095"/>
      </dsp:txXfrm>
    </dsp:sp>
    <dsp:sp modelId="{43E0E221-4EA4-400D-AA4F-185FD8CB7E51}">
      <dsp:nvSpPr>
        <dsp:cNvPr id="0" name=""/>
        <dsp:cNvSpPr/>
      </dsp:nvSpPr>
      <dsp:spPr>
        <a:xfrm>
          <a:off x="2781841" y="2262273"/>
          <a:ext cx="968871" cy="96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 dirty="0"/>
        </a:p>
      </dsp:txBody>
      <dsp:txXfrm>
        <a:off x="2923729" y="2404161"/>
        <a:ext cx="685095" cy="685095"/>
      </dsp:txXfrm>
    </dsp:sp>
    <dsp:sp modelId="{B63F59A9-AEE9-4F4B-8CDD-D00DDD6B3809}">
      <dsp:nvSpPr>
        <dsp:cNvPr id="0" name=""/>
        <dsp:cNvSpPr/>
      </dsp:nvSpPr>
      <dsp:spPr>
        <a:xfrm>
          <a:off x="2781841" y="754555"/>
          <a:ext cx="968871" cy="96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 dirty="0"/>
        </a:p>
      </dsp:txBody>
      <dsp:txXfrm>
        <a:off x="2923729" y="896443"/>
        <a:ext cx="685095" cy="685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44305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67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109b536cfe0_1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109b536cfe0_1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1510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0a06811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0a06811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204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0a06811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0a06811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921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0a06811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0a06811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8241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0a06811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0a06811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6566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0a06811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0a06811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8679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0a06811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0a06811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2218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109de3d600b_0_43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109de3d600b_0_43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31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181850" y="-11200"/>
            <a:ext cx="1962000" cy="52596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2067588" y="-44775"/>
            <a:ext cx="6729615" cy="5445569"/>
          </a:xfrm>
          <a:custGeom>
            <a:avLst/>
            <a:gdLst/>
            <a:ahLst/>
            <a:cxnLst/>
            <a:rect l="l" t="t" r="r" b="b"/>
            <a:pathLst>
              <a:path w="53584" h="63730" extrusionOk="0">
                <a:moveTo>
                  <a:pt x="53584" y="59985"/>
                </a:moveTo>
                <a:cubicBezTo>
                  <a:pt x="45482" y="63153"/>
                  <a:pt x="36304" y="63730"/>
                  <a:pt x="28007" y="61114"/>
                </a:cubicBezTo>
                <a:cubicBezTo>
                  <a:pt x="19710" y="58499"/>
                  <a:pt x="12400" y="52609"/>
                  <a:pt x="8513" y="44826"/>
                </a:cubicBezTo>
                <a:cubicBezTo>
                  <a:pt x="5956" y="39705"/>
                  <a:pt x="4908" y="33981"/>
                  <a:pt x="3971" y="28334"/>
                </a:cubicBezTo>
                <a:cubicBezTo>
                  <a:pt x="3485" y="25408"/>
                  <a:pt x="2695" y="22027"/>
                  <a:pt x="1" y="20785"/>
                </a:cubicBezTo>
                <a:cubicBezTo>
                  <a:pt x="3057" y="19599"/>
                  <a:pt x="5277" y="16983"/>
                  <a:pt x="7588" y="14660"/>
                </a:cubicBezTo>
                <a:cubicBezTo>
                  <a:pt x="9899" y="12336"/>
                  <a:pt x="12719" y="10105"/>
                  <a:pt x="15996" y="10076"/>
                </a:cubicBezTo>
                <a:cubicBezTo>
                  <a:pt x="17741" y="10061"/>
                  <a:pt x="19530" y="10679"/>
                  <a:pt x="21195" y="10159"/>
                </a:cubicBezTo>
                <a:cubicBezTo>
                  <a:pt x="23523" y="9432"/>
                  <a:pt x="24620" y="6866"/>
                  <a:pt x="26081" y="4913"/>
                </a:cubicBezTo>
                <a:cubicBezTo>
                  <a:pt x="28303" y="1943"/>
                  <a:pt x="31933" y="78"/>
                  <a:pt x="35641" y="1"/>
                </a:cubicBezTo>
                <a:lnTo>
                  <a:pt x="53584" y="12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 rot="-581">
            <a:off x="4737450" y="3508630"/>
            <a:ext cx="3548100" cy="2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385475" y="1106650"/>
            <a:ext cx="6038100" cy="26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>
                <a:solidFill>
                  <a:srgbClr val="19191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20000" y="540000"/>
            <a:ext cx="2331600" cy="274500"/>
            <a:chOff x="720000" y="540000"/>
            <a:chExt cx="2331600" cy="274500"/>
          </a:xfrm>
        </p:grpSpPr>
        <p:sp>
          <p:nvSpPr>
            <p:cNvPr id="14" name="Google Shape;14;p2"/>
            <p:cNvSpPr/>
            <p:nvPr/>
          </p:nvSpPr>
          <p:spPr>
            <a:xfrm>
              <a:off x="720000" y="540000"/>
              <a:ext cx="2331600" cy="274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;p2"/>
            <p:cNvGrpSpPr/>
            <p:nvPr/>
          </p:nvGrpSpPr>
          <p:grpSpPr>
            <a:xfrm>
              <a:off x="2783393" y="590851"/>
              <a:ext cx="173819" cy="172772"/>
              <a:chOff x="1979925" y="448850"/>
              <a:chExt cx="79500" cy="79025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1979925" y="448850"/>
                <a:ext cx="71075" cy="71075"/>
              </a:xfrm>
              <a:custGeom>
                <a:avLst/>
                <a:gdLst/>
                <a:ahLst/>
                <a:cxnLst/>
                <a:rect l="l" t="t" r="r" b="b"/>
                <a:pathLst>
                  <a:path w="2843" h="2843" extrusionOk="0">
                    <a:moveTo>
                      <a:pt x="1422" y="399"/>
                    </a:moveTo>
                    <a:cubicBezTo>
                      <a:pt x="1986" y="399"/>
                      <a:pt x="2445" y="858"/>
                      <a:pt x="2445" y="1422"/>
                    </a:cubicBezTo>
                    <a:cubicBezTo>
                      <a:pt x="2445" y="1986"/>
                      <a:pt x="1986" y="2445"/>
                      <a:pt x="1422" y="2445"/>
                    </a:cubicBezTo>
                    <a:cubicBezTo>
                      <a:pt x="858" y="2445"/>
                      <a:pt x="398" y="1986"/>
                      <a:pt x="398" y="1422"/>
                    </a:cubicBezTo>
                    <a:cubicBezTo>
                      <a:pt x="398" y="858"/>
                      <a:pt x="858" y="399"/>
                      <a:pt x="1422" y="399"/>
                    </a:cubicBezTo>
                    <a:close/>
                    <a:moveTo>
                      <a:pt x="1422" y="1"/>
                    </a:moveTo>
                    <a:cubicBezTo>
                      <a:pt x="638" y="1"/>
                      <a:pt x="1" y="638"/>
                      <a:pt x="1" y="1422"/>
                    </a:cubicBezTo>
                    <a:cubicBezTo>
                      <a:pt x="1" y="2205"/>
                      <a:pt x="638" y="2843"/>
                      <a:pt x="1422" y="2843"/>
                    </a:cubicBezTo>
                    <a:cubicBezTo>
                      <a:pt x="2206" y="2843"/>
                      <a:pt x="2843" y="2206"/>
                      <a:pt x="2843" y="1422"/>
                    </a:cubicBezTo>
                    <a:cubicBezTo>
                      <a:pt x="2843" y="638"/>
                      <a:pt x="2206" y="1"/>
                      <a:pt x="1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031575" y="501000"/>
                <a:ext cx="27850" cy="268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075" extrusionOk="0">
                    <a:moveTo>
                      <a:pt x="220" y="1"/>
                    </a:moveTo>
                    <a:cubicBezTo>
                      <a:pt x="169" y="1"/>
                      <a:pt x="118" y="20"/>
                      <a:pt x="79" y="60"/>
                    </a:cubicBezTo>
                    <a:cubicBezTo>
                      <a:pt x="1" y="137"/>
                      <a:pt x="1" y="263"/>
                      <a:pt x="79" y="341"/>
                    </a:cubicBezTo>
                    <a:lnTo>
                      <a:pt x="754" y="1015"/>
                    </a:lnTo>
                    <a:cubicBezTo>
                      <a:pt x="792" y="1054"/>
                      <a:pt x="844" y="1074"/>
                      <a:pt x="895" y="1074"/>
                    </a:cubicBezTo>
                    <a:cubicBezTo>
                      <a:pt x="946" y="1074"/>
                      <a:pt x="997" y="1054"/>
                      <a:pt x="1036" y="1015"/>
                    </a:cubicBezTo>
                    <a:cubicBezTo>
                      <a:pt x="1113" y="938"/>
                      <a:pt x="1113" y="812"/>
                      <a:pt x="1036" y="735"/>
                    </a:cubicBezTo>
                    <a:lnTo>
                      <a:pt x="361" y="60"/>
                    </a:lnTo>
                    <a:cubicBezTo>
                      <a:pt x="322" y="20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" name="Google Shape;18;p2"/>
          <p:cNvSpPr/>
          <p:nvPr/>
        </p:nvSpPr>
        <p:spPr>
          <a:xfrm>
            <a:off x="-141750" y="3885750"/>
            <a:ext cx="1670100" cy="16701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Google Shape;1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48475" y="3753850"/>
            <a:ext cx="3114977" cy="20578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p2"/>
          <p:cNvGrpSpPr/>
          <p:nvPr/>
        </p:nvGrpSpPr>
        <p:grpSpPr>
          <a:xfrm>
            <a:off x="163545" y="1570698"/>
            <a:ext cx="2474457" cy="2674742"/>
            <a:chOff x="2257625" y="439800"/>
            <a:chExt cx="1337400" cy="1445650"/>
          </a:xfrm>
        </p:grpSpPr>
        <p:sp>
          <p:nvSpPr>
            <p:cNvPr id="21" name="Google Shape;21;p2"/>
            <p:cNvSpPr/>
            <p:nvPr/>
          </p:nvSpPr>
          <p:spPr>
            <a:xfrm>
              <a:off x="2332975" y="439800"/>
              <a:ext cx="442675" cy="442700"/>
            </a:xfrm>
            <a:custGeom>
              <a:avLst/>
              <a:gdLst/>
              <a:ahLst/>
              <a:cxnLst/>
              <a:rect l="l" t="t" r="r" b="b"/>
              <a:pathLst>
                <a:path w="17707" h="17708" extrusionOk="0">
                  <a:moveTo>
                    <a:pt x="8854" y="1"/>
                  </a:moveTo>
                  <a:cubicBezTo>
                    <a:pt x="6506" y="1"/>
                    <a:pt x="4254" y="934"/>
                    <a:pt x="2594" y="2594"/>
                  </a:cubicBezTo>
                  <a:cubicBezTo>
                    <a:pt x="934" y="4254"/>
                    <a:pt x="1" y="6506"/>
                    <a:pt x="1" y="8854"/>
                  </a:cubicBezTo>
                  <a:cubicBezTo>
                    <a:pt x="1" y="11202"/>
                    <a:pt x="934" y="13454"/>
                    <a:pt x="2594" y="15115"/>
                  </a:cubicBezTo>
                  <a:cubicBezTo>
                    <a:pt x="4254" y="16775"/>
                    <a:pt x="6506" y="17707"/>
                    <a:pt x="8854" y="17707"/>
                  </a:cubicBezTo>
                  <a:cubicBezTo>
                    <a:pt x="11202" y="17707"/>
                    <a:pt x="13453" y="16775"/>
                    <a:pt x="15115" y="15115"/>
                  </a:cubicBezTo>
                  <a:cubicBezTo>
                    <a:pt x="16775" y="13454"/>
                    <a:pt x="17707" y="11202"/>
                    <a:pt x="17707" y="8854"/>
                  </a:cubicBezTo>
                  <a:cubicBezTo>
                    <a:pt x="17707" y="6506"/>
                    <a:pt x="16775" y="4254"/>
                    <a:pt x="15115" y="2594"/>
                  </a:cubicBezTo>
                  <a:cubicBezTo>
                    <a:pt x="13453" y="934"/>
                    <a:pt x="11202" y="1"/>
                    <a:pt x="885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246875" y="1697750"/>
              <a:ext cx="104450" cy="86475"/>
            </a:xfrm>
            <a:custGeom>
              <a:avLst/>
              <a:gdLst/>
              <a:ahLst/>
              <a:cxnLst/>
              <a:rect l="l" t="t" r="r" b="b"/>
              <a:pathLst>
                <a:path w="4178" h="3459" extrusionOk="0">
                  <a:moveTo>
                    <a:pt x="3190" y="1"/>
                  </a:moveTo>
                  <a:cubicBezTo>
                    <a:pt x="3190" y="2"/>
                    <a:pt x="1" y="1793"/>
                    <a:pt x="548" y="3281"/>
                  </a:cubicBezTo>
                  <a:cubicBezTo>
                    <a:pt x="594" y="3406"/>
                    <a:pt x="721" y="3459"/>
                    <a:pt x="902" y="3459"/>
                  </a:cubicBezTo>
                  <a:cubicBezTo>
                    <a:pt x="1831" y="3459"/>
                    <a:pt x="4177" y="2066"/>
                    <a:pt x="4177" y="2066"/>
                  </a:cubicBezTo>
                  <a:lnTo>
                    <a:pt x="31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283725" y="1685625"/>
              <a:ext cx="311300" cy="199825"/>
            </a:xfrm>
            <a:custGeom>
              <a:avLst/>
              <a:gdLst/>
              <a:ahLst/>
              <a:cxnLst/>
              <a:rect l="l" t="t" r="r" b="b"/>
              <a:pathLst>
                <a:path w="12452" h="7993" extrusionOk="0">
                  <a:moveTo>
                    <a:pt x="3155" y="0"/>
                  </a:moveTo>
                  <a:cubicBezTo>
                    <a:pt x="2363" y="0"/>
                    <a:pt x="1" y="1592"/>
                    <a:pt x="1" y="1592"/>
                  </a:cubicBezTo>
                  <a:cubicBezTo>
                    <a:pt x="1" y="1592"/>
                    <a:pt x="2646" y="4074"/>
                    <a:pt x="3017" y="4418"/>
                  </a:cubicBezTo>
                  <a:cubicBezTo>
                    <a:pt x="3390" y="4763"/>
                    <a:pt x="3466" y="6747"/>
                    <a:pt x="4332" y="7659"/>
                  </a:cubicBezTo>
                  <a:cubicBezTo>
                    <a:pt x="4559" y="7899"/>
                    <a:pt x="4753" y="7992"/>
                    <a:pt x="4929" y="7992"/>
                  </a:cubicBezTo>
                  <a:cubicBezTo>
                    <a:pt x="5422" y="7992"/>
                    <a:pt x="5768" y="7254"/>
                    <a:pt x="6284" y="6942"/>
                  </a:cubicBezTo>
                  <a:cubicBezTo>
                    <a:pt x="6982" y="6519"/>
                    <a:pt x="7708" y="5929"/>
                    <a:pt x="8426" y="5446"/>
                  </a:cubicBezTo>
                  <a:cubicBezTo>
                    <a:pt x="9145" y="4962"/>
                    <a:pt x="12451" y="2922"/>
                    <a:pt x="12069" y="2277"/>
                  </a:cubicBezTo>
                  <a:cubicBezTo>
                    <a:pt x="11954" y="2082"/>
                    <a:pt x="11695" y="2009"/>
                    <a:pt x="11365" y="2009"/>
                  </a:cubicBezTo>
                  <a:cubicBezTo>
                    <a:pt x="10603" y="2009"/>
                    <a:pt x="9461" y="2397"/>
                    <a:pt x="8822" y="2566"/>
                  </a:cubicBezTo>
                  <a:cubicBezTo>
                    <a:pt x="8425" y="2671"/>
                    <a:pt x="7772" y="2741"/>
                    <a:pt x="7112" y="2741"/>
                  </a:cubicBezTo>
                  <a:cubicBezTo>
                    <a:pt x="6252" y="2741"/>
                    <a:pt x="5382" y="2622"/>
                    <a:pt x="5051" y="2307"/>
                  </a:cubicBezTo>
                  <a:cubicBezTo>
                    <a:pt x="4465" y="1748"/>
                    <a:pt x="3200" y="2"/>
                    <a:pt x="3200" y="2"/>
                  </a:cubicBezTo>
                  <a:cubicBezTo>
                    <a:pt x="3186" y="1"/>
                    <a:pt x="3171" y="0"/>
                    <a:pt x="3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370900" y="1735825"/>
              <a:ext cx="224125" cy="149625"/>
            </a:xfrm>
            <a:custGeom>
              <a:avLst/>
              <a:gdLst/>
              <a:ahLst/>
              <a:cxnLst/>
              <a:rect l="l" t="t" r="r" b="b"/>
              <a:pathLst>
                <a:path w="8965" h="5985" extrusionOk="0">
                  <a:moveTo>
                    <a:pt x="7878" y="1"/>
                  </a:moveTo>
                  <a:cubicBezTo>
                    <a:pt x="7116" y="1"/>
                    <a:pt x="5974" y="389"/>
                    <a:pt x="5335" y="558"/>
                  </a:cubicBezTo>
                  <a:cubicBezTo>
                    <a:pt x="4938" y="663"/>
                    <a:pt x="4286" y="732"/>
                    <a:pt x="3627" y="732"/>
                  </a:cubicBezTo>
                  <a:cubicBezTo>
                    <a:pt x="3081" y="732"/>
                    <a:pt x="2530" y="684"/>
                    <a:pt x="2115" y="568"/>
                  </a:cubicBezTo>
                  <a:cubicBezTo>
                    <a:pt x="1718" y="1248"/>
                    <a:pt x="1465" y="2785"/>
                    <a:pt x="850" y="3141"/>
                  </a:cubicBezTo>
                  <a:cubicBezTo>
                    <a:pt x="525" y="3329"/>
                    <a:pt x="229" y="3585"/>
                    <a:pt x="0" y="3811"/>
                  </a:cubicBezTo>
                  <a:cubicBezTo>
                    <a:pt x="174" y="4466"/>
                    <a:pt x="410" y="5194"/>
                    <a:pt x="845" y="5652"/>
                  </a:cubicBezTo>
                  <a:cubicBezTo>
                    <a:pt x="1072" y="5892"/>
                    <a:pt x="1266" y="5985"/>
                    <a:pt x="1441" y="5985"/>
                  </a:cubicBezTo>
                  <a:cubicBezTo>
                    <a:pt x="1935" y="5985"/>
                    <a:pt x="2281" y="5247"/>
                    <a:pt x="2797" y="4934"/>
                  </a:cubicBezTo>
                  <a:cubicBezTo>
                    <a:pt x="3495" y="4511"/>
                    <a:pt x="4221" y="3921"/>
                    <a:pt x="4939" y="3438"/>
                  </a:cubicBezTo>
                  <a:cubicBezTo>
                    <a:pt x="5658" y="2954"/>
                    <a:pt x="8964" y="914"/>
                    <a:pt x="8582" y="269"/>
                  </a:cubicBezTo>
                  <a:cubicBezTo>
                    <a:pt x="8467" y="74"/>
                    <a:pt x="8208" y="1"/>
                    <a:pt x="78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019100" y="1515650"/>
              <a:ext cx="158350" cy="297375"/>
            </a:xfrm>
            <a:custGeom>
              <a:avLst/>
              <a:gdLst/>
              <a:ahLst/>
              <a:cxnLst/>
              <a:rect l="l" t="t" r="r" b="b"/>
              <a:pathLst>
                <a:path w="6334" h="11895" extrusionOk="0">
                  <a:moveTo>
                    <a:pt x="3789" y="1"/>
                  </a:moveTo>
                  <a:cubicBezTo>
                    <a:pt x="3789" y="1"/>
                    <a:pt x="2530" y="3601"/>
                    <a:pt x="1869" y="3784"/>
                  </a:cubicBezTo>
                  <a:cubicBezTo>
                    <a:pt x="1208" y="3966"/>
                    <a:pt x="1" y="4399"/>
                    <a:pt x="92" y="5196"/>
                  </a:cubicBezTo>
                  <a:cubicBezTo>
                    <a:pt x="184" y="5994"/>
                    <a:pt x="730" y="6745"/>
                    <a:pt x="821" y="8362"/>
                  </a:cubicBezTo>
                  <a:cubicBezTo>
                    <a:pt x="907" y="9894"/>
                    <a:pt x="1423" y="11895"/>
                    <a:pt x="2134" y="11895"/>
                  </a:cubicBezTo>
                  <a:cubicBezTo>
                    <a:pt x="2174" y="11895"/>
                    <a:pt x="2215" y="11889"/>
                    <a:pt x="2255" y="11876"/>
                  </a:cubicBezTo>
                  <a:cubicBezTo>
                    <a:pt x="3030" y="11631"/>
                    <a:pt x="2552" y="10025"/>
                    <a:pt x="2757" y="9023"/>
                  </a:cubicBezTo>
                  <a:cubicBezTo>
                    <a:pt x="2962" y="8020"/>
                    <a:pt x="3873" y="5561"/>
                    <a:pt x="4283" y="4786"/>
                  </a:cubicBezTo>
                  <a:cubicBezTo>
                    <a:pt x="4693" y="4012"/>
                    <a:pt x="6333" y="1301"/>
                    <a:pt x="6333" y="1301"/>
                  </a:cubicBezTo>
                  <a:lnTo>
                    <a:pt x="37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018050" y="1609225"/>
              <a:ext cx="93600" cy="206700"/>
            </a:xfrm>
            <a:custGeom>
              <a:avLst/>
              <a:gdLst/>
              <a:ahLst/>
              <a:cxnLst/>
              <a:rect l="l" t="t" r="r" b="b"/>
              <a:pathLst>
                <a:path w="3744" h="8268" extrusionOk="0">
                  <a:moveTo>
                    <a:pt x="1651" y="0"/>
                  </a:moveTo>
                  <a:cubicBezTo>
                    <a:pt x="958" y="220"/>
                    <a:pt x="0" y="652"/>
                    <a:pt x="83" y="1376"/>
                  </a:cubicBezTo>
                  <a:cubicBezTo>
                    <a:pt x="177" y="2196"/>
                    <a:pt x="739" y="2969"/>
                    <a:pt x="833" y="4634"/>
                  </a:cubicBezTo>
                  <a:cubicBezTo>
                    <a:pt x="921" y="6209"/>
                    <a:pt x="1452" y="8268"/>
                    <a:pt x="2184" y="8268"/>
                  </a:cubicBezTo>
                  <a:cubicBezTo>
                    <a:pt x="2225" y="8268"/>
                    <a:pt x="2267" y="8261"/>
                    <a:pt x="2309" y="8248"/>
                  </a:cubicBezTo>
                  <a:cubicBezTo>
                    <a:pt x="3106" y="7996"/>
                    <a:pt x="2614" y="6343"/>
                    <a:pt x="2824" y="5313"/>
                  </a:cubicBezTo>
                  <a:cubicBezTo>
                    <a:pt x="2953" y="4681"/>
                    <a:pt x="3355" y="3489"/>
                    <a:pt x="3744" y="2476"/>
                  </a:cubicBezTo>
                  <a:cubicBezTo>
                    <a:pt x="3083" y="1880"/>
                    <a:pt x="2240" y="2007"/>
                    <a:pt x="1840" y="1727"/>
                  </a:cubicBezTo>
                  <a:cubicBezTo>
                    <a:pt x="1487" y="1480"/>
                    <a:pt x="1498" y="646"/>
                    <a:pt x="16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676725" y="1043325"/>
              <a:ext cx="697750" cy="546650"/>
            </a:xfrm>
            <a:custGeom>
              <a:avLst/>
              <a:gdLst/>
              <a:ahLst/>
              <a:cxnLst/>
              <a:rect l="l" t="t" r="r" b="b"/>
              <a:pathLst>
                <a:path w="27910" h="21866" extrusionOk="0">
                  <a:moveTo>
                    <a:pt x="7046" y="0"/>
                  </a:moveTo>
                  <a:lnTo>
                    <a:pt x="1" y="3477"/>
                  </a:lnTo>
                  <a:lnTo>
                    <a:pt x="8260" y="9749"/>
                  </a:lnTo>
                  <a:lnTo>
                    <a:pt x="19983" y="9080"/>
                  </a:lnTo>
                  <a:lnTo>
                    <a:pt x="19983" y="9080"/>
                  </a:lnTo>
                  <a:cubicBezTo>
                    <a:pt x="19830" y="10478"/>
                    <a:pt x="19710" y="12087"/>
                    <a:pt x="19132" y="13120"/>
                  </a:cubicBezTo>
                  <a:cubicBezTo>
                    <a:pt x="18555" y="14152"/>
                    <a:pt x="18343" y="15185"/>
                    <a:pt x="18221" y="16429"/>
                  </a:cubicBezTo>
                  <a:cubicBezTo>
                    <a:pt x="18099" y="17675"/>
                    <a:pt x="17219" y="19133"/>
                    <a:pt x="17219" y="19133"/>
                  </a:cubicBezTo>
                  <a:lnTo>
                    <a:pt x="21410" y="21866"/>
                  </a:lnTo>
                  <a:cubicBezTo>
                    <a:pt x="21410" y="21866"/>
                    <a:pt x="25662" y="13605"/>
                    <a:pt x="26785" y="8929"/>
                  </a:cubicBezTo>
                  <a:cubicBezTo>
                    <a:pt x="27909" y="4252"/>
                    <a:pt x="23992" y="3188"/>
                    <a:pt x="20105" y="2878"/>
                  </a:cubicBezTo>
                  <a:cubicBezTo>
                    <a:pt x="16217" y="2567"/>
                    <a:pt x="8533" y="1579"/>
                    <a:pt x="8533" y="1579"/>
                  </a:cubicBezTo>
                  <a:cubicBezTo>
                    <a:pt x="8139" y="395"/>
                    <a:pt x="7046" y="0"/>
                    <a:pt x="70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176275" y="1265575"/>
              <a:ext cx="99500" cy="4750"/>
            </a:xfrm>
            <a:custGeom>
              <a:avLst/>
              <a:gdLst/>
              <a:ahLst/>
              <a:cxnLst/>
              <a:rect l="l" t="t" r="r" b="b"/>
              <a:pathLst>
                <a:path w="3980" h="190" fill="none" extrusionOk="0">
                  <a:moveTo>
                    <a:pt x="1" y="190"/>
                  </a:moveTo>
                  <a:lnTo>
                    <a:pt x="3979" y="0"/>
                  </a:lnTo>
                </a:path>
              </a:pathLst>
            </a:custGeom>
            <a:noFill/>
            <a:ln w="375" cap="flat" cmpd="sng">
              <a:solidFill>
                <a:srgbClr val="233C81"/>
              </a:solidFill>
              <a:prstDash val="solid"/>
              <a:miter lim="105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01150" y="1287200"/>
              <a:ext cx="57525" cy="23400"/>
            </a:xfrm>
            <a:custGeom>
              <a:avLst/>
              <a:gdLst/>
              <a:ahLst/>
              <a:cxnLst/>
              <a:rect l="l" t="t" r="r" b="b"/>
              <a:pathLst>
                <a:path w="2301" h="936" fill="none" extrusionOk="0">
                  <a:moveTo>
                    <a:pt x="0" y="1"/>
                  </a:moveTo>
                  <a:lnTo>
                    <a:pt x="2301" y="935"/>
                  </a:lnTo>
                </a:path>
              </a:pathLst>
            </a:custGeom>
            <a:noFill/>
            <a:ln w="375" cap="flat" cmpd="sng">
              <a:solidFill>
                <a:srgbClr val="233C81"/>
              </a:solidFill>
              <a:prstDash val="solid"/>
              <a:miter lim="105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107200" y="1287200"/>
              <a:ext cx="161000" cy="302775"/>
            </a:xfrm>
            <a:custGeom>
              <a:avLst/>
              <a:gdLst/>
              <a:ahLst/>
              <a:cxnLst/>
              <a:rect l="l" t="t" r="r" b="b"/>
              <a:pathLst>
                <a:path w="6440" h="12111" extrusionOk="0">
                  <a:moveTo>
                    <a:pt x="2692" y="1"/>
                  </a:moveTo>
                  <a:cubicBezTo>
                    <a:pt x="2562" y="1217"/>
                    <a:pt x="2399" y="2495"/>
                    <a:pt x="1913" y="3365"/>
                  </a:cubicBezTo>
                  <a:cubicBezTo>
                    <a:pt x="1336" y="4397"/>
                    <a:pt x="1124" y="5430"/>
                    <a:pt x="1002" y="6674"/>
                  </a:cubicBezTo>
                  <a:cubicBezTo>
                    <a:pt x="882" y="7920"/>
                    <a:pt x="0" y="9378"/>
                    <a:pt x="0" y="9378"/>
                  </a:cubicBezTo>
                  <a:lnTo>
                    <a:pt x="4191" y="12111"/>
                  </a:lnTo>
                  <a:cubicBezTo>
                    <a:pt x="4191" y="12111"/>
                    <a:pt x="5244" y="10066"/>
                    <a:pt x="6440" y="7434"/>
                  </a:cubicBezTo>
                  <a:cubicBezTo>
                    <a:pt x="5835" y="6360"/>
                    <a:pt x="5511" y="4902"/>
                    <a:pt x="4753" y="3699"/>
                  </a:cubicBezTo>
                  <a:cubicBezTo>
                    <a:pt x="3644" y="1937"/>
                    <a:pt x="2824" y="1512"/>
                    <a:pt x="2692" y="1"/>
                  </a:cubicBezTo>
                  <a:close/>
                </a:path>
              </a:pathLst>
            </a:custGeom>
            <a:solidFill>
              <a:schemeClr val="dk1">
                <a:alpha val="245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783000" y="1141325"/>
              <a:ext cx="306500" cy="145725"/>
            </a:xfrm>
            <a:custGeom>
              <a:avLst/>
              <a:gdLst/>
              <a:ahLst/>
              <a:cxnLst/>
              <a:rect l="l" t="t" r="r" b="b"/>
              <a:pathLst>
                <a:path w="12260" h="5829" extrusionOk="0">
                  <a:moveTo>
                    <a:pt x="272" y="1"/>
                  </a:moveTo>
                  <a:cubicBezTo>
                    <a:pt x="92" y="1"/>
                    <a:pt x="0" y="23"/>
                    <a:pt x="0" y="23"/>
                  </a:cubicBezTo>
                  <a:lnTo>
                    <a:pt x="467" y="3139"/>
                  </a:lnTo>
                  <a:lnTo>
                    <a:pt x="4009" y="5829"/>
                  </a:lnTo>
                  <a:lnTo>
                    <a:pt x="12259" y="5359"/>
                  </a:lnTo>
                  <a:cubicBezTo>
                    <a:pt x="11541" y="4985"/>
                    <a:pt x="10551" y="4591"/>
                    <a:pt x="9962" y="4310"/>
                  </a:cubicBezTo>
                  <a:cubicBezTo>
                    <a:pt x="9051" y="3877"/>
                    <a:pt x="8368" y="3057"/>
                    <a:pt x="6955" y="2625"/>
                  </a:cubicBezTo>
                  <a:cubicBezTo>
                    <a:pt x="4694" y="1932"/>
                    <a:pt x="4404" y="1759"/>
                    <a:pt x="2673" y="779"/>
                  </a:cubicBezTo>
                  <a:cubicBezTo>
                    <a:pt x="1484" y="106"/>
                    <a:pt x="667" y="1"/>
                    <a:pt x="272" y="1"/>
                  </a:cubicBezTo>
                  <a:close/>
                </a:path>
              </a:pathLst>
            </a:custGeom>
            <a:solidFill>
              <a:schemeClr val="dk1">
                <a:alpha val="245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576050" y="1095700"/>
              <a:ext cx="796900" cy="684075"/>
            </a:xfrm>
            <a:custGeom>
              <a:avLst/>
              <a:gdLst/>
              <a:ahLst/>
              <a:cxnLst/>
              <a:rect l="l" t="t" r="r" b="b"/>
              <a:pathLst>
                <a:path w="31876" h="27363" extrusionOk="0">
                  <a:moveTo>
                    <a:pt x="7276" y="0"/>
                  </a:moveTo>
                  <a:lnTo>
                    <a:pt x="565" y="2855"/>
                  </a:lnTo>
                  <a:cubicBezTo>
                    <a:pt x="565" y="2855"/>
                    <a:pt x="1" y="7354"/>
                    <a:pt x="4072" y="9339"/>
                  </a:cubicBezTo>
                  <a:cubicBezTo>
                    <a:pt x="9502" y="11985"/>
                    <a:pt x="16539" y="14278"/>
                    <a:pt x="16539" y="14278"/>
                  </a:cubicBezTo>
                  <a:cubicBezTo>
                    <a:pt x="16539" y="14278"/>
                    <a:pt x="17116" y="16339"/>
                    <a:pt x="18786" y="17676"/>
                  </a:cubicBezTo>
                  <a:cubicBezTo>
                    <a:pt x="20457" y="19012"/>
                    <a:pt x="20791" y="19285"/>
                    <a:pt x="21489" y="20409"/>
                  </a:cubicBezTo>
                  <a:cubicBezTo>
                    <a:pt x="22188" y="21533"/>
                    <a:pt x="22248" y="22018"/>
                    <a:pt x="23737" y="22808"/>
                  </a:cubicBezTo>
                  <a:cubicBezTo>
                    <a:pt x="25225" y="23597"/>
                    <a:pt x="25590" y="24509"/>
                    <a:pt x="27381" y="27363"/>
                  </a:cubicBezTo>
                  <a:cubicBezTo>
                    <a:pt x="27381" y="27363"/>
                    <a:pt x="27321" y="26088"/>
                    <a:pt x="31876" y="23962"/>
                  </a:cubicBezTo>
                  <a:cubicBezTo>
                    <a:pt x="31876" y="23962"/>
                    <a:pt x="24830" y="13879"/>
                    <a:pt x="22735" y="11510"/>
                  </a:cubicBezTo>
                  <a:cubicBezTo>
                    <a:pt x="20639" y="9141"/>
                    <a:pt x="18665" y="7746"/>
                    <a:pt x="15202" y="5847"/>
                  </a:cubicBezTo>
                  <a:cubicBezTo>
                    <a:pt x="11740" y="3948"/>
                    <a:pt x="8278" y="1848"/>
                    <a:pt x="8278" y="1848"/>
                  </a:cubicBezTo>
                  <a:lnTo>
                    <a:pt x="72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646350" y="1223250"/>
              <a:ext cx="658600" cy="508800"/>
            </a:xfrm>
            <a:custGeom>
              <a:avLst/>
              <a:gdLst/>
              <a:ahLst/>
              <a:cxnLst/>
              <a:rect l="l" t="t" r="r" b="b"/>
              <a:pathLst>
                <a:path w="26344" h="20352" fill="none" extrusionOk="0">
                  <a:moveTo>
                    <a:pt x="0" y="0"/>
                  </a:moveTo>
                  <a:cubicBezTo>
                    <a:pt x="0" y="0"/>
                    <a:pt x="972" y="1732"/>
                    <a:pt x="5284" y="3614"/>
                  </a:cubicBezTo>
                  <a:cubicBezTo>
                    <a:pt x="9597" y="5497"/>
                    <a:pt x="14850" y="7410"/>
                    <a:pt x="14850" y="7410"/>
                  </a:cubicBezTo>
                  <a:cubicBezTo>
                    <a:pt x="14850" y="7410"/>
                    <a:pt x="16545" y="9779"/>
                    <a:pt x="17979" y="11176"/>
                  </a:cubicBezTo>
                  <a:cubicBezTo>
                    <a:pt x="19412" y="12573"/>
                    <a:pt x="20196" y="14334"/>
                    <a:pt x="22382" y="16187"/>
                  </a:cubicBezTo>
                  <a:cubicBezTo>
                    <a:pt x="24569" y="18040"/>
                    <a:pt x="26174" y="19719"/>
                    <a:pt x="26343" y="20352"/>
                  </a:cubicBezTo>
                </a:path>
              </a:pathLst>
            </a:custGeom>
            <a:noFill/>
            <a:ln w="375" cap="flat" cmpd="sng">
              <a:solidFill>
                <a:schemeClr val="lt1"/>
              </a:solidFill>
              <a:prstDash val="solid"/>
              <a:miter lim="105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589475" y="1043325"/>
              <a:ext cx="371700" cy="149075"/>
            </a:xfrm>
            <a:custGeom>
              <a:avLst/>
              <a:gdLst/>
              <a:ahLst/>
              <a:cxnLst/>
              <a:rect l="l" t="t" r="r" b="b"/>
              <a:pathLst>
                <a:path w="14868" h="5963" extrusionOk="0">
                  <a:moveTo>
                    <a:pt x="10536" y="0"/>
                  </a:moveTo>
                  <a:lnTo>
                    <a:pt x="3491" y="3477"/>
                  </a:lnTo>
                  <a:lnTo>
                    <a:pt x="28" y="4950"/>
                  </a:lnTo>
                  <a:cubicBezTo>
                    <a:pt x="28" y="4950"/>
                    <a:pt x="0" y="5168"/>
                    <a:pt x="1" y="5528"/>
                  </a:cubicBezTo>
                  <a:lnTo>
                    <a:pt x="272" y="5963"/>
                  </a:lnTo>
                  <a:cubicBezTo>
                    <a:pt x="272" y="5963"/>
                    <a:pt x="1804" y="5914"/>
                    <a:pt x="3764" y="5299"/>
                  </a:cubicBezTo>
                  <a:cubicBezTo>
                    <a:pt x="5722" y="4685"/>
                    <a:pt x="6536" y="3487"/>
                    <a:pt x="9094" y="3358"/>
                  </a:cubicBezTo>
                  <a:cubicBezTo>
                    <a:pt x="10467" y="3288"/>
                    <a:pt x="12003" y="3424"/>
                    <a:pt x="12768" y="2786"/>
                  </a:cubicBezTo>
                  <a:cubicBezTo>
                    <a:pt x="13249" y="2386"/>
                    <a:pt x="13963" y="2086"/>
                    <a:pt x="14867" y="1933"/>
                  </a:cubicBezTo>
                  <a:cubicBezTo>
                    <a:pt x="13201" y="1730"/>
                    <a:pt x="12023" y="1579"/>
                    <a:pt x="12023" y="1579"/>
                  </a:cubicBezTo>
                  <a:cubicBezTo>
                    <a:pt x="11629" y="395"/>
                    <a:pt x="10536" y="0"/>
                    <a:pt x="10536" y="0"/>
                  </a:cubicBezTo>
                  <a:close/>
                </a:path>
              </a:pathLst>
            </a:custGeom>
            <a:solidFill>
              <a:schemeClr val="dk1">
                <a:alpha val="245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796375" y="820400"/>
              <a:ext cx="113425" cy="118000"/>
            </a:xfrm>
            <a:custGeom>
              <a:avLst/>
              <a:gdLst/>
              <a:ahLst/>
              <a:cxnLst/>
              <a:rect l="l" t="t" r="r" b="b"/>
              <a:pathLst>
                <a:path w="4537" h="4720" extrusionOk="0">
                  <a:moveTo>
                    <a:pt x="3757" y="0"/>
                  </a:moveTo>
                  <a:cubicBezTo>
                    <a:pt x="2709" y="0"/>
                    <a:pt x="908" y="634"/>
                    <a:pt x="908" y="634"/>
                  </a:cubicBezTo>
                  <a:cubicBezTo>
                    <a:pt x="908" y="634"/>
                    <a:pt x="1" y="4427"/>
                    <a:pt x="1288" y="4696"/>
                  </a:cubicBezTo>
                  <a:cubicBezTo>
                    <a:pt x="1367" y="4712"/>
                    <a:pt x="1447" y="4720"/>
                    <a:pt x="1527" y="4720"/>
                  </a:cubicBezTo>
                  <a:cubicBezTo>
                    <a:pt x="2934" y="4720"/>
                    <a:pt x="4536" y="2290"/>
                    <a:pt x="4492" y="399"/>
                  </a:cubicBezTo>
                  <a:cubicBezTo>
                    <a:pt x="4485" y="105"/>
                    <a:pt x="4183" y="0"/>
                    <a:pt x="3757" y="0"/>
                  </a:cubicBezTo>
                  <a:close/>
                </a:path>
              </a:pathLst>
            </a:custGeom>
            <a:solidFill>
              <a:srgbClr val="889B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795525" y="527875"/>
              <a:ext cx="493900" cy="354950"/>
            </a:xfrm>
            <a:custGeom>
              <a:avLst/>
              <a:gdLst/>
              <a:ahLst/>
              <a:cxnLst/>
              <a:rect l="l" t="t" r="r" b="b"/>
              <a:pathLst>
                <a:path w="19756" h="14198" extrusionOk="0">
                  <a:moveTo>
                    <a:pt x="19570" y="1"/>
                  </a:moveTo>
                  <a:cubicBezTo>
                    <a:pt x="19541" y="1"/>
                    <a:pt x="19497" y="9"/>
                    <a:pt x="19437" y="28"/>
                  </a:cubicBezTo>
                  <a:cubicBezTo>
                    <a:pt x="18997" y="164"/>
                    <a:pt x="17144" y="619"/>
                    <a:pt x="16598" y="878"/>
                  </a:cubicBezTo>
                  <a:cubicBezTo>
                    <a:pt x="16051" y="1136"/>
                    <a:pt x="15080" y="2138"/>
                    <a:pt x="14593" y="2639"/>
                  </a:cubicBezTo>
                  <a:cubicBezTo>
                    <a:pt x="14107" y="3140"/>
                    <a:pt x="7290" y="8925"/>
                    <a:pt x="7290" y="8925"/>
                  </a:cubicBezTo>
                  <a:lnTo>
                    <a:pt x="5148" y="8561"/>
                  </a:lnTo>
                  <a:cubicBezTo>
                    <a:pt x="5126" y="8560"/>
                    <a:pt x="5104" y="8559"/>
                    <a:pt x="5082" y="8559"/>
                  </a:cubicBezTo>
                  <a:cubicBezTo>
                    <a:pt x="3161" y="8559"/>
                    <a:pt x="1" y="13656"/>
                    <a:pt x="1" y="13656"/>
                  </a:cubicBezTo>
                  <a:cubicBezTo>
                    <a:pt x="1" y="13656"/>
                    <a:pt x="1337" y="13884"/>
                    <a:pt x="4663" y="14164"/>
                  </a:cubicBezTo>
                  <a:cubicBezTo>
                    <a:pt x="4930" y="14187"/>
                    <a:pt x="5187" y="14198"/>
                    <a:pt x="5434" y="14198"/>
                  </a:cubicBezTo>
                  <a:cubicBezTo>
                    <a:pt x="8262" y="14198"/>
                    <a:pt x="9812" y="12765"/>
                    <a:pt x="11040" y="10991"/>
                  </a:cubicBezTo>
                  <a:cubicBezTo>
                    <a:pt x="12376" y="9062"/>
                    <a:pt x="16537" y="3065"/>
                    <a:pt x="16537" y="3065"/>
                  </a:cubicBezTo>
                  <a:cubicBezTo>
                    <a:pt x="16632" y="3106"/>
                    <a:pt x="16742" y="3124"/>
                    <a:pt x="16857" y="3124"/>
                  </a:cubicBezTo>
                  <a:cubicBezTo>
                    <a:pt x="17289" y="3124"/>
                    <a:pt x="17805" y="2870"/>
                    <a:pt x="18009" y="2654"/>
                  </a:cubicBezTo>
                  <a:cubicBezTo>
                    <a:pt x="18268" y="2381"/>
                    <a:pt x="18180" y="2108"/>
                    <a:pt x="18180" y="2108"/>
                  </a:cubicBezTo>
                  <a:cubicBezTo>
                    <a:pt x="18180" y="2108"/>
                    <a:pt x="18283" y="1819"/>
                    <a:pt x="18180" y="1439"/>
                  </a:cubicBezTo>
                  <a:cubicBezTo>
                    <a:pt x="18259" y="1150"/>
                    <a:pt x="18071" y="863"/>
                    <a:pt x="18071" y="863"/>
                  </a:cubicBezTo>
                  <a:cubicBezTo>
                    <a:pt x="18071" y="863"/>
                    <a:pt x="18784" y="528"/>
                    <a:pt x="19103" y="423"/>
                  </a:cubicBezTo>
                  <a:cubicBezTo>
                    <a:pt x="19378" y="330"/>
                    <a:pt x="19756" y="1"/>
                    <a:pt x="19570" y="1"/>
                  </a:cubicBezTo>
                  <a:close/>
                </a:path>
              </a:pathLst>
            </a:custGeom>
            <a:solidFill>
              <a:srgbClr val="DF6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793850" y="753225"/>
              <a:ext cx="113675" cy="126575"/>
            </a:xfrm>
            <a:custGeom>
              <a:avLst/>
              <a:gdLst/>
              <a:ahLst/>
              <a:cxnLst/>
              <a:rect l="l" t="t" r="r" b="b"/>
              <a:pathLst>
                <a:path w="4547" h="5063" extrusionOk="0">
                  <a:moveTo>
                    <a:pt x="26" y="4619"/>
                  </a:moveTo>
                  <a:cubicBezTo>
                    <a:pt x="1" y="4619"/>
                    <a:pt x="13" y="4626"/>
                    <a:pt x="68" y="4642"/>
                  </a:cubicBezTo>
                  <a:cubicBezTo>
                    <a:pt x="68" y="4642"/>
                    <a:pt x="72" y="4636"/>
                    <a:pt x="80" y="4623"/>
                  </a:cubicBezTo>
                  <a:lnTo>
                    <a:pt x="80" y="4623"/>
                  </a:lnTo>
                  <a:cubicBezTo>
                    <a:pt x="55" y="4620"/>
                    <a:pt x="37" y="4619"/>
                    <a:pt x="26" y="4619"/>
                  </a:cubicBezTo>
                  <a:close/>
                  <a:moveTo>
                    <a:pt x="3991" y="0"/>
                  </a:moveTo>
                  <a:cubicBezTo>
                    <a:pt x="2252" y="1193"/>
                    <a:pt x="251" y="4349"/>
                    <a:pt x="80" y="4623"/>
                  </a:cubicBezTo>
                  <a:lnTo>
                    <a:pt x="80" y="4623"/>
                  </a:lnTo>
                  <a:cubicBezTo>
                    <a:pt x="403" y="4657"/>
                    <a:pt x="1865" y="4904"/>
                    <a:pt x="3445" y="5059"/>
                  </a:cubicBezTo>
                  <a:cubicBezTo>
                    <a:pt x="3469" y="5061"/>
                    <a:pt x="3493" y="5063"/>
                    <a:pt x="3517" y="5063"/>
                  </a:cubicBezTo>
                  <a:cubicBezTo>
                    <a:pt x="4025" y="5063"/>
                    <a:pt x="4375" y="4519"/>
                    <a:pt x="4136" y="4053"/>
                  </a:cubicBezTo>
                  <a:cubicBezTo>
                    <a:pt x="3430" y="2673"/>
                    <a:pt x="3764" y="653"/>
                    <a:pt x="4547" y="17"/>
                  </a:cubicBezTo>
                  <a:lnTo>
                    <a:pt x="3991" y="0"/>
                  </a:lnTo>
                  <a:close/>
                </a:path>
              </a:pathLst>
            </a:custGeom>
            <a:solidFill>
              <a:srgbClr val="AF3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07975" y="553500"/>
              <a:ext cx="35925" cy="33925"/>
            </a:xfrm>
            <a:custGeom>
              <a:avLst/>
              <a:gdLst/>
              <a:ahLst/>
              <a:cxnLst/>
              <a:rect l="l" t="t" r="r" b="b"/>
              <a:pathLst>
                <a:path w="1437" h="1357" fill="none" extrusionOk="0">
                  <a:moveTo>
                    <a:pt x="365" y="69"/>
                  </a:moveTo>
                  <a:cubicBezTo>
                    <a:pt x="729" y="1"/>
                    <a:pt x="1243" y="81"/>
                    <a:pt x="1334" y="285"/>
                  </a:cubicBezTo>
                  <a:cubicBezTo>
                    <a:pt x="1425" y="491"/>
                    <a:pt x="1436" y="1265"/>
                    <a:pt x="1334" y="1311"/>
                  </a:cubicBezTo>
                  <a:cubicBezTo>
                    <a:pt x="1231" y="1356"/>
                    <a:pt x="969" y="1003"/>
                    <a:pt x="969" y="582"/>
                  </a:cubicBezTo>
                  <a:cubicBezTo>
                    <a:pt x="969" y="582"/>
                    <a:pt x="753" y="1277"/>
                    <a:pt x="0" y="1174"/>
                  </a:cubicBezTo>
                </a:path>
              </a:pathLst>
            </a:custGeom>
            <a:noFill/>
            <a:ln w="375" cap="rnd" cmpd="sng">
              <a:solidFill>
                <a:srgbClr val="AF3A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279325" y="717300"/>
              <a:ext cx="644925" cy="478450"/>
            </a:xfrm>
            <a:custGeom>
              <a:avLst/>
              <a:gdLst/>
              <a:ahLst/>
              <a:cxnLst/>
              <a:rect l="l" t="t" r="r" b="b"/>
              <a:pathLst>
                <a:path w="25797" h="19138" extrusionOk="0">
                  <a:moveTo>
                    <a:pt x="17594" y="0"/>
                  </a:moveTo>
                  <a:cubicBezTo>
                    <a:pt x="16744" y="0"/>
                    <a:pt x="15792" y="129"/>
                    <a:pt x="14803" y="451"/>
                  </a:cubicBezTo>
                  <a:cubicBezTo>
                    <a:pt x="12616" y="1163"/>
                    <a:pt x="6330" y="2928"/>
                    <a:pt x="6330" y="2928"/>
                  </a:cubicBezTo>
                  <a:cubicBezTo>
                    <a:pt x="4264" y="3687"/>
                    <a:pt x="3444" y="5479"/>
                    <a:pt x="3080" y="6632"/>
                  </a:cubicBezTo>
                  <a:cubicBezTo>
                    <a:pt x="2716" y="7787"/>
                    <a:pt x="2229" y="8364"/>
                    <a:pt x="1683" y="9032"/>
                  </a:cubicBezTo>
                  <a:cubicBezTo>
                    <a:pt x="1136" y="9700"/>
                    <a:pt x="1167" y="10004"/>
                    <a:pt x="1045" y="10824"/>
                  </a:cubicBezTo>
                  <a:cubicBezTo>
                    <a:pt x="924" y="11644"/>
                    <a:pt x="0" y="11599"/>
                    <a:pt x="195" y="12129"/>
                  </a:cubicBezTo>
                  <a:cubicBezTo>
                    <a:pt x="407" y="12707"/>
                    <a:pt x="893" y="13496"/>
                    <a:pt x="2867" y="14377"/>
                  </a:cubicBezTo>
                  <a:cubicBezTo>
                    <a:pt x="3487" y="14653"/>
                    <a:pt x="4125" y="14748"/>
                    <a:pt x="4709" y="14748"/>
                  </a:cubicBezTo>
                  <a:cubicBezTo>
                    <a:pt x="5413" y="14748"/>
                    <a:pt x="6038" y="14610"/>
                    <a:pt x="6458" y="14487"/>
                  </a:cubicBezTo>
                  <a:cubicBezTo>
                    <a:pt x="6796" y="14387"/>
                    <a:pt x="7069" y="14139"/>
                    <a:pt x="7204" y="13812"/>
                  </a:cubicBezTo>
                  <a:lnTo>
                    <a:pt x="7782" y="12403"/>
                  </a:lnTo>
                  <a:cubicBezTo>
                    <a:pt x="7782" y="12403"/>
                    <a:pt x="9883" y="15895"/>
                    <a:pt x="10490" y="16983"/>
                  </a:cubicBezTo>
                  <a:cubicBezTo>
                    <a:pt x="11097" y="18072"/>
                    <a:pt x="10915" y="18477"/>
                    <a:pt x="11462" y="18993"/>
                  </a:cubicBezTo>
                  <a:cubicBezTo>
                    <a:pt x="11566" y="19091"/>
                    <a:pt x="11721" y="19138"/>
                    <a:pt x="11926" y="19138"/>
                  </a:cubicBezTo>
                  <a:cubicBezTo>
                    <a:pt x="12796" y="19138"/>
                    <a:pt x="14554" y="18291"/>
                    <a:pt x="16989" y="16983"/>
                  </a:cubicBezTo>
                  <a:cubicBezTo>
                    <a:pt x="19996" y="15368"/>
                    <a:pt x="24126" y="13466"/>
                    <a:pt x="24429" y="12920"/>
                  </a:cubicBezTo>
                  <a:cubicBezTo>
                    <a:pt x="24733" y="12373"/>
                    <a:pt x="23640" y="12038"/>
                    <a:pt x="22790" y="11705"/>
                  </a:cubicBezTo>
                  <a:cubicBezTo>
                    <a:pt x="21940" y="11371"/>
                    <a:pt x="22031" y="10824"/>
                    <a:pt x="21575" y="9913"/>
                  </a:cubicBezTo>
                  <a:cubicBezTo>
                    <a:pt x="21120" y="9002"/>
                    <a:pt x="20118" y="8607"/>
                    <a:pt x="20118" y="8607"/>
                  </a:cubicBezTo>
                  <a:lnTo>
                    <a:pt x="20118" y="8607"/>
                  </a:lnTo>
                  <a:lnTo>
                    <a:pt x="21970" y="8820"/>
                  </a:lnTo>
                  <a:cubicBezTo>
                    <a:pt x="21970" y="8820"/>
                    <a:pt x="21059" y="8152"/>
                    <a:pt x="22487" y="5054"/>
                  </a:cubicBezTo>
                  <a:cubicBezTo>
                    <a:pt x="23914" y="1956"/>
                    <a:pt x="25796" y="984"/>
                    <a:pt x="25796" y="984"/>
                  </a:cubicBezTo>
                  <a:cubicBezTo>
                    <a:pt x="25420" y="774"/>
                    <a:pt x="24995" y="721"/>
                    <a:pt x="24545" y="721"/>
                  </a:cubicBezTo>
                  <a:cubicBezTo>
                    <a:pt x="24090" y="721"/>
                    <a:pt x="23609" y="776"/>
                    <a:pt x="23127" y="776"/>
                  </a:cubicBezTo>
                  <a:cubicBezTo>
                    <a:pt x="22779" y="776"/>
                    <a:pt x="22431" y="747"/>
                    <a:pt x="22091" y="650"/>
                  </a:cubicBezTo>
                  <a:cubicBezTo>
                    <a:pt x="21588" y="506"/>
                    <a:pt x="21236" y="471"/>
                    <a:pt x="20970" y="471"/>
                  </a:cubicBezTo>
                  <a:cubicBezTo>
                    <a:pt x="20719" y="471"/>
                    <a:pt x="20544" y="503"/>
                    <a:pt x="20392" y="503"/>
                  </a:cubicBezTo>
                  <a:cubicBezTo>
                    <a:pt x="20296" y="503"/>
                    <a:pt x="20209" y="490"/>
                    <a:pt x="20118" y="451"/>
                  </a:cubicBezTo>
                  <a:cubicBezTo>
                    <a:pt x="19502" y="189"/>
                    <a:pt x="18622" y="0"/>
                    <a:pt x="175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473250" y="1130250"/>
              <a:ext cx="261200" cy="261175"/>
            </a:xfrm>
            <a:custGeom>
              <a:avLst/>
              <a:gdLst/>
              <a:ahLst/>
              <a:cxnLst/>
              <a:rect l="l" t="t" r="r" b="b"/>
              <a:pathLst>
                <a:path w="10448" h="10447" extrusionOk="0">
                  <a:moveTo>
                    <a:pt x="5225" y="0"/>
                  </a:moveTo>
                  <a:cubicBezTo>
                    <a:pt x="3839" y="0"/>
                    <a:pt x="2511" y="550"/>
                    <a:pt x="1531" y="1530"/>
                  </a:cubicBezTo>
                  <a:cubicBezTo>
                    <a:pt x="551" y="2510"/>
                    <a:pt x="1" y="3838"/>
                    <a:pt x="1" y="5224"/>
                  </a:cubicBezTo>
                  <a:cubicBezTo>
                    <a:pt x="1" y="6609"/>
                    <a:pt x="551" y="7937"/>
                    <a:pt x="1531" y="8917"/>
                  </a:cubicBezTo>
                  <a:cubicBezTo>
                    <a:pt x="2511" y="9897"/>
                    <a:pt x="3839" y="10447"/>
                    <a:pt x="5225" y="10447"/>
                  </a:cubicBezTo>
                  <a:cubicBezTo>
                    <a:pt x="6610" y="10447"/>
                    <a:pt x="7939" y="9897"/>
                    <a:pt x="8917" y="8917"/>
                  </a:cubicBezTo>
                  <a:cubicBezTo>
                    <a:pt x="9897" y="7937"/>
                    <a:pt x="10447" y="6609"/>
                    <a:pt x="10447" y="5224"/>
                  </a:cubicBezTo>
                  <a:cubicBezTo>
                    <a:pt x="10447" y="3838"/>
                    <a:pt x="9897" y="2510"/>
                    <a:pt x="8917" y="1530"/>
                  </a:cubicBezTo>
                  <a:cubicBezTo>
                    <a:pt x="7939" y="550"/>
                    <a:pt x="6610" y="0"/>
                    <a:pt x="52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473875" y="902150"/>
              <a:ext cx="77650" cy="213150"/>
            </a:xfrm>
            <a:custGeom>
              <a:avLst/>
              <a:gdLst/>
              <a:ahLst/>
              <a:cxnLst/>
              <a:rect l="l" t="t" r="r" b="b"/>
              <a:pathLst>
                <a:path w="3106" h="8526" extrusionOk="0">
                  <a:moveTo>
                    <a:pt x="2309" y="0"/>
                  </a:moveTo>
                  <a:cubicBezTo>
                    <a:pt x="2009" y="0"/>
                    <a:pt x="1687" y="228"/>
                    <a:pt x="1555" y="598"/>
                  </a:cubicBezTo>
                  <a:cubicBezTo>
                    <a:pt x="1235" y="1486"/>
                    <a:pt x="0" y="5009"/>
                    <a:pt x="0" y="5009"/>
                  </a:cubicBezTo>
                  <a:cubicBezTo>
                    <a:pt x="0" y="5009"/>
                    <a:pt x="1244" y="7076"/>
                    <a:pt x="2093" y="8525"/>
                  </a:cubicBezTo>
                  <a:cubicBezTo>
                    <a:pt x="1430" y="5917"/>
                    <a:pt x="2459" y="3334"/>
                    <a:pt x="2853" y="1578"/>
                  </a:cubicBezTo>
                  <a:cubicBezTo>
                    <a:pt x="3105" y="448"/>
                    <a:pt x="2729" y="0"/>
                    <a:pt x="23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17150" y="806050"/>
              <a:ext cx="65550" cy="121775"/>
            </a:xfrm>
            <a:custGeom>
              <a:avLst/>
              <a:gdLst/>
              <a:ahLst/>
              <a:cxnLst/>
              <a:rect l="l" t="t" r="r" b="b"/>
              <a:pathLst>
                <a:path w="2622" h="4871" fill="none" extrusionOk="0">
                  <a:moveTo>
                    <a:pt x="1" y="0"/>
                  </a:moveTo>
                  <a:cubicBezTo>
                    <a:pt x="1161" y="980"/>
                    <a:pt x="943" y="3778"/>
                    <a:pt x="2621" y="4871"/>
                  </a:cubicBezTo>
                </a:path>
              </a:pathLst>
            </a:custGeom>
            <a:noFill/>
            <a:ln w="375" cap="flat" cmpd="sng">
              <a:solidFill>
                <a:schemeClr val="dk2"/>
              </a:solidFill>
              <a:prstDash val="solid"/>
              <a:miter lim="105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782250" y="932450"/>
              <a:ext cx="900" cy="400"/>
            </a:xfrm>
            <a:custGeom>
              <a:avLst/>
              <a:gdLst/>
              <a:ahLst/>
              <a:cxnLst/>
              <a:rect l="l" t="t" r="r" b="b"/>
              <a:pathLst>
                <a:path w="36" h="16" extrusionOk="0">
                  <a:moveTo>
                    <a:pt x="1" y="1"/>
                  </a:moveTo>
                  <a:lnTo>
                    <a:pt x="35" y="16"/>
                  </a:lnTo>
                  <a:cubicBezTo>
                    <a:pt x="14" y="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3D4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740150" y="839300"/>
              <a:ext cx="88450" cy="98500"/>
            </a:xfrm>
            <a:custGeom>
              <a:avLst/>
              <a:gdLst/>
              <a:ahLst/>
              <a:cxnLst/>
              <a:rect l="l" t="t" r="r" b="b"/>
              <a:pathLst>
                <a:path w="3538" h="3940" extrusionOk="0">
                  <a:moveTo>
                    <a:pt x="1048" y="0"/>
                  </a:moveTo>
                  <a:cubicBezTo>
                    <a:pt x="503" y="0"/>
                    <a:pt x="1" y="519"/>
                    <a:pt x="186" y="1147"/>
                  </a:cubicBezTo>
                  <a:cubicBezTo>
                    <a:pt x="483" y="2156"/>
                    <a:pt x="842" y="3179"/>
                    <a:pt x="1685" y="3727"/>
                  </a:cubicBezTo>
                  <a:lnTo>
                    <a:pt x="3537" y="3940"/>
                  </a:lnTo>
                  <a:cubicBezTo>
                    <a:pt x="3537" y="3940"/>
                    <a:pt x="3140" y="3649"/>
                    <a:pt x="3281" y="2561"/>
                  </a:cubicBezTo>
                  <a:cubicBezTo>
                    <a:pt x="2681" y="1812"/>
                    <a:pt x="2281" y="828"/>
                    <a:pt x="1685" y="274"/>
                  </a:cubicBezTo>
                  <a:cubicBezTo>
                    <a:pt x="1667" y="257"/>
                    <a:pt x="1649" y="242"/>
                    <a:pt x="1631" y="226"/>
                  </a:cubicBezTo>
                  <a:cubicBezTo>
                    <a:pt x="1451" y="69"/>
                    <a:pt x="1247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257625" y="1017325"/>
              <a:ext cx="416825" cy="281550"/>
            </a:xfrm>
            <a:custGeom>
              <a:avLst/>
              <a:gdLst/>
              <a:ahLst/>
              <a:cxnLst/>
              <a:rect l="l" t="t" r="r" b="b"/>
              <a:pathLst>
                <a:path w="16673" h="11262" extrusionOk="0">
                  <a:moveTo>
                    <a:pt x="1731" y="0"/>
                  </a:moveTo>
                  <a:cubicBezTo>
                    <a:pt x="1731" y="0"/>
                    <a:pt x="1184" y="1822"/>
                    <a:pt x="637" y="3667"/>
                  </a:cubicBezTo>
                  <a:cubicBezTo>
                    <a:pt x="91" y="5512"/>
                    <a:pt x="0" y="7812"/>
                    <a:pt x="3371" y="8883"/>
                  </a:cubicBezTo>
                  <a:cubicBezTo>
                    <a:pt x="6743" y="9954"/>
                    <a:pt x="12094" y="10728"/>
                    <a:pt x="12094" y="10728"/>
                  </a:cubicBezTo>
                  <a:cubicBezTo>
                    <a:pt x="12173" y="11123"/>
                    <a:pt x="12545" y="11261"/>
                    <a:pt x="12954" y="11261"/>
                  </a:cubicBezTo>
                  <a:cubicBezTo>
                    <a:pt x="13016" y="11261"/>
                    <a:pt x="13080" y="11258"/>
                    <a:pt x="13143" y="11252"/>
                  </a:cubicBezTo>
                  <a:cubicBezTo>
                    <a:pt x="13269" y="11240"/>
                    <a:pt x="13382" y="11236"/>
                    <a:pt x="13489" y="11236"/>
                  </a:cubicBezTo>
                  <a:cubicBezTo>
                    <a:pt x="13727" y="11236"/>
                    <a:pt x="13934" y="11257"/>
                    <a:pt x="14179" y="11257"/>
                  </a:cubicBezTo>
                  <a:cubicBezTo>
                    <a:pt x="14241" y="11257"/>
                    <a:pt x="14305" y="11255"/>
                    <a:pt x="14372" y="11252"/>
                  </a:cubicBezTo>
                  <a:cubicBezTo>
                    <a:pt x="14827" y="11229"/>
                    <a:pt x="15671" y="10386"/>
                    <a:pt x="15762" y="9976"/>
                  </a:cubicBezTo>
                  <a:cubicBezTo>
                    <a:pt x="15853" y="9566"/>
                    <a:pt x="15192" y="9521"/>
                    <a:pt x="15192" y="9521"/>
                  </a:cubicBezTo>
                  <a:cubicBezTo>
                    <a:pt x="15227" y="9516"/>
                    <a:pt x="15285" y="9514"/>
                    <a:pt x="15359" y="9514"/>
                  </a:cubicBezTo>
                  <a:cubicBezTo>
                    <a:pt x="15558" y="9514"/>
                    <a:pt x="15867" y="9527"/>
                    <a:pt x="16116" y="9527"/>
                  </a:cubicBezTo>
                  <a:cubicBezTo>
                    <a:pt x="16206" y="9527"/>
                    <a:pt x="16288" y="9526"/>
                    <a:pt x="16354" y="9521"/>
                  </a:cubicBezTo>
                  <a:cubicBezTo>
                    <a:pt x="16673" y="9498"/>
                    <a:pt x="16605" y="8997"/>
                    <a:pt x="15489" y="8928"/>
                  </a:cubicBezTo>
                  <a:cubicBezTo>
                    <a:pt x="15425" y="8925"/>
                    <a:pt x="15362" y="8923"/>
                    <a:pt x="15299" y="8923"/>
                  </a:cubicBezTo>
                  <a:cubicBezTo>
                    <a:pt x="14304" y="8923"/>
                    <a:pt x="13426" y="9386"/>
                    <a:pt x="12750" y="9386"/>
                  </a:cubicBezTo>
                  <a:cubicBezTo>
                    <a:pt x="12721" y="9386"/>
                    <a:pt x="12693" y="9385"/>
                    <a:pt x="12665" y="9383"/>
                  </a:cubicBezTo>
                  <a:cubicBezTo>
                    <a:pt x="11936" y="9338"/>
                    <a:pt x="5808" y="5284"/>
                    <a:pt x="5808" y="5284"/>
                  </a:cubicBezTo>
                  <a:lnTo>
                    <a:pt x="7243" y="1844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F6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272150" y="1017325"/>
              <a:ext cx="166575" cy="105525"/>
            </a:xfrm>
            <a:custGeom>
              <a:avLst/>
              <a:gdLst/>
              <a:ahLst/>
              <a:cxnLst/>
              <a:rect l="l" t="t" r="r" b="b"/>
              <a:pathLst>
                <a:path w="6663" h="4221" extrusionOk="0">
                  <a:moveTo>
                    <a:pt x="1150" y="0"/>
                  </a:moveTo>
                  <a:cubicBezTo>
                    <a:pt x="1150" y="0"/>
                    <a:pt x="603" y="1822"/>
                    <a:pt x="57" y="3667"/>
                  </a:cubicBezTo>
                  <a:cubicBezTo>
                    <a:pt x="37" y="3733"/>
                    <a:pt x="18" y="3800"/>
                    <a:pt x="0" y="3868"/>
                  </a:cubicBezTo>
                  <a:cubicBezTo>
                    <a:pt x="389" y="4128"/>
                    <a:pt x="795" y="4220"/>
                    <a:pt x="1201" y="4220"/>
                  </a:cubicBezTo>
                  <a:cubicBezTo>
                    <a:pt x="1968" y="4220"/>
                    <a:pt x="2734" y="3893"/>
                    <a:pt x="3382" y="3758"/>
                  </a:cubicBezTo>
                  <a:cubicBezTo>
                    <a:pt x="4298" y="3567"/>
                    <a:pt x="5192" y="3546"/>
                    <a:pt x="6083" y="3232"/>
                  </a:cubicBezTo>
                  <a:lnTo>
                    <a:pt x="6662" y="1844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rgbClr val="AF3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369600" y="1130250"/>
              <a:ext cx="33250" cy="19200"/>
            </a:xfrm>
            <a:custGeom>
              <a:avLst/>
              <a:gdLst/>
              <a:ahLst/>
              <a:cxnLst/>
              <a:rect l="l" t="t" r="r" b="b"/>
              <a:pathLst>
                <a:path w="1330" h="768" fill="none" extrusionOk="0">
                  <a:moveTo>
                    <a:pt x="1329" y="767"/>
                  </a:moveTo>
                  <a:lnTo>
                    <a:pt x="0" y="0"/>
                  </a:lnTo>
                </a:path>
              </a:pathLst>
            </a:custGeom>
            <a:noFill/>
            <a:ln w="375" cap="flat" cmpd="sng">
              <a:solidFill>
                <a:srgbClr val="AF3A3A"/>
              </a:solidFill>
              <a:prstDash val="solid"/>
              <a:miter lim="105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279325" y="978375"/>
              <a:ext cx="181950" cy="107650"/>
            </a:xfrm>
            <a:custGeom>
              <a:avLst/>
              <a:gdLst/>
              <a:ahLst/>
              <a:cxnLst/>
              <a:rect l="l" t="t" r="r" b="b"/>
              <a:pathLst>
                <a:path w="7278" h="4306" extrusionOk="0">
                  <a:moveTo>
                    <a:pt x="1098" y="1"/>
                  </a:moveTo>
                  <a:cubicBezTo>
                    <a:pt x="1082" y="115"/>
                    <a:pt x="1067" y="240"/>
                    <a:pt x="1045" y="381"/>
                  </a:cubicBezTo>
                  <a:cubicBezTo>
                    <a:pt x="924" y="1201"/>
                    <a:pt x="0" y="1156"/>
                    <a:pt x="195" y="1686"/>
                  </a:cubicBezTo>
                  <a:cubicBezTo>
                    <a:pt x="407" y="2264"/>
                    <a:pt x="894" y="3053"/>
                    <a:pt x="2867" y="3934"/>
                  </a:cubicBezTo>
                  <a:cubicBezTo>
                    <a:pt x="3487" y="4210"/>
                    <a:pt x="4125" y="4305"/>
                    <a:pt x="4709" y="4305"/>
                  </a:cubicBezTo>
                  <a:cubicBezTo>
                    <a:pt x="5413" y="4305"/>
                    <a:pt x="6038" y="4167"/>
                    <a:pt x="6458" y="4044"/>
                  </a:cubicBezTo>
                  <a:cubicBezTo>
                    <a:pt x="6796" y="3944"/>
                    <a:pt x="7069" y="3696"/>
                    <a:pt x="7204" y="3369"/>
                  </a:cubicBezTo>
                  <a:lnTo>
                    <a:pt x="7278" y="318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474900" y="545850"/>
              <a:ext cx="171650" cy="154875"/>
            </a:xfrm>
            <a:custGeom>
              <a:avLst/>
              <a:gdLst/>
              <a:ahLst/>
              <a:cxnLst/>
              <a:rect l="l" t="t" r="r" b="b"/>
              <a:pathLst>
                <a:path w="6866" h="6195" extrusionOk="0">
                  <a:moveTo>
                    <a:pt x="5626" y="0"/>
                  </a:moveTo>
                  <a:cubicBezTo>
                    <a:pt x="5468" y="0"/>
                    <a:pt x="5302" y="30"/>
                    <a:pt x="5134" y="91"/>
                  </a:cubicBezTo>
                  <a:cubicBezTo>
                    <a:pt x="4966" y="152"/>
                    <a:pt x="4811" y="173"/>
                    <a:pt x="4664" y="173"/>
                  </a:cubicBezTo>
                  <a:cubicBezTo>
                    <a:pt x="4340" y="173"/>
                    <a:pt x="4056" y="70"/>
                    <a:pt x="3755" y="70"/>
                  </a:cubicBezTo>
                  <a:cubicBezTo>
                    <a:pt x="3586" y="70"/>
                    <a:pt x="3412" y="103"/>
                    <a:pt x="3221" y="204"/>
                  </a:cubicBezTo>
                  <a:cubicBezTo>
                    <a:pt x="2780" y="440"/>
                    <a:pt x="2574" y="662"/>
                    <a:pt x="2305" y="852"/>
                  </a:cubicBezTo>
                  <a:cubicBezTo>
                    <a:pt x="2086" y="1005"/>
                    <a:pt x="1825" y="1068"/>
                    <a:pt x="1559" y="1068"/>
                  </a:cubicBezTo>
                  <a:cubicBezTo>
                    <a:pt x="1526" y="1068"/>
                    <a:pt x="1494" y="1067"/>
                    <a:pt x="1461" y="1065"/>
                  </a:cubicBezTo>
                  <a:cubicBezTo>
                    <a:pt x="1443" y="1064"/>
                    <a:pt x="1426" y="1064"/>
                    <a:pt x="1408" y="1064"/>
                  </a:cubicBezTo>
                  <a:cubicBezTo>
                    <a:pt x="626" y="1064"/>
                    <a:pt x="0" y="2071"/>
                    <a:pt x="41" y="2847"/>
                  </a:cubicBezTo>
                  <a:cubicBezTo>
                    <a:pt x="86" y="3735"/>
                    <a:pt x="283" y="4077"/>
                    <a:pt x="625" y="4737"/>
                  </a:cubicBezTo>
                  <a:cubicBezTo>
                    <a:pt x="967" y="5398"/>
                    <a:pt x="1149" y="6195"/>
                    <a:pt x="1149" y="6195"/>
                  </a:cubicBezTo>
                  <a:cubicBezTo>
                    <a:pt x="2037" y="5739"/>
                    <a:pt x="1992" y="2847"/>
                    <a:pt x="1992" y="2847"/>
                  </a:cubicBezTo>
                  <a:cubicBezTo>
                    <a:pt x="2058" y="2814"/>
                    <a:pt x="2140" y="2802"/>
                    <a:pt x="2238" y="2802"/>
                  </a:cubicBezTo>
                  <a:cubicBezTo>
                    <a:pt x="2473" y="2802"/>
                    <a:pt x="2806" y="2869"/>
                    <a:pt x="3268" y="2869"/>
                  </a:cubicBezTo>
                  <a:cubicBezTo>
                    <a:pt x="3408" y="2869"/>
                    <a:pt x="3559" y="2863"/>
                    <a:pt x="3723" y="2847"/>
                  </a:cubicBezTo>
                  <a:cubicBezTo>
                    <a:pt x="4656" y="2755"/>
                    <a:pt x="4611" y="2322"/>
                    <a:pt x="5294" y="2255"/>
                  </a:cubicBezTo>
                  <a:cubicBezTo>
                    <a:pt x="5978" y="2186"/>
                    <a:pt x="6865" y="1731"/>
                    <a:pt x="6729" y="956"/>
                  </a:cubicBezTo>
                  <a:cubicBezTo>
                    <a:pt x="6623" y="355"/>
                    <a:pt x="6174" y="0"/>
                    <a:pt x="5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472725" y="600675"/>
              <a:ext cx="171725" cy="216475"/>
            </a:xfrm>
            <a:custGeom>
              <a:avLst/>
              <a:gdLst/>
              <a:ahLst/>
              <a:cxnLst/>
              <a:rect l="l" t="t" r="r" b="b"/>
              <a:pathLst>
                <a:path w="6869" h="8659" extrusionOk="0">
                  <a:moveTo>
                    <a:pt x="4819" y="0"/>
                  </a:moveTo>
                  <a:cubicBezTo>
                    <a:pt x="4572" y="259"/>
                    <a:pt x="4014" y="446"/>
                    <a:pt x="3472" y="446"/>
                  </a:cubicBezTo>
                  <a:cubicBezTo>
                    <a:pt x="3315" y="446"/>
                    <a:pt x="3159" y="430"/>
                    <a:pt x="3012" y="396"/>
                  </a:cubicBezTo>
                  <a:cubicBezTo>
                    <a:pt x="2856" y="360"/>
                    <a:pt x="2698" y="346"/>
                    <a:pt x="2548" y="346"/>
                  </a:cubicBezTo>
                  <a:cubicBezTo>
                    <a:pt x="2066" y="346"/>
                    <a:pt x="1661" y="487"/>
                    <a:pt x="1661" y="487"/>
                  </a:cubicBezTo>
                  <a:cubicBezTo>
                    <a:pt x="1661" y="487"/>
                    <a:pt x="1706" y="2005"/>
                    <a:pt x="1479" y="2916"/>
                  </a:cubicBezTo>
                  <a:cubicBezTo>
                    <a:pt x="1284" y="2728"/>
                    <a:pt x="1013" y="2624"/>
                    <a:pt x="760" y="2624"/>
                  </a:cubicBezTo>
                  <a:cubicBezTo>
                    <a:pt x="359" y="2624"/>
                    <a:pt x="0" y="2883"/>
                    <a:pt x="52" y="3478"/>
                  </a:cubicBezTo>
                  <a:cubicBezTo>
                    <a:pt x="93" y="3961"/>
                    <a:pt x="461" y="4066"/>
                    <a:pt x="776" y="4066"/>
                  </a:cubicBezTo>
                  <a:cubicBezTo>
                    <a:pt x="1022" y="4066"/>
                    <a:pt x="1236" y="4002"/>
                    <a:pt x="1236" y="4002"/>
                  </a:cubicBezTo>
                  <a:lnTo>
                    <a:pt x="1767" y="6728"/>
                  </a:lnTo>
                  <a:cubicBezTo>
                    <a:pt x="3698" y="6939"/>
                    <a:pt x="5467" y="8659"/>
                    <a:pt x="6183" y="8659"/>
                  </a:cubicBezTo>
                  <a:cubicBezTo>
                    <a:pt x="6289" y="8659"/>
                    <a:pt x="6372" y="8621"/>
                    <a:pt x="6429" y="8535"/>
                  </a:cubicBezTo>
                  <a:cubicBezTo>
                    <a:pt x="6869" y="7866"/>
                    <a:pt x="4482" y="5927"/>
                    <a:pt x="4482" y="5927"/>
                  </a:cubicBezTo>
                  <a:lnTo>
                    <a:pt x="4277" y="5049"/>
                  </a:lnTo>
                  <a:cubicBezTo>
                    <a:pt x="5643" y="4989"/>
                    <a:pt x="5229" y="2977"/>
                    <a:pt x="4987" y="2051"/>
                  </a:cubicBezTo>
                  <a:cubicBezTo>
                    <a:pt x="4743" y="1124"/>
                    <a:pt x="4819" y="0"/>
                    <a:pt x="4819" y="0"/>
                  </a:cubicBezTo>
                  <a:close/>
                </a:path>
              </a:pathLst>
            </a:custGeom>
            <a:solidFill>
              <a:srgbClr val="DF6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522175" y="708175"/>
              <a:ext cx="62600" cy="40825"/>
            </a:xfrm>
            <a:custGeom>
              <a:avLst/>
              <a:gdLst/>
              <a:ahLst/>
              <a:cxnLst/>
              <a:rect l="l" t="t" r="r" b="b"/>
              <a:pathLst>
                <a:path w="2504" h="1633" extrusionOk="0">
                  <a:moveTo>
                    <a:pt x="103" y="0"/>
                  </a:moveTo>
                  <a:cubicBezTo>
                    <a:pt x="50" y="0"/>
                    <a:pt x="0" y="50"/>
                    <a:pt x="19" y="114"/>
                  </a:cubicBezTo>
                  <a:cubicBezTo>
                    <a:pt x="267" y="955"/>
                    <a:pt x="756" y="1633"/>
                    <a:pt x="2251" y="1633"/>
                  </a:cubicBezTo>
                  <a:cubicBezTo>
                    <a:pt x="2332" y="1633"/>
                    <a:pt x="2416" y="1631"/>
                    <a:pt x="2504" y="1627"/>
                  </a:cubicBezTo>
                  <a:lnTo>
                    <a:pt x="2299" y="749"/>
                  </a:lnTo>
                  <a:cubicBezTo>
                    <a:pt x="2206" y="759"/>
                    <a:pt x="2104" y="764"/>
                    <a:pt x="1996" y="764"/>
                  </a:cubicBezTo>
                  <a:cubicBezTo>
                    <a:pt x="1421" y="764"/>
                    <a:pt x="663" y="609"/>
                    <a:pt x="170" y="32"/>
                  </a:cubicBezTo>
                  <a:cubicBezTo>
                    <a:pt x="151" y="10"/>
                    <a:pt x="126" y="0"/>
                    <a:pt x="103" y="0"/>
                  </a:cubicBezTo>
                  <a:close/>
                </a:path>
              </a:pathLst>
            </a:custGeom>
            <a:solidFill>
              <a:srgbClr val="AF3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494300" y="639700"/>
              <a:ext cx="36325" cy="36825"/>
            </a:xfrm>
            <a:custGeom>
              <a:avLst/>
              <a:gdLst/>
              <a:ahLst/>
              <a:cxnLst/>
              <a:rect l="l" t="t" r="r" b="b"/>
              <a:pathLst>
                <a:path w="1453" h="1473" extrusionOk="0">
                  <a:moveTo>
                    <a:pt x="1066" y="1"/>
                  </a:moveTo>
                  <a:lnTo>
                    <a:pt x="0" y="786"/>
                  </a:lnTo>
                  <a:lnTo>
                    <a:pt x="342" y="1428"/>
                  </a:lnTo>
                  <a:cubicBezTo>
                    <a:pt x="342" y="1428"/>
                    <a:pt x="540" y="1303"/>
                    <a:pt x="844" y="1303"/>
                  </a:cubicBezTo>
                  <a:cubicBezTo>
                    <a:pt x="1018" y="1303"/>
                    <a:pt x="1227" y="1344"/>
                    <a:pt x="1453" y="1473"/>
                  </a:cubicBezTo>
                  <a:lnTo>
                    <a:pt x="10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518325" y="623375"/>
              <a:ext cx="109325" cy="53650"/>
            </a:xfrm>
            <a:custGeom>
              <a:avLst/>
              <a:gdLst/>
              <a:ahLst/>
              <a:cxnLst/>
              <a:rect l="l" t="t" r="r" b="b"/>
              <a:pathLst>
                <a:path w="4373" h="2146" extrusionOk="0">
                  <a:moveTo>
                    <a:pt x="3448" y="1"/>
                  </a:moveTo>
                  <a:cubicBezTo>
                    <a:pt x="3406" y="1"/>
                    <a:pt x="3364" y="3"/>
                    <a:pt x="3322" y="10"/>
                  </a:cubicBezTo>
                  <a:lnTo>
                    <a:pt x="449" y="425"/>
                  </a:lnTo>
                  <a:cubicBezTo>
                    <a:pt x="185" y="464"/>
                    <a:pt x="1" y="708"/>
                    <a:pt x="40" y="972"/>
                  </a:cubicBezTo>
                  <a:lnTo>
                    <a:pt x="149" y="1732"/>
                  </a:lnTo>
                  <a:cubicBezTo>
                    <a:pt x="185" y="1972"/>
                    <a:pt x="390" y="2146"/>
                    <a:pt x="626" y="2146"/>
                  </a:cubicBezTo>
                  <a:cubicBezTo>
                    <a:pt x="650" y="2146"/>
                    <a:pt x="673" y="2144"/>
                    <a:pt x="697" y="2141"/>
                  </a:cubicBezTo>
                  <a:lnTo>
                    <a:pt x="3571" y="1726"/>
                  </a:lnTo>
                  <a:cubicBezTo>
                    <a:pt x="4044" y="1657"/>
                    <a:pt x="4373" y="1217"/>
                    <a:pt x="4304" y="744"/>
                  </a:cubicBezTo>
                  <a:cubicBezTo>
                    <a:pt x="4243" y="312"/>
                    <a:pt x="3872" y="1"/>
                    <a:pt x="34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536075" y="620700"/>
              <a:ext cx="92875" cy="55050"/>
            </a:xfrm>
            <a:custGeom>
              <a:avLst/>
              <a:gdLst/>
              <a:ahLst/>
              <a:cxnLst/>
              <a:rect l="l" t="t" r="r" b="b"/>
              <a:pathLst>
                <a:path w="3715" h="2202" extrusionOk="0">
                  <a:moveTo>
                    <a:pt x="3417" y="1"/>
                  </a:moveTo>
                  <a:cubicBezTo>
                    <a:pt x="3414" y="1"/>
                    <a:pt x="3411" y="1"/>
                    <a:pt x="3408" y="1"/>
                  </a:cubicBezTo>
                  <a:lnTo>
                    <a:pt x="60" y="485"/>
                  </a:lnTo>
                  <a:cubicBezTo>
                    <a:pt x="25" y="490"/>
                    <a:pt x="1" y="523"/>
                    <a:pt x="6" y="557"/>
                  </a:cubicBezTo>
                  <a:lnTo>
                    <a:pt x="237" y="2148"/>
                  </a:lnTo>
                  <a:cubicBezTo>
                    <a:pt x="241" y="2179"/>
                    <a:pt x="268" y="2202"/>
                    <a:pt x="298" y="2202"/>
                  </a:cubicBezTo>
                  <a:cubicBezTo>
                    <a:pt x="302" y="2202"/>
                    <a:pt x="305" y="2202"/>
                    <a:pt x="308" y="2201"/>
                  </a:cubicBezTo>
                  <a:lnTo>
                    <a:pt x="3656" y="1717"/>
                  </a:lnTo>
                  <a:cubicBezTo>
                    <a:pt x="3690" y="1712"/>
                    <a:pt x="3715" y="1680"/>
                    <a:pt x="3710" y="1646"/>
                  </a:cubicBezTo>
                  <a:lnTo>
                    <a:pt x="3480" y="55"/>
                  </a:lnTo>
                  <a:cubicBezTo>
                    <a:pt x="3475" y="24"/>
                    <a:pt x="3448" y="1"/>
                    <a:pt x="3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562975" y="641425"/>
              <a:ext cx="45075" cy="11375"/>
            </a:xfrm>
            <a:custGeom>
              <a:avLst/>
              <a:gdLst/>
              <a:ahLst/>
              <a:cxnLst/>
              <a:rect l="l" t="t" r="r" b="b"/>
              <a:pathLst>
                <a:path w="1803" h="455" extrusionOk="0">
                  <a:moveTo>
                    <a:pt x="1680" y="0"/>
                  </a:moveTo>
                  <a:cubicBezTo>
                    <a:pt x="1675" y="0"/>
                    <a:pt x="1669" y="1"/>
                    <a:pt x="1663" y="2"/>
                  </a:cubicBezTo>
                  <a:lnTo>
                    <a:pt x="107" y="226"/>
                  </a:lnTo>
                  <a:cubicBezTo>
                    <a:pt x="44" y="236"/>
                    <a:pt x="1" y="294"/>
                    <a:pt x="9" y="356"/>
                  </a:cubicBezTo>
                  <a:cubicBezTo>
                    <a:pt x="18" y="414"/>
                    <a:pt x="67" y="455"/>
                    <a:pt x="122" y="455"/>
                  </a:cubicBezTo>
                  <a:cubicBezTo>
                    <a:pt x="128" y="455"/>
                    <a:pt x="134" y="454"/>
                    <a:pt x="140" y="454"/>
                  </a:cubicBezTo>
                  <a:lnTo>
                    <a:pt x="1696" y="229"/>
                  </a:lnTo>
                  <a:cubicBezTo>
                    <a:pt x="1760" y="220"/>
                    <a:pt x="1803" y="162"/>
                    <a:pt x="1793" y="99"/>
                  </a:cubicBezTo>
                  <a:cubicBezTo>
                    <a:pt x="1786" y="42"/>
                    <a:pt x="1736" y="0"/>
                    <a:pt x="16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478225" y="571725"/>
              <a:ext cx="43475" cy="89450"/>
            </a:xfrm>
            <a:custGeom>
              <a:avLst/>
              <a:gdLst/>
              <a:ahLst/>
              <a:cxnLst/>
              <a:rect l="l" t="t" r="r" b="b"/>
              <a:pathLst>
                <a:path w="1739" h="3578" extrusionOk="0">
                  <a:moveTo>
                    <a:pt x="1738" y="1"/>
                  </a:moveTo>
                  <a:lnTo>
                    <a:pt x="1738" y="1"/>
                  </a:lnTo>
                  <a:cubicBezTo>
                    <a:pt x="1635" y="23"/>
                    <a:pt x="1529" y="33"/>
                    <a:pt x="1422" y="33"/>
                  </a:cubicBezTo>
                  <a:cubicBezTo>
                    <a:pt x="1391" y="33"/>
                    <a:pt x="1359" y="32"/>
                    <a:pt x="1328" y="30"/>
                  </a:cubicBezTo>
                  <a:cubicBezTo>
                    <a:pt x="1312" y="29"/>
                    <a:pt x="1296" y="29"/>
                    <a:pt x="1280" y="29"/>
                  </a:cubicBezTo>
                  <a:cubicBezTo>
                    <a:pt x="1236" y="29"/>
                    <a:pt x="1194" y="33"/>
                    <a:pt x="1152" y="39"/>
                  </a:cubicBezTo>
                  <a:cubicBezTo>
                    <a:pt x="422" y="724"/>
                    <a:pt x="1" y="1995"/>
                    <a:pt x="448" y="3577"/>
                  </a:cubicBezTo>
                  <a:lnTo>
                    <a:pt x="760" y="3489"/>
                  </a:lnTo>
                  <a:cubicBezTo>
                    <a:pt x="388" y="2172"/>
                    <a:pt x="666" y="578"/>
                    <a:pt x="17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477825" y="646850"/>
              <a:ext cx="44975" cy="67675"/>
            </a:xfrm>
            <a:custGeom>
              <a:avLst/>
              <a:gdLst/>
              <a:ahLst/>
              <a:cxnLst/>
              <a:rect l="l" t="t" r="r" b="b"/>
              <a:pathLst>
                <a:path w="1799" h="2707" extrusionOk="0">
                  <a:moveTo>
                    <a:pt x="723" y="0"/>
                  </a:moveTo>
                  <a:cubicBezTo>
                    <a:pt x="695" y="0"/>
                    <a:pt x="668" y="2"/>
                    <a:pt x="640" y="7"/>
                  </a:cubicBezTo>
                  <a:cubicBezTo>
                    <a:pt x="388" y="49"/>
                    <a:pt x="113" y="291"/>
                    <a:pt x="113" y="291"/>
                  </a:cubicBezTo>
                  <a:lnTo>
                    <a:pt x="140" y="496"/>
                  </a:lnTo>
                  <a:cubicBezTo>
                    <a:pt x="34" y="765"/>
                    <a:pt x="1" y="1118"/>
                    <a:pt x="64" y="1493"/>
                  </a:cubicBezTo>
                  <a:cubicBezTo>
                    <a:pt x="116" y="1803"/>
                    <a:pt x="227" y="2076"/>
                    <a:pt x="370" y="2286"/>
                  </a:cubicBezTo>
                  <a:lnTo>
                    <a:pt x="413" y="2619"/>
                  </a:lnTo>
                  <a:cubicBezTo>
                    <a:pt x="413" y="2619"/>
                    <a:pt x="1008" y="2707"/>
                    <a:pt x="1089" y="2707"/>
                  </a:cubicBezTo>
                  <a:cubicBezTo>
                    <a:pt x="1092" y="2707"/>
                    <a:pt x="1095" y="2706"/>
                    <a:pt x="1096" y="2706"/>
                  </a:cubicBezTo>
                  <a:cubicBezTo>
                    <a:pt x="1541" y="2631"/>
                    <a:pt x="1799" y="1967"/>
                    <a:pt x="1672" y="1221"/>
                  </a:cubicBezTo>
                  <a:cubicBezTo>
                    <a:pt x="1554" y="521"/>
                    <a:pt x="1140" y="0"/>
                    <a:pt x="7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462725" y="653900"/>
              <a:ext cx="45675" cy="58475"/>
            </a:xfrm>
            <a:custGeom>
              <a:avLst/>
              <a:gdLst/>
              <a:ahLst/>
              <a:cxnLst/>
              <a:rect l="l" t="t" r="r" b="b"/>
              <a:pathLst>
                <a:path w="1827" h="2339" extrusionOk="0">
                  <a:moveTo>
                    <a:pt x="813" y="1"/>
                  </a:moveTo>
                  <a:cubicBezTo>
                    <a:pt x="781" y="1"/>
                    <a:pt x="749" y="3"/>
                    <a:pt x="717" y="9"/>
                  </a:cubicBezTo>
                  <a:cubicBezTo>
                    <a:pt x="273" y="84"/>
                    <a:pt x="1" y="665"/>
                    <a:pt x="110" y="1306"/>
                  </a:cubicBezTo>
                  <a:cubicBezTo>
                    <a:pt x="210" y="1900"/>
                    <a:pt x="603" y="2338"/>
                    <a:pt x="1014" y="2338"/>
                  </a:cubicBezTo>
                  <a:cubicBezTo>
                    <a:pt x="1046" y="2338"/>
                    <a:pt x="1078" y="2335"/>
                    <a:pt x="1110" y="2330"/>
                  </a:cubicBezTo>
                  <a:cubicBezTo>
                    <a:pt x="1554" y="2254"/>
                    <a:pt x="1826" y="1674"/>
                    <a:pt x="1717" y="1033"/>
                  </a:cubicBezTo>
                  <a:cubicBezTo>
                    <a:pt x="1617" y="439"/>
                    <a:pt x="1224" y="1"/>
                    <a:pt x="8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472950" y="679425"/>
              <a:ext cx="21150" cy="9400"/>
            </a:xfrm>
            <a:custGeom>
              <a:avLst/>
              <a:gdLst/>
              <a:ahLst/>
              <a:cxnLst/>
              <a:rect l="l" t="t" r="r" b="b"/>
              <a:pathLst>
                <a:path w="846" h="376" extrusionOk="0">
                  <a:moveTo>
                    <a:pt x="694" y="0"/>
                  </a:moveTo>
                  <a:cubicBezTo>
                    <a:pt x="685" y="0"/>
                    <a:pt x="677" y="1"/>
                    <a:pt x="669" y="2"/>
                  </a:cubicBezTo>
                  <a:lnTo>
                    <a:pt x="129" y="93"/>
                  </a:lnTo>
                  <a:cubicBezTo>
                    <a:pt x="52" y="106"/>
                    <a:pt x="0" y="180"/>
                    <a:pt x="13" y="257"/>
                  </a:cubicBezTo>
                  <a:cubicBezTo>
                    <a:pt x="24" y="326"/>
                    <a:pt x="85" y="376"/>
                    <a:pt x="152" y="376"/>
                  </a:cubicBezTo>
                  <a:cubicBezTo>
                    <a:pt x="160" y="376"/>
                    <a:pt x="169" y="375"/>
                    <a:pt x="177" y="374"/>
                  </a:cubicBezTo>
                  <a:lnTo>
                    <a:pt x="716" y="283"/>
                  </a:lnTo>
                  <a:cubicBezTo>
                    <a:pt x="794" y="270"/>
                    <a:pt x="846" y="196"/>
                    <a:pt x="833" y="119"/>
                  </a:cubicBezTo>
                  <a:cubicBezTo>
                    <a:pt x="821" y="50"/>
                    <a:pt x="761" y="0"/>
                    <a:pt x="6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99800" y="945625"/>
              <a:ext cx="197850" cy="198525"/>
            </a:xfrm>
            <a:custGeom>
              <a:avLst/>
              <a:gdLst/>
              <a:ahLst/>
              <a:cxnLst/>
              <a:rect l="l" t="t" r="r" b="b"/>
              <a:pathLst>
                <a:path w="7914" h="7941" extrusionOk="0">
                  <a:moveTo>
                    <a:pt x="4133" y="1"/>
                  </a:moveTo>
                  <a:lnTo>
                    <a:pt x="4133" y="1"/>
                  </a:lnTo>
                  <a:cubicBezTo>
                    <a:pt x="4756" y="780"/>
                    <a:pt x="4038" y="2920"/>
                    <a:pt x="2467" y="4638"/>
                  </a:cubicBezTo>
                  <a:cubicBezTo>
                    <a:pt x="1183" y="6040"/>
                    <a:pt x="341" y="7186"/>
                    <a:pt x="0" y="7941"/>
                  </a:cubicBezTo>
                  <a:cubicBezTo>
                    <a:pt x="58" y="7910"/>
                    <a:pt x="113" y="7881"/>
                    <a:pt x="170" y="7851"/>
                  </a:cubicBezTo>
                  <a:cubicBezTo>
                    <a:pt x="3177" y="6235"/>
                    <a:pt x="7307" y="4333"/>
                    <a:pt x="7610" y="3787"/>
                  </a:cubicBezTo>
                  <a:cubicBezTo>
                    <a:pt x="7914" y="3240"/>
                    <a:pt x="6821" y="2905"/>
                    <a:pt x="5971" y="2572"/>
                  </a:cubicBezTo>
                  <a:cubicBezTo>
                    <a:pt x="5121" y="2238"/>
                    <a:pt x="5212" y="1691"/>
                    <a:pt x="4756" y="780"/>
                  </a:cubicBezTo>
                  <a:cubicBezTo>
                    <a:pt x="4595" y="457"/>
                    <a:pt x="4363" y="199"/>
                    <a:pt x="41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/>
          <p:nvPr/>
        </p:nvSpPr>
        <p:spPr>
          <a:xfrm>
            <a:off x="-27975" y="-33575"/>
            <a:ext cx="9218100" cy="118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425350" y="1208925"/>
            <a:ext cx="8277900" cy="358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52047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4"/>
          <p:cNvSpPr txBox="1">
            <a:spLocks noGrp="1"/>
          </p:cNvSpPr>
          <p:nvPr>
            <p:ph type="body" idx="1"/>
          </p:nvPr>
        </p:nvSpPr>
        <p:spPr>
          <a:xfrm>
            <a:off x="720000" y="1322808"/>
            <a:ext cx="7704000" cy="336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AutoNum type="arabicPeriod"/>
              <a:defRPr sz="11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77" name="Google Shape;77;p4"/>
          <p:cNvGrpSpPr/>
          <p:nvPr/>
        </p:nvGrpSpPr>
        <p:grpSpPr>
          <a:xfrm>
            <a:off x="6092400" y="684900"/>
            <a:ext cx="2331600" cy="274500"/>
            <a:chOff x="720000" y="540000"/>
            <a:chExt cx="2331600" cy="274500"/>
          </a:xfrm>
        </p:grpSpPr>
        <p:sp>
          <p:nvSpPr>
            <p:cNvPr id="78" name="Google Shape;78;p4"/>
            <p:cNvSpPr/>
            <p:nvPr/>
          </p:nvSpPr>
          <p:spPr>
            <a:xfrm>
              <a:off x="720000" y="540000"/>
              <a:ext cx="2331600" cy="274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4"/>
            <p:cNvGrpSpPr/>
            <p:nvPr/>
          </p:nvGrpSpPr>
          <p:grpSpPr>
            <a:xfrm>
              <a:off x="2783393" y="590851"/>
              <a:ext cx="173819" cy="172772"/>
              <a:chOff x="1979925" y="448850"/>
              <a:chExt cx="79500" cy="79025"/>
            </a:xfrm>
          </p:grpSpPr>
          <p:sp>
            <p:nvSpPr>
              <p:cNvPr id="80" name="Google Shape;80;p4"/>
              <p:cNvSpPr/>
              <p:nvPr/>
            </p:nvSpPr>
            <p:spPr>
              <a:xfrm>
                <a:off x="1979925" y="448850"/>
                <a:ext cx="71075" cy="71075"/>
              </a:xfrm>
              <a:custGeom>
                <a:avLst/>
                <a:gdLst/>
                <a:ahLst/>
                <a:cxnLst/>
                <a:rect l="l" t="t" r="r" b="b"/>
                <a:pathLst>
                  <a:path w="2843" h="2843" extrusionOk="0">
                    <a:moveTo>
                      <a:pt x="1422" y="399"/>
                    </a:moveTo>
                    <a:cubicBezTo>
                      <a:pt x="1986" y="399"/>
                      <a:pt x="2445" y="858"/>
                      <a:pt x="2445" y="1422"/>
                    </a:cubicBezTo>
                    <a:cubicBezTo>
                      <a:pt x="2445" y="1986"/>
                      <a:pt x="1986" y="2445"/>
                      <a:pt x="1422" y="2445"/>
                    </a:cubicBezTo>
                    <a:cubicBezTo>
                      <a:pt x="858" y="2445"/>
                      <a:pt x="398" y="1986"/>
                      <a:pt x="398" y="1422"/>
                    </a:cubicBezTo>
                    <a:cubicBezTo>
                      <a:pt x="398" y="858"/>
                      <a:pt x="858" y="399"/>
                      <a:pt x="1422" y="399"/>
                    </a:cubicBezTo>
                    <a:close/>
                    <a:moveTo>
                      <a:pt x="1422" y="1"/>
                    </a:moveTo>
                    <a:cubicBezTo>
                      <a:pt x="638" y="1"/>
                      <a:pt x="1" y="638"/>
                      <a:pt x="1" y="1422"/>
                    </a:cubicBezTo>
                    <a:cubicBezTo>
                      <a:pt x="1" y="2205"/>
                      <a:pt x="638" y="2843"/>
                      <a:pt x="1422" y="2843"/>
                    </a:cubicBezTo>
                    <a:cubicBezTo>
                      <a:pt x="2206" y="2843"/>
                      <a:pt x="2843" y="2206"/>
                      <a:pt x="2843" y="1422"/>
                    </a:cubicBezTo>
                    <a:cubicBezTo>
                      <a:pt x="2843" y="638"/>
                      <a:pt x="2206" y="1"/>
                      <a:pt x="1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2031575" y="501000"/>
                <a:ext cx="27850" cy="268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075" extrusionOk="0">
                    <a:moveTo>
                      <a:pt x="220" y="1"/>
                    </a:moveTo>
                    <a:cubicBezTo>
                      <a:pt x="169" y="1"/>
                      <a:pt x="118" y="20"/>
                      <a:pt x="79" y="60"/>
                    </a:cubicBezTo>
                    <a:cubicBezTo>
                      <a:pt x="1" y="137"/>
                      <a:pt x="1" y="263"/>
                      <a:pt x="79" y="341"/>
                    </a:cubicBezTo>
                    <a:lnTo>
                      <a:pt x="754" y="1015"/>
                    </a:lnTo>
                    <a:cubicBezTo>
                      <a:pt x="792" y="1054"/>
                      <a:pt x="844" y="1074"/>
                      <a:pt x="895" y="1074"/>
                    </a:cubicBezTo>
                    <a:cubicBezTo>
                      <a:pt x="946" y="1074"/>
                      <a:pt x="997" y="1054"/>
                      <a:pt x="1036" y="1015"/>
                    </a:cubicBezTo>
                    <a:cubicBezTo>
                      <a:pt x="1113" y="938"/>
                      <a:pt x="1113" y="812"/>
                      <a:pt x="1036" y="735"/>
                    </a:cubicBezTo>
                    <a:lnTo>
                      <a:pt x="361" y="60"/>
                    </a:lnTo>
                    <a:cubicBezTo>
                      <a:pt x="322" y="20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/>
          <p:nvPr/>
        </p:nvSpPr>
        <p:spPr>
          <a:xfrm>
            <a:off x="-27975" y="-33575"/>
            <a:ext cx="9218100" cy="118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1"/>
          </p:nvPr>
        </p:nvSpPr>
        <p:spPr>
          <a:xfrm>
            <a:off x="1204151" y="3477375"/>
            <a:ext cx="2802900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2"/>
          </p:nvPr>
        </p:nvSpPr>
        <p:spPr>
          <a:xfrm>
            <a:off x="5134763" y="3467038"/>
            <a:ext cx="2807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subTitle" idx="3"/>
          </p:nvPr>
        </p:nvSpPr>
        <p:spPr>
          <a:xfrm>
            <a:off x="1204150" y="3900963"/>
            <a:ext cx="28029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subTitle" idx="4"/>
          </p:nvPr>
        </p:nvSpPr>
        <p:spPr>
          <a:xfrm>
            <a:off x="5134767" y="3902163"/>
            <a:ext cx="2807100" cy="51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52047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89" name="Google Shape;89;p5"/>
          <p:cNvGrpSpPr/>
          <p:nvPr/>
        </p:nvGrpSpPr>
        <p:grpSpPr>
          <a:xfrm>
            <a:off x="6092400" y="684900"/>
            <a:ext cx="2331600" cy="274500"/>
            <a:chOff x="720000" y="540000"/>
            <a:chExt cx="2331600" cy="274500"/>
          </a:xfrm>
        </p:grpSpPr>
        <p:sp>
          <p:nvSpPr>
            <p:cNvPr id="90" name="Google Shape;90;p5"/>
            <p:cNvSpPr/>
            <p:nvPr/>
          </p:nvSpPr>
          <p:spPr>
            <a:xfrm>
              <a:off x="720000" y="540000"/>
              <a:ext cx="2331600" cy="274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1" name="Google Shape;91;p5"/>
            <p:cNvGrpSpPr/>
            <p:nvPr/>
          </p:nvGrpSpPr>
          <p:grpSpPr>
            <a:xfrm>
              <a:off x="2783393" y="590851"/>
              <a:ext cx="173819" cy="172772"/>
              <a:chOff x="1979925" y="448850"/>
              <a:chExt cx="79500" cy="79025"/>
            </a:xfrm>
          </p:grpSpPr>
          <p:sp>
            <p:nvSpPr>
              <p:cNvPr id="92" name="Google Shape;92;p5"/>
              <p:cNvSpPr/>
              <p:nvPr/>
            </p:nvSpPr>
            <p:spPr>
              <a:xfrm>
                <a:off x="1979925" y="448850"/>
                <a:ext cx="71075" cy="71075"/>
              </a:xfrm>
              <a:custGeom>
                <a:avLst/>
                <a:gdLst/>
                <a:ahLst/>
                <a:cxnLst/>
                <a:rect l="l" t="t" r="r" b="b"/>
                <a:pathLst>
                  <a:path w="2843" h="2843" extrusionOk="0">
                    <a:moveTo>
                      <a:pt x="1422" y="399"/>
                    </a:moveTo>
                    <a:cubicBezTo>
                      <a:pt x="1986" y="399"/>
                      <a:pt x="2445" y="858"/>
                      <a:pt x="2445" y="1422"/>
                    </a:cubicBezTo>
                    <a:cubicBezTo>
                      <a:pt x="2445" y="1986"/>
                      <a:pt x="1986" y="2445"/>
                      <a:pt x="1422" y="2445"/>
                    </a:cubicBezTo>
                    <a:cubicBezTo>
                      <a:pt x="858" y="2445"/>
                      <a:pt x="398" y="1986"/>
                      <a:pt x="398" y="1422"/>
                    </a:cubicBezTo>
                    <a:cubicBezTo>
                      <a:pt x="398" y="858"/>
                      <a:pt x="858" y="399"/>
                      <a:pt x="1422" y="399"/>
                    </a:cubicBezTo>
                    <a:close/>
                    <a:moveTo>
                      <a:pt x="1422" y="1"/>
                    </a:moveTo>
                    <a:cubicBezTo>
                      <a:pt x="638" y="1"/>
                      <a:pt x="1" y="638"/>
                      <a:pt x="1" y="1422"/>
                    </a:cubicBezTo>
                    <a:cubicBezTo>
                      <a:pt x="1" y="2205"/>
                      <a:pt x="638" y="2843"/>
                      <a:pt x="1422" y="2843"/>
                    </a:cubicBezTo>
                    <a:cubicBezTo>
                      <a:pt x="2206" y="2843"/>
                      <a:pt x="2843" y="2206"/>
                      <a:pt x="2843" y="1422"/>
                    </a:cubicBezTo>
                    <a:cubicBezTo>
                      <a:pt x="2843" y="638"/>
                      <a:pt x="2206" y="1"/>
                      <a:pt x="1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2031575" y="501000"/>
                <a:ext cx="27850" cy="268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075" extrusionOk="0">
                    <a:moveTo>
                      <a:pt x="220" y="1"/>
                    </a:moveTo>
                    <a:cubicBezTo>
                      <a:pt x="169" y="1"/>
                      <a:pt x="118" y="20"/>
                      <a:pt x="79" y="60"/>
                    </a:cubicBezTo>
                    <a:cubicBezTo>
                      <a:pt x="1" y="137"/>
                      <a:pt x="1" y="263"/>
                      <a:pt x="79" y="341"/>
                    </a:cubicBezTo>
                    <a:lnTo>
                      <a:pt x="754" y="1015"/>
                    </a:lnTo>
                    <a:cubicBezTo>
                      <a:pt x="792" y="1054"/>
                      <a:pt x="844" y="1074"/>
                      <a:pt x="895" y="1074"/>
                    </a:cubicBezTo>
                    <a:cubicBezTo>
                      <a:pt x="946" y="1074"/>
                      <a:pt x="997" y="1054"/>
                      <a:pt x="1036" y="1015"/>
                    </a:cubicBezTo>
                    <a:cubicBezTo>
                      <a:pt x="1113" y="938"/>
                      <a:pt x="1113" y="812"/>
                      <a:pt x="1036" y="735"/>
                    </a:cubicBezTo>
                    <a:lnTo>
                      <a:pt x="361" y="60"/>
                    </a:lnTo>
                    <a:cubicBezTo>
                      <a:pt x="322" y="20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3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>
            <a:spLocks noGrp="1"/>
          </p:cNvSpPr>
          <p:nvPr>
            <p:ph type="title"/>
          </p:nvPr>
        </p:nvSpPr>
        <p:spPr>
          <a:xfrm rot="-949">
            <a:off x="5000625" y="4095469"/>
            <a:ext cx="32616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2" name="Google Shape;212;p15"/>
          <p:cNvSpPr txBox="1">
            <a:spLocks noGrp="1"/>
          </p:cNvSpPr>
          <p:nvPr>
            <p:ph type="subTitle" idx="1"/>
          </p:nvPr>
        </p:nvSpPr>
        <p:spPr>
          <a:xfrm>
            <a:off x="3457500" y="2281875"/>
            <a:ext cx="4966500" cy="151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5"/>
          <p:cNvSpPr/>
          <p:nvPr/>
        </p:nvSpPr>
        <p:spPr>
          <a:xfrm rot="10800000">
            <a:off x="-47678" y="-1123946"/>
            <a:ext cx="15144703" cy="7029421"/>
          </a:xfrm>
          <a:custGeom>
            <a:avLst/>
            <a:gdLst/>
            <a:ahLst/>
            <a:cxnLst/>
            <a:rect l="l" t="t" r="r" b="b"/>
            <a:pathLst>
              <a:path w="90638" h="37327" extrusionOk="0">
                <a:moveTo>
                  <a:pt x="0" y="3672"/>
                </a:moveTo>
                <a:cubicBezTo>
                  <a:pt x="2983" y="9639"/>
                  <a:pt x="7114" y="8032"/>
                  <a:pt x="11818" y="9523"/>
                </a:cubicBezTo>
                <a:cubicBezTo>
                  <a:pt x="16521" y="11015"/>
                  <a:pt x="15183" y="17286"/>
                  <a:pt x="19084" y="18587"/>
                </a:cubicBezTo>
                <a:cubicBezTo>
                  <a:pt x="22985" y="19887"/>
                  <a:pt x="25585" y="18587"/>
                  <a:pt x="27268" y="23405"/>
                </a:cubicBezTo>
                <a:cubicBezTo>
                  <a:pt x="28951" y="28225"/>
                  <a:pt x="32699" y="28301"/>
                  <a:pt x="35835" y="29448"/>
                </a:cubicBezTo>
                <a:cubicBezTo>
                  <a:pt x="38971" y="30596"/>
                  <a:pt x="38282" y="31054"/>
                  <a:pt x="39353" y="34190"/>
                </a:cubicBezTo>
                <a:cubicBezTo>
                  <a:pt x="40424" y="37327"/>
                  <a:pt x="42336" y="36485"/>
                  <a:pt x="42336" y="36485"/>
                </a:cubicBezTo>
                <a:lnTo>
                  <a:pt x="48302" y="36485"/>
                </a:lnTo>
                <a:cubicBezTo>
                  <a:pt x="48302" y="36485"/>
                  <a:pt x="50214" y="37327"/>
                  <a:pt x="51285" y="34190"/>
                </a:cubicBezTo>
                <a:cubicBezTo>
                  <a:pt x="52356" y="31054"/>
                  <a:pt x="51668" y="30596"/>
                  <a:pt x="54803" y="29448"/>
                </a:cubicBezTo>
                <a:cubicBezTo>
                  <a:pt x="57939" y="28301"/>
                  <a:pt x="61687" y="28225"/>
                  <a:pt x="63371" y="23405"/>
                </a:cubicBezTo>
                <a:cubicBezTo>
                  <a:pt x="65053" y="18587"/>
                  <a:pt x="67654" y="19887"/>
                  <a:pt x="71554" y="18587"/>
                </a:cubicBezTo>
                <a:cubicBezTo>
                  <a:pt x="75455" y="17286"/>
                  <a:pt x="74117" y="11015"/>
                  <a:pt x="78821" y="9523"/>
                </a:cubicBezTo>
                <a:cubicBezTo>
                  <a:pt x="83525" y="8032"/>
                  <a:pt x="87655" y="9639"/>
                  <a:pt x="90638" y="3672"/>
                </a:cubicBezTo>
                <a:lnTo>
                  <a:pt x="906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5"/>
          <p:cNvSpPr/>
          <p:nvPr/>
        </p:nvSpPr>
        <p:spPr>
          <a:xfrm>
            <a:off x="8424000" y="-57150"/>
            <a:ext cx="838200" cy="80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5" name="Google Shape;21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888599" flipH="1">
            <a:off x="-1356566" y="1746776"/>
            <a:ext cx="4761830" cy="50555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15"/>
          <p:cNvGrpSpPr/>
          <p:nvPr/>
        </p:nvGrpSpPr>
        <p:grpSpPr>
          <a:xfrm>
            <a:off x="720000" y="540000"/>
            <a:ext cx="2331600" cy="274500"/>
            <a:chOff x="720000" y="540000"/>
            <a:chExt cx="2331600" cy="274500"/>
          </a:xfrm>
        </p:grpSpPr>
        <p:sp>
          <p:nvSpPr>
            <p:cNvPr id="217" name="Google Shape;217;p15"/>
            <p:cNvSpPr/>
            <p:nvPr/>
          </p:nvSpPr>
          <p:spPr>
            <a:xfrm>
              <a:off x="720000" y="540000"/>
              <a:ext cx="2331600" cy="274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8" name="Google Shape;218;p15"/>
            <p:cNvGrpSpPr/>
            <p:nvPr/>
          </p:nvGrpSpPr>
          <p:grpSpPr>
            <a:xfrm>
              <a:off x="2783393" y="590851"/>
              <a:ext cx="173819" cy="172772"/>
              <a:chOff x="1979925" y="448850"/>
              <a:chExt cx="79500" cy="79025"/>
            </a:xfrm>
          </p:grpSpPr>
          <p:sp>
            <p:nvSpPr>
              <p:cNvPr id="219" name="Google Shape;219;p15"/>
              <p:cNvSpPr/>
              <p:nvPr/>
            </p:nvSpPr>
            <p:spPr>
              <a:xfrm>
                <a:off x="1979925" y="448850"/>
                <a:ext cx="71075" cy="71075"/>
              </a:xfrm>
              <a:custGeom>
                <a:avLst/>
                <a:gdLst/>
                <a:ahLst/>
                <a:cxnLst/>
                <a:rect l="l" t="t" r="r" b="b"/>
                <a:pathLst>
                  <a:path w="2843" h="2843" extrusionOk="0">
                    <a:moveTo>
                      <a:pt x="1422" y="399"/>
                    </a:moveTo>
                    <a:cubicBezTo>
                      <a:pt x="1986" y="399"/>
                      <a:pt x="2445" y="858"/>
                      <a:pt x="2445" y="1422"/>
                    </a:cubicBezTo>
                    <a:cubicBezTo>
                      <a:pt x="2445" y="1986"/>
                      <a:pt x="1986" y="2445"/>
                      <a:pt x="1422" y="2445"/>
                    </a:cubicBezTo>
                    <a:cubicBezTo>
                      <a:pt x="858" y="2445"/>
                      <a:pt x="398" y="1986"/>
                      <a:pt x="398" y="1422"/>
                    </a:cubicBezTo>
                    <a:cubicBezTo>
                      <a:pt x="398" y="858"/>
                      <a:pt x="858" y="399"/>
                      <a:pt x="1422" y="399"/>
                    </a:cubicBezTo>
                    <a:close/>
                    <a:moveTo>
                      <a:pt x="1422" y="1"/>
                    </a:moveTo>
                    <a:cubicBezTo>
                      <a:pt x="638" y="1"/>
                      <a:pt x="1" y="638"/>
                      <a:pt x="1" y="1422"/>
                    </a:cubicBezTo>
                    <a:cubicBezTo>
                      <a:pt x="1" y="2205"/>
                      <a:pt x="638" y="2843"/>
                      <a:pt x="1422" y="2843"/>
                    </a:cubicBezTo>
                    <a:cubicBezTo>
                      <a:pt x="2206" y="2843"/>
                      <a:pt x="2843" y="2206"/>
                      <a:pt x="2843" y="1422"/>
                    </a:cubicBezTo>
                    <a:cubicBezTo>
                      <a:pt x="2843" y="638"/>
                      <a:pt x="2206" y="1"/>
                      <a:pt x="1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5"/>
              <p:cNvSpPr/>
              <p:nvPr/>
            </p:nvSpPr>
            <p:spPr>
              <a:xfrm>
                <a:off x="2031575" y="501000"/>
                <a:ext cx="27850" cy="268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075" extrusionOk="0">
                    <a:moveTo>
                      <a:pt x="220" y="1"/>
                    </a:moveTo>
                    <a:cubicBezTo>
                      <a:pt x="169" y="1"/>
                      <a:pt x="118" y="20"/>
                      <a:pt x="79" y="60"/>
                    </a:cubicBezTo>
                    <a:cubicBezTo>
                      <a:pt x="1" y="137"/>
                      <a:pt x="1" y="263"/>
                      <a:pt x="79" y="341"/>
                    </a:cubicBezTo>
                    <a:lnTo>
                      <a:pt x="754" y="1015"/>
                    </a:lnTo>
                    <a:cubicBezTo>
                      <a:pt x="792" y="1054"/>
                      <a:pt x="844" y="1074"/>
                      <a:pt x="895" y="1074"/>
                    </a:cubicBezTo>
                    <a:cubicBezTo>
                      <a:pt x="946" y="1074"/>
                      <a:pt x="997" y="1054"/>
                      <a:pt x="1036" y="1015"/>
                    </a:cubicBezTo>
                    <a:cubicBezTo>
                      <a:pt x="1113" y="938"/>
                      <a:pt x="1113" y="812"/>
                      <a:pt x="1036" y="735"/>
                    </a:cubicBezTo>
                    <a:lnTo>
                      <a:pt x="361" y="60"/>
                    </a:lnTo>
                    <a:cubicBezTo>
                      <a:pt x="322" y="20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3"/>
          <p:cNvSpPr/>
          <p:nvPr/>
        </p:nvSpPr>
        <p:spPr>
          <a:xfrm>
            <a:off x="425350" y="1208925"/>
            <a:ext cx="8277900" cy="358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3"/>
          <p:cNvSpPr/>
          <p:nvPr/>
        </p:nvSpPr>
        <p:spPr>
          <a:xfrm>
            <a:off x="-27975" y="-33575"/>
            <a:ext cx="9218100" cy="118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2" name="Google Shape;542;p33"/>
          <p:cNvGrpSpPr/>
          <p:nvPr/>
        </p:nvGrpSpPr>
        <p:grpSpPr>
          <a:xfrm>
            <a:off x="6092400" y="684900"/>
            <a:ext cx="2331600" cy="274500"/>
            <a:chOff x="720000" y="540000"/>
            <a:chExt cx="2331600" cy="274500"/>
          </a:xfrm>
        </p:grpSpPr>
        <p:sp>
          <p:nvSpPr>
            <p:cNvPr id="543" name="Google Shape;543;p33"/>
            <p:cNvSpPr/>
            <p:nvPr/>
          </p:nvSpPr>
          <p:spPr>
            <a:xfrm>
              <a:off x="720000" y="540000"/>
              <a:ext cx="2331600" cy="274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4" name="Google Shape;544;p33"/>
            <p:cNvGrpSpPr/>
            <p:nvPr/>
          </p:nvGrpSpPr>
          <p:grpSpPr>
            <a:xfrm>
              <a:off x="2783393" y="590851"/>
              <a:ext cx="173819" cy="172772"/>
              <a:chOff x="1979925" y="448850"/>
              <a:chExt cx="79500" cy="79025"/>
            </a:xfrm>
          </p:grpSpPr>
          <p:sp>
            <p:nvSpPr>
              <p:cNvPr id="545" name="Google Shape;545;p33"/>
              <p:cNvSpPr/>
              <p:nvPr/>
            </p:nvSpPr>
            <p:spPr>
              <a:xfrm>
                <a:off x="1979925" y="448850"/>
                <a:ext cx="71075" cy="71075"/>
              </a:xfrm>
              <a:custGeom>
                <a:avLst/>
                <a:gdLst/>
                <a:ahLst/>
                <a:cxnLst/>
                <a:rect l="l" t="t" r="r" b="b"/>
                <a:pathLst>
                  <a:path w="2843" h="2843" extrusionOk="0">
                    <a:moveTo>
                      <a:pt x="1422" y="399"/>
                    </a:moveTo>
                    <a:cubicBezTo>
                      <a:pt x="1986" y="399"/>
                      <a:pt x="2445" y="858"/>
                      <a:pt x="2445" y="1422"/>
                    </a:cubicBezTo>
                    <a:cubicBezTo>
                      <a:pt x="2445" y="1986"/>
                      <a:pt x="1986" y="2445"/>
                      <a:pt x="1422" y="2445"/>
                    </a:cubicBezTo>
                    <a:cubicBezTo>
                      <a:pt x="858" y="2445"/>
                      <a:pt x="398" y="1986"/>
                      <a:pt x="398" y="1422"/>
                    </a:cubicBezTo>
                    <a:cubicBezTo>
                      <a:pt x="398" y="858"/>
                      <a:pt x="858" y="399"/>
                      <a:pt x="1422" y="399"/>
                    </a:cubicBezTo>
                    <a:close/>
                    <a:moveTo>
                      <a:pt x="1422" y="1"/>
                    </a:moveTo>
                    <a:cubicBezTo>
                      <a:pt x="638" y="1"/>
                      <a:pt x="1" y="638"/>
                      <a:pt x="1" y="1422"/>
                    </a:cubicBezTo>
                    <a:cubicBezTo>
                      <a:pt x="1" y="2205"/>
                      <a:pt x="638" y="2843"/>
                      <a:pt x="1422" y="2843"/>
                    </a:cubicBezTo>
                    <a:cubicBezTo>
                      <a:pt x="2206" y="2843"/>
                      <a:pt x="2843" y="2206"/>
                      <a:pt x="2843" y="1422"/>
                    </a:cubicBezTo>
                    <a:cubicBezTo>
                      <a:pt x="2843" y="638"/>
                      <a:pt x="2206" y="1"/>
                      <a:pt x="1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3"/>
              <p:cNvSpPr/>
              <p:nvPr/>
            </p:nvSpPr>
            <p:spPr>
              <a:xfrm>
                <a:off x="2031575" y="501000"/>
                <a:ext cx="27850" cy="268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075" extrusionOk="0">
                    <a:moveTo>
                      <a:pt x="220" y="1"/>
                    </a:moveTo>
                    <a:cubicBezTo>
                      <a:pt x="169" y="1"/>
                      <a:pt x="118" y="20"/>
                      <a:pt x="79" y="60"/>
                    </a:cubicBezTo>
                    <a:cubicBezTo>
                      <a:pt x="1" y="137"/>
                      <a:pt x="1" y="263"/>
                      <a:pt x="79" y="341"/>
                    </a:cubicBezTo>
                    <a:lnTo>
                      <a:pt x="754" y="1015"/>
                    </a:lnTo>
                    <a:cubicBezTo>
                      <a:pt x="792" y="1054"/>
                      <a:pt x="844" y="1074"/>
                      <a:pt x="895" y="1074"/>
                    </a:cubicBezTo>
                    <a:cubicBezTo>
                      <a:pt x="946" y="1074"/>
                      <a:pt x="997" y="1054"/>
                      <a:pt x="1036" y="1015"/>
                    </a:cubicBezTo>
                    <a:cubicBezTo>
                      <a:pt x="1113" y="938"/>
                      <a:pt x="1113" y="812"/>
                      <a:pt x="1036" y="735"/>
                    </a:cubicBezTo>
                    <a:lnTo>
                      <a:pt x="361" y="60"/>
                    </a:lnTo>
                    <a:cubicBezTo>
                      <a:pt x="322" y="20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3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4"/>
          <p:cNvSpPr/>
          <p:nvPr/>
        </p:nvSpPr>
        <p:spPr>
          <a:xfrm rot="-6289639">
            <a:off x="-818352" y="-1831927"/>
            <a:ext cx="8684256" cy="8921804"/>
          </a:xfrm>
          <a:custGeom>
            <a:avLst/>
            <a:gdLst/>
            <a:ahLst/>
            <a:cxnLst/>
            <a:rect l="l" t="t" r="r" b="b"/>
            <a:pathLst>
              <a:path w="49609" h="50966" extrusionOk="0">
                <a:moveTo>
                  <a:pt x="6871" y="45273"/>
                </a:moveTo>
                <a:cubicBezTo>
                  <a:pt x="6871" y="45273"/>
                  <a:pt x="1" y="36777"/>
                  <a:pt x="11156" y="31660"/>
                </a:cubicBezTo>
                <a:cubicBezTo>
                  <a:pt x="22312" y="26543"/>
                  <a:pt x="4727" y="12038"/>
                  <a:pt x="12942" y="6020"/>
                </a:cubicBezTo>
                <a:cubicBezTo>
                  <a:pt x="21156" y="1"/>
                  <a:pt x="45681" y="2119"/>
                  <a:pt x="45561" y="15428"/>
                </a:cubicBezTo>
                <a:cubicBezTo>
                  <a:pt x="45561" y="15428"/>
                  <a:pt x="49609" y="29550"/>
                  <a:pt x="37109" y="30499"/>
                </a:cubicBezTo>
                <a:cubicBezTo>
                  <a:pt x="24609" y="31447"/>
                  <a:pt x="33159" y="44730"/>
                  <a:pt x="25253" y="46153"/>
                </a:cubicBezTo>
                <a:cubicBezTo>
                  <a:pt x="17347" y="47578"/>
                  <a:pt x="13299" y="50966"/>
                  <a:pt x="6871" y="452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9" name="Google Shape;549;p34"/>
          <p:cNvGrpSpPr/>
          <p:nvPr/>
        </p:nvGrpSpPr>
        <p:grpSpPr>
          <a:xfrm>
            <a:off x="6092400" y="684900"/>
            <a:ext cx="2331600" cy="274500"/>
            <a:chOff x="720000" y="540000"/>
            <a:chExt cx="2331600" cy="274500"/>
          </a:xfrm>
        </p:grpSpPr>
        <p:sp>
          <p:nvSpPr>
            <p:cNvPr id="550" name="Google Shape;550;p34"/>
            <p:cNvSpPr/>
            <p:nvPr/>
          </p:nvSpPr>
          <p:spPr>
            <a:xfrm>
              <a:off x="720000" y="540000"/>
              <a:ext cx="2331600" cy="274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1" name="Google Shape;551;p34"/>
            <p:cNvGrpSpPr/>
            <p:nvPr/>
          </p:nvGrpSpPr>
          <p:grpSpPr>
            <a:xfrm>
              <a:off x="2783393" y="590851"/>
              <a:ext cx="173819" cy="172772"/>
              <a:chOff x="1979925" y="448850"/>
              <a:chExt cx="79500" cy="79025"/>
            </a:xfrm>
          </p:grpSpPr>
          <p:sp>
            <p:nvSpPr>
              <p:cNvPr id="552" name="Google Shape;552;p34"/>
              <p:cNvSpPr/>
              <p:nvPr/>
            </p:nvSpPr>
            <p:spPr>
              <a:xfrm>
                <a:off x="1979925" y="448850"/>
                <a:ext cx="71075" cy="71075"/>
              </a:xfrm>
              <a:custGeom>
                <a:avLst/>
                <a:gdLst/>
                <a:ahLst/>
                <a:cxnLst/>
                <a:rect l="l" t="t" r="r" b="b"/>
                <a:pathLst>
                  <a:path w="2843" h="2843" extrusionOk="0">
                    <a:moveTo>
                      <a:pt x="1422" y="399"/>
                    </a:moveTo>
                    <a:cubicBezTo>
                      <a:pt x="1986" y="399"/>
                      <a:pt x="2445" y="858"/>
                      <a:pt x="2445" y="1422"/>
                    </a:cubicBezTo>
                    <a:cubicBezTo>
                      <a:pt x="2445" y="1986"/>
                      <a:pt x="1986" y="2445"/>
                      <a:pt x="1422" y="2445"/>
                    </a:cubicBezTo>
                    <a:cubicBezTo>
                      <a:pt x="858" y="2445"/>
                      <a:pt x="398" y="1986"/>
                      <a:pt x="398" y="1422"/>
                    </a:cubicBezTo>
                    <a:cubicBezTo>
                      <a:pt x="398" y="858"/>
                      <a:pt x="858" y="399"/>
                      <a:pt x="1422" y="399"/>
                    </a:cubicBezTo>
                    <a:close/>
                    <a:moveTo>
                      <a:pt x="1422" y="1"/>
                    </a:moveTo>
                    <a:cubicBezTo>
                      <a:pt x="638" y="1"/>
                      <a:pt x="1" y="638"/>
                      <a:pt x="1" y="1422"/>
                    </a:cubicBezTo>
                    <a:cubicBezTo>
                      <a:pt x="1" y="2205"/>
                      <a:pt x="638" y="2843"/>
                      <a:pt x="1422" y="2843"/>
                    </a:cubicBezTo>
                    <a:cubicBezTo>
                      <a:pt x="2206" y="2843"/>
                      <a:pt x="2843" y="2206"/>
                      <a:pt x="2843" y="1422"/>
                    </a:cubicBezTo>
                    <a:cubicBezTo>
                      <a:pt x="2843" y="638"/>
                      <a:pt x="2206" y="1"/>
                      <a:pt x="1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4"/>
              <p:cNvSpPr/>
              <p:nvPr/>
            </p:nvSpPr>
            <p:spPr>
              <a:xfrm>
                <a:off x="2031575" y="501000"/>
                <a:ext cx="27850" cy="268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075" extrusionOk="0">
                    <a:moveTo>
                      <a:pt x="220" y="1"/>
                    </a:moveTo>
                    <a:cubicBezTo>
                      <a:pt x="169" y="1"/>
                      <a:pt x="118" y="20"/>
                      <a:pt x="79" y="60"/>
                    </a:cubicBezTo>
                    <a:cubicBezTo>
                      <a:pt x="1" y="137"/>
                      <a:pt x="1" y="263"/>
                      <a:pt x="79" y="341"/>
                    </a:cubicBezTo>
                    <a:lnTo>
                      <a:pt x="754" y="1015"/>
                    </a:lnTo>
                    <a:cubicBezTo>
                      <a:pt x="792" y="1054"/>
                      <a:pt x="844" y="1074"/>
                      <a:pt x="895" y="1074"/>
                    </a:cubicBezTo>
                    <a:cubicBezTo>
                      <a:pt x="946" y="1074"/>
                      <a:pt x="997" y="1054"/>
                      <a:pt x="1036" y="1015"/>
                    </a:cubicBezTo>
                    <a:cubicBezTo>
                      <a:pt x="1113" y="938"/>
                      <a:pt x="1113" y="812"/>
                      <a:pt x="1036" y="735"/>
                    </a:cubicBezTo>
                    <a:lnTo>
                      <a:pt x="361" y="60"/>
                    </a:lnTo>
                    <a:cubicBezTo>
                      <a:pt x="322" y="20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54" name="Google Shape;554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051358">
            <a:off x="6532692" y="2853255"/>
            <a:ext cx="3915965" cy="3808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2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3">
    <p:bg>
      <p:bgPr>
        <a:solidFill>
          <a:schemeClr val="accent3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52047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Lexend"/>
              <a:buNone/>
              <a:defRPr sz="3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ukta"/>
              <a:buNone/>
              <a:defRPr sz="3100" b="1"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●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○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■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●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○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■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●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○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kta"/>
              <a:buChar char="■"/>
              <a:defRPr>
                <a:solidFill>
                  <a:schemeClr val="dk1"/>
                </a:solidFill>
                <a:latin typeface="Mukta"/>
                <a:ea typeface="Mukta"/>
                <a:cs typeface="Mukta"/>
                <a:sym typeface="Mukt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61" r:id="rId4"/>
    <p:sldLayoutId id="2147483679" r:id="rId5"/>
    <p:sldLayoutId id="2147483680" r:id="rId6"/>
    <p:sldLayoutId id="2147483681" r:id="rId7"/>
    <p:sldLayoutId id="2147483682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5.jp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4.jp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0"/>
          <p:cNvSpPr txBox="1">
            <a:spLocks noGrp="1"/>
          </p:cNvSpPr>
          <p:nvPr>
            <p:ph type="ctrTitle"/>
          </p:nvPr>
        </p:nvSpPr>
        <p:spPr>
          <a:xfrm>
            <a:off x="2341994" y="1245931"/>
            <a:ext cx="6038100" cy="26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5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</a:t>
            </a:r>
            <a:r>
              <a:rPr lang="ru-RU" sz="5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навигация </a:t>
            </a:r>
            <a:r>
              <a:rPr lang="ru-RU" sz="5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ВУЗа</a:t>
            </a:r>
            <a:endParaRPr sz="5400" dirty="0">
              <a:solidFill>
                <a:schemeClr val="dk1"/>
              </a:solidFill>
            </a:endParaRPr>
          </a:p>
        </p:txBody>
      </p:sp>
      <p:grpSp>
        <p:nvGrpSpPr>
          <p:cNvPr id="571" name="Google Shape;571;p40"/>
          <p:cNvGrpSpPr/>
          <p:nvPr/>
        </p:nvGrpSpPr>
        <p:grpSpPr>
          <a:xfrm rot="-305247">
            <a:off x="3673730" y="4178487"/>
            <a:ext cx="635713" cy="537665"/>
            <a:chOff x="1488250" y="1650750"/>
            <a:chExt cx="211450" cy="178850"/>
          </a:xfrm>
        </p:grpSpPr>
        <p:sp>
          <p:nvSpPr>
            <p:cNvPr id="572" name="Google Shape;572;p40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0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0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40"/>
          <p:cNvGrpSpPr/>
          <p:nvPr/>
        </p:nvGrpSpPr>
        <p:grpSpPr>
          <a:xfrm rot="-858253">
            <a:off x="5032280" y="387996"/>
            <a:ext cx="572134" cy="483947"/>
            <a:chOff x="1477075" y="1122475"/>
            <a:chExt cx="237775" cy="201125"/>
          </a:xfrm>
        </p:grpSpPr>
        <p:sp>
          <p:nvSpPr>
            <p:cNvPr id="576" name="Google Shape;576;p40"/>
            <p:cNvSpPr/>
            <p:nvPr/>
          </p:nvSpPr>
          <p:spPr>
            <a:xfrm>
              <a:off x="1513700" y="1122475"/>
              <a:ext cx="201150" cy="201125"/>
            </a:xfrm>
            <a:custGeom>
              <a:avLst/>
              <a:gdLst/>
              <a:ahLst/>
              <a:cxnLst/>
              <a:rect l="l" t="t" r="r" b="b"/>
              <a:pathLst>
                <a:path w="8046" h="8045" extrusionOk="0">
                  <a:moveTo>
                    <a:pt x="1560" y="0"/>
                  </a:moveTo>
                  <a:cubicBezTo>
                    <a:pt x="699" y="0"/>
                    <a:pt x="1" y="700"/>
                    <a:pt x="1" y="1561"/>
                  </a:cubicBezTo>
                  <a:lnTo>
                    <a:pt x="1" y="6485"/>
                  </a:lnTo>
                  <a:cubicBezTo>
                    <a:pt x="1" y="7347"/>
                    <a:pt x="699" y="8045"/>
                    <a:pt x="1560" y="8045"/>
                  </a:cubicBezTo>
                  <a:lnTo>
                    <a:pt x="6485" y="8045"/>
                  </a:lnTo>
                  <a:cubicBezTo>
                    <a:pt x="7347" y="8045"/>
                    <a:pt x="8045" y="7347"/>
                    <a:pt x="8045" y="6485"/>
                  </a:cubicBezTo>
                  <a:lnTo>
                    <a:pt x="8045" y="1561"/>
                  </a:lnTo>
                  <a:cubicBezTo>
                    <a:pt x="8045" y="700"/>
                    <a:pt x="7347" y="0"/>
                    <a:pt x="6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1477075" y="1122475"/>
              <a:ext cx="201100" cy="201125"/>
            </a:xfrm>
            <a:custGeom>
              <a:avLst/>
              <a:gdLst/>
              <a:ahLst/>
              <a:cxnLst/>
              <a:rect l="l" t="t" r="r" b="b"/>
              <a:pathLst>
                <a:path w="8044" h="8045" extrusionOk="0">
                  <a:moveTo>
                    <a:pt x="134" y="0"/>
                  </a:moveTo>
                  <a:cubicBezTo>
                    <a:pt x="59" y="0"/>
                    <a:pt x="0" y="60"/>
                    <a:pt x="0" y="133"/>
                  </a:cubicBezTo>
                  <a:lnTo>
                    <a:pt x="0" y="7912"/>
                  </a:lnTo>
                  <a:cubicBezTo>
                    <a:pt x="0" y="7986"/>
                    <a:pt x="59" y="8045"/>
                    <a:pt x="134" y="8045"/>
                  </a:cubicBezTo>
                  <a:lnTo>
                    <a:pt x="7911" y="8045"/>
                  </a:lnTo>
                  <a:cubicBezTo>
                    <a:pt x="7985" y="8045"/>
                    <a:pt x="8044" y="7986"/>
                    <a:pt x="8044" y="7912"/>
                  </a:cubicBezTo>
                  <a:lnTo>
                    <a:pt x="8044" y="133"/>
                  </a:lnTo>
                  <a:cubicBezTo>
                    <a:pt x="8044" y="60"/>
                    <a:pt x="7985" y="0"/>
                    <a:pt x="791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0"/>
            <p:cNvSpPr/>
            <p:nvPr/>
          </p:nvSpPr>
          <p:spPr>
            <a:xfrm>
              <a:off x="1553450" y="1147650"/>
              <a:ext cx="48350" cy="48350"/>
            </a:xfrm>
            <a:custGeom>
              <a:avLst/>
              <a:gdLst/>
              <a:ahLst/>
              <a:cxnLst/>
              <a:rect l="l" t="t" r="r" b="b"/>
              <a:pathLst>
                <a:path w="1934" h="1934" extrusionOk="0">
                  <a:moveTo>
                    <a:pt x="967" y="0"/>
                  </a:moveTo>
                  <a:cubicBezTo>
                    <a:pt x="434" y="0"/>
                    <a:pt x="1" y="433"/>
                    <a:pt x="1" y="968"/>
                  </a:cubicBezTo>
                  <a:cubicBezTo>
                    <a:pt x="1" y="1501"/>
                    <a:pt x="434" y="1934"/>
                    <a:pt x="967" y="1934"/>
                  </a:cubicBezTo>
                  <a:cubicBezTo>
                    <a:pt x="1500" y="1934"/>
                    <a:pt x="1933" y="1501"/>
                    <a:pt x="1933" y="968"/>
                  </a:cubicBezTo>
                  <a:cubicBezTo>
                    <a:pt x="1933" y="433"/>
                    <a:pt x="1501" y="0"/>
                    <a:pt x="9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1527250" y="1203250"/>
              <a:ext cx="100750" cy="91900"/>
            </a:xfrm>
            <a:custGeom>
              <a:avLst/>
              <a:gdLst/>
              <a:ahLst/>
              <a:cxnLst/>
              <a:rect l="l" t="t" r="r" b="b"/>
              <a:pathLst>
                <a:path w="4030" h="3676" extrusionOk="0">
                  <a:moveTo>
                    <a:pt x="2015" y="1"/>
                  </a:moveTo>
                  <a:cubicBezTo>
                    <a:pt x="902" y="1"/>
                    <a:pt x="0" y="903"/>
                    <a:pt x="0" y="2015"/>
                  </a:cubicBezTo>
                  <a:lnTo>
                    <a:pt x="0" y="3443"/>
                  </a:lnTo>
                  <a:cubicBezTo>
                    <a:pt x="0" y="3572"/>
                    <a:pt x="104" y="3675"/>
                    <a:pt x="233" y="3675"/>
                  </a:cubicBezTo>
                  <a:lnTo>
                    <a:pt x="3796" y="3675"/>
                  </a:lnTo>
                  <a:cubicBezTo>
                    <a:pt x="3925" y="3675"/>
                    <a:pt x="4030" y="3572"/>
                    <a:pt x="4030" y="3443"/>
                  </a:cubicBezTo>
                  <a:lnTo>
                    <a:pt x="4030" y="2015"/>
                  </a:lnTo>
                  <a:cubicBezTo>
                    <a:pt x="4030" y="903"/>
                    <a:pt x="3128" y="1"/>
                    <a:pt x="20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" name="Google Shape;580;p40"/>
          <p:cNvGrpSpPr/>
          <p:nvPr/>
        </p:nvGrpSpPr>
        <p:grpSpPr>
          <a:xfrm rot="-1242584">
            <a:off x="7182490" y="281127"/>
            <a:ext cx="1175161" cy="1272575"/>
            <a:chOff x="6092475" y="0"/>
            <a:chExt cx="1565850" cy="1695650"/>
          </a:xfrm>
        </p:grpSpPr>
        <p:sp>
          <p:nvSpPr>
            <p:cNvPr id="581" name="Google Shape;581;p40"/>
            <p:cNvSpPr/>
            <p:nvPr/>
          </p:nvSpPr>
          <p:spPr>
            <a:xfrm>
              <a:off x="6564550" y="0"/>
              <a:ext cx="1093775" cy="1695650"/>
            </a:xfrm>
            <a:custGeom>
              <a:avLst/>
              <a:gdLst/>
              <a:ahLst/>
              <a:cxnLst/>
              <a:rect l="l" t="t" r="r" b="b"/>
              <a:pathLst>
                <a:path w="43751" h="67826" extrusionOk="0">
                  <a:moveTo>
                    <a:pt x="4559" y="1"/>
                  </a:moveTo>
                  <a:cubicBezTo>
                    <a:pt x="4500" y="1"/>
                    <a:pt x="4442" y="3"/>
                    <a:pt x="4383" y="8"/>
                  </a:cubicBezTo>
                  <a:lnTo>
                    <a:pt x="1" y="367"/>
                  </a:lnTo>
                  <a:lnTo>
                    <a:pt x="37043" y="39288"/>
                  </a:lnTo>
                  <a:lnTo>
                    <a:pt x="16103" y="67826"/>
                  </a:lnTo>
                  <a:lnTo>
                    <a:pt x="20501" y="67540"/>
                  </a:lnTo>
                  <a:cubicBezTo>
                    <a:pt x="21117" y="67499"/>
                    <a:pt x="21686" y="67197"/>
                    <a:pt x="22066" y="66710"/>
                  </a:cubicBezTo>
                  <a:lnTo>
                    <a:pt x="43078" y="39695"/>
                  </a:lnTo>
                  <a:cubicBezTo>
                    <a:pt x="43750" y="38829"/>
                    <a:pt x="43669" y="37598"/>
                    <a:pt x="42888" y="36830"/>
                  </a:cubicBezTo>
                  <a:lnTo>
                    <a:pt x="6073" y="621"/>
                  </a:lnTo>
                  <a:cubicBezTo>
                    <a:pt x="5667" y="222"/>
                    <a:pt x="5123" y="1"/>
                    <a:pt x="45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0"/>
            <p:cNvSpPr/>
            <p:nvPr/>
          </p:nvSpPr>
          <p:spPr>
            <a:xfrm>
              <a:off x="6092475" y="9175"/>
              <a:ext cx="1441600" cy="1686475"/>
            </a:xfrm>
            <a:custGeom>
              <a:avLst/>
              <a:gdLst/>
              <a:ahLst/>
              <a:cxnLst/>
              <a:rect l="l" t="t" r="r" b="b"/>
              <a:pathLst>
                <a:path w="57664" h="67459" extrusionOk="0">
                  <a:moveTo>
                    <a:pt x="18556" y="0"/>
                  </a:moveTo>
                  <a:cubicBezTo>
                    <a:pt x="17739" y="0"/>
                    <a:pt x="16929" y="407"/>
                    <a:pt x="16462" y="1180"/>
                  </a:cubicBezTo>
                  <a:lnTo>
                    <a:pt x="561" y="27532"/>
                  </a:lnTo>
                  <a:cubicBezTo>
                    <a:pt x="0" y="28461"/>
                    <a:pt x="120" y="29648"/>
                    <a:pt x="855" y="30446"/>
                  </a:cubicBezTo>
                  <a:lnTo>
                    <a:pt x="11200" y="41684"/>
                  </a:lnTo>
                  <a:cubicBezTo>
                    <a:pt x="11615" y="42135"/>
                    <a:pt x="11845" y="42726"/>
                    <a:pt x="11845" y="43338"/>
                  </a:cubicBezTo>
                  <a:lnTo>
                    <a:pt x="11845" y="53301"/>
                  </a:lnTo>
                  <a:cubicBezTo>
                    <a:pt x="11845" y="54676"/>
                    <a:pt x="12967" y="55744"/>
                    <a:pt x="14281" y="55744"/>
                  </a:cubicBezTo>
                  <a:cubicBezTo>
                    <a:pt x="14442" y="55744"/>
                    <a:pt x="14606" y="55728"/>
                    <a:pt x="14772" y="55694"/>
                  </a:cubicBezTo>
                  <a:lnTo>
                    <a:pt x="21041" y="54423"/>
                  </a:lnTo>
                  <a:cubicBezTo>
                    <a:pt x="21203" y="54390"/>
                    <a:pt x="21365" y="54374"/>
                    <a:pt x="21526" y="54374"/>
                  </a:cubicBezTo>
                  <a:cubicBezTo>
                    <a:pt x="22209" y="54374"/>
                    <a:pt x="22869" y="54660"/>
                    <a:pt x="23337" y="55177"/>
                  </a:cubicBezTo>
                  <a:lnTo>
                    <a:pt x="33726" y="66656"/>
                  </a:lnTo>
                  <a:cubicBezTo>
                    <a:pt x="34212" y="67193"/>
                    <a:pt x="34874" y="67458"/>
                    <a:pt x="35534" y="67458"/>
                  </a:cubicBezTo>
                  <a:cubicBezTo>
                    <a:pt x="36261" y="67458"/>
                    <a:pt x="36986" y="67137"/>
                    <a:pt x="37472" y="66504"/>
                  </a:cubicBezTo>
                  <a:lnTo>
                    <a:pt x="56924" y="41162"/>
                  </a:lnTo>
                  <a:cubicBezTo>
                    <a:pt x="57664" y="40197"/>
                    <a:pt x="57583" y="38837"/>
                    <a:pt x="56733" y="37968"/>
                  </a:cubicBezTo>
                  <a:lnTo>
                    <a:pt x="20298" y="734"/>
                  </a:lnTo>
                  <a:cubicBezTo>
                    <a:pt x="19813" y="239"/>
                    <a:pt x="19182" y="0"/>
                    <a:pt x="1855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4"/>
          <p:cNvSpPr/>
          <p:nvPr/>
        </p:nvSpPr>
        <p:spPr>
          <a:xfrm>
            <a:off x="4513457" y="1983182"/>
            <a:ext cx="3695700" cy="943023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44"/>
          <p:cNvSpPr txBox="1">
            <a:spLocks noGrp="1"/>
          </p:cNvSpPr>
          <p:nvPr>
            <p:ph type="title"/>
          </p:nvPr>
        </p:nvSpPr>
        <p:spPr>
          <a:xfrm>
            <a:off x="4513433" y="2096212"/>
            <a:ext cx="3695676" cy="6855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ПОЛЬЗОВАТЕЛИ И ПРОБЛЕМА</a:t>
            </a:r>
            <a:endParaRPr sz="2800" dirty="0"/>
          </a:p>
        </p:txBody>
      </p:sp>
      <p:sp>
        <p:nvSpPr>
          <p:cNvPr id="673" name="Google Shape;673;p44"/>
          <p:cNvSpPr txBox="1">
            <a:spLocks noGrp="1"/>
          </p:cNvSpPr>
          <p:nvPr>
            <p:ph type="subTitle" idx="1"/>
          </p:nvPr>
        </p:nvSpPr>
        <p:spPr>
          <a:xfrm>
            <a:off x="3063834" y="2781778"/>
            <a:ext cx="5393191" cy="19616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Пользователи: гости РГЭУ (РИНХ)</a:t>
            </a:r>
          </a:p>
          <a:p>
            <a:pPr marL="0" lvl="0" indent="0" algn="l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Проблема: поиск зала, в котором проходит мероприятие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4" name="Google Shape;674;p44"/>
          <p:cNvGrpSpPr/>
          <p:nvPr/>
        </p:nvGrpSpPr>
        <p:grpSpPr>
          <a:xfrm rot="-1174685">
            <a:off x="3945373" y="415209"/>
            <a:ext cx="1402339" cy="1518585"/>
            <a:chOff x="3330225" y="2727100"/>
            <a:chExt cx="1565850" cy="1695650"/>
          </a:xfrm>
        </p:grpSpPr>
        <p:sp>
          <p:nvSpPr>
            <p:cNvPr id="675" name="Google Shape;675;p44"/>
            <p:cNvSpPr/>
            <p:nvPr/>
          </p:nvSpPr>
          <p:spPr>
            <a:xfrm>
              <a:off x="3802300" y="2727100"/>
              <a:ext cx="1093775" cy="1695650"/>
            </a:xfrm>
            <a:custGeom>
              <a:avLst/>
              <a:gdLst/>
              <a:ahLst/>
              <a:cxnLst/>
              <a:rect l="l" t="t" r="r" b="b"/>
              <a:pathLst>
                <a:path w="43751" h="67826" extrusionOk="0">
                  <a:moveTo>
                    <a:pt x="4559" y="1"/>
                  </a:moveTo>
                  <a:cubicBezTo>
                    <a:pt x="4500" y="1"/>
                    <a:pt x="4442" y="3"/>
                    <a:pt x="4383" y="8"/>
                  </a:cubicBezTo>
                  <a:lnTo>
                    <a:pt x="1" y="367"/>
                  </a:lnTo>
                  <a:lnTo>
                    <a:pt x="37043" y="39288"/>
                  </a:lnTo>
                  <a:lnTo>
                    <a:pt x="16103" y="67826"/>
                  </a:lnTo>
                  <a:lnTo>
                    <a:pt x="20501" y="67540"/>
                  </a:lnTo>
                  <a:cubicBezTo>
                    <a:pt x="21117" y="67499"/>
                    <a:pt x="21686" y="67197"/>
                    <a:pt x="22066" y="66710"/>
                  </a:cubicBezTo>
                  <a:lnTo>
                    <a:pt x="43078" y="39695"/>
                  </a:lnTo>
                  <a:cubicBezTo>
                    <a:pt x="43750" y="38829"/>
                    <a:pt x="43669" y="37598"/>
                    <a:pt x="42888" y="36830"/>
                  </a:cubicBezTo>
                  <a:lnTo>
                    <a:pt x="6073" y="621"/>
                  </a:lnTo>
                  <a:cubicBezTo>
                    <a:pt x="5667" y="222"/>
                    <a:pt x="5123" y="1"/>
                    <a:pt x="45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4"/>
            <p:cNvSpPr/>
            <p:nvPr/>
          </p:nvSpPr>
          <p:spPr>
            <a:xfrm>
              <a:off x="3330225" y="2736275"/>
              <a:ext cx="1441600" cy="1686475"/>
            </a:xfrm>
            <a:custGeom>
              <a:avLst/>
              <a:gdLst/>
              <a:ahLst/>
              <a:cxnLst/>
              <a:rect l="l" t="t" r="r" b="b"/>
              <a:pathLst>
                <a:path w="57664" h="67459" extrusionOk="0">
                  <a:moveTo>
                    <a:pt x="18556" y="0"/>
                  </a:moveTo>
                  <a:cubicBezTo>
                    <a:pt x="17739" y="0"/>
                    <a:pt x="16929" y="407"/>
                    <a:pt x="16462" y="1180"/>
                  </a:cubicBezTo>
                  <a:lnTo>
                    <a:pt x="561" y="27532"/>
                  </a:lnTo>
                  <a:cubicBezTo>
                    <a:pt x="0" y="28461"/>
                    <a:pt x="120" y="29648"/>
                    <a:pt x="855" y="30446"/>
                  </a:cubicBezTo>
                  <a:lnTo>
                    <a:pt x="11200" y="41684"/>
                  </a:lnTo>
                  <a:cubicBezTo>
                    <a:pt x="11615" y="42135"/>
                    <a:pt x="11845" y="42726"/>
                    <a:pt x="11845" y="43338"/>
                  </a:cubicBezTo>
                  <a:lnTo>
                    <a:pt x="11845" y="53301"/>
                  </a:lnTo>
                  <a:cubicBezTo>
                    <a:pt x="11845" y="54676"/>
                    <a:pt x="12967" y="55744"/>
                    <a:pt x="14281" y="55744"/>
                  </a:cubicBezTo>
                  <a:cubicBezTo>
                    <a:pt x="14442" y="55744"/>
                    <a:pt x="14606" y="55728"/>
                    <a:pt x="14772" y="55694"/>
                  </a:cubicBezTo>
                  <a:lnTo>
                    <a:pt x="21041" y="54423"/>
                  </a:lnTo>
                  <a:cubicBezTo>
                    <a:pt x="21203" y="54390"/>
                    <a:pt x="21365" y="54374"/>
                    <a:pt x="21526" y="54374"/>
                  </a:cubicBezTo>
                  <a:cubicBezTo>
                    <a:pt x="22209" y="54374"/>
                    <a:pt x="22869" y="54660"/>
                    <a:pt x="23337" y="55177"/>
                  </a:cubicBezTo>
                  <a:lnTo>
                    <a:pt x="33726" y="66656"/>
                  </a:lnTo>
                  <a:cubicBezTo>
                    <a:pt x="34212" y="67193"/>
                    <a:pt x="34874" y="67458"/>
                    <a:pt x="35534" y="67458"/>
                  </a:cubicBezTo>
                  <a:cubicBezTo>
                    <a:pt x="36261" y="67458"/>
                    <a:pt x="36986" y="67137"/>
                    <a:pt x="37472" y="66504"/>
                  </a:cubicBezTo>
                  <a:lnTo>
                    <a:pt x="56924" y="41162"/>
                  </a:lnTo>
                  <a:cubicBezTo>
                    <a:pt x="57664" y="40197"/>
                    <a:pt x="57583" y="38837"/>
                    <a:pt x="56733" y="37968"/>
                  </a:cubicBezTo>
                  <a:lnTo>
                    <a:pt x="20298" y="734"/>
                  </a:lnTo>
                  <a:cubicBezTo>
                    <a:pt x="19813" y="239"/>
                    <a:pt x="19182" y="0"/>
                    <a:pt x="18556" y="0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" name="Google Shape;677;p44"/>
          <p:cNvGrpSpPr/>
          <p:nvPr/>
        </p:nvGrpSpPr>
        <p:grpSpPr>
          <a:xfrm rot="-305247">
            <a:off x="3579680" y="1273962"/>
            <a:ext cx="635713" cy="537665"/>
            <a:chOff x="1488250" y="1650750"/>
            <a:chExt cx="211450" cy="178850"/>
          </a:xfrm>
        </p:grpSpPr>
        <p:sp>
          <p:nvSpPr>
            <p:cNvPr id="678" name="Google Shape;678;p44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4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4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44"/>
          <p:cNvSpPr/>
          <p:nvPr/>
        </p:nvSpPr>
        <p:spPr>
          <a:xfrm>
            <a:off x="8010283" y="760736"/>
            <a:ext cx="827448" cy="827539"/>
          </a:xfrm>
          <a:custGeom>
            <a:avLst/>
            <a:gdLst/>
            <a:ahLst/>
            <a:cxnLst/>
            <a:rect l="l" t="t" r="r" b="b"/>
            <a:pathLst>
              <a:path w="17707" h="17708" extrusionOk="0">
                <a:moveTo>
                  <a:pt x="8854" y="1"/>
                </a:moveTo>
                <a:cubicBezTo>
                  <a:pt x="6506" y="1"/>
                  <a:pt x="4254" y="934"/>
                  <a:pt x="2594" y="2594"/>
                </a:cubicBezTo>
                <a:cubicBezTo>
                  <a:pt x="934" y="4254"/>
                  <a:pt x="1" y="6506"/>
                  <a:pt x="1" y="8854"/>
                </a:cubicBezTo>
                <a:cubicBezTo>
                  <a:pt x="1" y="11202"/>
                  <a:pt x="934" y="13454"/>
                  <a:pt x="2594" y="15115"/>
                </a:cubicBezTo>
                <a:cubicBezTo>
                  <a:pt x="4254" y="16775"/>
                  <a:pt x="6506" y="17707"/>
                  <a:pt x="8854" y="17707"/>
                </a:cubicBezTo>
                <a:cubicBezTo>
                  <a:pt x="11202" y="17707"/>
                  <a:pt x="13453" y="16775"/>
                  <a:pt x="15115" y="15115"/>
                </a:cubicBezTo>
                <a:cubicBezTo>
                  <a:pt x="16775" y="13454"/>
                  <a:pt x="17707" y="11202"/>
                  <a:pt x="17707" y="8854"/>
                </a:cubicBezTo>
                <a:cubicBezTo>
                  <a:pt x="17707" y="6506"/>
                  <a:pt x="16775" y="4254"/>
                  <a:pt x="15115" y="2594"/>
                </a:cubicBezTo>
                <a:cubicBezTo>
                  <a:pt x="13453" y="934"/>
                  <a:pt x="11202" y="1"/>
                  <a:pt x="8854" y="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3" name="Google Shape;683;p44"/>
          <p:cNvGrpSpPr/>
          <p:nvPr/>
        </p:nvGrpSpPr>
        <p:grpSpPr>
          <a:xfrm rot="-660510">
            <a:off x="8464081" y="1278960"/>
            <a:ext cx="523162" cy="527643"/>
            <a:chOff x="1800663" y="1153014"/>
            <a:chExt cx="174987" cy="176486"/>
          </a:xfrm>
        </p:grpSpPr>
        <p:sp>
          <p:nvSpPr>
            <p:cNvPr id="684" name="Google Shape;684;p44"/>
            <p:cNvSpPr/>
            <p:nvPr/>
          </p:nvSpPr>
          <p:spPr>
            <a:xfrm>
              <a:off x="1811400" y="1165275"/>
              <a:ext cx="164250" cy="164225"/>
            </a:xfrm>
            <a:custGeom>
              <a:avLst/>
              <a:gdLst/>
              <a:ahLst/>
              <a:cxnLst/>
              <a:rect l="l" t="t" r="r" b="b"/>
              <a:pathLst>
                <a:path w="6570" h="6569" extrusionOk="0">
                  <a:moveTo>
                    <a:pt x="469" y="0"/>
                  </a:moveTo>
                  <a:cubicBezTo>
                    <a:pt x="210" y="0"/>
                    <a:pt x="0" y="210"/>
                    <a:pt x="0" y="469"/>
                  </a:cubicBezTo>
                  <a:lnTo>
                    <a:pt x="0" y="6100"/>
                  </a:lnTo>
                  <a:cubicBezTo>
                    <a:pt x="0" y="6359"/>
                    <a:pt x="210" y="6569"/>
                    <a:pt x="469" y="6569"/>
                  </a:cubicBezTo>
                  <a:lnTo>
                    <a:pt x="6100" y="6569"/>
                  </a:lnTo>
                  <a:cubicBezTo>
                    <a:pt x="6359" y="6569"/>
                    <a:pt x="6569" y="6359"/>
                    <a:pt x="6569" y="6100"/>
                  </a:cubicBezTo>
                  <a:lnTo>
                    <a:pt x="6569" y="469"/>
                  </a:lnTo>
                  <a:cubicBezTo>
                    <a:pt x="6569" y="211"/>
                    <a:pt x="6359" y="0"/>
                    <a:pt x="6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4"/>
            <p:cNvSpPr/>
            <p:nvPr/>
          </p:nvSpPr>
          <p:spPr>
            <a:xfrm>
              <a:off x="1800663" y="1153014"/>
              <a:ext cx="160251" cy="160275"/>
            </a:xfrm>
            <a:custGeom>
              <a:avLst/>
              <a:gdLst/>
              <a:ahLst/>
              <a:cxnLst/>
              <a:rect l="l" t="t" r="r" b="b"/>
              <a:pathLst>
                <a:path w="6569" h="6570" extrusionOk="0">
                  <a:moveTo>
                    <a:pt x="541" y="1"/>
                  </a:moveTo>
                  <a:cubicBezTo>
                    <a:pt x="243" y="1"/>
                    <a:pt x="0" y="244"/>
                    <a:pt x="0" y="543"/>
                  </a:cubicBezTo>
                  <a:lnTo>
                    <a:pt x="0" y="6028"/>
                  </a:lnTo>
                  <a:cubicBezTo>
                    <a:pt x="0" y="6327"/>
                    <a:pt x="243" y="6570"/>
                    <a:pt x="541" y="6570"/>
                  </a:cubicBezTo>
                  <a:lnTo>
                    <a:pt x="6027" y="6570"/>
                  </a:lnTo>
                  <a:cubicBezTo>
                    <a:pt x="6326" y="6570"/>
                    <a:pt x="6568" y="6327"/>
                    <a:pt x="6568" y="6028"/>
                  </a:cubicBezTo>
                  <a:lnTo>
                    <a:pt x="6568" y="543"/>
                  </a:lnTo>
                  <a:cubicBezTo>
                    <a:pt x="6568" y="244"/>
                    <a:pt x="6326" y="1"/>
                    <a:pt x="602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4"/>
            <p:cNvSpPr/>
            <p:nvPr/>
          </p:nvSpPr>
          <p:spPr>
            <a:xfrm>
              <a:off x="1844300" y="1176925"/>
              <a:ext cx="72800" cy="88625"/>
            </a:xfrm>
            <a:custGeom>
              <a:avLst/>
              <a:gdLst/>
              <a:ahLst/>
              <a:cxnLst/>
              <a:rect l="l" t="t" r="r" b="b"/>
              <a:pathLst>
                <a:path w="2912" h="3545" extrusionOk="0">
                  <a:moveTo>
                    <a:pt x="1443" y="285"/>
                  </a:moveTo>
                  <a:cubicBezTo>
                    <a:pt x="1903" y="285"/>
                    <a:pt x="2279" y="660"/>
                    <a:pt x="2279" y="1121"/>
                  </a:cubicBezTo>
                  <a:lnTo>
                    <a:pt x="2279" y="1497"/>
                  </a:lnTo>
                  <a:lnTo>
                    <a:pt x="606" y="1497"/>
                  </a:lnTo>
                  <a:lnTo>
                    <a:pt x="606" y="1121"/>
                  </a:lnTo>
                  <a:cubicBezTo>
                    <a:pt x="606" y="660"/>
                    <a:pt x="982" y="285"/>
                    <a:pt x="1443" y="285"/>
                  </a:cubicBezTo>
                  <a:close/>
                  <a:moveTo>
                    <a:pt x="1443" y="1"/>
                  </a:moveTo>
                  <a:cubicBezTo>
                    <a:pt x="825" y="1"/>
                    <a:pt x="322" y="503"/>
                    <a:pt x="322" y="1121"/>
                  </a:cubicBezTo>
                  <a:lnTo>
                    <a:pt x="322" y="1498"/>
                  </a:lnTo>
                  <a:lnTo>
                    <a:pt x="315" y="1498"/>
                  </a:lnTo>
                  <a:cubicBezTo>
                    <a:pt x="141" y="1498"/>
                    <a:pt x="1" y="1639"/>
                    <a:pt x="1" y="1812"/>
                  </a:cubicBezTo>
                  <a:lnTo>
                    <a:pt x="1" y="3230"/>
                  </a:lnTo>
                  <a:cubicBezTo>
                    <a:pt x="1" y="3404"/>
                    <a:pt x="141" y="3544"/>
                    <a:pt x="315" y="3544"/>
                  </a:cubicBezTo>
                  <a:lnTo>
                    <a:pt x="2596" y="3544"/>
                  </a:lnTo>
                  <a:cubicBezTo>
                    <a:pt x="2770" y="3544"/>
                    <a:pt x="2912" y="3404"/>
                    <a:pt x="2912" y="3230"/>
                  </a:cubicBezTo>
                  <a:lnTo>
                    <a:pt x="2912" y="1812"/>
                  </a:lnTo>
                  <a:cubicBezTo>
                    <a:pt x="2912" y="1639"/>
                    <a:pt x="2771" y="1498"/>
                    <a:pt x="2596" y="1498"/>
                  </a:cubicBezTo>
                  <a:lnTo>
                    <a:pt x="2562" y="1498"/>
                  </a:lnTo>
                  <a:lnTo>
                    <a:pt x="2562" y="1121"/>
                  </a:lnTo>
                  <a:cubicBezTo>
                    <a:pt x="2562" y="503"/>
                    <a:pt x="2060" y="1"/>
                    <a:pt x="14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4"/>
            <p:cNvSpPr/>
            <p:nvPr/>
          </p:nvSpPr>
          <p:spPr>
            <a:xfrm>
              <a:off x="1870975" y="1223425"/>
              <a:ext cx="18950" cy="31675"/>
            </a:xfrm>
            <a:custGeom>
              <a:avLst/>
              <a:gdLst/>
              <a:ahLst/>
              <a:cxnLst/>
              <a:rect l="l" t="t" r="r" b="b"/>
              <a:pathLst>
                <a:path w="758" h="1267" extrusionOk="0">
                  <a:moveTo>
                    <a:pt x="393" y="1"/>
                  </a:moveTo>
                  <a:cubicBezTo>
                    <a:pt x="368" y="1"/>
                    <a:pt x="343" y="3"/>
                    <a:pt x="318" y="8"/>
                  </a:cubicBezTo>
                  <a:cubicBezTo>
                    <a:pt x="179" y="36"/>
                    <a:pt x="64" y="149"/>
                    <a:pt x="35" y="288"/>
                  </a:cubicBezTo>
                  <a:cubicBezTo>
                    <a:pt x="0" y="454"/>
                    <a:pt x="80" y="606"/>
                    <a:pt x="208" y="681"/>
                  </a:cubicBezTo>
                  <a:cubicBezTo>
                    <a:pt x="234" y="697"/>
                    <a:pt x="249" y="726"/>
                    <a:pt x="241" y="754"/>
                  </a:cubicBezTo>
                  <a:lnTo>
                    <a:pt x="178" y="989"/>
                  </a:lnTo>
                  <a:cubicBezTo>
                    <a:pt x="140" y="1129"/>
                    <a:pt x="245" y="1266"/>
                    <a:pt x="390" y="1266"/>
                  </a:cubicBezTo>
                  <a:cubicBezTo>
                    <a:pt x="535" y="1266"/>
                    <a:pt x="639" y="1129"/>
                    <a:pt x="601" y="989"/>
                  </a:cubicBezTo>
                  <a:lnTo>
                    <a:pt x="539" y="757"/>
                  </a:lnTo>
                  <a:cubicBezTo>
                    <a:pt x="530" y="728"/>
                    <a:pt x="546" y="698"/>
                    <a:pt x="573" y="683"/>
                  </a:cubicBezTo>
                  <a:cubicBezTo>
                    <a:pt x="683" y="621"/>
                    <a:pt x="758" y="502"/>
                    <a:pt x="758" y="366"/>
                  </a:cubicBezTo>
                  <a:cubicBezTo>
                    <a:pt x="758" y="164"/>
                    <a:pt x="594" y="1"/>
                    <a:pt x="393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4"/>
            <p:cNvSpPr/>
            <p:nvPr/>
          </p:nvSpPr>
          <p:spPr>
            <a:xfrm>
              <a:off x="1844300" y="1271200"/>
              <a:ext cx="72800" cy="6775"/>
            </a:xfrm>
            <a:custGeom>
              <a:avLst/>
              <a:gdLst/>
              <a:ahLst/>
              <a:cxnLst/>
              <a:rect l="l" t="t" r="r" b="b"/>
              <a:pathLst>
                <a:path w="2912" h="271" extrusionOk="0">
                  <a:moveTo>
                    <a:pt x="135" y="1"/>
                  </a:moveTo>
                  <a:cubicBezTo>
                    <a:pt x="61" y="1"/>
                    <a:pt x="1" y="61"/>
                    <a:pt x="1" y="135"/>
                  </a:cubicBezTo>
                  <a:cubicBezTo>
                    <a:pt x="1" y="210"/>
                    <a:pt x="61" y="271"/>
                    <a:pt x="135" y="271"/>
                  </a:cubicBezTo>
                  <a:lnTo>
                    <a:pt x="2776" y="271"/>
                  </a:lnTo>
                  <a:cubicBezTo>
                    <a:pt x="2850" y="271"/>
                    <a:pt x="2912" y="210"/>
                    <a:pt x="2912" y="135"/>
                  </a:cubicBezTo>
                  <a:cubicBezTo>
                    <a:pt x="2912" y="61"/>
                    <a:pt x="2851" y="1"/>
                    <a:pt x="27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4"/>
            <p:cNvSpPr/>
            <p:nvPr/>
          </p:nvSpPr>
          <p:spPr>
            <a:xfrm>
              <a:off x="1844300" y="1282625"/>
              <a:ext cx="72800" cy="6750"/>
            </a:xfrm>
            <a:custGeom>
              <a:avLst/>
              <a:gdLst/>
              <a:ahLst/>
              <a:cxnLst/>
              <a:rect l="l" t="t" r="r" b="b"/>
              <a:pathLst>
                <a:path w="2912" h="270" extrusionOk="0">
                  <a:moveTo>
                    <a:pt x="135" y="1"/>
                  </a:moveTo>
                  <a:cubicBezTo>
                    <a:pt x="61" y="1"/>
                    <a:pt x="1" y="61"/>
                    <a:pt x="1" y="135"/>
                  </a:cubicBezTo>
                  <a:cubicBezTo>
                    <a:pt x="1" y="209"/>
                    <a:pt x="61" y="270"/>
                    <a:pt x="135" y="270"/>
                  </a:cubicBezTo>
                  <a:lnTo>
                    <a:pt x="2776" y="270"/>
                  </a:lnTo>
                  <a:cubicBezTo>
                    <a:pt x="2850" y="270"/>
                    <a:pt x="2912" y="209"/>
                    <a:pt x="2912" y="135"/>
                  </a:cubicBezTo>
                  <a:cubicBezTo>
                    <a:pt x="2912" y="61"/>
                    <a:pt x="2851" y="1"/>
                    <a:pt x="27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>
            <a:spLocks noGrp="1"/>
          </p:cNvSpPr>
          <p:nvPr>
            <p:ph type="title"/>
          </p:nvPr>
        </p:nvSpPr>
        <p:spPr>
          <a:xfrm>
            <a:off x="749971" y="359446"/>
            <a:ext cx="52047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 smtClean="0"/>
              <a:t>КАК РЕШАЮТ ПРОБЛЕМУ СЕЙЧАС</a:t>
            </a:r>
            <a:endParaRPr lang="ru-RU" sz="28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1"/>
          <p:cNvSpPr txBox="1">
            <a:spLocks noGrp="1"/>
          </p:cNvSpPr>
          <p:nvPr>
            <p:ph type="body" idx="1"/>
          </p:nvPr>
        </p:nvSpPr>
        <p:spPr>
          <a:xfrm>
            <a:off x="1280337" y="1332186"/>
            <a:ext cx="7437993" cy="33569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240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 ставят стойки с указанием пути, а также волонтеров, которые подсказывают дорогу. Каждый раз распечатывать листы с новой информацией достаточно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затратно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 студенты не всегда могут уйти с занятий чтобы помочь гостям.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9" name="Google Shape;589;p41"/>
          <p:cNvGrpSpPr/>
          <p:nvPr/>
        </p:nvGrpSpPr>
        <p:grpSpPr>
          <a:xfrm>
            <a:off x="631825" y="3442269"/>
            <a:ext cx="602875" cy="840852"/>
            <a:chOff x="720000" y="3359225"/>
            <a:chExt cx="518825" cy="723625"/>
          </a:xfrm>
        </p:grpSpPr>
        <p:sp>
          <p:nvSpPr>
            <p:cNvPr id="590" name="Google Shape;590;p41"/>
            <p:cNvSpPr/>
            <p:nvPr/>
          </p:nvSpPr>
          <p:spPr>
            <a:xfrm>
              <a:off x="746950" y="3359225"/>
              <a:ext cx="491875" cy="710925"/>
            </a:xfrm>
            <a:custGeom>
              <a:avLst/>
              <a:gdLst/>
              <a:ahLst/>
              <a:cxnLst/>
              <a:rect l="l" t="t" r="r" b="b"/>
              <a:pathLst>
                <a:path w="19675" h="28437" extrusionOk="0">
                  <a:moveTo>
                    <a:pt x="7607" y="0"/>
                  </a:moveTo>
                  <a:cubicBezTo>
                    <a:pt x="7354" y="0"/>
                    <a:pt x="7109" y="62"/>
                    <a:pt x="6889" y="175"/>
                  </a:cubicBezTo>
                  <a:lnTo>
                    <a:pt x="6887" y="174"/>
                  </a:lnTo>
                  <a:lnTo>
                    <a:pt x="6005" y="580"/>
                  </a:lnTo>
                  <a:lnTo>
                    <a:pt x="5895" y="1900"/>
                  </a:lnTo>
                  <a:lnTo>
                    <a:pt x="221" y="23518"/>
                  </a:lnTo>
                  <a:cubicBezTo>
                    <a:pt x="0" y="24358"/>
                    <a:pt x="503" y="25217"/>
                    <a:pt x="1343" y="25438"/>
                  </a:cubicBezTo>
                  <a:lnTo>
                    <a:pt x="11670" y="28148"/>
                  </a:lnTo>
                  <a:cubicBezTo>
                    <a:pt x="11713" y="28159"/>
                    <a:pt x="11757" y="28168"/>
                    <a:pt x="11800" y="28175"/>
                  </a:cubicBezTo>
                  <a:lnTo>
                    <a:pt x="11895" y="28436"/>
                  </a:lnTo>
                  <a:lnTo>
                    <a:pt x="12719" y="28058"/>
                  </a:lnTo>
                  <a:cubicBezTo>
                    <a:pt x="12724" y="28055"/>
                    <a:pt x="12731" y="28053"/>
                    <a:pt x="12736" y="28050"/>
                  </a:cubicBezTo>
                  <a:lnTo>
                    <a:pt x="12756" y="28042"/>
                  </a:lnTo>
                  <a:lnTo>
                    <a:pt x="12757" y="28040"/>
                  </a:lnTo>
                  <a:cubicBezTo>
                    <a:pt x="13154" y="27846"/>
                    <a:pt x="13468" y="27487"/>
                    <a:pt x="13590" y="27026"/>
                  </a:cubicBezTo>
                  <a:lnTo>
                    <a:pt x="19454" y="4681"/>
                  </a:lnTo>
                  <a:cubicBezTo>
                    <a:pt x="19675" y="3841"/>
                    <a:pt x="19172" y="2982"/>
                    <a:pt x="18333" y="2763"/>
                  </a:cubicBezTo>
                  <a:lnTo>
                    <a:pt x="8005" y="52"/>
                  </a:lnTo>
                  <a:cubicBezTo>
                    <a:pt x="7872" y="17"/>
                    <a:pt x="7738" y="0"/>
                    <a:pt x="7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720000" y="3361625"/>
              <a:ext cx="500200" cy="721225"/>
            </a:xfrm>
            <a:custGeom>
              <a:avLst/>
              <a:gdLst/>
              <a:ahLst/>
              <a:cxnLst/>
              <a:rect l="l" t="t" r="r" b="b"/>
              <a:pathLst>
                <a:path w="20008" h="28849" extrusionOk="0">
                  <a:moveTo>
                    <a:pt x="6725" y="1"/>
                  </a:moveTo>
                  <a:cubicBezTo>
                    <a:pt x="6679" y="1"/>
                    <a:pt x="6636" y="31"/>
                    <a:pt x="6624" y="78"/>
                  </a:cubicBezTo>
                  <a:lnTo>
                    <a:pt x="15" y="25261"/>
                  </a:lnTo>
                  <a:cubicBezTo>
                    <a:pt x="1" y="25318"/>
                    <a:pt x="34" y="25375"/>
                    <a:pt x="90" y="25389"/>
                  </a:cubicBezTo>
                  <a:lnTo>
                    <a:pt x="13256" y="28845"/>
                  </a:lnTo>
                  <a:cubicBezTo>
                    <a:pt x="13265" y="28847"/>
                    <a:pt x="13274" y="28848"/>
                    <a:pt x="13283" y="28848"/>
                  </a:cubicBezTo>
                  <a:cubicBezTo>
                    <a:pt x="13329" y="28848"/>
                    <a:pt x="13372" y="28817"/>
                    <a:pt x="13384" y="28770"/>
                  </a:cubicBezTo>
                  <a:lnTo>
                    <a:pt x="19993" y="3586"/>
                  </a:lnTo>
                  <a:cubicBezTo>
                    <a:pt x="20008" y="3531"/>
                    <a:pt x="19974" y="3474"/>
                    <a:pt x="19918" y="3459"/>
                  </a:cubicBezTo>
                  <a:lnTo>
                    <a:pt x="6752" y="4"/>
                  </a:lnTo>
                  <a:cubicBezTo>
                    <a:pt x="6743" y="2"/>
                    <a:pt x="6734" y="1"/>
                    <a:pt x="672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>
              <a:off x="837125" y="3413050"/>
              <a:ext cx="335800" cy="352250"/>
            </a:xfrm>
            <a:custGeom>
              <a:avLst/>
              <a:gdLst/>
              <a:ahLst/>
              <a:cxnLst/>
              <a:rect l="l" t="t" r="r" b="b"/>
              <a:pathLst>
                <a:path w="13432" h="14090" extrusionOk="0">
                  <a:moveTo>
                    <a:pt x="3020" y="1"/>
                  </a:moveTo>
                  <a:cubicBezTo>
                    <a:pt x="2994" y="1"/>
                    <a:pt x="2970" y="18"/>
                    <a:pt x="2963" y="46"/>
                  </a:cubicBezTo>
                  <a:lnTo>
                    <a:pt x="9" y="11299"/>
                  </a:lnTo>
                  <a:cubicBezTo>
                    <a:pt x="1" y="11332"/>
                    <a:pt x="19" y="11365"/>
                    <a:pt x="52" y="11373"/>
                  </a:cubicBezTo>
                  <a:lnTo>
                    <a:pt x="10395" y="14088"/>
                  </a:lnTo>
                  <a:cubicBezTo>
                    <a:pt x="10400" y="14089"/>
                    <a:pt x="10405" y="14090"/>
                    <a:pt x="10411" y="14090"/>
                  </a:cubicBezTo>
                  <a:cubicBezTo>
                    <a:pt x="10437" y="14090"/>
                    <a:pt x="10462" y="14072"/>
                    <a:pt x="10469" y="14045"/>
                  </a:cubicBezTo>
                  <a:lnTo>
                    <a:pt x="13423" y="2790"/>
                  </a:lnTo>
                  <a:cubicBezTo>
                    <a:pt x="13431" y="2758"/>
                    <a:pt x="13411" y="2726"/>
                    <a:pt x="13379" y="2718"/>
                  </a:cubicBezTo>
                  <a:lnTo>
                    <a:pt x="3036" y="3"/>
                  </a:lnTo>
                  <a:cubicBezTo>
                    <a:pt x="3031" y="2"/>
                    <a:pt x="3025" y="1"/>
                    <a:pt x="3020" y="1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1"/>
            <p:cNvSpPr/>
            <p:nvPr/>
          </p:nvSpPr>
          <p:spPr>
            <a:xfrm>
              <a:off x="932775" y="3523400"/>
              <a:ext cx="144425" cy="131600"/>
            </a:xfrm>
            <a:custGeom>
              <a:avLst/>
              <a:gdLst/>
              <a:ahLst/>
              <a:cxnLst/>
              <a:rect l="l" t="t" r="r" b="b"/>
              <a:pathLst>
                <a:path w="5777" h="5264" extrusionOk="0">
                  <a:moveTo>
                    <a:pt x="2888" y="1"/>
                  </a:moveTo>
                  <a:cubicBezTo>
                    <a:pt x="2215" y="1"/>
                    <a:pt x="1542" y="258"/>
                    <a:pt x="1028" y="772"/>
                  </a:cubicBezTo>
                  <a:cubicBezTo>
                    <a:pt x="1" y="1799"/>
                    <a:pt x="1" y="3465"/>
                    <a:pt x="1028" y="4493"/>
                  </a:cubicBezTo>
                  <a:cubicBezTo>
                    <a:pt x="1542" y="5007"/>
                    <a:pt x="2215" y="5263"/>
                    <a:pt x="2888" y="5263"/>
                  </a:cubicBezTo>
                  <a:cubicBezTo>
                    <a:pt x="3562" y="5263"/>
                    <a:pt x="4235" y="5007"/>
                    <a:pt x="4749" y="4493"/>
                  </a:cubicBezTo>
                  <a:cubicBezTo>
                    <a:pt x="5776" y="3465"/>
                    <a:pt x="5776" y="1799"/>
                    <a:pt x="4749" y="772"/>
                  </a:cubicBezTo>
                  <a:cubicBezTo>
                    <a:pt x="4235" y="258"/>
                    <a:pt x="3562" y="1"/>
                    <a:pt x="288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977250" y="3552750"/>
              <a:ext cx="62450" cy="62625"/>
            </a:xfrm>
            <a:custGeom>
              <a:avLst/>
              <a:gdLst/>
              <a:ahLst/>
              <a:cxnLst/>
              <a:rect l="l" t="t" r="r" b="b"/>
              <a:pathLst>
                <a:path w="2498" h="2505" extrusionOk="0">
                  <a:moveTo>
                    <a:pt x="658" y="0"/>
                  </a:moveTo>
                  <a:lnTo>
                    <a:pt x="1" y="2505"/>
                  </a:lnTo>
                  <a:lnTo>
                    <a:pt x="1" y="2505"/>
                  </a:lnTo>
                  <a:lnTo>
                    <a:pt x="2498" y="1821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821675" y="3724600"/>
              <a:ext cx="53025" cy="47875"/>
            </a:xfrm>
            <a:custGeom>
              <a:avLst/>
              <a:gdLst/>
              <a:ahLst/>
              <a:cxnLst/>
              <a:rect l="l" t="t" r="r" b="b"/>
              <a:pathLst>
                <a:path w="2121" h="1915" extrusionOk="0">
                  <a:moveTo>
                    <a:pt x="1060" y="0"/>
                  </a:moveTo>
                  <a:cubicBezTo>
                    <a:pt x="635" y="0"/>
                    <a:pt x="248" y="284"/>
                    <a:pt x="135" y="714"/>
                  </a:cubicBezTo>
                  <a:cubicBezTo>
                    <a:pt x="1" y="1225"/>
                    <a:pt x="307" y="1749"/>
                    <a:pt x="817" y="1883"/>
                  </a:cubicBezTo>
                  <a:cubicBezTo>
                    <a:pt x="899" y="1904"/>
                    <a:pt x="981" y="1914"/>
                    <a:pt x="1061" y="1914"/>
                  </a:cubicBezTo>
                  <a:cubicBezTo>
                    <a:pt x="1485" y="1914"/>
                    <a:pt x="1873" y="1630"/>
                    <a:pt x="1986" y="1200"/>
                  </a:cubicBezTo>
                  <a:cubicBezTo>
                    <a:pt x="2120" y="688"/>
                    <a:pt x="1814" y="166"/>
                    <a:pt x="1303" y="32"/>
                  </a:cubicBezTo>
                  <a:cubicBezTo>
                    <a:pt x="1222" y="10"/>
                    <a:pt x="1140" y="0"/>
                    <a:pt x="10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888800" y="3742200"/>
              <a:ext cx="53000" cy="47875"/>
            </a:xfrm>
            <a:custGeom>
              <a:avLst/>
              <a:gdLst/>
              <a:ahLst/>
              <a:cxnLst/>
              <a:rect l="l" t="t" r="r" b="b"/>
              <a:pathLst>
                <a:path w="2120" h="1915" extrusionOk="0">
                  <a:moveTo>
                    <a:pt x="1059" y="1"/>
                  </a:moveTo>
                  <a:cubicBezTo>
                    <a:pt x="635" y="1"/>
                    <a:pt x="247" y="285"/>
                    <a:pt x="134" y="715"/>
                  </a:cubicBezTo>
                  <a:cubicBezTo>
                    <a:pt x="0" y="1226"/>
                    <a:pt x="306" y="1749"/>
                    <a:pt x="817" y="1883"/>
                  </a:cubicBezTo>
                  <a:cubicBezTo>
                    <a:pt x="898" y="1905"/>
                    <a:pt x="980" y="1915"/>
                    <a:pt x="1060" y="1915"/>
                  </a:cubicBezTo>
                  <a:cubicBezTo>
                    <a:pt x="1485" y="1915"/>
                    <a:pt x="1873" y="1630"/>
                    <a:pt x="1985" y="1201"/>
                  </a:cubicBezTo>
                  <a:cubicBezTo>
                    <a:pt x="2120" y="690"/>
                    <a:pt x="1814" y="166"/>
                    <a:pt x="1303" y="32"/>
                  </a:cubicBezTo>
                  <a:cubicBezTo>
                    <a:pt x="1221" y="11"/>
                    <a:pt x="1140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955925" y="3759800"/>
              <a:ext cx="52975" cy="47900"/>
            </a:xfrm>
            <a:custGeom>
              <a:avLst/>
              <a:gdLst/>
              <a:ahLst/>
              <a:cxnLst/>
              <a:rect l="l" t="t" r="r" b="b"/>
              <a:pathLst>
                <a:path w="2119" h="1916" extrusionOk="0">
                  <a:moveTo>
                    <a:pt x="1059" y="1"/>
                  </a:moveTo>
                  <a:cubicBezTo>
                    <a:pt x="635" y="1"/>
                    <a:pt x="247" y="286"/>
                    <a:pt x="134" y="715"/>
                  </a:cubicBezTo>
                  <a:cubicBezTo>
                    <a:pt x="1" y="1226"/>
                    <a:pt x="305" y="1749"/>
                    <a:pt x="817" y="1884"/>
                  </a:cubicBezTo>
                  <a:cubicBezTo>
                    <a:pt x="899" y="1905"/>
                    <a:pt x="980" y="1915"/>
                    <a:pt x="1061" y="1915"/>
                  </a:cubicBezTo>
                  <a:cubicBezTo>
                    <a:pt x="1485" y="1915"/>
                    <a:pt x="1873" y="1631"/>
                    <a:pt x="1986" y="1201"/>
                  </a:cubicBezTo>
                  <a:cubicBezTo>
                    <a:pt x="2119" y="690"/>
                    <a:pt x="1814" y="167"/>
                    <a:pt x="1302" y="33"/>
                  </a:cubicBezTo>
                  <a:cubicBezTo>
                    <a:pt x="1221" y="11"/>
                    <a:pt x="1139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804850" y="3797450"/>
              <a:ext cx="266300" cy="94175"/>
            </a:xfrm>
            <a:custGeom>
              <a:avLst/>
              <a:gdLst/>
              <a:ahLst/>
              <a:cxnLst/>
              <a:rect l="l" t="t" r="r" b="b"/>
              <a:pathLst>
                <a:path w="10652" h="3767" extrusionOk="0">
                  <a:moveTo>
                    <a:pt x="757" y="0"/>
                  </a:moveTo>
                  <a:cubicBezTo>
                    <a:pt x="454" y="0"/>
                    <a:pt x="177" y="204"/>
                    <a:pt x="96" y="511"/>
                  </a:cubicBezTo>
                  <a:cubicBezTo>
                    <a:pt x="1" y="876"/>
                    <a:pt x="219" y="1249"/>
                    <a:pt x="584" y="1345"/>
                  </a:cubicBezTo>
                  <a:lnTo>
                    <a:pt x="9722" y="3744"/>
                  </a:lnTo>
                  <a:cubicBezTo>
                    <a:pt x="9780" y="3759"/>
                    <a:pt x="9838" y="3766"/>
                    <a:pt x="9895" y="3766"/>
                  </a:cubicBezTo>
                  <a:cubicBezTo>
                    <a:pt x="10199" y="3766"/>
                    <a:pt x="10476" y="3563"/>
                    <a:pt x="10556" y="3256"/>
                  </a:cubicBezTo>
                  <a:cubicBezTo>
                    <a:pt x="10652" y="2890"/>
                    <a:pt x="10433" y="2517"/>
                    <a:pt x="10069" y="2421"/>
                  </a:cubicBezTo>
                  <a:lnTo>
                    <a:pt x="931" y="23"/>
                  </a:lnTo>
                  <a:cubicBezTo>
                    <a:pt x="873" y="8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790550" y="3852000"/>
              <a:ext cx="266300" cy="94150"/>
            </a:xfrm>
            <a:custGeom>
              <a:avLst/>
              <a:gdLst/>
              <a:ahLst/>
              <a:cxnLst/>
              <a:rect l="l" t="t" r="r" b="b"/>
              <a:pathLst>
                <a:path w="10652" h="3766" extrusionOk="0">
                  <a:moveTo>
                    <a:pt x="757" y="0"/>
                  </a:moveTo>
                  <a:cubicBezTo>
                    <a:pt x="453" y="0"/>
                    <a:pt x="177" y="204"/>
                    <a:pt x="96" y="511"/>
                  </a:cubicBezTo>
                  <a:cubicBezTo>
                    <a:pt x="0" y="875"/>
                    <a:pt x="219" y="1249"/>
                    <a:pt x="584" y="1345"/>
                  </a:cubicBezTo>
                  <a:lnTo>
                    <a:pt x="9721" y="3743"/>
                  </a:lnTo>
                  <a:cubicBezTo>
                    <a:pt x="9779" y="3759"/>
                    <a:pt x="9838" y="3766"/>
                    <a:pt x="9895" y="3766"/>
                  </a:cubicBezTo>
                  <a:cubicBezTo>
                    <a:pt x="10198" y="3766"/>
                    <a:pt x="10475" y="3563"/>
                    <a:pt x="10556" y="3255"/>
                  </a:cubicBezTo>
                  <a:cubicBezTo>
                    <a:pt x="10652" y="2890"/>
                    <a:pt x="10433" y="2517"/>
                    <a:pt x="10068" y="2421"/>
                  </a:cubicBezTo>
                  <a:lnTo>
                    <a:pt x="930" y="23"/>
                  </a:lnTo>
                  <a:cubicBezTo>
                    <a:pt x="872" y="7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776200" y="3906525"/>
              <a:ext cx="266350" cy="94150"/>
            </a:xfrm>
            <a:custGeom>
              <a:avLst/>
              <a:gdLst/>
              <a:ahLst/>
              <a:cxnLst/>
              <a:rect l="l" t="t" r="r" b="b"/>
              <a:pathLst>
                <a:path w="10654" h="3766" extrusionOk="0">
                  <a:moveTo>
                    <a:pt x="758" y="1"/>
                  </a:moveTo>
                  <a:cubicBezTo>
                    <a:pt x="455" y="1"/>
                    <a:pt x="178" y="204"/>
                    <a:pt x="98" y="510"/>
                  </a:cubicBezTo>
                  <a:cubicBezTo>
                    <a:pt x="1" y="876"/>
                    <a:pt x="219" y="1249"/>
                    <a:pt x="585" y="1345"/>
                  </a:cubicBezTo>
                  <a:lnTo>
                    <a:pt x="9722" y="3743"/>
                  </a:lnTo>
                  <a:cubicBezTo>
                    <a:pt x="9780" y="3758"/>
                    <a:pt x="9839" y="3766"/>
                    <a:pt x="9896" y="3766"/>
                  </a:cubicBezTo>
                  <a:cubicBezTo>
                    <a:pt x="10200" y="3766"/>
                    <a:pt x="10477" y="3563"/>
                    <a:pt x="10558" y="3256"/>
                  </a:cubicBezTo>
                  <a:cubicBezTo>
                    <a:pt x="10653" y="2891"/>
                    <a:pt x="10435" y="2518"/>
                    <a:pt x="10070" y="2422"/>
                  </a:cubicBezTo>
                  <a:lnTo>
                    <a:pt x="932" y="24"/>
                  </a:lnTo>
                  <a:cubicBezTo>
                    <a:pt x="874" y="8"/>
                    <a:pt x="815" y="1"/>
                    <a:pt x="75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1" name="Google Shape;6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66604">
            <a:off x="7306526" y="3660409"/>
            <a:ext cx="1993699" cy="12159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p41"/>
          <p:cNvGrpSpPr/>
          <p:nvPr/>
        </p:nvGrpSpPr>
        <p:grpSpPr>
          <a:xfrm rot="-562570">
            <a:off x="193256" y="380746"/>
            <a:ext cx="635717" cy="537668"/>
            <a:chOff x="1488250" y="1650750"/>
            <a:chExt cx="211450" cy="178850"/>
          </a:xfrm>
        </p:grpSpPr>
        <p:sp>
          <p:nvSpPr>
            <p:cNvPr id="603" name="Google Shape;603;p41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52047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 smtClean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РЕШЕНИЕ</a:t>
            </a:r>
            <a:endParaRPr sz="28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1"/>
          <p:cNvSpPr txBox="1">
            <a:spLocks noGrp="1"/>
          </p:cNvSpPr>
          <p:nvPr>
            <p:ph type="body" idx="1"/>
          </p:nvPr>
        </p:nvSpPr>
        <p:spPr>
          <a:xfrm>
            <a:off x="1280337" y="1332186"/>
            <a:ext cx="7437993" cy="33569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240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создаем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-навигационное веб-приложение,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основная задача которого состоит в том, чтобы координировать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гостей в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стенах университета. </a:t>
            </a:r>
          </a:p>
        </p:txBody>
      </p:sp>
      <p:grpSp>
        <p:nvGrpSpPr>
          <p:cNvPr id="589" name="Google Shape;589;p41"/>
          <p:cNvGrpSpPr/>
          <p:nvPr/>
        </p:nvGrpSpPr>
        <p:grpSpPr>
          <a:xfrm>
            <a:off x="631825" y="3442269"/>
            <a:ext cx="602875" cy="840852"/>
            <a:chOff x="720000" y="3359225"/>
            <a:chExt cx="518825" cy="723625"/>
          </a:xfrm>
        </p:grpSpPr>
        <p:sp>
          <p:nvSpPr>
            <p:cNvPr id="590" name="Google Shape;590;p41"/>
            <p:cNvSpPr/>
            <p:nvPr/>
          </p:nvSpPr>
          <p:spPr>
            <a:xfrm>
              <a:off x="746950" y="3359225"/>
              <a:ext cx="491875" cy="710925"/>
            </a:xfrm>
            <a:custGeom>
              <a:avLst/>
              <a:gdLst/>
              <a:ahLst/>
              <a:cxnLst/>
              <a:rect l="l" t="t" r="r" b="b"/>
              <a:pathLst>
                <a:path w="19675" h="28437" extrusionOk="0">
                  <a:moveTo>
                    <a:pt x="7607" y="0"/>
                  </a:moveTo>
                  <a:cubicBezTo>
                    <a:pt x="7354" y="0"/>
                    <a:pt x="7109" y="62"/>
                    <a:pt x="6889" y="175"/>
                  </a:cubicBezTo>
                  <a:lnTo>
                    <a:pt x="6887" y="174"/>
                  </a:lnTo>
                  <a:lnTo>
                    <a:pt x="6005" y="580"/>
                  </a:lnTo>
                  <a:lnTo>
                    <a:pt x="5895" y="1900"/>
                  </a:lnTo>
                  <a:lnTo>
                    <a:pt x="221" y="23518"/>
                  </a:lnTo>
                  <a:cubicBezTo>
                    <a:pt x="0" y="24358"/>
                    <a:pt x="503" y="25217"/>
                    <a:pt x="1343" y="25438"/>
                  </a:cubicBezTo>
                  <a:lnTo>
                    <a:pt x="11670" y="28148"/>
                  </a:lnTo>
                  <a:cubicBezTo>
                    <a:pt x="11713" y="28159"/>
                    <a:pt x="11757" y="28168"/>
                    <a:pt x="11800" y="28175"/>
                  </a:cubicBezTo>
                  <a:lnTo>
                    <a:pt x="11895" y="28436"/>
                  </a:lnTo>
                  <a:lnTo>
                    <a:pt x="12719" y="28058"/>
                  </a:lnTo>
                  <a:cubicBezTo>
                    <a:pt x="12724" y="28055"/>
                    <a:pt x="12731" y="28053"/>
                    <a:pt x="12736" y="28050"/>
                  </a:cubicBezTo>
                  <a:lnTo>
                    <a:pt x="12756" y="28042"/>
                  </a:lnTo>
                  <a:lnTo>
                    <a:pt x="12757" y="28040"/>
                  </a:lnTo>
                  <a:cubicBezTo>
                    <a:pt x="13154" y="27846"/>
                    <a:pt x="13468" y="27487"/>
                    <a:pt x="13590" y="27026"/>
                  </a:cubicBezTo>
                  <a:lnTo>
                    <a:pt x="19454" y="4681"/>
                  </a:lnTo>
                  <a:cubicBezTo>
                    <a:pt x="19675" y="3841"/>
                    <a:pt x="19172" y="2982"/>
                    <a:pt x="18333" y="2763"/>
                  </a:cubicBezTo>
                  <a:lnTo>
                    <a:pt x="8005" y="52"/>
                  </a:lnTo>
                  <a:cubicBezTo>
                    <a:pt x="7872" y="17"/>
                    <a:pt x="7738" y="0"/>
                    <a:pt x="7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720000" y="3361625"/>
              <a:ext cx="500200" cy="721225"/>
            </a:xfrm>
            <a:custGeom>
              <a:avLst/>
              <a:gdLst/>
              <a:ahLst/>
              <a:cxnLst/>
              <a:rect l="l" t="t" r="r" b="b"/>
              <a:pathLst>
                <a:path w="20008" h="28849" extrusionOk="0">
                  <a:moveTo>
                    <a:pt x="6725" y="1"/>
                  </a:moveTo>
                  <a:cubicBezTo>
                    <a:pt x="6679" y="1"/>
                    <a:pt x="6636" y="31"/>
                    <a:pt x="6624" y="78"/>
                  </a:cubicBezTo>
                  <a:lnTo>
                    <a:pt x="15" y="25261"/>
                  </a:lnTo>
                  <a:cubicBezTo>
                    <a:pt x="1" y="25318"/>
                    <a:pt x="34" y="25375"/>
                    <a:pt x="90" y="25389"/>
                  </a:cubicBezTo>
                  <a:lnTo>
                    <a:pt x="13256" y="28845"/>
                  </a:lnTo>
                  <a:cubicBezTo>
                    <a:pt x="13265" y="28847"/>
                    <a:pt x="13274" y="28848"/>
                    <a:pt x="13283" y="28848"/>
                  </a:cubicBezTo>
                  <a:cubicBezTo>
                    <a:pt x="13329" y="28848"/>
                    <a:pt x="13372" y="28817"/>
                    <a:pt x="13384" y="28770"/>
                  </a:cubicBezTo>
                  <a:lnTo>
                    <a:pt x="19993" y="3586"/>
                  </a:lnTo>
                  <a:cubicBezTo>
                    <a:pt x="20008" y="3531"/>
                    <a:pt x="19974" y="3474"/>
                    <a:pt x="19918" y="3459"/>
                  </a:cubicBezTo>
                  <a:lnTo>
                    <a:pt x="6752" y="4"/>
                  </a:lnTo>
                  <a:cubicBezTo>
                    <a:pt x="6743" y="2"/>
                    <a:pt x="6734" y="1"/>
                    <a:pt x="672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>
              <a:off x="837125" y="3413050"/>
              <a:ext cx="335800" cy="352250"/>
            </a:xfrm>
            <a:custGeom>
              <a:avLst/>
              <a:gdLst/>
              <a:ahLst/>
              <a:cxnLst/>
              <a:rect l="l" t="t" r="r" b="b"/>
              <a:pathLst>
                <a:path w="13432" h="14090" extrusionOk="0">
                  <a:moveTo>
                    <a:pt x="3020" y="1"/>
                  </a:moveTo>
                  <a:cubicBezTo>
                    <a:pt x="2994" y="1"/>
                    <a:pt x="2970" y="18"/>
                    <a:pt x="2963" y="46"/>
                  </a:cubicBezTo>
                  <a:lnTo>
                    <a:pt x="9" y="11299"/>
                  </a:lnTo>
                  <a:cubicBezTo>
                    <a:pt x="1" y="11332"/>
                    <a:pt x="19" y="11365"/>
                    <a:pt x="52" y="11373"/>
                  </a:cubicBezTo>
                  <a:lnTo>
                    <a:pt x="10395" y="14088"/>
                  </a:lnTo>
                  <a:cubicBezTo>
                    <a:pt x="10400" y="14089"/>
                    <a:pt x="10405" y="14090"/>
                    <a:pt x="10411" y="14090"/>
                  </a:cubicBezTo>
                  <a:cubicBezTo>
                    <a:pt x="10437" y="14090"/>
                    <a:pt x="10462" y="14072"/>
                    <a:pt x="10469" y="14045"/>
                  </a:cubicBezTo>
                  <a:lnTo>
                    <a:pt x="13423" y="2790"/>
                  </a:lnTo>
                  <a:cubicBezTo>
                    <a:pt x="13431" y="2758"/>
                    <a:pt x="13411" y="2726"/>
                    <a:pt x="13379" y="2718"/>
                  </a:cubicBezTo>
                  <a:lnTo>
                    <a:pt x="3036" y="3"/>
                  </a:lnTo>
                  <a:cubicBezTo>
                    <a:pt x="3031" y="2"/>
                    <a:pt x="3025" y="1"/>
                    <a:pt x="3020" y="1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1"/>
            <p:cNvSpPr/>
            <p:nvPr/>
          </p:nvSpPr>
          <p:spPr>
            <a:xfrm>
              <a:off x="932775" y="3523400"/>
              <a:ext cx="144425" cy="131600"/>
            </a:xfrm>
            <a:custGeom>
              <a:avLst/>
              <a:gdLst/>
              <a:ahLst/>
              <a:cxnLst/>
              <a:rect l="l" t="t" r="r" b="b"/>
              <a:pathLst>
                <a:path w="5777" h="5264" extrusionOk="0">
                  <a:moveTo>
                    <a:pt x="2888" y="1"/>
                  </a:moveTo>
                  <a:cubicBezTo>
                    <a:pt x="2215" y="1"/>
                    <a:pt x="1542" y="258"/>
                    <a:pt x="1028" y="772"/>
                  </a:cubicBezTo>
                  <a:cubicBezTo>
                    <a:pt x="1" y="1799"/>
                    <a:pt x="1" y="3465"/>
                    <a:pt x="1028" y="4493"/>
                  </a:cubicBezTo>
                  <a:cubicBezTo>
                    <a:pt x="1542" y="5007"/>
                    <a:pt x="2215" y="5263"/>
                    <a:pt x="2888" y="5263"/>
                  </a:cubicBezTo>
                  <a:cubicBezTo>
                    <a:pt x="3562" y="5263"/>
                    <a:pt x="4235" y="5007"/>
                    <a:pt x="4749" y="4493"/>
                  </a:cubicBezTo>
                  <a:cubicBezTo>
                    <a:pt x="5776" y="3465"/>
                    <a:pt x="5776" y="1799"/>
                    <a:pt x="4749" y="772"/>
                  </a:cubicBezTo>
                  <a:cubicBezTo>
                    <a:pt x="4235" y="258"/>
                    <a:pt x="3562" y="1"/>
                    <a:pt x="288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977250" y="3552750"/>
              <a:ext cx="62450" cy="62625"/>
            </a:xfrm>
            <a:custGeom>
              <a:avLst/>
              <a:gdLst/>
              <a:ahLst/>
              <a:cxnLst/>
              <a:rect l="l" t="t" r="r" b="b"/>
              <a:pathLst>
                <a:path w="2498" h="2505" extrusionOk="0">
                  <a:moveTo>
                    <a:pt x="658" y="0"/>
                  </a:moveTo>
                  <a:lnTo>
                    <a:pt x="1" y="2505"/>
                  </a:lnTo>
                  <a:lnTo>
                    <a:pt x="1" y="2505"/>
                  </a:lnTo>
                  <a:lnTo>
                    <a:pt x="2498" y="1821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821675" y="3724600"/>
              <a:ext cx="53025" cy="47875"/>
            </a:xfrm>
            <a:custGeom>
              <a:avLst/>
              <a:gdLst/>
              <a:ahLst/>
              <a:cxnLst/>
              <a:rect l="l" t="t" r="r" b="b"/>
              <a:pathLst>
                <a:path w="2121" h="1915" extrusionOk="0">
                  <a:moveTo>
                    <a:pt x="1060" y="0"/>
                  </a:moveTo>
                  <a:cubicBezTo>
                    <a:pt x="635" y="0"/>
                    <a:pt x="248" y="284"/>
                    <a:pt x="135" y="714"/>
                  </a:cubicBezTo>
                  <a:cubicBezTo>
                    <a:pt x="1" y="1225"/>
                    <a:pt x="307" y="1749"/>
                    <a:pt x="817" y="1883"/>
                  </a:cubicBezTo>
                  <a:cubicBezTo>
                    <a:pt x="899" y="1904"/>
                    <a:pt x="981" y="1914"/>
                    <a:pt x="1061" y="1914"/>
                  </a:cubicBezTo>
                  <a:cubicBezTo>
                    <a:pt x="1485" y="1914"/>
                    <a:pt x="1873" y="1630"/>
                    <a:pt x="1986" y="1200"/>
                  </a:cubicBezTo>
                  <a:cubicBezTo>
                    <a:pt x="2120" y="688"/>
                    <a:pt x="1814" y="166"/>
                    <a:pt x="1303" y="32"/>
                  </a:cubicBezTo>
                  <a:cubicBezTo>
                    <a:pt x="1222" y="10"/>
                    <a:pt x="1140" y="0"/>
                    <a:pt x="10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888800" y="3742200"/>
              <a:ext cx="53000" cy="47875"/>
            </a:xfrm>
            <a:custGeom>
              <a:avLst/>
              <a:gdLst/>
              <a:ahLst/>
              <a:cxnLst/>
              <a:rect l="l" t="t" r="r" b="b"/>
              <a:pathLst>
                <a:path w="2120" h="1915" extrusionOk="0">
                  <a:moveTo>
                    <a:pt x="1059" y="1"/>
                  </a:moveTo>
                  <a:cubicBezTo>
                    <a:pt x="635" y="1"/>
                    <a:pt x="247" y="285"/>
                    <a:pt x="134" y="715"/>
                  </a:cubicBezTo>
                  <a:cubicBezTo>
                    <a:pt x="0" y="1226"/>
                    <a:pt x="306" y="1749"/>
                    <a:pt x="817" y="1883"/>
                  </a:cubicBezTo>
                  <a:cubicBezTo>
                    <a:pt x="898" y="1905"/>
                    <a:pt x="980" y="1915"/>
                    <a:pt x="1060" y="1915"/>
                  </a:cubicBezTo>
                  <a:cubicBezTo>
                    <a:pt x="1485" y="1915"/>
                    <a:pt x="1873" y="1630"/>
                    <a:pt x="1985" y="1201"/>
                  </a:cubicBezTo>
                  <a:cubicBezTo>
                    <a:pt x="2120" y="690"/>
                    <a:pt x="1814" y="166"/>
                    <a:pt x="1303" y="32"/>
                  </a:cubicBezTo>
                  <a:cubicBezTo>
                    <a:pt x="1221" y="11"/>
                    <a:pt x="1140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955925" y="3759800"/>
              <a:ext cx="52975" cy="47900"/>
            </a:xfrm>
            <a:custGeom>
              <a:avLst/>
              <a:gdLst/>
              <a:ahLst/>
              <a:cxnLst/>
              <a:rect l="l" t="t" r="r" b="b"/>
              <a:pathLst>
                <a:path w="2119" h="1916" extrusionOk="0">
                  <a:moveTo>
                    <a:pt x="1059" y="1"/>
                  </a:moveTo>
                  <a:cubicBezTo>
                    <a:pt x="635" y="1"/>
                    <a:pt x="247" y="286"/>
                    <a:pt x="134" y="715"/>
                  </a:cubicBezTo>
                  <a:cubicBezTo>
                    <a:pt x="1" y="1226"/>
                    <a:pt x="305" y="1749"/>
                    <a:pt x="817" y="1884"/>
                  </a:cubicBezTo>
                  <a:cubicBezTo>
                    <a:pt x="899" y="1905"/>
                    <a:pt x="980" y="1915"/>
                    <a:pt x="1061" y="1915"/>
                  </a:cubicBezTo>
                  <a:cubicBezTo>
                    <a:pt x="1485" y="1915"/>
                    <a:pt x="1873" y="1631"/>
                    <a:pt x="1986" y="1201"/>
                  </a:cubicBezTo>
                  <a:cubicBezTo>
                    <a:pt x="2119" y="690"/>
                    <a:pt x="1814" y="167"/>
                    <a:pt x="1302" y="33"/>
                  </a:cubicBezTo>
                  <a:cubicBezTo>
                    <a:pt x="1221" y="11"/>
                    <a:pt x="1139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804850" y="3797450"/>
              <a:ext cx="266300" cy="94175"/>
            </a:xfrm>
            <a:custGeom>
              <a:avLst/>
              <a:gdLst/>
              <a:ahLst/>
              <a:cxnLst/>
              <a:rect l="l" t="t" r="r" b="b"/>
              <a:pathLst>
                <a:path w="10652" h="3767" extrusionOk="0">
                  <a:moveTo>
                    <a:pt x="757" y="0"/>
                  </a:moveTo>
                  <a:cubicBezTo>
                    <a:pt x="454" y="0"/>
                    <a:pt x="177" y="204"/>
                    <a:pt x="96" y="511"/>
                  </a:cubicBezTo>
                  <a:cubicBezTo>
                    <a:pt x="1" y="876"/>
                    <a:pt x="219" y="1249"/>
                    <a:pt x="584" y="1345"/>
                  </a:cubicBezTo>
                  <a:lnTo>
                    <a:pt x="9722" y="3744"/>
                  </a:lnTo>
                  <a:cubicBezTo>
                    <a:pt x="9780" y="3759"/>
                    <a:pt x="9838" y="3766"/>
                    <a:pt x="9895" y="3766"/>
                  </a:cubicBezTo>
                  <a:cubicBezTo>
                    <a:pt x="10199" y="3766"/>
                    <a:pt x="10476" y="3563"/>
                    <a:pt x="10556" y="3256"/>
                  </a:cubicBezTo>
                  <a:cubicBezTo>
                    <a:pt x="10652" y="2890"/>
                    <a:pt x="10433" y="2517"/>
                    <a:pt x="10069" y="2421"/>
                  </a:cubicBezTo>
                  <a:lnTo>
                    <a:pt x="931" y="23"/>
                  </a:lnTo>
                  <a:cubicBezTo>
                    <a:pt x="873" y="8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790550" y="3852000"/>
              <a:ext cx="266300" cy="94150"/>
            </a:xfrm>
            <a:custGeom>
              <a:avLst/>
              <a:gdLst/>
              <a:ahLst/>
              <a:cxnLst/>
              <a:rect l="l" t="t" r="r" b="b"/>
              <a:pathLst>
                <a:path w="10652" h="3766" extrusionOk="0">
                  <a:moveTo>
                    <a:pt x="757" y="0"/>
                  </a:moveTo>
                  <a:cubicBezTo>
                    <a:pt x="453" y="0"/>
                    <a:pt x="177" y="204"/>
                    <a:pt x="96" y="511"/>
                  </a:cubicBezTo>
                  <a:cubicBezTo>
                    <a:pt x="0" y="875"/>
                    <a:pt x="219" y="1249"/>
                    <a:pt x="584" y="1345"/>
                  </a:cubicBezTo>
                  <a:lnTo>
                    <a:pt x="9721" y="3743"/>
                  </a:lnTo>
                  <a:cubicBezTo>
                    <a:pt x="9779" y="3759"/>
                    <a:pt x="9838" y="3766"/>
                    <a:pt x="9895" y="3766"/>
                  </a:cubicBezTo>
                  <a:cubicBezTo>
                    <a:pt x="10198" y="3766"/>
                    <a:pt x="10475" y="3563"/>
                    <a:pt x="10556" y="3255"/>
                  </a:cubicBezTo>
                  <a:cubicBezTo>
                    <a:pt x="10652" y="2890"/>
                    <a:pt x="10433" y="2517"/>
                    <a:pt x="10068" y="2421"/>
                  </a:cubicBezTo>
                  <a:lnTo>
                    <a:pt x="930" y="23"/>
                  </a:lnTo>
                  <a:cubicBezTo>
                    <a:pt x="872" y="7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776200" y="3906525"/>
              <a:ext cx="266350" cy="94150"/>
            </a:xfrm>
            <a:custGeom>
              <a:avLst/>
              <a:gdLst/>
              <a:ahLst/>
              <a:cxnLst/>
              <a:rect l="l" t="t" r="r" b="b"/>
              <a:pathLst>
                <a:path w="10654" h="3766" extrusionOk="0">
                  <a:moveTo>
                    <a:pt x="758" y="1"/>
                  </a:moveTo>
                  <a:cubicBezTo>
                    <a:pt x="455" y="1"/>
                    <a:pt x="178" y="204"/>
                    <a:pt x="98" y="510"/>
                  </a:cubicBezTo>
                  <a:cubicBezTo>
                    <a:pt x="1" y="876"/>
                    <a:pt x="219" y="1249"/>
                    <a:pt x="585" y="1345"/>
                  </a:cubicBezTo>
                  <a:lnTo>
                    <a:pt x="9722" y="3743"/>
                  </a:lnTo>
                  <a:cubicBezTo>
                    <a:pt x="9780" y="3758"/>
                    <a:pt x="9839" y="3766"/>
                    <a:pt x="9896" y="3766"/>
                  </a:cubicBezTo>
                  <a:cubicBezTo>
                    <a:pt x="10200" y="3766"/>
                    <a:pt x="10477" y="3563"/>
                    <a:pt x="10558" y="3256"/>
                  </a:cubicBezTo>
                  <a:cubicBezTo>
                    <a:pt x="10653" y="2891"/>
                    <a:pt x="10435" y="2518"/>
                    <a:pt x="10070" y="2422"/>
                  </a:cubicBezTo>
                  <a:lnTo>
                    <a:pt x="932" y="24"/>
                  </a:lnTo>
                  <a:cubicBezTo>
                    <a:pt x="874" y="8"/>
                    <a:pt x="815" y="1"/>
                    <a:pt x="75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1" name="Google Shape;6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66604">
            <a:off x="7306526" y="3660409"/>
            <a:ext cx="1993699" cy="12159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p41"/>
          <p:cNvGrpSpPr/>
          <p:nvPr/>
        </p:nvGrpSpPr>
        <p:grpSpPr>
          <a:xfrm rot="-562570">
            <a:off x="193256" y="380746"/>
            <a:ext cx="635717" cy="537668"/>
            <a:chOff x="1488250" y="1650750"/>
            <a:chExt cx="211450" cy="178850"/>
          </a:xfrm>
        </p:grpSpPr>
        <p:sp>
          <p:nvSpPr>
            <p:cNvPr id="603" name="Google Shape;603;p41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6024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0" y="0"/>
            <a:ext cx="90294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1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650"/>
            <a:ext cx="91440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56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125"/>
            <a:ext cx="9144000" cy="415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58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6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5" y="0"/>
            <a:ext cx="901367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14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>
            <a:spLocks noGrp="1"/>
          </p:cNvSpPr>
          <p:nvPr>
            <p:ph type="title"/>
          </p:nvPr>
        </p:nvSpPr>
        <p:spPr>
          <a:xfrm>
            <a:off x="1852654" y="166255"/>
            <a:ext cx="4072045" cy="9380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 smtClean="0">
                <a:solidFill>
                  <a:schemeClr val="lt1"/>
                </a:solidFill>
                <a:sym typeface="Lexend"/>
              </a:rPr>
              <a:t>РЫНОК И БИЗНЕС-МОДЕЛЬ</a:t>
            </a:r>
            <a:endParaRPr sz="2800" dirty="0">
              <a:solidFill>
                <a:schemeClr val="lt1"/>
              </a:solidFill>
              <a:sym typeface="Lexend"/>
            </a:endParaRPr>
          </a:p>
        </p:txBody>
      </p:sp>
      <p:grpSp>
        <p:nvGrpSpPr>
          <p:cNvPr id="589" name="Google Shape;589;p41"/>
          <p:cNvGrpSpPr/>
          <p:nvPr/>
        </p:nvGrpSpPr>
        <p:grpSpPr>
          <a:xfrm>
            <a:off x="295935" y="3665551"/>
            <a:ext cx="1055788" cy="951900"/>
            <a:chOff x="720000" y="3359225"/>
            <a:chExt cx="518825" cy="723625"/>
          </a:xfrm>
        </p:grpSpPr>
        <p:sp>
          <p:nvSpPr>
            <p:cNvPr id="590" name="Google Shape;590;p41"/>
            <p:cNvSpPr/>
            <p:nvPr/>
          </p:nvSpPr>
          <p:spPr>
            <a:xfrm>
              <a:off x="746950" y="3359225"/>
              <a:ext cx="491875" cy="710925"/>
            </a:xfrm>
            <a:custGeom>
              <a:avLst/>
              <a:gdLst/>
              <a:ahLst/>
              <a:cxnLst/>
              <a:rect l="l" t="t" r="r" b="b"/>
              <a:pathLst>
                <a:path w="19675" h="28437" extrusionOk="0">
                  <a:moveTo>
                    <a:pt x="7607" y="0"/>
                  </a:moveTo>
                  <a:cubicBezTo>
                    <a:pt x="7354" y="0"/>
                    <a:pt x="7109" y="62"/>
                    <a:pt x="6889" y="175"/>
                  </a:cubicBezTo>
                  <a:lnTo>
                    <a:pt x="6887" y="174"/>
                  </a:lnTo>
                  <a:lnTo>
                    <a:pt x="6005" y="580"/>
                  </a:lnTo>
                  <a:lnTo>
                    <a:pt x="5895" y="1900"/>
                  </a:lnTo>
                  <a:lnTo>
                    <a:pt x="221" y="23518"/>
                  </a:lnTo>
                  <a:cubicBezTo>
                    <a:pt x="0" y="24358"/>
                    <a:pt x="503" y="25217"/>
                    <a:pt x="1343" y="25438"/>
                  </a:cubicBezTo>
                  <a:lnTo>
                    <a:pt x="11670" y="28148"/>
                  </a:lnTo>
                  <a:cubicBezTo>
                    <a:pt x="11713" y="28159"/>
                    <a:pt x="11757" y="28168"/>
                    <a:pt x="11800" y="28175"/>
                  </a:cubicBezTo>
                  <a:lnTo>
                    <a:pt x="11895" y="28436"/>
                  </a:lnTo>
                  <a:lnTo>
                    <a:pt x="12719" y="28058"/>
                  </a:lnTo>
                  <a:cubicBezTo>
                    <a:pt x="12724" y="28055"/>
                    <a:pt x="12731" y="28053"/>
                    <a:pt x="12736" y="28050"/>
                  </a:cubicBezTo>
                  <a:lnTo>
                    <a:pt x="12756" y="28042"/>
                  </a:lnTo>
                  <a:lnTo>
                    <a:pt x="12757" y="28040"/>
                  </a:lnTo>
                  <a:cubicBezTo>
                    <a:pt x="13154" y="27846"/>
                    <a:pt x="13468" y="27487"/>
                    <a:pt x="13590" y="27026"/>
                  </a:cubicBezTo>
                  <a:lnTo>
                    <a:pt x="19454" y="4681"/>
                  </a:lnTo>
                  <a:cubicBezTo>
                    <a:pt x="19675" y="3841"/>
                    <a:pt x="19172" y="2982"/>
                    <a:pt x="18333" y="2763"/>
                  </a:cubicBezTo>
                  <a:lnTo>
                    <a:pt x="8005" y="52"/>
                  </a:lnTo>
                  <a:cubicBezTo>
                    <a:pt x="7872" y="17"/>
                    <a:pt x="7738" y="0"/>
                    <a:pt x="7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720000" y="3361625"/>
              <a:ext cx="500200" cy="721225"/>
            </a:xfrm>
            <a:custGeom>
              <a:avLst/>
              <a:gdLst/>
              <a:ahLst/>
              <a:cxnLst/>
              <a:rect l="l" t="t" r="r" b="b"/>
              <a:pathLst>
                <a:path w="20008" h="28849" extrusionOk="0">
                  <a:moveTo>
                    <a:pt x="6725" y="1"/>
                  </a:moveTo>
                  <a:cubicBezTo>
                    <a:pt x="6679" y="1"/>
                    <a:pt x="6636" y="31"/>
                    <a:pt x="6624" y="78"/>
                  </a:cubicBezTo>
                  <a:lnTo>
                    <a:pt x="15" y="25261"/>
                  </a:lnTo>
                  <a:cubicBezTo>
                    <a:pt x="1" y="25318"/>
                    <a:pt x="34" y="25375"/>
                    <a:pt x="90" y="25389"/>
                  </a:cubicBezTo>
                  <a:lnTo>
                    <a:pt x="13256" y="28845"/>
                  </a:lnTo>
                  <a:cubicBezTo>
                    <a:pt x="13265" y="28847"/>
                    <a:pt x="13274" y="28848"/>
                    <a:pt x="13283" y="28848"/>
                  </a:cubicBezTo>
                  <a:cubicBezTo>
                    <a:pt x="13329" y="28848"/>
                    <a:pt x="13372" y="28817"/>
                    <a:pt x="13384" y="28770"/>
                  </a:cubicBezTo>
                  <a:lnTo>
                    <a:pt x="19993" y="3586"/>
                  </a:lnTo>
                  <a:cubicBezTo>
                    <a:pt x="20008" y="3531"/>
                    <a:pt x="19974" y="3474"/>
                    <a:pt x="19918" y="3459"/>
                  </a:cubicBezTo>
                  <a:lnTo>
                    <a:pt x="6752" y="4"/>
                  </a:lnTo>
                  <a:cubicBezTo>
                    <a:pt x="6743" y="2"/>
                    <a:pt x="6734" y="1"/>
                    <a:pt x="672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>
              <a:off x="837125" y="3413050"/>
              <a:ext cx="335800" cy="352250"/>
            </a:xfrm>
            <a:custGeom>
              <a:avLst/>
              <a:gdLst/>
              <a:ahLst/>
              <a:cxnLst/>
              <a:rect l="l" t="t" r="r" b="b"/>
              <a:pathLst>
                <a:path w="13432" h="14090" extrusionOk="0">
                  <a:moveTo>
                    <a:pt x="3020" y="1"/>
                  </a:moveTo>
                  <a:cubicBezTo>
                    <a:pt x="2994" y="1"/>
                    <a:pt x="2970" y="18"/>
                    <a:pt x="2963" y="46"/>
                  </a:cubicBezTo>
                  <a:lnTo>
                    <a:pt x="9" y="11299"/>
                  </a:lnTo>
                  <a:cubicBezTo>
                    <a:pt x="1" y="11332"/>
                    <a:pt x="19" y="11365"/>
                    <a:pt x="52" y="11373"/>
                  </a:cubicBezTo>
                  <a:lnTo>
                    <a:pt x="10395" y="14088"/>
                  </a:lnTo>
                  <a:cubicBezTo>
                    <a:pt x="10400" y="14089"/>
                    <a:pt x="10405" y="14090"/>
                    <a:pt x="10411" y="14090"/>
                  </a:cubicBezTo>
                  <a:cubicBezTo>
                    <a:pt x="10437" y="14090"/>
                    <a:pt x="10462" y="14072"/>
                    <a:pt x="10469" y="14045"/>
                  </a:cubicBezTo>
                  <a:lnTo>
                    <a:pt x="13423" y="2790"/>
                  </a:lnTo>
                  <a:cubicBezTo>
                    <a:pt x="13431" y="2758"/>
                    <a:pt x="13411" y="2726"/>
                    <a:pt x="13379" y="2718"/>
                  </a:cubicBezTo>
                  <a:lnTo>
                    <a:pt x="3036" y="3"/>
                  </a:lnTo>
                  <a:cubicBezTo>
                    <a:pt x="3031" y="2"/>
                    <a:pt x="3025" y="1"/>
                    <a:pt x="3020" y="1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1"/>
            <p:cNvSpPr/>
            <p:nvPr/>
          </p:nvSpPr>
          <p:spPr>
            <a:xfrm>
              <a:off x="932775" y="3523400"/>
              <a:ext cx="144425" cy="131600"/>
            </a:xfrm>
            <a:custGeom>
              <a:avLst/>
              <a:gdLst/>
              <a:ahLst/>
              <a:cxnLst/>
              <a:rect l="l" t="t" r="r" b="b"/>
              <a:pathLst>
                <a:path w="5777" h="5264" extrusionOk="0">
                  <a:moveTo>
                    <a:pt x="2888" y="1"/>
                  </a:moveTo>
                  <a:cubicBezTo>
                    <a:pt x="2215" y="1"/>
                    <a:pt x="1542" y="258"/>
                    <a:pt x="1028" y="772"/>
                  </a:cubicBezTo>
                  <a:cubicBezTo>
                    <a:pt x="1" y="1799"/>
                    <a:pt x="1" y="3465"/>
                    <a:pt x="1028" y="4493"/>
                  </a:cubicBezTo>
                  <a:cubicBezTo>
                    <a:pt x="1542" y="5007"/>
                    <a:pt x="2215" y="5263"/>
                    <a:pt x="2888" y="5263"/>
                  </a:cubicBezTo>
                  <a:cubicBezTo>
                    <a:pt x="3562" y="5263"/>
                    <a:pt x="4235" y="5007"/>
                    <a:pt x="4749" y="4493"/>
                  </a:cubicBezTo>
                  <a:cubicBezTo>
                    <a:pt x="5776" y="3465"/>
                    <a:pt x="5776" y="1799"/>
                    <a:pt x="4749" y="772"/>
                  </a:cubicBezTo>
                  <a:cubicBezTo>
                    <a:pt x="4235" y="258"/>
                    <a:pt x="3562" y="1"/>
                    <a:pt x="288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977250" y="3552750"/>
              <a:ext cx="62450" cy="62625"/>
            </a:xfrm>
            <a:custGeom>
              <a:avLst/>
              <a:gdLst/>
              <a:ahLst/>
              <a:cxnLst/>
              <a:rect l="l" t="t" r="r" b="b"/>
              <a:pathLst>
                <a:path w="2498" h="2505" extrusionOk="0">
                  <a:moveTo>
                    <a:pt x="658" y="0"/>
                  </a:moveTo>
                  <a:lnTo>
                    <a:pt x="1" y="2505"/>
                  </a:lnTo>
                  <a:lnTo>
                    <a:pt x="1" y="2505"/>
                  </a:lnTo>
                  <a:lnTo>
                    <a:pt x="2498" y="1821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821675" y="3724600"/>
              <a:ext cx="53025" cy="47875"/>
            </a:xfrm>
            <a:custGeom>
              <a:avLst/>
              <a:gdLst/>
              <a:ahLst/>
              <a:cxnLst/>
              <a:rect l="l" t="t" r="r" b="b"/>
              <a:pathLst>
                <a:path w="2121" h="1915" extrusionOk="0">
                  <a:moveTo>
                    <a:pt x="1060" y="0"/>
                  </a:moveTo>
                  <a:cubicBezTo>
                    <a:pt x="635" y="0"/>
                    <a:pt x="248" y="284"/>
                    <a:pt x="135" y="714"/>
                  </a:cubicBezTo>
                  <a:cubicBezTo>
                    <a:pt x="1" y="1225"/>
                    <a:pt x="307" y="1749"/>
                    <a:pt x="817" y="1883"/>
                  </a:cubicBezTo>
                  <a:cubicBezTo>
                    <a:pt x="899" y="1904"/>
                    <a:pt x="981" y="1914"/>
                    <a:pt x="1061" y="1914"/>
                  </a:cubicBezTo>
                  <a:cubicBezTo>
                    <a:pt x="1485" y="1914"/>
                    <a:pt x="1873" y="1630"/>
                    <a:pt x="1986" y="1200"/>
                  </a:cubicBezTo>
                  <a:cubicBezTo>
                    <a:pt x="2120" y="688"/>
                    <a:pt x="1814" y="166"/>
                    <a:pt x="1303" y="32"/>
                  </a:cubicBezTo>
                  <a:cubicBezTo>
                    <a:pt x="1222" y="10"/>
                    <a:pt x="1140" y="0"/>
                    <a:pt x="10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888800" y="3742200"/>
              <a:ext cx="53000" cy="47875"/>
            </a:xfrm>
            <a:custGeom>
              <a:avLst/>
              <a:gdLst/>
              <a:ahLst/>
              <a:cxnLst/>
              <a:rect l="l" t="t" r="r" b="b"/>
              <a:pathLst>
                <a:path w="2120" h="1915" extrusionOk="0">
                  <a:moveTo>
                    <a:pt x="1059" y="1"/>
                  </a:moveTo>
                  <a:cubicBezTo>
                    <a:pt x="635" y="1"/>
                    <a:pt x="247" y="285"/>
                    <a:pt x="134" y="715"/>
                  </a:cubicBezTo>
                  <a:cubicBezTo>
                    <a:pt x="0" y="1226"/>
                    <a:pt x="306" y="1749"/>
                    <a:pt x="817" y="1883"/>
                  </a:cubicBezTo>
                  <a:cubicBezTo>
                    <a:pt x="898" y="1905"/>
                    <a:pt x="980" y="1915"/>
                    <a:pt x="1060" y="1915"/>
                  </a:cubicBezTo>
                  <a:cubicBezTo>
                    <a:pt x="1485" y="1915"/>
                    <a:pt x="1873" y="1630"/>
                    <a:pt x="1985" y="1201"/>
                  </a:cubicBezTo>
                  <a:cubicBezTo>
                    <a:pt x="2120" y="690"/>
                    <a:pt x="1814" y="166"/>
                    <a:pt x="1303" y="32"/>
                  </a:cubicBezTo>
                  <a:cubicBezTo>
                    <a:pt x="1221" y="11"/>
                    <a:pt x="1140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955925" y="3759800"/>
              <a:ext cx="52975" cy="47900"/>
            </a:xfrm>
            <a:custGeom>
              <a:avLst/>
              <a:gdLst/>
              <a:ahLst/>
              <a:cxnLst/>
              <a:rect l="l" t="t" r="r" b="b"/>
              <a:pathLst>
                <a:path w="2119" h="1916" extrusionOk="0">
                  <a:moveTo>
                    <a:pt x="1059" y="1"/>
                  </a:moveTo>
                  <a:cubicBezTo>
                    <a:pt x="635" y="1"/>
                    <a:pt x="247" y="286"/>
                    <a:pt x="134" y="715"/>
                  </a:cubicBezTo>
                  <a:cubicBezTo>
                    <a:pt x="1" y="1226"/>
                    <a:pt x="305" y="1749"/>
                    <a:pt x="817" y="1884"/>
                  </a:cubicBezTo>
                  <a:cubicBezTo>
                    <a:pt x="899" y="1905"/>
                    <a:pt x="980" y="1915"/>
                    <a:pt x="1061" y="1915"/>
                  </a:cubicBezTo>
                  <a:cubicBezTo>
                    <a:pt x="1485" y="1915"/>
                    <a:pt x="1873" y="1631"/>
                    <a:pt x="1986" y="1201"/>
                  </a:cubicBezTo>
                  <a:cubicBezTo>
                    <a:pt x="2119" y="690"/>
                    <a:pt x="1814" y="167"/>
                    <a:pt x="1302" y="33"/>
                  </a:cubicBezTo>
                  <a:cubicBezTo>
                    <a:pt x="1221" y="11"/>
                    <a:pt x="1139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804850" y="3797450"/>
              <a:ext cx="266300" cy="94175"/>
            </a:xfrm>
            <a:custGeom>
              <a:avLst/>
              <a:gdLst/>
              <a:ahLst/>
              <a:cxnLst/>
              <a:rect l="l" t="t" r="r" b="b"/>
              <a:pathLst>
                <a:path w="10652" h="3767" extrusionOk="0">
                  <a:moveTo>
                    <a:pt x="757" y="0"/>
                  </a:moveTo>
                  <a:cubicBezTo>
                    <a:pt x="454" y="0"/>
                    <a:pt x="177" y="204"/>
                    <a:pt x="96" y="511"/>
                  </a:cubicBezTo>
                  <a:cubicBezTo>
                    <a:pt x="1" y="876"/>
                    <a:pt x="219" y="1249"/>
                    <a:pt x="584" y="1345"/>
                  </a:cubicBezTo>
                  <a:lnTo>
                    <a:pt x="9722" y="3744"/>
                  </a:lnTo>
                  <a:cubicBezTo>
                    <a:pt x="9780" y="3759"/>
                    <a:pt x="9838" y="3766"/>
                    <a:pt x="9895" y="3766"/>
                  </a:cubicBezTo>
                  <a:cubicBezTo>
                    <a:pt x="10199" y="3766"/>
                    <a:pt x="10476" y="3563"/>
                    <a:pt x="10556" y="3256"/>
                  </a:cubicBezTo>
                  <a:cubicBezTo>
                    <a:pt x="10652" y="2890"/>
                    <a:pt x="10433" y="2517"/>
                    <a:pt x="10069" y="2421"/>
                  </a:cubicBezTo>
                  <a:lnTo>
                    <a:pt x="931" y="23"/>
                  </a:lnTo>
                  <a:cubicBezTo>
                    <a:pt x="873" y="8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790550" y="3852000"/>
              <a:ext cx="266300" cy="94150"/>
            </a:xfrm>
            <a:custGeom>
              <a:avLst/>
              <a:gdLst/>
              <a:ahLst/>
              <a:cxnLst/>
              <a:rect l="l" t="t" r="r" b="b"/>
              <a:pathLst>
                <a:path w="10652" h="3766" extrusionOk="0">
                  <a:moveTo>
                    <a:pt x="757" y="0"/>
                  </a:moveTo>
                  <a:cubicBezTo>
                    <a:pt x="453" y="0"/>
                    <a:pt x="177" y="204"/>
                    <a:pt x="96" y="511"/>
                  </a:cubicBezTo>
                  <a:cubicBezTo>
                    <a:pt x="0" y="875"/>
                    <a:pt x="219" y="1249"/>
                    <a:pt x="584" y="1345"/>
                  </a:cubicBezTo>
                  <a:lnTo>
                    <a:pt x="9721" y="3743"/>
                  </a:lnTo>
                  <a:cubicBezTo>
                    <a:pt x="9779" y="3759"/>
                    <a:pt x="9838" y="3766"/>
                    <a:pt x="9895" y="3766"/>
                  </a:cubicBezTo>
                  <a:cubicBezTo>
                    <a:pt x="10198" y="3766"/>
                    <a:pt x="10475" y="3563"/>
                    <a:pt x="10556" y="3255"/>
                  </a:cubicBezTo>
                  <a:cubicBezTo>
                    <a:pt x="10652" y="2890"/>
                    <a:pt x="10433" y="2517"/>
                    <a:pt x="10068" y="2421"/>
                  </a:cubicBezTo>
                  <a:lnTo>
                    <a:pt x="930" y="23"/>
                  </a:lnTo>
                  <a:cubicBezTo>
                    <a:pt x="872" y="7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776200" y="3906525"/>
              <a:ext cx="266350" cy="94150"/>
            </a:xfrm>
            <a:custGeom>
              <a:avLst/>
              <a:gdLst/>
              <a:ahLst/>
              <a:cxnLst/>
              <a:rect l="l" t="t" r="r" b="b"/>
              <a:pathLst>
                <a:path w="10654" h="3766" extrusionOk="0">
                  <a:moveTo>
                    <a:pt x="758" y="1"/>
                  </a:moveTo>
                  <a:cubicBezTo>
                    <a:pt x="455" y="1"/>
                    <a:pt x="178" y="204"/>
                    <a:pt x="98" y="510"/>
                  </a:cubicBezTo>
                  <a:cubicBezTo>
                    <a:pt x="1" y="876"/>
                    <a:pt x="219" y="1249"/>
                    <a:pt x="585" y="1345"/>
                  </a:cubicBezTo>
                  <a:lnTo>
                    <a:pt x="9722" y="3743"/>
                  </a:lnTo>
                  <a:cubicBezTo>
                    <a:pt x="9780" y="3758"/>
                    <a:pt x="9839" y="3766"/>
                    <a:pt x="9896" y="3766"/>
                  </a:cubicBezTo>
                  <a:cubicBezTo>
                    <a:pt x="10200" y="3766"/>
                    <a:pt x="10477" y="3563"/>
                    <a:pt x="10558" y="3256"/>
                  </a:cubicBezTo>
                  <a:cubicBezTo>
                    <a:pt x="10653" y="2891"/>
                    <a:pt x="10435" y="2518"/>
                    <a:pt x="10070" y="2422"/>
                  </a:cubicBezTo>
                  <a:lnTo>
                    <a:pt x="932" y="24"/>
                  </a:lnTo>
                  <a:cubicBezTo>
                    <a:pt x="874" y="8"/>
                    <a:pt x="815" y="1"/>
                    <a:pt x="75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1" name="Google Shape;6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66604">
            <a:off x="7514127" y="3777547"/>
            <a:ext cx="1993699" cy="12159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p41"/>
          <p:cNvGrpSpPr/>
          <p:nvPr/>
        </p:nvGrpSpPr>
        <p:grpSpPr>
          <a:xfrm rot="-562570">
            <a:off x="504606" y="502391"/>
            <a:ext cx="1196687" cy="890401"/>
            <a:chOff x="1488250" y="1650750"/>
            <a:chExt cx="211450" cy="178850"/>
          </a:xfrm>
        </p:grpSpPr>
        <p:sp>
          <p:nvSpPr>
            <p:cNvPr id="603" name="Google Shape;603;p41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504" y="1484324"/>
            <a:ext cx="1083311" cy="984828"/>
          </a:xfrm>
          <a:prstGeom prst="rect">
            <a:avLst/>
          </a:prstGeom>
        </p:spPr>
      </p:pic>
      <p:sp>
        <p:nvSpPr>
          <p:cNvPr id="24" name="Google Shape;588;p41"/>
          <p:cNvSpPr txBox="1">
            <a:spLocks noGrp="1"/>
          </p:cNvSpPr>
          <p:nvPr>
            <p:ph type="body" idx="1"/>
          </p:nvPr>
        </p:nvSpPr>
        <p:spPr>
          <a:xfrm>
            <a:off x="1280337" y="1332186"/>
            <a:ext cx="7437993" cy="33569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240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Нашими клиентами будут гости университета, приглашенные на проводимое мероприятие. Зарабатывать будем на продаже рекламы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27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>
            <a:spLocks noGrp="1"/>
          </p:cNvSpPr>
          <p:nvPr>
            <p:ph type="title"/>
          </p:nvPr>
        </p:nvSpPr>
        <p:spPr>
          <a:xfrm>
            <a:off x="295936" y="166255"/>
            <a:ext cx="6045488" cy="9380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/>
              <a:t>Юнит-экономика/Финансовая модель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893" t="1984" r="1563" b="2456"/>
          <a:stretch/>
        </p:blipFill>
        <p:spPr>
          <a:xfrm>
            <a:off x="1045968" y="1144336"/>
            <a:ext cx="7052065" cy="399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0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>
            <a:spLocks noGrp="1"/>
          </p:cNvSpPr>
          <p:nvPr>
            <p:ph type="title"/>
          </p:nvPr>
        </p:nvSpPr>
        <p:spPr>
          <a:xfrm>
            <a:off x="1852654" y="166255"/>
            <a:ext cx="4072045" cy="9380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 smtClean="0">
                <a:solidFill>
                  <a:schemeClr val="lt1"/>
                </a:solidFill>
                <a:sym typeface="Lexend"/>
              </a:rPr>
              <a:t>РИСКИ</a:t>
            </a:r>
            <a:endParaRPr sz="2800" dirty="0">
              <a:solidFill>
                <a:schemeClr val="lt1"/>
              </a:solidFill>
              <a:sym typeface="Lexend"/>
            </a:endParaRPr>
          </a:p>
        </p:txBody>
      </p:sp>
      <p:grpSp>
        <p:nvGrpSpPr>
          <p:cNvPr id="589" name="Google Shape;589;p41"/>
          <p:cNvGrpSpPr/>
          <p:nvPr/>
        </p:nvGrpSpPr>
        <p:grpSpPr>
          <a:xfrm>
            <a:off x="295935" y="3665551"/>
            <a:ext cx="1055788" cy="951900"/>
            <a:chOff x="720000" y="3359225"/>
            <a:chExt cx="518825" cy="723625"/>
          </a:xfrm>
        </p:grpSpPr>
        <p:sp>
          <p:nvSpPr>
            <p:cNvPr id="590" name="Google Shape;590;p41"/>
            <p:cNvSpPr/>
            <p:nvPr/>
          </p:nvSpPr>
          <p:spPr>
            <a:xfrm>
              <a:off x="746950" y="3359225"/>
              <a:ext cx="491875" cy="710925"/>
            </a:xfrm>
            <a:custGeom>
              <a:avLst/>
              <a:gdLst/>
              <a:ahLst/>
              <a:cxnLst/>
              <a:rect l="l" t="t" r="r" b="b"/>
              <a:pathLst>
                <a:path w="19675" h="28437" extrusionOk="0">
                  <a:moveTo>
                    <a:pt x="7607" y="0"/>
                  </a:moveTo>
                  <a:cubicBezTo>
                    <a:pt x="7354" y="0"/>
                    <a:pt x="7109" y="62"/>
                    <a:pt x="6889" y="175"/>
                  </a:cubicBezTo>
                  <a:lnTo>
                    <a:pt x="6887" y="174"/>
                  </a:lnTo>
                  <a:lnTo>
                    <a:pt x="6005" y="580"/>
                  </a:lnTo>
                  <a:lnTo>
                    <a:pt x="5895" y="1900"/>
                  </a:lnTo>
                  <a:lnTo>
                    <a:pt x="221" y="23518"/>
                  </a:lnTo>
                  <a:cubicBezTo>
                    <a:pt x="0" y="24358"/>
                    <a:pt x="503" y="25217"/>
                    <a:pt x="1343" y="25438"/>
                  </a:cubicBezTo>
                  <a:lnTo>
                    <a:pt x="11670" y="28148"/>
                  </a:lnTo>
                  <a:cubicBezTo>
                    <a:pt x="11713" y="28159"/>
                    <a:pt x="11757" y="28168"/>
                    <a:pt x="11800" y="28175"/>
                  </a:cubicBezTo>
                  <a:lnTo>
                    <a:pt x="11895" y="28436"/>
                  </a:lnTo>
                  <a:lnTo>
                    <a:pt x="12719" y="28058"/>
                  </a:lnTo>
                  <a:cubicBezTo>
                    <a:pt x="12724" y="28055"/>
                    <a:pt x="12731" y="28053"/>
                    <a:pt x="12736" y="28050"/>
                  </a:cubicBezTo>
                  <a:lnTo>
                    <a:pt x="12756" y="28042"/>
                  </a:lnTo>
                  <a:lnTo>
                    <a:pt x="12757" y="28040"/>
                  </a:lnTo>
                  <a:cubicBezTo>
                    <a:pt x="13154" y="27846"/>
                    <a:pt x="13468" y="27487"/>
                    <a:pt x="13590" y="27026"/>
                  </a:cubicBezTo>
                  <a:lnTo>
                    <a:pt x="19454" y="4681"/>
                  </a:lnTo>
                  <a:cubicBezTo>
                    <a:pt x="19675" y="3841"/>
                    <a:pt x="19172" y="2982"/>
                    <a:pt x="18333" y="2763"/>
                  </a:cubicBezTo>
                  <a:lnTo>
                    <a:pt x="8005" y="52"/>
                  </a:lnTo>
                  <a:cubicBezTo>
                    <a:pt x="7872" y="17"/>
                    <a:pt x="7738" y="0"/>
                    <a:pt x="7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720000" y="3361625"/>
              <a:ext cx="500200" cy="721225"/>
            </a:xfrm>
            <a:custGeom>
              <a:avLst/>
              <a:gdLst/>
              <a:ahLst/>
              <a:cxnLst/>
              <a:rect l="l" t="t" r="r" b="b"/>
              <a:pathLst>
                <a:path w="20008" h="28849" extrusionOk="0">
                  <a:moveTo>
                    <a:pt x="6725" y="1"/>
                  </a:moveTo>
                  <a:cubicBezTo>
                    <a:pt x="6679" y="1"/>
                    <a:pt x="6636" y="31"/>
                    <a:pt x="6624" y="78"/>
                  </a:cubicBezTo>
                  <a:lnTo>
                    <a:pt x="15" y="25261"/>
                  </a:lnTo>
                  <a:cubicBezTo>
                    <a:pt x="1" y="25318"/>
                    <a:pt x="34" y="25375"/>
                    <a:pt x="90" y="25389"/>
                  </a:cubicBezTo>
                  <a:lnTo>
                    <a:pt x="13256" y="28845"/>
                  </a:lnTo>
                  <a:cubicBezTo>
                    <a:pt x="13265" y="28847"/>
                    <a:pt x="13274" y="28848"/>
                    <a:pt x="13283" y="28848"/>
                  </a:cubicBezTo>
                  <a:cubicBezTo>
                    <a:pt x="13329" y="28848"/>
                    <a:pt x="13372" y="28817"/>
                    <a:pt x="13384" y="28770"/>
                  </a:cubicBezTo>
                  <a:lnTo>
                    <a:pt x="19993" y="3586"/>
                  </a:lnTo>
                  <a:cubicBezTo>
                    <a:pt x="20008" y="3531"/>
                    <a:pt x="19974" y="3474"/>
                    <a:pt x="19918" y="3459"/>
                  </a:cubicBezTo>
                  <a:lnTo>
                    <a:pt x="6752" y="4"/>
                  </a:lnTo>
                  <a:cubicBezTo>
                    <a:pt x="6743" y="2"/>
                    <a:pt x="6734" y="1"/>
                    <a:pt x="672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>
              <a:off x="837125" y="3413050"/>
              <a:ext cx="335800" cy="352250"/>
            </a:xfrm>
            <a:custGeom>
              <a:avLst/>
              <a:gdLst/>
              <a:ahLst/>
              <a:cxnLst/>
              <a:rect l="l" t="t" r="r" b="b"/>
              <a:pathLst>
                <a:path w="13432" h="14090" extrusionOk="0">
                  <a:moveTo>
                    <a:pt x="3020" y="1"/>
                  </a:moveTo>
                  <a:cubicBezTo>
                    <a:pt x="2994" y="1"/>
                    <a:pt x="2970" y="18"/>
                    <a:pt x="2963" y="46"/>
                  </a:cubicBezTo>
                  <a:lnTo>
                    <a:pt x="9" y="11299"/>
                  </a:lnTo>
                  <a:cubicBezTo>
                    <a:pt x="1" y="11332"/>
                    <a:pt x="19" y="11365"/>
                    <a:pt x="52" y="11373"/>
                  </a:cubicBezTo>
                  <a:lnTo>
                    <a:pt x="10395" y="14088"/>
                  </a:lnTo>
                  <a:cubicBezTo>
                    <a:pt x="10400" y="14089"/>
                    <a:pt x="10405" y="14090"/>
                    <a:pt x="10411" y="14090"/>
                  </a:cubicBezTo>
                  <a:cubicBezTo>
                    <a:pt x="10437" y="14090"/>
                    <a:pt x="10462" y="14072"/>
                    <a:pt x="10469" y="14045"/>
                  </a:cubicBezTo>
                  <a:lnTo>
                    <a:pt x="13423" y="2790"/>
                  </a:lnTo>
                  <a:cubicBezTo>
                    <a:pt x="13431" y="2758"/>
                    <a:pt x="13411" y="2726"/>
                    <a:pt x="13379" y="2718"/>
                  </a:cubicBezTo>
                  <a:lnTo>
                    <a:pt x="3036" y="3"/>
                  </a:lnTo>
                  <a:cubicBezTo>
                    <a:pt x="3031" y="2"/>
                    <a:pt x="3025" y="1"/>
                    <a:pt x="3020" y="1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1"/>
            <p:cNvSpPr/>
            <p:nvPr/>
          </p:nvSpPr>
          <p:spPr>
            <a:xfrm>
              <a:off x="932775" y="3523400"/>
              <a:ext cx="144425" cy="131600"/>
            </a:xfrm>
            <a:custGeom>
              <a:avLst/>
              <a:gdLst/>
              <a:ahLst/>
              <a:cxnLst/>
              <a:rect l="l" t="t" r="r" b="b"/>
              <a:pathLst>
                <a:path w="5777" h="5264" extrusionOk="0">
                  <a:moveTo>
                    <a:pt x="2888" y="1"/>
                  </a:moveTo>
                  <a:cubicBezTo>
                    <a:pt x="2215" y="1"/>
                    <a:pt x="1542" y="258"/>
                    <a:pt x="1028" y="772"/>
                  </a:cubicBezTo>
                  <a:cubicBezTo>
                    <a:pt x="1" y="1799"/>
                    <a:pt x="1" y="3465"/>
                    <a:pt x="1028" y="4493"/>
                  </a:cubicBezTo>
                  <a:cubicBezTo>
                    <a:pt x="1542" y="5007"/>
                    <a:pt x="2215" y="5263"/>
                    <a:pt x="2888" y="5263"/>
                  </a:cubicBezTo>
                  <a:cubicBezTo>
                    <a:pt x="3562" y="5263"/>
                    <a:pt x="4235" y="5007"/>
                    <a:pt x="4749" y="4493"/>
                  </a:cubicBezTo>
                  <a:cubicBezTo>
                    <a:pt x="5776" y="3465"/>
                    <a:pt x="5776" y="1799"/>
                    <a:pt x="4749" y="772"/>
                  </a:cubicBezTo>
                  <a:cubicBezTo>
                    <a:pt x="4235" y="258"/>
                    <a:pt x="3562" y="1"/>
                    <a:pt x="288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977250" y="3552750"/>
              <a:ext cx="62450" cy="62625"/>
            </a:xfrm>
            <a:custGeom>
              <a:avLst/>
              <a:gdLst/>
              <a:ahLst/>
              <a:cxnLst/>
              <a:rect l="l" t="t" r="r" b="b"/>
              <a:pathLst>
                <a:path w="2498" h="2505" extrusionOk="0">
                  <a:moveTo>
                    <a:pt x="658" y="0"/>
                  </a:moveTo>
                  <a:lnTo>
                    <a:pt x="1" y="2505"/>
                  </a:lnTo>
                  <a:lnTo>
                    <a:pt x="1" y="2505"/>
                  </a:lnTo>
                  <a:lnTo>
                    <a:pt x="2498" y="1821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821675" y="3724600"/>
              <a:ext cx="53025" cy="47875"/>
            </a:xfrm>
            <a:custGeom>
              <a:avLst/>
              <a:gdLst/>
              <a:ahLst/>
              <a:cxnLst/>
              <a:rect l="l" t="t" r="r" b="b"/>
              <a:pathLst>
                <a:path w="2121" h="1915" extrusionOk="0">
                  <a:moveTo>
                    <a:pt x="1060" y="0"/>
                  </a:moveTo>
                  <a:cubicBezTo>
                    <a:pt x="635" y="0"/>
                    <a:pt x="248" y="284"/>
                    <a:pt x="135" y="714"/>
                  </a:cubicBezTo>
                  <a:cubicBezTo>
                    <a:pt x="1" y="1225"/>
                    <a:pt x="307" y="1749"/>
                    <a:pt x="817" y="1883"/>
                  </a:cubicBezTo>
                  <a:cubicBezTo>
                    <a:pt x="899" y="1904"/>
                    <a:pt x="981" y="1914"/>
                    <a:pt x="1061" y="1914"/>
                  </a:cubicBezTo>
                  <a:cubicBezTo>
                    <a:pt x="1485" y="1914"/>
                    <a:pt x="1873" y="1630"/>
                    <a:pt x="1986" y="1200"/>
                  </a:cubicBezTo>
                  <a:cubicBezTo>
                    <a:pt x="2120" y="688"/>
                    <a:pt x="1814" y="166"/>
                    <a:pt x="1303" y="32"/>
                  </a:cubicBezTo>
                  <a:cubicBezTo>
                    <a:pt x="1222" y="10"/>
                    <a:pt x="1140" y="0"/>
                    <a:pt x="10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888800" y="3742200"/>
              <a:ext cx="53000" cy="47875"/>
            </a:xfrm>
            <a:custGeom>
              <a:avLst/>
              <a:gdLst/>
              <a:ahLst/>
              <a:cxnLst/>
              <a:rect l="l" t="t" r="r" b="b"/>
              <a:pathLst>
                <a:path w="2120" h="1915" extrusionOk="0">
                  <a:moveTo>
                    <a:pt x="1059" y="1"/>
                  </a:moveTo>
                  <a:cubicBezTo>
                    <a:pt x="635" y="1"/>
                    <a:pt x="247" y="285"/>
                    <a:pt x="134" y="715"/>
                  </a:cubicBezTo>
                  <a:cubicBezTo>
                    <a:pt x="0" y="1226"/>
                    <a:pt x="306" y="1749"/>
                    <a:pt x="817" y="1883"/>
                  </a:cubicBezTo>
                  <a:cubicBezTo>
                    <a:pt x="898" y="1905"/>
                    <a:pt x="980" y="1915"/>
                    <a:pt x="1060" y="1915"/>
                  </a:cubicBezTo>
                  <a:cubicBezTo>
                    <a:pt x="1485" y="1915"/>
                    <a:pt x="1873" y="1630"/>
                    <a:pt x="1985" y="1201"/>
                  </a:cubicBezTo>
                  <a:cubicBezTo>
                    <a:pt x="2120" y="690"/>
                    <a:pt x="1814" y="166"/>
                    <a:pt x="1303" y="32"/>
                  </a:cubicBezTo>
                  <a:cubicBezTo>
                    <a:pt x="1221" y="11"/>
                    <a:pt x="1140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955925" y="3759800"/>
              <a:ext cx="52975" cy="47900"/>
            </a:xfrm>
            <a:custGeom>
              <a:avLst/>
              <a:gdLst/>
              <a:ahLst/>
              <a:cxnLst/>
              <a:rect l="l" t="t" r="r" b="b"/>
              <a:pathLst>
                <a:path w="2119" h="1916" extrusionOk="0">
                  <a:moveTo>
                    <a:pt x="1059" y="1"/>
                  </a:moveTo>
                  <a:cubicBezTo>
                    <a:pt x="635" y="1"/>
                    <a:pt x="247" y="286"/>
                    <a:pt x="134" y="715"/>
                  </a:cubicBezTo>
                  <a:cubicBezTo>
                    <a:pt x="1" y="1226"/>
                    <a:pt x="305" y="1749"/>
                    <a:pt x="817" y="1884"/>
                  </a:cubicBezTo>
                  <a:cubicBezTo>
                    <a:pt x="899" y="1905"/>
                    <a:pt x="980" y="1915"/>
                    <a:pt x="1061" y="1915"/>
                  </a:cubicBezTo>
                  <a:cubicBezTo>
                    <a:pt x="1485" y="1915"/>
                    <a:pt x="1873" y="1631"/>
                    <a:pt x="1986" y="1201"/>
                  </a:cubicBezTo>
                  <a:cubicBezTo>
                    <a:pt x="2119" y="690"/>
                    <a:pt x="1814" y="167"/>
                    <a:pt x="1302" y="33"/>
                  </a:cubicBezTo>
                  <a:cubicBezTo>
                    <a:pt x="1221" y="11"/>
                    <a:pt x="1139" y="1"/>
                    <a:pt x="1059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804850" y="3797450"/>
              <a:ext cx="266300" cy="94175"/>
            </a:xfrm>
            <a:custGeom>
              <a:avLst/>
              <a:gdLst/>
              <a:ahLst/>
              <a:cxnLst/>
              <a:rect l="l" t="t" r="r" b="b"/>
              <a:pathLst>
                <a:path w="10652" h="3767" extrusionOk="0">
                  <a:moveTo>
                    <a:pt x="757" y="0"/>
                  </a:moveTo>
                  <a:cubicBezTo>
                    <a:pt x="454" y="0"/>
                    <a:pt x="177" y="204"/>
                    <a:pt x="96" y="511"/>
                  </a:cubicBezTo>
                  <a:cubicBezTo>
                    <a:pt x="1" y="876"/>
                    <a:pt x="219" y="1249"/>
                    <a:pt x="584" y="1345"/>
                  </a:cubicBezTo>
                  <a:lnTo>
                    <a:pt x="9722" y="3744"/>
                  </a:lnTo>
                  <a:cubicBezTo>
                    <a:pt x="9780" y="3759"/>
                    <a:pt x="9838" y="3766"/>
                    <a:pt x="9895" y="3766"/>
                  </a:cubicBezTo>
                  <a:cubicBezTo>
                    <a:pt x="10199" y="3766"/>
                    <a:pt x="10476" y="3563"/>
                    <a:pt x="10556" y="3256"/>
                  </a:cubicBezTo>
                  <a:cubicBezTo>
                    <a:pt x="10652" y="2890"/>
                    <a:pt x="10433" y="2517"/>
                    <a:pt x="10069" y="2421"/>
                  </a:cubicBezTo>
                  <a:lnTo>
                    <a:pt x="931" y="23"/>
                  </a:lnTo>
                  <a:cubicBezTo>
                    <a:pt x="873" y="8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790550" y="3852000"/>
              <a:ext cx="266300" cy="94150"/>
            </a:xfrm>
            <a:custGeom>
              <a:avLst/>
              <a:gdLst/>
              <a:ahLst/>
              <a:cxnLst/>
              <a:rect l="l" t="t" r="r" b="b"/>
              <a:pathLst>
                <a:path w="10652" h="3766" extrusionOk="0">
                  <a:moveTo>
                    <a:pt x="757" y="0"/>
                  </a:moveTo>
                  <a:cubicBezTo>
                    <a:pt x="453" y="0"/>
                    <a:pt x="177" y="204"/>
                    <a:pt x="96" y="511"/>
                  </a:cubicBezTo>
                  <a:cubicBezTo>
                    <a:pt x="0" y="875"/>
                    <a:pt x="219" y="1249"/>
                    <a:pt x="584" y="1345"/>
                  </a:cubicBezTo>
                  <a:lnTo>
                    <a:pt x="9721" y="3743"/>
                  </a:lnTo>
                  <a:cubicBezTo>
                    <a:pt x="9779" y="3759"/>
                    <a:pt x="9838" y="3766"/>
                    <a:pt x="9895" y="3766"/>
                  </a:cubicBezTo>
                  <a:cubicBezTo>
                    <a:pt x="10198" y="3766"/>
                    <a:pt x="10475" y="3563"/>
                    <a:pt x="10556" y="3255"/>
                  </a:cubicBezTo>
                  <a:cubicBezTo>
                    <a:pt x="10652" y="2890"/>
                    <a:pt x="10433" y="2517"/>
                    <a:pt x="10068" y="2421"/>
                  </a:cubicBezTo>
                  <a:lnTo>
                    <a:pt x="930" y="23"/>
                  </a:lnTo>
                  <a:cubicBezTo>
                    <a:pt x="872" y="7"/>
                    <a:pt x="814" y="0"/>
                    <a:pt x="75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776200" y="3906525"/>
              <a:ext cx="266350" cy="94150"/>
            </a:xfrm>
            <a:custGeom>
              <a:avLst/>
              <a:gdLst/>
              <a:ahLst/>
              <a:cxnLst/>
              <a:rect l="l" t="t" r="r" b="b"/>
              <a:pathLst>
                <a:path w="10654" h="3766" extrusionOk="0">
                  <a:moveTo>
                    <a:pt x="758" y="1"/>
                  </a:moveTo>
                  <a:cubicBezTo>
                    <a:pt x="455" y="1"/>
                    <a:pt x="178" y="204"/>
                    <a:pt x="98" y="510"/>
                  </a:cubicBezTo>
                  <a:cubicBezTo>
                    <a:pt x="1" y="876"/>
                    <a:pt x="219" y="1249"/>
                    <a:pt x="585" y="1345"/>
                  </a:cubicBezTo>
                  <a:lnTo>
                    <a:pt x="9722" y="3743"/>
                  </a:lnTo>
                  <a:cubicBezTo>
                    <a:pt x="9780" y="3758"/>
                    <a:pt x="9839" y="3766"/>
                    <a:pt x="9896" y="3766"/>
                  </a:cubicBezTo>
                  <a:cubicBezTo>
                    <a:pt x="10200" y="3766"/>
                    <a:pt x="10477" y="3563"/>
                    <a:pt x="10558" y="3256"/>
                  </a:cubicBezTo>
                  <a:cubicBezTo>
                    <a:pt x="10653" y="2891"/>
                    <a:pt x="10435" y="2518"/>
                    <a:pt x="10070" y="2422"/>
                  </a:cubicBezTo>
                  <a:lnTo>
                    <a:pt x="932" y="24"/>
                  </a:lnTo>
                  <a:cubicBezTo>
                    <a:pt x="874" y="8"/>
                    <a:pt x="815" y="1"/>
                    <a:pt x="75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1" name="Google Shape;6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66604">
            <a:off x="7514127" y="3777547"/>
            <a:ext cx="1993699" cy="12159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p41"/>
          <p:cNvGrpSpPr/>
          <p:nvPr/>
        </p:nvGrpSpPr>
        <p:grpSpPr>
          <a:xfrm rot="-562570">
            <a:off x="504606" y="502391"/>
            <a:ext cx="1196687" cy="890401"/>
            <a:chOff x="1488250" y="1650750"/>
            <a:chExt cx="211450" cy="178850"/>
          </a:xfrm>
        </p:grpSpPr>
        <p:sp>
          <p:nvSpPr>
            <p:cNvPr id="603" name="Google Shape;603;p41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504" y="1484324"/>
            <a:ext cx="1083311" cy="984828"/>
          </a:xfrm>
          <a:prstGeom prst="rect">
            <a:avLst/>
          </a:prstGeom>
        </p:spPr>
      </p:pic>
      <p:sp>
        <p:nvSpPr>
          <p:cNvPr id="24" name="Google Shape;588;p41"/>
          <p:cNvSpPr txBox="1">
            <a:spLocks noGrp="1"/>
          </p:cNvSpPr>
          <p:nvPr>
            <p:ph type="body" idx="1"/>
          </p:nvPr>
        </p:nvSpPr>
        <p:spPr>
          <a:xfrm>
            <a:off x="1280337" y="1332186"/>
            <a:ext cx="7437993" cy="33569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Технологические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сбои в работе сайта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Финансовые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непредвиденные затраты на обслуживание сайта, его техническую поддержку; разногласия с рекламодателями по вопросу финансовых условий сотрудничества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Регуляторные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регистрация фирменного наименования и домена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55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"/>
          <p:cNvSpPr txBox="1">
            <a:spLocks noGrp="1"/>
          </p:cNvSpPr>
          <p:nvPr>
            <p:ph type="title"/>
          </p:nvPr>
        </p:nvSpPr>
        <p:spPr>
          <a:xfrm>
            <a:off x="1583798" y="166255"/>
            <a:ext cx="4603246" cy="9380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 smtClean="0"/>
              <a:t>ПЛАН РЕАЛИЗАЦИИ ПРОЕКТА НА 2024 ГОД </a:t>
            </a:r>
            <a:endParaRPr lang="ru-RU" sz="2800" dirty="0"/>
          </a:p>
        </p:txBody>
      </p:sp>
      <p:grpSp>
        <p:nvGrpSpPr>
          <p:cNvPr id="602" name="Google Shape;602;p41"/>
          <p:cNvGrpSpPr/>
          <p:nvPr/>
        </p:nvGrpSpPr>
        <p:grpSpPr>
          <a:xfrm rot="-562570">
            <a:off x="148945" y="350254"/>
            <a:ext cx="1196687" cy="890401"/>
            <a:chOff x="1488250" y="1650750"/>
            <a:chExt cx="211450" cy="178850"/>
          </a:xfrm>
        </p:grpSpPr>
        <p:sp>
          <p:nvSpPr>
            <p:cNvPr id="603" name="Google Shape;603;p41"/>
            <p:cNvSpPr/>
            <p:nvPr/>
          </p:nvSpPr>
          <p:spPr>
            <a:xfrm>
              <a:off x="15208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388" y="0"/>
                  </a:moveTo>
                  <a:cubicBezTo>
                    <a:pt x="621" y="0"/>
                    <a:pt x="0" y="621"/>
                    <a:pt x="0" y="1387"/>
                  </a:cubicBezTo>
                  <a:lnTo>
                    <a:pt x="0" y="5766"/>
                  </a:lnTo>
                  <a:cubicBezTo>
                    <a:pt x="0" y="6532"/>
                    <a:pt x="621" y="7153"/>
                    <a:pt x="1388" y="7153"/>
                  </a:cubicBezTo>
                  <a:lnTo>
                    <a:pt x="5766" y="7153"/>
                  </a:lnTo>
                  <a:cubicBezTo>
                    <a:pt x="6532" y="7153"/>
                    <a:pt x="7153" y="6532"/>
                    <a:pt x="7153" y="5766"/>
                  </a:cubicBezTo>
                  <a:lnTo>
                    <a:pt x="7153" y="1387"/>
                  </a:lnTo>
                  <a:cubicBezTo>
                    <a:pt x="7153" y="621"/>
                    <a:pt x="6532" y="0"/>
                    <a:pt x="5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1488250" y="1650750"/>
              <a:ext cx="178850" cy="178850"/>
            </a:xfrm>
            <a:custGeom>
              <a:avLst/>
              <a:gdLst/>
              <a:ahLst/>
              <a:cxnLst/>
              <a:rect l="l" t="t" r="r" b="b"/>
              <a:pathLst>
                <a:path w="7154" h="7154" extrusionOk="0">
                  <a:moveTo>
                    <a:pt x="103" y="0"/>
                  </a:moveTo>
                  <a:cubicBezTo>
                    <a:pt x="46" y="0"/>
                    <a:pt x="1" y="46"/>
                    <a:pt x="1" y="102"/>
                  </a:cubicBezTo>
                  <a:lnTo>
                    <a:pt x="1" y="7050"/>
                  </a:lnTo>
                  <a:cubicBezTo>
                    <a:pt x="1" y="7106"/>
                    <a:pt x="46" y="7153"/>
                    <a:pt x="103" y="7153"/>
                  </a:cubicBezTo>
                  <a:lnTo>
                    <a:pt x="7052" y="7153"/>
                  </a:lnTo>
                  <a:cubicBezTo>
                    <a:pt x="7108" y="7153"/>
                    <a:pt x="7153" y="7106"/>
                    <a:pt x="7153" y="7050"/>
                  </a:cubicBezTo>
                  <a:lnTo>
                    <a:pt x="7153" y="102"/>
                  </a:lnTo>
                  <a:cubicBezTo>
                    <a:pt x="7153" y="46"/>
                    <a:pt x="7108" y="0"/>
                    <a:pt x="705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1549425" y="1705750"/>
              <a:ext cx="61650" cy="68825"/>
            </a:xfrm>
            <a:custGeom>
              <a:avLst/>
              <a:gdLst/>
              <a:ahLst/>
              <a:cxnLst/>
              <a:rect l="l" t="t" r="r" b="b"/>
              <a:pathLst>
                <a:path w="2466" h="2753" extrusionOk="0">
                  <a:moveTo>
                    <a:pt x="191" y="1"/>
                  </a:moveTo>
                  <a:cubicBezTo>
                    <a:pt x="91" y="1"/>
                    <a:pt x="0" y="80"/>
                    <a:pt x="0" y="192"/>
                  </a:cubicBezTo>
                  <a:lnTo>
                    <a:pt x="0" y="2562"/>
                  </a:lnTo>
                  <a:cubicBezTo>
                    <a:pt x="0" y="2673"/>
                    <a:pt x="92" y="2752"/>
                    <a:pt x="191" y="2752"/>
                  </a:cubicBezTo>
                  <a:cubicBezTo>
                    <a:pt x="223" y="2752"/>
                    <a:pt x="255" y="2744"/>
                    <a:pt x="286" y="2727"/>
                  </a:cubicBezTo>
                  <a:lnTo>
                    <a:pt x="2338" y="1541"/>
                  </a:lnTo>
                  <a:cubicBezTo>
                    <a:pt x="2465" y="1468"/>
                    <a:pt x="2465" y="1285"/>
                    <a:pt x="2338" y="1212"/>
                  </a:cubicBezTo>
                  <a:lnTo>
                    <a:pt x="286" y="27"/>
                  </a:lnTo>
                  <a:cubicBezTo>
                    <a:pt x="255" y="9"/>
                    <a:pt x="223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10438584"/>
              </p:ext>
            </p:extLst>
          </p:nvPr>
        </p:nvGraphicFramePr>
        <p:xfrm>
          <a:off x="0" y="1381468"/>
          <a:ext cx="9143999" cy="376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687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9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52047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endParaRPr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12796001"/>
              </p:ext>
            </p:extLst>
          </p:nvPr>
        </p:nvGraphicFramePr>
        <p:xfrm>
          <a:off x="0" y="1157800"/>
          <a:ext cx="9144000" cy="398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4" name="Рисунок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965" y="2364158"/>
            <a:ext cx="1619766" cy="1619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37" y="1091144"/>
            <a:ext cx="1133606" cy="11336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71" y="1823470"/>
            <a:ext cx="1134000" cy="113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525" y="1823470"/>
            <a:ext cx="1134000" cy="113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593" y="3364300"/>
            <a:ext cx="1134000" cy="113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53" y="3325400"/>
            <a:ext cx="1134000" cy="113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43" y="4109782"/>
            <a:ext cx="1134000" cy="113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027473" y="367614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82" y="191697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60569" y="264969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6161473" y="264969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45681" y="41516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6161473" y="41516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40696" y="484355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141305"/>
            <a:ext cx="24577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1.Андрющенко Константин Дмитриевич – наставник</a:t>
            </a:r>
          </a:p>
          <a:p>
            <a:endParaRPr lang="ru-RU" dirty="0" smtClean="0"/>
          </a:p>
          <a:p>
            <a:r>
              <a:rPr lang="ru-RU" dirty="0" smtClean="0"/>
              <a:t>2.Шафировская Лана Олеговна – капитан </a:t>
            </a:r>
          </a:p>
          <a:p>
            <a:endParaRPr lang="ru-RU" dirty="0" smtClean="0"/>
          </a:p>
          <a:p>
            <a:r>
              <a:rPr lang="ru-RU" dirty="0" smtClean="0"/>
              <a:t>3.Шуплецова Дарья Александровна – контент-менеджер</a:t>
            </a:r>
          </a:p>
          <a:p>
            <a:endParaRPr lang="ru-RU" dirty="0"/>
          </a:p>
          <a:p>
            <a:r>
              <a:rPr lang="ru-RU" dirty="0"/>
              <a:t>4.Теслюк Елизавета Станиславовна – </a:t>
            </a:r>
            <a:r>
              <a:rPr lang="ru-RU" dirty="0" smtClean="0"/>
              <a:t>спикер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6496616" y="2904562"/>
            <a:ext cx="26473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5.Калашникова Вероника Олеговна – аналитик</a:t>
            </a:r>
          </a:p>
          <a:p>
            <a:endParaRPr lang="ru-RU" dirty="0"/>
          </a:p>
          <a:p>
            <a:r>
              <a:rPr lang="ru-RU" dirty="0" smtClean="0"/>
              <a:t>6.Клименко Анастасия Витальевна – ответственный за техническую часть</a:t>
            </a:r>
          </a:p>
          <a:p>
            <a:endParaRPr lang="ru-RU" dirty="0"/>
          </a:p>
          <a:p>
            <a:r>
              <a:rPr lang="ru-RU" dirty="0" smtClean="0"/>
              <a:t>7.Жукова Лариса </a:t>
            </a:r>
            <a:r>
              <a:rPr lang="ru-RU" dirty="0" err="1" smtClean="0"/>
              <a:t>Эмильевна</a:t>
            </a:r>
            <a:r>
              <a:rPr lang="ru-RU" dirty="0" smtClean="0"/>
              <a:t> – бухгалтер / экономист / аудитор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55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 Social Media Anniversary by Slidesgo">
  <a:themeElements>
    <a:clrScheme name="Simple Light">
      <a:dk1>
        <a:srgbClr val="0A0A0A"/>
      </a:dk1>
      <a:lt1>
        <a:srgbClr val="FFFFFF"/>
      </a:lt1>
      <a:dk2>
        <a:srgbClr val="E9E9E9"/>
      </a:dk2>
      <a:lt2>
        <a:srgbClr val="A3C8FF"/>
      </a:lt2>
      <a:accent1>
        <a:srgbClr val="628EFF"/>
      </a:accent1>
      <a:accent2>
        <a:srgbClr val="3676F7"/>
      </a:accent2>
      <a:accent3>
        <a:srgbClr val="4A67B4"/>
      </a:accent3>
      <a:accent4>
        <a:srgbClr val="74CA7E"/>
      </a:accent4>
      <a:accent5>
        <a:srgbClr val="ECA200"/>
      </a:accent5>
      <a:accent6>
        <a:srgbClr val="E64C40"/>
      </a:accent6>
      <a:hlink>
        <a:srgbClr val="628E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246</Words>
  <Application>Microsoft Office PowerPoint</Application>
  <PresentationFormat>Экран (16:9)</PresentationFormat>
  <Paragraphs>39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Jua</vt:lpstr>
      <vt:lpstr>Lexend</vt:lpstr>
      <vt:lpstr>Mukta</vt:lpstr>
      <vt:lpstr>Roboto Condensed Light</vt:lpstr>
      <vt:lpstr>The Social Media Anniversary by Slidesgo</vt:lpstr>
      <vt:lpstr>Multi-навигация ВУЗа</vt:lpstr>
      <vt:lpstr>ПОЛЬЗОВАТЕЛИ И ПРОБЛЕМА</vt:lpstr>
      <vt:lpstr>КАК РЕШАЮТ ПРОБЛЕМУ СЕЙЧАС</vt:lpstr>
      <vt:lpstr>РЕШЕНИЕ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 И БИЗНЕС-МОДЕЛЬ</vt:lpstr>
      <vt:lpstr>Юнит-экономика/Финансовая модель </vt:lpstr>
      <vt:lpstr>РИСКИ</vt:lpstr>
      <vt:lpstr>ПЛАН РЕАЛИЗАЦИИ ПРОЕКТА НА 2024 ГОД </vt:lpstr>
      <vt:lpstr>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SUSUmapBot</dc:title>
  <dc:creator>Настя Сигитова</dc:creator>
  <cp:lastModifiedBy>Виктория И. Коренькова</cp:lastModifiedBy>
  <cp:revision>86</cp:revision>
  <dcterms:modified xsi:type="dcterms:W3CDTF">2023-11-16T12:40:59Z</dcterms:modified>
</cp:coreProperties>
</file>