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6" r:id="rId3"/>
    <p:sldId id="1263" r:id="rId4"/>
    <p:sldId id="1256" r:id="rId5"/>
    <p:sldId id="1266" r:id="rId6"/>
    <p:sldId id="1253" r:id="rId7"/>
    <p:sldId id="1254" r:id="rId8"/>
    <p:sldId id="1255" r:id="rId9"/>
    <p:sldId id="258" r:id="rId10"/>
    <p:sldId id="1260" r:id="rId11"/>
    <p:sldId id="1261" r:id="rId12"/>
    <p:sldId id="1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5"/>
      <p:italic r:id="rId15"/>
      <p:boldItalic r:id="rId15"/>
    </p:embeddedFont>
    <p:embeddedFont>
      <p:font typeface="Montserrat" panose="00000500000000000000" pitchFamily="2" charset="-52"/>
      <p:regular r:id="rId15"/>
      <p:bold r:id="rId15"/>
      <p:italic r:id="rId15"/>
      <p:boldItalic r:id="rId15"/>
    </p:embeddedFont>
    <p:embeddedFont>
      <p:font typeface="Montserrat ExtraBold" panose="00000900000000000000" pitchFamily="2" charset="-52"/>
      <p:bold r:id="rId15"/>
      <p:italic r:id="rId15"/>
      <p:boldItalic r:id="rId15"/>
    </p:embeddedFont>
    <p:embeddedFont>
      <p:font typeface="Poppins Light" panose="00000400000000000000" pitchFamily="2" charset="0"/>
      <p:regular r:id="rId16"/>
      <p:italic r:id="rId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267C"/>
    <a:srgbClr val="6647F2"/>
    <a:srgbClr val="A37D02"/>
    <a:srgbClr val="140E30"/>
    <a:srgbClr val="59BCAB"/>
    <a:srgbClr val="CB62A2"/>
    <a:srgbClr val="C6D3EC"/>
    <a:srgbClr val="E0DBFD"/>
    <a:srgbClr val="C0CAE2"/>
    <a:srgbClr val="335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91"/>
    <p:restoredTop sz="94674"/>
  </p:normalViewPr>
  <p:slideViewPr>
    <p:cSldViewPr snapToGrid="0" snapToObjects="1">
      <p:cViewPr varScale="1">
        <p:scale>
          <a:sx n="83" d="100"/>
          <a:sy n="83" d="100"/>
        </p:scale>
        <p:origin x="96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NUL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E4808-E6BE-4659-8785-058A8E9EEA88}" type="doc">
      <dgm:prSet loTypeId="urn:microsoft.com/office/officeart/2005/8/layout/radial6" loCatId="relationship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E50FD6B5-8724-4970-9759-E23F98433379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  <a:effectLst>
          <a:glow rad="101600">
            <a:schemeClr val="accent5">
              <a:satMod val="175000"/>
              <a:alpha val="40000"/>
            </a:schemeClr>
          </a:glow>
        </a:effectLst>
      </dgm:spPr>
      <dgm:t>
        <a:bodyPr spcFirstLastPara="0" vert="horz" wrap="square" lIns="35560" tIns="35560" rIns="35560" bIns="3556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Estel</a:t>
          </a:r>
          <a:endParaRPr lang="ru-RU" sz="24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Gilroy" panose="00000500000000000000"/>
            <a:ea typeface="+mn-ea"/>
            <a:cs typeface="+mn-cs"/>
          </a:endParaRPr>
        </a:p>
      </dgm:t>
    </dgm:pt>
    <dgm:pt modelId="{C1B0B862-98AC-4CA7-8DCC-932342FB1590}" type="parTrans" cxnId="{46EF723A-6F12-407C-9928-E3D54FE7D8F9}">
      <dgm:prSet/>
      <dgm:spPr/>
      <dgm:t>
        <a:bodyPr/>
        <a:lstStyle/>
        <a:p>
          <a:endParaRPr lang="ru-RU" sz="3600"/>
        </a:p>
      </dgm:t>
    </dgm:pt>
    <dgm:pt modelId="{FDBC5BFB-DFE3-44A6-B3D6-231A45BBF3A6}" type="sibTrans" cxnId="{46EF723A-6F12-407C-9928-E3D54FE7D8F9}">
      <dgm:prSet/>
      <dgm:spPr/>
      <dgm:t>
        <a:bodyPr/>
        <a:lstStyle/>
        <a:p>
          <a:endParaRPr lang="ru-RU" sz="3600"/>
        </a:p>
      </dgm:t>
    </dgm:pt>
    <dgm:pt modelId="{1513AF27-BDDE-49BF-9B3C-F1918B6391CC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Барбаро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gm:t>
    </dgm:pt>
    <dgm:pt modelId="{0EA17FC4-5202-4A7F-9573-A5E8F0A74FA1}" type="parTrans" cxnId="{6AAB7E05-D8E0-4572-B45D-CCF494521472}">
      <dgm:prSet/>
      <dgm:spPr/>
      <dgm:t>
        <a:bodyPr/>
        <a:lstStyle/>
        <a:p>
          <a:endParaRPr lang="ru-RU" sz="3600"/>
        </a:p>
      </dgm:t>
    </dgm:pt>
    <dgm:pt modelId="{561D3CA5-3236-464A-A340-7A9F636CD3B8}" type="sibTrans" cxnId="{6AAB7E05-D8E0-4572-B45D-CCF494521472}">
      <dgm:prSet/>
      <dgm:spPr/>
      <dgm:t>
        <a:bodyPr/>
        <a:lstStyle/>
        <a:p>
          <a:endParaRPr lang="ru-RU" sz="3600"/>
        </a:p>
      </dgm:t>
    </dgm:pt>
    <dgm:pt modelId="{20AE714A-80B0-487E-A916-C3114810444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Фито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косметик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gm:t>
    </dgm:pt>
    <dgm:pt modelId="{190C9AAA-BCAF-417F-B4D6-808DA3CAEBC2}" type="parTrans" cxnId="{E6FEEDEF-EE47-4382-B84E-60A0922E1DCA}">
      <dgm:prSet/>
      <dgm:spPr/>
      <dgm:t>
        <a:bodyPr/>
        <a:lstStyle/>
        <a:p>
          <a:endParaRPr lang="ru-RU" sz="3600"/>
        </a:p>
      </dgm:t>
    </dgm:pt>
    <dgm:pt modelId="{09F64A9E-6109-4874-9C07-B9C3DCB9BE94}" type="sibTrans" cxnId="{E6FEEDEF-EE47-4382-B84E-60A0922E1DCA}">
      <dgm:prSet/>
      <dgm:spPr/>
      <dgm:t>
        <a:bodyPr/>
        <a:lstStyle/>
        <a:p>
          <a:endParaRPr lang="ru-RU" sz="3600"/>
        </a:p>
      </dgm:t>
    </dgm:pt>
    <dgm:pt modelId="{15B7102F-2EF3-4A8A-A508-14246F938768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US" sz="2000" b="0" i="0" dirty="0" err="1">
              <a:latin typeface="Montserrat" panose="00000500000000000000" pitchFamily="2" charset="-52"/>
            </a:rPr>
            <a:t>Aravia</a:t>
          </a:r>
          <a:endParaRPr lang="ru-RU" sz="2000" dirty="0">
            <a:latin typeface="Montserrat" panose="00000500000000000000" pitchFamily="2" charset="-52"/>
          </a:endParaRPr>
        </a:p>
      </dgm:t>
    </dgm:pt>
    <dgm:pt modelId="{46E4A152-1A00-4768-B060-762301183824}" type="parTrans" cxnId="{32A788AA-17EC-40A6-B52F-23F5CA6EC7BC}">
      <dgm:prSet/>
      <dgm:spPr/>
      <dgm:t>
        <a:bodyPr/>
        <a:lstStyle/>
        <a:p>
          <a:endParaRPr lang="ru-RU" sz="3600"/>
        </a:p>
      </dgm:t>
    </dgm:pt>
    <dgm:pt modelId="{F7708CF3-52DE-4FEA-A4F5-9F3F3C718E01}" type="sibTrans" cxnId="{32A788AA-17EC-40A6-B52F-23F5CA6EC7BC}">
      <dgm:prSet/>
      <dgm:spPr/>
      <dgm:t>
        <a:bodyPr/>
        <a:lstStyle/>
        <a:p>
          <a:endParaRPr lang="ru-RU" sz="3600"/>
        </a:p>
      </dgm:t>
    </dgm:pt>
    <dgm:pt modelId="{F754E3E6-E09C-4FD1-8BAC-E71EB20045AC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Alerana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gm:t>
    </dgm:pt>
    <dgm:pt modelId="{2DA9CAD3-8E83-4A47-B30E-0C62FA53864C}" type="parTrans" cxnId="{305F8746-664C-4B6C-812C-A42B2355B4A6}">
      <dgm:prSet/>
      <dgm:spPr/>
      <dgm:t>
        <a:bodyPr/>
        <a:lstStyle/>
        <a:p>
          <a:endParaRPr lang="ru-RU" sz="3600"/>
        </a:p>
      </dgm:t>
    </dgm:pt>
    <dgm:pt modelId="{0668F268-CABD-4DF3-9634-20CD722CCC92}" type="sibTrans" cxnId="{305F8746-664C-4B6C-812C-A42B2355B4A6}">
      <dgm:prSet/>
      <dgm:spPr/>
      <dgm:t>
        <a:bodyPr/>
        <a:lstStyle/>
        <a:p>
          <a:endParaRPr lang="ru-RU" sz="3600"/>
        </a:p>
      </dgm:t>
    </dgm:pt>
    <dgm:pt modelId="{79CEAC31-3107-4FB5-80D7-663E9A432987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Свобода</a:t>
          </a:r>
        </a:p>
      </dgm:t>
    </dgm:pt>
    <dgm:pt modelId="{7BF98FF4-EDB5-45AD-9E6F-4F4CB6853216}" type="parTrans" cxnId="{21F23908-93A9-4B09-B3E1-3D2C87DBDFD8}">
      <dgm:prSet/>
      <dgm:spPr/>
      <dgm:t>
        <a:bodyPr/>
        <a:lstStyle/>
        <a:p>
          <a:endParaRPr lang="ru-RU" sz="3600"/>
        </a:p>
      </dgm:t>
    </dgm:pt>
    <dgm:pt modelId="{977A43F0-E48E-451C-9FB9-B559CA52311E}" type="sibTrans" cxnId="{21F23908-93A9-4B09-B3E1-3D2C87DBDFD8}">
      <dgm:prSet/>
      <dgm:spPr/>
      <dgm:t>
        <a:bodyPr/>
        <a:lstStyle/>
        <a:p>
          <a:endParaRPr lang="ru-RU" sz="3600"/>
        </a:p>
      </dgm:t>
    </dgm:pt>
    <dgm:pt modelId="{9447AC99-63ED-4B97-AA52-2D6A44E72FDB}">
      <dgm:prSet phldrT="[Текст]"/>
      <dgm:spPr/>
      <dgm:t>
        <a:bodyPr/>
        <a:lstStyle/>
        <a:p>
          <a:endParaRPr lang="ru-RU"/>
        </a:p>
      </dgm:t>
    </dgm:pt>
    <dgm:pt modelId="{2C99EC75-47F8-46F0-ADE1-8EF2437EBAAE}" type="parTrans" cxnId="{EE3FA1ED-7048-4543-82FC-8FC11249629D}">
      <dgm:prSet/>
      <dgm:spPr/>
      <dgm:t>
        <a:bodyPr/>
        <a:lstStyle/>
        <a:p>
          <a:endParaRPr lang="ru-RU" sz="3600"/>
        </a:p>
      </dgm:t>
    </dgm:pt>
    <dgm:pt modelId="{CA1E6C69-0526-476D-B3A2-D23913726AD4}" type="sibTrans" cxnId="{EE3FA1ED-7048-4543-82FC-8FC11249629D}">
      <dgm:prSet/>
      <dgm:spPr/>
      <dgm:t>
        <a:bodyPr/>
        <a:lstStyle/>
        <a:p>
          <a:endParaRPr lang="ru-RU" sz="3600"/>
        </a:p>
      </dgm:t>
    </dgm:pt>
    <dgm:pt modelId="{154B0A67-9162-47E0-9B9B-D3C5BE228D92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Natura </a:t>
          </a:r>
          <a:r>
            <a:rPr lang="en-US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Siberica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gm:t>
    </dgm:pt>
    <dgm:pt modelId="{D5A0C240-8686-4C32-8386-016F40D2BB77}" type="parTrans" cxnId="{8090F81C-DBF5-4011-8F77-BECE410FB89B}">
      <dgm:prSet/>
      <dgm:spPr/>
      <dgm:t>
        <a:bodyPr/>
        <a:lstStyle/>
        <a:p>
          <a:endParaRPr lang="ru-RU" sz="3600"/>
        </a:p>
      </dgm:t>
    </dgm:pt>
    <dgm:pt modelId="{D4CC036C-A89A-4A8E-8BAC-D9B27D481E4A}" type="sibTrans" cxnId="{8090F81C-DBF5-4011-8F77-BECE410FB89B}">
      <dgm:prSet/>
      <dgm:spPr/>
      <dgm:t>
        <a:bodyPr/>
        <a:lstStyle/>
        <a:p>
          <a:endParaRPr lang="ru-RU" sz="3600"/>
        </a:p>
      </dgm:t>
    </dgm:pt>
    <dgm:pt modelId="{DAA25F56-2B3A-4370-853F-E04315184A4D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Беон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gm:t>
    </dgm:pt>
    <dgm:pt modelId="{D31B54DF-5E83-4E5E-AFC3-CA4A8C0F395D}" type="parTrans" cxnId="{8F25231A-39C3-41F0-AD7E-FB6EB12FDFC6}">
      <dgm:prSet/>
      <dgm:spPr/>
      <dgm:t>
        <a:bodyPr/>
        <a:lstStyle/>
        <a:p>
          <a:endParaRPr lang="ru-RU" sz="3600"/>
        </a:p>
      </dgm:t>
    </dgm:pt>
    <dgm:pt modelId="{4FE4CD4F-AFB3-4756-AAFD-0F390D1BF78D}" type="sibTrans" cxnId="{8F25231A-39C3-41F0-AD7E-FB6EB12FDFC6}">
      <dgm:prSet/>
      <dgm:spPr/>
      <dgm:t>
        <a:bodyPr/>
        <a:lstStyle/>
        <a:p>
          <a:endParaRPr lang="ru-RU" sz="3600"/>
        </a:p>
      </dgm:t>
    </dgm:pt>
    <dgm:pt modelId="{EA732C71-428C-4E13-8D06-1BD681EB19FB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Magiliq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gm:t>
    </dgm:pt>
    <dgm:pt modelId="{89FB92F8-829F-42A5-A174-A8EBD1136C69}" type="parTrans" cxnId="{5516BABB-4D48-48C4-86BD-CA507D34846D}">
      <dgm:prSet/>
      <dgm:spPr/>
      <dgm:t>
        <a:bodyPr/>
        <a:lstStyle/>
        <a:p>
          <a:endParaRPr lang="ru-RU" sz="3600"/>
        </a:p>
      </dgm:t>
    </dgm:pt>
    <dgm:pt modelId="{7ECBE629-5961-4E3A-A79A-F5510F4022DD}" type="sibTrans" cxnId="{5516BABB-4D48-48C4-86BD-CA507D34846D}">
      <dgm:prSet/>
      <dgm:spPr/>
      <dgm:t>
        <a:bodyPr/>
        <a:lstStyle/>
        <a:p>
          <a:endParaRPr lang="ru-RU" sz="3600"/>
        </a:p>
      </dgm:t>
    </dgm:pt>
    <dgm:pt modelId="{4397E58F-F413-4AAA-A9E3-5F58D10EDBD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dirty="0">
              <a:solidFill>
                <a:srgbClr val="36267C"/>
              </a:solidFill>
              <a:latin typeface="Gilroy" panose="00000500000000000000"/>
            </a:rPr>
            <a:t>Клиентский сегмент</a:t>
          </a:r>
        </a:p>
      </dgm:t>
    </dgm:pt>
    <dgm:pt modelId="{82D58A69-D46C-4D77-9C22-6CFF46F4F81F}" type="sibTrans" cxnId="{B212735C-8DA6-4858-82A0-33DAAC1DD482}">
      <dgm:prSet/>
      <dgm:spPr/>
      <dgm:t>
        <a:bodyPr/>
        <a:lstStyle/>
        <a:p>
          <a:endParaRPr lang="ru-RU" sz="3600"/>
        </a:p>
      </dgm:t>
    </dgm:pt>
    <dgm:pt modelId="{2443D48F-1D30-497C-82A3-13EF0F55D9CD}" type="parTrans" cxnId="{B212735C-8DA6-4858-82A0-33DAAC1DD482}">
      <dgm:prSet/>
      <dgm:spPr/>
      <dgm:t>
        <a:bodyPr/>
        <a:lstStyle/>
        <a:p>
          <a:endParaRPr lang="ru-RU" sz="3600"/>
        </a:p>
      </dgm:t>
    </dgm:pt>
    <dgm:pt modelId="{6A24B551-64AD-4925-A4E6-68B5D86CC7D4}" type="pres">
      <dgm:prSet presAssocID="{23BE4808-E6BE-4659-8785-058A8E9EEA8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748157-9BC3-4FE1-947A-2E58351602DE}" type="pres">
      <dgm:prSet presAssocID="{4397E58F-F413-4AAA-A9E3-5F58D10EDBD6}" presName="centerShape" presStyleLbl="node0" presStyleIdx="0" presStyleCnt="1" custScaleX="180688" custScaleY="141936"/>
      <dgm:spPr/>
    </dgm:pt>
    <dgm:pt modelId="{1A710939-2F37-4E0A-BAA6-ED0F1385D3EC}" type="pres">
      <dgm:prSet presAssocID="{E50FD6B5-8724-4970-9759-E23F98433379}" presName="node" presStyleLbl="node1" presStyleIdx="0" presStyleCnt="9" custScaleX="173560" custScaleY="103846" custRadScaleRad="99721" custRadScaleInc="8398">
        <dgm:presLayoutVars>
          <dgm:bulletEnabled val="1"/>
        </dgm:presLayoutVars>
      </dgm:prSet>
      <dgm:spPr>
        <a:xfrm>
          <a:off x="4083008" y="1465"/>
          <a:ext cx="1106910" cy="1106910"/>
        </a:xfrm>
        <a:prstGeom prst="ellipse">
          <a:avLst/>
        </a:prstGeom>
      </dgm:spPr>
    </dgm:pt>
    <dgm:pt modelId="{328BF471-F1C5-48D2-8C25-53A037E37DF5}" type="pres">
      <dgm:prSet presAssocID="{E50FD6B5-8724-4970-9759-E23F98433379}" presName="dummy" presStyleCnt="0"/>
      <dgm:spPr/>
    </dgm:pt>
    <dgm:pt modelId="{1CC9B63E-0DFB-4507-9C23-8C65B612F288}" type="pres">
      <dgm:prSet presAssocID="{FDBC5BFB-DFE3-44A6-B3D6-231A45BBF3A6}" presName="sibTrans" presStyleLbl="sibTrans2D1" presStyleIdx="0" presStyleCnt="9"/>
      <dgm:spPr/>
    </dgm:pt>
    <dgm:pt modelId="{0AD17CAF-D1BF-4BF5-85D4-5051305541D0}" type="pres">
      <dgm:prSet presAssocID="{1513AF27-BDDE-49BF-9B3C-F1918B6391CC}" presName="node" presStyleLbl="node1" presStyleIdx="1" presStyleCnt="9" custScaleX="166927" custScaleY="106757" custRadScaleRad="97188" custRadScaleInc="36753">
        <dgm:presLayoutVars>
          <dgm:bulletEnabled val="1"/>
        </dgm:presLayoutVars>
      </dgm:prSet>
      <dgm:spPr/>
    </dgm:pt>
    <dgm:pt modelId="{FCE83A5D-BF2B-4590-9F2A-BB7601D42A82}" type="pres">
      <dgm:prSet presAssocID="{1513AF27-BDDE-49BF-9B3C-F1918B6391CC}" presName="dummy" presStyleCnt="0"/>
      <dgm:spPr/>
    </dgm:pt>
    <dgm:pt modelId="{CA6961FD-3058-4EEA-AC74-E0775A07A4CA}" type="pres">
      <dgm:prSet presAssocID="{561D3CA5-3236-464A-A340-7A9F636CD3B8}" presName="sibTrans" presStyleLbl="sibTrans2D1" presStyleIdx="1" presStyleCnt="9"/>
      <dgm:spPr/>
    </dgm:pt>
    <dgm:pt modelId="{B57B74BE-58C7-49E6-9014-89A6E7123E16}" type="pres">
      <dgm:prSet presAssocID="{F754E3E6-E09C-4FD1-8BAC-E71EB20045AC}" presName="node" presStyleLbl="node1" presStyleIdx="2" presStyleCnt="9" custScaleX="165181" custScaleY="128871">
        <dgm:presLayoutVars>
          <dgm:bulletEnabled val="1"/>
        </dgm:presLayoutVars>
      </dgm:prSet>
      <dgm:spPr/>
    </dgm:pt>
    <dgm:pt modelId="{18BF5903-0469-4BF9-9140-F9C2A54125C5}" type="pres">
      <dgm:prSet presAssocID="{F754E3E6-E09C-4FD1-8BAC-E71EB20045AC}" presName="dummy" presStyleCnt="0"/>
      <dgm:spPr/>
    </dgm:pt>
    <dgm:pt modelId="{B1B6E2E1-D488-4640-A8E6-9DE8633DE8B0}" type="pres">
      <dgm:prSet presAssocID="{0668F268-CABD-4DF3-9634-20CD722CCC92}" presName="sibTrans" presStyleLbl="sibTrans2D1" presStyleIdx="2" presStyleCnt="9"/>
      <dgm:spPr/>
    </dgm:pt>
    <dgm:pt modelId="{9EE1E7A6-D108-4386-ADDC-89A2E95FB02A}" type="pres">
      <dgm:prSet presAssocID="{79CEAC31-3107-4FB5-80D7-663E9A432987}" presName="node" presStyleLbl="node1" presStyleIdx="3" presStyleCnt="9" custScaleX="155762" custScaleY="114392" custRadScaleRad="99696" custRadScaleInc="-25319">
        <dgm:presLayoutVars>
          <dgm:bulletEnabled val="1"/>
        </dgm:presLayoutVars>
      </dgm:prSet>
      <dgm:spPr/>
    </dgm:pt>
    <dgm:pt modelId="{FD20FD88-55EB-4AFC-9E61-69AD07557D41}" type="pres">
      <dgm:prSet presAssocID="{79CEAC31-3107-4FB5-80D7-663E9A432987}" presName="dummy" presStyleCnt="0"/>
      <dgm:spPr/>
    </dgm:pt>
    <dgm:pt modelId="{3A7E37DA-6B8B-42D5-881C-AC9A3318854A}" type="pres">
      <dgm:prSet presAssocID="{977A43F0-E48E-451C-9FB9-B559CA52311E}" presName="sibTrans" presStyleLbl="sibTrans2D1" presStyleIdx="3" presStyleCnt="9"/>
      <dgm:spPr/>
    </dgm:pt>
    <dgm:pt modelId="{A6C82CF0-8139-474C-A83E-0F9763826EBA}" type="pres">
      <dgm:prSet presAssocID="{154B0A67-9162-47E0-9B9B-D3C5BE228D92}" presName="node" presStyleLbl="node1" presStyleIdx="4" presStyleCnt="9" custScaleX="163137" custScaleY="98569" custRadScaleRad="98509" custRadScaleInc="-32969">
        <dgm:presLayoutVars>
          <dgm:bulletEnabled val="1"/>
        </dgm:presLayoutVars>
      </dgm:prSet>
      <dgm:spPr/>
    </dgm:pt>
    <dgm:pt modelId="{9AA39077-C5D4-477A-B269-C36E60C00413}" type="pres">
      <dgm:prSet presAssocID="{154B0A67-9162-47E0-9B9B-D3C5BE228D92}" presName="dummy" presStyleCnt="0"/>
      <dgm:spPr/>
    </dgm:pt>
    <dgm:pt modelId="{A3E8BC4F-4778-4581-94F0-6F7174BD4C2E}" type="pres">
      <dgm:prSet presAssocID="{D4CC036C-A89A-4A8E-8BAC-D9B27D481E4A}" presName="sibTrans" presStyleLbl="sibTrans2D1" presStyleIdx="4" presStyleCnt="9"/>
      <dgm:spPr/>
    </dgm:pt>
    <dgm:pt modelId="{BB5D5526-8A95-4C78-9492-AC343E88AB9F}" type="pres">
      <dgm:prSet presAssocID="{EA732C71-428C-4E13-8D06-1BD681EB19FB}" presName="node" presStyleLbl="node1" presStyleIdx="5" presStyleCnt="9" custScaleX="162573" custScaleY="115945" custRadScaleRad="94917" custRadScaleInc="8112">
        <dgm:presLayoutVars>
          <dgm:bulletEnabled val="1"/>
        </dgm:presLayoutVars>
      </dgm:prSet>
      <dgm:spPr/>
    </dgm:pt>
    <dgm:pt modelId="{EF7FD36B-1EBE-4A6F-838F-C602A6C3EE81}" type="pres">
      <dgm:prSet presAssocID="{EA732C71-428C-4E13-8D06-1BD681EB19FB}" presName="dummy" presStyleCnt="0"/>
      <dgm:spPr/>
    </dgm:pt>
    <dgm:pt modelId="{11FB315B-A4AC-440A-AA0D-355759B69B57}" type="pres">
      <dgm:prSet presAssocID="{7ECBE629-5961-4E3A-A79A-F5510F4022DD}" presName="sibTrans" presStyleLbl="sibTrans2D1" presStyleIdx="5" presStyleCnt="9"/>
      <dgm:spPr/>
    </dgm:pt>
    <dgm:pt modelId="{5475D2E0-007A-4B79-9EAC-40B441C19EB5}" type="pres">
      <dgm:prSet presAssocID="{DAA25F56-2B3A-4370-853F-E04315184A4D}" presName="node" presStyleLbl="node1" presStyleIdx="6" presStyleCnt="9" custScaleX="160215" custScaleY="109803" custRadScaleRad="99410" custRadScaleInc="14171">
        <dgm:presLayoutVars>
          <dgm:bulletEnabled val="1"/>
        </dgm:presLayoutVars>
      </dgm:prSet>
      <dgm:spPr/>
    </dgm:pt>
    <dgm:pt modelId="{912AED92-D070-4F3A-86C9-27553E9F49C8}" type="pres">
      <dgm:prSet presAssocID="{DAA25F56-2B3A-4370-853F-E04315184A4D}" presName="dummy" presStyleCnt="0"/>
      <dgm:spPr/>
    </dgm:pt>
    <dgm:pt modelId="{FB22EDA7-4B83-46A9-920D-C5929EB14CDD}" type="pres">
      <dgm:prSet presAssocID="{4FE4CD4F-AFB3-4756-AAFD-0F390D1BF78D}" presName="sibTrans" presStyleLbl="sibTrans2D1" presStyleIdx="6" presStyleCnt="9"/>
      <dgm:spPr/>
    </dgm:pt>
    <dgm:pt modelId="{FC01E7E8-88A0-487E-98C2-CF981CA372DF}" type="pres">
      <dgm:prSet presAssocID="{20AE714A-80B0-487E-A916-C31148104441}" presName="node" presStyleLbl="node1" presStyleIdx="7" presStyleCnt="9" custScaleX="171454" custScaleY="130991">
        <dgm:presLayoutVars>
          <dgm:bulletEnabled val="1"/>
        </dgm:presLayoutVars>
      </dgm:prSet>
      <dgm:spPr/>
    </dgm:pt>
    <dgm:pt modelId="{73072FDC-B01D-477A-B5E8-DF82C9F4D9BF}" type="pres">
      <dgm:prSet presAssocID="{20AE714A-80B0-487E-A916-C31148104441}" presName="dummy" presStyleCnt="0"/>
      <dgm:spPr/>
    </dgm:pt>
    <dgm:pt modelId="{BFDC181F-AD42-460B-9B2A-31D32EBC8F83}" type="pres">
      <dgm:prSet presAssocID="{09F64A9E-6109-4874-9C07-B9C3DCB9BE94}" presName="sibTrans" presStyleLbl="sibTrans2D1" presStyleIdx="7" presStyleCnt="9"/>
      <dgm:spPr/>
    </dgm:pt>
    <dgm:pt modelId="{2C467D3A-899C-409B-9CF3-972EE2570BEF}" type="pres">
      <dgm:prSet presAssocID="{15B7102F-2EF3-4A8A-A508-14246F938768}" presName="node" presStyleLbl="node1" presStyleIdx="8" presStyleCnt="9" custScaleX="168206" custScaleY="108448" custRadScaleRad="101404" custRadScaleInc="-36199">
        <dgm:presLayoutVars>
          <dgm:bulletEnabled val="1"/>
        </dgm:presLayoutVars>
      </dgm:prSet>
      <dgm:spPr/>
    </dgm:pt>
    <dgm:pt modelId="{3F3B57C5-15B0-439B-B81A-EFD240B5DDB8}" type="pres">
      <dgm:prSet presAssocID="{15B7102F-2EF3-4A8A-A508-14246F938768}" presName="dummy" presStyleCnt="0"/>
      <dgm:spPr/>
    </dgm:pt>
    <dgm:pt modelId="{879F36AA-CECA-4CEC-A98F-C5019DC8D5B4}" type="pres">
      <dgm:prSet presAssocID="{F7708CF3-52DE-4FEA-A4F5-9F3F3C718E01}" presName="sibTrans" presStyleLbl="sibTrans2D1" presStyleIdx="8" presStyleCnt="9"/>
      <dgm:spPr/>
    </dgm:pt>
  </dgm:ptLst>
  <dgm:cxnLst>
    <dgm:cxn modelId="{6AAB7E05-D8E0-4572-B45D-CCF494521472}" srcId="{4397E58F-F413-4AAA-A9E3-5F58D10EDBD6}" destId="{1513AF27-BDDE-49BF-9B3C-F1918B6391CC}" srcOrd="1" destOrd="0" parTransId="{0EA17FC4-5202-4A7F-9573-A5E8F0A74FA1}" sibTransId="{561D3CA5-3236-464A-A340-7A9F636CD3B8}"/>
    <dgm:cxn modelId="{21F23908-93A9-4B09-B3E1-3D2C87DBDFD8}" srcId="{4397E58F-F413-4AAA-A9E3-5F58D10EDBD6}" destId="{79CEAC31-3107-4FB5-80D7-663E9A432987}" srcOrd="3" destOrd="0" parTransId="{7BF98FF4-EDB5-45AD-9E6F-4F4CB6853216}" sibTransId="{977A43F0-E48E-451C-9FB9-B559CA52311E}"/>
    <dgm:cxn modelId="{68211E0C-1FCB-4473-9CDC-6E43E061F128}" type="presOf" srcId="{FDBC5BFB-DFE3-44A6-B3D6-231A45BBF3A6}" destId="{1CC9B63E-0DFB-4507-9C23-8C65B612F288}" srcOrd="0" destOrd="0" presId="urn:microsoft.com/office/officeart/2005/8/layout/radial6"/>
    <dgm:cxn modelId="{FC6E2D0E-1127-4838-BA01-D030C6CE6EDE}" type="presOf" srcId="{EA732C71-428C-4E13-8D06-1BD681EB19FB}" destId="{BB5D5526-8A95-4C78-9492-AC343E88AB9F}" srcOrd="0" destOrd="0" presId="urn:microsoft.com/office/officeart/2005/8/layout/radial6"/>
    <dgm:cxn modelId="{F28EC914-2AA6-49B2-BFA9-31086C0BBB54}" type="presOf" srcId="{154B0A67-9162-47E0-9B9B-D3C5BE228D92}" destId="{A6C82CF0-8139-474C-A83E-0F9763826EBA}" srcOrd="0" destOrd="0" presId="urn:microsoft.com/office/officeart/2005/8/layout/radial6"/>
    <dgm:cxn modelId="{65378719-944D-445B-9E5A-BFEF14655964}" type="presOf" srcId="{D4CC036C-A89A-4A8E-8BAC-D9B27D481E4A}" destId="{A3E8BC4F-4778-4581-94F0-6F7174BD4C2E}" srcOrd="0" destOrd="0" presId="urn:microsoft.com/office/officeart/2005/8/layout/radial6"/>
    <dgm:cxn modelId="{8F25231A-39C3-41F0-AD7E-FB6EB12FDFC6}" srcId="{4397E58F-F413-4AAA-A9E3-5F58D10EDBD6}" destId="{DAA25F56-2B3A-4370-853F-E04315184A4D}" srcOrd="6" destOrd="0" parTransId="{D31B54DF-5E83-4E5E-AFC3-CA4A8C0F395D}" sibTransId="{4FE4CD4F-AFB3-4756-AAFD-0F390D1BF78D}"/>
    <dgm:cxn modelId="{E8F93F1C-531A-403F-BF6B-E2BCD416504D}" type="presOf" srcId="{DAA25F56-2B3A-4370-853F-E04315184A4D}" destId="{5475D2E0-007A-4B79-9EAC-40B441C19EB5}" srcOrd="0" destOrd="0" presId="urn:microsoft.com/office/officeart/2005/8/layout/radial6"/>
    <dgm:cxn modelId="{8090F81C-DBF5-4011-8F77-BECE410FB89B}" srcId="{4397E58F-F413-4AAA-A9E3-5F58D10EDBD6}" destId="{154B0A67-9162-47E0-9B9B-D3C5BE228D92}" srcOrd="4" destOrd="0" parTransId="{D5A0C240-8686-4C32-8386-016F40D2BB77}" sibTransId="{D4CC036C-A89A-4A8E-8BAC-D9B27D481E4A}"/>
    <dgm:cxn modelId="{0BC26227-9A67-49D1-8B39-F1A31E110B52}" type="presOf" srcId="{4397E58F-F413-4AAA-A9E3-5F58D10EDBD6}" destId="{67748157-9BC3-4FE1-947A-2E58351602DE}" srcOrd="0" destOrd="0" presId="urn:microsoft.com/office/officeart/2005/8/layout/radial6"/>
    <dgm:cxn modelId="{C0808539-894A-4FA4-BBA5-B878FA29A668}" type="presOf" srcId="{7ECBE629-5961-4E3A-A79A-F5510F4022DD}" destId="{11FB315B-A4AC-440A-AA0D-355759B69B57}" srcOrd="0" destOrd="0" presId="urn:microsoft.com/office/officeart/2005/8/layout/radial6"/>
    <dgm:cxn modelId="{46EF723A-6F12-407C-9928-E3D54FE7D8F9}" srcId="{4397E58F-F413-4AAA-A9E3-5F58D10EDBD6}" destId="{E50FD6B5-8724-4970-9759-E23F98433379}" srcOrd="0" destOrd="0" parTransId="{C1B0B862-98AC-4CA7-8DCC-932342FB1590}" sibTransId="{FDBC5BFB-DFE3-44A6-B3D6-231A45BBF3A6}"/>
    <dgm:cxn modelId="{CAF0323B-1BCE-4EB6-8912-C798BA45ACD4}" type="presOf" srcId="{20AE714A-80B0-487E-A916-C31148104441}" destId="{FC01E7E8-88A0-487E-98C2-CF981CA372DF}" srcOrd="0" destOrd="0" presId="urn:microsoft.com/office/officeart/2005/8/layout/radial6"/>
    <dgm:cxn modelId="{B212735C-8DA6-4858-82A0-33DAAC1DD482}" srcId="{23BE4808-E6BE-4659-8785-058A8E9EEA88}" destId="{4397E58F-F413-4AAA-A9E3-5F58D10EDBD6}" srcOrd="0" destOrd="0" parTransId="{2443D48F-1D30-497C-82A3-13EF0F55D9CD}" sibTransId="{82D58A69-D46C-4D77-9C22-6CFF46F4F81F}"/>
    <dgm:cxn modelId="{65D46044-5C21-4EC7-A372-924A2A59BD60}" type="presOf" srcId="{15B7102F-2EF3-4A8A-A508-14246F938768}" destId="{2C467D3A-899C-409B-9CF3-972EE2570BEF}" srcOrd="0" destOrd="0" presId="urn:microsoft.com/office/officeart/2005/8/layout/radial6"/>
    <dgm:cxn modelId="{305F8746-664C-4B6C-812C-A42B2355B4A6}" srcId="{4397E58F-F413-4AAA-A9E3-5F58D10EDBD6}" destId="{F754E3E6-E09C-4FD1-8BAC-E71EB20045AC}" srcOrd="2" destOrd="0" parTransId="{2DA9CAD3-8E83-4A47-B30E-0C62FA53864C}" sibTransId="{0668F268-CABD-4DF3-9634-20CD722CCC92}"/>
    <dgm:cxn modelId="{763FBA76-D904-42E1-B4DA-A1E5BCB04470}" type="presOf" srcId="{F754E3E6-E09C-4FD1-8BAC-E71EB20045AC}" destId="{B57B74BE-58C7-49E6-9014-89A6E7123E16}" srcOrd="0" destOrd="0" presId="urn:microsoft.com/office/officeart/2005/8/layout/radial6"/>
    <dgm:cxn modelId="{4386A658-B33E-4FE9-8674-CA2375D3AA09}" type="presOf" srcId="{561D3CA5-3236-464A-A340-7A9F636CD3B8}" destId="{CA6961FD-3058-4EEA-AC74-E0775A07A4CA}" srcOrd="0" destOrd="0" presId="urn:microsoft.com/office/officeart/2005/8/layout/radial6"/>
    <dgm:cxn modelId="{19467B89-994A-41D2-B0F9-D6C95E1915B3}" type="presOf" srcId="{23BE4808-E6BE-4659-8785-058A8E9EEA88}" destId="{6A24B551-64AD-4925-A4E6-68B5D86CC7D4}" srcOrd="0" destOrd="0" presId="urn:microsoft.com/office/officeart/2005/8/layout/radial6"/>
    <dgm:cxn modelId="{DA4EE493-CEFA-4198-9BF4-E1A37E069F9B}" type="presOf" srcId="{F7708CF3-52DE-4FEA-A4F5-9F3F3C718E01}" destId="{879F36AA-CECA-4CEC-A98F-C5019DC8D5B4}" srcOrd="0" destOrd="0" presId="urn:microsoft.com/office/officeart/2005/8/layout/radial6"/>
    <dgm:cxn modelId="{D06C849C-2B32-4DAD-866B-7C384A8EBAD8}" type="presOf" srcId="{09F64A9E-6109-4874-9C07-B9C3DCB9BE94}" destId="{BFDC181F-AD42-460B-9B2A-31D32EBC8F83}" srcOrd="0" destOrd="0" presId="urn:microsoft.com/office/officeart/2005/8/layout/radial6"/>
    <dgm:cxn modelId="{D55871A9-2977-4A4A-ACFE-55F6399B5E9C}" type="presOf" srcId="{4FE4CD4F-AFB3-4756-AAFD-0F390D1BF78D}" destId="{FB22EDA7-4B83-46A9-920D-C5929EB14CDD}" srcOrd="0" destOrd="0" presId="urn:microsoft.com/office/officeart/2005/8/layout/radial6"/>
    <dgm:cxn modelId="{32A788AA-17EC-40A6-B52F-23F5CA6EC7BC}" srcId="{4397E58F-F413-4AAA-A9E3-5F58D10EDBD6}" destId="{15B7102F-2EF3-4A8A-A508-14246F938768}" srcOrd="8" destOrd="0" parTransId="{46E4A152-1A00-4768-B060-762301183824}" sibTransId="{F7708CF3-52DE-4FEA-A4F5-9F3F3C718E01}"/>
    <dgm:cxn modelId="{5516BABB-4D48-48C4-86BD-CA507D34846D}" srcId="{4397E58F-F413-4AAA-A9E3-5F58D10EDBD6}" destId="{EA732C71-428C-4E13-8D06-1BD681EB19FB}" srcOrd="5" destOrd="0" parTransId="{89FB92F8-829F-42A5-A174-A8EBD1136C69}" sibTransId="{7ECBE629-5961-4E3A-A79A-F5510F4022DD}"/>
    <dgm:cxn modelId="{8C19CEBD-B9B9-4E39-8430-702D03AC3B70}" type="presOf" srcId="{977A43F0-E48E-451C-9FB9-B559CA52311E}" destId="{3A7E37DA-6B8B-42D5-881C-AC9A3318854A}" srcOrd="0" destOrd="0" presId="urn:microsoft.com/office/officeart/2005/8/layout/radial6"/>
    <dgm:cxn modelId="{3A15C7C5-CEE2-425E-BB44-D03ADC2C2DB5}" type="presOf" srcId="{1513AF27-BDDE-49BF-9B3C-F1918B6391CC}" destId="{0AD17CAF-D1BF-4BF5-85D4-5051305541D0}" srcOrd="0" destOrd="0" presId="urn:microsoft.com/office/officeart/2005/8/layout/radial6"/>
    <dgm:cxn modelId="{B2530ECA-9E24-4E74-9935-31D564D4160F}" type="presOf" srcId="{79CEAC31-3107-4FB5-80D7-663E9A432987}" destId="{9EE1E7A6-D108-4386-ADDC-89A2E95FB02A}" srcOrd="0" destOrd="0" presId="urn:microsoft.com/office/officeart/2005/8/layout/radial6"/>
    <dgm:cxn modelId="{0F66ADD6-EAFD-4B61-AB08-FD19F8FC9733}" type="presOf" srcId="{0668F268-CABD-4DF3-9634-20CD722CCC92}" destId="{B1B6E2E1-D488-4640-A8E6-9DE8633DE8B0}" srcOrd="0" destOrd="0" presId="urn:microsoft.com/office/officeart/2005/8/layout/radial6"/>
    <dgm:cxn modelId="{755985DD-09C1-4BDD-A7D0-A23FC9C9E6EC}" type="presOf" srcId="{E50FD6B5-8724-4970-9759-E23F98433379}" destId="{1A710939-2F37-4E0A-BAA6-ED0F1385D3EC}" srcOrd="0" destOrd="0" presId="urn:microsoft.com/office/officeart/2005/8/layout/radial6"/>
    <dgm:cxn modelId="{EE3FA1ED-7048-4543-82FC-8FC11249629D}" srcId="{23BE4808-E6BE-4659-8785-058A8E9EEA88}" destId="{9447AC99-63ED-4B97-AA52-2D6A44E72FDB}" srcOrd="1" destOrd="0" parTransId="{2C99EC75-47F8-46F0-ADE1-8EF2437EBAAE}" sibTransId="{CA1E6C69-0526-476D-B3A2-D23913726AD4}"/>
    <dgm:cxn modelId="{E6FEEDEF-EE47-4382-B84E-60A0922E1DCA}" srcId="{4397E58F-F413-4AAA-A9E3-5F58D10EDBD6}" destId="{20AE714A-80B0-487E-A916-C31148104441}" srcOrd="7" destOrd="0" parTransId="{190C9AAA-BCAF-417F-B4D6-808DA3CAEBC2}" sibTransId="{09F64A9E-6109-4874-9C07-B9C3DCB9BE94}"/>
    <dgm:cxn modelId="{F137A857-5EE0-4713-ADD4-4BB8F0CF2BAD}" type="presParOf" srcId="{6A24B551-64AD-4925-A4E6-68B5D86CC7D4}" destId="{67748157-9BC3-4FE1-947A-2E58351602DE}" srcOrd="0" destOrd="0" presId="urn:microsoft.com/office/officeart/2005/8/layout/radial6"/>
    <dgm:cxn modelId="{8AF3A553-19DA-4861-935F-C85D390795B7}" type="presParOf" srcId="{6A24B551-64AD-4925-A4E6-68B5D86CC7D4}" destId="{1A710939-2F37-4E0A-BAA6-ED0F1385D3EC}" srcOrd="1" destOrd="0" presId="urn:microsoft.com/office/officeart/2005/8/layout/radial6"/>
    <dgm:cxn modelId="{3F8BE9CE-B2ED-4BEA-AE7E-9022B2676358}" type="presParOf" srcId="{6A24B551-64AD-4925-A4E6-68B5D86CC7D4}" destId="{328BF471-F1C5-48D2-8C25-53A037E37DF5}" srcOrd="2" destOrd="0" presId="urn:microsoft.com/office/officeart/2005/8/layout/radial6"/>
    <dgm:cxn modelId="{3EBD66CA-B6AE-4E7E-8A35-A39DE0F6CDFB}" type="presParOf" srcId="{6A24B551-64AD-4925-A4E6-68B5D86CC7D4}" destId="{1CC9B63E-0DFB-4507-9C23-8C65B612F288}" srcOrd="3" destOrd="0" presId="urn:microsoft.com/office/officeart/2005/8/layout/radial6"/>
    <dgm:cxn modelId="{430FF9FC-2D83-46E3-ACCB-5A0AA63D364F}" type="presParOf" srcId="{6A24B551-64AD-4925-A4E6-68B5D86CC7D4}" destId="{0AD17CAF-D1BF-4BF5-85D4-5051305541D0}" srcOrd="4" destOrd="0" presId="urn:microsoft.com/office/officeart/2005/8/layout/radial6"/>
    <dgm:cxn modelId="{50D53DA9-6054-418F-8CCB-C4E45D20972E}" type="presParOf" srcId="{6A24B551-64AD-4925-A4E6-68B5D86CC7D4}" destId="{FCE83A5D-BF2B-4590-9F2A-BB7601D42A82}" srcOrd="5" destOrd="0" presId="urn:microsoft.com/office/officeart/2005/8/layout/radial6"/>
    <dgm:cxn modelId="{87697D8A-345F-4E22-A678-E57C87901CBF}" type="presParOf" srcId="{6A24B551-64AD-4925-A4E6-68B5D86CC7D4}" destId="{CA6961FD-3058-4EEA-AC74-E0775A07A4CA}" srcOrd="6" destOrd="0" presId="urn:microsoft.com/office/officeart/2005/8/layout/radial6"/>
    <dgm:cxn modelId="{6BF4EC05-3036-4D9B-B65E-AA386D661E71}" type="presParOf" srcId="{6A24B551-64AD-4925-A4E6-68B5D86CC7D4}" destId="{B57B74BE-58C7-49E6-9014-89A6E7123E16}" srcOrd="7" destOrd="0" presId="urn:microsoft.com/office/officeart/2005/8/layout/radial6"/>
    <dgm:cxn modelId="{A5E12BFA-B522-4CB4-A706-B1944A7CFB38}" type="presParOf" srcId="{6A24B551-64AD-4925-A4E6-68B5D86CC7D4}" destId="{18BF5903-0469-4BF9-9140-F9C2A54125C5}" srcOrd="8" destOrd="0" presId="urn:microsoft.com/office/officeart/2005/8/layout/radial6"/>
    <dgm:cxn modelId="{8387A3BE-8AA0-476C-AB5B-44E80271438B}" type="presParOf" srcId="{6A24B551-64AD-4925-A4E6-68B5D86CC7D4}" destId="{B1B6E2E1-D488-4640-A8E6-9DE8633DE8B0}" srcOrd="9" destOrd="0" presId="urn:microsoft.com/office/officeart/2005/8/layout/radial6"/>
    <dgm:cxn modelId="{0C7EA3DB-2193-497A-AD84-CE8B2FC23ABB}" type="presParOf" srcId="{6A24B551-64AD-4925-A4E6-68B5D86CC7D4}" destId="{9EE1E7A6-D108-4386-ADDC-89A2E95FB02A}" srcOrd="10" destOrd="0" presId="urn:microsoft.com/office/officeart/2005/8/layout/radial6"/>
    <dgm:cxn modelId="{F286C476-ED8D-4233-91C7-FAD643923A04}" type="presParOf" srcId="{6A24B551-64AD-4925-A4E6-68B5D86CC7D4}" destId="{FD20FD88-55EB-4AFC-9E61-69AD07557D41}" srcOrd="11" destOrd="0" presId="urn:microsoft.com/office/officeart/2005/8/layout/radial6"/>
    <dgm:cxn modelId="{0C8817F7-11C8-4F24-8DD2-CE180ABDE88A}" type="presParOf" srcId="{6A24B551-64AD-4925-A4E6-68B5D86CC7D4}" destId="{3A7E37DA-6B8B-42D5-881C-AC9A3318854A}" srcOrd="12" destOrd="0" presId="urn:microsoft.com/office/officeart/2005/8/layout/radial6"/>
    <dgm:cxn modelId="{39B176DF-3144-49B2-8031-24159C34CAFE}" type="presParOf" srcId="{6A24B551-64AD-4925-A4E6-68B5D86CC7D4}" destId="{A6C82CF0-8139-474C-A83E-0F9763826EBA}" srcOrd="13" destOrd="0" presId="urn:microsoft.com/office/officeart/2005/8/layout/radial6"/>
    <dgm:cxn modelId="{E248F3AD-C0D8-4329-A076-3F1D6C46CE57}" type="presParOf" srcId="{6A24B551-64AD-4925-A4E6-68B5D86CC7D4}" destId="{9AA39077-C5D4-477A-B269-C36E60C00413}" srcOrd="14" destOrd="0" presId="urn:microsoft.com/office/officeart/2005/8/layout/radial6"/>
    <dgm:cxn modelId="{FC43D92D-344D-4C0B-A440-3C05C6411F31}" type="presParOf" srcId="{6A24B551-64AD-4925-A4E6-68B5D86CC7D4}" destId="{A3E8BC4F-4778-4581-94F0-6F7174BD4C2E}" srcOrd="15" destOrd="0" presId="urn:microsoft.com/office/officeart/2005/8/layout/radial6"/>
    <dgm:cxn modelId="{931EDD3A-89C2-4931-8EA5-70530A9F77D8}" type="presParOf" srcId="{6A24B551-64AD-4925-A4E6-68B5D86CC7D4}" destId="{BB5D5526-8A95-4C78-9492-AC343E88AB9F}" srcOrd="16" destOrd="0" presId="urn:microsoft.com/office/officeart/2005/8/layout/radial6"/>
    <dgm:cxn modelId="{4FA6181D-5492-41A0-B59B-CC1C768D55BC}" type="presParOf" srcId="{6A24B551-64AD-4925-A4E6-68B5D86CC7D4}" destId="{EF7FD36B-1EBE-4A6F-838F-C602A6C3EE81}" srcOrd="17" destOrd="0" presId="urn:microsoft.com/office/officeart/2005/8/layout/radial6"/>
    <dgm:cxn modelId="{D2FE6396-7D99-4276-9596-97FBCA584E54}" type="presParOf" srcId="{6A24B551-64AD-4925-A4E6-68B5D86CC7D4}" destId="{11FB315B-A4AC-440A-AA0D-355759B69B57}" srcOrd="18" destOrd="0" presId="urn:microsoft.com/office/officeart/2005/8/layout/radial6"/>
    <dgm:cxn modelId="{AFB8E374-DF25-44B8-AF67-D72A7AD4E0D4}" type="presParOf" srcId="{6A24B551-64AD-4925-A4E6-68B5D86CC7D4}" destId="{5475D2E0-007A-4B79-9EAC-40B441C19EB5}" srcOrd="19" destOrd="0" presId="urn:microsoft.com/office/officeart/2005/8/layout/radial6"/>
    <dgm:cxn modelId="{EF82F837-742E-4103-907D-D711B8653D96}" type="presParOf" srcId="{6A24B551-64AD-4925-A4E6-68B5D86CC7D4}" destId="{912AED92-D070-4F3A-86C9-27553E9F49C8}" srcOrd="20" destOrd="0" presId="urn:microsoft.com/office/officeart/2005/8/layout/radial6"/>
    <dgm:cxn modelId="{3FCF2630-A43D-4E00-8FC3-56DAB3DC0F8A}" type="presParOf" srcId="{6A24B551-64AD-4925-A4E6-68B5D86CC7D4}" destId="{FB22EDA7-4B83-46A9-920D-C5929EB14CDD}" srcOrd="21" destOrd="0" presId="urn:microsoft.com/office/officeart/2005/8/layout/radial6"/>
    <dgm:cxn modelId="{23912EF2-7BE0-467E-A12D-C1407BDDB31A}" type="presParOf" srcId="{6A24B551-64AD-4925-A4E6-68B5D86CC7D4}" destId="{FC01E7E8-88A0-487E-98C2-CF981CA372DF}" srcOrd="22" destOrd="0" presId="urn:microsoft.com/office/officeart/2005/8/layout/radial6"/>
    <dgm:cxn modelId="{3A4725D9-B6C2-4658-A877-51C1DC008994}" type="presParOf" srcId="{6A24B551-64AD-4925-A4E6-68B5D86CC7D4}" destId="{73072FDC-B01D-477A-B5E8-DF82C9F4D9BF}" srcOrd="23" destOrd="0" presId="urn:microsoft.com/office/officeart/2005/8/layout/radial6"/>
    <dgm:cxn modelId="{AF85CB98-CDDE-49B1-8F50-35DEC3167969}" type="presParOf" srcId="{6A24B551-64AD-4925-A4E6-68B5D86CC7D4}" destId="{BFDC181F-AD42-460B-9B2A-31D32EBC8F83}" srcOrd="24" destOrd="0" presId="urn:microsoft.com/office/officeart/2005/8/layout/radial6"/>
    <dgm:cxn modelId="{3CF1B289-9247-4744-B8B9-AD058206FC5B}" type="presParOf" srcId="{6A24B551-64AD-4925-A4E6-68B5D86CC7D4}" destId="{2C467D3A-899C-409B-9CF3-972EE2570BEF}" srcOrd="25" destOrd="0" presId="urn:microsoft.com/office/officeart/2005/8/layout/radial6"/>
    <dgm:cxn modelId="{07842347-F6E3-4CCA-A0A8-94FA2D65D0BE}" type="presParOf" srcId="{6A24B551-64AD-4925-A4E6-68B5D86CC7D4}" destId="{3F3B57C5-15B0-439B-B81A-EFD240B5DDB8}" srcOrd="26" destOrd="0" presId="urn:microsoft.com/office/officeart/2005/8/layout/radial6"/>
    <dgm:cxn modelId="{FD2BECD5-AC7A-40EF-B303-6C2710A9F63C}" type="presParOf" srcId="{6A24B551-64AD-4925-A4E6-68B5D86CC7D4}" destId="{879F36AA-CECA-4CEC-A98F-C5019DC8D5B4}" srcOrd="27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F36AA-CECA-4CEC-A98F-C5019DC8D5B4}">
      <dsp:nvSpPr>
        <dsp:cNvPr id="0" name=""/>
        <dsp:cNvSpPr/>
      </dsp:nvSpPr>
      <dsp:spPr>
        <a:xfrm>
          <a:off x="1918536" y="486997"/>
          <a:ext cx="5206135" cy="5206135"/>
        </a:xfrm>
        <a:prstGeom prst="blockArc">
          <a:avLst>
            <a:gd name="adj1" fmla="val 13569771"/>
            <a:gd name="adj2" fmla="val 16343521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DC181F-AD42-460B-9B2A-31D32EBC8F83}">
      <dsp:nvSpPr>
        <dsp:cNvPr id="0" name=""/>
        <dsp:cNvSpPr/>
      </dsp:nvSpPr>
      <dsp:spPr>
        <a:xfrm>
          <a:off x="1985632" y="420143"/>
          <a:ext cx="5206135" cy="5206135"/>
        </a:xfrm>
        <a:prstGeom prst="blockArc">
          <a:avLst>
            <a:gd name="adj1" fmla="val 11316487"/>
            <a:gd name="adj2" fmla="val 13442731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22EDA7-4B83-46A9-920D-C5929EB14CDD}">
      <dsp:nvSpPr>
        <dsp:cNvPr id="0" name=""/>
        <dsp:cNvSpPr/>
      </dsp:nvSpPr>
      <dsp:spPr>
        <a:xfrm>
          <a:off x="1979710" y="457409"/>
          <a:ext cx="5206135" cy="5206135"/>
        </a:xfrm>
        <a:prstGeom prst="blockArc">
          <a:avLst>
            <a:gd name="adj1" fmla="val 9087380"/>
            <a:gd name="adj2" fmla="val 11367094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FB315B-A4AC-440A-AA0D-355759B69B57}">
      <dsp:nvSpPr>
        <dsp:cNvPr id="0" name=""/>
        <dsp:cNvSpPr/>
      </dsp:nvSpPr>
      <dsp:spPr>
        <a:xfrm>
          <a:off x="1896285" y="315142"/>
          <a:ext cx="5206135" cy="5206135"/>
        </a:xfrm>
        <a:prstGeom prst="blockArc">
          <a:avLst>
            <a:gd name="adj1" fmla="val 6485303"/>
            <a:gd name="adj2" fmla="val 8866150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E8BC4F-4778-4581-94F0-6F7174BD4C2E}">
      <dsp:nvSpPr>
        <dsp:cNvPr id="0" name=""/>
        <dsp:cNvSpPr/>
      </dsp:nvSpPr>
      <dsp:spPr>
        <a:xfrm>
          <a:off x="2095974" y="389688"/>
          <a:ext cx="5206135" cy="5206135"/>
        </a:xfrm>
        <a:prstGeom prst="blockArc">
          <a:avLst>
            <a:gd name="adj1" fmla="val 4134339"/>
            <a:gd name="adj2" fmla="val 6771258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7E37DA-6B8B-42D5-881C-AC9A3318854A}">
      <dsp:nvSpPr>
        <dsp:cNvPr id="0" name=""/>
        <dsp:cNvSpPr/>
      </dsp:nvSpPr>
      <dsp:spPr>
        <a:xfrm>
          <a:off x="1992082" y="432403"/>
          <a:ext cx="5206135" cy="5206135"/>
        </a:xfrm>
        <a:prstGeom prst="blockArc">
          <a:avLst>
            <a:gd name="adj1" fmla="val 1666354"/>
            <a:gd name="adj2" fmla="val 3983672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B6E2E1-D488-4640-A8E6-9DE8633DE8B0}">
      <dsp:nvSpPr>
        <dsp:cNvPr id="0" name=""/>
        <dsp:cNvSpPr/>
      </dsp:nvSpPr>
      <dsp:spPr>
        <a:xfrm>
          <a:off x="1973329" y="468713"/>
          <a:ext cx="5206135" cy="5206135"/>
        </a:xfrm>
        <a:prstGeom prst="blockArc">
          <a:avLst>
            <a:gd name="adj1" fmla="val 21017530"/>
            <a:gd name="adj2" fmla="val 1611544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6961FD-3058-4EEA-AC74-E0775A07A4CA}">
      <dsp:nvSpPr>
        <dsp:cNvPr id="0" name=""/>
        <dsp:cNvSpPr/>
      </dsp:nvSpPr>
      <dsp:spPr>
        <a:xfrm>
          <a:off x="2000503" y="605167"/>
          <a:ext cx="5206135" cy="5206135"/>
        </a:xfrm>
        <a:prstGeom prst="blockArc">
          <a:avLst>
            <a:gd name="adj1" fmla="val 18753302"/>
            <a:gd name="adj2" fmla="val 20830903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C9B63E-0DFB-4507-9C23-8C65B612F288}">
      <dsp:nvSpPr>
        <dsp:cNvPr id="0" name=""/>
        <dsp:cNvSpPr/>
      </dsp:nvSpPr>
      <dsp:spPr>
        <a:xfrm>
          <a:off x="1878090" y="484987"/>
          <a:ext cx="5206135" cy="5206135"/>
        </a:xfrm>
        <a:prstGeom prst="blockArc">
          <a:avLst>
            <a:gd name="adj1" fmla="val 16397833"/>
            <a:gd name="adj2" fmla="val 18983421"/>
            <a:gd name="adj3" fmla="val 306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748157-9BC3-4FE1-947A-2E58351602DE}">
      <dsp:nvSpPr>
        <dsp:cNvPr id="0" name=""/>
        <dsp:cNvSpPr/>
      </dsp:nvSpPr>
      <dsp:spPr>
        <a:xfrm>
          <a:off x="3150022" y="1962440"/>
          <a:ext cx="2857221" cy="2244435"/>
        </a:xfrm>
        <a:prstGeom prst="ellipse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36267C"/>
              </a:solidFill>
              <a:latin typeface="Gilroy" panose="00000500000000000000"/>
            </a:rPr>
            <a:t>Клиентский сегмент</a:t>
          </a:r>
        </a:p>
      </dsp:txBody>
      <dsp:txXfrm>
        <a:off x="3568452" y="2291130"/>
        <a:ext cx="2020361" cy="1587055"/>
      </dsp:txXfrm>
    </dsp:sp>
    <dsp:sp modelId="{1A710939-2F37-4E0A-BAA6-ED0F1385D3EC}">
      <dsp:nvSpPr>
        <dsp:cNvPr id="0" name=""/>
        <dsp:cNvSpPr/>
      </dsp:nvSpPr>
      <dsp:spPr>
        <a:xfrm>
          <a:off x="3668006" y="-45661"/>
          <a:ext cx="1921154" cy="1149482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Estel</a:t>
          </a:r>
          <a:endParaRPr lang="ru-RU" sz="24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Gilroy" panose="00000500000000000000"/>
            <a:ea typeface="+mn-ea"/>
            <a:cs typeface="+mn-cs"/>
          </a:endParaRPr>
        </a:p>
      </dsp:txBody>
      <dsp:txXfrm>
        <a:off x="3949352" y="122677"/>
        <a:ext cx="1358462" cy="812806"/>
      </dsp:txXfrm>
    </dsp:sp>
    <dsp:sp modelId="{0AD17CAF-D1BF-4BF5-85D4-5051305541D0}">
      <dsp:nvSpPr>
        <dsp:cNvPr id="0" name=""/>
        <dsp:cNvSpPr/>
      </dsp:nvSpPr>
      <dsp:spPr>
        <a:xfrm>
          <a:off x="5413205" y="729244"/>
          <a:ext cx="1847733" cy="1181704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Барбаро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sp:txBody>
      <dsp:txXfrm>
        <a:off x="5683799" y="902301"/>
        <a:ext cx="1306545" cy="835590"/>
      </dsp:txXfrm>
    </dsp:sp>
    <dsp:sp modelId="{B57B74BE-58C7-49E6-9014-89A6E7123E16}">
      <dsp:nvSpPr>
        <dsp:cNvPr id="0" name=""/>
        <dsp:cNvSpPr/>
      </dsp:nvSpPr>
      <dsp:spPr>
        <a:xfrm>
          <a:off x="6188708" y="1926316"/>
          <a:ext cx="1828406" cy="1426487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Alerana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sp:txBody>
      <dsp:txXfrm>
        <a:off x="6456472" y="2135220"/>
        <a:ext cx="1292878" cy="1008679"/>
      </dsp:txXfrm>
    </dsp:sp>
    <dsp:sp modelId="{9EE1E7A6-D108-4386-ADDC-89A2E95FB02A}">
      <dsp:nvSpPr>
        <dsp:cNvPr id="0" name=""/>
        <dsp:cNvSpPr/>
      </dsp:nvSpPr>
      <dsp:spPr>
        <a:xfrm>
          <a:off x="6001023" y="3596727"/>
          <a:ext cx="1724146" cy="1266217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Свобода</a:t>
          </a:r>
        </a:p>
      </dsp:txBody>
      <dsp:txXfrm>
        <a:off x="6253518" y="3782160"/>
        <a:ext cx="1219156" cy="895351"/>
      </dsp:txXfrm>
    </dsp:sp>
    <dsp:sp modelId="{A6C82CF0-8139-474C-A83E-0F9763826EBA}">
      <dsp:nvSpPr>
        <dsp:cNvPr id="0" name=""/>
        <dsp:cNvSpPr/>
      </dsp:nvSpPr>
      <dsp:spPr>
        <a:xfrm>
          <a:off x="4718666" y="4838675"/>
          <a:ext cx="1805781" cy="1091070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Natura </a:t>
          </a:r>
          <a:r>
            <a:rPr lang="en-US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Siberica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sp:txBody>
      <dsp:txXfrm>
        <a:off x="4983117" y="4998459"/>
        <a:ext cx="1276879" cy="771502"/>
      </dsp:txXfrm>
    </dsp:sp>
    <dsp:sp modelId="{BB5D5526-8A95-4C78-9492-AC343E88AB9F}">
      <dsp:nvSpPr>
        <dsp:cNvPr id="0" name=""/>
        <dsp:cNvSpPr/>
      </dsp:nvSpPr>
      <dsp:spPr>
        <a:xfrm>
          <a:off x="2803746" y="4713047"/>
          <a:ext cx="1799538" cy="1283407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Magiliq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sp:txBody>
      <dsp:txXfrm>
        <a:off x="3067282" y="4900998"/>
        <a:ext cx="1272466" cy="907505"/>
      </dsp:txXfrm>
    </dsp:sp>
    <dsp:sp modelId="{5475D2E0-007A-4B79-9EAC-40B441C19EB5}">
      <dsp:nvSpPr>
        <dsp:cNvPr id="0" name=""/>
        <dsp:cNvSpPr/>
      </dsp:nvSpPr>
      <dsp:spPr>
        <a:xfrm>
          <a:off x="1444391" y="3677544"/>
          <a:ext cx="1773437" cy="1215421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Беон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sp:txBody>
      <dsp:txXfrm>
        <a:off x="1704105" y="3855538"/>
        <a:ext cx="1254009" cy="859433"/>
      </dsp:txXfrm>
    </dsp:sp>
    <dsp:sp modelId="{FC01E7E8-88A0-487E-98C2-CF981CA372DF}">
      <dsp:nvSpPr>
        <dsp:cNvPr id="0" name=""/>
        <dsp:cNvSpPr/>
      </dsp:nvSpPr>
      <dsp:spPr>
        <a:xfrm>
          <a:off x="1105434" y="1914583"/>
          <a:ext cx="1897842" cy="1449953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Фито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ontserrat" panose="00000500000000000000" pitchFamily="2" charset="-52"/>
              <a:ea typeface="+mn-ea"/>
              <a:cs typeface="+mn-cs"/>
            </a:rPr>
            <a:t>косметик</a:t>
          </a:r>
          <a:endParaRPr lang="ru-RU" sz="2000" b="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Montserrat" panose="00000500000000000000" pitchFamily="2" charset="-52"/>
            <a:ea typeface="+mn-ea"/>
            <a:cs typeface="+mn-cs"/>
          </a:endParaRPr>
        </a:p>
      </dsp:txBody>
      <dsp:txXfrm>
        <a:off x="1383367" y="2126924"/>
        <a:ext cx="1341976" cy="1025271"/>
      </dsp:txXfrm>
    </dsp:sp>
    <dsp:sp modelId="{2C467D3A-899C-409B-9CF3-972EE2570BEF}">
      <dsp:nvSpPr>
        <dsp:cNvPr id="0" name=""/>
        <dsp:cNvSpPr/>
      </dsp:nvSpPr>
      <dsp:spPr>
        <a:xfrm>
          <a:off x="1815344" y="640974"/>
          <a:ext cx="1861890" cy="1200422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latin typeface="Montserrat" panose="00000500000000000000" pitchFamily="2" charset="-52"/>
            </a:rPr>
            <a:t>Aravia</a:t>
          </a:r>
          <a:endParaRPr lang="ru-RU" sz="2000" kern="1200" dirty="0">
            <a:latin typeface="Montserrat" panose="00000500000000000000" pitchFamily="2" charset="-52"/>
          </a:endParaRPr>
        </a:p>
      </dsp:txBody>
      <dsp:txXfrm>
        <a:off x="2088011" y="816772"/>
        <a:ext cx="1316556" cy="848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A6FD6-B3F3-4810-96F2-5D627136A3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9A7A9-95CD-4C68-A98A-A7B997F1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709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870AC56F-2939-2948-8701-0756ED1A33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048" y="162962"/>
            <a:ext cx="1403240" cy="1537251"/>
          </a:xfrm>
        </p:spPr>
        <p:txBody>
          <a:bodyPr anchor="ctr">
            <a:noAutofit/>
          </a:bodyPr>
          <a:lstStyle>
            <a:lvl1pPr marL="0" indent="0" algn="ctr">
              <a:buNone/>
              <a:defRPr sz="11500" b="0" i="0">
                <a:ln w="31750">
                  <a:solidFill>
                    <a:schemeClr val="bg1"/>
                  </a:solidFill>
                </a:ln>
                <a:noFill/>
                <a:latin typeface="Montserrat ExtraBold" pitchFamily="2" charset="77"/>
              </a:defRPr>
            </a:lvl1pPr>
          </a:lstStyle>
          <a:p>
            <a:pPr lvl="0"/>
            <a:r>
              <a:rPr lang="es-ES" dirty="0"/>
              <a:t>2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9EA671-68C8-9746-9311-C41AE8C51D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4368" y="612556"/>
            <a:ext cx="4176712" cy="1087657"/>
          </a:xfrm>
        </p:spPr>
        <p:txBody>
          <a:bodyPr>
            <a:normAutofit/>
          </a:bodyPr>
          <a:lstStyle>
            <a:lvl1pPr>
              <a:defRPr sz="4000">
                <a:solidFill>
                  <a:srgbClr val="36267C"/>
                </a:solidFill>
              </a:defRPr>
            </a:lvl1pPr>
          </a:lstStyle>
          <a:p>
            <a:r>
              <a:rPr lang="es-ES" sz="4000" b="1" dirty="0" err="1">
                <a:solidFill>
                  <a:srgbClr val="36267C"/>
                </a:solidFill>
                <a:latin typeface="Montserrat" pitchFamily="2" charset="77"/>
              </a:rPr>
              <a:t>Instert</a:t>
            </a:r>
            <a:r>
              <a:rPr lang="es-ES" sz="4000" b="1" dirty="0">
                <a:solidFill>
                  <a:srgbClr val="36267C"/>
                </a:solidFill>
                <a:latin typeface="Montserrat" pitchFamily="2" charset="77"/>
              </a:rPr>
              <a:t> </a:t>
            </a:r>
            <a:r>
              <a:rPr lang="es-ES" sz="4000" b="1" dirty="0" err="1">
                <a:solidFill>
                  <a:srgbClr val="36267C"/>
                </a:solidFill>
                <a:latin typeface="Montserrat" pitchFamily="2" charset="77"/>
              </a:rPr>
              <a:t>section</a:t>
            </a:r>
            <a:r>
              <a:rPr lang="es-ES" sz="4000" b="1" dirty="0">
                <a:solidFill>
                  <a:srgbClr val="36267C"/>
                </a:solidFill>
                <a:latin typeface="Montserrat" pitchFamily="2" charset="77"/>
              </a:rPr>
              <a:t> </a:t>
            </a:r>
            <a:r>
              <a:rPr lang="es-ES" sz="4000" b="1" dirty="0" err="1">
                <a:solidFill>
                  <a:srgbClr val="36267C"/>
                </a:solidFill>
                <a:latin typeface="Montserrat" pitchFamily="2" charset="77"/>
              </a:rPr>
              <a:t>title</a:t>
            </a:r>
            <a:r>
              <a:rPr lang="es-ES" sz="4000" b="1" dirty="0">
                <a:solidFill>
                  <a:srgbClr val="36267C"/>
                </a:solidFill>
                <a:latin typeface="Montserrat" pitchFamily="2" charset="77"/>
              </a:rPr>
              <a:t> </a:t>
            </a:r>
            <a:r>
              <a:rPr lang="es-ES" sz="4000" b="1" dirty="0" err="1">
                <a:solidFill>
                  <a:srgbClr val="36267C"/>
                </a:solidFill>
                <a:latin typeface="Montserrat" pitchFamily="2" charset="77"/>
              </a:rPr>
              <a:t>here</a:t>
            </a:r>
            <a:endParaRPr lang="es-ES" sz="4000" b="1" dirty="0">
              <a:solidFill>
                <a:srgbClr val="36267C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1593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71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2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10540-8B9F-E640-BA08-86AA68A58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813FC0-B44E-EA45-8AD4-C4F28686A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2237" y="3946070"/>
            <a:ext cx="5507525" cy="68025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147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1E898-7BBC-354E-9801-AF81FCB20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332960" cy="707887"/>
          </a:xfrm>
          <a:ln>
            <a:noFill/>
          </a:ln>
        </p:spPr>
        <p:txBody>
          <a:bodyPr>
            <a:normAutofit/>
          </a:bodyPr>
          <a:lstStyle>
            <a:lvl1pPr>
              <a:defRPr sz="4000" b="1" i="0" spc="300">
                <a:ln w="19050">
                  <a:solidFill>
                    <a:schemeClr val="accent1"/>
                  </a:solidFill>
                </a:ln>
                <a:noFill/>
                <a:latin typeface="Montserrat ExtraBold" pitchFamily="2" charset="77"/>
              </a:defRPr>
            </a:lvl1pPr>
          </a:lstStyle>
          <a:p>
            <a:r>
              <a:rPr lang="es-ES" dirty="0"/>
              <a:t>SLIDE TITLE STROKE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0367B071-E4DC-3548-84BA-58F2CF1117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073151"/>
            <a:ext cx="8332960" cy="411618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rgbClr val="36267C"/>
                </a:solidFill>
                <a:latin typeface="Montserrat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 err="1"/>
              <a:t>Secondary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748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bre 2">
            <a:extLst>
              <a:ext uri="{FF2B5EF4-FFF2-40B4-BE49-F238E27FC236}">
                <a16:creationId xmlns:a16="http://schemas.microsoft.com/office/drawing/2014/main" id="{8C525197-A891-014B-981A-9E68641BF5FD}"/>
              </a:ext>
            </a:extLst>
          </p:cNvPr>
          <p:cNvSpPr/>
          <p:nvPr userDrawn="1"/>
        </p:nvSpPr>
        <p:spPr>
          <a:xfrm flipH="1">
            <a:off x="-833280" y="-648052"/>
            <a:ext cx="3490428" cy="4077052"/>
          </a:xfrm>
          <a:custGeom>
            <a:avLst/>
            <a:gdLst>
              <a:gd name="connsiteX0" fmla="*/ 243381 w 997497"/>
              <a:gd name="connsiteY0" fmla="*/ 32849 h 1165144"/>
              <a:gd name="connsiteX1" fmla="*/ 46955 w 997497"/>
              <a:gd name="connsiteY1" fmla="*/ 206084 h 1165144"/>
              <a:gd name="connsiteX2" fmla="*/ 18176 w 997497"/>
              <a:gd name="connsiteY2" fmla="*/ 450289 h 1165144"/>
              <a:gd name="connsiteX3" fmla="*/ 338940 w 997497"/>
              <a:gd name="connsiteY3" fmla="*/ 681642 h 1165144"/>
              <a:gd name="connsiteX4" fmla="*/ 326087 w 997497"/>
              <a:gd name="connsiteY4" fmla="*/ 1031744 h 1165144"/>
              <a:gd name="connsiteX5" fmla="*/ 505190 w 997497"/>
              <a:gd name="connsiteY5" fmla="*/ 1162788 h 1165144"/>
              <a:gd name="connsiteX6" fmla="*/ 958395 w 997497"/>
              <a:gd name="connsiteY6" fmla="*/ 336010 h 1165144"/>
              <a:gd name="connsiteX7" fmla="*/ 243381 w 997497"/>
              <a:gd name="connsiteY7" fmla="*/ 32849 h 11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7497" h="1165144">
                <a:moveTo>
                  <a:pt x="243381" y="32849"/>
                </a:moveTo>
                <a:cubicBezTo>
                  <a:pt x="215440" y="44584"/>
                  <a:pt x="107308" y="89569"/>
                  <a:pt x="46955" y="206084"/>
                </a:cubicBezTo>
                <a:cubicBezTo>
                  <a:pt x="34102" y="230951"/>
                  <a:pt x="-26250" y="347466"/>
                  <a:pt x="18176" y="450289"/>
                </a:cubicBezTo>
                <a:cubicBezTo>
                  <a:pt x="77132" y="586642"/>
                  <a:pt x="256514" y="553392"/>
                  <a:pt x="338940" y="681642"/>
                </a:cubicBezTo>
                <a:cubicBezTo>
                  <a:pt x="409631" y="792009"/>
                  <a:pt x="262940" y="900420"/>
                  <a:pt x="326087" y="1031744"/>
                </a:cubicBezTo>
                <a:cubicBezTo>
                  <a:pt x="359058" y="1100199"/>
                  <a:pt x="435057" y="1157479"/>
                  <a:pt x="505190" y="1162788"/>
                </a:cubicBezTo>
                <a:cubicBezTo>
                  <a:pt x="724527" y="1179273"/>
                  <a:pt x="1118497" y="706789"/>
                  <a:pt x="958395" y="336010"/>
                </a:cubicBezTo>
                <a:cubicBezTo>
                  <a:pt x="841601" y="66658"/>
                  <a:pt x="469425" y="-61313"/>
                  <a:pt x="243381" y="328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  <p:sp>
        <p:nvSpPr>
          <p:cNvPr id="4" name="Forma libre 3">
            <a:extLst>
              <a:ext uri="{FF2B5EF4-FFF2-40B4-BE49-F238E27FC236}">
                <a16:creationId xmlns:a16="http://schemas.microsoft.com/office/drawing/2014/main" id="{12CD9BF7-CBBC-F04C-B439-CD83D1A8ABEB}"/>
              </a:ext>
            </a:extLst>
          </p:cNvPr>
          <p:cNvSpPr/>
          <p:nvPr userDrawn="1"/>
        </p:nvSpPr>
        <p:spPr>
          <a:xfrm rot="11700000" flipH="1">
            <a:off x="9912356" y="4132923"/>
            <a:ext cx="3490428" cy="4077052"/>
          </a:xfrm>
          <a:custGeom>
            <a:avLst/>
            <a:gdLst>
              <a:gd name="connsiteX0" fmla="*/ 243381 w 997497"/>
              <a:gd name="connsiteY0" fmla="*/ 32849 h 1165144"/>
              <a:gd name="connsiteX1" fmla="*/ 46955 w 997497"/>
              <a:gd name="connsiteY1" fmla="*/ 206084 h 1165144"/>
              <a:gd name="connsiteX2" fmla="*/ 18176 w 997497"/>
              <a:gd name="connsiteY2" fmla="*/ 450289 h 1165144"/>
              <a:gd name="connsiteX3" fmla="*/ 338940 w 997497"/>
              <a:gd name="connsiteY3" fmla="*/ 681642 h 1165144"/>
              <a:gd name="connsiteX4" fmla="*/ 326087 w 997497"/>
              <a:gd name="connsiteY4" fmla="*/ 1031744 h 1165144"/>
              <a:gd name="connsiteX5" fmla="*/ 505190 w 997497"/>
              <a:gd name="connsiteY5" fmla="*/ 1162788 h 1165144"/>
              <a:gd name="connsiteX6" fmla="*/ 958395 w 997497"/>
              <a:gd name="connsiteY6" fmla="*/ 336010 h 1165144"/>
              <a:gd name="connsiteX7" fmla="*/ 243381 w 997497"/>
              <a:gd name="connsiteY7" fmla="*/ 32849 h 11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7497" h="1165144">
                <a:moveTo>
                  <a:pt x="243381" y="32849"/>
                </a:moveTo>
                <a:cubicBezTo>
                  <a:pt x="215440" y="44584"/>
                  <a:pt x="107308" y="89569"/>
                  <a:pt x="46955" y="206084"/>
                </a:cubicBezTo>
                <a:cubicBezTo>
                  <a:pt x="34102" y="230951"/>
                  <a:pt x="-26250" y="347466"/>
                  <a:pt x="18176" y="450289"/>
                </a:cubicBezTo>
                <a:cubicBezTo>
                  <a:pt x="77132" y="586642"/>
                  <a:pt x="256514" y="553392"/>
                  <a:pt x="338940" y="681642"/>
                </a:cubicBezTo>
                <a:cubicBezTo>
                  <a:pt x="409631" y="792009"/>
                  <a:pt x="262940" y="900420"/>
                  <a:pt x="326087" y="1031744"/>
                </a:cubicBezTo>
                <a:cubicBezTo>
                  <a:pt x="359058" y="1100199"/>
                  <a:pt x="435057" y="1157479"/>
                  <a:pt x="505190" y="1162788"/>
                </a:cubicBezTo>
                <a:cubicBezTo>
                  <a:pt x="724527" y="1179273"/>
                  <a:pt x="1118497" y="706789"/>
                  <a:pt x="958395" y="336010"/>
                </a:cubicBezTo>
                <a:cubicBezTo>
                  <a:pt x="841601" y="66658"/>
                  <a:pt x="469425" y="-61313"/>
                  <a:pt x="243381" y="32849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074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09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7500B355-CDD3-9D4E-89AD-3FDA0C34EA72}"/>
              </a:ext>
            </a:extLst>
          </p:cNvPr>
          <p:cNvGrpSpPr/>
          <p:nvPr userDrawn="1"/>
        </p:nvGrpSpPr>
        <p:grpSpPr>
          <a:xfrm>
            <a:off x="11561275" y="135800"/>
            <a:ext cx="570795" cy="389279"/>
            <a:chOff x="1384157" y="2436332"/>
            <a:chExt cx="1478314" cy="1008202"/>
          </a:xfrm>
        </p:grpSpPr>
        <p:sp>
          <p:nvSpPr>
            <p:cNvPr id="9" name="Elipse 6">
              <a:extLst>
                <a:ext uri="{FF2B5EF4-FFF2-40B4-BE49-F238E27FC236}">
                  <a16:creationId xmlns:a16="http://schemas.microsoft.com/office/drawing/2014/main" id="{AD9A51E7-162A-EC4C-B0D9-BA81758C5A9A}"/>
                </a:ext>
              </a:extLst>
            </p:cNvPr>
            <p:cNvSpPr/>
            <p:nvPr/>
          </p:nvSpPr>
          <p:spPr>
            <a:xfrm rot="20018396">
              <a:off x="1727752" y="2436332"/>
              <a:ext cx="1116011" cy="711744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Elipse 6">
              <a:extLst>
                <a:ext uri="{FF2B5EF4-FFF2-40B4-BE49-F238E27FC236}">
                  <a16:creationId xmlns:a16="http://schemas.microsoft.com/office/drawing/2014/main" id="{58266DDC-6887-E84C-9DB5-BDB45DEAF491}"/>
                </a:ext>
              </a:extLst>
            </p:cNvPr>
            <p:cNvSpPr/>
            <p:nvPr/>
          </p:nvSpPr>
          <p:spPr>
            <a:xfrm>
              <a:off x="1384157" y="2501729"/>
              <a:ext cx="1478314" cy="942805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9BB1500-58C6-C34F-940B-578E961A9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C0521D-A293-9743-B38C-66D23A44D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03306ED-EE2F-0C41-87C2-00C1606F3098}"/>
              </a:ext>
            </a:extLst>
          </p:cNvPr>
          <p:cNvSpPr txBox="1">
            <a:spLocks/>
          </p:cNvSpPr>
          <p:nvPr userDrawn="1"/>
        </p:nvSpPr>
        <p:spPr>
          <a:xfrm>
            <a:off x="11488848" y="9053"/>
            <a:ext cx="703152" cy="633743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800" b="0" i="0" spc="300" smtClean="0">
                <a:solidFill>
                  <a:schemeClr val="accent1"/>
                </a:solidFill>
                <a:latin typeface="Arial" panose="020B0604020202020204" pitchFamily="34" charset="0"/>
                <a:ea typeface="Source Sans Pro" charset="0"/>
                <a:cs typeface="Arial" panose="020B0604020202020204" pitchFamily="34" charset="0"/>
              </a:rPr>
              <a:pPr algn="ctr"/>
              <a:t>‹#›</a:t>
            </a:fld>
            <a:endParaRPr lang="en-US" sz="1000" b="0" i="0" spc="300" dirty="0">
              <a:solidFill>
                <a:schemeClr val="accent1"/>
              </a:solidFill>
              <a:latin typeface="Arial" panose="020B0604020202020204" pitchFamily="34" charset="0"/>
              <a:ea typeface="Source Sans Pro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5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5" r:id="rId3"/>
    <p:sldLayoutId id="2147483653" r:id="rId4"/>
    <p:sldLayoutId id="2147483650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4.png"/><Relationship Id="rId5" Type="http://schemas.openxmlformats.org/officeDocument/2006/relationships/image" Target="../media/image14.svg"/><Relationship Id="rId10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ángulo 110">
            <a:extLst>
              <a:ext uri="{FF2B5EF4-FFF2-40B4-BE49-F238E27FC236}">
                <a16:creationId xmlns:a16="http://schemas.microsoft.com/office/drawing/2014/main" id="{E71673EE-178D-7E4A-A27C-03EA26AB0060}"/>
              </a:ext>
            </a:extLst>
          </p:cNvPr>
          <p:cNvSpPr/>
          <p:nvPr/>
        </p:nvSpPr>
        <p:spPr>
          <a:xfrm>
            <a:off x="5413710" y="-31399"/>
            <a:ext cx="6821382" cy="6871256"/>
          </a:xfrm>
          <a:custGeom>
            <a:avLst/>
            <a:gdLst>
              <a:gd name="connsiteX0" fmla="*/ 0 w 3918744"/>
              <a:gd name="connsiteY0" fmla="*/ 0 h 6858000"/>
              <a:gd name="connsiteX1" fmla="*/ 3918744 w 3918744"/>
              <a:gd name="connsiteY1" fmla="*/ 0 h 6858000"/>
              <a:gd name="connsiteX2" fmla="*/ 3918744 w 3918744"/>
              <a:gd name="connsiteY2" fmla="*/ 6858000 h 6858000"/>
              <a:gd name="connsiteX3" fmla="*/ 0 w 3918744"/>
              <a:gd name="connsiteY3" fmla="*/ 6858000 h 6858000"/>
              <a:gd name="connsiteX4" fmla="*/ 0 w 3918744"/>
              <a:gd name="connsiteY4" fmla="*/ 0 h 6858000"/>
              <a:gd name="connsiteX0" fmla="*/ 1653822 w 5572566"/>
              <a:gd name="connsiteY0" fmla="*/ 0 h 6858000"/>
              <a:gd name="connsiteX1" fmla="*/ 5572566 w 5572566"/>
              <a:gd name="connsiteY1" fmla="*/ 0 h 6858000"/>
              <a:gd name="connsiteX2" fmla="*/ 5572566 w 5572566"/>
              <a:gd name="connsiteY2" fmla="*/ 6858000 h 6858000"/>
              <a:gd name="connsiteX3" fmla="*/ 1653822 w 5572566"/>
              <a:gd name="connsiteY3" fmla="*/ 6858000 h 6858000"/>
              <a:gd name="connsiteX4" fmla="*/ 1653822 w 5572566"/>
              <a:gd name="connsiteY4" fmla="*/ 0 h 6858000"/>
              <a:gd name="connsiteX0" fmla="*/ 1590796 w 5509540"/>
              <a:gd name="connsiteY0" fmla="*/ 0 h 6858000"/>
              <a:gd name="connsiteX1" fmla="*/ 5509540 w 5509540"/>
              <a:gd name="connsiteY1" fmla="*/ 0 h 6858000"/>
              <a:gd name="connsiteX2" fmla="*/ 5509540 w 5509540"/>
              <a:gd name="connsiteY2" fmla="*/ 6858000 h 6858000"/>
              <a:gd name="connsiteX3" fmla="*/ 1590796 w 5509540"/>
              <a:gd name="connsiteY3" fmla="*/ 6858000 h 6858000"/>
              <a:gd name="connsiteX4" fmla="*/ 1590796 w 5509540"/>
              <a:gd name="connsiteY4" fmla="*/ 0 h 6858000"/>
              <a:gd name="connsiteX0" fmla="*/ 1072356 w 4991100"/>
              <a:gd name="connsiteY0" fmla="*/ 0 h 6858000"/>
              <a:gd name="connsiteX1" fmla="*/ 4991100 w 4991100"/>
              <a:gd name="connsiteY1" fmla="*/ 0 h 6858000"/>
              <a:gd name="connsiteX2" fmla="*/ 4991100 w 4991100"/>
              <a:gd name="connsiteY2" fmla="*/ 6858000 h 6858000"/>
              <a:gd name="connsiteX3" fmla="*/ 1072356 w 4991100"/>
              <a:gd name="connsiteY3" fmla="*/ 6858000 h 6858000"/>
              <a:gd name="connsiteX4" fmla="*/ 0 w 4991100"/>
              <a:gd name="connsiteY4" fmla="*/ 5562600 h 6858000"/>
              <a:gd name="connsiteX5" fmla="*/ 1072356 w 4991100"/>
              <a:gd name="connsiteY5" fmla="*/ 0 h 6858000"/>
              <a:gd name="connsiteX0" fmla="*/ 2210127 w 6128871"/>
              <a:gd name="connsiteY0" fmla="*/ 0 h 6858000"/>
              <a:gd name="connsiteX1" fmla="*/ 6128871 w 6128871"/>
              <a:gd name="connsiteY1" fmla="*/ 0 h 6858000"/>
              <a:gd name="connsiteX2" fmla="*/ 6128871 w 6128871"/>
              <a:gd name="connsiteY2" fmla="*/ 6858000 h 6858000"/>
              <a:gd name="connsiteX3" fmla="*/ 2210127 w 6128871"/>
              <a:gd name="connsiteY3" fmla="*/ 6858000 h 6858000"/>
              <a:gd name="connsiteX4" fmla="*/ 1137771 w 6128871"/>
              <a:gd name="connsiteY4" fmla="*/ 5562600 h 6858000"/>
              <a:gd name="connsiteX5" fmla="*/ 2210127 w 6128871"/>
              <a:gd name="connsiteY5" fmla="*/ 0 h 6858000"/>
              <a:gd name="connsiteX0" fmla="*/ 2210127 w 6128871"/>
              <a:gd name="connsiteY0" fmla="*/ 0 h 7254955"/>
              <a:gd name="connsiteX1" fmla="*/ 6128871 w 6128871"/>
              <a:gd name="connsiteY1" fmla="*/ 0 h 7254955"/>
              <a:gd name="connsiteX2" fmla="*/ 6128871 w 6128871"/>
              <a:gd name="connsiteY2" fmla="*/ 6858000 h 7254955"/>
              <a:gd name="connsiteX3" fmla="*/ 2210127 w 6128871"/>
              <a:gd name="connsiteY3" fmla="*/ 6858000 h 7254955"/>
              <a:gd name="connsiteX4" fmla="*/ 1137771 w 6128871"/>
              <a:gd name="connsiteY4" fmla="*/ 5562600 h 7254955"/>
              <a:gd name="connsiteX5" fmla="*/ 2210127 w 6128871"/>
              <a:gd name="connsiteY5" fmla="*/ 0 h 7254955"/>
              <a:gd name="connsiteX0" fmla="*/ 1305907 w 5224651"/>
              <a:gd name="connsiteY0" fmla="*/ 0 h 6858000"/>
              <a:gd name="connsiteX1" fmla="*/ 5224651 w 5224651"/>
              <a:gd name="connsiteY1" fmla="*/ 0 h 6858000"/>
              <a:gd name="connsiteX2" fmla="*/ 5224651 w 5224651"/>
              <a:gd name="connsiteY2" fmla="*/ 6858000 h 6858000"/>
              <a:gd name="connsiteX3" fmla="*/ 1305907 w 5224651"/>
              <a:gd name="connsiteY3" fmla="*/ 6858000 h 6858000"/>
              <a:gd name="connsiteX4" fmla="*/ 233551 w 5224651"/>
              <a:gd name="connsiteY4" fmla="*/ 5562600 h 6858000"/>
              <a:gd name="connsiteX5" fmla="*/ 1305907 w 5224651"/>
              <a:gd name="connsiteY5" fmla="*/ 0 h 6858000"/>
              <a:gd name="connsiteX0" fmla="*/ 1290026 w 5208770"/>
              <a:gd name="connsiteY0" fmla="*/ 0 h 6968469"/>
              <a:gd name="connsiteX1" fmla="*/ 5208770 w 5208770"/>
              <a:gd name="connsiteY1" fmla="*/ 0 h 6968469"/>
              <a:gd name="connsiteX2" fmla="*/ 5208770 w 5208770"/>
              <a:gd name="connsiteY2" fmla="*/ 6858000 h 6968469"/>
              <a:gd name="connsiteX3" fmla="*/ 1290026 w 5208770"/>
              <a:gd name="connsiteY3" fmla="*/ 6858000 h 6968469"/>
              <a:gd name="connsiteX4" fmla="*/ 217670 w 5208770"/>
              <a:gd name="connsiteY4" fmla="*/ 5562600 h 6968469"/>
              <a:gd name="connsiteX5" fmla="*/ 1290026 w 5208770"/>
              <a:gd name="connsiteY5" fmla="*/ 0 h 6968469"/>
              <a:gd name="connsiteX0" fmla="*/ 2397476 w 6316220"/>
              <a:gd name="connsiteY0" fmla="*/ 0 h 6858000"/>
              <a:gd name="connsiteX1" fmla="*/ 6316220 w 6316220"/>
              <a:gd name="connsiteY1" fmla="*/ 0 h 6858000"/>
              <a:gd name="connsiteX2" fmla="*/ 6316220 w 6316220"/>
              <a:gd name="connsiteY2" fmla="*/ 6858000 h 6858000"/>
              <a:gd name="connsiteX3" fmla="*/ 2397476 w 6316220"/>
              <a:gd name="connsiteY3" fmla="*/ 6858000 h 6858000"/>
              <a:gd name="connsiteX4" fmla="*/ 118620 w 6316220"/>
              <a:gd name="connsiteY4" fmla="*/ 3797300 h 6858000"/>
              <a:gd name="connsiteX5" fmla="*/ 2397476 w 6316220"/>
              <a:gd name="connsiteY5" fmla="*/ 0 h 6858000"/>
              <a:gd name="connsiteX0" fmla="*/ 2886274 w 6805018"/>
              <a:gd name="connsiteY0" fmla="*/ 0 h 6858000"/>
              <a:gd name="connsiteX1" fmla="*/ 6805018 w 6805018"/>
              <a:gd name="connsiteY1" fmla="*/ 0 h 6858000"/>
              <a:gd name="connsiteX2" fmla="*/ 6805018 w 6805018"/>
              <a:gd name="connsiteY2" fmla="*/ 6858000 h 6858000"/>
              <a:gd name="connsiteX3" fmla="*/ 2886274 w 6805018"/>
              <a:gd name="connsiteY3" fmla="*/ 6858000 h 6858000"/>
              <a:gd name="connsiteX4" fmla="*/ 607418 w 6805018"/>
              <a:gd name="connsiteY4" fmla="*/ 3797300 h 6858000"/>
              <a:gd name="connsiteX5" fmla="*/ 2886274 w 6805018"/>
              <a:gd name="connsiteY5" fmla="*/ 0 h 6858000"/>
              <a:gd name="connsiteX0" fmla="*/ 1541968 w 6210012"/>
              <a:gd name="connsiteY0" fmla="*/ 0 h 6921500"/>
              <a:gd name="connsiteX1" fmla="*/ 6210012 w 6210012"/>
              <a:gd name="connsiteY1" fmla="*/ 63500 h 6921500"/>
              <a:gd name="connsiteX2" fmla="*/ 6210012 w 6210012"/>
              <a:gd name="connsiteY2" fmla="*/ 6921500 h 6921500"/>
              <a:gd name="connsiteX3" fmla="*/ 2291268 w 6210012"/>
              <a:gd name="connsiteY3" fmla="*/ 6921500 h 6921500"/>
              <a:gd name="connsiteX4" fmla="*/ 12412 w 6210012"/>
              <a:gd name="connsiteY4" fmla="*/ 3860800 h 6921500"/>
              <a:gd name="connsiteX5" fmla="*/ 1541968 w 6210012"/>
              <a:gd name="connsiteY5" fmla="*/ 0 h 6921500"/>
              <a:gd name="connsiteX0" fmla="*/ 1978923 w 6646967"/>
              <a:gd name="connsiteY0" fmla="*/ 0 h 6921500"/>
              <a:gd name="connsiteX1" fmla="*/ 6646967 w 6646967"/>
              <a:gd name="connsiteY1" fmla="*/ 63500 h 6921500"/>
              <a:gd name="connsiteX2" fmla="*/ 6646967 w 6646967"/>
              <a:gd name="connsiteY2" fmla="*/ 6921500 h 6921500"/>
              <a:gd name="connsiteX3" fmla="*/ 2728223 w 6646967"/>
              <a:gd name="connsiteY3" fmla="*/ 6921500 h 6921500"/>
              <a:gd name="connsiteX4" fmla="*/ 449367 w 6646967"/>
              <a:gd name="connsiteY4" fmla="*/ 3860800 h 6921500"/>
              <a:gd name="connsiteX5" fmla="*/ 1978923 w 6646967"/>
              <a:gd name="connsiteY5" fmla="*/ 0 h 6921500"/>
              <a:gd name="connsiteX0" fmla="*/ 1541377 w 6209421"/>
              <a:gd name="connsiteY0" fmla="*/ 0 h 6959600"/>
              <a:gd name="connsiteX1" fmla="*/ 6209421 w 6209421"/>
              <a:gd name="connsiteY1" fmla="*/ 63500 h 6959600"/>
              <a:gd name="connsiteX2" fmla="*/ 6209421 w 6209421"/>
              <a:gd name="connsiteY2" fmla="*/ 6921500 h 6959600"/>
              <a:gd name="connsiteX3" fmla="*/ 1071477 w 6209421"/>
              <a:gd name="connsiteY3" fmla="*/ 6959600 h 6959600"/>
              <a:gd name="connsiteX4" fmla="*/ 11821 w 6209421"/>
              <a:gd name="connsiteY4" fmla="*/ 3860800 h 6959600"/>
              <a:gd name="connsiteX5" fmla="*/ 1541377 w 6209421"/>
              <a:gd name="connsiteY5" fmla="*/ 0 h 6959600"/>
              <a:gd name="connsiteX0" fmla="*/ 2065910 w 6733954"/>
              <a:gd name="connsiteY0" fmla="*/ 0 h 6959600"/>
              <a:gd name="connsiteX1" fmla="*/ 6733954 w 6733954"/>
              <a:gd name="connsiteY1" fmla="*/ 63500 h 6959600"/>
              <a:gd name="connsiteX2" fmla="*/ 6733954 w 6733954"/>
              <a:gd name="connsiteY2" fmla="*/ 6921500 h 6959600"/>
              <a:gd name="connsiteX3" fmla="*/ 1596010 w 6733954"/>
              <a:gd name="connsiteY3" fmla="*/ 6959600 h 6959600"/>
              <a:gd name="connsiteX4" fmla="*/ 536354 w 6733954"/>
              <a:gd name="connsiteY4" fmla="*/ 3860800 h 6959600"/>
              <a:gd name="connsiteX5" fmla="*/ 2065910 w 6733954"/>
              <a:gd name="connsiteY5" fmla="*/ 0 h 6959600"/>
              <a:gd name="connsiteX0" fmla="*/ 585794 w 6307938"/>
              <a:gd name="connsiteY0" fmla="*/ 0 h 6972488"/>
              <a:gd name="connsiteX1" fmla="*/ 6307938 w 6307938"/>
              <a:gd name="connsiteY1" fmla="*/ 76388 h 6972488"/>
              <a:gd name="connsiteX2" fmla="*/ 6307938 w 6307938"/>
              <a:gd name="connsiteY2" fmla="*/ 6934388 h 6972488"/>
              <a:gd name="connsiteX3" fmla="*/ 1169994 w 6307938"/>
              <a:gd name="connsiteY3" fmla="*/ 6972488 h 6972488"/>
              <a:gd name="connsiteX4" fmla="*/ 110338 w 6307938"/>
              <a:gd name="connsiteY4" fmla="*/ 3873688 h 6972488"/>
              <a:gd name="connsiteX5" fmla="*/ 585794 w 6307938"/>
              <a:gd name="connsiteY5" fmla="*/ 0 h 6972488"/>
              <a:gd name="connsiteX0" fmla="*/ 259007 w 5981151"/>
              <a:gd name="connsiteY0" fmla="*/ 0 h 6972488"/>
              <a:gd name="connsiteX1" fmla="*/ 5981151 w 5981151"/>
              <a:gd name="connsiteY1" fmla="*/ 76388 h 6972488"/>
              <a:gd name="connsiteX2" fmla="*/ 5981151 w 5981151"/>
              <a:gd name="connsiteY2" fmla="*/ 6934388 h 6972488"/>
              <a:gd name="connsiteX3" fmla="*/ 843207 w 5981151"/>
              <a:gd name="connsiteY3" fmla="*/ 6972488 h 6972488"/>
              <a:gd name="connsiteX4" fmla="*/ 901151 w 5981151"/>
              <a:gd name="connsiteY4" fmla="*/ 3371050 h 6972488"/>
              <a:gd name="connsiteX5" fmla="*/ 259007 w 5981151"/>
              <a:gd name="connsiteY5" fmla="*/ 0 h 6972488"/>
              <a:gd name="connsiteX0" fmla="*/ 640323 w 6362467"/>
              <a:gd name="connsiteY0" fmla="*/ 0 h 6972488"/>
              <a:gd name="connsiteX1" fmla="*/ 6362467 w 6362467"/>
              <a:gd name="connsiteY1" fmla="*/ 76388 h 6972488"/>
              <a:gd name="connsiteX2" fmla="*/ 6362467 w 6362467"/>
              <a:gd name="connsiteY2" fmla="*/ 6934388 h 6972488"/>
              <a:gd name="connsiteX3" fmla="*/ 1224523 w 6362467"/>
              <a:gd name="connsiteY3" fmla="*/ 6972488 h 6972488"/>
              <a:gd name="connsiteX4" fmla="*/ 1282467 w 6362467"/>
              <a:gd name="connsiteY4" fmla="*/ 3371050 h 6972488"/>
              <a:gd name="connsiteX5" fmla="*/ 640323 w 6362467"/>
              <a:gd name="connsiteY5" fmla="*/ 0 h 6972488"/>
              <a:gd name="connsiteX0" fmla="*/ 640323 w 6857767"/>
              <a:gd name="connsiteY0" fmla="*/ 0 h 6972488"/>
              <a:gd name="connsiteX1" fmla="*/ 6857767 w 6857767"/>
              <a:gd name="connsiteY1" fmla="*/ 11947 h 6972488"/>
              <a:gd name="connsiteX2" fmla="*/ 6362467 w 6857767"/>
              <a:gd name="connsiteY2" fmla="*/ 6934388 h 6972488"/>
              <a:gd name="connsiteX3" fmla="*/ 1224523 w 6857767"/>
              <a:gd name="connsiteY3" fmla="*/ 6972488 h 6972488"/>
              <a:gd name="connsiteX4" fmla="*/ 1282467 w 6857767"/>
              <a:gd name="connsiteY4" fmla="*/ 3371050 h 6972488"/>
              <a:gd name="connsiteX5" fmla="*/ 640323 w 6857767"/>
              <a:gd name="connsiteY5" fmla="*/ 0 h 6972488"/>
              <a:gd name="connsiteX0" fmla="*/ 640323 w 6870467"/>
              <a:gd name="connsiteY0" fmla="*/ 0 h 6973052"/>
              <a:gd name="connsiteX1" fmla="*/ 6857767 w 6870467"/>
              <a:gd name="connsiteY1" fmla="*/ 11947 h 6973052"/>
              <a:gd name="connsiteX2" fmla="*/ 6870467 w 6870467"/>
              <a:gd name="connsiteY2" fmla="*/ 6973052 h 6973052"/>
              <a:gd name="connsiteX3" fmla="*/ 1224523 w 6870467"/>
              <a:gd name="connsiteY3" fmla="*/ 6972488 h 6973052"/>
              <a:gd name="connsiteX4" fmla="*/ 1282467 w 6870467"/>
              <a:gd name="connsiteY4" fmla="*/ 3371050 h 6973052"/>
              <a:gd name="connsiteX5" fmla="*/ 640323 w 6870467"/>
              <a:gd name="connsiteY5" fmla="*/ 0 h 6973052"/>
              <a:gd name="connsiteX0" fmla="*/ 640323 w 6870467"/>
              <a:gd name="connsiteY0" fmla="*/ 0 h 6974374"/>
              <a:gd name="connsiteX1" fmla="*/ 6857767 w 6870467"/>
              <a:gd name="connsiteY1" fmla="*/ 11947 h 6974374"/>
              <a:gd name="connsiteX2" fmla="*/ 6870467 w 6870467"/>
              <a:gd name="connsiteY2" fmla="*/ 6973052 h 6974374"/>
              <a:gd name="connsiteX3" fmla="*/ 1224523 w 6870467"/>
              <a:gd name="connsiteY3" fmla="*/ 6972488 h 6974374"/>
              <a:gd name="connsiteX4" fmla="*/ 1282467 w 6870467"/>
              <a:gd name="connsiteY4" fmla="*/ 3371050 h 6974374"/>
              <a:gd name="connsiteX5" fmla="*/ 640323 w 6870467"/>
              <a:gd name="connsiteY5" fmla="*/ 0 h 6974374"/>
              <a:gd name="connsiteX0" fmla="*/ 258796 w 6488940"/>
              <a:gd name="connsiteY0" fmla="*/ 0 h 7026576"/>
              <a:gd name="connsiteX1" fmla="*/ 6476240 w 6488940"/>
              <a:gd name="connsiteY1" fmla="*/ 11947 h 7026576"/>
              <a:gd name="connsiteX2" fmla="*/ 6488940 w 6488940"/>
              <a:gd name="connsiteY2" fmla="*/ 6973052 h 7026576"/>
              <a:gd name="connsiteX3" fmla="*/ 832552 w 6488940"/>
              <a:gd name="connsiteY3" fmla="*/ 7025212 h 7026576"/>
              <a:gd name="connsiteX4" fmla="*/ 900940 w 6488940"/>
              <a:gd name="connsiteY4" fmla="*/ 3371050 h 7026576"/>
              <a:gd name="connsiteX5" fmla="*/ 258796 w 6488940"/>
              <a:gd name="connsiteY5" fmla="*/ 0 h 7026576"/>
              <a:gd name="connsiteX0" fmla="*/ 259216 w 6489360"/>
              <a:gd name="connsiteY0" fmla="*/ 0 h 6973052"/>
              <a:gd name="connsiteX1" fmla="*/ 6476660 w 6489360"/>
              <a:gd name="connsiteY1" fmla="*/ 11947 h 6973052"/>
              <a:gd name="connsiteX2" fmla="*/ 6489360 w 6489360"/>
              <a:gd name="connsiteY2" fmla="*/ 6973052 h 6973052"/>
              <a:gd name="connsiteX3" fmla="*/ 853861 w 6489360"/>
              <a:gd name="connsiteY3" fmla="*/ 6951398 h 6973052"/>
              <a:gd name="connsiteX4" fmla="*/ 901360 w 6489360"/>
              <a:gd name="connsiteY4" fmla="*/ 3371050 h 6973052"/>
              <a:gd name="connsiteX5" fmla="*/ 259216 w 6489360"/>
              <a:gd name="connsiteY5" fmla="*/ 0 h 6973052"/>
              <a:gd name="connsiteX0" fmla="*/ 424110 w 6654254"/>
              <a:gd name="connsiteY0" fmla="*/ 0 h 6973052"/>
              <a:gd name="connsiteX1" fmla="*/ 6641554 w 6654254"/>
              <a:gd name="connsiteY1" fmla="*/ 11947 h 6973052"/>
              <a:gd name="connsiteX2" fmla="*/ 6654254 w 6654254"/>
              <a:gd name="connsiteY2" fmla="*/ 6973052 h 6973052"/>
              <a:gd name="connsiteX3" fmla="*/ 1018755 w 6654254"/>
              <a:gd name="connsiteY3" fmla="*/ 6951398 h 6973052"/>
              <a:gd name="connsiteX4" fmla="*/ 1066254 w 6654254"/>
              <a:gd name="connsiteY4" fmla="*/ 3371050 h 6973052"/>
              <a:gd name="connsiteX5" fmla="*/ 424110 w 6654254"/>
              <a:gd name="connsiteY5" fmla="*/ 0 h 6973052"/>
              <a:gd name="connsiteX0" fmla="*/ 258791 w 6488935"/>
              <a:gd name="connsiteY0" fmla="*/ 0 h 6974117"/>
              <a:gd name="connsiteX1" fmla="*/ 6476235 w 6488935"/>
              <a:gd name="connsiteY1" fmla="*/ 11947 h 6974117"/>
              <a:gd name="connsiteX2" fmla="*/ 6488935 w 6488935"/>
              <a:gd name="connsiteY2" fmla="*/ 6973052 h 6974117"/>
              <a:gd name="connsiteX3" fmla="*/ 832307 w 6488935"/>
              <a:gd name="connsiteY3" fmla="*/ 6972730 h 6974117"/>
              <a:gd name="connsiteX4" fmla="*/ 900935 w 6488935"/>
              <a:gd name="connsiteY4" fmla="*/ 3371050 h 6974117"/>
              <a:gd name="connsiteX5" fmla="*/ 258791 w 6488935"/>
              <a:gd name="connsiteY5" fmla="*/ 0 h 6974117"/>
              <a:gd name="connsiteX0" fmla="*/ 258791 w 6488935"/>
              <a:gd name="connsiteY0" fmla="*/ 0 h 6974117"/>
              <a:gd name="connsiteX1" fmla="*/ 6476235 w 6488935"/>
              <a:gd name="connsiteY1" fmla="*/ 11947 h 6974117"/>
              <a:gd name="connsiteX2" fmla="*/ 6488935 w 6488935"/>
              <a:gd name="connsiteY2" fmla="*/ 6973052 h 6974117"/>
              <a:gd name="connsiteX3" fmla="*/ 832307 w 6488935"/>
              <a:gd name="connsiteY3" fmla="*/ 6972730 h 6974117"/>
              <a:gd name="connsiteX4" fmla="*/ 900935 w 6488935"/>
              <a:gd name="connsiteY4" fmla="*/ 3371050 h 6974117"/>
              <a:gd name="connsiteX5" fmla="*/ 258791 w 6488935"/>
              <a:gd name="connsiteY5" fmla="*/ 0 h 6974117"/>
              <a:gd name="connsiteX0" fmla="*/ 258791 w 6488935"/>
              <a:gd name="connsiteY0" fmla="*/ 0 h 6973052"/>
              <a:gd name="connsiteX1" fmla="*/ 6476235 w 6488935"/>
              <a:gd name="connsiteY1" fmla="*/ 11947 h 6973052"/>
              <a:gd name="connsiteX2" fmla="*/ 6488935 w 6488935"/>
              <a:gd name="connsiteY2" fmla="*/ 6973052 h 6973052"/>
              <a:gd name="connsiteX3" fmla="*/ 832307 w 6488935"/>
              <a:gd name="connsiteY3" fmla="*/ 6972730 h 6973052"/>
              <a:gd name="connsiteX4" fmla="*/ 900935 w 6488935"/>
              <a:gd name="connsiteY4" fmla="*/ 3371050 h 6973052"/>
              <a:gd name="connsiteX5" fmla="*/ 258791 w 6488935"/>
              <a:gd name="connsiteY5" fmla="*/ 0 h 6973052"/>
              <a:gd name="connsiteX0" fmla="*/ 223574 w 6453718"/>
              <a:gd name="connsiteY0" fmla="*/ 0 h 6973052"/>
              <a:gd name="connsiteX1" fmla="*/ 6441018 w 6453718"/>
              <a:gd name="connsiteY1" fmla="*/ 11947 h 6973052"/>
              <a:gd name="connsiteX2" fmla="*/ 6453718 w 6453718"/>
              <a:gd name="connsiteY2" fmla="*/ 6973052 h 6973052"/>
              <a:gd name="connsiteX3" fmla="*/ 797090 w 6453718"/>
              <a:gd name="connsiteY3" fmla="*/ 6972730 h 6973052"/>
              <a:gd name="connsiteX4" fmla="*/ 1172086 w 6453718"/>
              <a:gd name="connsiteY4" fmla="*/ 3659034 h 6973052"/>
              <a:gd name="connsiteX5" fmla="*/ 223574 w 6453718"/>
              <a:gd name="connsiteY5" fmla="*/ 0 h 697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53718" h="6973052">
                <a:moveTo>
                  <a:pt x="223574" y="0"/>
                </a:moveTo>
                <a:lnTo>
                  <a:pt x="6441018" y="11947"/>
                </a:lnTo>
                <a:cubicBezTo>
                  <a:pt x="6445251" y="2332315"/>
                  <a:pt x="6449485" y="4652684"/>
                  <a:pt x="6453718" y="6973052"/>
                </a:cubicBezTo>
                <a:lnTo>
                  <a:pt x="797090" y="6972730"/>
                </a:lnTo>
                <a:cubicBezTo>
                  <a:pt x="93693" y="6977544"/>
                  <a:pt x="1267672" y="4821156"/>
                  <a:pt x="1172086" y="3659034"/>
                </a:cubicBezTo>
                <a:cubicBezTo>
                  <a:pt x="1076500" y="2496912"/>
                  <a:pt x="-591343" y="918633"/>
                  <a:pt x="223574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39F4B1F4-C4D6-554A-8873-564A657F9500}"/>
              </a:ext>
            </a:extLst>
          </p:cNvPr>
          <p:cNvSpPr txBox="1"/>
          <p:nvPr/>
        </p:nvSpPr>
        <p:spPr>
          <a:xfrm>
            <a:off x="6945253" y="1332010"/>
            <a:ext cx="49677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6267C"/>
                </a:solidFill>
                <a:latin typeface="Gilroy Black"/>
                <a:ea typeface="Gadugi" panose="020B0502040204020203" pitchFamily="34" charset="0"/>
              </a:rPr>
              <a:t>Универсальная технология получения катионного ПАВ для производства косметической продукции</a:t>
            </a:r>
          </a:p>
          <a:p>
            <a:endParaRPr lang="es-ES" sz="3400" b="1" dirty="0">
              <a:solidFill>
                <a:srgbClr val="36267C"/>
              </a:solidFill>
              <a:latin typeface="Montserrat" pitchFamily="2" charset="77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D6634E5-EB62-0049-AF07-0D4282A8EA1A}"/>
              </a:ext>
            </a:extLst>
          </p:cNvPr>
          <p:cNvGrpSpPr/>
          <p:nvPr/>
        </p:nvGrpSpPr>
        <p:grpSpPr>
          <a:xfrm>
            <a:off x="649524" y="249304"/>
            <a:ext cx="5107648" cy="6359391"/>
            <a:chOff x="649524" y="249304"/>
            <a:chExt cx="5107648" cy="6359391"/>
          </a:xfrm>
        </p:grpSpPr>
        <p:grpSp>
          <p:nvGrpSpPr>
            <p:cNvPr id="112" name="Grupo 111">
              <a:extLst>
                <a:ext uri="{FF2B5EF4-FFF2-40B4-BE49-F238E27FC236}">
                  <a16:creationId xmlns:a16="http://schemas.microsoft.com/office/drawing/2014/main" id="{D103183C-0AE4-6A4B-84EE-05611A3C233A}"/>
                </a:ext>
              </a:extLst>
            </p:cNvPr>
            <p:cNvGrpSpPr/>
            <p:nvPr/>
          </p:nvGrpSpPr>
          <p:grpSpPr>
            <a:xfrm>
              <a:off x="649524" y="249304"/>
              <a:ext cx="5107648" cy="6359391"/>
              <a:chOff x="828044" y="285063"/>
              <a:chExt cx="4572073" cy="5692561"/>
            </a:xfrm>
          </p:grpSpPr>
          <p:sp>
            <p:nvSpPr>
              <p:cNvPr id="109" name="Elipse 6">
                <a:extLst>
                  <a:ext uri="{FF2B5EF4-FFF2-40B4-BE49-F238E27FC236}">
                    <a16:creationId xmlns:a16="http://schemas.microsoft.com/office/drawing/2014/main" id="{609E7C09-1DAB-3442-9BE2-EAAE37E0C802}"/>
                  </a:ext>
                </a:extLst>
              </p:cNvPr>
              <p:cNvSpPr/>
              <p:nvPr/>
            </p:nvSpPr>
            <p:spPr>
              <a:xfrm>
                <a:off x="828044" y="285063"/>
                <a:ext cx="2967787" cy="1892728"/>
              </a:xfrm>
              <a:custGeom>
                <a:avLst/>
                <a:gdLst>
                  <a:gd name="connsiteX0" fmla="*/ 0 w 4470400"/>
                  <a:gd name="connsiteY0" fmla="*/ 2235200 h 4470400"/>
                  <a:gd name="connsiteX1" fmla="*/ 2235200 w 4470400"/>
                  <a:gd name="connsiteY1" fmla="*/ 0 h 4470400"/>
                  <a:gd name="connsiteX2" fmla="*/ 4470400 w 4470400"/>
                  <a:gd name="connsiteY2" fmla="*/ 2235200 h 4470400"/>
                  <a:gd name="connsiteX3" fmla="*/ 2235200 w 4470400"/>
                  <a:gd name="connsiteY3" fmla="*/ 4470400 h 4470400"/>
                  <a:gd name="connsiteX4" fmla="*/ 0 w 4470400"/>
                  <a:gd name="connsiteY4" fmla="*/ 2235200 h 4470400"/>
                  <a:gd name="connsiteX0" fmla="*/ 20592 w 4490992"/>
                  <a:gd name="connsiteY0" fmla="*/ 1511300 h 3746500"/>
                  <a:gd name="connsiteX1" fmla="*/ 1531892 w 4490992"/>
                  <a:gd name="connsiteY1" fmla="*/ 0 h 3746500"/>
                  <a:gd name="connsiteX2" fmla="*/ 4490992 w 4490992"/>
                  <a:gd name="connsiteY2" fmla="*/ 1511300 h 3746500"/>
                  <a:gd name="connsiteX3" fmla="*/ 2255792 w 4490992"/>
                  <a:gd name="connsiteY3" fmla="*/ 3746500 h 3746500"/>
                  <a:gd name="connsiteX4" fmla="*/ 20592 w 4490992"/>
                  <a:gd name="connsiteY4" fmla="*/ 1511300 h 3746500"/>
                  <a:gd name="connsiteX0" fmla="*/ 12039 w 4965039"/>
                  <a:gd name="connsiteY0" fmla="*/ 1797845 h 4044607"/>
                  <a:gd name="connsiteX1" fmla="*/ 1523339 w 4965039"/>
                  <a:gd name="connsiteY1" fmla="*/ 286545 h 4044607"/>
                  <a:gd name="connsiteX2" fmla="*/ 4965039 w 4965039"/>
                  <a:gd name="connsiteY2" fmla="*/ 769145 h 4044607"/>
                  <a:gd name="connsiteX3" fmla="*/ 2247239 w 4965039"/>
                  <a:gd name="connsiteY3" fmla="*/ 4033045 h 4044607"/>
                  <a:gd name="connsiteX4" fmla="*/ 12039 w 4965039"/>
                  <a:gd name="connsiteY4" fmla="*/ 1797845 h 4044607"/>
                  <a:gd name="connsiteX0" fmla="*/ 10236 w 4963236"/>
                  <a:gd name="connsiteY0" fmla="*/ 1797845 h 3200509"/>
                  <a:gd name="connsiteX1" fmla="*/ 1521536 w 4963236"/>
                  <a:gd name="connsiteY1" fmla="*/ 286545 h 3200509"/>
                  <a:gd name="connsiteX2" fmla="*/ 4963236 w 4963236"/>
                  <a:gd name="connsiteY2" fmla="*/ 769145 h 3200509"/>
                  <a:gd name="connsiteX3" fmla="*/ 2181936 w 4963236"/>
                  <a:gd name="connsiteY3" fmla="*/ 3182145 h 3200509"/>
                  <a:gd name="connsiteX4" fmla="*/ 10236 w 4963236"/>
                  <a:gd name="connsiteY4" fmla="*/ 1797845 h 3200509"/>
                  <a:gd name="connsiteX0" fmla="*/ 10586 w 4963586"/>
                  <a:gd name="connsiteY0" fmla="*/ 1797845 h 4107795"/>
                  <a:gd name="connsiteX1" fmla="*/ 1521886 w 4963586"/>
                  <a:gd name="connsiteY1" fmla="*/ 286545 h 4107795"/>
                  <a:gd name="connsiteX2" fmla="*/ 4963586 w 4963586"/>
                  <a:gd name="connsiteY2" fmla="*/ 769145 h 4107795"/>
                  <a:gd name="connsiteX3" fmla="*/ 2194986 w 4963586"/>
                  <a:gd name="connsiteY3" fmla="*/ 4096545 h 4107795"/>
                  <a:gd name="connsiteX4" fmla="*/ 10586 w 4963586"/>
                  <a:gd name="connsiteY4" fmla="*/ 1797845 h 4107795"/>
                  <a:gd name="connsiteX0" fmla="*/ 10586 w 4963586"/>
                  <a:gd name="connsiteY0" fmla="*/ 1797845 h 4139511"/>
                  <a:gd name="connsiteX1" fmla="*/ 1521886 w 4963586"/>
                  <a:gd name="connsiteY1" fmla="*/ 286545 h 4139511"/>
                  <a:gd name="connsiteX2" fmla="*/ 4963586 w 4963586"/>
                  <a:gd name="connsiteY2" fmla="*/ 769145 h 4139511"/>
                  <a:gd name="connsiteX3" fmla="*/ 2194986 w 4963586"/>
                  <a:gd name="connsiteY3" fmla="*/ 4096545 h 4139511"/>
                  <a:gd name="connsiteX4" fmla="*/ 10586 w 4963586"/>
                  <a:gd name="connsiteY4" fmla="*/ 1797845 h 4139511"/>
                  <a:gd name="connsiteX0" fmla="*/ 26370 w 4979370"/>
                  <a:gd name="connsiteY0" fmla="*/ 1797845 h 3246403"/>
                  <a:gd name="connsiteX1" fmla="*/ 1537670 w 4979370"/>
                  <a:gd name="connsiteY1" fmla="*/ 286545 h 3246403"/>
                  <a:gd name="connsiteX2" fmla="*/ 4979370 w 4979370"/>
                  <a:gd name="connsiteY2" fmla="*/ 769145 h 3246403"/>
                  <a:gd name="connsiteX3" fmla="*/ 2680670 w 4979370"/>
                  <a:gd name="connsiteY3" fmla="*/ 3182145 h 3246403"/>
                  <a:gd name="connsiteX4" fmla="*/ 26370 w 4979370"/>
                  <a:gd name="connsiteY4" fmla="*/ 1797845 h 3246403"/>
                  <a:gd name="connsiteX0" fmla="*/ 26370 w 4979370"/>
                  <a:gd name="connsiteY0" fmla="*/ 1797845 h 3378043"/>
                  <a:gd name="connsiteX1" fmla="*/ 1537670 w 4979370"/>
                  <a:gd name="connsiteY1" fmla="*/ 286545 h 3378043"/>
                  <a:gd name="connsiteX2" fmla="*/ 4979370 w 4979370"/>
                  <a:gd name="connsiteY2" fmla="*/ 769145 h 3378043"/>
                  <a:gd name="connsiteX3" fmla="*/ 2680670 w 4979370"/>
                  <a:gd name="connsiteY3" fmla="*/ 3182145 h 3378043"/>
                  <a:gd name="connsiteX4" fmla="*/ 26370 w 4979370"/>
                  <a:gd name="connsiteY4" fmla="*/ 1797845 h 3378043"/>
                  <a:gd name="connsiteX0" fmla="*/ 31940 w 4762759"/>
                  <a:gd name="connsiteY0" fmla="*/ 2754499 h 3367259"/>
                  <a:gd name="connsiteX1" fmla="*/ 1321059 w 4762759"/>
                  <a:gd name="connsiteY1" fmla="*/ 342385 h 3367259"/>
                  <a:gd name="connsiteX2" fmla="*/ 4762759 w 4762759"/>
                  <a:gd name="connsiteY2" fmla="*/ 824985 h 3367259"/>
                  <a:gd name="connsiteX3" fmla="*/ 2464059 w 4762759"/>
                  <a:gd name="connsiteY3" fmla="*/ 3237985 h 3367259"/>
                  <a:gd name="connsiteX4" fmla="*/ 31940 w 4762759"/>
                  <a:gd name="connsiteY4" fmla="*/ 2754499 h 3367259"/>
                  <a:gd name="connsiteX0" fmla="*/ 37411 w 4768230"/>
                  <a:gd name="connsiteY0" fmla="*/ 2991005 h 3615249"/>
                  <a:gd name="connsiteX1" fmla="*/ 1263050 w 4768230"/>
                  <a:gd name="connsiteY1" fmla="*/ 192827 h 3615249"/>
                  <a:gd name="connsiteX2" fmla="*/ 4768230 w 4768230"/>
                  <a:gd name="connsiteY2" fmla="*/ 1061491 h 3615249"/>
                  <a:gd name="connsiteX3" fmla="*/ 2469530 w 4768230"/>
                  <a:gd name="connsiteY3" fmla="*/ 3474491 h 3615249"/>
                  <a:gd name="connsiteX4" fmla="*/ 37411 w 4768230"/>
                  <a:gd name="connsiteY4" fmla="*/ 2991005 h 3615249"/>
                  <a:gd name="connsiteX0" fmla="*/ 94229 w 4825048"/>
                  <a:gd name="connsiteY0" fmla="*/ 2888783 h 3513027"/>
                  <a:gd name="connsiteX1" fmla="*/ 1319868 w 4825048"/>
                  <a:gd name="connsiteY1" fmla="*/ 90605 h 3513027"/>
                  <a:gd name="connsiteX2" fmla="*/ 4825048 w 4825048"/>
                  <a:gd name="connsiteY2" fmla="*/ 959269 h 3513027"/>
                  <a:gd name="connsiteX3" fmla="*/ 2526348 w 4825048"/>
                  <a:gd name="connsiteY3" fmla="*/ 3372269 h 3513027"/>
                  <a:gd name="connsiteX4" fmla="*/ 94229 w 4825048"/>
                  <a:gd name="connsiteY4" fmla="*/ 2888783 h 3513027"/>
                  <a:gd name="connsiteX0" fmla="*/ 198101 w 4928920"/>
                  <a:gd name="connsiteY0" fmla="*/ 2901841 h 3641408"/>
                  <a:gd name="connsiteX1" fmla="*/ 1423740 w 4928920"/>
                  <a:gd name="connsiteY1" fmla="*/ 103663 h 3641408"/>
                  <a:gd name="connsiteX2" fmla="*/ 4928920 w 4928920"/>
                  <a:gd name="connsiteY2" fmla="*/ 972327 h 3641408"/>
                  <a:gd name="connsiteX3" fmla="*/ 2630220 w 4928920"/>
                  <a:gd name="connsiteY3" fmla="*/ 3385327 h 3641408"/>
                  <a:gd name="connsiteX4" fmla="*/ 198101 w 4928920"/>
                  <a:gd name="connsiteY4" fmla="*/ 2901841 h 3641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28920" h="3641408">
                    <a:moveTo>
                      <a:pt x="198101" y="2901841"/>
                    </a:moveTo>
                    <a:cubicBezTo>
                      <a:pt x="-241029" y="1913681"/>
                      <a:pt x="469" y="-530718"/>
                      <a:pt x="1423740" y="103663"/>
                    </a:cubicBezTo>
                    <a:cubicBezTo>
                      <a:pt x="2847011" y="738044"/>
                      <a:pt x="4928920" y="-262140"/>
                      <a:pt x="4928920" y="972327"/>
                    </a:cubicBezTo>
                    <a:cubicBezTo>
                      <a:pt x="4928920" y="2206794"/>
                      <a:pt x="3418690" y="3063741"/>
                      <a:pt x="2630220" y="3385327"/>
                    </a:cubicBezTo>
                    <a:cubicBezTo>
                      <a:pt x="1841750" y="3706913"/>
                      <a:pt x="637231" y="3890001"/>
                      <a:pt x="198101" y="2901841"/>
                    </a:cubicBezTo>
                    <a:close/>
                  </a:path>
                </a:pathLst>
              </a:custGeom>
              <a:solidFill>
                <a:srgbClr val="6647F2">
                  <a:alpha val="4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6" name="Elipse 105">
                <a:extLst>
                  <a:ext uri="{FF2B5EF4-FFF2-40B4-BE49-F238E27FC236}">
                    <a16:creationId xmlns:a16="http://schemas.microsoft.com/office/drawing/2014/main" id="{5BA0C35E-D0F6-5943-9F46-4FC99179A655}"/>
                  </a:ext>
                </a:extLst>
              </p:cNvPr>
              <p:cNvSpPr/>
              <p:nvPr/>
            </p:nvSpPr>
            <p:spPr>
              <a:xfrm>
                <a:off x="3901668" y="2792540"/>
                <a:ext cx="1498449" cy="7497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" name="Forma libre 6">
                <a:extLst>
                  <a:ext uri="{FF2B5EF4-FFF2-40B4-BE49-F238E27FC236}">
                    <a16:creationId xmlns:a16="http://schemas.microsoft.com/office/drawing/2014/main" id="{1CE8EF6A-D15F-E240-8E27-B51496B83DAF}"/>
                  </a:ext>
                </a:extLst>
              </p:cNvPr>
              <p:cNvSpPr/>
              <p:nvPr/>
            </p:nvSpPr>
            <p:spPr>
              <a:xfrm>
                <a:off x="1208311" y="880375"/>
                <a:ext cx="2033488" cy="2674037"/>
              </a:xfrm>
              <a:custGeom>
                <a:avLst/>
                <a:gdLst>
                  <a:gd name="connsiteX0" fmla="*/ 530183 w 558822"/>
                  <a:gd name="connsiteY0" fmla="*/ 443121 h 734851"/>
                  <a:gd name="connsiteX1" fmla="*/ 31154 w 558822"/>
                  <a:gd name="connsiteY1" fmla="*/ 731194 h 734851"/>
                  <a:gd name="connsiteX2" fmla="*/ 2096 w 558822"/>
                  <a:gd name="connsiteY2" fmla="*/ 709121 h 734851"/>
                  <a:gd name="connsiteX3" fmla="*/ 2096 w 558822"/>
                  <a:gd name="connsiteY3" fmla="*/ 349518 h 734851"/>
                  <a:gd name="connsiteX4" fmla="*/ 31154 w 558822"/>
                  <a:gd name="connsiteY4" fmla="*/ 293916 h 734851"/>
                  <a:gd name="connsiteX5" fmla="*/ 530183 w 558822"/>
                  <a:gd name="connsiteY5" fmla="*/ 5563 h 734851"/>
                  <a:gd name="connsiteX6" fmla="*/ 559241 w 558822"/>
                  <a:gd name="connsiteY6" fmla="*/ 27637 h 734851"/>
                  <a:gd name="connsiteX7" fmla="*/ 559241 w 558822"/>
                  <a:gd name="connsiteY7" fmla="*/ 387518 h 734851"/>
                  <a:gd name="connsiteX8" fmla="*/ 530183 w 558822"/>
                  <a:gd name="connsiteY8" fmla="*/ 443121 h 734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2" h="734851">
                    <a:moveTo>
                      <a:pt x="530183" y="443121"/>
                    </a:moveTo>
                    <a:lnTo>
                      <a:pt x="31154" y="731194"/>
                    </a:lnTo>
                    <a:cubicBezTo>
                      <a:pt x="15228" y="740415"/>
                      <a:pt x="2096" y="730635"/>
                      <a:pt x="2096" y="709121"/>
                    </a:cubicBezTo>
                    <a:lnTo>
                      <a:pt x="2096" y="349518"/>
                    </a:lnTo>
                    <a:cubicBezTo>
                      <a:pt x="2096" y="328004"/>
                      <a:pt x="15228" y="303136"/>
                      <a:pt x="31154" y="293916"/>
                    </a:cubicBezTo>
                    <a:lnTo>
                      <a:pt x="530183" y="5563"/>
                    </a:lnTo>
                    <a:cubicBezTo>
                      <a:pt x="546109" y="-3657"/>
                      <a:pt x="559241" y="6122"/>
                      <a:pt x="559241" y="27637"/>
                    </a:cubicBezTo>
                    <a:lnTo>
                      <a:pt x="559241" y="387518"/>
                    </a:lnTo>
                    <a:cubicBezTo>
                      <a:pt x="559241" y="408754"/>
                      <a:pt x="546109" y="433901"/>
                      <a:pt x="530183" y="443121"/>
                    </a:cubicBezTo>
                    <a:close/>
                  </a:path>
                </a:pathLst>
              </a:custGeom>
              <a:solidFill>
                <a:srgbClr val="515DA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" name="Forma libre 7">
                <a:extLst>
                  <a:ext uri="{FF2B5EF4-FFF2-40B4-BE49-F238E27FC236}">
                    <a16:creationId xmlns:a16="http://schemas.microsoft.com/office/drawing/2014/main" id="{9AB1625B-430B-9B46-8621-44B36AFDDCB1}"/>
                  </a:ext>
                </a:extLst>
              </p:cNvPr>
              <p:cNvSpPr/>
              <p:nvPr/>
            </p:nvSpPr>
            <p:spPr>
              <a:xfrm>
                <a:off x="1208311" y="1388723"/>
                <a:ext cx="2033488" cy="2165667"/>
              </a:xfrm>
              <a:custGeom>
                <a:avLst/>
                <a:gdLst>
                  <a:gd name="connsiteX0" fmla="*/ 456698 w 558822"/>
                  <a:gd name="connsiteY0" fmla="*/ 30717 h 595145"/>
                  <a:gd name="connsiteX1" fmla="*/ 396904 w 558822"/>
                  <a:gd name="connsiteY1" fmla="*/ 186349 h 595145"/>
                  <a:gd name="connsiteX2" fmla="*/ 334315 w 558822"/>
                  <a:gd name="connsiteY2" fmla="*/ 215967 h 595145"/>
                  <a:gd name="connsiteX3" fmla="*/ 312521 w 558822"/>
                  <a:gd name="connsiteY3" fmla="*/ 157570 h 595145"/>
                  <a:gd name="connsiteX4" fmla="*/ 240992 w 558822"/>
                  <a:gd name="connsiteY4" fmla="*/ 195290 h 595145"/>
                  <a:gd name="connsiteX5" fmla="*/ 192654 w 558822"/>
                  <a:gd name="connsiteY5" fmla="*/ 347011 h 595145"/>
                  <a:gd name="connsiteX6" fmla="*/ 133419 w 558822"/>
                  <a:gd name="connsiteY6" fmla="*/ 384452 h 595145"/>
                  <a:gd name="connsiteX7" fmla="*/ 19140 w 558822"/>
                  <a:gd name="connsiteY7" fmla="*/ 438378 h 595145"/>
                  <a:gd name="connsiteX8" fmla="*/ 2096 w 558822"/>
                  <a:gd name="connsiteY8" fmla="*/ 471628 h 595145"/>
                  <a:gd name="connsiteX9" fmla="*/ 2096 w 558822"/>
                  <a:gd name="connsiteY9" fmla="*/ 569422 h 595145"/>
                  <a:gd name="connsiteX10" fmla="*/ 31154 w 558822"/>
                  <a:gd name="connsiteY10" fmla="*/ 591495 h 595145"/>
                  <a:gd name="connsiteX11" fmla="*/ 530183 w 558822"/>
                  <a:gd name="connsiteY11" fmla="*/ 303422 h 595145"/>
                  <a:gd name="connsiteX12" fmla="*/ 559241 w 558822"/>
                  <a:gd name="connsiteY12" fmla="*/ 247820 h 595145"/>
                  <a:gd name="connsiteX13" fmla="*/ 559241 w 558822"/>
                  <a:gd name="connsiteY13" fmla="*/ 92746 h 595145"/>
                  <a:gd name="connsiteX14" fmla="*/ 497212 w 558822"/>
                  <a:gd name="connsiteY14" fmla="*/ 6967 h 595145"/>
                  <a:gd name="connsiteX15" fmla="*/ 456698 w 558822"/>
                  <a:gd name="connsiteY15" fmla="*/ 30717 h 595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58822" h="595145">
                    <a:moveTo>
                      <a:pt x="456698" y="30717"/>
                    </a:moveTo>
                    <a:lnTo>
                      <a:pt x="396904" y="186349"/>
                    </a:lnTo>
                    <a:cubicBezTo>
                      <a:pt x="382374" y="224349"/>
                      <a:pt x="344374" y="242511"/>
                      <a:pt x="334315" y="215967"/>
                    </a:cubicBezTo>
                    <a:lnTo>
                      <a:pt x="312521" y="157570"/>
                    </a:lnTo>
                    <a:cubicBezTo>
                      <a:pt x="300786" y="126555"/>
                      <a:pt x="255521" y="150585"/>
                      <a:pt x="240992" y="195290"/>
                    </a:cubicBezTo>
                    <a:lnTo>
                      <a:pt x="192654" y="347011"/>
                    </a:lnTo>
                    <a:cubicBezTo>
                      <a:pt x="181478" y="381937"/>
                      <a:pt x="146831" y="403731"/>
                      <a:pt x="133419" y="384452"/>
                    </a:cubicBezTo>
                    <a:cubicBezTo>
                      <a:pt x="109389" y="349525"/>
                      <a:pt x="50434" y="377187"/>
                      <a:pt x="19140" y="438378"/>
                    </a:cubicBezTo>
                    <a:lnTo>
                      <a:pt x="2096" y="471628"/>
                    </a:lnTo>
                    <a:lnTo>
                      <a:pt x="2096" y="569422"/>
                    </a:lnTo>
                    <a:cubicBezTo>
                      <a:pt x="2096" y="590937"/>
                      <a:pt x="15228" y="600716"/>
                      <a:pt x="31154" y="591495"/>
                    </a:cubicBezTo>
                    <a:lnTo>
                      <a:pt x="530183" y="303422"/>
                    </a:lnTo>
                    <a:cubicBezTo>
                      <a:pt x="546109" y="294202"/>
                      <a:pt x="559241" y="269055"/>
                      <a:pt x="559241" y="247820"/>
                    </a:cubicBezTo>
                    <a:lnTo>
                      <a:pt x="559241" y="92746"/>
                    </a:lnTo>
                    <a:lnTo>
                      <a:pt x="497212" y="6967"/>
                    </a:lnTo>
                    <a:cubicBezTo>
                      <a:pt x="487992" y="-5606"/>
                      <a:pt x="465639" y="7526"/>
                      <a:pt x="456698" y="3071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" name="Forma libre 8">
                <a:extLst>
                  <a:ext uri="{FF2B5EF4-FFF2-40B4-BE49-F238E27FC236}">
                    <a16:creationId xmlns:a16="http://schemas.microsoft.com/office/drawing/2014/main" id="{05BE335C-29EF-A948-A54E-30F18003C230}"/>
                  </a:ext>
                </a:extLst>
              </p:cNvPr>
              <p:cNvSpPr/>
              <p:nvPr/>
            </p:nvSpPr>
            <p:spPr>
              <a:xfrm>
                <a:off x="1208311" y="2042933"/>
                <a:ext cx="2033488" cy="1209925"/>
              </a:xfrm>
              <a:custGeom>
                <a:avLst/>
                <a:gdLst>
                  <a:gd name="connsiteX0" fmla="*/ 559241 w 558822"/>
                  <a:gd name="connsiteY0" fmla="*/ 10198 h 332499"/>
                  <a:gd name="connsiteX1" fmla="*/ 2096 w 558822"/>
                  <a:gd name="connsiteY1" fmla="*/ 332080 h 332499"/>
                  <a:gd name="connsiteX2" fmla="*/ 2096 w 558822"/>
                  <a:gd name="connsiteY2" fmla="*/ 323698 h 332499"/>
                  <a:gd name="connsiteX3" fmla="*/ 559241 w 558822"/>
                  <a:gd name="connsiteY3" fmla="*/ 2096 h 33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822" h="332499">
                    <a:moveTo>
                      <a:pt x="559241" y="10198"/>
                    </a:moveTo>
                    <a:lnTo>
                      <a:pt x="2096" y="332080"/>
                    </a:lnTo>
                    <a:lnTo>
                      <a:pt x="2096" y="323698"/>
                    </a:lnTo>
                    <a:lnTo>
                      <a:pt x="559241" y="2096"/>
                    </a:lnTo>
                    <a:close/>
                  </a:path>
                </a:pathLst>
              </a:custGeom>
              <a:solidFill>
                <a:srgbClr val="6F8B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F715FDDF-29D5-674C-9641-E19601B164D6}"/>
                  </a:ext>
                </a:extLst>
              </p:cNvPr>
              <p:cNvSpPr/>
              <p:nvPr/>
            </p:nvSpPr>
            <p:spPr>
              <a:xfrm>
                <a:off x="1208311" y="1669787"/>
                <a:ext cx="2033488" cy="1209925"/>
              </a:xfrm>
              <a:custGeom>
                <a:avLst/>
                <a:gdLst>
                  <a:gd name="connsiteX0" fmla="*/ 559241 w 558822"/>
                  <a:gd name="connsiteY0" fmla="*/ 10199 h 332499"/>
                  <a:gd name="connsiteX1" fmla="*/ 2096 w 558822"/>
                  <a:gd name="connsiteY1" fmla="*/ 331801 h 332499"/>
                  <a:gd name="connsiteX2" fmla="*/ 2096 w 558822"/>
                  <a:gd name="connsiteY2" fmla="*/ 323698 h 332499"/>
                  <a:gd name="connsiteX3" fmla="*/ 559241 w 558822"/>
                  <a:gd name="connsiteY3" fmla="*/ 2096 h 33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822" h="332499">
                    <a:moveTo>
                      <a:pt x="559241" y="10199"/>
                    </a:moveTo>
                    <a:lnTo>
                      <a:pt x="2096" y="331801"/>
                    </a:lnTo>
                    <a:lnTo>
                      <a:pt x="2096" y="323698"/>
                    </a:lnTo>
                    <a:lnTo>
                      <a:pt x="559241" y="2096"/>
                    </a:lnTo>
                    <a:close/>
                  </a:path>
                </a:pathLst>
              </a:custGeom>
              <a:solidFill>
                <a:srgbClr val="6F8B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893AD071-9A16-C44E-8D67-2D3F9F08E2E0}"/>
                  </a:ext>
                </a:extLst>
              </p:cNvPr>
              <p:cNvSpPr/>
              <p:nvPr/>
            </p:nvSpPr>
            <p:spPr>
              <a:xfrm>
                <a:off x="1208311" y="1295626"/>
                <a:ext cx="2033488" cy="1209925"/>
              </a:xfrm>
              <a:custGeom>
                <a:avLst/>
                <a:gdLst>
                  <a:gd name="connsiteX0" fmla="*/ 559241 w 558822"/>
                  <a:gd name="connsiteY0" fmla="*/ 10199 h 332499"/>
                  <a:gd name="connsiteX1" fmla="*/ 2096 w 558822"/>
                  <a:gd name="connsiteY1" fmla="*/ 332080 h 332499"/>
                  <a:gd name="connsiteX2" fmla="*/ 2096 w 558822"/>
                  <a:gd name="connsiteY2" fmla="*/ 323977 h 332499"/>
                  <a:gd name="connsiteX3" fmla="*/ 559241 w 558822"/>
                  <a:gd name="connsiteY3" fmla="*/ 2096 h 33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8822" h="332499">
                    <a:moveTo>
                      <a:pt x="559241" y="10199"/>
                    </a:moveTo>
                    <a:lnTo>
                      <a:pt x="2096" y="332080"/>
                    </a:lnTo>
                    <a:lnTo>
                      <a:pt x="2096" y="323977"/>
                    </a:lnTo>
                    <a:lnTo>
                      <a:pt x="559241" y="2096"/>
                    </a:lnTo>
                    <a:close/>
                  </a:path>
                </a:pathLst>
              </a:custGeom>
              <a:solidFill>
                <a:srgbClr val="6F8B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8C1AD54C-BBC0-A34F-90B0-746C83B7AE64}"/>
                  </a:ext>
                </a:extLst>
              </p:cNvPr>
              <p:cNvSpPr/>
              <p:nvPr/>
            </p:nvSpPr>
            <p:spPr>
              <a:xfrm>
                <a:off x="1079185" y="2438446"/>
                <a:ext cx="111841" cy="183014"/>
              </a:xfrm>
              <a:custGeom>
                <a:avLst/>
                <a:gdLst>
                  <a:gd name="connsiteX0" fmla="*/ 29198 w 30735"/>
                  <a:gd name="connsiteY0" fmla="*/ 33390 h 50294"/>
                  <a:gd name="connsiteX1" fmla="*/ 2096 w 30735"/>
                  <a:gd name="connsiteY1" fmla="*/ 49037 h 50294"/>
                  <a:gd name="connsiteX2" fmla="*/ 2096 w 30735"/>
                  <a:gd name="connsiteY2" fmla="*/ 17743 h 50294"/>
                  <a:gd name="connsiteX3" fmla="*/ 29198 w 30735"/>
                  <a:gd name="connsiteY3" fmla="*/ 2096 h 5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35" h="50294">
                    <a:moveTo>
                      <a:pt x="29198" y="33390"/>
                    </a:moveTo>
                    <a:lnTo>
                      <a:pt x="2096" y="49037"/>
                    </a:lnTo>
                    <a:lnTo>
                      <a:pt x="2096" y="17743"/>
                    </a:lnTo>
                    <a:lnTo>
                      <a:pt x="29198" y="2096"/>
                    </a:lnTo>
                    <a:close/>
                  </a:path>
                </a:pathLst>
              </a:custGeom>
              <a:solidFill>
                <a:srgbClr val="6F8B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F36DED27-FD0B-794C-8B0C-FCA2B8274CE8}"/>
                  </a:ext>
                </a:extLst>
              </p:cNvPr>
              <p:cNvSpPr/>
              <p:nvPr/>
            </p:nvSpPr>
            <p:spPr>
              <a:xfrm>
                <a:off x="1079185" y="2815657"/>
                <a:ext cx="111841" cy="183014"/>
              </a:xfrm>
              <a:custGeom>
                <a:avLst/>
                <a:gdLst>
                  <a:gd name="connsiteX0" fmla="*/ 29198 w 30735"/>
                  <a:gd name="connsiteY0" fmla="*/ 33390 h 50294"/>
                  <a:gd name="connsiteX1" fmla="*/ 2096 w 30735"/>
                  <a:gd name="connsiteY1" fmla="*/ 49037 h 50294"/>
                  <a:gd name="connsiteX2" fmla="*/ 2096 w 30735"/>
                  <a:gd name="connsiteY2" fmla="*/ 17743 h 50294"/>
                  <a:gd name="connsiteX3" fmla="*/ 29198 w 30735"/>
                  <a:gd name="connsiteY3" fmla="*/ 2096 h 5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35" h="50294">
                    <a:moveTo>
                      <a:pt x="29198" y="33390"/>
                    </a:moveTo>
                    <a:lnTo>
                      <a:pt x="2096" y="49037"/>
                    </a:lnTo>
                    <a:lnTo>
                      <a:pt x="2096" y="17743"/>
                    </a:lnTo>
                    <a:lnTo>
                      <a:pt x="29198" y="2096"/>
                    </a:lnTo>
                    <a:close/>
                  </a:path>
                </a:pathLst>
              </a:custGeom>
              <a:solidFill>
                <a:srgbClr val="6F8B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79CBD9CF-B23A-6F46-9732-04E7C17380EB}"/>
                  </a:ext>
                </a:extLst>
              </p:cNvPr>
              <p:cNvSpPr/>
              <p:nvPr/>
            </p:nvSpPr>
            <p:spPr>
              <a:xfrm>
                <a:off x="1079185" y="3192871"/>
                <a:ext cx="111841" cy="183014"/>
              </a:xfrm>
              <a:custGeom>
                <a:avLst/>
                <a:gdLst>
                  <a:gd name="connsiteX0" fmla="*/ 29198 w 30735"/>
                  <a:gd name="connsiteY0" fmla="*/ 33390 h 50294"/>
                  <a:gd name="connsiteX1" fmla="*/ 2096 w 30735"/>
                  <a:gd name="connsiteY1" fmla="*/ 49037 h 50294"/>
                  <a:gd name="connsiteX2" fmla="*/ 2096 w 30735"/>
                  <a:gd name="connsiteY2" fmla="*/ 17743 h 50294"/>
                  <a:gd name="connsiteX3" fmla="*/ 29198 w 30735"/>
                  <a:gd name="connsiteY3" fmla="*/ 2096 h 5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35" h="50294">
                    <a:moveTo>
                      <a:pt x="29198" y="33390"/>
                    </a:moveTo>
                    <a:lnTo>
                      <a:pt x="2096" y="49037"/>
                    </a:lnTo>
                    <a:lnTo>
                      <a:pt x="2096" y="17743"/>
                    </a:lnTo>
                    <a:lnTo>
                      <a:pt x="29198" y="2096"/>
                    </a:lnTo>
                    <a:close/>
                  </a:path>
                </a:pathLst>
              </a:custGeom>
              <a:solidFill>
                <a:srgbClr val="6F8B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AC431415-9FAB-7340-82F7-5A52E5C1F49F}"/>
                  </a:ext>
                </a:extLst>
              </p:cNvPr>
              <p:cNvSpPr/>
              <p:nvPr/>
            </p:nvSpPr>
            <p:spPr>
              <a:xfrm>
                <a:off x="1386241" y="975950"/>
                <a:ext cx="2033488" cy="2674037"/>
              </a:xfrm>
              <a:custGeom>
                <a:avLst/>
                <a:gdLst>
                  <a:gd name="connsiteX0" fmla="*/ 530183 w 558822"/>
                  <a:gd name="connsiteY0" fmla="*/ 443121 h 734851"/>
                  <a:gd name="connsiteX1" fmla="*/ 31154 w 558822"/>
                  <a:gd name="connsiteY1" fmla="*/ 731194 h 734851"/>
                  <a:gd name="connsiteX2" fmla="*/ 2096 w 558822"/>
                  <a:gd name="connsiteY2" fmla="*/ 709121 h 734851"/>
                  <a:gd name="connsiteX3" fmla="*/ 2096 w 558822"/>
                  <a:gd name="connsiteY3" fmla="*/ 349518 h 734851"/>
                  <a:gd name="connsiteX4" fmla="*/ 31154 w 558822"/>
                  <a:gd name="connsiteY4" fmla="*/ 293916 h 734851"/>
                  <a:gd name="connsiteX5" fmla="*/ 530183 w 558822"/>
                  <a:gd name="connsiteY5" fmla="*/ 5563 h 734851"/>
                  <a:gd name="connsiteX6" fmla="*/ 559241 w 558822"/>
                  <a:gd name="connsiteY6" fmla="*/ 27637 h 734851"/>
                  <a:gd name="connsiteX7" fmla="*/ 559241 w 558822"/>
                  <a:gd name="connsiteY7" fmla="*/ 387518 h 734851"/>
                  <a:gd name="connsiteX8" fmla="*/ 530183 w 558822"/>
                  <a:gd name="connsiteY8" fmla="*/ 443121 h 734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8822" h="734851">
                    <a:moveTo>
                      <a:pt x="530183" y="443121"/>
                    </a:moveTo>
                    <a:lnTo>
                      <a:pt x="31154" y="731194"/>
                    </a:lnTo>
                    <a:cubicBezTo>
                      <a:pt x="15228" y="740415"/>
                      <a:pt x="2096" y="730635"/>
                      <a:pt x="2096" y="709121"/>
                    </a:cubicBezTo>
                    <a:lnTo>
                      <a:pt x="2096" y="349518"/>
                    </a:lnTo>
                    <a:cubicBezTo>
                      <a:pt x="2096" y="328004"/>
                      <a:pt x="15228" y="303136"/>
                      <a:pt x="31154" y="293916"/>
                    </a:cubicBezTo>
                    <a:lnTo>
                      <a:pt x="530183" y="5563"/>
                    </a:lnTo>
                    <a:cubicBezTo>
                      <a:pt x="546109" y="-3657"/>
                      <a:pt x="559241" y="6122"/>
                      <a:pt x="559241" y="27637"/>
                    </a:cubicBezTo>
                    <a:lnTo>
                      <a:pt x="559241" y="387518"/>
                    </a:lnTo>
                    <a:cubicBezTo>
                      <a:pt x="559241" y="408754"/>
                      <a:pt x="546109" y="433901"/>
                      <a:pt x="530183" y="4431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A2F8E1D1-DDDB-DD48-B87E-AD6225C5C5E0}"/>
                  </a:ext>
                </a:extLst>
              </p:cNvPr>
              <p:cNvSpPr/>
              <p:nvPr/>
            </p:nvSpPr>
            <p:spPr>
              <a:xfrm>
                <a:off x="4260275" y="2549764"/>
                <a:ext cx="671050" cy="244020"/>
              </a:xfrm>
              <a:custGeom>
                <a:avLst/>
                <a:gdLst>
                  <a:gd name="connsiteX0" fmla="*/ 114139 w 184411"/>
                  <a:gd name="connsiteY0" fmla="*/ 2096 h 67058"/>
                  <a:gd name="connsiteX1" fmla="*/ 183992 w 184411"/>
                  <a:gd name="connsiteY1" fmla="*/ 53787 h 67058"/>
                  <a:gd name="connsiteX2" fmla="*/ 33949 w 184411"/>
                  <a:gd name="connsiteY2" fmla="*/ 48478 h 67058"/>
                  <a:gd name="connsiteX3" fmla="*/ 2096 w 184411"/>
                  <a:gd name="connsiteY3" fmla="*/ 12434 h 67058"/>
                  <a:gd name="connsiteX4" fmla="*/ 114139 w 184411"/>
                  <a:gd name="connsiteY4" fmla="*/ 2096 h 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411" h="67058">
                    <a:moveTo>
                      <a:pt x="114139" y="2096"/>
                    </a:moveTo>
                    <a:lnTo>
                      <a:pt x="183992" y="53787"/>
                    </a:lnTo>
                    <a:cubicBezTo>
                      <a:pt x="139007" y="74184"/>
                      <a:pt x="74184" y="71948"/>
                      <a:pt x="33949" y="48478"/>
                    </a:cubicBezTo>
                    <a:cubicBezTo>
                      <a:pt x="16904" y="38698"/>
                      <a:pt x="5728" y="26125"/>
                      <a:pt x="2096" y="12434"/>
                    </a:cubicBezTo>
                    <a:lnTo>
                      <a:pt x="114139" y="2096"/>
                    </a:lnTo>
                    <a:close/>
                  </a:path>
                </a:pathLst>
              </a:custGeom>
              <a:solidFill>
                <a:srgbClr val="D9BED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D193F83B-B071-8942-90EE-CC1E624F2895}"/>
                  </a:ext>
                </a:extLst>
              </p:cNvPr>
              <p:cNvSpPr/>
              <p:nvPr/>
            </p:nvSpPr>
            <p:spPr>
              <a:xfrm>
                <a:off x="4667990" y="2312861"/>
                <a:ext cx="411183" cy="437201"/>
              </a:xfrm>
              <a:custGeom>
                <a:avLst/>
                <a:gdLst>
                  <a:gd name="connsiteX0" fmla="*/ 2096 w 114558"/>
                  <a:gd name="connsiteY0" fmla="*/ 67198 h 120146"/>
                  <a:gd name="connsiteX1" fmla="*/ 16066 w 114558"/>
                  <a:gd name="connsiteY1" fmla="*/ 2096 h 120146"/>
                  <a:gd name="connsiteX2" fmla="*/ 82287 w 114558"/>
                  <a:gd name="connsiteY2" fmla="*/ 20816 h 120146"/>
                  <a:gd name="connsiteX3" fmla="*/ 82287 w 114558"/>
                  <a:gd name="connsiteY3" fmla="*/ 113301 h 120146"/>
                  <a:gd name="connsiteX4" fmla="*/ 71948 w 114558"/>
                  <a:gd name="connsiteY4" fmla="*/ 118610 h 120146"/>
                  <a:gd name="connsiteX5" fmla="*/ 2096 w 114558"/>
                  <a:gd name="connsiteY5" fmla="*/ 67198 h 120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558" h="120146">
                    <a:moveTo>
                      <a:pt x="2096" y="67198"/>
                    </a:moveTo>
                    <a:lnTo>
                      <a:pt x="16066" y="2096"/>
                    </a:lnTo>
                    <a:cubicBezTo>
                      <a:pt x="41213" y="3772"/>
                      <a:pt x="64404" y="10478"/>
                      <a:pt x="82287" y="20816"/>
                    </a:cubicBezTo>
                    <a:cubicBezTo>
                      <a:pt x="126154" y="46243"/>
                      <a:pt x="126154" y="87875"/>
                      <a:pt x="82287" y="113301"/>
                    </a:cubicBezTo>
                    <a:cubicBezTo>
                      <a:pt x="78934" y="115257"/>
                      <a:pt x="75581" y="116934"/>
                      <a:pt x="71948" y="118610"/>
                    </a:cubicBezTo>
                    <a:lnTo>
                      <a:pt x="2096" y="67198"/>
                    </a:ln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58CEAE5D-BD48-F641-8DA0-53D44C498943}"/>
                  </a:ext>
                </a:extLst>
              </p:cNvPr>
              <p:cNvSpPr/>
              <p:nvPr/>
            </p:nvSpPr>
            <p:spPr>
              <a:xfrm>
                <a:off x="4255304" y="2311027"/>
                <a:ext cx="471355" cy="284688"/>
              </a:xfrm>
              <a:custGeom>
                <a:avLst/>
                <a:gdLst>
                  <a:gd name="connsiteX0" fmla="*/ 115506 w 131323"/>
                  <a:gd name="connsiteY0" fmla="*/ 67703 h 78235"/>
                  <a:gd name="connsiteX1" fmla="*/ 3462 w 131323"/>
                  <a:gd name="connsiteY1" fmla="*/ 77762 h 78235"/>
                  <a:gd name="connsiteX2" fmla="*/ 35315 w 131323"/>
                  <a:gd name="connsiteY2" fmla="*/ 21321 h 78235"/>
                  <a:gd name="connsiteX3" fmla="*/ 129476 w 131323"/>
                  <a:gd name="connsiteY3" fmla="*/ 2600 h 78235"/>
                  <a:gd name="connsiteX4" fmla="*/ 115506 w 131323"/>
                  <a:gd name="connsiteY4" fmla="*/ 67703 h 7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323" h="78235">
                    <a:moveTo>
                      <a:pt x="115506" y="67703"/>
                    </a:moveTo>
                    <a:lnTo>
                      <a:pt x="3462" y="77762"/>
                    </a:lnTo>
                    <a:cubicBezTo>
                      <a:pt x="-2126" y="57085"/>
                      <a:pt x="9609" y="36129"/>
                      <a:pt x="35315" y="21321"/>
                    </a:cubicBezTo>
                    <a:cubicBezTo>
                      <a:pt x="59903" y="7071"/>
                      <a:pt x="94829" y="85"/>
                      <a:pt x="129476" y="2600"/>
                    </a:cubicBezTo>
                    <a:lnTo>
                      <a:pt x="115506" y="67703"/>
                    </a:lnTo>
                    <a:close/>
                  </a:path>
                </a:pathLst>
              </a:custGeom>
              <a:solidFill>
                <a:srgbClr val="A8DB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637A4013-8E4E-914C-9E7A-81D047F59FE3}"/>
                  </a:ext>
                </a:extLst>
              </p:cNvPr>
              <p:cNvSpPr/>
              <p:nvPr/>
            </p:nvSpPr>
            <p:spPr>
              <a:xfrm>
                <a:off x="4260275" y="2586367"/>
                <a:ext cx="661902" cy="742223"/>
              </a:xfrm>
              <a:custGeom>
                <a:avLst/>
                <a:gdLst>
                  <a:gd name="connsiteX0" fmla="*/ 33949 w 184411"/>
                  <a:gd name="connsiteY0" fmla="*/ 38140 h 203970"/>
                  <a:gd name="connsiteX1" fmla="*/ 2096 w 184411"/>
                  <a:gd name="connsiteY1" fmla="*/ 2096 h 203970"/>
                  <a:gd name="connsiteX2" fmla="*/ 2096 w 184411"/>
                  <a:gd name="connsiteY2" fmla="*/ 148507 h 203970"/>
                  <a:gd name="connsiteX3" fmla="*/ 33949 w 184411"/>
                  <a:gd name="connsiteY3" fmla="*/ 184551 h 203970"/>
                  <a:gd name="connsiteX4" fmla="*/ 183992 w 184411"/>
                  <a:gd name="connsiteY4" fmla="*/ 189860 h 203970"/>
                  <a:gd name="connsiteX5" fmla="*/ 183992 w 184411"/>
                  <a:gd name="connsiteY5" fmla="*/ 43448 h 203970"/>
                  <a:gd name="connsiteX6" fmla="*/ 33949 w 184411"/>
                  <a:gd name="connsiteY6" fmla="*/ 38140 h 203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4411" h="203970">
                    <a:moveTo>
                      <a:pt x="33949" y="38140"/>
                    </a:moveTo>
                    <a:cubicBezTo>
                      <a:pt x="16904" y="28360"/>
                      <a:pt x="5728" y="15787"/>
                      <a:pt x="2096" y="2096"/>
                    </a:cubicBezTo>
                    <a:lnTo>
                      <a:pt x="2096" y="148507"/>
                    </a:lnTo>
                    <a:cubicBezTo>
                      <a:pt x="5728" y="162198"/>
                      <a:pt x="16904" y="174772"/>
                      <a:pt x="33949" y="184551"/>
                    </a:cubicBezTo>
                    <a:cubicBezTo>
                      <a:pt x="74184" y="207742"/>
                      <a:pt x="139007" y="209978"/>
                      <a:pt x="183992" y="189860"/>
                    </a:cubicBezTo>
                    <a:lnTo>
                      <a:pt x="183992" y="43448"/>
                    </a:lnTo>
                    <a:cubicBezTo>
                      <a:pt x="139007" y="63845"/>
                      <a:pt x="74184" y="61610"/>
                      <a:pt x="33949" y="38140"/>
                    </a:cubicBezTo>
                    <a:close/>
                  </a:path>
                </a:pathLst>
              </a:custGeom>
              <a:solidFill>
                <a:srgbClr val="9843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92B321A6-BD11-194A-96EE-6071FD20B589}"/>
                  </a:ext>
                </a:extLst>
              </p:cNvPr>
              <p:cNvSpPr/>
              <p:nvPr/>
            </p:nvSpPr>
            <p:spPr>
              <a:xfrm>
                <a:off x="4339882" y="3639220"/>
                <a:ext cx="10167" cy="20334"/>
              </a:xfrm>
              <a:custGeom>
                <a:avLst/>
                <a:gdLst>
                  <a:gd name="connsiteX0" fmla="*/ 2096 w 2794"/>
                  <a:gd name="connsiteY0" fmla="*/ 2096 h 5588"/>
                  <a:gd name="connsiteX1" fmla="*/ 2096 w 2794"/>
                  <a:gd name="connsiteY1" fmla="*/ 4051 h 5588"/>
                  <a:gd name="connsiteX2" fmla="*/ 2096 w 2794"/>
                  <a:gd name="connsiteY2" fmla="*/ 4331 h 5588"/>
                  <a:gd name="connsiteX3" fmla="*/ 2096 w 2794"/>
                  <a:gd name="connsiteY3" fmla="*/ 2096 h 5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94" h="5588">
                    <a:moveTo>
                      <a:pt x="2096" y="2096"/>
                    </a:moveTo>
                    <a:lnTo>
                      <a:pt x="2096" y="4051"/>
                    </a:lnTo>
                    <a:lnTo>
                      <a:pt x="2096" y="4331"/>
                    </a:lnTo>
                    <a:cubicBezTo>
                      <a:pt x="2096" y="3493"/>
                      <a:pt x="2096" y="2934"/>
                      <a:pt x="2096" y="20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CE5D4D49-18BA-0D4D-B1B5-E07DAFF08AF9}"/>
                  </a:ext>
                </a:extLst>
              </p:cNvPr>
              <p:cNvSpPr/>
              <p:nvPr/>
            </p:nvSpPr>
            <p:spPr>
              <a:xfrm>
                <a:off x="4903702" y="2549764"/>
                <a:ext cx="188967" cy="732056"/>
              </a:xfrm>
              <a:custGeom>
                <a:avLst/>
                <a:gdLst>
                  <a:gd name="connsiteX0" fmla="*/ 12434 w 47499"/>
                  <a:gd name="connsiteY0" fmla="*/ 48198 h 201176"/>
                  <a:gd name="connsiteX1" fmla="*/ 2096 w 47499"/>
                  <a:gd name="connsiteY1" fmla="*/ 53507 h 201176"/>
                  <a:gd name="connsiteX2" fmla="*/ 2096 w 47499"/>
                  <a:gd name="connsiteY2" fmla="*/ 199919 h 201176"/>
                  <a:gd name="connsiteX3" fmla="*/ 12434 w 47499"/>
                  <a:gd name="connsiteY3" fmla="*/ 194610 h 201176"/>
                  <a:gd name="connsiteX4" fmla="*/ 45404 w 47499"/>
                  <a:gd name="connsiteY4" fmla="*/ 147948 h 201176"/>
                  <a:gd name="connsiteX5" fmla="*/ 45404 w 47499"/>
                  <a:gd name="connsiteY5" fmla="*/ 2654 h 201176"/>
                  <a:gd name="connsiteX6" fmla="*/ 45404 w 47499"/>
                  <a:gd name="connsiteY6" fmla="*/ 2096 h 201176"/>
                  <a:gd name="connsiteX7" fmla="*/ 12434 w 47499"/>
                  <a:gd name="connsiteY7" fmla="*/ 48198 h 201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99" h="201176">
                    <a:moveTo>
                      <a:pt x="12434" y="48198"/>
                    </a:moveTo>
                    <a:cubicBezTo>
                      <a:pt x="9081" y="50154"/>
                      <a:pt x="5728" y="51831"/>
                      <a:pt x="2096" y="53507"/>
                    </a:cubicBezTo>
                    <a:lnTo>
                      <a:pt x="2096" y="199919"/>
                    </a:lnTo>
                    <a:cubicBezTo>
                      <a:pt x="5728" y="198242"/>
                      <a:pt x="9081" y="196566"/>
                      <a:pt x="12434" y="194610"/>
                    </a:cubicBezTo>
                    <a:cubicBezTo>
                      <a:pt x="34507" y="181757"/>
                      <a:pt x="45684" y="164992"/>
                      <a:pt x="45404" y="147948"/>
                    </a:cubicBezTo>
                    <a:lnTo>
                      <a:pt x="45404" y="2654"/>
                    </a:lnTo>
                    <a:cubicBezTo>
                      <a:pt x="45404" y="2375"/>
                      <a:pt x="45404" y="2375"/>
                      <a:pt x="45404" y="2096"/>
                    </a:cubicBezTo>
                    <a:cubicBezTo>
                      <a:pt x="45404" y="18860"/>
                      <a:pt x="34228" y="35625"/>
                      <a:pt x="12434" y="48198"/>
                    </a:cubicBezTo>
                    <a:close/>
                  </a:path>
                </a:pathLst>
              </a:custGeom>
              <a:solidFill>
                <a:srgbClr val="13B1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C84C5BAE-5C45-114B-8471-7A0AD3428854}"/>
                  </a:ext>
                </a:extLst>
              </p:cNvPr>
              <p:cNvSpPr/>
              <p:nvPr/>
            </p:nvSpPr>
            <p:spPr>
              <a:xfrm>
                <a:off x="4339882" y="3647356"/>
                <a:ext cx="20334" cy="40668"/>
              </a:xfrm>
              <a:custGeom>
                <a:avLst/>
                <a:gdLst>
                  <a:gd name="connsiteX0" fmla="*/ 2096 w 5588"/>
                  <a:gd name="connsiteY0" fmla="*/ 2096 h 11176"/>
                  <a:gd name="connsiteX1" fmla="*/ 3493 w 5588"/>
                  <a:gd name="connsiteY1" fmla="*/ 11037 h 11176"/>
                  <a:gd name="connsiteX2" fmla="*/ 2096 w 5588"/>
                  <a:gd name="connsiteY2" fmla="*/ 2096 h 11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88" h="11176">
                    <a:moveTo>
                      <a:pt x="2096" y="2096"/>
                    </a:moveTo>
                    <a:cubicBezTo>
                      <a:pt x="2096" y="5169"/>
                      <a:pt x="2654" y="7963"/>
                      <a:pt x="3493" y="11037"/>
                    </a:cubicBezTo>
                    <a:lnTo>
                      <a:pt x="2096" y="209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355CE864-62D4-8A45-B77C-2AE93141FB7A}"/>
                  </a:ext>
                </a:extLst>
              </p:cNvPr>
              <p:cNvSpPr/>
              <p:nvPr/>
            </p:nvSpPr>
            <p:spPr>
              <a:xfrm>
                <a:off x="4339624" y="3647356"/>
                <a:ext cx="20334" cy="579543"/>
              </a:xfrm>
              <a:custGeom>
                <a:avLst/>
                <a:gdLst>
                  <a:gd name="connsiteX0" fmla="*/ 2167 w 5588"/>
                  <a:gd name="connsiteY0" fmla="*/ 2096 h 159264"/>
                  <a:gd name="connsiteX1" fmla="*/ 2167 w 5588"/>
                  <a:gd name="connsiteY1" fmla="*/ 2096 h 159264"/>
                  <a:gd name="connsiteX2" fmla="*/ 2167 w 5588"/>
                  <a:gd name="connsiteY2" fmla="*/ 145992 h 159264"/>
                  <a:gd name="connsiteX3" fmla="*/ 3564 w 5588"/>
                  <a:gd name="connsiteY3" fmla="*/ 157728 h 159264"/>
                  <a:gd name="connsiteX4" fmla="*/ 3564 w 5588"/>
                  <a:gd name="connsiteY4" fmla="*/ 11316 h 159264"/>
                  <a:gd name="connsiteX5" fmla="*/ 2167 w 5588"/>
                  <a:gd name="connsiteY5" fmla="*/ 2096 h 1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588" h="159264">
                    <a:moveTo>
                      <a:pt x="2167" y="2096"/>
                    </a:moveTo>
                    <a:lnTo>
                      <a:pt x="2167" y="2096"/>
                    </a:lnTo>
                    <a:lnTo>
                      <a:pt x="2167" y="145992"/>
                    </a:lnTo>
                    <a:cubicBezTo>
                      <a:pt x="1887" y="149904"/>
                      <a:pt x="2446" y="153816"/>
                      <a:pt x="3564" y="157728"/>
                    </a:cubicBezTo>
                    <a:lnTo>
                      <a:pt x="3564" y="11316"/>
                    </a:lnTo>
                    <a:cubicBezTo>
                      <a:pt x="2726" y="7963"/>
                      <a:pt x="2446" y="4890"/>
                      <a:pt x="2167" y="20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93CCD729-0ECB-394D-9CBF-0A9695CF1050}"/>
                  </a:ext>
                </a:extLst>
              </p:cNvPr>
              <p:cNvSpPr/>
              <p:nvPr/>
            </p:nvSpPr>
            <p:spPr>
              <a:xfrm>
                <a:off x="4339624" y="3647356"/>
                <a:ext cx="20334" cy="579543"/>
              </a:xfrm>
              <a:custGeom>
                <a:avLst/>
                <a:gdLst>
                  <a:gd name="connsiteX0" fmla="*/ 2167 w 5588"/>
                  <a:gd name="connsiteY0" fmla="*/ 2096 h 159264"/>
                  <a:gd name="connsiteX1" fmla="*/ 2167 w 5588"/>
                  <a:gd name="connsiteY1" fmla="*/ 2096 h 159264"/>
                  <a:gd name="connsiteX2" fmla="*/ 2167 w 5588"/>
                  <a:gd name="connsiteY2" fmla="*/ 145992 h 159264"/>
                  <a:gd name="connsiteX3" fmla="*/ 3564 w 5588"/>
                  <a:gd name="connsiteY3" fmla="*/ 157728 h 159264"/>
                  <a:gd name="connsiteX4" fmla="*/ 3564 w 5588"/>
                  <a:gd name="connsiteY4" fmla="*/ 11316 h 159264"/>
                  <a:gd name="connsiteX5" fmla="*/ 2167 w 5588"/>
                  <a:gd name="connsiteY5" fmla="*/ 2096 h 1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588" h="159264">
                    <a:moveTo>
                      <a:pt x="2167" y="2096"/>
                    </a:moveTo>
                    <a:lnTo>
                      <a:pt x="2167" y="2096"/>
                    </a:lnTo>
                    <a:lnTo>
                      <a:pt x="2167" y="145992"/>
                    </a:lnTo>
                    <a:cubicBezTo>
                      <a:pt x="1887" y="149904"/>
                      <a:pt x="2446" y="153816"/>
                      <a:pt x="3564" y="157728"/>
                    </a:cubicBezTo>
                    <a:lnTo>
                      <a:pt x="3564" y="11316"/>
                    </a:lnTo>
                    <a:cubicBezTo>
                      <a:pt x="2726" y="7963"/>
                      <a:pt x="2446" y="4890"/>
                      <a:pt x="2167" y="2096"/>
                    </a:cubicBezTo>
                    <a:close/>
                  </a:path>
                </a:pathLst>
              </a:custGeom>
              <a:solidFill>
                <a:srgbClr val="347BB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8886EA6D-C3EF-2445-8FFB-3CF987D880CF}"/>
                  </a:ext>
                </a:extLst>
              </p:cNvPr>
              <p:cNvSpPr/>
              <p:nvPr/>
            </p:nvSpPr>
            <p:spPr>
              <a:xfrm>
                <a:off x="1266427" y="4616045"/>
                <a:ext cx="823563" cy="945571"/>
              </a:xfrm>
              <a:custGeom>
                <a:avLst/>
                <a:gdLst>
                  <a:gd name="connsiteX0" fmla="*/ 168921 w 226323"/>
                  <a:gd name="connsiteY0" fmla="*/ 34855 h 259852"/>
                  <a:gd name="connsiteX1" fmla="*/ 169008 w 226323"/>
                  <a:gd name="connsiteY1" fmla="*/ 162668 h 259852"/>
                  <a:gd name="connsiteX2" fmla="*/ 58274 w 226323"/>
                  <a:gd name="connsiteY2" fmla="*/ 226495 h 259852"/>
                  <a:gd name="connsiteX3" fmla="*/ 58186 w 226323"/>
                  <a:gd name="connsiteY3" fmla="*/ 98683 h 259852"/>
                  <a:gd name="connsiteX4" fmla="*/ 168921 w 226323"/>
                  <a:gd name="connsiteY4" fmla="*/ 34855 h 25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23" h="259852">
                    <a:moveTo>
                      <a:pt x="168921" y="34855"/>
                    </a:moveTo>
                    <a:cubicBezTo>
                      <a:pt x="199523" y="52524"/>
                      <a:pt x="199563" y="109748"/>
                      <a:pt x="169008" y="162668"/>
                    </a:cubicBezTo>
                    <a:cubicBezTo>
                      <a:pt x="138454" y="215588"/>
                      <a:pt x="88876" y="244164"/>
                      <a:pt x="58274" y="226495"/>
                    </a:cubicBezTo>
                    <a:cubicBezTo>
                      <a:pt x="27671" y="208826"/>
                      <a:pt x="27632" y="151603"/>
                      <a:pt x="58186" y="98683"/>
                    </a:cubicBezTo>
                    <a:cubicBezTo>
                      <a:pt x="88740" y="45763"/>
                      <a:pt x="138318" y="17186"/>
                      <a:pt x="168921" y="34855"/>
                    </a:cubicBezTo>
                    <a:close/>
                  </a:path>
                </a:pathLst>
              </a:custGeom>
              <a:solidFill>
                <a:srgbClr val="5958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A14D7ECC-59DD-C447-BC9B-9DC848CBC223}"/>
                  </a:ext>
                </a:extLst>
              </p:cNvPr>
              <p:cNvSpPr/>
              <p:nvPr/>
            </p:nvSpPr>
            <p:spPr>
              <a:xfrm>
                <a:off x="1387260" y="4716842"/>
                <a:ext cx="579543" cy="549042"/>
              </a:xfrm>
              <a:custGeom>
                <a:avLst/>
                <a:gdLst>
                  <a:gd name="connsiteX0" fmla="*/ 80331 w 159264"/>
                  <a:gd name="connsiteY0" fmla="*/ 17778 h 150882"/>
                  <a:gd name="connsiteX1" fmla="*/ 158566 w 159264"/>
                  <a:gd name="connsiteY1" fmla="*/ 60528 h 150882"/>
                  <a:gd name="connsiteX2" fmla="*/ 158566 w 159264"/>
                  <a:gd name="connsiteY2" fmla="*/ 58013 h 150882"/>
                  <a:gd name="connsiteX3" fmla="*/ 80331 w 159264"/>
                  <a:gd name="connsiteY3" fmla="*/ 12749 h 150882"/>
                  <a:gd name="connsiteX4" fmla="*/ 2096 w 159264"/>
                  <a:gd name="connsiteY4" fmla="*/ 148263 h 150882"/>
                  <a:gd name="connsiteX5" fmla="*/ 2096 w 159264"/>
                  <a:gd name="connsiteY5" fmla="*/ 150778 h 150882"/>
                  <a:gd name="connsiteX6" fmla="*/ 80331 w 159264"/>
                  <a:gd name="connsiteY6" fmla="*/ 17778 h 150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264" h="150882">
                    <a:moveTo>
                      <a:pt x="80331" y="17778"/>
                    </a:moveTo>
                    <a:cubicBezTo>
                      <a:pt x="122801" y="-6810"/>
                      <a:pt x="157448" y="12469"/>
                      <a:pt x="158566" y="60528"/>
                    </a:cubicBezTo>
                    <a:cubicBezTo>
                      <a:pt x="158566" y="59690"/>
                      <a:pt x="158566" y="58851"/>
                      <a:pt x="158566" y="58013"/>
                    </a:cubicBezTo>
                    <a:cubicBezTo>
                      <a:pt x="158566" y="7999"/>
                      <a:pt x="123639" y="-12119"/>
                      <a:pt x="80331" y="12749"/>
                    </a:cubicBezTo>
                    <a:cubicBezTo>
                      <a:pt x="37022" y="37616"/>
                      <a:pt x="2096" y="98248"/>
                      <a:pt x="2096" y="148263"/>
                    </a:cubicBezTo>
                    <a:cubicBezTo>
                      <a:pt x="2096" y="149101"/>
                      <a:pt x="2096" y="149940"/>
                      <a:pt x="2096" y="150778"/>
                    </a:cubicBezTo>
                    <a:cubicBezTo>
                      <a:pt x="3213" y="101322"/>
                      <a:pt x="37860" y="42087"/>
                      <a:pt x="80331" y="17778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1183230A-9ED7-3244-AC1B-39DB19F9E13C}"/>
                  </a:ext>
                </a:extLst>
              </p:cNvPr>
              <p:cNvSpPr/>
              <p:nvPr/>
            </p:nvSpPr>
            <p:spPr>
              <a:xfrm>
                <a:off x="1188992" y="4598735"/>
                <a:ext cx="691388" cy="843897"/>
              </a:xfrm>
              <a:custGeom>
                <a:avLst/>
                <a:gdLst>
                  <a:gd name="connsiteX0" fmla="*/ 56581 w 189999"/>
                  <a:gd name="connsiteY0" fmla="*/ 180441 h 231911"/>
                  <a:gd name="connsiteX1" fmla="*/ 134816 w 189999"/>
                  <a:gd name="connsiteY1" fmla="*/ 44926 h 231911"/>
                  <a:gd name="connsiteX2" fmla="*/ 189860 w 189999"/>
                  <a:gd name="connsiteY2" fmla="*/ 39338 h 231911"/>
                  <a:gd name="connsiteX3" fmla="*/ 135934 w 189999"/>
                  <a:gd name="connsiteY3" fmla="*/ 7485 h 231911"/>
                  <a:gd name="connsiteX4" fmla="*/ 80331 w 189999"/>
                  <a:gd name="connsiteY4" fmla="*/ 12794 h 231911"/>
                  <a:gd name="connsiteX5" fmla="*/ 2096 w 189999"/>
                  <a:gd name="connsiteY5" fmla="*/ 148308 h 231911"/>
                  <a:gd name="connsiteX6" fmla="*/ 25287 w 189999"/>
                  <a:gd name="connsiteY6" fmla="*/ 199161 h 231911"/>
                  <a:gd name="connsiteX7" fmla="*/ 79213 w 189999"/>
                  <a:gd name="connsiteY7" fmla="*/ 231014 h 231911"/>
                  <a:gd name="connsiteX8" fmla="*/ 56581 w 189999"/>
                  <a:gd name="connsiteY8" fmla="*/ 180441 h 23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999" h="231911">
                    <a:moveTo>
                      <a:pt x="56581" y="180441"/>
                    </a:moveTo>
                    <a:cubicBezTo>
                      <a:pt x="56581" y="130426"/>
                      <a:pt x="91507" y="69794"/>
                      <a:pt x="134816" y="44926"/>
                    </a:cubicBezTo>
                    <a:cubicBezTo>
                      <a:pt x="156331" y="32632"/>
                      <a:pt x="175889" y="31235"/>
                      <a:pt x="189860" y="39338"/>
                    </a:cubicBezTo>
                    <a:lnTo>
                      <a:pt x="135934" y="7485"/>
                    </a:lnTo>
                    <a:cubicBezTo>
                      <a:pt x="121684" y="-897"/>
                      <a:pt x="102125" y="221"/>
                      <a:pt x="80331" y="12794"/>
                    </a:cubicBezTo>
                    <a:cubicBezTo>
                      <a:pt x="37022" y="37662"/>
                      <a:pt x="2096" y="98294"/>
                      <a:pt x="2096" y="148308"/>
                    </a:cubicBezTo>
                    <a:cubicBezTo>
                      <a:pt x="2096" y="173455"/>
                      <a:pt x="11037" y="191058"/>
                      <a:pt x="25287" y="199161"/>
                    </a:cubicBezTo>
                    <a:lnTo>
                      <a:pt x="79213" y="231014"/>
                    </a:lnTo>
                    <a:cubicBezTo>
                      <a:pt x="65242" y="222632"/>
                      <a:pt x="56581" y="205308"/>
                      <a:pt x="56581" y="180441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304F446E-A014-3D40-A2D4-6EE3E17519E3}"/>
                  </a:ext>
                </a:extLst>
              </p:cNvPr>
              <p:cNvSpPr/>
              <p:nvPr/>
            </p:nvSpPr>
            <p:spPr>
              <a:xfrm>
                <a:off x="1441145" y="4810511"/>
                <a:ext cx="254187" cy="579543"/>
              </a:xfrm>
              <a:custGeom>
                <a:avLst/>
                <a:gdLst>
                  <a:gd name="connsiteX0" fmla="*/ 10199 w 69852"/>
                  <a:gd name="connsiteY0" fmla="*/ 109110 h 159264"/>
                  <a:gd name="connsiteX1" fmla="*/ 65522 w 69852"/>
                  <a:gd name="connsiteY1" fmla="*/ 13272 h 159264"/>
                  <a:gd name="connsiteX2" fmla="*/ 68875 w 69852"/>
                  <a:gd name="connsiteY2" fmla="*/ 11596 h 159264"/>
                  <a:gd name="connsiteX3" fmla="*/ 68875 w 69852"/>
                  <a:gd name="connsiteY3" fmla="*/ 2096 h 159264"/>
                  <a:gd name="connsiteX4" fmla="*/ 65522 w 69852"/>
                  <a:gd name="connsiteY4" fmla="*/ 3772 h 159264"/>
                  <a:gd name="connsiteX5" fmla="*/ 2096 w 69852"/>
                  <a:gd name="connsiteY5" fmla="*/ 113581 h 159264"/>
                  <a:gd name="connsiteX6" fmla="*/ 58257 w 69852"/>
                  <a:gd name="connsiteY6" fmla="*/ 153816 h 159264"/>
                  <a:gd name="connsiteX7" fmla="*/ 58537 w 69852"/>
                  <a:gd name="connsiteY7" fmla="*/ 144316 h 159264"/>
                  <a:gd name="connsiteX8" fmla="*/ 10199 w 69852"/>
                  <a:gd name="connsiteY8" fmla="*/ 109110 h 1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852" h="159264">
                    <a:moveTo>
                      <a:pt x="10199" y="109110"/>
                    </a:moveTo>
                    <a:cubicBezTo>
                      <a:pt x="10199" y="73904"/>
                      <a:pt x="35066" y="30875"/>
                      <a:pt x="65522" y="13272"/>
                    </a:cubicBezTo>
                    <a:cubicBezTo>
                      <a:pt x="66640" y="12713"/>
                      <a:pt x="67757" y="12154"/>
                      <a:pt x="68875" y="11596"/>
                    </a:cubicBezTo>
                    <a:cubicBezTo>
                      <a:pt x="68875" y="8243"/>
                      <a:pt x="68875" y="5449"/>
                      <a:pt x="68875" y="2096"/>
                    </a:cubicBezTo>
                    <a:cubicBezTo>
                      <a:pt x="67757" y="2654"/>
                      <a:pt x="66640" y="3213"/>
                      <a:pt x="65522" y="3772"/>
                    </a:cubicBezTo>
                    <a:cubicBezTo>
                      <a:pt x="30596" y="23890"/>
                      <a:pt x="2096" y="73345"/>
                      <a:pt x="2096" y="113581"/>
                    </a:cubicBezTo>
                    <a:cubicBezTo>
                      <a:pt x="2096" y="151301"/>
                      <a:pt x="26684" y="168066"/>
                      <a:pt x="58257" y="153816"/>
                    </a:cubicBezTo>
                    <a:cubicBezTo>
                      <a:pt x="58257" y="150742"/>
                      <a:pt x="58537" y="147389"/>
                      <a:pt x="58537" y="144316"/>
                    </a:cubicBezTo>
                    <a:cubicBezTo>
                      <a:pt x="31154" y="156331"/>
                      <a:pt x="10199" y="141522"/>
                      <a:pt x="10199" y="109110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45E601DD-FE6C-C848-A006-67AFDF51FAE1}"/>
                  </a:ext>
                </a:extLst>
              </p:cNvPr>
              <p:cNvSpPr/>
              <p:nvPr/>
            </p:nvSpPr>
            <p:spPr>
              <a:xfrm>
                <a:off x="1644496" y="4911169"/>
                <a:ext cx="264354" cy="467702"/>
              </a:xfrm>
              <a:custGeom>
                <a:avLst/>
                <a:gdLst>
                  <a:gd name="connsiteX0" fmla="*/ 72507 w 72646"/>
                  <a:gd name="connsiteY0" fmla="*/ 2096 h 128529"/>
                  <a:gd name="connsiteX1" fmla="*/ 64125 w 72646"/>
                  <a:gd name="connsiteY1" fmla="*/ 7125 h 128529"/>
                  <a:gd name="connsiteX2" fmla="*/ 64963 w 72646"/>
                  <a:gd name="connsiteY2" fmla="*/ 17463 h 128529"/>
                  <a:gd name="connsiteX3" fmla="*/ 9640 w 72646"/>
                  <a:gd name="connsiteY3" fmla="*/ 113301 h 128529"/>
                  <a:gd name="connsiteX4" fmla="*/ 2375 w 72646"/>
                  <a:gd name="connsiteY4" fmla="*/ 116934 h 128529"/>
                  <a:gd name="connsiteX5" fmla="*/ 2096 w 72646"/>
                  <a:gd name="connsiteY5" fmla="*/ 126434 h 128529"/>
                  <a:gd name="connsiteX6" fmla="*/ 9360 w 72646"/>
                  <a:gd name="connsiteY6" fmla="*/ 122801 h 128529"/>
                  <a:gd name="connsiteX7" fmla="*/ 72787 w 72646"/>
                  <a:gd name="connsiteY7" fmla="*/ 12993 h 128529"/>
                  <a:gd name="connsiteX8" fmla="*/ 72507 w 72646"/>
                  <a:gd name="connsiteY8" fmla="*/ 2096 h 128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646" h="128529">
                    <a:moveTo>
                      <a:pt x="72507" y="2096"/>
                    </a:moveTo>
                    <a:cubicBezTo>
                      <a:pt x="69713" y="3772"/>
                      <a:pt x="66919" y="5449"/>
                      <a:pt x="64125" y="7125"/>
                    </a:cubicBezTo>
                    <a:cubicBezTo>
                      <a:pt x="64684" y="10198"/>
                      <a:pt x="64963" y="13831"/>
                      <a:pt x="64963" y="17463"/>
                    </a:cubicBezTo>
                    <a:cubicBezTo>
                      <a:pt x="64963" y="52669"/>
                      <a:pt x="40096" y="95698"/>
                      <a:pt x="9640" y="113301"/>
                    </a:cubicBezTo>
                    <a:cubicBezTo>
                      <a:pt x="7125" y="114698"/>
                      <a:pt x="4890" y="115816"/>
                      <a:pt x="2375" y="116934"/>
                    </a:cubicBezTo>
                    <a:cubicBezTo>
                      <a:pt x="2375" y="120007"/>
                      <a:pt x="2375" y="123360"/>
                      <a:pt x="2096" y="126434"/>
                    </a:cubicBezTo>
                    <a:cubicBezTo>
                      <a:pt x="4610" y="125316"/>
                      <a:pt x="6846" y="124198"/>
                      <a:pt x="9360" y="122801"/>
                    </a:cubicBezTo>
                    <a:cubicBezTo>
                      <a:pt x="44287" y="102684"/>
                      <a:pt x="72787" y="53228"/>
                      <a:pt x="72787" y="12993"/>
                    </a:cubicBezTo>
                    <a:cubicBezTo>
                      <a:pt x="73066" y="9081"/>
                      <a:pt x="72787" y="5449"/>
                      <a:pt x="72507" y="2096"/>
                    </a:cubicBezTo>
                    <a:close/>
                  </a:path>
                </a:pathLst>
              </a:custGeom>
              <a:solidFill>
                <a:srgbClr val="13B1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1FB6AA7B-9866-B54B-80E9-1E3FCC5EB702}"/>
                  </a:ext>
                </a:extLst>
              </p:cNvPr>
              <p:cNvSpPr/>
              <p:nvPr/>
            </p:nvSpPr>
            <p:spPr>
              <a:xfrm>
                <a:off x="1685165" y="4786632"/>
                <a:ext cx="223682" cy="152513"/>
              </a:xfrm>
              <a:custGeom>
                <a:avLst/>
                <a:gdLst>
                  <a:gd name="connsiteX0" fmla="*/ 52948 w 61470"/>
                  <a:gd name="connsiteY0" fmla="*/ 41628 h 41911"/>
                  <a:gd name="connsiteX1" fmla="*/ 61331 w 61470"/>
                  <a:gd name="connsiteY1" fmla="*/ 36598 h 41911"/>
                  <a:gd name="connsiteX2" fmla="*/ 2096 w 61470"/>
                  <a:gd name="connsiteY2" fmla="*/ 8937 h 41911"/>
                  <a:gd name="connsiteX3" fmla="*/ 2096 w 61470"/>
                  <a:gd name="connsiteY3" fmla="*/ 18437 h 41911"/>
                  <a:gd name="connsiteX4" fmla="*/ 52948 w 61470"/>
                  <a:gd name="connsiteY4" fmla="*/ 41628 h 4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0" h="41911">
                    <a:moveTo>
                      <a:pt x="52948" y="41628"/>
                    </a:moveTo>
                    <a:cubicBezTo>
                      <a:pt x="55743" y="39951"/>
                      <a:pt x="58537" y="38275"/>
                      <a:pt x="61331" y="36598"/>
                    </a:cubicBezTo>
                    <a:cubicBezTo>
                      <a:pt x="56860" y="5304"/>
                      <a:pt x="32272" y="-6710"/>
                      <a:pt x="2096" y="8937"/>
                    </a:cubicBezTo>
                    <a:cubicBezTo>
                      <a:pt x="2096" y="12290"/>
                      <a:pt x="2096" y="15084"/>
                      <a:pt x="2096" y="18437"/>
                    </a:cubicBezTo>
                    <a:cubicBezTo>
                      <a:pt x="27801" y="5025"/>
                      <a:pt x="48757" y="15084"/>
                      <a:pt x="52948" y="41628"/>
                    </a:cubicBezTo>
                    <a:close/>
                  </a:path>
                </a:pathLst>
              </a:custGeom>
              <a:solidFill>
                <a:srgbClr val="0071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 31">
                <a:extLst>
                  <a:ext uri="{FF2B5EF4-FFF2-40B4-BE49-F238E27FC236}">
                    <a16:creationId xmlns:a16="http://schemas.microsoft.com/office/drawing/2014/main" id="{EFB83C1F-D5BD-854B-BDF4-EAC8A98CF675}"/>
                  </a:ext>
                </a:extLst>
              </p:cNvPr>
              <p:cNvSpPr/>
              <p:nvPr/>
            </p:nvSpPr>
            <p:spPr>
              <a:xfrm>
                <a:off x="1516386" y="5110449"/>
                <a:ext cx="71173" cy="122008"/>
              </a:xfrm>
              <a:custGeom>
                <a:avLst/>
                <a:gdLst>
                  <a:gd name="connsiteX0" fmla="*/ 17463 w 19558"/>
                  <a:gd name="connsiteY0" fmla="*/ 18301 h 33529"/>
                  <a:gd name="connsiteX1" fmla="*/ 17463 w 19558"/>
                  <a:gd name="connsiteY1" fmla="*/ 23331 h 33529"/>
                  <a:gd name="connsiteX2" fmla="*/ 2934 w 19558"/>
                  <a:gd name="connsiteY2" fmla="*/ 31713 h 33529"/>
                  <a:gd name="connsiteX3" fmla="*/ 2934 w 19558"/>
                  <a:gd name="connsiteY3" fmla="*/ 26684 h 33529"/>
                  <a:gd name="connsiteX4" fmla="*/ 7963 w 19558"/>
                  <a:gd name="connsiteY4" fmla="*/ 23610 h 33529"/>
                  <a:gd name="connsiteX5" fmla="*/ 7963 w 19558"/>
                  <a:gd name="connsiteY5" fmla="*/ 11037 h 33529"/>
                  <a:gd name="connsiteX6" fmla="*/ 6846 w 19558"/>
                  <a:gd name="connsiteY6" fmla="*/ 12713 h 33529"/>
                  <a:gd name="connsiteX7" fmla="*/ 5449 w 19558"/>
                  <a:gd name="connsiteY7" fmla="*/ 14669 h 33529"/>
                  <a:gd name="connsiteX8" fmla="*/ 3772 w 19558"/>
                  <a:gd name="connsiteY8" fmla="*/ 16346 h 33529"/>
                  <a:gd name="connsiteX9" fmla="*/ 2096 w 19558"/>
                  <a:gd name="connsiteY9" fmla="*/ 17463 h 33529"/>
                  <a:gd name="connsiteX10" fmla="*/ 2096 w 19558"/>
                  <a:gd name="connsiteY10" fmla="*/ 12154 h 33529"/>
                  <a:gd name="connsiteX11" fmla="*/ 3772 w 19558"/>
                  <a:gd name="connsiteY11" fmla="*/ 10757 h 33529"/>
                  <a:gd name="connsiteX12" fmla="*/ 5728 w 19558"/>
                  <a:gd name="connsiteY12" fmla="*/ 8522 h 33529"/>
                  <a:gd name="connsiteX13" fmla="*/ 7404 w 19558"/>
                  <a:gd name="connsiteY13" fmla="*/ 6287 h 33529"/>
                  <a:gd name="connsiteX14" fmla="*/ 8243 w 19558"/>
                  <a:gd name="connsiteY14" fmla="*/ 4890 h 33529"/>
                  <a:gd name="connsiteX15" fmla="*/ 13272 w 19558"/>
                  <a:gd name="connsiteY15" fmla="*/ 2096 h 33529"/>
                  <a:gd name="connsiteX16" fmla="*/ 13272 w 19558"/>
                  <a:gd name="connsiteY16" fmla="*/ 20816 h 33529"/>
                  <a:gd name="connsiteX17" fmla="*/ 17463 w 19558"/>
                  <a:gd name="connsiteY17" fmla="*/ 18301 h 33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558" h="33529">
                    <a:moveTo>
                      <a:pt x="17463" y="18301"/>
                    </a:moveTo>
                    <a:lnTo>
                      <a:pt x="17463" y="23331"/>
                    </a:lnTo>
                    <a:lnTo>
                      <a:pt x="2934" y="31713"/>
                    </a:lnTo>
                    <a:lnTo>
                      <a:pt x="2934" y="26684"/>
                    </a:lnTo>
                    <a:lnTo>
                      <a:pt x="7963" y="23610"/>
                    </a:lnTo>
                    <a:lnTo>
                      <a:pt x="7963" y="11037"/>
                    </a:lnTo>
                    <a:cubicBezTo>
                      <a:pt x="7684" y="11596"/>
                      <a:pt x="7404" y="12154"/>
                      <a:pt x="6846" y="12713"/>
                    </a:cubicBezTo>
                    <a:cubicBezTo>
                      <a:pt x="6287" y="13272"/>
                      <a:pt x="5728" y="13831"/>
                      <a:pt x="5449" y="14669"/>
                    </a:cubicBezTo>
                    <a:cubicBezTo>
                      <a:pt x="4890" y="15228"/>
                      <a:pt x="4331" y="15787"/>
                      <a:pt x="3772" y="16346"/>
                    </a:cubicBezTo>
                    <a:cubicBezTo>
                      <a:pt x="3213" y="16904"/>
                      <a:pt x="2654" y="17184"/>
                      <a:pt x="2096" y="17463"/>
                    </a:cubicBezTo>
                    <a:lnTo>
                      <a:pt x="2096" y="12154"/>
                    </a:lnTo>
                    <a:cubicBezTo>
                      <a:pt x="2654" y="11875"/>
                      <a:pt x="2934" y="11316"/>
                      <a:pt x="3772" y="10757"/>
                    </a:cubicBezTo>
                    <a:cubicBezTo>
                      <a:pt x="4331" y="10198"/>
                      <a:pt x="4890" y="9360"/>
                      <a:pt x="5728" y="8522"/>
                    </a:cubicBezTo>
                    <a:cubicBezTo>
                      <a:pt x="6287" y="7684"/>
                      <a:pt x="6846" y="7125"/>
                      <a:pt x="7404" y="6287"/>
                    </a:cubicBezTo>
                    <a:cubicBezTo>
                      <a:pt x="7963" y="5728"/>
                      <a:pt x="8243" y="5169"/>
                      <a:pt x="8243" y="4890"/>
                    </a:cubicBezTo>
                    <a:lnTo>
                      <a:pt x="13272" y="2096"/>
                    </a:lnTo>
                    <a:lnTo>
                      <a:pt x="13272" y="20816"/>
                    </a:lnTo>
                    <a:lnTo>
                      <a:pt x="17463" y="18301"/>
                    </a:ln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 32">
                <a:extLst>
                  <a:ext uri="{FF2B5EF4-FFF2-40B4-BE49-F238E27FC236}">
                    <a16:creationId xmlns:a16="http://schemas.microsoft.com/office/drawing/2014/main" id="{08A470BA-67B6-4445-968B-F08782F43943}"/>
                  </a:ext>
                </a:extLst>
              </p:cNvPr>
              <p:cNvSpPr/>
              <p:nvPr/>
            </p:nvSpPr>
            <p:spPr>
              <a:xfrm>
                <a:off x="1582472" y="5068766"/>
                <a:ext cx="81340" cy="111841"/>
              </a:xfrm>
              <a:custGeom>
                <a:avLst/>
                <a:gdLst>
                  <a:gd name="connsiteX0" fmla="*/ 20537 w 22352"/>
                  <a:gd name="connsiteY0" fmla="*/ 10478 h 30735"/>
                  <a:gd name="connsiteX1" fmla="*/ 19978 w 22352"/>
                  <a:gd name="connsiteY1" fmla="*/ 15787 h 30735"/>
                  <a:gd name="connsiteX2" fmla="*/ 18022 w 22352"/>
                  <a:gd name="connsiteY2" fmla="*/ 20816 h 30735"/>
                  <a:gd name="connsiteX3" fmla="*/ 14948 w 22352"/>
                  <a:gd name="connsiteY3" fmla="*/ 25007 h 30735"/>
                  <a:gd name="connsiteX4" fmla="*/ 11316 w 22352"/>
                  <a:gd name="connsiteY4" fmla="*/ 28081 h 30735"/>
                  <a:gd name="connsiteX5" fmla="*/ 7684 w 22352"/>
                  <a:gd name="connsiteY5" fmla="*/ 29198 h 30735"/>
                  <a:gd name="connsiteX6" fmla="*/ 4890 w 22352"/>
                  <a:gd name="connsiteY6" fmla="*/ 28360 h 30735"/>
                  <a:gd name="connsiteX7" fmla="*/ 2934 w 22352"/>
                  <a:gd name="connsiteY7" fmla="*/ 25566 h 30735"/>
                  <a:gd name="connsiteX8" fmla="*/ 2096 w 22352"/>
                  <a:gd name="connsiteY8" fmla="*/ 20816 h 30735"/>
                  <a:gd name="connsiteX9" fmla="*/ 2934 w 22352"/>
                  <a:gd name="connsiteY9" fmla="*/ 15507 h 30735"/>
                  <a:gd name="connsiteX10" fmla="*/ 4890 w 22352"/>
                  <a:gd name="connsiteY10" fmla="*/ 10478 h 30735"/>
                  <a:gd name="connsiteX11" fmla="*/ 7684 w 22352"/>
                  <a:gd name="connsiteY11" fmla="*/ 6287 h 30735"/>
                  <a:gd name="connsiteX12" fmla="*/ 11316 w 22352"/>
                  <a:gd name="connsiteY12" fmla="*/ 3213 h 30735"/>
                  <a:gd name="connsiteX13" fmla="*/ 14948 w 22352"/>
                  <a:gd name="connsiteY13" fmla="*/ 2096 h 30735"/>
                  <a:gd name="connsiteX14" fmla="*/ 18022 w 22352"/>
                  <a:gd name="connsiteY14" fmla="*/ 2934 h 30735"/>
                  <a:gd name="connsiteX15" fmla="*/ 19978 w 22352"/>
                  <a:gd name="connsiteY15" fmla="*/ 5728 h 30735"/>
                  <a:gd name="connsiteX16" fmla="*/ 20537 w 22352"/>
                  <a:gd name="connsiteY16" fmla="*/ 10478 h 30735"/>
                  <a:gd name="connsiteX17" fmla="*/ 15507 w 22352"/>
                  <a:gd name="connsiteY17" fmla="*/ 13272 h 30735"/>
                  <a:gd name="connsiteX18" fmla="*/ 15228 w 22352"/>
                  <a:gd name="connsiteY18" fmla="*/ 10478 h 30735"/>
                  <a:gd name="connsiteX19" fmla="*/ 14390 w 22352"/>
                  <a:gd name="connsiteY19" fmla="*/ 8522 h 30735"/>
                  <a:gd name="connsiteX20" fmla="*/ 12993 w 22352"/>
                  <a:gd name="connsiteY20" fmla="*/ 7684 h 30735"/>
                  <a:gd name="connsiteX21" fmla="*/ 11316 w 22352"/>
                  <a:gd name="connsiteY21" fmla="*/ 8243 h 30735"/>
                  <a:gd name="connsiteX22" fmla="*/ 9640 w 22352"/>
                  <a:gd name="connsiteY22" fmla="*/ 9919 h 30735"/>
                  <a:gd name="connsiteX23" fmla="*/ 8243 w 22352"/>
                  <a:gd name="connsiteY23" fmla="*/ 12154 h 30735"/>
                  <a:gd name="connsiteX24" fmla="*/ 7404 w 22352"/>
                  <a:gd name="connsiteY24" fmla="*/ 14949 h 30735"/>
                  <a:gd name="connsiteX25" fmla="*/ 7125 w 22352"/>
                  <a:gd name="connsiteY25" fmla="*/ 18301 h 30735"/>
                  <a:gd name="connsiteX26" fmla="*/ 7404 w 22352"/>
                  <a:gd name="connsiteY26" fmla="*/ 21096 h 30735"/>
                  <a:gd name="connsiteX27" fmla="*/ 8243 w 22352"/>
                  <a:gd name="connsiteY27" fmla="*/ 23051 h 30735"/>
                  <a:gd name="connsiteX28" fmla="*/ 9640 w 22352"/>
                  <a:gd name="connsiteY28" fmla="*/ 23890 h 30735"/>
                  <a:gd name="connsiteX29" fmla="*/ 11316 w 22352"/>
                  <a:gd name="connsiteY29" fmla="*/ 23331 h 30735"/>
                  <a:gd name="connsiteX30" fmla="*/ 12993 w 22352"/>
                  <a:gd name="connsiteY30" fmla="*/ 21654 h 30735"/>
                  <a:gd name="connsiteX31" fmla="*/ 14390 w 22352"/>
                  <a:gd name="connsiteY31" fmla="*/ 19419 h 30735"/>
                  <a:gd name="connsiteX32" fmla="*/ 15228 w 22352"/>
                  <a:gd name="connsiteY32" fmla="*/ 16625 h 30735"/>
                  <a:gd name="connsiteX33" fmla="*/ 15507 w 22352"/>
                  <a:gd name="connsiteY33" fmla="*/ 13272 h 3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2352" h="30735">
                    <a:moveTo>
                      <a:pt x="20537" y="10478"/>
                    </a:moveTo>
                    <a:cubicBezTo>
                      <a:pt x="20537" y="12434"/>
                      <a:pt x="20257" y="14110"/>
                      <a:pt x="19978" y="15787"/>
                    </a:cubicBezTo>
                    <a:cubicBezTo>
                      <a:pt x="19419" y="17463"/>
                      <a:pt x="18860" y="19419"/>
                      <a:pt x="18022" y="20816"/>
                    </a:cubicBezTo>
                    <a:cubicBezTo>
                      <a:pt x="17184" y="22493"/>
                      <a:pt x="16346" y="23890"/>
                      <a:pt x="14948" y="25007"/>
                    </a:cubicBezTo>
                    <a:cubicBezTo>
                      <a:pt x="13831" y="26404"/>
                      <a:pt x="12713" y="27243"/>
                      <a:pt x="11316" y="28081"/>
                    </a:cubicBezTo>
                    <a:cubicBezTo>
                      <a:pt x="9919" y="28919"/>
                      <a:pt x="8801" y="29198"/>
                      <a:pt x="7684" y="29198"/>
                    </a:cubicBezTo>
                    <a:cubicBezTo>
                      <a:pt x="6566" y="29198"/>
                      <a:pt x="5449" y="28919"/>
                      <a:pt x="4890" y="28360"/>
                    </a:cubicBezTo>
                    <a:cubicBezTo>
                      <a:pt x="4051" y="27801"/>
                      <a:pt x="3493" y="26684"/>
                      <a:pt x="2934" y="25566"/>
                    </a:cubicBezTo>
                    <a:cubicBezTo>
                      <a:pt x="2375" y="24169"/>
                      <a:pt x="2096" y="22772"/>
                      <a:pt x="2096" y="20816"/>
                    </a:cubicBezTo>
                    <a:cubicBezTo>
                      <a:pt x="2096" y="18860"/>
                      <a:pt x="2375" y="17184"/>
                      <a:pt x="2934" y="15507"/>
                    </a:cubicBezTo>
                    <a:cubicBezTo>
                      <a:pt x="3493" y="13831"/>
                      <a:pt x="4051" y="11875"/>
                      <a:pt x="4890" y="10478"/>
                    </a:cubicBezTo>
                    <a:cubicBezTo>
                      <a:pt x="5728" y="8801"/>
                      <a:pt x="6566" y="7404"/>
                      <a:pt x="7684" y="6287"/>
                    </a:cubicBezTo>
                    <a:cubicBezTo>
                      <a:pt x="8801" y="4890"/>
                      <a:pt x="9919" y="4051"/>
                      <a:pt x="11316" y="3213"/>
                    </a:cubicBezTo>
                    <a:cubicBezTo>
                      <a:pt x="12713" y="2375"/>
                      <a:pt x="13831" y="2096"/>
                      <a:pt x="14948" y="2096"/>
                    </a:cubicBezTo>
                    <a:cubicBezTo>
                      <a:pt x="16066" y="2096"/>
                      <a:pt x="17184" y="2375"/>
                      <a:pt x="18022" y="2934"/>
                    </a:cubicBezTo>
                    <a:cubicBezTo>
                      <a:pt x="18860" y="3493"/>
                      <a:pt x="19419" y="4610"/>
                      <a:pt x="19978" y="5728"/>
                    </a:cubicBezTo>
                    <a:cubicBezTo>
                      <a:pt x="20257" y="7125"/>
                      <a:pt x="20537" y="8801"/>
                      <a:pt x="20537" y="10478"/>
                    </a:cubicBezTo>
                    <a:close/>
                    <a:moveTo>
                      <a:pt x="15507" y="13272"/>
                    </a:moveTo>
                    <a:cubicBezTo>
                      <a:pt x="15507" y="12154"/>
                      <a:pt x="15507" y="11316"/>
                      <a:pt x="15228" y="10478"/>
                    </a:cubicBezTo>
                    <a:cubicBezTo>
                      <a:pt x="14948" y="9640"/>
                      <a:pt x="14669" y="9081"/>
                      <a:pt x="14390" y="8522"/>
                    </a:cubicBezTo>
                    <a:cubicBezTo>
                      <a:pt x="14110" y="7963"/>
                      <a:pt x="13551" y="7963"/>
                      <a:pt x="12993" y="7684"/>
                    </a:cubicBezTo>
                    <a:cubicBezTo>
                      <a:pt x="12434" y="7684"/>
                      <a:pt x="11875" y="7684"/>
                      <a:pt x="11316" y="8243"/>
                    </a:cubicBezTo>
                    <a:cubicBezTo>
                      <a:pt x="10757" y="8522"/>
                      <a:pt x="9919" y="9081"/>
                      <a:pt x="9640" y="9919"/>
                    </a:cubicBezTo>
                    <a:cubicBezTo>
                      <a:pt x="9081" y="10478"/>
                      <a:pt x="8522" y="11316"/>
                      <a:pt x="8243" y="12154"/>
                    </a:cubicBezTo>
                    <a:cubicBezTo>
                      <a:pt x="7963" y="12993"/>
                      <a:pt x="7404" y="14110"/>
                      <a:pt x="7404" y="14949"/>
                    </a:cubicBezTo>
                    <a:cubicBezTo>
                      <a:pt x="7125" y="16066"/>
                      <a:pt x="7125" y="17184"/>
                      <a:pt x="7125" y="18301"/>
                    </a:cubicBezTo>
                    <a:cubicBezTo>
                      <a:pt x="7125" y="19419"/>
                      <a:pt x="7125" y="20257"/>
                      <a:pt x="7404" y="21096"/>
                    </a:cubicBezTo>
                    <a:cubicBezTo>
                      <a:pt x="7684" y="21934"/>
                      <a:pt x="7963" y="22493"/>
                      <a:pt x="8243" y="23051"/>
                    </a:cubicBezTo>
                    <a:cubicBezTo>
                      <a:pt x="8522" y="23610"/>
                      <a:pt x="9081" y="23610"/>
                      <a:pt x="9640" y="23890"/>
                    </a:cubicBezTo>
                    <a:cubicBezTo>
                      <a:pt x="10199" y="23890"/>
                      <a:pt x="10757" y="23890"/>
                      <a:pt x="11316" y="23331"/>
                    </a:cubicBezTo>
                    <a:cubicBezTo>
                      <a:pt x="11875" y="23051"/>
                      <a:pt x="12434" y="22493"/>
                      <a:pt x="12993" y="21654"/>
                    </a:cubicBezTo>
                    <a:cubicBezTo>
                      <a:pt x="13551" y="21096"/>
                      <a:pt x="14110" y="20257"/>
                      <a:pt x="14390" y="19419"/>
                    </a:cubicBezTo>
                    <a:cubicBezTo>
                      <a:pt x="14669" y="18581"/>
                      <a:pt x="14948" y="17463"/>
                      <a:pt x="15228" y="16625"/>
                    </a:cubicBezTo>
                    <a:cubicBezTo>
                      <a:pt x="15507" y="15507"/>
                      <a:pt x="15507" y="14390"/>
                      <a:pt x="15507" y="13272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4" name="Forma libre 33">
                <a:extLst>
                  <a:ext uri="{FF2B5EF4-FFF2-40B4-BE49-F238E27FC236}">
                    <a16:creationId xmlns:a16="http://schemas.microsoft.com/office/drawing/2014/main" id="{9BEA8D47-ED3A-944A-9C8D-03F82A8CAD41}"/>
                  </a:ext>
                </a:extLst>
              </p:cNvPr>
              <p:cNvSpPr/>
              <p:nvPr/>
            </p:nvSpPr>
            <p:spPr>
              <a:xfrm>
                <a:off x="1661781" y="5023010"/>
                <a:ext cx="81340" cy="111841"/>
              </a:xfrm>
              <a:custGeom>
                <a:avLst/>
                <a:gdLst>
                  <a:gd name="connsiteX0" fmla="*/ 20816 w 22352"/>
                  <a:gd name="connsiteY0" fmla="*/ 10478 h 30735"/>
                  <a:gd name="connsiteX1" fmla="*/ 19978 w 22352"/>
                  <a:gd name="connsiteY1" fmla="*/ 15787 h 30735"/>
                  <a:gd name="connsiteX2" fmla="*/ 18022 w 22352"/>
                  <a:gd name="connsiteY2" fmla="*/ 20816 h 30735"/>
                  <a:gd name="connsiteX3" fmla="*/ 14948 w 22352"/>
                  <a:gd name="connsiteY3" fmla="*/ 25007 h 30735"/>
                  <a:gd name="connsiteX4" fmla="*/ 11316 w 22352"/>
                  <a:gd name="connsiteY4" fmla="*/ 28081 h 30735"/>
                  <a:gd name="connsiteX5" fmla="*/ 7684 w 22352"/>
                  <a:gd name="connsiteY5" fmla="*/ 29198 h 30735"/>
                  <a:gd name="connsiteX6" fmla="*/ 4890 w 22352"/>
                  <a:gd name="connsiteY6" fmla="*/ 28360 h 30735"/>
                  <a:gd name="connsiteX7" fmla="*/ 2934 w 22352"/>
                  <a:gd name="connsiteY7" fmla="*/ 25566 h 30735"/>
                  <a:gd name="connsiteX8" fmla="*/ 2096 w 22352"/>
                  <a:gd name="connsiteY8" fmla="*/ 20816 h 30735"/>
                  <a:gd name="connsiteX9" fmla="*/ 2934 w 22352"/>
                  <a:gd name="connsiteY9" fmla="*/ 15507 h 30735"/>
                  <a:gd name="connsiteX10" fmla="*/ 4890 w 22352"/>
                  <a:gd name="connsiteY10" fmla="*/ 10478 h 30735"/>
                  <a:gd name="connsiteX11" fmla="*/ 7684 w 22352"/>
                  <a:gd name="connsiteY11" fmla="*/ 6287 h 30735"/>
                  <a:gd name="connsiteX12" fmla="*/ 11316 w 22352"/>
                  <a:gd name="connsiteY12" fmla="*/ 3213 h 30735"/>
                  <a:gd name="connsiteX13" fmla="*/ 14948 w 22352"/>
                  <a:gd name="connsiteY13" fmla="*/ 2096 h 30735"/>
                  <a:gd name="connsiteX14" fmla="*/ 18022 w 22352"/>
                  <a:gd name="connsiteY14" fmla="*/ 2934 h 30735"/>
                  <a:gd name="connsiteX15" fmla="*/ 19978 w 22352"/>
                  <a:gd name="connsiteY15" fmla="*/ 5728 h 30735"/>
                  <a:gd name="connsiteX16" fmla="*/ 20816 w 22352"/>
                  <a:gd name="connsiteY16" fmla="*/ 10478 h 30735"/>
                  <a:gd name="connsiteX17" fmla="*/ 15787 w 22352"/>
                  <a:gd name="connsiteY17" fmla="*/ 13272 h 30735"/>
                  <a:gd name="connsiteX18" fmla="*/ 15507 w 22352"/>
                  <a:gd name="connsiteY18" fmla="*/ 10478 h 30735"/>
                  <a:gd name="connsiteX19" fmla="*/ 14669 w 22352"/>
                  <a:gd name="connsiteY19" fmla="*/ 8522 h 30735"/>
                  <a:gd name="connsiteX20" fmla="*/ 13272 w 22352"/>
                  <a:gd name="connsiteY20" fmla="*/ 7684 h 30735"/>
                  <a:gd name="connsiteX21" fmla="*/ 11596 w 22352"/>
                  <a:gd name="connsiteY21" fmla="*/ 8243 h 30735"/>
                  <a:gd name="connsiteX22" fmla="*/ 9919 w 22352"/>
                  <a:gd name="connsiteY22" fmla="*/ 9919 h 30735"/>
                  <a:gd name="connsiteX23" fmla="*/ 8522 w 22352"/>
                  <a:gd name="connsiteY23" fmla="*/ 12154 h 30735"/>
                  <a:gd name="connsiteX24" fmla="*/ 7684 w 22352"/>
                  <a:gd name="connsiteY24" fmla="*/ 14949 h 30735"/>
                  <a:gd name="connsiteX25" fmla="*/ 7404 w 22352"/>
                  <a:gd name="connsiteY25" fmla="*/ 18301 h 30735"/>
                  <a:gd name="connsiteX26" fmla="*/ 7684 w 22352"/>
                  <a:gd name="connsiteY26" fmla="*/ 21096 h 30735"/>
                  <a:gd name="connsiteX27" fmla="*/ 8522 w 22352"/>
                  <a:gd name="connsiteY27" fmla="*/ 23051 h 30735"/>
                  <a:gd name="connsiteX28" fmla="*/ 9919 w 22352"/>
                  <a:gd name="connsiteY28" fmla="*/ 23890 h 30735"/>
                  <a:gd name="connsiteX29" fmla="*/ 11596 w 22352"/>
                  <a:gd name="connsiteY29" fmla="*/ 23331 h 30735"/>
                  <a:gd name="connsiteX30" fmla="*/ 13272 w 22352"/>
                  <a:gd name="connsiteY30" fmla="*/ 21654 h 30735"/>
                  <a:gd name="connsiteX31" fmla="*/ 14669 w 22352"/>
                  <a:gd name="connsiteY31" fmla="*/ 19419 h 30735"/>
                  <a:gd name="connsiteX32" fmla="*/ 15507 w 22352"/>
                  <a:gd name="connsiteY32" fmla="*/ 16625 h 30735"/>
                  <a:gd name="connsiteX33" fmla="*/ 15787 w 22352"/>
                  <a:gd name="connsiteY33" fmla="*/ 13272 h 3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2352" h="30735">
                    <a:moveTo>
                      <a:pt x="20816" y="10478"/>
                    </a:moveTo>
                    <a:cubicBezTo>
                      <a:pt x="20816" y="12434"/>
                      <a:pt x="20537" y="14110"/>
                      <a:pt x="19978" y="15787"/>
                    </a:cubicBezTo>
                    <a:cubicBezTo>
                      <a:pt x="19419" y="17463"/>
                      <a:pt x="18860" y="19419"/>
                      <a:pt x="18022" y="20816"/>
                    </a:cubicBezTo>
                    <a:cubicBezTo>
                      <a:pt x="17184" y="22493"/>
                      <a:pt x="16346" y="23890"/>
                      <a:pt x="14948" y="25007"/>
                    </a:cubicBezTo>
                    <a:cubicBezTo>
                      <a:pt x="13831" y="26404"/>
                      <a:pt x="12713" y="27243"/>
                      <a:pt x="11316" y="28081"/>
                    </a:cubicBezTo>
                    <a:cubicBezTo>
                      <a:pt x="9919" y="28919"/>
                      <a:pt x="8801" y="29198"/>
                      <a:pt x="7684" y="29198"/>
                    </a:cubicBezTo>
                    <a:cubicBezTo>
                      <a:pt x="6566" y="29198"/>
                      <a:pt x="5449" y="28919"/>
                      <a:pt x="4890" y="28360"/>
                    </a:cubicBezTo>
                    <a:cubicBezTo>
                      <a:pt x="4051" y="27801"/>
                      <a:pt x="3493" y="26684"/>
                      <a:pt x="2934" y="25566"/>
                    </a:cubicBezTo>
                    <a:cubicBezTo>
                      <a:pt x="2375" y="24169"/>
                      <a:pt x="2096" y="22772"/>
                      <a:pt x="2096" y="20816"/>
                    </a:cubicBezTo>
                    <a:cubicBezTo>
                      <a:pt x="2096" y="18860"/>
                      <a:pt x="2375" y="17184"/>
                      <a:pt x="2934" y="15507"/>
                    </a:cubicBezTo>
                    <a:cubicBezTo>
                      <a:pt x="3493" y="13831"/>
                      <a:pt x="4051" y="11875"/>
                      <a:pt x="4890" y="10478"/>
                    </a:cubicBezTo>
                    <a:cubicBezTo>
                      <a:pt x="5728" y="8801"/>
                      <a:pt x="6566" y="7404"/>
                      <a:pt x="7684" y="6287"/>
                    </a:cubicBezTo>
                    <a:cubicBezTo>
                      <a:pt x="8801" y="4890"/>
                      <a:pt x="9919" y="4051"/>
                      <a:pt x="11316" y="3213"/>
                    </a:cubicBezTo>
                    <a:cubicBezTo>
                      <a:pt x="12713" y="2375"/>
                      <a:pt x="13831" y="2096"/>
                      <a:pt x="14948" y="2096"/>
                    </a:cubicBezTo>
                    <a:cubicBezTo>
                      <a:pt x="16066" y="2096"/>
                      <a:pt x="17184" y="2375"/>
                      <a:pt x="18022" y="2934"/>
                    </a:cubicBezTo>
                    <a:cubicBezTo>
                      <a:pt x="18860" y="3493"/>
                      <a:pt x="19419" y="4610"/>
                      <a:pt x="19978" y="5728"/>
                    </a:cubicBezTo>
                    <a:cubicBezTo>
                      <a:pt x="20537" y="6846"/>
                      <a:pt x="20816" y="8522"/>
                      <a:pt x="20816" y="10478"/>
                    </a:cubicBezTo>
                    <a:close/>
                    <a:moveTo>
                      <a:pt x="15787" y="13272"/>
                    </a:moveTo>
                    <a:cubicBezTo>
                      <a:pt x="15787" y="12154"/>
                      <a:pt x="15787" y="11316"/>
                      <a:pt x="15507" y="10478"/>
                    </a:cubicBezTo>
                    <a:cubicBezTo>
                      <a:pt x="15228" y="9640"/>
                      <a:pt x="14948" y="9081"/>
                      <a:pt x="14669" y="8522"/>
                    </a:cubicBezTo>
                    <a:cubicBezTo>
                      <a:pt x="14390" y="7963"/>
                      <a:pt x="13831" y="7963"/>
                      <a:pt x="13272" y="7684"/>
                    </a:cubicBezTo>
                    <a:cubicBezTo>
                      <a:pt x="12713" y="7684"/>
                      <a:pt x="12154" y="7684"/>
                      <a:pt x="11596" y="8243"/>
                    </a:cubicBezTo>
                    <a:cubicBezTo>
                      <a:pt x="11037" y="8522"/>
                      <a:pt x="10199" y="9081"/>
                      <a:pt x="9919" y="9919"/>
                    </a:cubicBezTo>
                    <a:cubicBezTo>
                      <a:pt x="9360" y="10478"/>
                      <a:pt x="8801" y="11316"/>
                      <a:pt x="8522" y="12154"/>
                    </a:cubicBezTo>
                    <a:cubicBezTo>
                      <a:pt x="8243" y="12993"/>
                      <a:pt x="7684" y="14110"/>
                      <a:pt x="7684" y="14949"/>
                    </a:cubicBezTo>
                    <a:cubicBezTo>
                      <a:pt x="7404" y="16066"/>
                      <a:pt x="7404" y="17184"/>
                      <a:pt x="7404" y="18301"/>
                    </a:cubicBezTo>
                    <a:cubicBezTo>
                      <a:pt x="7404" y="19419"/>
                      <a:pt x="7404" y="20257"/>
                      <a:pt x="7684" y="21096"/>
                    </a:cubicBezTo>
                    <a:cubicBezTo>
                      <a:pt x="7963" y="21934"/>
                      <a:pt x="8243" y="22493"/>
                      <a:pt x="8522" y="23051"/>
                    </a:cubicBezTo>
                    <a:cubicBezTo>
                      <a:pt x="8801" y="23610"/>
                      <a:pt x="9360" y="23610"/>
                      <a:pt x="9919" y="23890"/>
                    </a:cubicBezTo>
                    <a:cubicBezTo>
                      <a:pt x="10478" y="23890"/>
                      <a:pt x="11037" y="23890"/>
                      <a:pt x="11596" y="23331"/>
                    </a:cubicBezTo>
                    <a:cubicBezTo>
                      <a:pt x="12154" y="23051"/>
                      <a:pt x="12713" y="22493"/>
                      <a:pt x="13272" y="21654"/>
                    </a:cubicBezTo>
                    <a:cubicBezTo>
                      <a:pt x="13831" y="21096"/>
                      <a:pt x="14390" y="20257"/>
                      <a:pt x="14669" y="19419"/>
                    </a:cubicBezTo>
                    <a:cubicBezTo>
                      <a:pt x="14948" y="18581"/>
                      <a:pt x="15507" y="17463"/>
                      <a:pt x="15507" y="16625"/>
                    </a:cubicBezTo>
                    <a:cubicBezTo>
                      <a:pt x="15787" y="15228"/>
                      <a:pt x="15787" y="14390"/>
                      <a:pt x="15787" y="13272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5" name="Forma libre 34">
                <a:extLst>
                  <a:ext uri="{FF2B5EF4-FFF2-40B4-BE49-F238E27FC236}">
                    <a16:creationId xmlns:a16="http://schemas.microsoft.com/office/drawing/2014/main" id="{5D9C69DD-0DAC-7440-9157-6C918524B0E7}"/>
                  </a:ext>
                </a:extLst>
              </p:cNvPr>
              <p:cNvSpPr/>
              <p:nvPr/>
            </p:nvSpPr>
            <p:spPr>
              <a:xfrm>
                <a:off x="1741087" y="4937606"/>
                <a:ext cx="101674" cy="152513"/>
              </a:xfrm>
              <a:custGeom>
                <a:avLst/>
                <a:gdLst>
                  <a:gd name="connsiteX0" fmla="*/ 7963 w 27941"/>
                  <a:gd name="connsiteY0" fmla="*/ 23610 h 41911"/>
                  <a:gd name="connsiteX1" fmla="*/ 5728 w 27941"/>
                  <a:gd name="connsiteY1" fmla="*/ 24448 h 41911"/>
                  <a:gd name="connsiteX2" fmla="*/ 3772 w 27941"/>
                  <a:gd name="connsiteY2" fmla="*/ 24169 h 41911"/>
                  <a:gd name="connsiteX3" fmla="*/ 2654 w 27941"/>
                  <a:gd name="connsiteY3" fmla="*/ 22772 h 41911"/>
                  <a:gd name="connsiteX4" fmla="*/ 2096 w 27941"/>
                  <a:gd name="connsiteY4" fmla="*/ 20537 h 41911"/>
                  <a:gd name="connsiteX5" fmla="*/ 2654 w 27941"/>
                  <a:gd name="connsiteY5" fmla="*/ 17743 h 41911"/>
                  <a:gd name="connsiteX6" fmla="*/ 3772 w 27941"/>
                  <a:gd name="connsiteY6" fmla="*/ 14949 h 41911"/>
                  <a:gd name="connsiteX7" fmla="*/ 5728 w 27941"/>
                  <a:gd name="connsiteY7" fmla="*/ 12434 h 41911"/>
                  <a:gd name="connsiteX8" fmla="*/ 7963 w 27941"/>
                  <a:gd name="connsiteY8" fmla="*/ 10478 h 41911"/>
                  <a:gd name="connsiteX9" fmla="*/ 10199 w 27941"/>
                  <a:gd name="connsiteY9" fmla="*/ 9640 h 41911"/>
                  <a:gd name="connsiteX10" fmla="*/ 12154 w 27941"/>
                  <a:gd name="connsiteY10" fmla="*/ 9919 h 41911"/>
                  <a:gd name="connsiteX11" fmla="*/ 13551 w 27941"/>
                  <a:gd name="connsiteY11" fmla="*/ 11316 h 41911"/>
                  <a:gd name="connsiteX12" fmla="*/ 14110 w 27941"/>
                  <a:gd name="connsiteY12" fmla="*/ 13551 h 41911"/>
                  <a:gd name="connsiteX13" fmla="*/ 13551 w 27941"/>
                  <a:gd name="connsiteY13" fmla="*/ 16346 h 41911"/>
                  <a:gd name="connsiteX14" fmla="*/ 12154 w 27941"/>
                  <a:gd name="connsiteY14" fmla="*/ 19140 h 41911"/>
                  <a:gd name="connsiteX15" fmla="*/ 10199 w 27941"/>
                  <a:gd name="connsiteY15" fmla="*/ 21654 h 41911"/>
                  <a:gd name="connsiteX16" fmla="*/ 7963 w 27941"/>
                  <a:gd name="connsiteY16" fmla="*/ 23610 h 41911"/>
                  <a:gd name="connsiteX17" fmla="*/ 4051 w 27941"/>
                  <a:gd name="connsiteY17" fmla="*/ 41213 h 41911"/>
                  <a:gd name="connsiteX18" fmla="*/ 14110 w 27941"/>
                  <a:gd name="connsiteY18" fmla="*/ 21654 h 41911"/>
                  <a:gd name="connsiteX19" fmla="*/ 23331 w 27941"/>
                  <a:gd name="connsiteY19" fmla="*/ 2096 h 41911"/>
                  <a:gd name="connsiteX20" fmla="*/ 25566 w 27941"/>
                  <a:gd name="connsiteY20" fmla="*/ 2934 h 41911"/>
                  <a:gd name="connsiteX21" fmla="*/ 15787 w 27941"/>
                  <a:gd name="connsiteY21" fmla="*/ 21934 h 41911"/>
                  <a:gd name="connsiteX22" fmla="*/ 6007 w 27941"/>
                  <a:gd name="connsiteY22" fmla="*/ 42051 h 41911"/>
                  <a:gd name="connsiteX23" fmla="*/ 4051 w 27941"/>
                  <a:gd name="connsiteY23" fmla="*/ 41213 h 41911"/>
                  <a:gd name="connsiteX24" fmla="*/ 7963 w 27941"/>
                  <a:gd name="connsiteY24" fmla="*/ 20816 h 41911"/>
                  <a:gd name="connsiteX25" fmla="*/ 9081 w 27941"/>
                  <a:gd name="connsiteY25" fmla="*/ 19978 h 41911"/>
                  <a:gd name="connsiteX26" fmla="*/ 9919 w 27941"/>
                  <a:gd name="connsiteY26" fmla="*/ 18860 h 41911"/>
                  <a:gd name="connsiteX27" fmla="*/ 10478 w 27941"/>
                  <a:gd name="connsiteY27" fmla="*/ 17463 h 41911"/>
                  <a:gd name="connsiteX28" fmla="*/ 10757 w 27941"/>
                  <a:gd name="connsiteY28" fmla="*/ 16066 h 41911"/>
                  <a:gd name="connsiteX29" fmla="*/ 9919 w 27941"/>
                  <a:gd name="connsiteY29" fmla="*/ 14110 h 41911"/>
                  <a:gd name="connsiteX30" fmla="*/ 8243 w 27941"/>
                  <a:gd name="connsiteY30" fmla="*/ 14110 h 41911"/>
                  <a:gd name="connsiteX31" fmla="*/ 7125 w 27941"/>
                  <a:gd name="connsiteY31" fmla="*/ 14949 h 41911"/>
                  <a:gd name="connsiteX32" fmla="*/ 6287 w 27941"/>
                  <a:gd name="connsiteY32" fmla="*/ 16066 h 41911"/>
                  <a:gd name="connsiteX33" fmla="*/ 5728 w 27941"/>
                  <a:gd name="connsiteY33" fmla="*/ 17463 h 41911"/>
                  <a:gd name="connsiteX34" fmla="*/ 5449 w 27941"/>
                  <a:gd name="connsiteY34" fmla="*/ 18860 h 41911"/>
                  <a:gd name="connsiteX35" fmla="*/ 6287 w 27941"/>
                  <a:gd name="connsiteY35" fmla="*/ 20816 h 41911"/>
                  <a:gd name="connsiteX36" fmla="*/ 7963 w 27941"/>
                  <a:gd name="connsiteY36" fmla="*/ 20816 h 41911"/>
                  <a:gd name="connsiteX37" fmla="*/ 21654 w 27941"/>
                  <a:gd name="connsiteY37" fmla="*/ 33110 h 41911"/>
                  <a:gd name="connsiteX38" fmla="*/ 19419 w 27941"/>
                  <a:gd name="connsiteY38" fmla="*/ 33948 h 41911"/>
                  <a:gd name="connsiteX39" fmla="*/ 17463 w 27941"/>
                  <a:gd name="connsiteY39" fmla="*/ 33669 h 41911"/>
                  <a:gd name="connsiteX40" fmla="*/ 16066 w 27941"/>
                  <a:gd name="connsiteY40" fmla="*/ 32551 h 41911"/>
                  <a:gd name="connsiteX41" fmla="*/ 15507 w 27941"/>
                  <a:gd name="connsiteY41" fmla="*/ 30316 h 41911"/>
                  <a:gd name="connsiteX42" fmla="*/ 16066 w 27941"/>
                  <a:gd name="connsiteY42" fmla="*/ 27522 h 41911"/>
                  <a:gd name="connsiteX43" fmla="*/ 17463 w 27941"/>
                  <a:gd name="connsiteY43" fmla="*/ 24728 h 41911"/>
                  <a:gd name="connsiteX44" fmla="*/ 19419 w 27941"/>
                  <a:gd name="connsiteY44" fmla="*/ 22213 h 41911"/>
                  <a:gd name="connsiteX45" fmla="*/ 21654 w 27941"/>
                  <a:gd name="connsiteY45" fmla="*/ 20257 h 41911"/>
                  <a:gd name="connsiteX46" fmla="*/ 23890 w 27941"/>
                  <a:gd name="connsiteY46" fmla="*/ 19419 h 41911"/>
                  <a:gd name="connsiteX47" fmla="*/ 25846 w 27941"/>
                  <a:gd name="connsiteY47" fmla="*/ 19698 h 41911"/>
                  <a:gd name="connsiteX48" fmla="*/ 26963 w 27941"/>
                  <a:gd name="connsiteY48" fmla="*/ 21096 h 41911"/>
                  <a:gd name="connsiteX49" fmla="*/ 27522 w 27941"/>
                  <a:gd name="connsiteY49" fmla="*/ 23331 h 41911"/>
                  <a:gd name="connsiteX50" fmla="*/ 26963 w 27941"/>
                  <a:gd name="connsiteY50" fmla="*/ 26125 h 41911"/>
                  <a:gd name="connsiteX51" fmla="*/ 25846 w 27941"/>
                  <a:gd name="connsiteY51" fmla="*/ 28919 h 41911"/>
                  <a:gd name="connsiteX52" fmla="*/ 23890 w 27941"/>
                  <a:gd name="connsiteY52" fmla="*/ 31434 h 41911"/>
                  <a:gd name="connsiteX53" fmla="*/ 21654 w 27941"/>
                  <a:gd name="connsiteY53" fmla="*/ 33110 h 41911"/>
                  <a:gd name="connsiteX54" fmla="*/ 21654 w 27941"/>
                  <a:gd name="connsiteY54" fmla="*/ 30316 h 41911"/>
                  <a:gd name="connsiteX55" fmla="*/ 22772 w 27941"/>
                  <a:gd name="connsiteY55" fmla="*/ 29478 h 41911"/>
                  <a:gd name="connsiteX56" fmla="*/ 23610 w 27941"/>
                  <a:gd name="connsiteY56" fmla="*/ 28360 h 41911"/>
                  <a:gd name="connsiteX57" fmla="*/ 24169 w 27941"/>
                  <a:gd name="connsiteY57" fmla="*/ 26963 h 41911"/>
                  <a:gd name="connsiteX58" fmla="*/ 24448 w 27941"/>
                  <a:gd name="connsiteY58" fmla="*/ 25566 h 41911"/>
                  <a:gd name="connsiteX59" fmla="*/ 24169 w 27941"/>
                  <a:gd name="connsiteY59" fmla="*/ 24169 h 41911"/>
                  <a:gd name="connsiteX60" fmla="*/ 23610 w 27941"/>
                  <a:gd name="connsiteY60" fmla="*/ 23331 h 41911"/>
                  <a:gd name="connsiteX61" fmla="*/ 22772 w 27941"/>
                  <a:gd name="connsiteY61" fmla="*/ 23051 h 41911"/>
                  <a:gd name="connsiteX62" fmla="*/ 21934 w 27941"/>
                  <a:gd name="connsiteY62" fmla="*/ 23331 h 41911"/>
                  <a:gd name="connsiteX63" fmla="*/ 20816 w 27941"/>
                  <a:gd name="connsiteY63" fmla="*/ 24169 h 41911"/>
                  <a:gd name="connsiteX64" fmla="*/ 19978 w 27941"/>
                  <a:gd name="connsiteY64" fmla="*/ 25287 h 41911"/>
                  <a:gd name="connsiteX65" fmla="*/ 19419 w 27941"/>
                  <a:gd name="connsiteY65" fmla="*/ 26684 h 41911"/>
                  <a:gd name="connsiteX66" fmla="*/ 19140 w 27941"/>
                  <a:gd name="connsiteY66" fmla="*/ 28081 h 41911"/>
                  <a:gd name="connsiteX67" fmla="*/ 19978 w 27941"/>
                  <a:gd name="connsiteY67" fmla="*/ 30037 h 41911"/>
                  <a:gd name="connsiteX68" fmla="*/ 21654 w 27941"/>
                  <a:gd name="connsiteY68" fmla="*/ 30316 h 4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7941" h="41911">
                    <a:moveTo>
                      <a:pt x="7963" y="23610"/>
                    </a:moveTo>
                    <a:cubicBezTo>
                      <a:pt x="7125" y="24169"/>
                      <a:pt x="6287" y="24448"/>
                      <a:pt x="5728" y="24448"/>
                    </a:cubicBezTo>
                    <a:cubicBezTo>
                      <a:pt x="4890" y="24448"/>
                      <a:pt x="4331" y="24448"/>
                      <a:pt x="3772" y="24169"/>
                    </a:cubicBezTo>
                    <a:cubicBezTo>
                      <a:pt x="3213" y="23890"/>
                      <a:pt x="2934" y="23610"/>
                      <a:pt x="2654" y="22772"/>
                    </a:cubicBezTo>
                    <a:cubicBezTo>
                      <a:pt x="2375" y="22213"/>
                      <a:pt x="2096" y="21375"/>
                      <a:pt x="2096" y="20537"/>
                    </a:cubicBezTo>
                    <a:cubicBezTo>
                      <a:pt x="2096" y="19698"/>
                      <a:pt x="2375" y="18860"/>
                      <a:pt x="2654" y="17743"/>
                    </a:cubicBezTo>
                    <a:cubicBezTo>
                      <a:pt x="2934" y="16904"/>
                      <a:pt x="3493" y="15787"/>
                      <a:pt x="3772" y="14949"/>
                    </a:cubicBezTo>
                    <a:cubicBezTo>
                      <a:pt x="4331" y="14110"/>
                      <a:pt x="4890" y="13272"/>
                      <a:pt x="5728" y="12434"/>
                    </a:cubicBezTo>
                    <a:cubicBezTo>
                      <a:pt x="6566" y="11596"/>
                      <a:pt x="7125" y="11037"/>
                      <a:pt x="7963" y="10478"/>
                    </a:cubicBezTo>
                    <a:cubicBezTo>
                      <a:pt x="8801" y="9919"/>
                      <a:pt x="9640" y="9640"/>
                      <a:pt x="10199" y="9640"/>
                    </a:cubicBezTo>
                    <a:cubicBezTo>
                      <a:pt x="11037" y="9640"/>
                      <a:pt x="11596" y="9640"/>
                      <a:pt x="12154" y="9919"/>
                    </a:cubicBezTo>
                    <a:cubicBezTo>
                      <a:pt x="12713" y="10198"/>
                      <a:pt x="12993" y="10478"/>
                      <a:pt x="13551" y="11316"/>
                    </a:cubicBezTo>
                    <a:cubicBezTo>
                      <a:pt x="13831" y="11875"/>
                      <a:pt x="14110" y="12713"/>
                      <a:pt x="14110" y="13551"/>
                    </a:cubicBezTo>
                    <a:cubicBezTo>
                      <a:pt x="14110" y="14390"/>
                      <a:pt x="13831" y="15228"/>
                      <a:pt x="13551" y="16346"/>
                    </a:cubicBezTo>
                    <a:cubicBezTo>
                      <a:pt x="13272" y="17184"/>
                      <a:pt x="12713" y="18301"/>
                      <a:pt x="12154" y="19140"/>
                    </a:cubicBezTo>
                    <a:cubicBezTo>
                      <a:pt x="11596" y="19978"/>
                      <a:pt x="11037" y="20816"/>
                      <a:pt x="10199" y="21654"/>
                    </a:cubicBezTo>
                    <a:cubicBezTo>
                      <a:pt x="9360" y="22493"/>
                      <a:pt x="8522" y="23051"/>
                      <a:pt x="7963" y="23610"/>
                    </a:cubicBezTo>
                    <a:close/>
                    <a:moveTo>
                      <a:pt x="4051" y="41213"/>
                    </a:moveTo>
                    <a:lnTo>
                      <a:pt x="14110" y="21654"/>
                    </a:lnTo>
                    <a:lnTo>
                      <a:pt x="23331" y="2096"/>
                    </a:lnTo>
                    <a:lnTo>
                      <a:pt x="25566" y="2934"/>
                    </a:lnTo>
                    <a:lnTo>
                      <a:pt x="15787" y="21934"/>
                    </a:lnTo>
                    <a:lnTo>
                      <a:pt x="6007" y="42051"/>
                    </a:lnTo>
                    <a:lnTo>
                      <a:pt x="4051" y="41213"/>
                    </a:lnTo>
                    <a:close/>
                    <a:moveTo>
                      <a:pt x="7963" y="20816"/>
                    </a:moveTo>
                    <a:cubicBezTo>
                      <a:pt x="8243" y="20537"/>
                      <a:pt x="8522" y="20257"/>
                      <a:pt x="9081" y="19978"/>
                    </a:cubicBezTo>
                    <a:cubicBezTo>
                      <a:pt x="9360" y="19698"/>
                      <a:pt x="9640" y="19140"/>
                      <a:pt x="9919" y="18860"/>
                    </a:cubicBezTo>
                    <a:cubicBezTo>
                      <a:pt x="10199" y="18301"/>
                      <a:pt x="10478" y="18022"/>
                      <a:pt x="10478" y="17463"/>
                    </a:cubicBezTo>
                    <a:cubicBezTo>
                      <a:pt x="10478" y="16904"/>
                      <a:pt x="10757" y="16346"/>
                      <a:pt x="10757" y="16066"/>
                    </a:cubicBezTo>
                    <a:cubicBezTo>
                      <a:pt x="10757" y="15228"/>
                      <a:pt x="10478" y="14390"/>
                      <a:pt x="9919" y="14110"/>
                    </a:cubicBezTo>
                    <a:cubicBezTo>
                      <a:pt x="9360" y="13831"/>
                      <a:pt x="8801" y="13831"/>
                      <a:pt x="8243" y="14110"/>
                    </a:cubicBezTo>
                    <a:cubicBezTo>
                      <a:pt x="7963" y="14390"/>
                      <a:pt x="7684" y="14669"/>
                      <a:pt x="7125" y="14949"/>
                    </a:cubicBezTo>
                    <a:cubicBezTo>
                      <a:pt x="6846" y="15228"/>
                      <a:pt x="6566" y="15787"/>
                      <a:pt x="6287" y="16066"/>
                    </a:cubicBezTo>
                    <a:cubicBezTo>
                      <a:pt x="6007" y="16625"/>
                      <a:pt x="5728" y="16904"/>
                      <a:pt x="5728" y="17463"/>
                    </a:cubicBezTo>
                    <a:cubicBezTo>
                      <a:pt x="5728" y="18022"/>
                      <a:pt x="5449" y="18301"/>
                      <a:pt x="5449" y="18860"/>
                    </a:cubicBezTo>
                    <a:cubicBezTo>
                      <a:pt x="5449" y="19698"/>
                      <a:pt x="5728" y="20537"/>
                      <a:pt x="6287" y="20816"/>
                    </a:cubicBezTo>
                    <a:cubicBezTo>
                      <a:pt x="6566" y="21096"/>
                      <a:pt x="7125" y="21096"/>
                      <a:pt x="7963" y="20816"/>
                    </a:cubicBezTo>
                    <a:close/>
                    <a:moveTo>
                      <a:pt x="21654" y="33110"/>
                    </a:moveTo>
                    <a:cubicBezTo>
                      <a:pt x="20816" y="33669"/>
                      <a:pt x="19978" y="33948"/>
                      <a:pt x="19419" y="33948"/>
                    </a:cubicBezTo>
                    <a:cubicBezTo>
                      <a:pt x="18581" y="33948"/>
                      <a:pt x="18022" y="33948"/>
                      <a:pt x="17463" y="33669"/>
                    </a:cubicBezTo>
                    <a:cubicBezTo>
                      <a:pt x="16904" y="33390"/>
                      <a:pt x="16625" y="33110"/>
                      <a:pt x="16066" y="32551"/>
                    </a:cubicBezTo>
                    <a:cubicBezTo>
                      <a:pt x="15787" y="31993"/>
                      <a:pt x="15507" y="31154"/>
                      <a:pt x="15507" y="30316"/>
                    </a:cubicBezTo>
                    <a:cubicBezTo>
                      <a:pt x="15507" y="29478"/>
                      <a:pt x="15787" y="28640"/>
                      <a:pt x="16066" y="27522"/>
                    </a:cubicBezTo>
                    <a:cubicBezTo>
                      <a:pt x="16346" y="26684"/>
                      <a:pt x="16904" y="25566"/>
                      <a:pt x="17463" y="24728"/>
                    </a:cubicBezTo>
                    <a:cubicBezTo>
                      <a:pt x="18022" y="23890"/>
                      <a:pt x="18581" y="23051"/>
                      <a:pt x="19419" y="22213"/>
                    </a:cubicBezTo>
                    <a:cubicBezTo>
                      <a:pt x="20257" y="21375"/>
                      <a:pt x="20816" y="20816"/>
                      <a:pt x="21654" y="20257"/>
                    </a:cubicBezTo>
                    <a:cubicBezTo>
                      <a:pt x="22493" y="19698"/>
                      <a:pt x="23331" y="19419"/>
                      <a:pt x="23890" y="19419"/>
                    </a:cubicBezTo>
                    <a:cubicBezTo>
                      <a:pt x="24728" y="19419"/>
                      <a:pt x="25287" y="19419"/>
                      <a:pt x="25846" y="19698"/>
                    </a:cubicBezTo>
                    <a:cubicBezTo>
                      <a:pt x="26404" y="19978"/>
                      <a:pt x="26684" y="20257"/>
                      <a:pt x="26963" y="21096"/>
                    </a:cubicBezTo>
                    <a:cubicBezTo>
                      <a:pt x="27243" y="21654"/>
                      <a:pt x="27522" y="22493"/>
                      <a:pt x="27522" y="23331"/>
                    </a:cubicBezTo>
                    <a:cubicBezTo>
                      <a:pt x="27522" y="24169"/>
                      <a:pt x="27243" y="25007"/>
                      <a:pt x="26963" y="26125"/>
                    </a:cubicBezTo>
                    <a:cubicBezTo>
                      <a:pt x="26684" y="26963"/>
                      <a:pt x="26125" y="28081"/>
                      <a:pt x="25846" y="28919"/>
                    </a:cubicBezTo>
                    <a:cubicBezTo>
                      <a:pt x="25287" y="29757"/>
                      <a:pt x="24728" y="30596"/>
                      <a:pt x="23890" y="31434"/>
                    </a:cubicBezTo>
                    <a:cubicBezTo>
                      <a:pt x="23331" y="31993"/>
                      <a:pt x="22493" y="32831"/>
                      <a:pt x="21654" y="33110"/>
                    </a:cubicBezTo>
                    <a:close/>
                    <a:moveTo>
                      <a:pt x="21654" y="30316"/>
                    </a:moveTo>
                    <a:cubicBezTo>
                      <a:pt x="21934" y="30037"/>
                      <a:pt x="22213" y="29757"/>
                      <a:pt x="22772" y="29478"/>
                    </a:cubicBezTo>
                    <a:cubicBezTo>
                      <a:pt x="23051" y="29198"/>
                      <a:pt x="23331" y="28640"/>
                      <a:pt x="23610" y="28360"/>
                    </a:cubicBezTo>
                    <a:cubicBezTo>
                      <a:pt x="23890" y="27801"/>
                      <a:pt x="24169" y="27522"/>
                      <a:pt x="24169" y="26963"/>
                    </a:cubicBezTo>
                    <a:cubicBezTo>
                      <a:pt x="24169" y="26404"/>
                      <a:pt x="24448" y="26125"/>
                      <a:pt x="24448" y="25566"/>
                    </a:cubicBezTo>
                    <a:cubicBezTo>
                      <a:pt x="24448" y="25007"/>
                      <a:pt x="24448" y="24728"/>
                      <a:pt x="24169" y="24169"/>
                    </a:cubicBezTo>
                    <a:cubicBezTo>
                      <a:pt x="23890" y="23890"/>
                      <a:pt x="23890" y="23610"/>
                      <a:pt x="23610" y="23331"/>
                    </a:cubicBezTo>
                    <a:cubicBezTo>
                      <a:pt x="23331" y="23051"/>
                      <a:pt x="23051" y="23051"/>
                      <a:pt x="22772" y="23051"/>
                    </a:cubicBezTo>
                    <a:cubicBezTo>
                      <a:pt x="22493" y="23051"/>
                      <a:pt x="22213" y="23051"/>
                      <a:pt x="21934" y="23331"/>
                    </a:cubicBezTo>
                    <a:cubicBezTo>
                      <a:pt x="21654" y="23610"/>
                      <a:pt x="21375" y="23890"/>
                      <a:pt x="20816" y="24169"/>
                    </a:cubicBezTo>
                    <a:cubicBezTo>
                      <a:pt x="20537" y="24448"/>
                      <a:pt x="20257" y="25007"/>
                      <a:pt x="19978" y="25287"/>
                    </a:cubicBezTo>
                    <a:cubicBezTo>
                      <a:pt x="19698" y="25846"/>
                      <a:pt x="19419" y="26125"/>
                      <a:pt x="19419" y="26684"/>
                    </a:cubicBezTo>
                    <a:cubicBezTo>
                      <a:pt x="19419" y="27243"/>
                      <a:pt x="19140" y="27801"/>
                      <a:pt x="19140" y="28081"/>
                    </a:cubicBezTo>
                    <a:cubicBezTo>
                      <a:pt x="19140" y="28919"/>
                      <a:pt x="19419" y="29757"/>
                      <a:pt x="19978" y="30037"/>
                    </a:cubicBezTo>
                    <a:cubicBezTo>
                      <a:pt x="20537" y="30875"/>
                      <a:pt x="21096" y="30875"/>
                      <a:pt x="21654" y="30316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19FAE996-B4C3-BC4B-8208-7C0FD1FDDA5A}"/>
                  </a:ext>
                </a:extLst>
              </p:cNvPr>
              <p:cNvSpPr/>
              <p:nvPr/>
            </p:nvSpPr>
            <p:spPr>
              <a:xfrm>
                <a:off x="3606851" y="3012447"/>
                <a:ext cx="823563" cy="945571"/>
              </a:xfrm>
              <a:custGeom>
                <a:avLst/>
                <a:gdLst>
                  <a:gd name="connsiteX0" fmla="*/ 168921 w 226323"/>
                  <a:gd name="connsiteY0" fmla="*/ 34855 h 259852"/>
                  <a:gd name="connsiteX1" fmla="*/ 169008 w 226323"/>
                  <a:gd name="connsiteY1" fmla="*/ 162668 h 259852"/>
                  <a:gd name="connsiteX2" fmla="*/ 58274 w 226323"/>
                  <a:gd name="connsiteY2" fmla="*/ 226495 h 259852"/>
                  <a:gd name="connsiteX3" fmla="*/ 58186 w 226323"/>
                  <a:gd name="connsiteY3" fmla="*/ 98683 h 259852"/>
                  <a:gd name="connsiteX4" fmla="*/ 168921 w 226323"/>
                  <a:gd name="connsiteY4" fmla="*/ 34855 h 25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23" h="259852">
                    <a:moveTo>
                      <a:pt x="168921" y="34855"/>
                    </a:moveTo>
                    <a:cubicBezTo>
                      <a:pt x="199523" y="52524"/>
                      <a:pt x="199563" y="109748"/>
                      <a:pt x="169008" y="162668"/>
                    </a:cubicBezTo>
                    <a:cubicBezTo>
                      <a:pt x="138454" y="215588"/>
                      <a:pt x="88876" y="244164"/>
                      <a:pt x="58274" y="226495"/>
                    </a:cubicBezTo>
                    <a:cubicBezTo>
                      <a:pt x="27671" y="208826"/>
                      <a:pt x="27632" y="151603"/>
                      <a:pt x="58186" y="98683"/>
                    </a:cubicBezTo>
                    <a:cubicBezTo>
                      <a:pt x="88740" y="45763"/>
                      <a:pt x="138318" y="17186"/>
                      <a:pt x="168921" y="34855"/>
                    </a:cubicBezTo>
                    <a:close/>
                  </a:path>
                </a:pathLst>
              </a:custGeom>
              <a:solidFill>
                <a:srgbClr val="5958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7" name="Forma libre 36">
                <a:extLst>
                  <a:ext uri="{FF2B5EF4-FFF2-40B4-BE49-F238E27FC236}">
                    <a16:creationId xmlns:a16="http://schemas.microsoft.com/office/drawing/2014/main" id="{56BBED08-5E90-8442-B154-C2F38D1D92D5}"/>
                  </a:ext>
                </a:extLst>
              </p:cNvPr>
              <p:cNvSpPr/>
              <p:nvPr/>
            </p:nvSpPr>
            <p:spPr>
              <a:xfrm>
                <a:off x="3727804" y="3113434"/>
                <a:ext cx="579543" cy="549042"/>
              </a:xfrm>
              <a:custGeom>
                <a:avLst/>
                <a:gdLst>
                  <a:gd name="connsiteX0" fmla="*/ 80331 w 159264"/>
                  <a:gd name="connsiteY0" fmla="*/ 17778 h 150882"/>
                  <a:gd name="connsiteX1" fmla="*/ 158566 w 159264"/>
                  <a:gd name="connsiteY1" fmla="*/ 60528 h 150882"/>
                  <a:gd name="connsiteX2" fmla="*/ 158566 w 159264"/>
                  <a:gd name="connsiteY2" fmla="*/ 58013 h 150882"/>
                  <a:gd name="connsiteX3" fmla="*/ 80331 w 159264"/>
                  <a:gd name="connsiteY3" fmla="*/ 12749 h 150882"/>
                  <a:gd name="connsiteX4" fmla="*/ 2096 w 159264"/>
                  <a:gd name="connsiteY4" fmla="*/ 148263 h 150882"/>
                  <a:gd name="connsiteX5" fmla="*/ 2096 w 159264"/>
                  <a:gd name="connsiteY5" fmla="*/ 150778 h 150882"/>
                  <a:gd name="connsiteX6" fmla="*/ 80331 w 159264"/>
                  <a:gd name="connsiteY6" fmla="*/ 17778 h 150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264" h="150882">
                    <a:moveTo>
                      <a:pt x="80331" y="17778"/>
                    </a:moveTo>
                    <a:cubicBezTo>
                      <a:pt x="122801" y="-6810"/>
                      <a:pt x="157448" y="12469"/>
                      <a:pt x="158566" y="60528"/>
                    </a:cubicBezTo>
                    <a:cubicBezTo>
                      <a:pt x="158566" y="59690"/>
                      <a:pt x="158566" y="58851"/>
                      <a:pt x="158566" y="58013"/>
                    </a:cubicBezTo>
                    <a:cubicBezTo>
                      <a:pt x="158566" y="7999"/>
                      <a:pt x="123639" y="-12119"/>
                      <a:pt x="80331" y="12749"/>
                    </a:cubicBezTo>
                    <a:cubicBezTo>
                      <a:pt x="37022" y="37616"/>
                      <a:pt x="2096" y="98248"/>
                      <a:pt x="2096" y="148263"/>
                    </a:cubicBezTo>
                    <a:cubicBezTo>
                      <a:pt x="2096" y="149101"/>
                      <a:pt x="2096" y="149940"/>
                      <a:pt x="2096" y="150778"/>
                    </a:cubicBezTo>
                    <a:cubicBezTo>
                      <a:pt x="3213" y="101322"/>
                      <a:pt x="37860" y="42087"/>
                      <a:pt x="80331" y="17778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8" name="Forma libre 37">
                <a:extLst>
                  <a:ext uri="{FF2B5EF4-FFF2-40B4-BE49-F238E27FC236}">
                    <a16:creationId xmlns:a16="http://schemas.microsoft.com/office/drawing/2014/main" id="{736FA9CD-2F06-E949-8C54-2748B081AA13}"/>
                  </a:ext>
                </a:extLst>
              </p:cNvPr>
              <p:cNvSpPr/>
              <p:nvPr/>
            </p:nvSpPr>
            <p:spPr>
              <a:xfrm>
                <a:off x="3529540" y="2995327"/>
                <a:ext cx="691388" cy="843897"/>
              </a:xfrm>
              <a:custGeom>
                <a:avLst/>
                <a:gdLst>
                  <a:gd name="connsiteX0" fmla="*/ 56581 w 189999"/>
                  <a:gd name="connsiteY0" fmla="*/ 180441 h 231911"/>
                  <a:gd name="connsiteX1" fmla="*/ 134816 w 189999"/>
                  <a:gd name="connsiteY1" fmla="*/ 44926 h 231911"/>
                  <a:gd name="connsiteX2" fmla="*/ 189860 w 189999"/>
                  <a:gd name="connsiteY2" fmla="*/ 39338 h 231911"/>
                  <a:gd name="connsiteX3" fmla="*/ 135934 w 189999"/>
                  <a:gd name="connsiteY3" fmla="*/ 7485 h 231911"/>
                  <a:gd name="connsiteX4" fmla="*/ 80331 w 189999"/>
                  <a:gd name="connsiteY4" fmla="*/ 12794 h 231911"/>
                  <a:gd name="connsiteX5" fmla="*/ 2096 w 189999"/>
                  <a:gd name="connsiteY5" fmla="*/ 148308 h 231911"/>
                  <a:gd name="connsiteX6" fmla="*/ 25287 w 189999"/>
                  <a:gd name="connsiteY6" fmla="*/ 199161 h 231911"/>
                  <a:gd name="connsiteX7" fmla="*/ 79213 w 189999"/>
                  <a:gd name="connsiteY7" fmla="*/ 231014 h 231911"/>
                  <a:gd name="connsiteX8" fmla="*/ 56581 w 189999"/>
                  <a:gd name="connsiteY8" fmla="*/ 180441 h 23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999" h="231911">
                    <a:moveTo>
                      <a:pt x="56581" y="180441"/>
                    </a:moveTo>
                    <a:cubicBezTo>
                      <a:pt x="56581" y="130426"/>
                      <a:pt x="91507" y="69794"/>
                      <a:pt x="134816" y="44926"/>
                    </a:cubicBezTo>
                    <a:cubicBezTo>
                      <a:pt x="156330" y="32632"/>
                      <a:pt x="175889" y="31235"/>
                      <a:pt x="189860" y="39338"/>
                    </a:cubicBezTo>
                    <a:lnTo>
                      <a:pt x="135934" y="7485"/>
                    </a:lnTo>
                    <a:cubicBezTo>
                      <a:pt x="121684" y="-897"/>
                      <a:pt x="102125" y="221"/>
                      <a:pt x="80331" y="12794"/>
                    </a:cubicBezTo>
                    <a:cubicBezTo>
                      <a:pt x="37022" y="37662"/>
                      <a:pt x="2096" y="98294"/>
                      <a:pt x="2096" y="148308"/>
                    </a:cubicBezTo>
                    <a:cubicBezTo>
                      <a:pt x="2096" y="173455"/>
                      <a:pt x="11037" y="191058"/>
                      <a:pt x="25287" y="199161"/>
                    </a:cubicBezTo>
                    <a:lnTo>
                      <a:pt x="79213" y="231014"/>
                    </a:lnTo>
                    <a:cubicBezTo>
                      <a:pt x="65243" y="222632"/>
                      <a:pt x="56581" y="205308"/>
                      <a:pt x="56581" y="180441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A6D06236-93A8-A44F-8BBB-7137D79EF65B}"/>
                  </a:ext>
                </a:extLst>
              </p:cNvPr>
              <p:cNvSpPr/>
              <p:nvPr/>
            </p:nvSpPr>
            <p:spPr>
              <a:xfrm>
                <a:off x="3781692" y="3207106"/>
                <a:ext cx="254187" cy="579543"/>
              </a:xfrm>
              <a:custGeom>
                <a:avLst/>
                <a:gdLst>
                  <a:gd name="connsiteX0" fmla="*/ 10198 w 69852"/>
                  <a:gd name="connsiteY0" fmla="*/ 109110 h 159264"/>
                  <a:gd name="connsiteX1" fmla="*/ 65522 w 69852"/>
                  <a:gd name="connsiteY1" fmla="*/ 13272 h 159264"/>
                  <a:gd name="connsiteX2" fmla="*/ 68875 w 69852"/>
                  <a:gd name="connsiteY2" fmla="*/ 11596 h 159264"/>
                  <a:gd name="connsiteX3" fmla="*/ 68875 w 69852"/>
                  <a:gd name="connsiteY3" fmla="*/ 2096 h 159264"/>
                  <a:gd name="connsiteX4" fmla="*/ 65522 w 69852"/>
                  <a:gd name="connsiteY4" fmla="*/ 3772 h 159264"/>
                  <a:gd name="connsiteX5" fmla="*/ 2096 w 69852"/>
                  <a:gd name="connsiteY5" fmla="*/ 113581 h 159264"/>
                  <a:gd name="connsiteX6" fmla="*/ 58257 w 69852"/>
                  <a:gd name="connsiteY6" fmla="*/ 153816 h 159264"/>
                  <a:gd name="connsiteX7" fmla="*/ 58537 w 69852"/>
                  <a:gd name="connsiteY7" fmla="*/ 144316 h 159264"/>
                  <a:gd name="connsiteX8" fmla="*/ 10198 w 69852"/>
                  <a:gd name="connsiteY8" fmla="*/ 109110 h 1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852" h="159264">
                    <a:moveTo>
                      <a:pt x="10198" y="109110"/>
                    </a:moveTo>
                    <a:cubicBezTo>
                      <a:pt x="10198" y="73904"/>
                      <a:pt x="35066" y="30875"/>
                      <a:pt x="65522" y="13272"/>
                    </a:cubicBezTo>
                    <a:cubicBezTo>
                      <a:pt x="66640" y="12713"/>
                      <a:pt x="67757" y="12154"/>
                      <a:pt x="68875" y="11596"/>
                    </a:cubicBezTo>
                    <a:cubicBezTo>
                      <a:pt x="68875" y="8243"/>
                      <a:pt x="68875" y="5449"/>
                      <a:pt x="68875" y="2096"/>
                    </a:cubicBezTo>
                    <a:cubicBezTo>
                      <a:pt x="67757" y="2654"/>
                      <a:pt x="66640" y="3213"/>
                      <a:pt x="65522" y="3772"/>
                    </a:cubicBezTo>
                    <a:cubicBezTo>
                      <a:pt x="30596" y="23890"/>
                      <a:pt x="2096" y="73345"/>
                      <a:pt x="2096" y="113581"/>
                    </a:cubicBezTo>
                    <a:cubicBezTo>
                      <a:pt x="2096" y="151301"/>
                      <a:pt x="26684" y="168066"/>
                      <a:pt x="58257" y="153816"/>
                    </a:cubicBezTo>
                    <a:cubicBezTo>
                      <a:pt x="58257" y="150742"/>
                      <a:pt x="58537" y="147389"/>
                      <a:pt x="58537" y="144316"/>
                    </a:cubicBezTo>
                    <a:cubicBezTo>
                      <a:pt x="31154" y="156331"/>
                      <a:pt x="10198" y="141522"/>
                      <a:pt x="10198" y="109110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0" name="Forma libre 39">
                <a:extLst>
                  <a:ext uri="{FF2B5EF4-FFF2-40B4-BE49-F238E27FC236}">
                    <a16:creationId xmlns:a16="http://schemas.microsoft.com/office/drawing/2014/main" id="{23EC8EED-3BC6-6F4C-B775-D2578BF90175}"/>
                  </a:ext>
                </a:extLst>
              </p:cNvPr>
              <p:cNvSpPr/>
              <p:nvPr/>
            </p:nvSpPr>
            <p:spPr>
              <a:xfrm>
                <a:off x="3984025" y="3307761"/>
                <a:ext cx="264354" cy="467702"/>
              </a:xfrm>
              <a:custGeom>
                <a:avLst/>
                <a:gdLst>
                  <a:gd name="connsiteX0" fmla="*/ 72507 w 72646"/>
                  <a:gd name="connsiteY0" fmla="*/ 2096 h 128529"/>
                  <a:gd name="connsiteX1" fmla="*/ 64125 w 72646"/>
                  <a:gd name="connsiteY1" fmla="*/ 7125 h 128529"/>
                  <a:gd name="connsiteX2" fmla="*/ 64963 w 72646"/>
                  <a:gd name="connsiteY2" fmla="*/ 17463 h 128529"/>
                  <a:gd name="connsiteX3" fmla="*/ 9640 w 72646"/>
                  <a:gd name="connsiteY3" fmla="*/ 113301 h 128529"/>
                  <a:gd name="connsiteX4" fmla="*/ 2375 w 72646"/>
                  <a:gd name="connsiteY4" fmla="*/ 116934 h 128529"/>
                  <a:gd name="connsiteX5" fmla="*/ 2096 w 72646"/>
                  <a:gd name="connsiteY5" fmla="*/ 126434 h 128529"/>
                  <a:gd name="connsiteX6" fmla="*/ 9360 w 72646"/>
                  <a:gd name="connsiteY6" fmla="*/ 122801 h 128529"/>
                  <a:gd name="connsiteX7" fmla="*/ 72787 w 72646"/>
                  <a:gd name="connsiteY7" fmla="*/ 12993 h 128529"/>
                  <a:gd name="connsiteX8" fmla="*/ 72507 w 72646"/>
                  <a:gd name="connsiteY8" fmla="*/ 2096 h 128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646" h="128529">
                    <a:moveTo>
                      <a:pt x="72507" y="2096"/>
                    </a:moveTo>
                    <a:cubicBezTo>
                      <a:pt x="69713" y="3772"/>
                      <a:pt x="66919" y="5449"/>
                      <a:pt x="64125" y="7125"/>
                    </a:cubicBezTo>
                    <a:cubicBezTo>
                      <a:pt x="64684" y="10199"/>
                      <a:pt x="64963" y="13831"/>
                      <a:pt x="64963" y="17463"/>
                    </a:cubicBezTo>
                    <a:cubicBezTo>
                      <a:pt x="64963" y="52669"/>
                      <a:pt x="40096" y="95698"/>
                      <a:pt x="9640" y="113301"/>
                    </a:cubicBezTo>
                    <a:cubicBezTo>
                      <a:pt x="7125" y="114698"/>
                      <a:pt x="4890" y="115816"/>
                      <a:pt x="2375" y="116934"/>
                    </a:cubicBezTo>
                    <a:cubicBezTo>
                      <a:pt x="2375" y="120007"/>
                      <a:pt x="2375" y="123360"/>
                      <a:pt x="2096" y="126434"/>
                    </a:cubicBezTo>
                    <a:cubicBezTo>
                      <a:pt x="4610" y="125316"/>
                      <a:pt x="6846" y="124198"/>
                      <a:pt x="9360" y="122801"/>
                    </a:cubicBezTo>
                    <a:cubicBezTo>
                      <a:pt x="44287" y="102684"/>
                      <a:pt x="72787" y="53228"/>
                      <a:pt x="72787" y="12993"/>
                    </a:cubicBezTo>
                    <a:cubicBezTo>
                      <a:pt x="73345" y="9081"/>
                      <a:pt x="73066" y="5449"/>
                      <a:pt x="72507" y="2096"/>
                    </a:cubicBezTo>
                    <a:close/>
                  </a:path>
                </a:pathLst>
              </a:custGeom>
              <a:solidFill>
                <a:srgbClr val="13B1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1" name="Forma libre 40">
                <a:extLst>
                  <a:ext uri="{FF2B5EF4-FFF2-40B4-BE49-F238E27FC236}">
                    <a16:creationId xmlns:a16="http://schemas.microsoft.com/office/drawing/2014/main" id="{1A27ECF0-FB6E-4C4E-BA93-290DE653E23B}"/>
                  </a:ext>
                </a:extLst>
              </p:cNvPr>
              <p:cNvSpPr/>
              <p:nvPr/>
            </p:nvSpPr>
            <p:spPr>
              <a:xfrm>
                <a:off x="4025709" y="3183228"/>
                <a:ext cx="223682" cy="152513"/>
              </a:xfrm>
              <a:custGeom>
                <a:avLst/>
                <a:gdLst>
                  <a:gd name="connsiteX0" fmla="*/ 52948 w 61470"/>
                  <a:gd name="connsiteY0" fmla="*/ 41628 h 41911"/>
                  <a:gd name="connsiteX1" fmla="*/ 61331 w 61470"/>
                  <a:gd name="connsiteY1" fmla="*/ 36598 h 41911"/>
                  <a:gd name="connsiteX2" fmla="*/ 2096 w 61470"/>
                  <a:gd name="connsiteY2" fmla="*/ 8937 h 41911"/>
                  <a:gd name="connsiteX3" fmla="*/ 2096 w 61470"/>
                  <a:gd name="connsiteY3" fmla="*/ 18437 h 41911"/>
                  <a:gd name="connsiteX4" fmla="*/ 52948 w 61470"/>
                  <a:gd name="connsiteY4" fmla="*/ 41628 h 4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470" h="41911">
                    <a:moveTo>
                      <a:pt x="52948" y="41628"/>
                    </a:moveTo>
                    <a:cubicBezTo>
                      <a:pt x="55743" y="39951"/>
                      <a:pt x="58537" y="38275"/>
                      <a:pt x="61331" y="36598"/>
                    </a:cubicBezTo>
                    <a:cubicBezTo>
                      <a:pt x="56860" y="5304"/>
                      <a:pt x="32272" y="-6710"/>
                      <a:pt x="2096" y="8937"/>
                    </a:cubicBezTo>
                    <a:cubicBezTo>
                      <a:pt x="2096" y="12290"/>
                      <a:pt x="2096" y="15084"/>
                      <a:pt x="2096" y="18437"/>
                    </a:cubicBezTo>
                    <a:cubicBezTo>
                      <a:pt x="27522" y="5025"/>
                      <a:pt x="48757" y="15084"/>
                      <a:pt x="52948" y="41628"/>
                    </a:cubicBezTo>
                    <a:close/>
                  </a:path>
                </a:pathLst>
              </a:custGeom>
              <a:solidFill>
                <a:srgbClr val="0071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2" name="Forma libre 41">
                <a:extLst>
                  <a:ext uri="{FF2B5EF4-FFF2-40B4-BE49-F238E27FC236}">
                    <a16:creationId xmlns:a16="http://schemas.microsoft.com/office/drawing/2014/main" id="{3A60A557-8F9F-464B-8043-3D70C61D4BC8}"/>
                  </a:ext>
                </a:extLst>
              </p:cNvPr>
              <p:cNvSpPr/>
              <p:nvPr/>
            </p:nvSpPr>
            <p:spPr>
              <a:xfrm>
                <a:off x="3856930" y="3508060"/>
                <a:ext cx="71173" cy="122008"/>
              </a:xfrm>
              <a:custGeom>
                <a:avLst/>
                <a:gdLst>
                  <a:gd name="connsiteX0" fmla="*/ 17463 w 19558"/>
                  <a:gd name="connsiteY0" fmla="*/ 18022 h 33529"/>
                  <a:gd name="connsiteX1" fmla="*/ 17463 w 19558"/>
                  <a:gd name="connsiteY1" fmla="*/ 23051 h 33529"/>
                  <a:gd name="connsiteX2" fmla="*/ 2934 w 19558"/>
                  <a:gd name="connsiteY2" fmla="*/ 31434 h 33529"/>
                  <a:gd name="connsiteX3" fmla="*/ 2934 w 19558"/>
                  <a:gd name="connsiteY3" fmla="*/ 26404 h 33529"/>
                  <a:gd name="connsiteX4" fmla="*/ 7963 w 19558"/>
                  <a:gd name="connsiteY4" fmla="*/ 23331 h 33529"/>
                  <a:gd name="connsiteX5" fmla="*/ 7963 w 19558"/>
                  <a:gd name="connsiteY5" fmla="*/ 10757 h 33529"/>
                  <a:gd name="connsiteX6" fmla="*/ 6846 w 19558"/>
                  <a:gd name="connsiteY6" fmla="*/ 12434 h 33529"/>
                  <a:gd name="connsiteX7" fmla="*/ 5449 w 19558"/>
                  <a:gd name="connsiteY7" fmla="*/ 14390 h 33529"/>
                  <a:gd name="connsiteX8" fmla="*/ 3772 w 19558"/>
                  <a:gd name="connsiteY8" fmla="*/ 16066 h 33529"/>
                  <a:gd name="connsiteX9" fmla="*/ 2096 w 19558"/>
                  <a:gd name="connsiteY9" fmla="*/ 17184 h 33529"/>
                  <a:gd name="connsiteX10" fmla="*/ 2096 w 19558"/>
                  <a:gd name="connsiteY10" fmla="*/ 12154 h 33529"/>
                  <a:gd name="connsiteX11" fmla="*/ 3772 w 19558"/>
                  <a:gd name="connsiteY11" fmla="*/ 10757 h 33529"/>
                  <a:gd name="connsiteX12" fmla="*/ 5728 w 19558"/>
                  <a:gd name="connsiteY12" fmla="*/ 8522 h 33529"/>
                  <a:gd name="connsiteX13" fmla="*/ 7404 w 19558"/>
                  <a:gd name="connsiteY13" fmla="*/ 6287 h 33529"/>
                  <a:gd name="connsiteX14" fmla="*/ 8243 w 19558"/>
                  <a:gd name="connsiteY14" fmla="*/ 4890 h 33529"/>
                  <a:gd name="connsiteX15" fmla="*/ 13272 w 19558"/>
                  <a:gd name="connsiteY15" fmla="*/ 2096 h 33529"/>
                  <a:gd name="connsiteX16" fmla="*/ 13272 w 19558"/>
                  <a:gd name="connsiteY16" fmla="*/ 20816 h 33529"/>
                  <a:gd name="connsiteX17" fmla="*/ 17463 w 19558"/>
                  <a:gd name="connsiteY17" fmla="*/ 18022 h 33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558" h="33529">
                    <a:moveTo>
                      <a:pt x="17463" y="18022"/>
                    </a:moveTo>
                    <a:lnTo>
                      <a:pt x="17463" y="23051"/>
                    </a:lnTo>
                    <a:lnTo>
                      <a:pt x="2934" y="31434"/>
                    </a:lnTo>
                    <a:lnTo>
                      <a:pt x="2934" y="26404"/>
                    </a:lnTo>
                    <a:lnTo>
                      <a:pt x="7963" y="23331"/>
                    </a:lnTo>
                    <a:lnTo>
                      <a:pt x="7963" y="10757"/>
                    </a:lnTo>
                    <a:cubicBezTo>
                      <a:pt x="7684" y="11316"/>
                      <a:pt x="7404" y="11875"/>
                      <a:pt x="6846" y="12434"/>
                    </a:cubicBezTo>
                    <a:cubicBezTo>
                      <a:pt x="6287" y="12993"/>
                      <a:pt x="5728" y="13551"/>
                      <a:pt x="5449" y="14390"/>
                    </a:cubicBezTo>
                    <a:cubicBezTo>
                      <a:pt x="4890" y="14949"/>
                      <a:pt x="4331" y="15507"/>
                      <a:pt x="3772" y="16066"/>
                    </a:cubicBezTo>
                    <a:cubicBezTo>
                      <a:pt x="3213" y="16625"/>
                      <a:pt x="2654" y="16904"/>
                      <a:pt x="2096" y="17184"/>
                    </a:cubicBezTo>
                    <a:lnTo>
                      <a:pt x="2096" y="12154"/>
                    </a:lnTo>
                    <a:cubicBezTo>
                      <a:pt x="2654" y="11875"/>
                      <a:pt x="2934" y="11316"/>
                      <a:pt x="3772" y="10757"/>
                    </a:cubicBezTo>
                    <a:cubicBezTo>
                      <a:pt x="4331" y="10198"/>
                      <a:pt x="4890" y="9360"/>
                      <a:pt x="5728" y="8522"/>
                    </a:cubicBezTo>
                    <a:cubicBezTo>
                      <a:pt x="6287" y="7684"/>
                      <a:pt x="6846" y="7125"/>
                      <a:pt x="7404" y="6287"/>
                    </a:cubicBezTo>
                    <a:cubicBezTo>
                      <a:pt x="7963" y="5728"/>
                      <a:pt x="8243" y="5169"/>
                      <a:pt x="8243" y="4890"/>
                    </a:cubicBezTo>
                    <a:lnTo>
                      <a:pt x="13272" y="2096"/>
                    </a:lnTo>
                    <a:lnTo>
                      <a:pt x="13272" y="20816"/>
                    </a:lnTo>
                    <a:lnTo>
                      <a:pt x="17463" y="18022"/>
                    </a:ln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3" name="Forma libre 42">
                <a:extLst>
                  <a:ext uri="{FF2B5EF4-FFF2-40B4-BE49-F238E27FC236}">
                    <a16:creationId xmlns:a16="http://schemas.microsoft.com/office/drawing/2014/main" id="{045B4339-A301-7B4F-B4F2-67B085C48CD3}"/>
                  </a:ext>
                </a:extLst>
              </p:cNvPr>
              <p:cNvSpPr/>
              <p:nvPr/>
            </p:nvSpPr>
            <p:spPr>
              <a:xfrm>
                <a:off x="3920985" y="3465357"/>
                <a:ext cx="81340" cy="111841"/>
              </a:xfrm>
              <a:custGeom>
                <a:avLst/>
                <a:gdLst>
                  <a:gd name="connsiteX0" fmla="*/ 20816 w 22352"/>
                  <a:gd name="connsiteY0" fmla="*/ 10478 h 30735"/>
                  <a:gd name="connsiteX1" fmla="*/ 19978 w 22352"/>
                  <a:gd name="connsiteY1" fmla="*/ 15787 h 30735"/>
                  <a:gd name="connsiteX2" fmla="*/ 18022 w 22352"/>
                  <a:gd name="connsiteY2" fmla="*/ 20816 h 30735"/>
                  <a:gd name="connsiteX3" fmla="*/ 14949 w 22352"/>
                  <a:gd name="connsiteY3" fmla="*/ 25007 h 30735"/>
                  <a:gd name="connsiteX4" fmla="*/ 11316 w 22352"/>
                  <a:gd name="connsiteY4" fmla="*/ 28081 h 30735"/>
                  <a:gd name="connsiteX5" fmla="*/ 7684 w 22352"/>
                  <a:gd name="connsiteY5" fmla="*/ 29198 h 30735"/>
                  <a:gd name="connsiteX6" fmla="*/ 4890 w 22352"/>
                  <a:gd name="connsiteY6" fmla="*/ 28360 h 30735"/>
                  <a:gd name="connsiteX7" fmla="*/ 2934 w 22352"/>
                  <a:gd name="connsiteY7" fmla="*/ 25566 h 30735"/>
                  <a:gd name="connsiteX8" fmla="*/ 2096 w 22352"/>
                  <a:gd name="connsiteY8" fmla="*/ 20816 h 30735"/>
                  <a:gd name="connsiteX9" fmla="*/ 2934 w 22352"/>
                  <a:gd name="connsiteY9" fmla="*/ 15507 h 30735"/>
                  <a:gd name="connsiteX10" fmla="*/ 4890 w 22352"/>
                  <a:gd name="connsiteY10" fmla="*/ 10478 h 30735"/>
                  <a:gd name="connsiteX11" fmla="*/ 7684 w 22352"/>
                  <a:gd name="connsiteY11" fmla="*/ 6287 h 30735"/>
                  <a:gd name="connsiteX12" fmla="*/ 11316 w 22352"/>
                  <a:gd name="connsiteY12" fmla="*/ 3213 h 30735"/>
                  <a:gd name="connsiteX13" fmla="*/ 14949 w 22352"/>
                  <a:gd name="connsiteY13" fmla="*/ 2096 h 30735"/>
                  <a:gd name="connsiteX14" fmla="*/ 18022 w 22352"/>
                  <a:gd name="connsiteY14" fmla="*/ 2934 h 30735"/>
                  <a:gd name="connsiteX15" fmla="*/ 19978 w 22352"/>
                  <a:gd name="connsiteY15" fmla="*/ 5728 h 30735"/>
                  <a:gd name="connsiteX16" fmla="*/ 20816 w 22352"/>
                  <a:gd name="connsiteY16" fmla="*/ 10478 h 30735"/>
                  <a:gd name="connsiteX17" fmla="*/ 16066 w 22352"/>
                  <a:gd name="connsiteY17" fmla="*/ 13272 h 30735"/>
                  <a:gd name="connsiteX18" fmla="*/ 15787 w 22352"/>
                  <a:gd name="connsiteY18" fmla="*/ 10478 h 30735"/>
                  <a:gd name="connsiteX19" fmla="*/ 14949 w 22352"/>
                  <a:gd name="connsiteY19" fmla="*/ 8522 h 30735"/>
                  <a:gd name="connsiteX20" fmla="*/ 13551 w 22352"/>
                  <a:gd name="connsiteY20" fmla="*/ 7684 h 30735"/>
                  <a:gd name="connsiteX21" fmla="*/ 11875 w 22352"/>
                  <a:gd name="connsiteY21" fmla="*/ 8243 h 30735"/>
                  <a:gd name="connsiteX22" fmla="*/ 10198 w 22352"/>
                  <a:gd name="connsiteY22" fmla="*/ 9919 h 30735"/>
                  <a:gd name="connsiteX23" fmla="*/ 8801 w 22352"/>
                  <a:gd name="connsiteY23" fmla="*/ 12154 h 30735"/>
                  <a:gd name="connsiteX24" fmla="*/ 7963 w 22352"/>
                  <a:gd name="connsiteY24" fmla="*/ 14948 h 30735"/>
                  <a:gd name="connsiteX25" fmla="*/ 7684 w 22352"/>
                  <a:gd name="connsiteY25" fmla="*/ 18301 h 30735"/>
                  <a:gd name="connsiteX26" fmla="*/ 7963 w 22352"/>
                  <a:gd name="connsiteY26" fmla="*/ 21096 h 30735"/>
                  <a:gd name="connsiteX27" fmla="*/ 8801 w 22352"/>
                  <a:gd name="connsiteY27" fmla="*/ 23051 h 30735"/>
                  <a:gd name="connsiteX28" fmla="*/ 10198 w 22352"/>
                  <a:gd name="connsiteY28" fmla="*/ 23890 h 30735"/>
                  <a:gd name="connsiteX29" fmla="*/ 11875 w 22352"/>
                  <a:gd name="connsiteY29" fmla="*/ 23331 h 30735"/>
                  <a:gd name="connsiteX30" fmla="*/ 13551 w 22352"/>
                  <a:gd name="connsiteY30" fmla="*/ 21654 h 30735"/>
                  <a:gd name="connsiteX31" fmla="*/ 14949 w 22352"/>
                  <a:gd name="connsiteY31" fmla="*/ 19419 h 30735"/>
                  <a:gd name="connsiteX32" fmla="*/ 15787 w 22352"/>
                  <a:gd name="connsiteY32" fmla="*/ 16625 h 30735"/>
                  <a:gd name="connsiteX33" fmla="*/ 16066 w 22352"/>
                  <a:gd name="connsiteY33" fmla="*/ 13272 h 3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2352" h="30735">
                    <a:moveTo>
                      <a:pt x="20816" y="10478"/>
                    </a:moveTo>
                    <a:cubicBezTo>
                      <a:pt x="20816" y="12434"/>
                      <a:pt x="20537" y="14110"/>
                      <a:pt x="19978" y="15787"/>
                    </a:cubicBezTo>
                    <a:cubicBezTo>
                      <a:pt x="19419" y="17463"/>
                      <a:pt x="18860" y="19419"/>
                      <a:pt x="18022" y="20816"/>
                    </a:cubicBezTo>
                    <a:cubicBezTo>
                      <a:pt x="17184" y="22493"/>
                      <a:pt x="16346" y="23890"/>
                      <a:pt x="14949" y="25007"/>
                    </a:cubicBezTo>
                    <a:cubicBezTo>
                      <a:pt x="13831" y="26404"/>
                      <a:pt x="12713" y="27243"/>
                      <a:pt x="11316" y="28081"/>
                    </a:cubicBezTo>
                    <a:cubicBezTo>
                      <a:pt x="9919" y="28919"/>
                      <a:pt x="8801" y="29198"/>
                      <a:pt x="7684" y="29198"/>
                    </a:cubicBezTo>
                    <a:cubicBezTo>
                      <a:pt x="6566" y="29198"/>
                      <a:pt x="5448" y="28919"/>
                      <a:pt x="4890" y="28360"/>
                    </a:cubicBezTo>
                    <a:cubicBezTo>
                      <a:pt x="4051" y="27801"/>
                      <a:pt x="3493" y="26684"/>
                      <a:pt x="2934" y="25566"/>
                    </a:cubicBezTo>
                    <a:cubicBezTo>
                      <a:pt x="2375" y="24169"/>
                      <a:pt x="2096" y="22772"/>
                      <a:pt x="2096" y="20816"/>
                    </a:cubicBezTo>
                    <a:cubicBezTo>
                      <a:pt x="2096" y="18860"/>
                      <a:pt x="2375" y="17184"/>
                      <a:pt x="2934" y="15507"/>
                    </a:cubicBezTo>
                    <a:cubicBezTo>
                      <a:pt x="3493" y="13831"/>
                      <a:pt x="4051" y="11875"/>
                      <a:pt x="4890" y="10478"/>
                    </a:cubicBezTo>
                    <a:cubicBezTo>
                      <a:pt x="5728" y="8801"/>
                      <a:pt x="6566" y="7404"/>
                      <a:pt x="7684" y="6287"/>
                    </a:cubicBezTo>
                    <a:cubicBezTo>
                      <a:pt x="8801" y="4890"/>
                      <a:pt x="9919" y="4051"/>
                      <a:pt x="11316" y="3213"/>
                    </a:cubicBezTo>
                    <a:cubicBezTo>
                      <a:pt x="12713" y="2375"/>
                      <a:pt x="13831" y="2096"/>
                      <a:pt x="14949" y="2096"/>
                    </a:cubicBezTo>
                    <a:cubicBezTo>
                      <a:pt x="16066" y="2096"/>
                      <a:pt x="17184" y="2375"/>
                      <a:pt x="18022" y="2934"/>
                    </a:cubicBezTo>
                    <a:cubicBezTo>
                      <a:pt x="18860" y="3493"/>
                      <a:pt x="19419" y="4610"/>
                      <a:pt x="19978" y="5728"/>
                    </a:cubicBezTo>
                    <a:cubicBezTo>
                      <a:pt x="20816" y="7125"/>
                      <a:pt x="20816" y="8801"/>
                      <a:pt x="20816" y="10478"/>
                    </a:cubicBezTo>
                    <a:close/>
                    <a:moveTo>
                      <a:pt x="16066" y="13272"/>
                    </a:moveTo>
                    <a:cubicBezTo>
                      <a:pt x="16066" y="12154"/>
                      <a:pt x="16066" y="11316"/>
                      <a:pt x="15787" y="10478"/>
                    </a:cubicBezTo>
                    <a:cubicBezTo>
                      <a:pt x="15507" y="9640"/>
                      <a:pt x="15228" y="9081"/>
                      <a:pt x="14949" y="8522"/>
                    </a:cubicBezTo>
                    <a:cubicBezTo>
                      <a:pt x="14669" y="7963"/>
                      <a:pt x="14110" y="7963"/>
                      <a:pt x="13551" y="7684"/>
                    </a:cubicBezTo>
                    <a:cubicBezTo>
                      <a:pt x="12993" y="7684"/>
                      <a:pt x="12434" y="7684"/>
                      <a:pt x="11875" y="8243"/>
                    </a:cubicBezTo>
                    <a:cubicBezTo>
                      <a:pt x="11316" y="8522"/>
                      <a:pt x="10478" y="9081"/>
                      <a:pt x="10198" y="9919"/>
                    </a:cubicBezTo>
                    <a:cubicBezTo>
                      <a:pt x="9640" y="10478"/>
                      <a:pt x="9081" y="11316"/>
                      <a:pt x="8801" y="12154"/>
                    </a:cubicBezTo>
                    <a:cubicBezTo>
                      <a:pt x="8522" y="12993"/>
                      <a:pt x="7963" y="14110"/>
                      <a:pt x="7963" y="14948"/>
                    </a:cubicBezTo>
                    <a:cubicBezTo>
                      <a:pt x="7684" y="16066"/>
                      <a:pt x="7684" y="17184"/>
                      <a:pt x="7684" y="18301"/>
                    </a:cubicBezTo>
                    <a:cubicBezTo>
                      <a:pt x="7684" y="19419"/>
                      <a:pt x="7684" y="20257"/>
                      <a:pt x="7963" y="21096"/>
                    </a:cubicBezTo>
                    <a:cubicBezTo>
                      <a:pt x="8243" y="21934"/>
                      <a:pt x="8522" y="22493"/>
                      <a:pt x="8801" y="23051"/>
                    </a:cubicBezTo>
                    <a:cubicBezTo>
                      <a:pt x="9081" y="23610"/>
                      <a:pt x="9640" y="23610"/>
                      <a:pt x="10198" y="23890"/>
                    </a:cubicBezTo>
                    <a:cubicBezTo>
                      <a:pt x="10757" y="23890"/>
                      <a:pt x="11316" y="23890"/>
                      <a:pt x="11875" y="23331"/>
                    </a:cubicBezTo>
                    <a:cubicBezTo>
                      <a:pt x="12434" y="23051"/>
                      <a:pt x="12993" y="22493"/>
                      <a:pt x="13551" y="21654"/>
                    </a:cubicBezTo>
                    <a:cubicBezTo>
                      <a:pt x="14110" y="21096"/>
                      <a:pt x="14669" y="20257"/>
                      <a:pt x="14949" y="19419"/>
                    </a:cubicBezTo>
                    <a:cubicBezTo>
                      <a:pt x="15228" y="18581"/>
                      <a:pt x="15507" y="17463"/>
                      <a:pt x="15787" y="16625"/>
                    </a:cubicBezTo>
                    <a:cubicBezTo>
                      <a:pt x="16066" y="15507"/>
                      <a:pt x="16066" y="14390"/>
                      <a:pt x="16066" y="13272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4" name="Forma libre 43">
                <a:extLst>
                  <a:ext uri="{FF2B5EF4-FFF2-40B4-BE49-F238E27FC236}">
                    <a16:creationId xmlns:a16="http://schemas.microsoft.com/office/drawing/2014/main" id="{01725700-B641-F144-A54D-98D0F4A06F21}"/>
                  </a:ext>
                </a:extLst>
              </p:cNvPr>
              <p:cNvSpPr/>
              <p:nvPr/>
            </p:nvSpPr>
            <p:spPr>
              <a:xfrm>
                <a:off x="4001310" y="3419606"/>
                <a:ext cx="81340" cy="111841"/>
              </a:xfrm>
              <a:custGeom>
                <a:avLst/>
                <a:gdLst>
                  <a:gd name="connsiteX0" fmla="*/ 20816 w 22352"/>
                  <a:gd name="connsiteY0" fmla="*/ 10478 h 30735"/>
                  <a:gd name="connsiteX1" fmla="*/ 19978 w 22352"/>
                  <a:gd name="connsiteY1" fmla="*/ 15787 h 30735"/>
                  <a:gd name="connsiteX2" fmla="*/ 18022 w 22352"/>
                  <a:gd name="connsiteY2" fmla="*/ 20816 h 30735"/>
                  <a:gd name="connsiteX3" fmla="*/ 14949 w 22352"/>
                  <a:gd name="connsiteY3" fmla="*/ 25007 h 30735"/>
                  <a:gd name="connsiteX4" fmla="*/ 11316 w 22352"/>
                  <a:gd name="connsiteY4" fmla="*/ 28081 h 30735"/>
                  <a:gd name="connsiteX5" fmla="*/ 7684 w 22352"/>
                  <a:gd name="connsiteY5" fmla="*/ 29198 h 30735"/>
                  <a:gd name="connsiteX6" fmla="*/ 4890 w 22352"/>
                  <a:gd name="connsiteY6" fmla="*/ 28360 h 30735"/>
                  <a:gd name="connsiteX7" fmla="*/ 2934 w 22352"/>
                  <a:gd name="connsiteY7" fmla="*/ 25566 h 30735"/>
                  <a:gd name="connsiteX8" fmla="*/ 2096 w 22352"/>
                  <a:gd name="connsiteY8" fmla="*/ 20816 h 30735"/>
                  <a:gd name="connsiteX9" fmla="*/ 2934 w 22352"/>
                  <a:gd name="connsiteY9" fmla="*/ 15507 h 30735"/>
                  <a:gd name="connsiteX10" fmla="*/ 4890 w 22352"/>
                  <a:gd name="connsiteY10" fmla="*/ 10478 h 30735"/>
                  <a:gd name="connsiteX11" fmla="*/ 7684 w 22352"/>
                  <a:gd name="connsiteY11" fmla="*/ 6287 h 30735"/>
                  <a:gd name="connsiteX12" fmla="*/ 11316 w 22352"/>
                  <a:gd name="connsiteY12" fmla="*/ 3213 h 30735"/>
                  <a:gd name="connsiteX13" fmla="*/ 14949 w 22352"/>
                  <a:gd name="connsiteY13" fmla="*/ 2096 h 30735"/>
                  <a:gd name="connsiteX14" fmla="*/ 18022 w 22352"/>
                  <a:gd name="connsiteY14" fmla="*/ 2934 h 30735"/>
                  <a:gd name="connsiteX15" fmla="*/ 19978 w 22352"/>
                  <a:gd name="connsiteY15" fmla="*/ 5728 h 30735"/>
                  <a:gd name="connsiteX16" fmla="*/ 20816 w 22352"/>
                  <a:gd name="connsiteY16" fmla="*/ 10478 h 30735"/>
                  <a:gd name="connsiteX17" fmla="*/ 16066 w 22352"/>
                  <a:gd name="connsiteY17" fmla="*/ 13272 h 30735"/>
                  <a:gd name="connsiteX18" fmla="*/ 15787 w 22352"/>
                  <a:gd name="connsiteY18" fmla="*/ 10478 h 30735"/>
                  <a:gd name="connsiteX19" fmla="*/ 14949 w 22352"/>
                  <a:gd name="connsiteY19" fmla="*/ 8522 h 30735"/>
                  <a:gd name="connsiteX20" fmla="*/ 13551 w 22352"/>
                  <a:gd name="connsiteY20" fmla="*/ 7684 h 30735"/>
                  <a:gd name="connsiteX21" fmla="*/ 11875 w 22352"/>
                  <a:gd name="connsiteY21" fmla="*/ 8243 h 30735"/>
                  <a:gd name="connsiteX22" fmla="*/ 10198 w 22352"/>
                  <a:gd name="connsiteY22" fmla="*/ 9919 h 30735"/>
                  <a:gd name="connsiteX23" fmla="*/ 8801 w 22352"/>
                  <a:gd name="connsiteY23" fmla="*/ 12154 h 30735"/>
                  <a:gd name="connsiteX24" fmla="*/ 7963 w 22352"/>
                  <a:gd name="connsiteY24" fmla="*/ 14948 h 30735"/>
                  <a:gd name="connsiteX25" fmla="*/ 7684 w 22352"/>
                  <a:gd name="connsiteY25" fmla="*/ 18301 h 30735"/>
                  <a:gd name="connsiteX26" fmla="*/ 7963 w 22352"/>
                  <a:gd name="connsiteY26" fmla="*/ 21096 h 30735"/>
                  <a:gd name="connsiteX27" fmla="*/ 8801 w 22352"/>
                  <a:gd name="connsiteY27" fmla="*/ 23051 h 30735"/>
                  <a:gd name="connsiteX28" fmla="*/ 10198 w 22352"/>
                  <a:gd name="connsiteY28" fmla="*/ 23890 h 30735"/>
                  <a:gd name="connsiteX29" fmla="*/ 11875 w 22352"/>
                  <a:gd name="connsiteY29" fmla="*/ 23331 h 30735"/>
                  <a:gd name="connsiteX30" fmla="*/ 13551 w 22352"/>
                  <a:gd name="connsiteY30" fmla="*/ 21654 h 30735"/>
                  <a:gd name="connsiteX31" fmla="*/ 14949 w 22352"/>
                  <a:gd name="connsiteY31" fmla="*/ 19419 h 30735"/>
                  <a:gd name="connsiteX32" fmla="*/ 15787 w 22352"/>
                  <a:gd name="connsiteY32" fmla="*/ 16625 h 30735"/>
                  <a:gd name="connsiteX33" fmla="*/ 16066 w 22352"/>
                  <a:gd name="connsiteY33" fmla="*/ 13272 h 3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2352" h="30735">
                    <a:moveTo>
                      <a:pt x="20816" y="10478"/>
                    </a:moveTo>
                    <a:cubicBezTo>
                      <a:pt x="20816" y="12434"/>
                      <a:pt x="20537" y="14110"/>
                      <a:pt x="19978" y="15787"/>
                    </a:cubicBezTo>
                    <a:cubicBezTo>
                      <a:pt x="19419" y="17463"/>
                      <a:pt x="18860" y="19419"/>
                      <a:pt x="18022" y="20816"/>
                    </a:cubicBezTo>
                    <a:cubicBezTo>
                      <a:pt x="17184" y="22493"/>
                      <a:pt x="16346" y="23890"/>
                      <a:pt x="14949" y="25007"/>
                    </a:cubicBezTo>
                    <a:cubicBezTo>
                      <a:pt x="13831" y="26404"/>
                      <a:pt x="12713" y="27243"/>
                      <a:pt x="11316" y="28081"/>
                    </a:cubicBezTo>
                    <a:cubicBezTo>
                      <a:pt x="9919" y="28919"/>
                      <a:pt x="8801" y="29198"/>
                      <a:pt x="7684" y="29198"/>
                    </a:cubicBezTo>
                    <a:cubicBezTo>
                      <a:pt x="6566" y="29198"/>
                      <a:pt x="5449" y="28919"/>
                      <a:pt x="4890" y="28360"/>
                    </a:cubicBezTo>
                    <a:cubicBezTo>
                      <a:pt x="4051" y="27801"/>
                      <a:pt x="3493" y="26684"/>
                      <a:pt x="2934" y="25566"/>
                    </a:cubicBezTo>
                    <a:cubicBezTo>
                      <a:pt x="2375" y="24169"/>
                      <a:pt x="2096" y="22772"/>
                      <a:pt x="2096" y="20816"/>
                    </a:cubicBezTo>
                    <a:cubicBezTo>
                      <a:pt x="2096" y="18860"/>
                      <a:pt x="2375" y="17184"/>
                      <a:pt x="2934" y="15507"/>
                    </a:cubicBezTo>
                    <a:cubicBezTo>
                      <a:pt x="3493" y="13831"/>
                      <a:pt x="4051" y="11875"/>
                      <a:pt x="4890" y="10478"/>
                    </a:cubicBezTo>
                    <a:cubicBezTo>
                      <a:pt x="5728" y="8801"/>
                      <a:pt x="6566" y="7404"/>
                      <a:pt x="7684" y="6287"/>
                    </a:cubicBezTo>
                    <a:cubicBezTo>
                      <a:pt x="8801" y="4890"/>
                      <a:pt x="9919" y="4051"/>
                      <a:pt x="11316" y="3213"/>
                    </a:cubicBezTo>
                    <a:cubicBezTo>
                      <a:pt x="12713" y="2375"/>
                      <a:pt x="13831" y="2096"/>
                      <a:pt x="14949" y="2096"/>
                    </a:cubicBezTo>
                    <a:cubicBezTo>
                      <a:pt x="16066" y="2096"/>
                      <a:pt x="17184" y="2375"/>
                      <a:pt x="18022" y="2934"/>
                    </a:cubicBezTo>
                    <a:cubicBezTo>
                      <a:pt x="18860" y="3493"/>
                      <a:pt x="19419" y="4610"/>
                      <a:pt x="19978" y="5728"/>
                    </a:cubicBezTo>
                    <a:cubicBezTo>
                      <a:pt x="20537" y="6846"/>
                      <a:pt x="20816" y="8522"/>
                      <a:pt x="20816" y="10478"/>
                    </a:cubicBezTo>
                    <a:close/>
                    <a:moveTo>
                      <a:pt x="16066" y="13272"/>
                    </a:moveTo>
                    <a:cubicBezTo>
                      <a:pt x="16066" y="12154"/>
                      <a:pt x="16066" y="11316"/>
                      <a:pt x="15787" y="10478"/>
                    </a:cubicBezTo>
                    <a:cubicBezTo>
                      <a:pt x="15507" y="9640"/>
                      <a:pt x="15228" y="9081"/>
                      <a:pt x="14949" y="8522"/>
                    </a:cubicBezTo>
                    <a:cubicBezTo>
                      <a:pt x="14669" y="7963"/>
                      <a:pt x="14110" y="7963"/>
                      <a:pt x="13551" y="7684"/>
                    </a:cubicBezTo>
                    <a:cubicBezTo>
                      <a:pt x="12993" y="7684"/>
                      <a:pt x="12434" y="7684"/>
                      <a:pt x="11875" y="8243"/>
                    </a:cubicBezTo>
                    <a:cubicBezTo>
                      <a:pt x="11316" y="8522"/>
                      <a:pt x="10478" y="9081"/>
                      <a:pt x="10198" y="9919"/>
                    </a:cubicBezTo>
                    <a:cubicBezTo>
                      <a:pt x="9640" y="10478"/>
                      <a:pt x="9081" y="11316"/>
                      <a:pt x="8801" y="12154"/>
                    </a:cubicBezTo>
                    <a:cubicBezTo>
                      <a:pt x="8522" y="12993"/>
                      <a:pt x="7963" y="14110"/>
                      <a:pt x="7963" y="14948"/>
                    </a:cubicBezTo>
                    <a:cubicBezTo>
                      <a:pt x="7684" y="16066"/>
                      <a:pt x="7684" y="17184"/>
                      <a:pt x="7684" y="18301"/>
                    </a:cubicBezTo>
                    <a:cubicBezTo>
                      <a:pt x="7684" y="19419"/>
                      <a:pt x="7684" y="20257"/>
                      <a:pt x="7963" y="21096"/>
                    </a:cubicBezTo>
                    <a:cubicBezTo>
                      <a:pt x="8243" y="21934"/>
                      <a:pt x="8522" y="22493"/>
                      <a:pt x="8801" y="23051"/>
                    </a:cubicBezTo>
                    <a:cubicBezTo>
                      <a:pt x="9081" y="23610"/>
                      <a:pt x="9640" y="23610"/>
                      <a:pt x="10198" y="23890"/>
                    </a:cubicBezTo>
                    <a:cubicBezTo>
                      <a:pt x="10757" y="23890"/>
                      <a:pt x="11316" y="23890"/>
                      <a:pt x="11875" y="23331"/>
                    </a:cubicBezTo>
                    <a:cubicBezTo>
                      <a:pt x="12434" y="23051"/>
                      <a:pt x="12993" y="22493"/>
                      <a:pt x="13551" y="21654"/>
                    </a:cubicBezTo>
                    <a:cubicBezTo>
                      <a:pt x="14110" y="21096"/>
                      <a:pt x="14669" y="20257"/>
                      <a:pt x="14949" y="19419"/>
                    </a:cubicBezTo>
                    <a:cubicBezTo>
                      <a:pt x="15228" y="18581"/>
                      <a:pt x="15787" y="17463"/>
                      <a:pt x="15787" y="16625"/>
                    </a:cubicBezTo>
                    <a:cubicBezTo>
                      <a:pt x="16066" y="15228"/>
                      <a:pt x="16066" y="14390"/>
                      <a:pt x="16066" y="13272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:a16="http://schemas.microsoft.com/office/drawing/2014/main" id="{9C6C8F59-CEE8-134A-B549-81B9621C059F}"/>
                  </a:ext>
                </a:extLst>
              </p:cNvPr>
              <p:cNvSpPr/>
              <p:nvPr/>
            </p:nvSpPr>
            <p:spPr>
              <a:xfrm>
                <a:off x="4080616" y="3334198"/>
                <a:ext cx="101674" cy="152513"/>
              </a:xfrm>
              <a:custGeom>
                <a:avLst/>
                <a:gdLst>
                  <a:gd name="connsiteX0" fmla="*/ 7963 w 27941"/>
                  <a:gd name="connsiteY0" fmla="*/ 23610 h 41911"/>
                  <a:gd name="connsiteX1" fmla="*/ 5728 w 27941"/>
                  <a:gd name="connsiteY1" fmla="*/ 24448 h 41911"/>
                  <a:gd name="connsiteX2" fmla="*/ 3772 w 27941"/>
                  <a:gd name="connsiteY2" fmla="*/ 24169 h 41911"/>
                  <a:gd name="connsiteX3" fmla="*/ 2654 w 27941"/>
                  <a:gd name="connsiteY3" fmla="*/ 22772 h 41911"/>
                  <a:gd name="connsiteX4" fmla="*/ 2096 w 27941"/>
                  <a:gd name="connsiteY4" fmla="*/ 20537 h 41911"/>
                  <a:gd name="connsiteX5" fmla="*/ 2654 w 27941"/>
                  <a:gd name="connsiteY5" fmla="*/ 17743 h 41911"/>
                  <a:gd name="connsiteX6" fmla="*/ 3772 w 27941"/>
                  <a:gd name="connsiteY6" fmla="*/ 14948 h 41911"/>
                  <a:gd name="connsiteX7" fmla="*/ 5728 w 27941"/>
                  <a:gd name="connsiteY7" fmla="*/ 12434 h 41911"/>
                  <a:gd name="connsiteX8" fmla="*/ 7963 w 27941"/>
                  <a:gd name="connsiteY8" fmla="*/ 10478 h 41911"/>
                  <a:gd name="connsiteX9" fmla="*/ 10199 w 27941"/>
                  <a:gd name="connsiteY9" fmla="*/ 9640 h 41911"/>
                  <a:gd name="connsiteX10" fmla="*/ 12154 w 27941"/>
                  <a:gd name="connsiteY10" fmla="*/ 9919 h 41911"/>
                  <a:gd name="connsiteX11" fmla="*/ 13551 w 27941"/>
                  <a:gd name="connsiteY11" fmla="*/ 11316 h 41911"/>
                  <a:gd name="connsiteX12" fmla="*/ 14110 w 27941"/>
                  <a:gd name="connsiteY12" fmla="*/ 13551 h 41911"/>
                  <a:gd name="connsiteX13" fmla="*/ 13551 w 27941"/>
                  <a:gd name="connsiteY13" fmla="*/ 16346 h 41911"/>
                  <a:gd name="connsiteX14" fmla="*/ 12154 w 27941"/>
                  <a:gd name="connsiteY14" fmla="*/ 19140 h 41911"/>
                  <a:gd name="connsiteX15" fmla="*/ 10199 w 27941"/>
                  <a:gd name="connsiteY15" fmla="*/ 21654 h 41911"/>
                  <a:gd name="connsiteX16" fmla="*/ 7963 w 27941"/>
                  <a:gd name="connsiteY16" fmla="*/ 23610 h 41911"/>
                  <a:gd name="connsiteX17" fmla="*/ 4051 w 27941"/>
                  <a:gd name="connsiteY17" fmla="*/ 41213 h 41911"/>
                  <a:gd name="connsiteX18" fmla="*/ 14110 w 27941"/>
                  <a:gd name="connsiteY18" fmla="*/ 21654 h 41911"/>
                  <a:gd name="connsiteX19" fmla="*/ 23331 w 27941"/>
                  <a:gd name="connsiteY19" fmla="*/ 2096 h 41911"/>
                  <a:gd name="connsiteX20" fmla="*/ 25566 w 27941"/>
                  <a:gd name="connsiteY20" fmla="*/ 2934 h 41911"/>
                  <a:gd name="connsiteX21" fmla="*/ 15787 w 27941"/>
                  <a:gd name="connsiteY21" fmla="*/ 21934 h 41911"/>
                  <a:gd name="connsiteX22" fmla="*/ 6007 w 27941"/>
                  <a:gd name="connsiteY22" fmla="*/ 42051 h 41911"/>
                  <a:gd name="connsiteX23" fmla="*/ 4051 w 27941"/>
                  <a:gd name="connsiteY23" fmla="*/ 41213 h 41911"/>
                  <a:gd name="connsiteX24" fmla="*/ 7963 w 27941"/>
                  <a:gd name="connsiteY24" fmla="*/ 20816 h 41911"/>
                  <a:gd name="connsiteX25" fmla="*/ 9081 w 27941"/>
                  <a:gd name="connsiteY25" fmla="*/ 19978 h 41911"/>
                  <a:gd name="connsiteX26" fmla="*/ 9919 w 27941"/>
                  <a:gd name="connsiteY26" fmla="*/ 18860 h 41911"/>
                  <a:gd name="connsiteX27" fmla="*/ 10478 w 27941"/>
                  <a:gd name="connsiteY27" fmla="*/ 17463 h 41911"/>
                  <a:gd name="connsiteX28" fmla="*/ 10757 w 27941"/>
                  <a:gd name="connsiteY28" fmla="*/ 16066 h 41911"/>
                  <a:gd name="connsiteX29" fmla="*/ 9919 w 27941"/>
                  <a:gd name="connsiteY29" fmla="*/ 14110 h 41911"/>
                  <a:gd name="connsiteX30" fmla="*/ 8243 w 27941"/>
                  <a:gd name="connsiteY30" fmla="*/ 14110 h 41911"/>
                  <a:gd name="connsiteX31" fmla="*/ 7125 w 27941"/>
                  <a:gd name="connsiteY31" fmla="*/ 14948 h 41911"/>
                  <a:gd name="connsiteX32" fmla="*/ 6287 w 27941"/>
                  <a:gd name="connsiteY32" fmla="*/ 16066 h 41911"/>
                  <a:gd name="connsiteX33" fmla="*/ 5728 w 27941"/>
                  <a:gd name="connsiteY33" fmla="*/ 17463 h 41911"/>
                  <a:gd name="connsiteX34" fmla="*/ 5449 w 27941"/>
                  <a:gd name="connsiteY34" fmla="*/ 18860 h 41911"/>
                  <a:gd name="connsiteX35" fmla="*/ 6287 w 27941"/>
                  <a:gd name="connsiteY35" fmla="*/ 20816 h 41911"/>
                  <a:gd name="connsiteX36" fmla="*/ 7963 w 27941"/>
                  <a:gd name="connsiteY36" fmla="*/ 20816 h 41911"/>
                  <a:gd name="connsiteX37" fmla="*/ 21934 w 27941"/>
                  <a:gd name="connsiteY37" fmla="*/ 33110 h 41911"/>
                  <a:gd name="connsiteX38" fmla="*/ 19699 w 27941"/>
                  <a:gd name="connsiteY38" fmla="*/ 33948 h 41911"/>
                  <a:gd name="connsiteX39" fmla="*/ 17743 w 27941"/>
                  <a:gd name="connsiteY39" fmla="*/ 33669 h 41911"/>
                  <a:gd name="connsiteX40" fmla="*/ 16346 w 27941"/>
                  <a:gd name="connsiteY40" fmla="*/ 32551 h 41911"/>
                  <a:gd name="connsiteX41" fmla="*/ 15787 w 27941"/>
                  <a:gd name="connsiteY41" fmla="*/ 30316 h 41911"/>
                  <a:gd name="connsiteX42" fmla="*/ 16346 w 27941"/>
                  <a:gd name="connsiteY42" fmla="*/ 27522 h 41911"/>
                  <a:gd name="connsiteX43" fmla="*/ 17743 w 27941"/>
                  <a:gd name="connsiteY43" fmla="*/ 24728 h 41911"/>
                  <a:gd name="connsiteX44" fmla="*/ 19699 w 27941"/>
                  <a:gd name="connsiteY44" fmla="*/ 22213 h 41911"/>
                  <a:gd name="connsiteX45" fmla="*/ 21934 w 27941"/>
                  <a:gd name="connsiteY45" fmla="*/ 20257 h 41911"/>
                  <a:gd name="connsiteX46" fmla="*/ 24169 w 27941"/>
                  <a:gd name="connsiteY46" fmla="*/ 19419 h 41911"/>
                  <a:gd name="connsiteX47" fmla="*/ 26125 w 27941"/>
                  <a:gd name="connsiteY47" fmla="*/ 19698 h 41911"/>
                  <a:gd name="connsiteX48" fmla="*/ 27243 w 27941"/>
                  <a:gd name="connsiteY48" fmla="*/ 21096 h 41911"/>
                  <a:gd name="connsiteX49" fmla="*/ 27801 w 27941"/>
                  <a:gd name="connsiteY49" fmla="*/ 23331 h 41911"/>
                  <a:gd name="connsiteX50" fmla="*/ 27243 w 27941"/>
                  <a:gd name="connsiteY50" fmla="*/ 26125 h 41911"/>
                  <a:gd name="connsiteX51" fmla="*/ 26125 w 27941"/>
                  <a:gd name="connsiteY51" fmla="*/ 28919 h 41911"/>
                  <a:gd name="connsiteX52" fmla="*/ 24169 w 27941"/>
                  <a:gd name="connsiteY52" fmla="*/ 31434 h 41911"/>
                  <a:gd name="connsiteX53" fmla="*/ 21934 w 27941"/>
                  <a:gd name="connsiteY53" fmla="*/ 33110 h 41911"/>
                  <a:gd name="connsiteX54" fmla="*/ 21934 w 27941"/>
                  <a:gd name="connsiteY54" fmla="*/ 30316 h 41911"/>
                  <a:gd name="connsiteX55" fmla="*/ 23051 w 27941"/>
                  <a:gd name="connsiteY55" fmla="*/ 29478 h 41911"/>
                  <a:gd name="connsiteX56" fmla="*/ 23890 w 27941"/>
                  <a:gd name="connsiteY56" fmla="*/ 28360 h 41911"/>
                  <a:gd name="connsiteX57" fmla="*/ 24448 w 27941"/>
                  <a:gd name="connsiteY57" fmla="*/ 26963 h 41911"/>
                  <a:gd name="connsiteX58" fmla="*/ 24728 w 27941"/>
                  <a:gd name="connsiteY58" fmla="*/ 25566 h 41911"/>
                  <a:gd name="connsiteX59" fmla="*/ 24448 w 27941"/>
                  <a:gd name="connsiteY59" fmla="*/ 24169 h 41911"/>
                  <a:gd name="connsiteX60" fmla="*/ 23890 w 27941"/>
                  <a:gd name="connsiteY60" fmla="*/ 23331 h 41911"/>
                  <a:gd name="connsiteX61" fmla="*/ 23051 w 27941"/>
                  <a:gd name="connsiteY61" fmla="*/ 23051 h 41911"/>
                  <a:gd name="connsiteX62" fmla="*/ 22213 w 27941"/>
                  <a:gd name="connsiteY62" fmla="*/ 23331 h 41911"/>
                  <a:gd name="connsiteX63" fmla="*/ 21096 w 27941"/>
                  <a:gd name="connsiteY63" fmla="*/ 24169 h 41911"/>
                  <a:gd name="connsiteX64" fmla="*/ 20257 w 27941"/>
                  <a:gd name="connsiteY64" fmla="*/ 25287 h 41911"/>
                  <a:gd name="connsiteX65" fmla="*/ 19699 w 27941"/>
                  <a:gd name="connsiteY65" fmla="*/ 26684 h 41911"/>
                  <a:gd name="connsiteX66" fmla="*/ 19419 w 27941"/>
                  <a:gd name="connsiteY66" fmla="*/ 28081 h 41911"/>
                  <a:gd name="connsiteX67" fmla="*/ 20257 w 27941"/>
                  <a:gd name="connsiteY67" fmla="*/ 30037 h 41911"/>
                  <a:gd name="connsiteX68" fmla="*/ 21934 w 27941"/>
                  <a:gd name="connsiteY68" fmla="*/ 30316 h 4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7941" h="41911">
                    <a:moveTo>
                      <a:pt x="7963" y="23610"/>
                    </a:moveTo>
                    <a:cubicBezTo>
                      <a:pt x="7125" y="24169"/>
                      <a:pt x="6287" y="24448"/>
                      <a:pt x="5728" y="24448"/>
                    </a:cubicBezTo>
                    <a:cubicBezTo>
                      <a:pt x="4890" y="24448"/>
                      <a:pt x="4331" y="24448"/>
                      <a:pt x="3772" y="24169"/>
                    </a:cubicBezTo>
                    <a:cubicBezTo>
                      <a:pt x="3213" y="23890"/>
                      <a:pt x="2934" y="23610"/>
                      <a:pt x="2654" y="22772"/>
                    </a:cubicBezTo>
                    <a:cubicBezTo>
                      <a:pt x="2375" y="22213"/>
                      <a:pt x="2096" y="21375"/>
                      <a:pt x="2096" y="20537"/>
                    </a:cubicBezTo>
                    <a:cubicBezTo>
                      <a:pt x="2096" y="19698"/>
                      <a:pt x="2375" y="18860"/>
                      <a:pt x="2654" y="17743"/>
                    </a:cubicBezTo>
                    <a:cubicBezTo>
                      <a:pt x="2934" y="16904"/>
                      <a:pt x="3493" y="15787"/>
                      <a:pt x="3772" y="14948"/>
                    </a:cubicBezTo>
                    <a:cubicBezTo>
                      <a:pt x="4331" y="14110"/>
                      <a:pt x="4890" y="13272"/>
                      <a:pt x="5728" y="12434"/>
                    </a:cubicBezTo>
                    <a:cubicBezTo>
                      <a:pt x="6566" y="11596"/>
                      <a:pt x="7125" y="11037"/>
                      <a:pt x="7963" y="10478"/>
                    </a:cubicBezTo>
                    <a:cubicBezTo>
                      <a:pt x="8802" y="9919"/>
                      <a:pt x="9640" y="9640"/>
                      <a:pt x="10199" y="9640"/>
                    </a:cubicBezTo>
                    <a:cubicBezTo>
                      <a:pt x="11037" y="9640"/>
                      <a:pt x="11596" y="9640"/>
                      <a:pt x="12154" y="9919"/>
                    </a:cubicBezTo>
                    <a:cubicBezTo>
                      <a:pt x="12713" y="10198"/>
                      <a:pt x="12993" y="10478"/>
                      <a:pt x="13551" y="11316"/>
                    </a:cubicBezTo>
                    <a:cubicBezTo>
                      <a:pt x="13831" y="11875"/>
                      <a:pt x="14110" y="12713"/>
                      <a:pt x="14110" y="13551"/>
                    </a:cubicBezTo>
                    <a:cubicBezTo>
                      <a:pt x="14110" y="14390"/>
                      <a:pt x="13831" y="15228"/>
                      <a:pt x="13551" y="16346"/>
                    </a:cubicBezTo>
                    <a:cubicBezTo>
                      <a:pt x="13272" y="17184"/>
                      <a:pt x="12713" y="18301"/>
                      <a:pt x="12154" y="19140"/>
                    </a:cubicBezTo>
                    <a:cubicBezTo>
                      <a:pt x="11596" y="19978"/>
                      <a:pt x="11037" y="20816"/>
                      <a:pt x="10199" y="21654"/>
                    </a:cubicBezTo>
                    <a:cubicBezTo>
                      <a:pt x="9640" y="22493"/>
                      <a:pt x="8802" y="23051"/>
                      <a:pt x="7963" y="23610"/>
                    </a:cubicBezTo>
                    <a:close/>
                    <a:moveTo>
                      <a:pt x="4051" y="41213"/>
                    </a:moveTo>
                    <a:lnTo>
                      <a:pt x="14110" y="21654"/>
                    </a:lnTo>
                    <a:lnTo>
                      <a:pt x="23331" y="2096"/>
                    </a:lnTo>
                    <a:lnTo>
                      <a:pt x="25566" y="2934"/>
                    </a:lnTo>
                    <a:lnTo>
                      <a:pt x="15787" y="21934"/>
                    </a:lnTo>
                    <a:lnTo>
                      <a:pt x="6007" y="42051"/>
                    </a:lnTo>
                    <a:lnTo>
                      <a:pt x="4051" y="41213"/>
                    </a:lnTo>
                    <a:close/>
                    <a:moveTo>
                      <a:pt x="7963" y="20816"/>
                    </a:moveTo>
                    <a:cubicBezTo>
                      <a:pt x="8243" y="20537"/>
                      <a:pt x="8522" y="20257"/>
                      <a:pt x="9081" y="19978"/>
                    </a:cubicBezTo>
                    <a:cubicBezTo>
                      <a:pt x="9360" y="19698"/>
                      <a:pt x="9640" y="19140"/>
                      <a:pt x="9919" y="18860"/>
                    </a:cubicBezTo>
                    <a:cubicBezTo>
                      <a:pt x="10199" y="18301"/>
                      <a:pt x="10478" y="18022"/>
                      <a:pt x="10478" y="17463"/>
                    </a:cubicBezTo>
                    <a:cubicBezTo>
                      <a:pt x="10478" y="16904"/>
                      <a:pt x="10757" y="16346"/>
                      <a:pt x="10757" y="16066"/>
                    </a:cubicBezTo>
                    <a:cubicBezTo>
                      <a:pt x="10757" y="15228"/>
                      <a:pt x="10478" y="14390"/>
                      <a:pt x="9919" y="14110"/>
                    </a:cubicBezTo>
                    <a:cubicBezTo>
                      <a:pt x="9360" y="13831"/>
                      <a:pt x="8802" y="13831"/>
                      <a:pt x="8243" y="14110"/>
                    </a:cubicBezTo>
                    <a:cubicBezTo>
                      <a:pt x="7963" y="14390"/>
                      <a:pt x="7684" y="14669"/>
                      <a:pt x="7125" y="14948"/>
                    </a:cubicBezTo>
                    <a:cubicBezTo>
                      <a:pt x="6846" y="15228"/>
                      <a:pt x="6566" y="15787"/>
                      <a:pt x="6287" y="16066"/>
                    </a:cubicBezTo>
                    <a:cubicBezTo>
                      <a:pt x="6007" y="16625"/>
                      <a:pt x="5728" y="16904"/>
                      <a:pt x="5728" y="17463"/>
                    </a:cubicBezTo>
                    <a:cubicBezTo>
                      <a:pt x="5728" y="18022"/>
                      <a:pt x="5449" y="18301"/>
                      <a:pt x="5449" y="18860"/>
                    </a:cubicBezTo>
                    <a:cubicBezTo>
                      <a:pt x="5449" y="19698"/>
                      <a:pt x="5728" y="20537"/>
                      <a:pt x="6287" y="20816"/>
                    </a:cubicBezTo>
                    <a:cubicBezTo>
                      <a:pt x="6846" y="21096"/>
                      <a:pt x="7404" y="21096"/>
                      <a:pt x="7963" y="20816"/>
                    </a:cubicBezTo>
                    <a:close/>
                    <a:moveTo>
                      <a:pt x="21934" y="33110"/>
                    </a:moveTo>
                    <a:cubicBezTo>
                      <a:pt x="21096" y="33669"/>
                      <a:pt x="20257" y="33948"/>
                      <a:pt x="19699" y="33948"/>
                    </a:cubicBezTo>
                    <a:cubicBezTo>
                      <a:pt x="18860" y="33948"/>
                      <a:pt x="18301" y="33948"/>
                      <a:pt x="17743" y="33669"/>
                    </a:cubicBezTo>
                    <a:cubicBezTo>
                      <a:pt x="17184" y="33390"/>
                      <a:pt x="16904" y="33110"/>
                      <a:pt x="16346" y="32551"/>
                    </a:cubicBezTo>
                    <a:cubicBezTo>
                      <a:pt x="16066" y="31993"/>
                      <a:pt x="15787" y="31154"/>
                      <a:pt x="15787" y="30316"/>
                    </a:cubicBezTo>
                    <a:cubicBezTo>
                      <a:pt x="15787" y="29478"/>
                      <a:pt x="16066" y="28640"/>
                      <a:pt x="16346" y="27522"/>
                    </a:cubicBezTo>
                    <a:cubicBezTo>
                      <a:pt x="16625" y="26684"/>
                      <a:pt x="17184" y="25566"/>
                      <a:pt x="17743" y="24728"/>
                    </a:cubicBezTo>
                    <a:cubicBezTo>
                      <a:pt x="18301" y="23890"/>
                      <a:pt x="18860" y="23051"/>
                      <a:pt x="19699" y="22213"/>
                    </a:cubicBezTo>
                    <a:cubicBezTo>
                      <a:pt x="20537" y="21375"/>
                      <a:pt x="21096" y="20816"/>
                      <a:pt x="21934" y="20257"/>
                    </a:cubicBezTo>
                    <a:cubicBezTo>
                      <a:pt x="22772" y="19698"/>
                      <a:pt x="23610" y="19419"/>
                      <a:pt x="24169" y="19419"/>
                    </a:cubicBezTo>
                    <a:cubicBezTo>
                      <a:pt x="25007" y="19419"/>
                      <a:pt x="25566" y="19419"/>
                      <a:pt x="26125" y="19698"/>
                    </a:cubicBezTo>
                    <a:cubicBezTo>
                      <a:pt x="26684" y="19978"/>
                      <a:pt x="26963" y="20257"/>
                      <a:pt x="27243" y="21096"/>
                    </a:cubicBezTo>
                    <a:cubicBezTo>
                      <a:pt x="27522" y="21654"/>
                      <a:pt x="27801" y="22493"/>
                      <a:pt x="27801" y="23331"/>
                    </a:cubicBezTo>
                    <a:cubicBezTo>
                      <a:pt x="27801" y="24169"/>
                      <a:pt x="27522" y="25007"/>
                      <a:pt x="27243" y="26125"/>
                    </a:cubicBezTo>
                    <a:cubicBezTo>
                      <a:pt x="26963" y="26963"/>
                      <a:pt x="26404" y="28081"/>
                      <a:pt x="26125" y="28919"/>
                    </a:cubicBezTo>
                    <a:cubicBezTo>
                      <a:pt x="25566" y="29757"/>
                      <a:pt x="25007" y="30596"/>
                      <a:pt x="24169" y="31434"/>
                    </a:cubicBezTo>
                    <a:cubicBezTo>
                      <a:pt x="23610" y="31993"/>
                      <a:pt x="22772" y="32831"/>
                      <a:pt x="21934" y="33110"/>
                    </a:cubicBezTo>
                    <a:close/>
                    <a:moveTo>
                      <a:pt x="21934" y="30316"/>
                    </a:moveTo>
                    <a:cubicBezTo>
                      <a:pt x="22213" y="30037"/>
                      <a:pt x="22493" y="29757"/>
                      <a:pt x="23051" y="29478"/>
                    </a:cubicBezTo>
                    <a:cubicBezTo>
                      <a:pt x="23331" y="29198"/>
                      <a:pt x="23610" y="28640"/>
                      <a:pt x="23890" y="28360"/>
                    </a:cubicBezTo>
                    <a:cubicBezTo>
                      <a:pt x="24169" y="27801"/>
                      <a:pt x="24448" y="27522"/>
                      <a:pt x="24448" y="26963"/>
                    </a:cubicBezTo>
                    <a:cubicBezTo>
                      <a:pt x="24448" y="26404"/>
                      <a:pt x="24728" y="26125"/>
                      <a:pt x="24728" y="25566"/>
                    </a:cubicBezTo>
                    <a:cubicBezTo>
                      <a:pt x="24728" y="25007"/>
                      <a:pt x="24728" y="24728"/>
                      <a:pt x="24448" y="24169"/>
                    </a:cubicBezTo>
                    <a:cubicBezTo>
                      <a:pt x="24169" y="23890"/>
                      <a:pt x="24169" y="23610"/>
                      <a:pt x="23890" y="23331"/>
                    </a:cubicBezTo>
                    <a:cubicBezTo>
                      <a:pt x="23610" y="23051"/>
                      <a:pt x="23331" y="23051"/>
                      <a:pt x="23051" y="23051"/>
                    </a:cubicBezTo>
                    <a:cubicBezTo>
                      <a:pt x="22772" y="23051"/>
                      <a:pt x="22493" y="23051"/>
                      <a:pt x="22213" y="23331"/>
                    </a:cubicBezTo>
                    <a:cubicBezTo>
                      <a:pt x="21934" y="23610"/>
                      <a:pt x="21654" y="23890"/>
                      <a:pt x="21096" y="24169"/>
                    </a:cubicBezTo>
                    <a:cubicBezTo>
                      <a:pt x="20816" y="24448"/>
                      <a:pt x="20537" y="25007"/>
                      <a:pt x="20257" y="25287"/>
                    </a:cubicBezTo>
                    <a:cubicBezTo>
                      <a:pt x="19978" y="25846"/>
                      <a:pt x="19699" y="26125"/>
                      <a:pt x="19699" y="26684"/>
                    </a:cubicBezTo>
                    <a:cubicBezTo>
                      <a:pt x="19699" y="27243"/>
                      <a:pt x="19419" y="27801"/>
                      <a:pt x="19419" y="28081"/>
                    </a:cubicBezTo>
                    <a:cubicBezTo>
                      <a:pt x="19419" y="28919"/>
                      <a:pt x="19699" y="29757"/>
                      <a:pt x="20257" y="30037"/>
                    </a:cubicBezTo>
                    <a:cubicBezTo>
                      <a:pt x="20537" y="30875"/>
                      <a:pt x="21096" y="30875"/>
                      <a:pt x="21934" y="30316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6" name="Forma libre 45">
                <a:extLst>
                  <a:ext uri="{FF2B5EF4-FFF2-40B4-BE49-F238E27FC236}">
                    <a16:creationId xmlns:a16="http://schemas.microsoft.com/office/drawing/2014/main" id="{8B99E6EE-0CAC-E243-B590-3B4EE6F0B0DF}"/>
                  </a:ext>
                </a:extLst>
              </p:cNvPr>
              <p:cNvSpPr/>
              <p:nvPr/>
            </p:nvSpPr>
            <p:spPr>
              <a:xfrm>
                <a:off x="2175668" y="5113393"/>
                <a:ext cx="1484446" cy="864231"/>
              </a:xfrm>
              <a:custGeom>
                <a:avLst/>
                <a:gdLst>
                  <a:gd name="connsiteX0" fmla="*/ 402932 w 407940"/>
                  <a:gd name="connsiteY0" fmla="*/ 126742 h 237499"/>
                  <a:gd name="connsiteX1" fmla="*/ 218520 w 407940"/>
                  <a:gd name="connsiteY1" fmla="*/ 233198 h 237499"/>
                  <a:gd name="connsiteX2" fmla="*/ 189182 w 407940"/>
                  <a:gd name="connsiteY2" fmla="*/ 232080 h 237499"/>
                  <a:gd name="connsiteX3" fmla="*/ 9241 w 407940"/>
                  <a:gd name="connsiteY3" fmla="*/ 128139 h 237499"/>
                  <a:gd name="connsiteX4" fmla="*/ 7006 w 407940"/>
                  <a:gd name="connsiteY4" fmla="*/ 111375 h 237499"/>
                  <a:gd name="connsiteX5" fmla="*/ 191138 w 407940"/>
                  <a:gd name="connsiteY5" fmla="*/ 4919 h 237499"/>
                  <a:gd name="connsiteX6" fmla="*/ 220476 w 407940"/>
                  <a:gd name="connsiteY6" fmla="*/ 6037 h 237499"/>
                  <a:gd name="connsiteX7" fmla="*/ 400417 w 407940"/>
                  <a:gd name="connsiteY7" fmla="*/ 109978 h 237499"/>
                  <a:gd name="connsiteX8" fmla="*/ 402932 w 407940"/>
                  <a:gd name="connsiteY8" fmla="*/ 126742 h 23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7940" h="237499">
                    <a:moveTo>
                      <a:pt x="402932" y="126742"/>
                    </a:moveTo>
                    <a:lnTo>
                      <a:pt x="218520" y="233198"/>
                    </a:lnTo>
                    <a:cubicBezTo>
                      <a:pt x="210976" y="237389"/>
                      <a:pt x="197844" y="236830"/>
                      <a:pt x="189182" y="232080"/>
                    </a:cubicBezTo>
                    <a:lnTo>
                      <a:pt x="9241" y="128139"/>
                    </a:lnTo>
                    <a:cubicBezTo>
                      <a:pt x="579" y="123110"/>
                      <a:pt x="-259" y="115566"/>
                      <a:pt x="7006" y="111375"/>
                    </a:cubicBezTo>
                    <a:lnTo>
                      <a:pt x="191138" y="4919"/>
                    </a:lnTo>
                    <a:cubicBezTo>
                      <a:pt x="198682" y="728"/>
                      <a:pt x="211814" y="1287"/>
                      <a:pt x="220476" y="6037"/>
                    </a:cubicBezTo>
                    <a:lnTo>
                      <a:pt x="400417" y="109978"/>
                    </a:lnTo>
                    <a:cubicBezTo>
                      <a:pt x="409358" y="114728"/>
                      <a:pt x="410196" y="122551"/>
                      <a:pt x="402932" y="126742"/>
                    </a:cubicBezTo>
                    <a:close/>
                  </a:path>
                </a:pathLst>
              </a:custGeom>
              <a:solidFill>
                <a:srgbClr val="B6B6D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7" name="Forma libre 46">
                <a:extLst>
                  <a:ext uri="{FF2B5EF4-FFF2-40B4-BE49-F238E27FC236}">
                    <a16:creationId xmlns:a16="http://schemas.microsoft.com/office/drawing/2014/main" id="{DD6CCF62-42C3-7E4D-AF9D-B6C2B4491ACF}"/>
                  </a:ext>
                </a:extLst>
              </p:cNvPr>
              <p:cNvSpPr/>
              <p:nvPr/>
            </p:nvSpPr>
            <p:spPr>
              <a:xfrm>
                <a:off x="2176687" y="5079842"/>
                <a:ext cx="1484446" cy="864231"/>
              </a:xfrm>
              <a:custGeom>
                <a:avLst/>
                <a:gdLst>
                  <a:gd name="connsiteX0" fmla="*/ 402652 w 407940"/>
                  <a:gd name="connsiteY0" fmla="*/ 126742 h 237499"/>
                  <a:gd name="connsiteX1" fmla="*/ 218520 w 407940"/>
                  <a:gd name="connsiteY1" fmla="*/ 233198 h 237499"/>
                  <a:gd name="connsiteX2" fmla="*/ 189182 w 407940"/>
                  <a:gd name="connsiteY2" fmla="*/ 232080 h 237499"/>
                  <a:gd name="connsiteX3" fmla="*/ 9241 w 407940"/>
                  <a:gd name="connsiteY3" fmla="*/ 128139 h 237499"/>
                  <a:gd name="connsiteX4" fmla="*/ 7006 w 407940"/>
                  <a:gd name="connsiteY4" fmla="*/ 111375 h 237499"/>
                  <a:gd name="connsiteX5" fmla="*/ 191138 w 407940"/>
                  <a:gd name="connsiteY5" fmla="*/ 4919 h 237499"/>
                  <a:gd name="connsiteX6" fmla="*/ 220476 w 407940"/>
                  <a:gd name="connsiteY6" fmla="*/ 6037 h 237499"/>
                  <a:gd name="connsiteX7" fmla="*/ 400417 w 407940"/>
                  <a:gd name="connsiteY7" fmla="*/ 109978 h 237499"/>
                  <a:gd name="connsiteX8" fmla="*/ 402652 w 407940"/>
                  <a:gd name="connsiteY8" fmla="*/ 126742 h 23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7940" h="237499">
                    <a:moveTo>
                      <a:pt x="402652" y="126742"/>
                    </a:moveTo>
                    <a:lnTo>
                      <a:pt x="218520" y="233198"/>
                    </a:lnTo>
                    <a:cubicBezTo>
                      <a:pt x="210976" y="237389"/>
                      <a:pt x="197844" y="236830"/>
                      <a:pt x="189182" y="232080"/>
                    </a:cubicBezTo>
                    <a:lnTo>
                      <a:pt x="9241" y="128139"/>
                    </a:lnTo>
                    <a:cubicBezTo>
                      <a:pt x="579" y="123110"/>
                      <a:pt x="-259" y="115566"/>
                      <a:pt x="7006" y="111375"/>
                    </a:cubicBezTo>
                    <a:lnTo>
                      <a:pt x="191138" y="4919"/>
                    </a:lnTo>
                    <a:cubicBezTo>
                      <a:pt x="198682" y="728"/>
                      <a:pt x="211814" y="1287"/>
                      <a:pt x="220476" y="6037"/>
                    </a:cubicBezTo>
                    <a:lnTo>
                      <a:pt x="400417" y="109978"/>
                    </a:lnTo>
                    <a:cubicBezTo>
                      <a:pt x="409079" y="115007"/>
                      <a:pt x="409917" y="122551"/>
                      <a:pt x="402652" y="126742"/>
                    </a:cubicBezTo>
                    <a:close/>
                  </a:path>
                </a:pathLst>
              </a:custGeom>
              <a:solidFill>
                <a:srgbClr val="E8E8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A7BFCD53-FC7D-274D-85FA-EF3004F8C6E1}"/>
                  </a:ext>
                </a:extLst>
              </p:cNvPr>
              <p:cNvSpPr/>
              <p:nvPr/>
            </p:nvSpPr>
            <p:spPr>
              <a:xfrm>
                <a:off x="2719564" y="5608343"/>
                <a:ext cx="264354" cy="152513"/>
              </a:xfrm>
              <a:custGeom>
                <a:avLst/>
                <a:gdLst>
                  <a:gd name="connsiteX0" fmla="*/ 37200 w 72646"/>
                  <a:gd name="connsiteY0" fmla="*/ 40181 h 41911"/>
                  <a:gd name="connsiteX1" fmla="*/ 68214 w 72646"/>
                  <a:gd name="connsiteY1" fmla="*/ 22299 h 41911"/>
                  <a:gd name="connsiteX2" fmla="*/ 66538 w 72646"/>
                  <a:gd name="connsiteY2" fmla="*/ 9446 h 41911"/>
                  <a:gd name="connsiteX3" fmla="*/ 59273 w 72646"/>
                  <a:gd name="connsiteY3" fmla="*/ 5255 h 41911"/>
                  <a:gd name="connsiteX4" fmla="*/ 36920 w 72646"/>
                  <a:gd name="connsiteY4" fmla="*/ 4417 h 41911"/>
                  <a:gd name="connsiteX5" fmla="*/ 5906 w 72646"/>
                  <a:gd name="connsiteY5" fmla="*/ 22299 h 41911"/>
                  <a:gd name="connsiteX6" fmla="*/ 7582 w 72646"/>
                  <a:gd name="connsiteY6" fmla="*/ 35152 h 41911"/>
                  <a:gd name="connsiteX7" fmla="*/ 14847 w 72646"/>
                  <a:gd name="connsiteY7" fmla="*/ 39343 h 41911"/>
                  <a:gd name="connsiteX8" fmla="*/ 37200 w 72646"/>
                  <a:gd name="connsiteY8" fmla="*/ 40181 h 4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646" h="41911">
                    <a:moveTo>
                      <a:pt x="37200" y="40181"/>
                    </a:moveTo>
                    <a:lnTo>
                      <a:pt x="68214" y="22299"/>
                    </a:lnTo>
                    <a:cubicBezTo>
                      <a:pt x="73803" y="18946"/>
                      <a:pt x="73244" y="13358"/>
                      <a:pt x="66538" y="9446"/>
                    </a:cubicBezTo>
                    <a:lnTo>
                      <a:pt x="59273" y="5255"/>
                    </a:lnTo>
                    <a:cubicBezTo>
                      <a:pt x="52567" y="1343"/>
                      <a:pt x="42788" y="1064"/>
                      <a:pt x="36920" y="4417"/>
                    </a:cubicBezTo>
                    <a:lnTo>
                      <a:pt x="5906" y="22299"/>
                    </a:lnTo>
                    <a:cubicBezTo>
                      <a:pt x="318" y="25652"/>
                      <a:pt x="876" y="31240"/>
                      <a:pt x="7582" y="35152"/>
                    </a:cubicBezTo>
                    <a:lnTo>
                      <a:pt x="14847" y="39343"/>
                    </a:lnTo>
                    <a:cubicBezTo>
                      <a:pt x="21553" y="42976"/>
                      <a:pt x="31612" y="43534"/>
                      <a:pt x="37200" y="40181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464F07DF-6D4C-B940-92B3-D017603B1A45}"/>
                  </a:ext>
                </a:extLst>
              </p:cNvPr>
              <p:cNvSpPr/>
              <p:nvPr/>
            </p:nvSpPr>
            <p:spPr>
              <a:xfrm>
                <a:off x="2946296" y="5396189"/>
                <a:ext cx="406696" cy="233853"/>
              </a:xfrm>
              <a:custGeom>
                <a:avLst/>
                <a:gdLst>
                  <a:gd name="connsiteX0" fmla="*/ 75479 w 111764"/>
                  <a:gd name="connsiteY0" fmla="*/ 4322 h 64264"/>
                  <a:gd name="connsiteX1" fmla="*/ 5906 w 111764"/>
                  <a:gd name="connsiteY1" fmla="*/ 44557 h 64264"/>
                  <a:gd name="connsiteX2" fmla="*/ 7582 w 111764"/>
                  <a:gd name="connsiteY2" fmla="*/ 57410 h 64264"/>
                  <a:gd name="connsiteX3" fmla="*/ 14847 w 111764"/>
                  <a:gd name="connsiteY3" fmla="*/ 61601 h 64264"/>
                  <a:gd name="connsiteX4" fmla="*/ 37200 w 111764"/>
                  <a:gd name="connsiteY4" fmla="*/ 62440 h 64264"/>
                  <a:gd name="connsiteX5" fmla="*/ 106773 w 111764"/>
                  <a:gd name="connsiteY5" fmla="*/ 22204 h 64264"/>
                  <a:gd name="connsiteX6" fmla="*/ 105097 w 111764"/>
                  <a:gd name="connsiteY6" fmla="*/ 9351 h 64264"/>
                  <a:gd name="connsiteX7" fmla="*/ 97832 w 111764"/>
                  <a:gd name="connsiteY7" fmla="*/ 5160 h 64264"/>
                  <a:gd name="connsiteX8" fmla="*/ 75479 w 111764"/>
                  <a:gd name="connsiteY8" fmla="*/ 4322 h 6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764" h="64264">
                    <a:moveTo>
                      <a:pt x="75479" y="4322"/>
                    </a:moveTo>
                    <a:lnTo>
                      <a:pt x="5906" y="44557"/>
                    </a:lnTo>
                    <a:cubicBezTo>
                      <a:pt x="318" y="47910"/>
                      <a:pt x="876" y="53498"/>
                      <a:pt x="7582" y="57410"/>
                    </a:cubicBezTo>
                    <a:lnTo>
                      <a:pt x="14847" y="61601"/>
                    </a:lnTo>
                    <a:cubicBezTo>
                      <a:pt x="21553" y="65513"/>
                      <a:pt x="31332" y="65792"/>
                      <a:pt x="37200" y="62440"/>
                    </a:cubicBezTo>
                    <a:lnTo>
                      <a:pt x="106773" y="22204"/>
                    </a:lnTo>
                    <a:cubicBezTo>
                      <a:pt x="112361" y="18851"/>
                      <a:pt x="111803" y="13263"/>
                      <a:pt x="105097" y="9351"/>
                    </a:cubicBezTo>
                    <a:lnTo>
                      <a:pt x="97832" y="5160"/>
                    </a:lnTo>
                    <a:cubicBezTo>
                      <a:pt x="91126" y="1528"/>
                      <a:pt x="81067" y="969"/>
                      <a:pt x="75479" y="4322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0" name="Forma libre 49">
                <a:extLst>
                  <a:ext uri="{FF2B5EF4-FFF2-40B4-BE49-F238E27FC236}">
                    <a16:creationId xmlns:a16="http://schemas.microsoft.com/office/drawing/2014/main" id="{1BC2C6D8-B166-3440-BBEC-F36547CCC254}"/>
                  </a:ext>
                </a:extLst>
              </p:cNvPr>
              <p:cNvSpPr/>
              <p:nvPr/>
            </p:nvSpPr>
            <p:spPr>
              <a:xfrm>
                <a:off x="2855437" y="5474447"/>
                <a:ext cx="589710" cy="345694"/>
              </a:xfrm>
              <a:custGeom>
                <a:avLst/>
                <a:gdLst>
                  <a:gd name="connsiteX0" fmla="*/ 9360 w 162058"/>
                  <a:gd name="connsiteY0" fmla="*/ 94301 h 94999"/>
                  <a:gd name="connsiteX1" fmla="*/ 161639 w 162058"/>
                  <a:gd name="connsiteY1" fmla="*/ 6287 h 94999"/>
                  <a:gd name="connsiteX2" fmla="*/ 154654 w 162058"/>
                  <a:gd name="connsiteY2" fmla="*/ 2096 h 94999"/>
                  <a:gd name="connsiteX3" fmla="*/ 2096 w 162058"/>
                  <a:gd name="connsiteY3" fmla="*/ 90110 h 9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058" h="94999">
                    <a:moveTo>
                      <a:pt x="9360" y="94301"/>
                    </a:moveTo>
                    <a:lnTo>
                      <a:pt x="161639" y="6287"/>
                    </a:lnTo>
                    <a:lnTo>
                      <a:pt x="154654" y="2096"/>
                    </a:lnTo>
                    <a:lnTo>
                      <a:pt x="2096" y="90110"/>
                    </a:ln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1" name="Forma libre 50">
                <a:extLst>
                  <a:ext uri="{FF2B5EF4-FFF2-40B4-BE49-F238E27FC236}">
                    <a16:creationId xmlns:a16="http://schemas.microsoft.com/office/drawing/2014/main" id="{86C1A416-467D-9D4A-BFDE-1A31B861D17C}"/>
                  </a:ext>
                </a:extLst>
              </p:cNvPr>
              <p:cNvSpPr/>
              <p:nvPr/>
            </p:nvSpPr>
            <p:spPr>
              <a:xfrm>
                <a:off x="2893055" y="5591371"/>
                <a:ext cx="427034" cy="254187"/>
              </a:xfrm>
              <a:custGeom>
                <a:avLst/>
                <a:gdLst>
                  <a:gd name="connsiteX0" fmla="*/ 9081 w 117352"/>
                  <a:gd name="connsiteY0" fmla="*/ 68037 h 69852"/>
                  <a:gd name="connsiteX1" fmla="*/ 116375 w 117352"/>
                  <a:gd name="connsiteY1" fmla="*/ 6007 h 69852"/>
                  <a:gd name="connsiteX2" fmla="*/ 109389 w 117352"/>
                  <a:gd name="connsiteY2" fmla="*/ 2096 h 69852"/>
                  <a:gd name="connsiteX3" fmla="*/ 2096 w 117352"/>
                  <a:gd name="connsiteY3" fmla="*/ 63845 h 6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352" h="69852">
                    <a:moveTo>
                      <a:pt x="9081" y="68037"/>
                    </a:moveTo>
                    <a:lnTo>
                      <a:pt x="116375" y="6007"/>
                    </a:lnTo>
                    <a:lnTo>
                      <a:pt x="109389" y="2096"/>
                    </a:lnTo>
                    <a:lnTo>
                      <a:pt x="2096" y="63845"/>
                    </a:ln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2" name="Forma libre 51">
                <a:extLst>
                  <a:ext uri="{FF2B5EF4-FFF2-40B4-BE49-F238E27FC236}">
                    <a16:creationId xmlns:a16="http://schemas.microsoft.com/office/drawing/2014/main" id="{8D1C0323-3051-A74B-86E3-7EDDAB5BBC16}"/>
                  </a:ext>
                </a:extLst>
              </p:cNvPr>
              <p:cNvSpPr/>
              <p:nvPr/>
            </p:nvSpPr>
            <p:spPr>
              <a:xfrm>
                <a:off x="2321660" y="5166815"/>
                <a:ext cx="884569" cy="518541"/>
              </a:xfrm>
              <a:custGeom>
                <a:avLst/>
                <a:gdLst>
                  <a:gd name="connsiteX0" fmla="*/ 238194 w 243087"/>
                  <a:gd name="connsiteY0" fmla="*/ 57297 h 142499"/>
                  <a:gd name="connsiteX1" fmla="*/ 97930 w 243087"/>
                  <a:gd name="connsiteY1" fmla="*/ 138326 h 142499"/>
                  <a:gd name="connsiteX2" fmla="*/ 76974 w 243087"/>
                  <a:gd name="connsiteY2" fmla="*/ 137488 h 142499"/>
                  <a:gd name="connsiteX3" fmla="*/ 7121 w 243087"/>
                  <a:gd name="connsiteY3" fmla="*/ 97253 h 142499"/>
                  <a:gd name="connsiteX4" fmla="*/ 5724 w 243087"/>
                  <a:gd name="connsiteY4" fmla="*/ 85238 h 142499"/>
                  <a:gd name="connsiteX5" fmla="*/ 145989 w 243087"/>
                  <a:gd name="connsiteY5" fmla="*/ 4209 h 142499"/>
                  <a:gd name="connsiteX6" fmla="*/ 166945 w 243087"/>
                  <a:gd name="connsiteY6" fmla="*/ 5047 h 142499"/>
                  <a:gd name="connsiteX7" fmla="*/ 236797 w 243087"/>
                  <a:gd name="connsiteY7" fmla="*/ 45282 h 142499"/>
                  <a:gd name="connsiteX8" fmla="*/ 238194 w 243087"/>
                  <a:gd name="connsiteY8" fmla="*/ 57297 h 14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3087" h="142499">
                    <a:moveTo>
                      <a:pt x="238194" y="57297"/>
                    </a:moveTo>
                    <a:lnTo>
                      <a:pt x="97930" y="138326"/>
                    </a:lnTo>
                    <a:cubicBezTo>
                      <a:pt x="92621" y="141399"/>
                      <a:pt x="83121" y="141120"/>
                      <a:pt x="76974" y="137488"/>
                    </a:cubicBezTo>
                    <a:lnTo>
                      <a:pt x="7121" y="97253"/>
                    </a:lnTo>
                    <a:cubicBezTo>
                      <a:pt x="974" y="93620"/>
                      <a:pt x="415" y="88311"/>
                      <a:pt x="5724" y="85238"/>
                    </a:cubicBezTo>
                    <a:lnTo>
                      <a:pt x="145989" y="4209"/>
                    </a:lnTo>
                    <a:cubicBezTo>
                      <a:pt x="151297" y="1135"/>
                      <a:pt x="160797" y="1414"/>
                      <a:pt x="166945" y="5047"/>
                    </a:cubicBezTo>
                    <a:lnTo>
                      <a:pt x="236797" y="45282"/>
                    </a:lnTo>
                    <a:cubicBezTo>
                      <a:pt x="242944" y="48914"/>
                      <a:pt x="243503" y="54223"/>
                      <a:pt x="238194" y="57297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3" name="Forma libre 52">
                <a:extLst>
                  <a:ext uri="{FF2B5EF4-FFF2-40B4-BE49-F238E27FC236}">
                    <a16:creationId xmlns:a16="http://schemas.microsoft.com/office/drawing/2014/main" id="{C1C5A441-F9CD-6C4E-9E8F-7DA6CB8670A4}"/>
                  </a:ext>
                </a:extLst>
              </p:cNvPr>
              <p:cNvSpPr/>
              <p:nvPr/>
            </p:nvSpPr>
            <p:spPr>
              <a:xfrm>
                <a:off x="3706451" y="4717988"/>
                <a:ext cx="528708" cy="305022"/>
              </a:xfrm>
              <a:custGeom>
                <a:avLst/>
                <a:gdLst>
                  <a:gd name="connsiteX0" fmla="*/ 74184 w 145293"/>
                  <a:gd name="connsiteY0" fmla="*/ 2096 h 83823"/>
                  <a:gd name="connsiteX1" fmla="*/ 2096 w 145293"/>
                  <a:gd name="connsiteY1" fmla="*/ 43169 h 83823"/>
                  <a:gd name="connsiteX2" fmla="*/ 72507 w 145293"/>
                  <a:gd name="connsiteY2" fmla="*/ 83125 h 83823"/>
                  <a:gd name="connsiteX3" fmla="*/ 144036 w 145293"/>
                  <a:gd name="connsiteY3" fmla="*/ 41493 h 8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5293" h="83823">
                    <a:moveTo>
                      <a:pt x="74184" y="2096"/>
                    </a:moveTo>
                    <a:lnTo>
                      <a:pt x="2096" y="43169"/>
                    </a:lnTo>
                    <a:lnTo>
                      <a:pt x="72507" y="83125"/>
                    </a:lnTo>
                    <a:lnTo>
                      <a:pt x="144036" y="41493"/>
                    </a:lnTo>
                    <a:close/>
                  </a:path>
                </a:pathLst>
              </a:custGeom>
              <a:solidFill>
                <a:srgbClr val="9843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4" name="Forma libre 53">
                <a:extLst>
                  <a:ext uri="{FF2B5EF4-FFF2-40B4-BE49-F238E27FC236}">
                    <a16:creationId xmlns:a16="http://schemas.microsoft.com/office/drawing/2014/main" id="{BAF78036-CFFE-0D40-A675-0CC98BC17A60}"/>
                  </a:ext>
                </a:extLst>
              </p:cNvPr>
              <p:cNvSpPr/>
              <p:nvPr/>
            </p:nvSpPr>
            <p:spPr>
              <a:xfrm>
                <a:off x="1379498" y="3199573"/>
                <a:ext cx="2775711" cy="1596287"/>
              </a:xfrm>
              <a:custGeom>
                <a:avLst/>
                <a:gdLst>
                  <a:gd name="connsiteX0" fmla="*/ 742153 w 762792"/>
                  <a:gd name="connsiteY0" fmla="*/ 192489 h 438675"/>
                  <a:gd name="connsiteX1" fmla="*/ 334771 w 762792"/>
                  <a:gd name="connsiteY1" fmla="*/ 427753 h 438675"/>
                  <a:gd name="connsiteX2" fmla="*/ 218257 w 762792"/>
                  <a:gd name="connsiteY2" fmla="*/ 423003 h 438675"/>
                  <a:gd name="connsiteX3" fmla="*/ 30492 w 762792"/>
                  <a:gd name="connsiteY3" fmla="*/ 315988 h 438675"/>
                  <a:gd name="connsiteX4" fmla="*/ 22110 w 762792"/>
                  <a:gd name="connsiteY4" fmla="*/ 248930 h 438675"/>
                  <a:gd name="connsiteX5" fmla="*/ 429492 w 762792"/>
                  <a:gd name="connsiteY5" fmla="*/ 13666 h 438675"/>
                  <a:gd name="connsiteX6" fmla="*/ 546006 w 762792"/>
                  <a:gd name="connsiteY6" fmla="*/ 18416 h 438675"/>
                  <a:gd name="connsiteX7" fmla="*/ 733770 w 762792"/>
                  <a:gd name="connsiteY7" fmla="*/ 125430 h 438675"/>
                  <a:gd name="connsiteX8" fmla="*/ 742153 w 762792"/>
                  <a:gd name="connsiteY8" fmla="*/ 192489 h 43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2792" h="438675">
                    <a:moveTo>
                      <a:pt x="742153" y="192489"/>
                    </a:moveTo>
                    <a:lnTo>
                      <a:pt x="334771" y="427753"/>
                    </a:lnTo>
                    <a:cubicBezTo>
                      <a:pt x="305154" y="444797"/>
                      <a:pt x="252624" y="442841"/>
                      <a:pt x="218257" y="423003"/>
                    </a:cubicBezTo>
                    <a:lnTo>
                      <a:pt x="30492" y="315988"/>
                    </a:lnTo>
                    <a:cubicBezTo>
                      <a:pt x="-3875" y="296150"/>
                      <a:pt x="-7507" y="265974"/>
                      <a:pt x="22110" y="248930"/>
                    </a:cubicBezTo>
                    <a:lnTo>
                      <a:pt x="429492" y="13666"/>
                    </a:lnTo>
                    <a:cubicBezTo>
                      <a:pt x="459109" y="-3378"/>
                      <a:pt x="511638" y="-1423"/>
                      <a:pt x="546006" y="18416"/>
                    </a:cubicBezTo>
                    <a:lnTo>
                      <a:pt x="733770" y="125430"/>
                    </a:lnTo>
                    <a:cubicBezTo>
                      <a:pt x="768138" y="145268"/>
                      <a:pt x="772050" y="175445"/>
                      <a:pt x="742153" y="192489"/>
                    </a:cubicBez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 dirty="0"/>
              </a:p>
            </p:txBody>
          </p:sp>
          <p:sp>
            <p:nvSpPr>
              <p:cNvPr id="55" name="Forma libre 54">
                <a:extLst>
                  <a:ext uri="{FF2B5EF4-FFF2-40B4-BE49-F238E27FC236}">
                    <a16:creationId xmlns:a16="http://schemas.microsoft.com/office/drawing/2014/main" id="{5B8339AB-4388-A948-A1D6-07F09D023389}"/>
                  </a:ext>
                </a:extLst>
              </p:cNvPr>
              <p:cNvSpPr/>
              <p:nvPr/>
            </p:nvSpPr>
            <p:spPr>
              <a:xfrm>
                <a:off x="2393837" y="3806983"/>
                <a:ext cx="1758967" cy="1301432"/>
              </a:xfrm>
              <a:custGeom>
                <a:avLst/>
                <a:gdLst>
                  <a:gd name="connsiteX0" fmla="*/ 482962 w 483381"/>
                  <a:gd name="connsiteY0" fmla="*/ 75022 h 357646"/>
                  <a:gd name="connsiteX1" fmla="*/ 482962 w 483381"/>
                  <a:gd name="connsiteY1" fmla="*/ 2096 h 357646"/>
                  <a:gd name="connsiteX2" fmla="*/ 482962 w 483381"/>
                  <a:gd name="connsiteY2" fmla="*/ 2096 h 357646"/>
                  <a:gd name="connsiteX3" fmla="*/ 482962 w 483381"/>
                  <a:gd name="connsiteY3" fmla="*/ 2096 h 357646"/>
                  <a:gd name="connsiteX4" fmla="*/ 463403 w 483381"/>
                  <a:gd name="connsiteY4" fmla="*/ 25846 h 357646"/>
                  <a:gd name="connsiteX5" fmla="*/ 56022 w 483381"/>
                  <a:gd name="connsiteY5" fmla="*/ 261110 h 357646"/>
                  <a:gd name="connsiteX6" fmla="*/ 2096 w 483381"/>
                  <a:gd name="connsiteY6" fmla="*/ 272566 h 357646"/>
                  <a:gd name="connsiteX7" fmla="*/ 2096 w 483381"/>
                  <a:gd name="connsiteY7" fmla="*/ 356110 h 357646"/>
                  <a:gd name="connsiteX8" fmla="*/ 56022 w 483381"/>
                  <a:gd name="connsiteY8" fmla="*/ 344654 h 357646"/>
                  <a:gd name="connsiteX9" fmla="*/ 463403 w 483381"/>
                  <a:gd name="connsiteY9" fmla="*/ 109390 h 357646"/>
                  <a:gd name="connsiteX10" fmla="*/ 482962 w 483381"/>
                  <a:gd name="connsiteY10" fmla="*/ 75022 h 357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3381" h="357646">
                    <a:moveTo>
                      <a:pt x="482962" y="75022"/>
                    </a:moveTo>
                    <a:lnTo>
                      <a:pt x="482962" y="2096"/>
                    </a:lnTo>
                    <a:cubicBezTo>
                      <a:pt x="482962" y="2096"/>
                      <a:pt x="482962" y="2096"/>
                      <a:pt x="482962" y="2096"/>
                    </a:cubicBezTo>
                    <a:cubicBezTo>
                      <a:pt x="482962" y="2096"/>
                      <a:pt x="482962" y="2096"/>
                      <a:pt x="482962" y="2096"/>
                    </a:cubicBezTo>
                    <a:cubicBezTo>
                      <a:pt x="481006" y="11037"/>
                      <a:pt x="474580" y="19419"/>
                      <a:pt x="463403" y="25846"/>
                    </a:cubicBezTo>
                    <a:lnTo>
                      <a:pt x="56022" y="261110"/>
                    </a:lnTo>
                    <a:cubicBezTo>
                      <a:pt x="41772" y="269492"/>
                      <a:pt x="22213" y="273124"/>
                      <a:pt x="2096" y="272566"/>
                    </a:cubicBezTo>
                    <a:lnTo>
                      <a:pt x="2096" y="356110"/>
                    </a:lnTo>
                    <a:cubicBezTo>
                      <a:pt x="22213" y="356668"/>
                      <a:pt x="41772" y="353036"/>
                      <a:pt x="56022" y="344654"/>
                    </a:cubicBezTo>
                    <a:lnTo>
                      <a:pt x="463403" y="109390"/>
                    </a:lnTo>
                    <a:cubicBezTo>
                      <a:pt x="479050" y="100169"/>
                      <a:pt x="485197" y="87595"/>
                      <a:pt x="482962" y="75022"/>
                    </a:cubicBezTo>
                    <a:close/>
                  </a:path>
                </a:pathLst>
              </a:custGeom>
              <a:solidFill>
                <a:srgbClr val="5958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6" name="Forma libre 55">
                <a:extLst>
                  <a:ext uri="{FF2B5EF4-FFF2-40B4-BE49-F238E27FC236}">
                    <a16:creationId xmlns:a16="http://schemas.microsoft.com/office/drawing/2014/main" id="{98C38BAE-4F98-C945-9237-747E243ED03A}"/>
                  </a:ext>
                </a:extLst>
              </p:cNvPr>
              <p:cNvSpPr/>
              <p:nvPr/>
            </p:nvSpPr>
            <p:spPr>
              <a:xfrm>
                <a:off x="1379105" y="4221816"/>
                <a:ext cx="1026911" cy="884569"/>
              </a:xfrm>
              <a:custGeom>
                <a:avLst/>
                <a:gdLst>
                  <a:gd name="connsiteX0" fmla="*/ 218365 w 282205"/>
                  <a:gd name="connsiteY0" fmla="*/ 142081 h 243087"/>
                  <a:gd name="connsiteX1" fmla="*/ 30601 w 282205"/>
                  <a:gd name="connsiteY1" fmla="*/ 35066 h 243087"/>
                  <a:gd name="connsiteX2" fmla="*/ 2660 w 282205"/>
                  <a:gd name="connsiteY2" fmla="*/ 2096 h 243087"/>
                  <a:gd name="connsiteX3" fmla="*/ 2660 w 282205"/>
                  <a:gd name="connsiteY3" fmla="*/ 75022 h 243087"/>
                  <a:gd name="connsiteX4" fmla="*/ 30601 w 282205"/>
                  <a:gd name="connsiteY4" fmla="*/ 118331 h 243087"/>
                  <a:gd name="connsiteX5" fmla="*/ 218365 w 282205"/>
                  <a:gd name="connsiteY5" fmla="*/ 225345 h 243087"/>
                  <a:gd name="connsiteX6" fmla="*/ 280674 w 282205"/>
                  <a:gd name="connsiteY6" fmla="*/ 241551 h 243087"/>
                  <a:gd name="connsiteX7" fmla="*/ 280674 w 282205"/>
                  <a:gd name="connsiteY7" fmla="*/ 158007 h 243087"/>
                  <a:gd name="connsiteX8" fmla="*/ 218365 w 282205"/>
                  <a:gd name="connsiteY8" fmla="*/ 142081 h 24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205" h="243087">
                    <a:moveTo>
                      <a:pt x="218365" y="142081"/>
                    </a:moveTo>
                    <a:lnTo>
                      <a:pt x="30601" y="35066"/>
                    </a:lnTo>
                    <a:cubicBezTo>
                      <a:pt x="14116" y="25566"/>
                      <a:pt x="4895" y="13831"/>
                      <a:pt x="2660" y="2096"/>
                    </a:cubicBezTo>
                    <a:lnTo>
                      <a:pt x="2660" y="75022"/>
                    </a:lnTo>
                    <a:cubicBezTo>
                      <a:pt x="-413" y="89831"/>
                      <a:pt x="9087" y="106036"/>
                      <a:pt x="30601" y="118331"/>
                    </a:cubicBezTo>
                    <a:lnTo>
                      <a:pt x="218365" y="225345"/>
                    </a:lnTo>
                    <a:cubicBezTo>
                      <a:pt x="236248" y="235683"/>
                      <a:pt x="258880" y="240992"/>
                      <a:pt x="280674" y="241551"/>
                    </a:cubicBezTo>
                    <a:lnTo>
                      <a:pt x="280674" y="158007"/>
                    </a:lnTo>
                    <a:cubicBezTo>
                      <a:pt x="258880" y="157728"/>
                      <a:pt x="236248" y="152419"/>
                      <a:pt x="218365" y="142081"/>
                    </a:cubicBezTo>
                    <a:close/>
                  </a:path>
                </a:pathLst>
              </a:custGeom>
              <a:solidFill>
                <a:srgbClr val="8DCE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7" name="Forma libre 56">
                <a:extLst>
                  <a:ext uri="{FF2B5EF4-FFF2-40B4-BE49-F238E27FC236}">
                    <a16:creationId xmlns:a16="http://schemas.microsoft.com/office/drawing/2014/main" id="{EEE14547-A961-0046-8C2C-D4B2247D2468}"/>
                  </a:ext>
                </a:extLst>
              </p:cNvPr>
              <p:cNvSpPr/>
              <p:nvPr/>
            </p:nvSpPr>
            <p:spPr>
              <a:xfrm>
                <a:off x="1379105" y="4221816"/>
                <a:ext cx="1026911" cy="884569"/>
              </a:xfrm>
              <a:custGeom>
                <a:avLst/>
                <a:gdLst>
                  <a:gd name="connsiteX0" fmla="*/ 218365 w 282205"/>
                  <a:gd name="connsiteY0" fmla="*/ 142081 h 243087"/>
                  <a:gd name="connsiteX1" fmla="*/ 30601 w 282205"/>
                  <a:gd name="connsiteY1" fmla="*/ 35066 h 243087"/>
                  <a:gd name="connsiteX2" fmla="*/ 2660 w 282205"/>
                  <a:gd name="connsiteY2" fmla="*/ 2096 h 243087"/>
                  <a:gd name="connsiteX3" fmla="*/ 2660 w 282205"/>
                  <a:gd name="connsiteY3" fmla="*/ 75022 h 243087"/>
                  <a:gd name="connsiteX4" fmla="*/ 30601 w 282205"/>
                  <a:gd name="connsiteY4" fmla="*/ 118331 h 243087"/>
                  <a:gd name="connsiteX5" fmla="*/ 218365 w 282205"/>
                  <a:gd name="connsiteY5" fmla="*/ 225345 h 243087"/>
                  <a:gd name="connsiteX6" fmla="*/ 280674 w 282205"/>
                  <a:gd name="connsiteY6" fmla="*/ 241551 h 243087"/>
                  <a:gd name="connsiteX7" fmla="*/ 280674 w 282205"/>
                  <a:gd name="connsiteY7" fmla="*/ 158007 h 243087"/>
                  <a:gd name="connsiteX8" fmla="*/ 218365 w 282205"/>
                  <a:gd name="connsiteY8" fmla="*/ 142081 h 24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205" h="243087">
                    <a:moveTo>
                      <a:pt x="218365" y="142081"/>
                    </a:moveTo>
                    <a:lnTo>
                      <a:pt x="30601" y="35066"/>
                    </a:lnTo>
                    <a:cubicBezTo>
                      <a:pt x="14116" y="25566"/>
                      <a:pt x="4895" y="13831"/>
                      <a:pt x="2660" y="2096"/>
                    </a:cubicBezTo>
                    <a:lnTo>
                      <a:pt x="2660" y="75022"/>
                    </a:lnTo>
                    <a:cubicBezTo>
                      <a:pt x="-413" y="89831"/>
                      <a:pt x="9087" y="106036"/>
                      <a:pt x="30601" y="118331"/>
                    </a:cubicBezTo>
                    <a:lnTo>
                      <a:pt x="218365" y="225345"/>
                    </a:lnTo>
                    <a:cubicBezTo>
                      <a:pt x="236248" y="235683"/>
                      <a:pt x="258880" y="240992"/>
                      <a:pt x="280674" y="241551"/>
                    </a:cubicBezTo>
                    <a:lnTo>
                      <a:pt x="280674" y="158007"/>
                    </a:lnTo>
                    <a:cubicBezTo>
                      <a:pt x="258880" y="157728"/>
                      <a:pt x="236248" y="152419"/>
                      <a:pt x="218365" y="142081"/>
                    </a:cubicBezTo>
                    <a:close/>
                  </a:path>
                </a:pathLst>
              </a:custGeom>
              <a:solidFill>
                <a:srgbClr val="41368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8" name="Forma libre 57">
                <a:extLst>
                  <a:ext uri="{FF2B5EF4-FFF2-40B4-BE49-F238E27FC236}">
                    <a16:creationId xmlns:a16="http://schemas.microsoft.com/office/drawing/2014/main" id="{A19D376F-7059-CB44-A144-D5A1A1C11344}"/>
                  </a:ext>
                </a:extLst>
              </p:cNvPr>
              <p:cNvSpPr/>
              <p:nvPr/>
            </p:nvSpPr>
            <p:spPr>
              <a:xfrm>
                <a:off x="2869672" y="4074386"/>
                <a:ext cx="2063993" cy="1250597"/>
              </a:xfrm>
              <a:custGeom>
                <a:avLst/>
                <a:gdLst>
                  <a:gd name="connsiteX0" fmla="*/ 2096 w 567204"/>
                  <a:gd name="connsiteY0" fmla="*/ 143198 h 343675"/>
                  <a:gd name="connsiteX1" fmla="*/ 246022 w 567204"/>
                  <a:gd name="connsiteY1" fmla="*/ 2096 h 343675"/>
                  <a:gd name="connsiteX2" fmla="*/ 567344 w 567204"/>
                  <a:gd name="connsiteY2" fmla="*/ 207742 h 343675"/>
                  <a:gd name="connsiteX3" fmla="*/ 333477 w 567204"/>
                  <a:gd name="connsiteY3" fmla="*/ 342698 h 34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7204" h="343675">
                    <a:moveTo>
                      <a:pt x="2096" y="143198"/>
                    </a:moveTo>
                    <a:lnTo>
                      <a:pt x="246022" y="2096"/>
                    </a:lnTo>
                    <a:lnTo>
                      <a:pt x="567344" y="207742"/>
                    </a:lnTo>
                    <a:lnTo>
                      <a:pt x="333477" y="342698"/>
                    </a:lnTo>
                    <a:close/>
                  </a:path>
                </a:pathLst>
              </a:custGeom>
              <a:solidFill>
                <a:srgbClr val="9A96C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9" name="Forma libre 58">
                <a:extLst>
                  <a:ext uri="{FF2B5EF4-FFF2-40B4-BE49-F238E27FC236}">
                    <a16:creationId xmlns:a16="http://schemas.microsoft.com/office/drawing/2014/main" id="{FAC5197B-F393-324F-8828-9F23AF534187}"/>
                  </a:ext>
                </a:extLst>
              </p:cNvPr>
              <p:cNvSpPr/>
              <p:nvPr/>
            </p:nvSpPr>
            <p:spPr>
              <a:xfrm>
                <a:off x="2869672" y="4587844"/>
                <a:ext cx="1220092" cy="732056"/>
              </a:xfrm>
              <a:custGeom>
                <a:avLst/>
                <a:gdLst>
                  <a:gd name="connsiteX0" fmla="*/ 2096 w 335293"/>
                  <a:gd name="connsiteY0" fmla="*/ 2096 h 201176"/>
                  <a:gd name="connsiteX1" fmla="*/ 2096 w 335293"/>
                  <a:gd name="connsiteY1" fmla="*/ 85639 h 201176"/>
                  <a:gd name="connsiteX2" fmla="*/ 333477 w 335293"/>
                  <a:gd name="connsiteY2" fmla="*/ 201595 h 201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5293" h="201176">
                    <a:moveTo>
                      <a:pt x="2096" y="2096"/>
                    </a:moveTo>
                    <a:lnTo>
                      <a:pt x="2096" y="85639"/>
                    </a:lnTo>
                    <a:lnTo>
                      <a:pt x="333477" y="201595"/>
                    </a:lnTo>
                    <a:close/>
                  </a:path>
                </a:pathLst>
              </a:custGeom>
              <a:solidFill>
                <a:srgbClr val="5958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0" name="Forma libre 59">
                <a:extLst>
                  <a:ext uri="{FF2B5EF4-FFF2-40B4-BE49-F238E27FC236}">
                    <a16:creationId xmlns:a16="http://schemas.microsoft.com/office/drawing/2014/main" id="{297810B5-FF05-3349-8730-8F7CCC833D78}"/>
                  </a:ext>
                </a:extLst>
              </p:cNvPr>
              <p:cNvSpPr/>
              <p:nvPr/>
            </p:nvSpPr>
            <p:spPr>
              <a:xfrm>
                <a:off x="3187405" y="4686468"/>
                <a:ext cx="884569" cy="518541"/>
              </a:xfrm>
              <a:custGeom>
                <a:avLst/>
                <a:gdLst>
                  <a:gd name="connsiteX0" fmla="*/ 113162 w 243087"/>
                  <a:gd name="connsiteY0" fmla="*/ 66081 h 142499"/>
                  <a:gd name="connsiteX1" fmla="*/ 113162 w 243087"/>
                  <a:gd name="connsiteY1" fmla="*/ 58257 h 142499"/>
                  <a:gd name="connsiteX2" fmla="*/ 99470 w 243087"/>
                  <a:gd name="connsiteY2" fmla="*/ 58257 h 142499"/>
                  <a:gd name="connsiteX3" fmla="*/ 99470 w 243087"/>
                  <a:gd name="connsiteY3" fmla="*/ 66081 h 142499"/>
                  <a:gd name="connsiteX4" fmla="*/ 113162 w 243087"/>
                  <a:gd name="connsiteY4" fmla="*/ 66081 h 142499"/>
                  <a:gd name="connsiteX5" fmla="*/ 81588 w 243087"/>
                  <a:gd name="connsiteY5" fmla="*/ 47919 h 142499"/>
                  <a:gd name="connsiteX6" fmla="*/ 81588 w 243087"/>
                  <a:gd name="connsiteY6" fmla="*/ 40095 h 142499"/>
                  <a:gd name="connsiteX7" fmla="*/ 67897 w 243087"/>
                  <a:gd name="connsiteY7" fmla="*/ 40095 h 142499"/>
                  <a:gd name="connsiteX8" fmla="*/ 67897 w 243087"/>
                  <a:gd name="connsiteY8" fmla="*/ 47919 h 142499"/>
                  <a:gd name="connsiteX9" fmla="*/ 81588 w 243087"/>
                  <a:gd name="connsiteY9" fmla="*/ 47919 h 142499"/>
                  <a:gd name="connsiteX10" fmla="*/ 50294 w 243087"/>
                  <a:gd name="connsiteY10" fmla="*/ 29757 h 142499"/>
                  <a:gd name="connsiteX11" fmla="*/ 50294 w 243087"/>
                  <a:gd name="connsiteY11" fmla="*/ 21934 h 142499"/>
                  <a:gd name="connsiteX12" fmla="*/ 36603 w 243087"/>
                  <a:gd name="connsiteY12" fmla="*/ 21934 h 142499"/>
                  <a:gd name="connsiteX13" fmla="*/ 36603 w 243087"/>
                  <a:gd name="connsiteY13" fmla="*/ 29757 h 142499"/>
                  <a:gd name="connsiteX14" fmla="*/ 50294 w 243087"/>
                  <a:gd name="connsiteY14" fmla="*/ 29757 h 142499"/>
                  <a:gd name="connsiteX15" fmla="*/ 18721 w 243087"/>
                  <a:gd name="connsiteY15" fmla="*/ 11596 h 142499"/>
                  <a:gd name="connsiteX16" fmla="*/ 18721 w 243087"/>
                  <a:gd name="connsiteY16" fmla="*/ 3772 h 142499"/>
                  <a:gd name="connsiteX17" fmla="*/ 5029 w 243087"/>
                  <a:gd name="connsiteY17" fmla="*/ 3772 h 142499"/>
                  <a:gd name="connsiteX18" fmla="*/ 5029 w 243087"/>
                  <a:gd name="connsiteY18" fmla="*/ 11596 h 142499"/>
                  <a:gd name="connsiteX19" fmla="*/ 18721 w 243087"/>
                  <a:gd name="connsiteY19" fmla="*/ 11596 h 142499"/>
                  <a:gd name="connsiteX20" fmla="*/ 238897 w 243087"/>
                  <a:gd name="connsiteY20" fmla="*/ 138728 h 142499"/>
                  <a:gd name="connsiteX21" fmla="*/ 238897 w 243087"/>
                  <a:gd name="connsiteY21" fmla="*/ 130904 h 142499"/>
                  <a:gd name="connsiteX22" fmla="*/ 225205 w 243087"/>
                  <a:gd name="connsiteY22" fmla="*/ 130904 h 142499"/>
                  <a:gd name="connsiteX23" fmla="*/ 225205 w 243087"/>
                  <a:gd name="connsiteY23" fmla="*/ 138728 h 142499"/>
                  <a:gd name="connsiteX24" fmla="*/ 238897 w 243087"/>
                  <a:gd name="connsiteY24" fmla="*/ 138728 h 142499"/>
                  <a:gd name="connsiteX25" fmla="*/ 207323 w 243087"/>
                  <a:gd name="connsiteY25" fmla="*/ 120566 h 142499"/>
                  <a:gd name="connsiteX26" fmla="*/ 207323 w 243087"/>
                  <a:gd name="connsiteY26" fmla="*/ 112742 h 142499"/>
                  <a:gd name="connsiteX27" fmla="*/ 193632 w 243087"/>
                  <a:gd name="connsiteY27" fmla="*/ 112742 h 142499"/>
                  <a:gd name="connsiteX28" fmla="*/ 193632 w 243087"/>
                  <a:gd name="connsiteY28" fmla="*/ 120566 h 142499"/>
                  <a:gd name="connsiteX29" fmla="*/ 207323 w 243087"/>
                  <a:gd name="connsiteY29" fmla="*/ 120566 h 142499"/>
                  <a:gd name="connsiteX30" fmla="*/ 176029 w 243087"/>
                  <a:gd name="connsiteY30" fmla="*/ 102404 h 142499"/>
                  <a:gd name="connsiteX31" fmla="*/ 176029 w 243087"/>
                  <a:gd name="connsiteY31" fmla="*/ 94581 h 142499"/>
                  <a:gd name="connsiteX32" fmla="*/ 162338 w 243087"/>
                  <a:gd name="connsiteY32" fmla="*/ 94581 h 142499"/>
                  <a:gd name="connsiteX33" fmla="*/ 162338 w 243087"/>
                  <a:gd name="connsiteY33" fmla="*/ 102404 h 142499"/>
                  <a:gd name="connsiteX34" fmla="*/ 176029 w 243087"/>
                  <a:gd name="connsiteY34" fmla="*/ 102404 h 142499"/>
                  <a:gd name="connsiteX35" fmla="*/ 144456 w 243087"/>
                  <a:gd name="connsiteY35" fmla="*/ 84242 h 142499"/>
                  <a:gd name="connsiteX36" fmla="*/ 144456 w 243087"/>
                  <a:gd name="connsiteY36" fmla="*/ 76419 h 142499"/>
                  <a:gd name="connsiteX37" fmla="*/ 130764 w 243087"/>
                  <a:gd name="connsiteY37" fmla="*/ 76419 h 142499"/>
                  <a:gd name="connsiteX38" fmla="*/ 130764 w 243087"/>
                  <a:gd name="connsiteY38" fmla="*/ 84242 h 142499"/>
                  <a:gd name="connsiteX39" fmla="*/ 144456 w 243087"/>
                  <a:gd name="connsiteY39" fmla="*/ 84242 h 14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43087" h="142499">
                    <a:moveTo>
                      <a:pt x="113162" y="66081"/>
                    </a:moveTo>
                    <a:cubicBezTo>
                      <a:pt x="117073" y="63845"/>
                      <a:pt x="117073" y="60493"/>
                      <a:pt x="113162" y="58257"/>
                    </a:cubicBezTo>
                    <a:cubicBezTo>
                      <a:pt x="109250" y="56022"/>
                      <a:pt x="103382" y="56022"/>
                      <a:pt x="99470" y="58257"/>
                    </a:cubicBezTo>
                    <a:cubicBezTo>
                      <a:pt x="95559" y="60493"/>
                      <a:pt x="95559" y="63845"/>
                      <a:pt x="99470" y="66081"/>
                    </a:cubicBezTo>
                    <a:cubicBezTo>
                      <a:pt x="103103" y="68316"/>
                      <a:pt x="109250" y="68316"/>
                      <a:pt x="113162" y="66081"/>
                    </a:cubicBezTo>
                    <a:close/>
                    <a:moveTo>
                      <a:pt x="81588" y="47919"/>
                    </a:moveTo>
                    <a:cubicBezTo>
                      <a:pt x="85500" y="45684"/>
                      <a:pt x="85500" y="42331"/>
                      <a:pt x="81588" y="40095"/>
                    </a:cubicBezTo>
                    <a:cubicBezTo>
                      <a:pt x="77676" y="37860"/>
                      <a:pt x="71809" y="37860"/>
                      <a:pt x="67897" y="40095"/>
                    </a:cubicBezTo>
                    <a:cubicBezTo>
                      <a:pt x="63985" y="42331"/>
                      <a:pt x="63985" y="45684"/>
                      <a:pt x="67897" y="47919"/>
                    </a:cubicBezTo>
                    <a:cubicBezTo>
                      <a:pt x="71809" y="50154"/>
                      <a:pt x="77956" y="50154"/>
                      <a:pt x="81588" y="47919"/>
                    </a:cubicBezTo>
                    <a:close/>
                    <a:moveTo>
                      <a:pt x="50294" y="29757"/>
                    </a:moveTo>
                    <a:cubicBezTo>
                      <a:pt x="54206" y="27522"/>
                      <a:pt x="54206" y="24169"/>
                      <a:pt x="50294" y="21934"/>
                    </a:cubicBezTo>
                    <a:cubicBezTo>
                      <a:pt x="46382" y="19698"/>
                      <a:pt x="40515" y="19698"/>
                      <a:pt x="36603" y="21934"/>
                    </a:cubicBezTo>
                    <a:cubicBezTo>
                      <a:pt x="32691" y="24169"/>
                      <a:pt x="32691" y="27522"/>
                      <a:pt x="36603" y="29757"/>
                    </a:cubicBezTo>
                    <a:cubicBezTo>
                      <a:pt x="40235" y="31993"/>
                      <a:pt x="46382" y="31993"/>
                      <a:pt x="50294" y="29757"/>
                    </a:cubicBezTo>
                    <a:close/>
                    <a:moveTo>
                      <a:pt x="18721" y="11596"/>
                    </a:moveTo>
                    <a:cubicBezTo>
                      <a:pt x="22632" y="9360"/>
                      <a:pt x="22632" y="6007"/>
                      <a:pt x="18721" y="3772"/>
                    </a:cubicBezTo>
                    <a:cubicBezTo>
                      <a:pt x="14809" y="1537"/>
                      <a:pt x="8941" y="1537"/>
                      <a:pt x="5029" y="3772"/>
                    </a:cubicBezTo>
                    <a:cubicBezTo>
                      <a:pt x="1118" y="6007"/>
                      <a:pt x="1118" y="9360"/>
                      <a:pt x="5029" y="11596"/>
                    </a:cubicBezTo>
                    <a:cubicBezTo>
                      <a:pt x="8941" y="13831"/>
                      <a:pt x="15088" y="13831"/>
                      <a:pt x="18721" y="11596"/>
                    </a:cubicBezTo>
                    <a:close/>
                    <a:moveTo>
                      <a:pt x="238897" y="138728"/>
                    </a:moveTo>
                    <a:cubicBezTo>
                      <a:pt x="242808" y="136492"/>
                      <a:pt x="242808" y="133139"/>
                      <a:pt x="238897" y="130904"/>
                    </a:cubicBezTo>
                    <a:cubicBezTo>
                      <a:pt x="234985" y="128669"/>
                      <a:pt x="229117" y="128669"/>
                      <a:pt x="225205" y="130904"/>
                    </a:cubicBezTo>
                    <a:cubicBezTo>
                      <a:pt x="221294" y="133139"/>
                      <a:pt x="221294" y="136492"/>
                      <a:pt x="225205" y="138728"/>
                    </a:cubicBezTo>
                    <a:cubicBezTo>
                      <a:pt x="229117" y="140963"/>
                      <a:pt x="234985" y="140963"/>
                      <a:pt x="238897" y="138728"/>
                    </a:cubicBezTo>
                    <a:close/>
                    <a:moveTo>
                      <a:pt x="207323" y="120566"/>
                    </a:moveTo>
                    <a:cubicBezTo>
                      <a:pt x="211235" y="118331"/>
                      <a:pt x="211235" y="114978"/>
                      <a:pt x="207323" y="112742"/>
                    </a:cubicBezTo>
                    <a:cubicBezTo>
                      <a:pt x="203411" y="110507"/>
                      <a:pt x="197544" y="110507"/>
                      <a:pt x="193632" y="112742"/>
                    </a:cubicBezTo>
                    <a:cubicBezTo>
                      <a:pt x="189720" y="114978"/>
                      <a:pt x="189720" y="118331"/>
                      <a:pt x="193632" y="120566"/>
                    </a:cubicBezTo>
                    <a:cubicBezTo>
                      <a:pt x="197544" y="122801"/>
                      <a:pt x="203691" y="122801"/>
                      <a:pt x="207323" y="120566"/>
                    </a:cubicBezTo>
                    <a:close/>
                    <a:moveTo>
                      <a:pt x="176029" y="102404"/>
                    </a:moveTo>
                    <a:cubicBezTo>
                      <a:pt x="179941" y="100169"/>
                      <a:pt x="179941" y="96816"/>
                      <a:pt x="176029" y="94581"/>
                    </a:cubicBezTo>
                    <a:cubicBezTo>
                      <a:pt x="172117" y="92345"/>
                      <a:pt x="166250" y="92345"/>
                      <a:pt x="162338" y="94581"/>
                    </a:cubicBezTo>
                    <a:cubicBezTo>
                      <a:pt x="158426" y="96816"/>
                      <a:pt x="158426" y="100169"/>
                      <a:pt x="162338" y="102404"/>
                    </a:cubicBezTo>
                    <a:cubicBezTo>
                      <a:pt x="165970" y="104639"/>
                      <a:pt x="172117" y="104639"/>
                      <a:pt x="176029" y="102404"/>
                    </a:cubicBezTo>
                    <a:close/>
                    <a:moveTo>
                      <a:pt x="144456" y="84242"/>
                    </a:moveTo>
                    <a:cubicBezTo>
                      <a:pt x="148367" y="82007"/>
                      <a:pt x="148367" y="78654"/>
                      <a:pt x="144456" y="76419"/>
                    </a:cubicBezTo>
                    <a:cubicBezTo>
                      <a:pt x="140544" y="74184"/>
                      <a:pt x="134676" y="74184"/>
                      <a:pt x="130764" y="76419"/>
                    </a:cubicBezTo>
                    <a:cubicBezTo>
                      <a:pt x="126853" y="78654"/>
                      <a:pt x="126853" y="82007"/>
                      <a:pt x="130764" y="84242"/>
                    </a:cubicBezTo>
                    <a:cubicBezTo>
                      <a:pt x="134676" y="86478"/>
                      <a:pt x="140823" y="86478"/>
                      <a:pt x="144456" y="84242"/>
                    </a:cubicBezTo>
                    <a:close/>
                  </a:path>
                </a:pathLst>
              </a:custGeom>
              <a:solidFill>
                <a:srgbClr val="41368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1" name="Forma libre 60">
                <a:extLst>
                  <a:ext uri="{FF2B5EF4-FFF2-40B4-BE49-F238E27FC236}">
                    <a16:creationId xmlns:a16="http://schemas.microsoft.com/office/drawing/2014/main" id="{D9C9A9B5-0E99-384E-B882-CD5393D3F6EE}"/>
                  </a:ext>
                </a:extLst>
              </p:cNvPr>
              <p:cNvSpPr/>
              <p:nvPr/>
            </p:nvSpPr>
            <p:spPr>
              <a:xfrm>
                <a:off x="3204180" y="4335436"/>
                <a:ext cx="843897" cy="864231"/>
              </a:xfrm>
              <a:custGeom>
                <a:avLst/>
                <a:gdLst>
                  <a:gd name="connsiteX0" fmla="*/ 230095 w 231911"/>
                  <a:gd name="connsiteY0" fmla="*/ 129856 h 237499"/>
                  <a:gd name="connsiteX1" fmla="*/ 9919 w 231911"/>
                  <a:gd name="connsiteY1" fmla="*/ 2724 h 237499"/>
                  <a:gd name="connsiteX2" fmla="*/ 4610 w 231911"/>
                  <a:gd name="connsiteY2" fmla="*/ 2724 h 237499"/>
                  <a:gd name="connsiteX3" fmla="*/ 2096 w 231911"/>
                  <a:gd name="connsiteY3" fmla="*/ 7195 h 237499"/>
                  <a:gd name="connsiteX4" fmla="*/ 2096 w 231911"/>
                  <a:gd name="connsiteY4" fmla="*/ 107783 h 237499"/>
                  <a:gd name="connsiteX5" fmla="*/ 2096 w 231911"/>
                  <a:gd name="connsiteY5" fmla="*/ 108900 h 237499"/>
                  <a:gd name="connsiteX6" fmla="*/ 12154 w 231911"/>
                  <a:gd name="connsiteY6" fmla="*/ 108900 h 237499"/>
                  <a:gd name="connsiteX7" fmla="*/ 12154 w 231911"/>
                  <a:gd name="connsiteY7" fmla="*/ 107783 h 237499"/>
                  <a:gd name="connsiteX8" fmla="*/ 12154 w 231911"/>
                  <a:gd name="connsiteY8" fmla="*/ 16136 h 237499"/>
                  <a:gd name="connsiteX9" fmla="*/ 64684 w 231911"/>
                  <a:gd name="connsiteY9" fmla="*/ 46592 h 237499"/>
                  <a:gd name="connsiteX10" fmla="*/ 64684 w 231911"/>
                  <a:gd name="connsiteY10" fmla="*/ 143547 h 237499"/>
                  <a:gd name="connsiteX11" fmla="*/ 64963 w 231911"/>
                  <a:gd name="connsiteY11" fmla="*/ 145224 h 237499"/>
                  <a:gd name="connsiteX12" fmla="*/ 74742 w 231911"/>
                  <a:gd name="connsiteY12" fmla="*/ 145224 h 237499"/>
                  <a:gd name="connsiteX13" fmla="*/ 75022 w 231911"/>
                  <a:gd name="connsiteY13" fmla="*/ 143547 h 237499"/>
                  <a:gd name="connsiteX14" fmla="*/ 75022 w 231911"/>
                  <a:gd name="connsiteY14" fmla="*/ 52459 h 237499"/>
                  <a:gd name="connsiteX15" fmla="*/ 159125 w 231911"/>
                  <a:gd name="connsiteY15" fmla="*/ 101077 h 237499"/>
                  <a:gd name="connsiteX16" fmla="*/ 159125 w 231911"/>
                  <a:gd name="connsiteY16" fmla="*/ 197194 h 237499"/>
                  <a:gd name="connsiteX17" fmla="*/ 159963 w 231911"/>
                  <a:gd name="connsiteY17" fmla="*/ 199709 h 237499"/>
                  <a:gd name="connsiteX18" fmla="*/ 168904 w 231911"/>
                  <a:gd name="connsiteY18" fmla="*/ 199709 h 237499"/>
                  <a:gd name="connsiteX19" fmla="*/ 169742 w 231911"/>
                  <a:gd name="connsiteY19" fmla="*/ 197194 h 237499"/>
                  <a:gd name="connsiteX20" fmla="*/ 169742 w 231911"/>
                  <a:gd name="connsiteY20" fmla="*/ 106945 h 237499"/>
                  <a:gd name="connsiteX21" fmla="*/ 222272 w 231911"/>
                  <a:gd name="connsiteY21" fmla="*/ 137400 h 237499"/>
                  <a:gd name="connsiteX22" fmla="*/ 222272 w 231911"/>
                  <a:gd name="connsiteY22" fmla="*/ 235194 h 237499"/>
                  <a:gd name="connsiteX23" fmla="*/ 222272 w 231911"/>
                  <a:gd name="connsiteY23" fmla="*/ 236033 h 237499"/>
                  <a:gd name="connsiteX24" fmla="*/ 232330 w 231911"/>
                  <a:gd name="connsiteY24" fmla="*/ 236033 h 237499"/>
                  <a:gd name="connsiteX25" fmla="*/ 232330 w 231911"/>
                  <a:gd name="connsiteY25" fmla="*/ 235194 h 237499"/>
                  <a:gd name="connsiteX26" fmla="*/ 232330 w 231911"/>
                  <a:gd name="connsiteY26" fmla="*/ 134606 h 237499"/>
                  <a:gd name="connsiteX27" fmla="*/ 230095 w 231911"/>
                  <a:gd name="connsiteY27" fmla="*/ 129856 h 23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1911" h="237499">
                    <a:moveTo>
                      <a:pt x="230095" y="129856"/>
                    </a:moveTo>
                    <a:lnTo>
                      <a:pt x="9919" y="2724"/>
                    </a:lnTo>
                    <a:cubicBezTo>
                      <a:pt x="8243" y="1886"/>
                      <a:pt x="6287" y="1886"/>
                      <a:pt x="4610" y="2724"/>
                    </a:cubicBezTo>
                    <a:cubicBezTo>
                      <a:pt x="2934" y="3562"/>
                      <a:pt x="2096" y="5239"/>
                      <a:pt x="2096" y="7195"/>
                    </a:cubicBezTo>
                    <a:lnTo>
                      <a:pt x="2096" y="107783"/>
                    </a:lnTo>
                    <a:cubicBezTo>
                      <a:pt x="2096" y="108062"/>
                      <a:pt x="2096" y="108621"/>
                      <a:pt x="2096" y="108900"/>
                    </a:cubicBezTo>
                    <a:cubicBezTo>
                      <a:pt x="5169" y="110018"/>
                      <a:pt x="9081" y="110018"/>
                      <a:pt x="12154" y="108900"/>
                    </a:cubicBezTo>
                    <a:cubicBezTo>
                      <a:pt x="12154" y="108621"/>
                      <a:pt x="12154" y="108062"/>
                      <a:pt x="12154" y="107783"/>
                    </a:cubicBezTo>
                    <a:lnTo>
                      <a:pt x="12154" y="16136"/>
                    </a:lnTo>
                    <a:lnTo>
                      <a:pt x="64684" y="46592"/>
                    </a:lnTo>
                    <a:lnTo>
                      <a:pt x="64684" y="143547"/>
                    </a:lnTo>
                    <a:cubicBezTo>
                      <a:pt x="64684" y="144106"/>
                      <a:pt x="64684" y="144665"/>
                      <a:pt x="64963" y="145224"/>
                    </a:cubicBezTo>
                    <a:cubicBezTo>
                      <a:pt x="68037" y="146342"/>
                      <a:pt x="71669" y="146342"/>
                      <a:pt x="74742" y="145224"/>
                    </a:cubicBezTo>
                    <a:cubicBezTo>
                      <a:pt x="75022" y="144665"/>
                      <a:pt x="75022" y="144106"/>
                      <a:pt x="75022" y="143547"/>
                    </a:cubicBezTo>
                    <a:lnTo>
                      <a:pt x="75022" y="52459"/>
                    </a:lnTo>
                    <a:lnTo>
                      <a:pt x="159125" y="101077"/>
                    </a:lnTo>
                    <a:lnTo>
                      <a:pt x="159125" y="197194"/>
                    </a:lnTo>
                    <a:cubicBezTo>
                      <a:pt x="159125" y="198033"/>
                      <a:pt x="159404" y="199150"/>
                      <a:pt x="159963" y="199709"/>
                    </a:cubicBezTo>
                    <a:cubicBezTo>
                      <a:pt x="162757" y="200547"/>
                      <a:pt x="166110" y="200547"/>
                      <a:pt x="168904" y="199709"/>
                    </a:cubicBezTo>
                    <a:cubicBezTo>
                      <a:pt x="169463" y="198871"/>
                      <a:pt x="169742" y="198033"/>
                      <a:pt x="169742" y="197194"/>
                    </a:cubicBezTo>
                    <a:lnTo>
                      <a:pt x="169742" y="106945"/>
                    </a:lnTo>
                    <a:lnTo>
                      <a:pt x="222272" y="137400"/>
                    </a:lnTo>
                    <a:lnTo>
                      <a:pt x="222272" y="235194"/>
                    </a:lnTo>
                    <a:cubicBezTo>
                      <a:pt x="222272" y="235474"/>
                      <a:pt x="222272" y="235753"/>
                      <a:pt x="222272" y="236033"/>
                    </a:cubicBezTo>
                    <a:cubicBezTo>
                      <a:pt x="225345" y="237150"/>
                      <a:pt x="229257" y="237150"/>
                      <a:pt x="232330" y="236033"/>
                    </a:cubicBezTo>
                    <a:cubicBezTo>
                      <a:pt x="232330" y="235753"/>
                      <a:pt x="232330" y="235474"/>
                      <a:pt x="232330" y="235194"/>
                    </a:cubicBezTo>
                    <a:lnTo>
                      <a:pt x="232330" y="134606"/>
                    </a:lnTo>
                    <a:cubicBezTo>
                      <a:pt x="232610" y="132650"/>
                      <a:pt x="231771" y="130695"/>
                      <a:pt x="230095" y="129856"/>
                    </a:cubicBezTo>
                    <a:close/>
                  </a:path>
                </a:pathLst>
              </a:custGeom>
              <a:solidFill>
                <a:srgbClr val="5C5CA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2" name="Forma libre 61">
                <a:extLst>
                  <a:ext uri="{FF2B5EF4-FFF2-40B4-BE49-F238E27FC236}">
                    <a16:creationId xmlns:a16="http://schemas.microsoft.com/office/drawing/2014/main" id="{642C1680-2BC5-8347-8643-6368E7071A03}"/>
                  </a:ext>
                </a:extLst>
              </p:cNvPr>
              <p:cNvSpPr/>
              <p:nvPr/>
            </p:nvSpPr>
            <p:spPr>
              <a:xfrm>
                <a:off x="3896073" y="4275704"/>
                <a:ext cx="884569" cy="508374"/>
              </a:xfrm>
              <a:custGeom>
                <a:avLst/>
                <a:gdLst>
                  <a:gd name="connsiteX0" fmla="*/ 113162 w 243087"/>
                  <a:gd name="connsiteY0" fmla="*/ 66081 h 139705"/>
                  <a:gd name="connsiteX1" fmla="*/ 113162 w 243087"/>
                  <a:gd name="connsiteY1" fmla="*/ 58257 h 139705"/>
                  <a:gd name="connsiteX2" fmla="*/ 99470 w 243087"/>
                  <a:gd name="connsiteY2" fmla="*/ 58257 h 139705"/>
                  <a:gd name="connsiteX3" fmla="*/ 99470 w 243087"/>
                  <a:gd name="connsiteY3" fmla="*/ 66081 h 139705"/>
                  <a:gd name="connsiteX4" fmla="*/ 113162 w 243087"/>
                  <a:gd name="connsiteY4" fmla="*/ 66081 h 139705"/>
                  <a:gd name="connsiteX5" fmla="*/ 81588 w 243087"/>
                  <a:gd name="connsiteY5" fmla="*/ 47919 h 139705"/>
                  <a:gd name="connsiteX6" fmla="*/ 81588 w 243087"/>
                  <a:gd name="connsiteY6" fmla="*/ 40095 h 139705"/>
                  <a:gd name="connsiteX7" fmla="*/ 67897 w 243087"/>
                  <a:gd name="connsiteY7" fmla="*/ 40095 h 139705"/>
                  <a:gd name="connsiteX8" fmla="*/ 67897 w 243087"/>
                  <a:gd name="connsiteY8" fmla="*/ 47919 h 139705"/>
                  <a:gd name="connsiteX9" fmla="*/ 81588 w 243087"/>
                  <a:gd name="connsiteY9" fmla="*/ 47919 h 139705"/>
                  <a:gd name="connsiteX10" fmla="*/ 50294 w 243087"/>
                  <a:gd name="connsiteY10" fmla="*/ 29757 h 139705"/>
                  <a:gd name="connsiteX11" fmla="*/ 50294 w 243087"/>
                  <a:gd name="connsiteY11" fmla="*/ 21934 h 139705"/>
                  <a:gd name="connsiteX12" fmla="*/ 36603 w 243087"/>
                  <a:gd name="connsiteY12" fmla="*/ 21934 h 139705"/>
                  <a:gd name="connsiteX13" fmla="*/ 36603 w 243087"/>
                  <a:gd name="connsiteY13" fmla="*/ 29757 h 139705"/>
                  <a:gd name="connsiteX14" fmla="*/ 50294 w 243087"/>
                  <a:gd name="connsiteY14" fmla="*/ 29757 h 139705"/>
                  <a:gd name="connsiteX15" fmla="*/ 18721 w 243087"/>
                  <a:gd name="connsiteY15" fmla="*/ 11596 h 139705"/>
                  <a:gd name="connsiteX16" fmla="*/ 18721 w 243087"/>
                  <a:gd name="connsiteY16" fmla="*/ 3772 h 139705"/>
                  <a:gd name="connsiteX17" fmla="*/ 5029 w 243087"/>
                  <a:gd name="connsiteY17" fmla="*/ 3772 h 139705"/>
                  <a:gd name="connsiteX18" fmla="*/ 5029 w 243087"/>
                  <a:gd name="connsiteY18" fmla="*/ 11596 h 139705"/>
                  <a:gd name="connsiteX19" fmla="*/ 18721 w 243087"/>
                  <a:gd name="connsiteY19" fmla="*/ 11596 h 139705"/>
                  <a:gd name="connsiteX20" fmla="*/ 238897 w 243087"/>
                  <a:gd name="connsiteY20" fmla="*/ 138728 h 139705"/>
                  <a:gd name="connsiteX21" fmla="*/ 238897 w 243087"/>
                  <a:gd name="connsiteY21" fmla="*/ 130904 h 139705"/>
                  <a:gd name="connsiteX22" fmla="*/ 225205 w 243087"/>
                  <a:gd name="connsiteY22" fmla="*/ 130904 h 139705"/>
                  <a:gd name="connsiteX23" fmla="*/ 225205 w 243087"/>
                  <a:gd name="connsiteY23" fmla="*/ 138728 h 139705"/>
                  <a:gd name="connsiteX24" fmla="*/ 238897 w 243087"/>
                  <a:gd name="connsiteY24" fmla="*/ 138728 h 139705"/>
                  <a:gd name="connsiteX25" fmla="*/ 207323 w 243087"/>
                  <a:gd name="connsiteY25" fmla="*/ 120566 h 139705"/>
                  <a:gd name="connsiteX26" fmla="*/ 207323 w 243087"/>
                  <a:gd name="connsiteY26" fmla="*/ 112742 h 139705"/>
                  <a:gd name="connsiteX27" fmla="*/ 193632 w 243087"/>
                  <a:gd name="connsiteY27" fmla="*/ 112742 h 139705"/>
                  <a:gd name="connsiteX28" fmla="*/ 193632 w 243087"/>
                  <a:gd name="connsiteY28" fmla="*/ 120566 h 139705"/>
                  <a:gd name="connsiteX29" fmla="*/ 207323 w 243087"/>
                  <a:gd name="connsiteY29" fmla="*/ 120566 h 139705"/>
                  <a:gd name="connsiteX30" fmla="*/ 176029 w 243087"/>
                  <a:gd name="connsiteY30" fmla="*/ 102404 h 139705"/>
                  <a:gd name="connsiteX31" fmla="*/ 176029 w 243087"/>
                  <a:gd name="connsiteY31" fmla="*/ 94581 h 139705"/>
                  <a:gd name="connsiteX32" fmla="*/ 162338 w 243087"/>
                  <a:gd name="connsiteY32" fmla="*/ 94581 h 139705"/>
                  <a:gd name="connsiteX33" fmla="*/ 162338 w 243087"/>
                  <a:gd name="connsiteY33" fmla="*/ 102404 h 139705"/>
                  <a:gd name="connsiteX34" fmla="*/ 176029 w 243087"/>
                  <a:gd name="connsiteY34" fmla="*/ 102404 h 139705"/>
                  <a:gd name="connsiteX35" fmla="*/ 144456 w 243087"/>
                  <a:gd name="connsiteY35" fmla="*/ 84242 h 139705"/>
                  <a:gd name="connsiteX36" fmla="*/ 144456 w 243087"/>
                  <a:gd name="connsiteY36" fmla="*/ 76419 h 139705"/>
                  <a:gd name="connsiteX37" fmla="*/ 130764 w 243087"/>
                  <a:gd name="connsiteY37" fmla="*/ 76419 h 139705"/>
                  <a:gd name="connsiteX38" fmla="*/ 130764 w 243087"/>
                  <a:gd name="connsiteY38" fmla="*/ 84242 h 139705"/>
                  <a:gd name="connsiteX39" fmla="*/ 144456 w 243087"/>
                  <a:gd name="connsiteY39" fmla="*/ 84242 h 139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43087" h="139705">
                    <a:moveTo>
                      <a:pt x="113162" y="66081"/>
                    </a:moveTo>
                    <a:cubicBezTo>
                      <a:pt x="117073" y="63845"/>
                      <a:pt x="117073" y="60492"/>
                      <a:pt x="113162" y="58257"/>
                    </a:cubicBezTo>
                    <a:cubicBezTo>
                      <a:pt x="109250" y="56022"/>
                      <a:pt x="103382" y="56022"/>
                      <a:pt x="99470" y="58257"/>
                    </a:cubicBezTo>
                    <a:cubicBezTo>
                      <a:pt x="95559" y="60492"/>
                      <a:pt x="95559" y="63845"/>
                      <a:pt x="99470" y="66081"/>
                    </a:cubicBezTo>
                    <a:cubicBezTo>
                      <a:pt x="103103" y="68316"/>
                      <a:pt x="109250" y="68316"/>
                      <a:pt x="113162" y="66081"/>
                    </a:cubicBezTo>
                    <a:close/>
                    <a:moveTo>
                      <a:pt x="81588" y="47919"/>
                    </a:moveTo>
                    <a:cubicBezTo>
                      <a:pt x="85500" y="45684"/>
                      <a:pt x="85500" y="42331"/>
                      <a:pt x="81588" y="40095"/>
                    </a:cubicBezTo>
                    <a:cubicBezTo>
                      <a:pt x="77676" y="37860"/>
                      <a:pt x="71809" y="37860"/>
                      <a:pt x="67897" y="40095"/>
                    </a:cubicBezTo>
                    <a:cubicBezTo>
                      <a:pt x="63985" y="42331"/>
                      <a:pt x="63985" y="45684"/>
                      <a:pt x="67897" y="47919"/>
                    </a:cubicBezTo>
                    <a:cubicBezTo>
                      <a:pt x="71809" y="50154"/>
                      <a:pt x="77956" y="50154"/>
                      <a:pt x="81588" y="47919"/>
                    </a:cubicBezTo>
                    <a:close/>
                    <a:moveTo>
                      <a:pt x="50294" y="29757"/>
                    </a:moveTo>
                    <a:cubicBezTo>
                      <a:pt x="54206" y="27522"/>
                      <a:pt x="54206" y="24169"/>
                      <a:pt x="50294" y="21934"/>
                    </a:cubicBezTo>
                    <a:cubicBezTo>
                      <a:pt x="46382" y="19698"/>
                      <a:pt x="40515" y="19698"/>
                      <a:pt x="36603" y="21934"/>
                    </a:cubicBezTo>
                    <a:cubicBezTo>
                      <a:pt x="32691" y="24169"/>
                      <a:pt x="32691" y="27522"/>
                      <a:pt x="36603" y="29757"/>
                    </a:cubicBezTo>
                    <a:cubicBezTo>
                      <a:pt x="40235" y="31993"/>
                      <a:pt x="46382" y="31993"/>
                      <a:pt x="50294" y="29757"/>
                    </a:cubicBezTo>
                    <a:close/>
                    <a:moveTo>
                      <a:pt x="18721" y="11596"/>
                    </a:moveTo>
                    <a:cubicBezTo>
                      <a:pt x="22632" y="9360"/>
                      <a:pt x="22632" y="6007"/>
                      <a:pt x="18721" y="3772"/>
                    </a:cubicBezTo>
                    <a:cubicBezTo>
                      <a:pt x="14809" y="1537"/>
                      <a:pt x="8941" y="1537"/>
                      <a:pt x="5029" y="3772"/>
                    </a:cubicBezTo>
                    <a:cubicBezTo>
                      <a:pt x="1118" y="6007"/>
                      <a:pt x="1118" y="9360"/>
                      <a:pt x="5029" y="11596"/>
                    </a:cubicBezTo>
                    <a:cubicBezTo>
                      <a:pt x="8941" y="13831"/>
                      <a:pt x="15088" y="13831"/>
                      <a:pt x="18721" y="11596"/>
                    </a:cubicBezTo>
                    <a:close/>
                    <a:moveTo>
                      <a:pt x="238897" y="138728"/>
                    </a:moveTo>
                    <a:cubicBezTo>
                      <a:pt x="242808" y="136492"/>
                      <a:pt x="242808" y="133139"/>
                      <a:pt x="238897" y="130904"/>
                    </a:cubicBezTo>
                    <a:cubicBezTo>
                      <a:pt x="234985" y="128669"/>
                      <a:pt x="229117" y="128669"/>
                      <a:pt x="225205" y="130904"/>
                    </a:cubicBezTo>
                    <a:cubicBezTo>
                      <a:pt x="221294" y="133139"/>
                      <a:pt x="221294" y="136492"/>
                      <a:pt x="225205" y="138728"/>
                    </a:cubicBezTo>
                    <a:cubicBezTo>
                      <a:pt x="228838" y="140963"/>
                      <a:pt x="234985" y="140963"/>
                      <a:pt x="238897" y="138728"/>
                    </a:cubicBezTo>
                    <a:close/>
                    <a:moveTo>
                      <a:pt x="207323" y="120566"/>
                    </a:moveTo>
                    <a:cubicBezTo>
                      <a:pt x="211235" y="118331"/>
                      <a:pt x="211235" y="114978"/>
                      <a:pt x="207323" y="112742"/>
                    </a:cubicBezTo>
                    <a:cubicBezTo>
                      <a:pt x="203411" y="110507"/>
                      <a:pt x="197544" y="110507"/>
                      <a:pt x="193632" y="112742"/>
                    </a:cubicBezTo>
                    <a:cubicBezTo>
                      <a:pt x="189720" y="114978"/>
                      <a:pt x="189720" y="118331"/>
                      <a:pt x="193632" y="120566"/>
                    </a:cubicBezTo>
                    <a:cubicBezTo>
                      <a:pt x="197544" y="122801"/>
                      <a:pt x="203691" y="122801"/>
                      <a:pt x="207323" y="120566"/>
                    </a:cubicBezTo>
                    <a:close/>
                    <a:moveTo>
                      <a:pt x="176029" y="102404"/>
                    </a:moveTo>
                    <a:cubicBezTo>
                      <a:pt x="179941" y="100169"/>
                      <a:pt x="179941" y="96816"/>
                      <a:pt x="176029" y="94581"/>
                    </a:cubicBezTo>
                    <a:cubicBezTo>
                      <a:pt x="172117" y="92345"/>
                      <a:pt x="166250" y="92345"/>
                      <a:pt x="162338" y="94581"/>
                    </a:cubicBezTo>
                    <a:cubicBezTo>
                      <a:pt x="158426" y="96816"/>
                      <a:pt x="158426" y="100169"/>
                      <a:pt x="162338" y="102404"/>
                    </a:cubicBezTo>
                    <a:cubicBezTo>
                      <a:pt x="165970" y="104639"/>
                      <a:pt x="172117" y="104639"/>
                      <a:pt x="176029" y="102404"/>
                    </a:cubicBezTo>
                    <a:close/>
                    <a:moveTo>
                      <a:pt x="144456" y="84242"/>
                    </a:moveTo>
                    <a:cubicBezTo>
                      <a:pt x="148367" y="82007"/>
                      <a:pt x="148367" y="78654"/>
                      <a:pt x="144456" y="76419"/>
                    </a:cubicBezTo>
                    <a:cubicBezTo>
                      <a:pt x="140544" y="74184"/>
                      <a:pt x="134676" y="74184"/>
                      <a:pt x="130764" y="76419"/>
                    </a:cubicBezTo>
                    <a:cubicBezTo>
                      <a:pt x="126853" y="78654"/>
                      <a:pt x="126853" y="82007"/>
                      <a:pt x="130764" y="84242"/>
                    </a:cubicBezTo>
                    <a:cubicBezTo>
                      <a:pt x="134676" y="86478"/>
                      <a:pt x="140823" y="86478"/>
                      <a:pt x="144456" y="84242"/>
                    </a:cubicBezTo>
                    <a:close/>
                  </a:path>
                </a:pathLst>
              </a:custGeom>
              <a:solidFill>
                <a:srgbClr val="41368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3" name="Forma libre 62">
                <a:extLst>
                  <a:ext uri="{FF2B5EF4-FFF2-40B4-BE49-F238E27FC236}">
                    <a16:creationId xmlns:a16="http://schemas.microsoft.com/office/drawing/2014/main" id="{FBC1DFFD-74F3-6648-AEEA-D3DEB60A9C91}"/>
                  </a:ext>
                </a:extLst>
              </p:cNvPr>
              <p:cNvSpPr/>
              <p:nvPr/>
            </p:nvSpPr>
            <p:spPr>
              <a:xfrm>
                <a:off x="3912852" y="3924672"/>
                <a:ext cx="843897" cy="864231"/>
              </a:xfrm>
              <a:custGeom>
                <a:avLst/>
                <a:gdLst>
                  <a:gd name="connsiteX0" fmla="*/ 230095 w 231911"/>
                  <a:gd name="connsiteY0" fmla="*/ 129856 h 237499"/>
                  <a:gd name="connsiteX1" fmla="*/ 9919 w 231911"/>
                  <a:gd name="connsiteY1" fmla="*/ 2724 h 237499"/>
                  <a:gd name="connsiteX2" fmla="*/ 4610 w 231911"/>
                  <a:gd name="connsiteY2" fmla="*/ 2724 h 237499"/>
                  <a:gd name="connsiteX3" fmla="*/ 2096 w 231911"/>
                  <a:gd name="connsiteY3" fmla="*/ 7195 h 237499"/>
                  <a:gd name="connsiteX4" fmla="*/ 2096 w 231911"/>
                  <a:gd name="connsiteY4" fmla="*/ 107783 h 237499"/>
                  <a:gd name="connsiteX5" fmla="*/ 2096 w 231911"/>
                  <a:gd name="connsiteY5" fmla="*/ 108901 h 237499"/>
                  <a:gd name="connsiteX6" fmla="*/ 12154 w 231911"/>
                  <a:gd name="connsiteY6" fmla="*/ 108901 h 237499"/>
                  <a:gd name="connsiteX7" fmla="*/ 12154 w 231911"/>
                  <a:gd name="connsiteY7" fmla="*/ 107783 h 237499"/>
                  <a:gd name="connsiteX8" fmla="*/ 12154 w 231911"/>
                  <a:gd name="connsiteY8" fmla="*/ 16136 h 237499"/>
                  <a:gd name="connsiteX9" fmla="*/ 64684 w 231911"/>
                  <a:gd name="connsiteY9" fmla="*/ 46592 h 237499"/>
                  <a:gd name="connsiteX10" fmla="*/ 64684 w 231911"/>
                  <a:gd name="connsiteY10" fmla="*/ 143547 h 237499"/>
                  <a:gd name="connsiteX11" fmla="*/ 64963 w 231911"/>
                  <a:gd name="connsiteY11" fmla="*/ 145224 h 237499"/>
                  <a:gd name="connsiteX12" fmla="*/ 74742 w 231911"/>
                  <a:gd name="connsiteY12" fmla="*/ 145224 h 237499"/>
                  <a:gd name="connsiteX13" fmla="*/ 75022 w 231911"/>
                  <a:gd name="connsiteY13" fmla="*/ 143547 h 237499"/>
                  <a:gd name="connsiteX14" fmla="*/ 75022 w 231911"/>
                  <a:gd name="connsiteY14" fmla="*/ 52459 h 237499"/>
                  <a:gd name="connsiteX15" fmla="*/ 159125 w 231911"/>
                  <a:gd name="connsiteY15" fmla="*/ 101077 h 237499"/>
                  <a:gd name="connsiteX16" fmla="*/ 159125 w 231911"/>
                  <a:gd name="connsiteY16" fmla="*/ 197194 h 237499"/>
                  <a:gd name="connsiteX17" fmla="*/ 159963 w 231911"/>
                  <a:gd name="connsiteY17" fmla="*/ 199709 h 237499"/>
                  <a:gd name="connsiteX18" fmla="*/ 168904 w 231911"/>
                  <a:gd name="connsiteY18" fmla="*/ 199709 h 237499"/>
                  <a:gd name="connsiteX19" fmla="*/ 169742 w 231911"/>
                  <a:gd name="connsiteY19" fmla="*/ 197194 h 237499"/>
                  <a:gd name="connsiteX20" fmla="*/ 169742 w 231911"/>
                  <a:gd name="connsiteY20" fmla="*/ 106945 h 237499"/>
                  <a:gd name="connsiteX21" fmla="*/ 222272 w 231911"/>
                  <a:gd name="connsiteY21" fmla="*/ 137400 h 237499"/>
                  <a:gd name="connsiteX22" fmla="*/ 222272 w 231911"/>
                  <a:gd name="connsiteY22" fmla="*/ 235194 h 237499"/>
                  <a:gd name="connsiteX23" fmla="*/ 222272 w 231911"/>
                  <a:gd name="connsiteY23" fmla="*/ 236033 h 237499"/>
                  <a:gd name="connsiteX24" fmla="*/ 232330 w 231911"/>
                  <a:gd name="connsiteY24" fmla="*/ 236033 h 237499"/>
                  <a:gd name="connsiteX25" fmla="*/ 232330 w 231911"/>
                  <a:gd name="connsiteY25" fmla="*/ 235194 h 237499"/>
                  <a:gd name="connsiteX26" fmla="*/ 232330 w 231911"/>
                  <a:gd name="connsiteY26" fmla="*/ 134606 h 237499"/>
                  <a:gd name="connsiteX27" fmla="*/ 230095 w 231911"/>
                  <a:gd name="connsiteY27" fmla="*/ 129856 h 23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1911" h="237499">
                    <a:moveTo>
                      <a:pt x="230095" y="129856"/>
                    </a:moveTo>
                    <a:lnTo>
                      <a:pt x="9919" y="2724"/>
                    </a:lnTo>
                    <a:cubicBezTo>
                      <a:pt x="8243" y="1886"/>
                      <a:pt x="6287" y="1886"/>
                      <a:pt x="4610" y="2724"/>
                    </a:cubicBezTo>
                    <a:cubicBezTo>
                      <a:pt x="2934" y="3562"/>
                      <a:pt x="2096" y="5239"/>
                      <a:pt x="2096" y="7195"/>
                    </a:cubicBezTo>
                    <a:lnTo>
                      <a:pt x="2096" y="107783"/>
                    </a:lnTo>
                    <a:cubicBezTo>
                      <a:pt x="2096" y="108062"/>
                      <a:pt x="2096" y="108621"/>
                      <a:pt x="2096" y="108901"/>
                    </a:cubicBezTo>
                    <a:cubicBezTo>
                      <a:pt x="5169" y="110018"/>
                      <a:pt x="9081" y="110018"/>
                      <a:pt x="12154" y="108901"/>
                    </a:cubicBezTo>
                    <a:cubicBezTo>
                      <a:pt x="12154" y="108621"/>
                      <a:pt x="12154" y="108062"/>
                      <a:pt x="12154" y="107783"/>
                    </a:cubicBezTo>
                    <a:lnTo>
                      <a:pt x="12154" y="16136"/>
                    </a:lnTo>
                    <a:lnTo>
                      <a:pt x="64684" y="46592"/>
                    </a:lnTo>
                    <a:lnTo>
                      <a:pt x="64684" y="143547"/>
                    </a:lnTo>
                    <a:cubicBezTo>
                      <a:pt x="64684" y="144106"/>
                      <a:pt x="64684" y="144665"/>
                      <a:pt x="64963" y="145224"/>
                    </a:cubicBezTo>
                    <a:cubicBezTo>
                      <a:pt x="68037" y="146342"/>
                      <a:pt x="71669" y="146342"/>
                      <a:pt x="74742" y="145224"/>
                    </a:cubicBezTo>
                    <a:cubicBezTo>
                      <a:pt x="75022" y="144665"/>
                      <a:pt x="75022" y="144106"/>
                      <a:pt x="75022" y="143547"/>
                    </a:cubicBezTo>
                    <a:lnTo>
                      <a:pt x="75022" y="52459"/>
                    </a:lnTo>
                    <a:lnTo>
                      <a:pt x="159125" y="101077"/>
                    </a:lnTo>
                    <a:lnTo>
                      <a:pt x="159125" y="197194"/>
                    </a:lnTo>
                    <a:cubicBezTo>
                      <a:pt x="159125" y="198033"/>
                      <a:pt x="159404" y="199150"/>
                      <a:pt x="159963" y="199709"/>
                    </a:cubicBezTo>
                    <a:cubicBezTo>
                      <a:pt x="162757" y="200547"/>
                      <a:pt x="166110" y="200547"/>
                      <a:pt x="168904" y="199709"/>
                    </a:cubicBezTo>
                    <a:cubicBezTo>
                      <a:pt x="169463" y="198871"/>
                      <a:pt x="169742" y="198033"/>
                      <a:pt x="169742" y="197194"/>
                    </a:cubicBezTo>
                    <a:lnTo>
                      <a:pt x="169742" y="106945"/>
                    </a:lnTo>
                    <a:lnTo>
                      <a:pt x="222272" y="137400"/>
                    </a:lnTo>
                    <a:lnTo>
                      <a:pt x="222272" y="235194"/>
                    </a:lnTo>
                    <a:cubicBezTo>
                      <a:pt x="222272" y="235474"/>
                      <a:pt x="222272" y="235753"/>
                      <a:pt x="222272" y="236033"/>
                    </a:cubicBezTo>
                    <a:cubicBezTo>
                      <a:pt x="225345" y="237150"/>
                      <a:pt x="229257" y="237150"/>
                      <a:pt x="232330" y="236033"/>
                    </a:cubicBezTo>
                    <a:cubicBezTo>
                      <a:pt x="232330" y="235753"/>
                      <a:pt x="232330" y="235474"/>
                      <a:pt x="232330" y="235194"/>
                    </a:cubicBezTo>
                    <a:lnTo>
                      <a:pt x="232330" y="134606"/>
                    </a:lnTo>
                    <a:cubicBezTo>
                      <a:pt x="232610" y="132650"/>
                      <a:pt x="231772" y="130695"/>
                      <a:pt x="230095" y="129856"/>
                    </a:cubicBezTo>
                    <a:close/>
                  </a:path>
                </a:pathLst>
              </a:custGeom>
              <a:solidFill>
                <a:srgbClr val="5C5CA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4" name="Forma libre 63">
                <a:extLst>
                  <a:ext uri="{FF2B5EF4-FFF2-40B4-BE49-F238E27FC236}">
                    <a16:creationId xmlns:a16="http://schemas.microsoft.com/office/drawing/2014/main" id="{8EB76F9B-F065-CF43-B0EF-40F186AC1F85}"/>
                  </a:ext>
                </a:extLst>
              </p:cNvPr>
              <p:cNvSpPr/>
              <p:nvPr/>
            </p:nvSpPr>
            <p:spPr>
              <a:xfrm>
                <a:off x="2942955" y="2225579"/>
                <a:ext cx="823563" cy="477869"/>
              </a:xfrm>
              <a:custGeom>
                <a:avLst/>
                <a:gdLst>
                  <a:gd name="connsiteX0" fmla="*/ 221132 w 226323"/>
                  <a:gd name="connsiteY0" fmla="*/ 74005 h 131323"/>
                  <a:gd name="connsiteX1" fmla="*/ 126692 w 226323"/>
                  <a:gd name="connsiteY1" fmla="*/ 128770 h 131323"/>
                  <a:gd name="connsiteX2" fmla="*/ 99589 w 226323"/>
                  <a:gd name="connsiteY2" fmla="*/ 127652 h 131323"/>
                  <a:gd name="connsiteX3" fmla="*/ 8780 w 226323"/>
                  <a:gd name="connsiteY3" fmla="*/ 75123 h 131323"/>
                  <a:gd name="connsiteX4" fmla="*/ 6824 w 226323"/>
                  <a:gd name="connsiteY4" fmla="*/ 59476 h 131323"/>
                  <a:gd name="connsiteX5" fmla="*/ 101545 w 226323"/>
                  <a:gd name="connsiteY5" fmla="*/ 4711 h 131323"/>
                  <a:gd name="connsiteX6" fmla="*/ 128647 w 226323"/>
                  <a:gd name="connsiteY6" fmla="*/ 5829 h 131323"/>
                  <a:gd name="connsiteX7" fmla="*/ 219456 w 226323"/>
                  <a:gd name="connsiteY7" fmla="*/ 58358 h 131323"/>
                  <a:gd name="connsiteX8" fmla="*/ 221132 w 226323"/>
                  <a:gd name="connsiteY8" fmla="*/ 74005 h 13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323" h="131323">
                    <a:moveTo>
                      <a:pt x="221132" y="74005"/>
                    </a:moveTo>
                    <a:lnTo>
                      <a:pt x="126692" y="128770"/>
                    </a:lnTo>
                    <a:cubicBezTo>
                      <a:pt x="119706" y="132682"/>
                      <a:pt x="107692" y="132123"/>
                      <a:pt x="99589" y="127652"/>
                    </a:cubicBezTo>
                    <a:lnTo>
                      <a:pt x="8780" y="75123"/>
                    </a:lnTo>
                    <a:cubicBezTo>
                      <a:pt x="677" y="70653"/>
                      <a:pt x="-161" y="63388"/>
                      <a:pt x="6824" y="59476"/>
                    </a:cubicBezTo>
                    <a:lnTo>
                      <a:pt x="101545" y="4711"/>
                    </a:lnTo>
                    <a:cubicBezTo>
                      <a:pt x="108530" y="800"/>
                      <a:pt x="120544" y="1359"/>
                      <a:pt x="128647" y="5829"/>
                    </a:cubicBezTo>
                    <a:lnTo>
                      <a:pt x="219456" y="58358"/>
                    </a:lnTo>
                    <a:cubicBezTo>
                      <a:pt x="227280" y="63108"/>
                      <a:pt x="228118" y="70094"/>
                      <a:pt x="221132" y="74005"/>
                    </a:cubicBezTo>
                    <a:close/>
                  </a:path>
                </a:pathLst>
              </a:custGeom>
              <a:solidFill>
                <a:srgbClr val="D9BED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5" name="Forma libre 64">
                <a:extLst>
                  <a:ext uri="{FF2B5EF4-FFF2-40B4-BE49-F238E27FC236}">
                    <a16:creationId xmlns:a16="http://schemas.microsoft.com/office/drawing/2014/main" id="{46E9D495-9A79-3044-B5FE-99CF55970FC1}"/>
                  </a:ext>
                </a:extLst>
              </p:cNvPr>
              <p:cNvSpPr/>
              <p:nvPr/>
            </p:nvSpPr>
            <p:spPr>
              <a:xfrm>
                <a:off x="3350590" y="2466913"/>
                <a:ext cx="416867" cy="1504780"/>
              </a:xfrm>
              <a:custGeom>
                <a:avLst/>
                <a:gdLst>
                  <a:gd name="connsiteX0" fmla="*/ 113860 w 114558"/>
                  <a:gd name="connsiteY0" fmla="*/ 348007 h 413528"/>
                  <a:gd name="connsiteX1" fmla="*/ 113860 w 114558"/>
                  <a:gd name="connsiteY1" fmla="*/ 2096 h 413528"/>
                  <a:gd name="connsiteX2" fmla="*/ 113860 w 114558"/>
                  <a:gd name="connsiteY2" fmla="*/ 2096 h 413528"/>
                  <a:gd name="connsiteX3" fmla="*/ 113860 w 114558"/>
                  <a:gd name="connsiteY3" fmla="*/ 2096 h 413528"/>
                  <a:gd name="connsiteX4" fmla="*/ 109389 w 114558"/>
                  <a:gd name="connsiteY4" fmla="*/ 7684 h 413528"/>
                  <a:gd name="connsiteX5" fmla="*/ 14669 w 114558"/>
                  <a:gd name="connsiteY5" fmla="*/ 62448 h 413528"/>
                  <a:gd name="connsiteX6" fmla="*/ 2096 w 114558"/>
                  <a:gd name="connsiteY6" fmla="*/ 64963 h 413528"/>
                  <a:gd name="connsiteX7" fmla="*/ 2096 w 114558"/>
                  <a:gd name="connsiteY7" fmla="*/ 413109 h 413528"/>
                  <a:gd name="connsiteX8" fmla="*/ 14669 w 114558"/>
                  <a:gd name="connsiteY8" fmla="*/ 410595 h 413528"/>
                  <a:gd name="connsiteX9" fmla="*/ 109389 w 114558"/>
                  <a:gd name="connsiteY9" fmla="*/ 355830 h 413528"/>
                  <a:gd name="connsiteX10" fmla="*/ 113860 w 114558"/>
                  <a:gd name="connsiteY10" fmla="*/ 348007 h 413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58" h="413528">
                    <a:moveTo>
                      <a:pt x="113860" y="348007"/>
                    </a:moveTo>
                    <a:lnTo>
                      <a:pt x="113860" y="2096"/>
                    </a:lnTo>
                    <a:cubicBezTo>
                      <a:pt x="113860" y="2096"/>
                      <a:pt x="113860" y="2096"/>
                      <a:pt x="113860" y="2096"/>
                    </a:cubicBezTo>
                    <a:cubicBezTo>
                      <a:pt x="113860" y="2096"/>
                      <a:pt x="113860" y="2096"/>
                      <a:pt x="113860" y="2096"/>
                    </a:cubicBezTo>
                    <a:cubicBezTo>
                      <a:pt x="113301" y="4051"/>
                      <a:pt x="111904" y="6007"/>
                      <a:pt x="109389" y="7684"/>
                    </a:cubicBezTo>
                    <a:lnTo>
                      <a:pt x="14669" y="62448"/>
                    </a:lnTo>
                    <a:cubicBezTo>
                      <a:pt x="11316" y="64404"/>
                      <a:pt x="6846" y="65243"/>
                      <a:pt x="2096" y="64963"/>
                    </a:cubicBezTo>
                    <a:lnTo>
                      <a:pt x="2096" y="413109"/>
                    </a:lnTo>
                    <a:cubicBezTo>
                      <a:pt x="6846" y="413109"/>
                      <a:pt x="11316" y="412271"/>
                      <a:pt x="14669" y="410595"/>
                    </a:cubicBezTo>
                    <a:lnTo>
                      <a:pt x="109389" y="355830"/>
                    </a:lnTo>
                    <a:cubicBezTo>
                      <a:pt x="112742" y="353874"/>
                      <a:pt x="114419" y="350801"/>
                      <a:pt x="113860" y="348007"/>
                    </a:cubicBezTo>
                    <a:close/>
                  </a:path>
                </a:pathLst>
              </a:custGeom>
              <a:solidFill>
                <a:srgbClr val="DE85B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6" name="Forma libre 65">
                <a:extLst>
                  <a:ext uri="{FF2B5EF4-FFF2-40B4-BE49-F238E27FC236}">
                    <a16:creationId xmlns:a16="http://schemas.microsoft.com/office/drawing/2014/main" id="{9F651C47-327A-BF40-A38B-807E69BAE350}"/>
                  </a:ext>
                </a:extLst>
              </p:cNvPr>
              <p:cNvSpPr/>
              <p:nvPr/>
            </p:nvSpPr>
            <p:spPr>
              <a:xfrm>
                <a:off x="2943268" y="2463864"/>
                <a:ext cx="416867" cy="1514951"/>
              </a:xfrm>
              <a:custGeom>
                <a:avLst/>
                <a:gdLst>
                  <a:gd name="connsiteX0" fmla="*/ 99503 w 114558"/>
                  <a:gd name="connsiteY0" fmla="*/ 62169 h 416322"/>
                  <a:gd name="connsiteX1" fmla="*/ 8694 w 114558"/>
                  <a:gd name="connsiteY1" fmla="*/ 9640 h 416322"/>
                  <a:gd name="connsiteX2" fmla="*/ 2268 w 114558"/>
                  <a:gd name="connsiteY2" fmla="*/ 2096 h 416322"/>
                  <a:gd name="connsiteX3" fmla="*/ 2268 w 114558"/>
                  <a:gd name="connsiteY3" fmla="*/ 347727 h 416322"/>
                  <a:gd name="connsiteX4" fmla="*/ 8694 w 114558"/>
                  <a:gd name="connsiteY4" fmla="*/ 357786 h 416322"/>
                  <a:gd name="connsiteX5" fmla="*/ 99503 w 114558"/>
                  <a:gd name="connsiteY5" fmla="*/ 410315 h 416322"/>
                  <a:gd name="connsiteX6" fmla="*/ 114032 w 114558"/>
                  <a:gd name="connsiteY6" fmla="*/ 414227 h 416322"/>
                  <a:gd name="connsiteX7" fmla="*/ 114032 w 114558"/>
                  <a:gd name="connsiteY7" fmla="*/ 65801 h 416322"/>
                  <a:gd name="connsiteX8" fmla="*/ 99503 w 114558"/>
                  <a:gd name="connsiteY8" fmla="*/ 62169 h 416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58" h="416322">
                    <a:moveTo>
                      <a:pt x="99503" y="62169"/>
                    </a:moveTo>
                    <a:lnTo>
                      <a:pt x="8694" y="9640"/>
                    </a:lnTo>
                    <a:cubicBezTo>
                      <a:pt x="4782" y="7404"/>
                      <a:pt x="2827" y="4610"/>
                      <a:pt x="2268" y="2096"/>
                    </a:cubicBezTo>
                    <a:lnTo>
                      <a:pt x="2268" y="347727"/>
                    </a:lnTo>
                    <a:cubicBezTo>
                      <a:pt x="1430" y="351080"/>
                      <a:pt x="3665" y="354992"/>
                      <a:pt x="8694" y="357786"/>
                    </a:cubicBezTo>
                    <a:lnTo>
                      <a:pt x="99503" y="410315"/>
                    </a:lnTo>
                    <a:cubicBezTo>
                      <a:pt x="103694" y="412830"/>
                      <a:pt x="109003" y="413948"/>
                      <a:pt x="114032" y="414227"/>
                    </a:cubicBezTo>
                    <a:lnTo>
                      <a:pt x="114032" y="65801"/>
                    </a:lnTo>
                    <a:cubicBezTo>
                      <a:pt x="108723" y="65801"/>
                      <a:pt x="103694" y="64404"/>
                      <a:pt x="99503" y="62169"/>
                    </a:cubicBezTo>
                    <a:close/>
                  </a:path>
                </a:pathLst>
              </a:custGeom>
              <a:solidFill>
                <a:srgbClr val="8DCE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7" name="Forma libre 66">
                <a:extLst>
                  <a:ext uri="{FF2B5EF4-FFF2-40B4-BE49-F238E27FC236}">
                    <a16:creationId xmlns:a16="http://schemas.microsoft.com/office/drawing/2014/main" id="{92F8D996-AEE9-5F44-A855-3FFD9288A4BD}"/>
                  </a:ext>
                </a:extLst>
              </p:cNvPr>
              <p:cNvSpPr/>
              <p:nvPr/>
            </p:nvSpPr>
            <p:spPr>
              <a:xfrm>
                <a:off x="2943268" y="2463864"/>
                <a:ext cx="416867" cy="1514951"/>
              </a:xfrm>
              <a:custGeom>
                <a:avLst/>
                <a:gdLst>
                  <a:gd name="connsiteX0" fmla="*/ 99503 w 114558"/>
                  <a:gd name="connsiteY0" fmla="*/ 62169 h 416322"/>
                  <a:gd name="connsiteX1" fmla="*/ 8694 w 114558"/>
                  <a:gd name="connsiteY1" fmla="*/ 9640 h 416322"/>
                  <a:gd name="connsiteX2" fmla="*/ 2268 w 114558"/>
                  <a:gd name="connsiteY2" fmla="*/ 2096 h 416322"/>
                  <a:gd name="connsiteX3" fmla="*/ 2268 w 114558"/>
                  <a:gd name="connsiteY3" fmla="*/ 347727 h 416322"/>
                  <a:gd name="connsiteX4" fmla="*/ 8694 w 114558"/>
                  <a:gd name="connsiteY4" fmla="*/ 357786 h 416322"/>
                  <a:gd name="connsiteX5" fmla="*/ 99503 w 114558"/>
                  <a:gd name="connsiteY5" fmla="*/ 410315 h 416322"/>
                  <a:gd name="connsiteX6" fmla="*/ 114032 w 114558"/>
                  <a:gd name="connsiteY6" fmla="*/ 414227 h 416322"/>
                  <a:gd name="connsiteX7" fmla="*/ 114032 w 114558"/>
                  <a:gd name="connsiteY7" fmla="*/ 65801 h 416322"/>
                  <a:gd name="connsiteX8" fmla="*/ 99503 w 114558"/>
                  <a:gd name="connsiteY8" fmla="*/ 62169 h 416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58" h="416322">
                    <a:moveTo>
                      <a:pt x="99503" y="62169"/>
                    </a:moveTo>
                    <a:lnTo>
                      <a:pt x="8694" y="9640"/>
                    </a:lnTo>
                    <a:cubicBezTo>
                      <a:pt x="4782" y="7404"/>
                      <a:pt x="2827" y="4610"/>
                      <a:pt x="2268" y="2096"/>
                    </a:cubicBezTo>
                    <a:lnTo>
                      <a:pt x="2268" y="347727"/>
                    </a:lnTo>
                    <a:cubicBezTo>
                      <a:pt x="1430" y="351080"/>
                      <a:pt x="3665" y="354992"/>
                      <a:pt x="8694" y="357786"/>
                    </a:cubicBezTo>
                    <a:lnTo>
                      <a:pt x="99503" y="410315"/>
                    </a:lnTo>
                    <a:cubicBezTo>
                      <a:pt x="103694" y="412830"/>
                      <a:pt x="109003" y="413948"/>
                      <a:pt x="114032" y="414227"/>
                    </a:cubicBezTo>
                    <a:lnTo>
                      <a:pt x="114032" y="65801"/>
                    </a:lnTo>
                    <a:cubicBezTo>
                      <a:pt x="108723" y="65801"/>
                      <a:pt x="103694" y="64404"/>
                      <a:pt x="99503" y="62169"/>
                    </a:cubicBezTo>
                    <a:close/>
                  </a:path>
                </a:pathLst>
              </a:custGeom>
              <a:solidFill>
                <a:srgbClr val="9843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8" name="Forma libre 67">
                <a:extLst>
                  <a:ext uri="{FF2B5EF4-FFF2-40B4-BE49-F238E27FC236}">
                    <a16:creationId xmlns:a16="http://schemas.microsoft.com/office/drawing/2014/main" id="{1EE389F5-C5FB-B14D-9AFF-EF0C5D5101E1}"/>
                  </a:ext>
                </a:extLst>
              </p:cNvPr>
              <p:cNvSpPr/>
              <p:nvPr/>
            </p:nvSpPr>
            <p:spPr>
              <a:xfrm>
                <a:off x="2398997" y="2974920"/>
                <a:ext cx="824502" cy="496856"/>
              </a:xfrm>
              <a:custGeom>
                <a:avLst/>
                <a:gdLst>
                  <a:gd name="connsiteX0" fmla="*/ 221412 w 226323"/>
                  <a:gd name="connsiteY0" fmla="*/ 74005 h 131323"/>
                  <a:gd name="connsiteX1" fmla="*/ 126692 w 226323"/>
                  <a:gd name="connsiteY1" fmla="*/ 128770 h 131323"/>
                  <a:gd name="connsiteX2" fmla="*/ 99589 w 226323"/>
                  <a:gd name="connsiteY2" fmla="*/ 127652 h 131323"/>
                  <a:gd name="connsiteX3" fmla="*/ 8780 w 226323"/>
                  <a:gd name="connsiteY3" fmla="*/ 75123 h 131323"/>
                  <a:gd name="connsiteX4" fmla="*/ 6824 w 226323"/>
                  <a:gd name="connsiteY4" fmla="*/ 59476 h 131323"/>
                  <a:gd name="connsiteX5" fmla="*/ 101545 w 226323"/>
                  <a:gd name="connsiteY5" fmla="*/ 4711 h 131323"/>
                  <a:gd name="connsiteX6" fmla="*/ 128647 w 226323"/>
                  <a:gd name="connsiteY6" fmla="*/ 5829 h 131323"/>
                  <a:gd name="connsiteX7" fmla="*/ 219456 w 226323"/>
                  <a:gd name="connsiteY7" fmla="*/ 58358 h 131323"/>
                  <a:gd name="connsiteX8" fmla="*/ 221412 w 226323"/>
                  <a:gd name="connsiteY8" fmla="*/ 74005 h 13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323" h="131323">
                    <a:moveTo>
                      <a:pt x="221412" y="74005"/>
                    </a:moveTo>
                    <a:lnTo>
                      <a:pt x="126692" y="128770"/>
                    </a:lnTo>
                    <a:cubicBezTo>
                      <a:pt x="119706" y="132682"/>
                      <a:pt x="107692" y="132123"/>
                      <a:pt x="99589" y="127652"/>
                    </a:cubicBezTo>
                    <a:lnTo>
                      <a:pt x="8780" y="75123"/>
                    </a:lnTo>
                    <a:cubicBezTo>
                      <a:pt x="677" y="70653"/>
                      <a:pt x="-161" y="63388"/>
                      <a:pt x="6824" y="59476"/>
                    </a:cubicBezTo>
                    <a:lnTo>
                      <a:pt x="101545" y="4711"/>
                    </a:lnTo>
                    <a:cubicBezTo>
                      <a:pt x="108530" y="800"/>
                      <a:pt x="120545" y="1359"/>
                      <a:pt x="128647" y="5829"/>
                    </a:cubicBezTo>
                    <a:lnTo>
                      <a:pt x="219456" y="58358"/>
                    </a:lnTo>
                    <a:cubicBezTo>
                      <a:pt x="227559" y="63108"/>
                      <a:pt x="228397" y="70094"/>
                      <a:pt x="221412" y="74005"/>
                    </a:cubicBezTo>
                    <a:close/>
                  </a:path>
                </a:pathLst>
              </a:custGeom>
              <a:solidFill>
                <a:srgbClr val="68C1B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9" name="Forma libre 68">
                <a:extLst>
                  <a:ext uri="{FF2B5EF4-FFF2-40B4-BE49-F238E27FC236}">
                    <a16:creationId xmlns:a16="http://schemas.microsoft.com/office/drawing/2014/main" id="{7ED6B96F-5B43-4249-B2A0-B32FBF90054F}"/>
                  </a:ext>
                </a:extLst>
              </p:cNvPr>
              <p:cNvSpPr/>
              <p:nvPr/>
            </p:nvSpPr>
            <p:spPr>
              <a:xfrm>
                <a:off x="2806632" y="3216254"/>
                <a:ext cx="416867" cy="1067583"/>
              </a:xfrm>
              <a:custGeom>
                <a:avLst/>
                <a:gdLst>
                  <a:gd name="connsiteX0" fmla="*/ 113860 w 114558"/>
                  <a:gd name="connsiteY0" fmla="*/ 227860 h 293381"/>
                  <a:gd name="connsiteX1" fmla="*/ 113860 w 114558"/>
                  <a:gd name="connsiteY1" fmla="*/ 2096 h 293381"/>
                  <a:gd name="connsiteX2" fmla="*/ 113860 w 114558"/>
                  <a:gd name="connsiteY2" fmla="*/ 2096 h 293381"/>
                  <a:gd name="connsiteX3" fmla="*/ 113860 w 114558"/>
                  <a:gd name="connsiteY3" fmla="*/ 2096 h 293381"/>
                  <a:gd name="connsiteX4" fmla="*/ 109389 w 114558"/>
                  <a:gd name="connsiteY4" fmla="*/ 7684 h 293381"/>
                  <a:gd name="connsiteX5" fmla="*/ 14669 w 114558"/>
                  <a:gd name="connsiteY5" fmla="*/ 62448 h 293381"/>
                  <a:gd name="connsiteX6" fmla="*/ 2096 w 114558"/>
                  <a:gd name="connsiteY6" fmla="*/ 64963 h 293381"/>
                  <a:gd name="connsiteX7" fmla="*/ 2096 w 114558"/>
                  <a:gd name="connsiteY7" fmla="*/ 292963 h 293381"/>
                  <a:gd name="connsiteX8" fmla="*/ 14669 w 114558"/>
                  <a:gd name="connsiteY8" fmla="*/ 290448 h 293381"/>
                  <a:gd name="connsiteX9" fmla="*/ 109389 w 114558"/>
                  <a:gd name="connsiteY9" fmla="*/ 235683 h 293381"/>
                  <a:gd name="connsiteX10" fmla="*/ 113860 w 114558"/>
                  <a:gd name="connsiteY10" fmla="*/ 227860 h 293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58" h="293381">
                    <a:moveTo>
                      <a:pt x="113860" y="227860"/>
                    </a:moveTo>
                    <a:lnTo>
                      <a:pt x="113860" y="2096"/>
                    </a:lnTo>
                    <a:cubicBezTo>
                      <a:pt x="113860" y="2096"/>
                      <a:pt x="113860" y="2096"/>
                      <a:pt x="113860" y="2096"/>
                    </a:cubicBezTo>
                    <a:cubicBezTo>
                      <a:pt x="113860" y="2096"/>
                      <a:pt x="113860" y="2096"/>
                      <a:pt x="113860" y="2096"/>
                    </a:cubicBezTo>
                    <a:cubicBezTo>
                      <a:pt x="113301" y="4051"/>
                      <a:pt x="111904" y="6007"/>
                      <a:pt x="109389" y="7684"/>
                    </a:cubicBezTo>
                    <a:lnTo>
                      <a:pt x="14669" y="62448"/>
                    </a:lnTo>
                    <a:cubicBezTo>
                      <a:pt x="11316" y="64404"/>
                      <a:pt x="6846" y="65242"/>
                      <a:pt x="2096" y="64963"/>
                    </a:cubicBezTo>
                    <a:lnTo>
                      <a:pt x="2096" y="292963"/>
                    </a:lnTo>
                    <a:cubicBezTo>
                      <a:pt x="6846" y="292963"/>
                      <a:pt x="11316" y="292124"/>
                      <a:pt x="14669" y="290448"/>
                    </a:cubicBezTo>
                    <a:lnTo>
                      <a:pt x="109389" y="235683"/>
                    </a:lnTo>
                    <a:cubicBezTo>
                      <a:pt x="113022" y="233727"/>
                      <a:pt x="114419" y="230933"/>
                      <a:pt x="113860" y="227860"/>
                    </a:cubicBezTo>
                    <a:close/>
                  </a:path>
                </a:pathLst>
              </a:custGeom>
              <a:solidFill>
                <a:srgbClr val="13B1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0" name="Forma libre 69">
                <a:extLst>
                  <a:ext uri="{FF2B5EF4-FFF2-40B4-BE49-F238E27FC236}">
                    <a16:creationId xmlns:a16="http://schemas.microsoft.com/office/drawing/2014/main" id="{3F074FB4-E430-534B-97F5-3907D00ED854}"/>
                  </a:ext>
                </a:extLst>
              </p:cNvPr>
              <p:cNvSpPr/>
              <p:nvPr/>
            </p:nvSpPr>
            <p:spPr>
              <a:xfrm>
                <a:off x="2399310" y="3213205"/>
                <a:ext cx="416867" cy="1077750"/>
              </a:xfrm>
              <a:custGeom>
                <a:avLst/>
                <a:gdLst>
                  <a:gd name="connsiteX0" fmla="*/ 99503 w 114558"/>
                  <a:gd name="connsiteY0" fmla="*/ 62169 h 296175"/>
                  <a:gd name="connsiteX1" fmla="*/ 8694 w 114558"/>
                  <a:gd name="connsiteY1" fmla="*/ 9640 h 296175"/>
                  <a:gd name="connsiteX2" fmla="*/ 2268 w 114558"/>
                  <a:gd name="connsiteY2" fmla="*/ 2096 h 296175"/>
                  <a:gd name="connsiteX3" fmla="*/ 2268 w 114558"/>
                  <a:gd name="connsiteY3" fmla="*/ 227860 h 296175"/>
                  <a:gd name="connsiteX4" fmla="*/ 8694 w 114558"/>
                  <a:gd name="connsiteY4" fmla="*/ 237919 h 296175"/>
                  <a:gd name="connsiteX5" fmla="*/ 99503 w 114558"/>
                  <a:gd name="connsiteY5" fmla="*/ 290448 h 296175"/>
                  <a:gd name="connsiteX6" fmla="*/ 114032 w 114558"/>
                  <a:gd name="connsiteY6" fmla="*/ 294360 h 296175"/>
                  <a:gd name="connsiteX7" fmla="*/ 114032 w 114558"/>
                  <a:gd name="connsiteY7" fmla="*/ 66360 h 296175"/>
                  <a:gd name="connsiteX8" fmla="*/ 99503 w 114558"/>
                  <a:gd name="connsiteY8" fmla="*/ 62169 h 296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58" h="296175">
                    <a:moveTo>
                      <a:pt x="99503" y="62169"/>
                    </a:moveTo>
                    <a:lnTo>
                      <a:pt x="8694" y="9640"/>
                    </a:lnTo>
                    <a:cubicBezTo>
                      <a:pt x="4782" y="7404"/>
                      <a:pt x="2827" y="4610"/>
                      <a:pt x="2268" y="2096"/>
                    </a:cubicBezTo>
                    <a:lnTo>
                      <a:pt x="2268" y="227860"/>
                    </a:lnTo>
                    <a:cubicBezTo>
                      <a:pt x="1430" y="231213"/>
                      <a:pt x="3665" y="235124"/>
                      <a:pt x="8694" y="237919"/>
                    </a:cubicBezTo>
                    <a:lnTo>
                      <a:pt x="99503" y="290448"/>
                    </a:lnTo>
                    <a:cubicBezTo>
                      <a:pt x="103694" y="292963"/>
                      <a:pt x="109003" y="294080"/>
                      <a:pt x="114032" y="294360"/>
                    </a:cubicBezTo>
                    <a:lnTo>
                      <a:pt x="114032" y="66360"/>
                    </a:lnTo>
                    <a:cubicBezTo>
                      <a:pt x="109003" y="65801"/>
                      <a:pt x="103694" y="64684"/>
                      <a:pt x="99503" y="62169"/>
                    </a:cubicBezTo>
                    <a:close/>
                  </a:path>
                </a:pathLst>
              </a:custGeom>
              <a:solidFill>
                <a:srgbClr val="8DCE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1" name="Forma libre 70">
                <a:extLst>
                  <a:ext uri="{FF2B5EF4-FFF2-40B4-BE49-F238E27FC236}">
                    <a16:creationId xmlns:a16="http://schemas.microsoft.com/office/drawing/2014/main" id="{A2ADF178-56B7-5841-B3A5-4D2AFD4E1B44}"/>
                  </a:ext>
                </a:extLst>
              </p:cNvPr>
              <p:cNvSpPr/>
              <p:nvPr/>
            </p:nvSpPr>
            <p:spPr>
              <a:xfrm>
                <a:off x="2399310" y="3213205"/>
                <a:ext cx="416867" cy="1077750"/>
              </a:xfrm>
              <a:custGeom>
                <a:avLst/>
                <a:gdLst>
                  <a:gd name="connsiteX0" fmla="*/ 99503 w 114558"/>
                  <a:gd name="connsiteY0" fmla="*/ 62169 h 296175"/>
                  <a:gd name="connsiteX1" fmla="*/ 8694 w 114558"/>
                  <a:gd name="connsiteY1" fmla="*/ 9640 h 296175"/>
                  <a:gd name="connsiteX2" fmla="*/ 2268 w 114558"/>
                  <a:gd name="connsiteY2" fmla="*/ 2096 h 296175"/>
                  <a:gd name="connsiteX3" fmla="*/ 2268 w 114558"/>
                  <a:gd name="connsiteY3" fmla="*/ 227860 h 296175"/>
                  <a:gd name="connsiteX4" fmla="*/ 8694 w 114558"/>
                  <a:gd name="connsiteY4" fmla="*/ 237919 h 296175"/>
                  <a:gd name="connsiteX5" fmla="*/ 99503 w 114558"/>
                  <a:gd name="connsiteY5" fmla="*/ 290448 h 296175"/>
                  <a:gd name="connsiteX6" fmla="*/ 114032 w 114558"/>
                  <a:gd name="connsiteY6" fmla="*/ 294360 h 296175"/>
                  <a:gd name="connsiteX7" fmla="*/ 114032 w 114558"/>
                  <a:gd name="connsiteY7" fmla="*/ 66360 h 296175"/>
                  <a:gd name="connsiteX8" fmla="*/ 99503 w 114558"/>
                  <a:gd name="connsiteY8" fmla="*/ 62169 h 296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58" h="296175">
                    <a:moveTo>
                      <a:pt x="99503" y="62169"/>
                    </a:moveTo>
                    <a:lnTo>
                      <a:pt x="8694" y="9640"/>
                    </a:lnTo>
                    <a:cubicBezTo>
                      <a:pt x="4782" y="7404"/>
                      <a:pt x="2827" y="4610"/>
                      <a:pt x="2268" y="2096"/>
                    </a:cubicBezTo>
                    <a:lnTo>
                      <a:pt x="2268" y="227860"/>
                    </a:lnTo>
                    <a:cubicBezTo>
                      <a:pt x="1430" y="231213"/>
                      <a:pt x="3665" y="235124"/>
                      <a:pt x="8694" y="237919"/>
                    </a:cubicBezTo>
                    <a:lnTo>
                      <a:pt x="99503" y="290448"/>
                    </a:lnTo>
                    <a:cubicBezTo>
                      <a:pt x="103694" y="292963"/>
                      <a:pt x="109003" y="294080"/>
                      <a:pt x="114032" y="294360"/>
                    </a:cubicBezTo>
                    <a:lnTo>
                      <a:pt x="114032" y="66360"/>
                    </a:lnTo>
                    <a:cubicBezTo>
                      <a:pt x="109003" y="65801"/>
                      <a:pt x="103694" y="64684"/>
                      <a:pt x="99503" y="62169"/>
                    </a:cubicBezTo>
                    <a:close/>
                  </a:path>
                </a:pathLst>
              </a:custGeom>
              <a:solidFill>
                <a:srgbClr val="13B1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2" name="Forma libre 71">
                <a:extLst>
                  <a:ext uri="{FF2B5EF4-FFF2-40B4-BE49-F238E27FC236}">
                    <a16:creationId xmlns:a16="http://schemas.microsoft.com/office/drawing/2014/main" id="{E3332F4F-E59D-5E4F-9190-B4D87B75D7FB}"/>
                  </a:ext>
                </a:extLst>
              </p:cNvPr>
              <p:cNvSpPr/>
              <p:nvPr/>
            </p:nvSpPr>
            <p:spPr>
              <a:xfrm>
                <a:off x="1867240" y="3597165"/>
                <a:ext cx="823563" cy="477869"/>
              </a:xfrm>
              <a:custGeom>
                <a:avLst/>
                <a:gdLst>
                  <a:gd name="connsiteX0" fmla="*/ 221412 w 226323"/>
                  <a:gd name="connsiteY0" fmla="*/ 74005 h 131323"/>
                  <a:gd name="connsiteX1" fmla="*/ 126692 w 226323"/>
                  <a:gd name="connsiteY1" fmla="*/ 128770 h 131323"/>
                  <a:gd name="connsiteX2" fmla="*/ 99589 w 226323"/>
                  <a:gd name="connsiteY2" fmla="*/ 127652 h 131323"/>
                  <a:gd name="connsiteX3" fmla="*/ 8780 w 226323"/>
                  <a:gd name="connsiteY3" fmla="*/ 75123 h 131323"/>
                  <a:gd name="connsiteX4" fmla="*/ 6824 w 226323"/>
                  <a:gd name="connsiteY4" fmla="*/ 59476 h 131323"/>
                  <a:gd name="connsiteX5" fmla="*/ 101545 w 226323"/>
                  <a:gd name="connsiteY5" fmla="*/ 4712 h 131323"/>
                  <a:gd name="connsiteX6" fmla="*/ 128647 w 226323"/>
                  <a:gd name="connsiteY6" fmla="*/ 5829 h 131323"/>
                  <a:gd name="connsiteX7" fmla="*/ 219456 w 226323"/>
                  <a:gd name="connsiteY7" fmla="*/ 58358 h 131323"/>
                  <a:gd name="connsiteX8" fmla="*/ 221412 w 226323"/>
                  <a:gd name="connsiteY8" fmla="*/ 74005 h 13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323" h="131323">
                    <a:moveTo>
                      <a:pt x="221412" y="74005"/>
                    </a:moveTo>
                    <a:lnTo>
                      <a:pt x="126692" y="128770"/>
                    </a:lnTo>
                    <a:cubicBezTo>
                      <a:pt x="119706" y="132682"/>
                      <a:pt x="107692" y="132123"/>
                      <a:pt x="99589" y="127652"/>
                    </a:cubicBezTo>
                    <a:lnTo>
                      <a:pt x="8780" y="75123"/>
                    </a:lnTo>
                    <a:cubicBezTo>
                      <a:pt x="677" y="70653"/>
                      <a:pt x="-161" y="63388"/>
                      <a:pt x="6824" y="59476"/>
                    </a:cubicBezTo>
                    <a:lnTo>
                      <a:pt x="101545" y="4712"/>
                    </a:lnTo>
                    <a:cubicBezTo>
                      <a:pt x="108530" y="800"/>
                      <a:pt x="120544" y="1359"/>
                      <a:pt x="128647" y="5829"/>
                    </a:cubicBezTo>
                    <a:lnTo>
                      <a:pt x="219456" y="58358"/>
                    </a:lnTo>
                    <a:cubicBezTo>
                      <a:pt x="227559" y="63108"/>
                      <a:pt x="228397" y="70094"/>
                      <a:pt x="221412" y="7400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3" name="Forma libre 72">
                <a:extLst>
                  <a:ext uri="{FF2B5EF4-FFF2-40B4-BE49-F238E27FC236}">
                    <a16:creationId xmlns:a16="http://schemas.microsoft.com/office/drawing/2014/main" id="{36614634-B5EF-E640-B32B-DABDD11B6DDA}"/>
                  </a:ext>
                </a:extLst>
              </p:cNvPr>
              <p:cNvSpPr/>
              <p:nvPr/>
            </p:nvSpPr>
            <p:spPr>
              <a:xfrm>
                <a:off x="2275893" y="3839518"/>
                <a:ext cx="416867" cy="752390"/>
              </a:xfrm>
              <a:custGeom>
                <a:avLst/>
                <a:gdLst>
                  <a:gd name="connsiteX0" fmla="*/ 113860 w 114558"/>
                  <a:gd name="connsiteY0" fmla="*/ 140963 h 206764"/>
                  <a:gd name="connsiteX1" fmla="*/ 113860 w 114558"/>
                  <a:gd name="connsiteY1" fmla="*/ 2096 h 206764"/>
                  <a:gd name="connsiteX2" fmla="*/ 113860 w 114558"/>
                  <a:gd name="connsiteY2" fmla="*/ 2096 h 206764"/>
                  <a:gd name="connsiteX3" fmla="*/ 113860 w 114558"/>
                  <a:gd name="connsiteY3" fmla="*/ 2096 h 206764"/>
                  <a:gd name="connsiteX4" fmla="*/ 109389 w 114558"/>
                  <a:gd name="connsiteY4" fmla="*/ 7684 h 206764"/>
                  <a:gd name="connsiteX5" fmla="*/ 14669 w 114558"/>
                  <a:gd name="connsiteY5" fmla="*/ 62448 h 206764"/>
                  <a:gd name="connsiteX6" fmla="*/ 2096 w 114558"/>
                  <a:gd name="connsiteY6" fmla="*/ 64963 h 206764"/>
                  <a:gd name="connsiteX7" fmla="*/ 2096 w 114558"/>
                  <a:gd name="connsiteY7" fmla="*/ 206345 h 206764"/>
                  <a:gd name="connsiteX8" fmla="*/ 14669 w 114558"/>
                  <a:gd name="connsiteY8" fmla="*/ 203830 h 206764"/>
                  <a:gd name="connsiteX9" fmla="*/ 109389 w 114558"/>
                  <a:gd name="connsiteY9" fmla="*/ 149066 h 206764"/>
                  <a:gd name="connsiteX10" fmla="*/ 113860 w 114558"/>
                  <a:gd name="connsiteY10" fmla="*/ 140963 h 206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58" h="206764">
                    <a:moveTo>
                      <a:pt x="113860" y="140963"/>
                    </a:moveTo>
                    <a:lnTo>
                      <a:pt x="113860" y="2096"/>
                    </a:lnTo>
                    <a:cubicBezTo>
                      <a:pt x="113860" y="2096"/>
                      <a:pt x="113860" y="2096"/>
                      <a:pt x="113860" y="2096"/>
                    </a:cubicBezTo>
                    <a:cubicBezTo>
                      <a:pt x="113860" y="2096"/>
                      <a:pt x="113860" y="2096"/>
                      <a:pt x="113860" y="2096"/>
                    </a:cubicBezTo>
                    <a:cubicBezTo>
                      <a:pt x="113301" y="4051"/>
                      <a:pt x="111904" y="6007"/>
                      <a:pt x="109389" y="7684"/>
                    </a:cubicBezTo>
                    <a:lnTo>
                      <a:pt x="14669" y="62448"/>
                    </a:lnTo>
                    <a:cubicBezTo>
                      <a:pt x="11316" y="64404"/>
                      <a:pt x="6846" y="65243"/>
                      <a:pt x="2096" y="64963"/>
                    </a:cubicBezTo>
                    <a:lnTo>
                      <a:pt x="2096" y="206345"/>
                    </a:lnTo>
                    <a:cubicBezTo>
                      <a:pt x="6846" y="206345"/>
                      <a:pt x="11316" y="205507"/>
                      <a:pt x="14669" y="203830"/>
                    </a:cubicBezTo>
                    <a:lnTo>
                      <a:pt x="109389" y="149066"/>
                    </a:lnTo>
                    <a:cubicBezTo>
                      <a:pt x="112742" y="146831"/>
                      <a:pt x="114419" y="144036"/>
                      <a:pt x="113860" y="1409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4" name="Forma libre 73">
                <a:extLst>
                  <a:ext uri="{FF2B5EF4-FFF2-40B4-BE49-F238E27FC236}">
                    <a16:creationId xmlns:a16="http://schemas.microsoft.com/office/drawing/2014/main" id="{6BA65873-4369-6B44-B869-FBC1AB993F5A}"/>
                  </a:ext>
                </a:extLst>
              </p:cNvPr>
              <p:cNvSpPr/>
              <p:nvPr/>
            </p:nvSpPr>
            <p:spPr>
              <a:xfrm>
                <a:off x="1868568" y="3835454"/>
                <a:ext cx="416867" cy="762557"/>
              </a:xfrm>
              <a:custGeom>
                <a:avLst/>
                <a:gdLst>
                  <a:gd name="connsiteX0" fmla="*/ 99503 w 114558"/>
                  <a:gd name="connsiteY0" fmla="*/ 62169 h 209558"/>
                  <a:gd name="connsiteX1" fmla="*/ 8694 w 114558"/>
                  <a:gd name="connsiteY1" fmla="*/ 9640 h 209558"/>
                  <a:gd name="connsiteX2" fmla="*/ 2268 w 114558"/>
                  <a:gd name="connsiteY2" fmla="*/ 2096 h 209558"/>
                  <a:gd name="connsiteX3" fmla="*/ 2268 w 114558"/>
                  <a:gd name="connsiteY3" fmla="*/ 140963 h 209558"/>
                  <a:gd name="connsiteX4" fmla="*/ 8694 w 114558"/>
                  <a:gd name="connsiteY4" fmla="*/ 151022 h 209558"/>
                  <a:gd name="connsiteX5" fmla="*/ 99503 w 114558"/>
                  <a:gd name="connsiteY5" fmla="*/ 203551 h 209558"/>
                  <a:gd name="connsiteX6" fmla="*/ 114032 w 114558"/>
                  <a:gd name="connsiteY6" fmla="*/ 207463 h 209558"/>
                  <a:gd name="connsiteX7" fmla="*/ 114032 w 114558"/>
                  <a:gd name="connsiteY7" fmla="*/ 66081 h 209558"/>
                  <a:gd name="connsiteX8" fmla="*/ 99503 w 114558"/>
                  <a:gd name="connsiteY8" fmla="*/ 62169 h 209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58" h="209558">
                    <a:moveTo>
                      <a:pt x="99503" y="62169"/>
                    </a:moveTo>
                    <a:lnTo>
                      <a:pt x="8694" y="9640"/>
                    </a:lnTo>
                    <a:cubicBezTo>
                      <a:pt x="4782" y="7404"/>
                      <a:pt x="2827" y="4610"/>
                      <a:pt x="2268" y="2096"/>
                    </a:cubicBezTo>
                    <a:lnTo>
                      <a:pt x="2268" y="140963"/>
                    </a:lnTo>
                    <a:cubicBezTo>
                      <a:pt x="1430" y="144316"/>
                      <a:pt x="3665" y="148228"/>
                      <a:pt x="8694" y="151022"/>
                    </a:cubicBezTo>
                    <a:lnTo>
                      <a:pt x="99503" y="203551"/>
                    </a:lnTo>
                    <a:cubicBezTo>
                      <a:pt x="103694" y="206066"/>
                      <a:pt x="109003" y="207183"/>
                      <a:pt x="114032" y="207463"/>
                    </a:cubicBezTo>
                    <a:lnTo>
                      <a:pt x="114032" y="66081"/>
                    </a:lnTo>
                    <a:cubicBezTo>
                      <a:pt x="109003" y="65801"/>
                      <a:pt x="103694" y="64684"/>
                      <a:pt x="99503" y="62169"/>
                    </a:cubicBezTo>
                    <a:close/>
                  </a:path>
                </a:pathLst>
              </a:custGeom>
              <a:solidFill>
                <a:srgbClr val="FEE0A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5" name="Forma libre 74">
                <a:extLst>
                  <a:ext uri="{FF2B5EF4-FFF2-40B4-BE49-F238E27FC236}">
                    <a16:creationId xmlns:a16="http://schemas.microsoft.com/office/drawing/2014/main" id="{4393F493-17D2-0345-B6CA-C41CD3E0415F}"/>
                  </a:ext>
                </a:extLst>
              </p:cNvPr>
              <p:cNvSpPr/>
              <p:nvPr/>
            </p:nvSpPr>
            <p:spPr>
              <a:xfrm>
                <a:off x="1868568" y="3835454"/>
                <a:ext cx="416867" cy="762557"/>
              </a:xfrm>
              <a:custGeom>
                <a:avLst/>
                <a:gdLst>
                  <a:gd name="connsiteX0" fmla="*/ 99503 w 114558"/>
                  <a:gd name="connsiteY0" fmla="*/ 62169 h 209558"/>
                  <a:gd name="connsiteX1" fmla="*/ 8694 w 114558"/>
                  <a:gd name="connsiteY1" fmla="*/ 9640 h 209558"/>
                  <a:gd name="connsiteX2" fmla="*/ 2268 w 114558"/>
                  <a:gd name="connsiteY2" fmla="*/ 2096 h 209558"/>
                  <a:gd name="connsiteX3" fmla="*/ 2268 w 114558"/>
                  <a:gd name="connsiteY3" fmla="*/ 140963 h 209558"/>
                  <a:gd name="connsiteX4" fmla="*/ 8694 w 114558"/>
                  <a:gd name="connsiteY4" fmla="*/ 151022 h 209558"/>
                  <a:gd name="connsiteX5" fmla="*/ 99503 w 114558"/>
                  <a:gd name="connsiteY5" fmla="*/ 203551 h 209558"/>
                  <a:gd name="connsiteX6" fmla="*/ 114032 w 114558"/>
                  <a:gd name="connsiteY6" fmla="*/ 207463 h 209558"/>
                  <a:gd name="connsiteX7" fmla="*/ 114032 w 114558"/>
                  <a:gd name="connsiteY7" fmla="*/ 66081 h 209558"/>
                  <a:gd name="connsiteX8" fmla="*/ 99503 w 114558"/>
                  <a:gd name="connsiteY8" fmla="*/ 62169 h 209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558" h="209558">
                    <a:moveTo>
                      <a:pt x="99503" y="62169"/>
                    </a:moveTo>
                    <a:lnTo>
                      <a:pt x="8694" y="9640"/>
                    </a:lnTo>
                    <a:cubicBezTo>
                      <a:pt x="4782" y="7404"/>
                      <a:pt x="2827" y="4610"/>
                      <a:pt x="2268" y="2096"/>
                    </a:cubicBezTo>
                    <a:lnTo>
                      <a:pt x="2268" y="140963"/>
                    </a:lnTo>
                    <a:cubicBezTo>
                      <a:pt x="1430" y="144316"/>
                      <a:pt x="3665" y="148228"/>
                      <a:pt x="8694" y="151022"/>
                    </a:cubicBezTo>
                    <a:lnTo>
                      <a:pt x="99503" y="203551"/>
                    </a:lnTo>
                    <a:cubicBezTo>
                      <a:pt x="103694" y="206066"/>
                      <a:pt x="109003" y="207183"/>
                      <a:pt x="114032" y="207463"/>
                    </a:cubicBezTo>
                    <a:lnTo>
                      <a:pt x="114032" y="66081"/>
                    </a:lnTo>
                    <a:cubicBezTo>
                      <a:pt x="109003" y="65801"/>
                      <a:pt x="103694" y="64684"/>
                      <a:pt x="99503" y="6216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5" name="Forma libre 84">
                <a:extLst>
                  <a:ext uri="{FF2B5EF4-FFF2-40B4-BE49-F238E27FC236}">
                    <a16:creationId xmlns:a16="http://schemas.microsoft.com/office/drawing/2014/main" id="{E4E21FEF-6ED4-3D47-AFC4-884F93BD265C}"/>
                  </a:ext>
                </a:extLst>
              </p:cNvPr>
              <p:cNvSpPr/>
              <p:nvPr/>
            </p:nvSpPr>
            <p:spPr>
              <a:xfrm>
                <a:off x="2591083" y="5554768"/>
                <a:ext cx="579543" cy="50839"/>
              </a:xfrm>
              <a:custGeom>
                <a:avLst/>
                <a:gdLst>
                  <a:gd name="connsiteX0" fmla="*/ 159125 w 159264"/>
                  <a:gd name="connsiteY0" fmla="*/ 7963 h 13970"/>
                  <a:gd name="connsiteX1" fmla="*/ 80610 w 159264"/>
                  <a:gd name="connsiteY1" fmla="*/ 13831 h 13970"/>
                  <a:gd name="connsiteX2" fmla="*/ 2096 w 159264"/>
                  <a:gd name="connsiteY2" fmla="*/ 7963 h 13970"/>
                  <a:gd name="connsiteX3" fmla="*/ 80610 w 159264"/>
                  <a:gd name="connsiteY3" fmla="*/ 2096 h 13970"/>
                  <a:gd name="connsiteX4" fmla="*/ 159125 w 159264"/>
                  <a:gd name="connsiteY4" fmla="*/ 7963 h 13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264" h="13970">
                    <a:moveTo>
                      <a:pt x="159125" y="7963"/>
                    </a:moveTo>
                    <a:cubicBezTo>
                      <a:pt x="159125" y="11316"/>
                      <a:pt x="123919" y="13831"/>
                      <a:pt x="80610" y="13831"/>
                    </a:cubicBezTo>
                    <a:cubicBezTo>
                      <a:pt x="37301" y="13831"/>
                      <a:pt x="2096" y="11037"/>
                      <a:pt x="2096" y="7963"/>
                    </a:cubicBezTo>
                    <a:cubicBezTo>
                      <a:pt x="2096" y="4610"/>
                      <a:pt x="37301" y="2096"/>
                      <a:pt x="80610" y="2096"/>
                    </a:cubicBezTo>
                    <a:cubicBezTo>
                      <a:pt x="123919" y="2096"/>
                      <a:pt x="159125" y="4610"/>
                      <a:pt x="159125" y="7963"/>
                    </a:cubicBezTo>
                    <a:close/>
                  </a:path>
                </a:pathLst>
              </a:custGeom>
              <a:solidFill>
                <a:schemeClr val="tx1">
                  <a:alpha val="24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6" name="Forma libre 85">
                <a:extLst>
                  <a:ext uri="{FF2B5EF4-FFF2-40B4-BE49-F238E27FC236}">
                    <a16:creationId xmlns:a16="http://schemas.microsoft.com/office/drawing/2014/main" id="{989CD116-5BD9-6B44-9221-D6EFBA8F7731}"/>
                  </a:ext>
                </a:extLst>
              </p:cNvPr>
              <p:cNvSpPr/>
              <p:nvPr/>
            </p:nvSpPr>
            <p:spPr>
              <a:xfrm>
                <a:off x="2494550" y="3614308"/>
                <a:ext cx="101674" cy="142346"/>
              </a:xfrm>
              <a:custGeom>
                <a:avLst/>
                <a:gdLst>
                  <a:gd name="connsiteX0" fmla="*/ 26388 w 27941"/>
                  <a:gd name="connsiteY0" fmla="*/ 30736 h 39117"/>
                  <a:gd name="connsiteX1" fmla="*/ 4873 w 27941"/>
                  <a:gd name="connsiteY1" fmla="*/ 2795 h 39117"/>
                  <a:gd name="connsiteX2" fmla="*/ 4873 w 27941"/>
                  <a:gd name="connsiteY2" fmla="*/ 26265 h 39117"/>
                  <a:gd name="connsiteX3" fmla="*/ 20800 w 27941"/>
                  <a:gd name="connsiteY3" fmla="*/ 37442 h 39117"/>
                  <a:gd name="connsiteX4" fmla="*/ 26388 w 27941"/>
                  <a:gd name="connsiteY4" fmla="*/ 30736 h 3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41" h="39117">
                    <a:moveTo>
                      <a:pt x="26388" y="30736"/>
                    </a:moveTo>
                    <a:cubicBezTo>
                      <a:pt x="24712" y="26824"/>
                      <a:pt x="9344" y="-2793"/>
                      <a:pt x="4873" y="2795"/>
                    </a:cubicBezTo>
                    <a:cubicBezTo>
                      <a:pt x="-435" y="8942"/>
                      <a:pt x="3197" y="21795"/>
                      <a:pt x="4873" y="26265"/>
                    </a:cubicBezTo>
                    <a:cubicBezTo>
                      <a:pt x="7947" y="34089"/>
                      <a:pt x="15770" y="38280"/>
                      <a:pt x="20800" y="37442"/>
                    </a:cubicBezTo>
                    <a:cubicBezTo>
                      <a:pt x="24153" y="36883"/>
                      <a:pt x="28065" y="34368"/>
                      <a:pt x="26388" y="30736"/>
                    </a:cubicBezTo>
                    <a:close/>
                  </a:path>
                </a:pathLst>
              </a:custGeom>
              <a:solidFill>
                <a:srgbClr val="F6AD8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7" name="Forma libre 86">
                <a:extLst>
                  <a:ext uri="{FF2B5EF4-FFF2-40B4-BE49-F238E27FC236}">
                    <a16:creationId xmlns:a16="http://schemas.microsoft.com/office/drawing/2014/main" id="{1E615606-E93C-9E46-A05B-978561172ABF}"/>
                  </a:ext>
                </a:extLst>
              </p:cNvPr>
              <p:cNvSpPr/>
              <p:nvPr/>
            </p:nvSpPr>
            <p:spPr>
              <a:xfrm>
                <a:off x="2561488" y="3659528"/>
                <a:ext cx="30501" cy="81340"/>
              </a:xfrm>
              <a:custGeom>
                <a:avLst/>
                <a:gdLst>
                  <a:gd name="connsiteX0" fmla="*/ 8273 w 8382"/>
                  <a:gd name="connsiteY0" fmla="*/ 15794 h 22352"/>
                  <a:gd name="connsiteX1" fmla="*/ 6317 w 8382"/>
                  <a:gd name="connsiteY1" fmla="*/ 2103 h 22352"/>
                  <a:gd name="connsiteX2" fmla="*/ 2126 w 8382"/>
                  <a:gd name="connsiteY2" fmla="*/ 14397 h 22352"/>
                  <a:gd name="connsiteX3" fmla="*/ 5758 w 8382"/>
                  <a:gd name="connsiteY3" fmla="*/ 20824 h 22352"/>
                  <a:gd name="connsiteX4" fmla="*/ 8273 w 8382"/>
                  <a:gd name="connsiteY4" fmla="*/ 15794 h 22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82" h="22352">
                    <a:moveTo>
                      <a:pt x="8273" y="15794"/>
                    </a:moveTo>
                    <a:cubicBezTo>
                      <a:pt x="8273" y="13838"/>
                      <a:pt x="8553" y="2383"/>
                      <a:pt x="6317" y="2103"/>
                    </a:cubicBezTo>
                    <a:cubicBezTo>
                      <a:pt x="2964" y="1824"/>
                      <a:pt x="2405" y="9368"/>
                      <a:pt x="2126" y="14397"/>
                    </a:cubicBezTo>
                    <a:cubicBezTo>
                      <a:pt x="1847" y="17191"/>
                      <a:pt x="3523" y="20824"/>
                      <a:pt x="5758" y="20824"/>
                    </a:cubicBezTo>
                    <a:cubicBezTo>
                      <a:pt x="7994" y="20544"/>
                      <a:pt x="8273" y="18868"/>
                      <a:pt x="8273" y="15794"/>
                    </a:cubicBezTo>
                    <a:close/>
                  </a:path>
                </a:pathLst>
              </a:custGeom>
              <a:solidFill>
                <a:srgbClr val="F6AD8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8" name="Forma libre 87">
                <a:extLst>
                  <a:ext uri="{FF2B5EF4-FFF2-40B4-BE49-F238E27FC236}">
                    <a16:creationId xmlns:a16="http://schemas.microsoft.com/office/drawing/2014/main" id="{9F1C6360-5915-FE4C-B2B3-53A6FA6206AA}"/>
                  </a:ext>
                </a:extLst>
              </p:cNvPr>
              <p:cNvSpPr/>
              <p:nvPr/>
            </p:nvSpPr>
            <p:spPr>
              <a:xfrm>
                <a:off x="2991756" y="4238773"/>
                <a:ext cx="213515" cy="223682"/>
              </a:xfrm>
              <a:custGeom>
                <a:avLst/>
                <a:gdLst>
                  <a:gd name="connsiteX0" fmla="*/ 7663 w 58676"/>
                  <a:gd name="connsiteY0" fmla="*/ 59465 h 61470"/>
                  <a:gd name="connsiteX1" fmla="*/ 29457 w 58676"/>
                  <a:gd name="connsiteY1" fmla="*/ 44377 h 61470"/>
                  <a:gd name="connsiteX2" fmla="*/ 56560 w 58676"/>
                  <a:gd name="connsiteY2" fmla="*/ 13362 h 61470"/>
                  <a:gd name="connsiteX3" fmla="*/ 32810 w 58676"/>
                  <a:gd name="connsiteY3" fmla="*/ 5818 h 61470"/>
                  <a:gd name="connsiteX4" fmla="*/ 3752 w 58676"/>
                  <a:gd name="connsiteY4" fmla="*/ 52480 h 61470"/>
                  <a:gd name="connsiteX5" fmla="*/ 7663 w 58676"/>
                  <a:gd name="connsiteY5" fmla="*/ 59465 h 61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676" h="61470">
                    <a:moveTo>
                      <a:pt x="7663" y="59465"/>
                    </a:moveTo>
                    <a:cubicBezTo>
                      <a:pt x="14090" y="58347"/>
                      <a:pt x="17722" y="54156"/>
                      <a:pt x="29457" y="44377"/>
                    </a:cubicBezTo>
                    <a:cubicBezTo>
                      <a:pt x="46222" y="30127"/>
                      <a:pt x="49296" y="25656"/>
                      <a:pt x="56560" y="13362"/>
                    </a:cubicBezTo>
                    <a:cubicBezTo>
                      <a:pt x="61310" y="5259"/>
                      <a:pt x="41751" y="-2844"/>
                      <a:pt x="32810" y="5818"/>
                    </a:cubicBezTo>
                    <a:cubicBezTo>
                      <a:pt x="25266" y="13362"/>
                      <a:pt x="8222" y="48009"/>
                      <a:pt x="3752" y="52480"/>
                    </a:cubicBezTo>
                    <a:cubicBezTo>
                      <a:pt x="399" y="55553"/>
                      <a:pt x="2354" y="60303"/>
                      <a:pt x="7663" y="59465"/>
                    </a:cubicBezTo>
                    <a:close/>
                  </a:path>
                </a:pathLst>
              </a:custGeom>
              <a:solidFill>
                <a:srgbClr val="2D28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9" name="Forma libre 88">
                <a:extLst>
                  <a:ext uri="{FF2B5EF4-FFF2-40B4-BE49-F238E27FC236}">
                    <a16:creationId xmlns:a16="http://schemas.microsoft.com/office/drawing/2014/main" id="{AD8D5D84-4D58-CA41-A068-1FC3DBC32D16}"/>
                  </a:ext>
                </a:extLst>
              </p:cNvPr>
              <p:cNvSpPr/>
              <p:nvPr/>
            </p:nvSpPr>
            <p:spPr>
              <a:xfrm>
                <a:off x="2975920" y="4022892"/>
                <a:ext cx="223682" cy="284688"/>
              </a:xfrm>
              <a:custGeom>
                <a:avLst/>
                <a:gdLst>
                  <a:gd name="connsiteX0" fmla="*/ 61191 w 61470"/>
                  <a:gd name="connsiteY0" fmla="*/ 68497 h 78235"/>
                  <a:gd name="connsiteX1" fmla="*/ 40794 w 61470"/>
                  <a:gd name="connsiteY1" fmla="*/ 29659 h 78235"/>
                  <a:gd name="connsiteX2" fmla="*/ 22632 w 61470"/>
                  <a:gd name="connsiteY2" fmla="*/ 6467 h 78235"/>
                  <a:gd name="connsiteX3" fmla="*/ 4750 w 61470"/>
                  <a:gd name="connsiteY3" fmla="*/ 6188 h 78235"/>
                  <a:gd name="connsiteX4" fmla="*/ 4471 w 61470"/>
                  <a:gd name="connsiteY4" fmla="*/ 29100 h 78235"/>
                  <a:gd name="connsiteX5" fmla="*/ 39676 w 61470"/>
                  <a:gd name="connsiteY5" fmla="*/ 72129 h 78235"/>
                  <a:gd name="connsiteX6" fmla="*/ 61191 w 61470"/>
                  <a:gd name="connsiteY6" fmla="*/ 68497 h 78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470" h="78235">
                    <a:moveTo>
                      <a:pt x="61191" y="68497"/>
                    </a:moveTo>
                    <a:cubicBezTo>
                      <a:pt x="60353" y="63467"/>
                      <a:pt x="56441" y="52570"/>
                      <a:pt x="40794" y="29659"/>
                    </a:cubicBezTo>
                    <a:cubicBezTo>
                      <a:pt x="31294" y="15688"/>
                      <a:pt x="25985" y="10379"/>
                      <a:pt x="22632" y="6467"/>
                    </a:cubicBezTo>
                    <a:cubicBezTo>
                      <a:pt x="16485" y="-518"/>
                      <a:pt x="6985" y="1997"/>
                      <a:pt x="4750" y="6188"/>
                    </a:cubicBezTo>
                    <a:cubicBezTo>
                      <a:pt x="1118" y="13173"/>
                      <a:pt x="1397" y="25188"/>
                      <a:pt x="4471" y="29100"/>
                    </a:cubicBezTo>
                    <a:cubicBezTo>
                      <a:pt x="21794" y="50614"/>
                      <a:pt x="36323" y="66261"/>
                      <a:pt x="39676" y="72129"/>
                    </a:cubicBezTo>
                    <a:cubicBezTo>
                      <a:pt x="44426" y="81070"/>
                      <a:pt x="62309" y="74644"/>
                      <a:pt x="61191" y="68497"/>
                    </a:cubicBezTo>
                    <a:close/>
                  </a:path>
                </a:pathLst>
              </a:custGeom>
              <a:solidFill>
                <a:srgbClr val="2D286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0" name="Forma libre 89">
                <a:extLst>
                  <a:ext uri="{FF2B5EF4-FFF2-40B4-BE49-F238E27FC236}">
                    <a16:creationId xmlns:a16="http://schemas.microsoft.com/office/drawing/2014/main" id="{8E8D1619-4A8B-2F47-8B9D-B5C10DFF21ED}"/>
                  </a:ext>
                </a:extLst>
              </p:cNvPr>
              <p:cNvSpPr/>
              <p:nvPr/>
            </p:nvSpPr>
            <p:spPr>
              <a:xfrm>
                <a:off x="3021344" y="5492106"/>
                <a:ext cx="101674" cy="101674"/>
              </a:xfrm>
              <a:custGeom>
                <a:avLst/>
                <a:gdLst>
                  <a:gd name="connsiteX0" fmla="*/ 9591 w 27941"/>
                  <a:gd name="connsiteY0" fmla="*/ 6183 h 27941"/>
                  <a:gd name="connsiteX1" fmla="*/ 8473 w 27941"/>
                  <a:gd name="connsiteY1" fmla="*/ 13448 h 27941"/>
                  <a:gd name="connsiteX2" fmla="*/ 3723 w 27941"/>
                  <a:gd name="connsiteY2" fmla="*/ 19874 h 27941"/>
                  <a:gd name="connsiteX3" fmla="*/ 9870 w 27941"/>
                  <a:gd name="connsiteY3" fmla="*/ 26580 h 27941"/>
                  <a:gd name="connsiteX4" fmla="*/ 26356 w 27941"/>
                  <a:gd name="connsiteY4" fmla="*/ 20154 h 27941"/>
                  <a:gd name="connsiteX5" fmla="*/ 24120 w 27941"/>
                  <a:gd name="connsiteY5" fmla="*/ 8977 h 27941"/>
                  <a:gd name="connsiteX6" fmla="*/ 22723 w 27941"/>
                  <a:gd name="connsiteY6" fmla="*/ 3668 h 27941"/>
                  <a:gd name="connsiteX7" fmla="*/ 9591 w 27941"/>
                  <a:gd name="connsiteY7" fmla="*/ 6183 h 27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941" h="27941">
                    <a:moveTo>
                      <a:pt x="9591" y="6183"/>
                    </a:moveTo>
                    <a:cubicBezTo>
                      <a:pt x="8753" y="9815"/>
                      <a:pt x="9032" y="10933"/>
                      <a:pt x="8473" y="13448"/>
                    </a:cubicBezTo>
                    <a:cubicBezTo>
                      <a:pt x="7914" y="16242"/>
                      <a:pt x="5120" y="17359"/>
                      <a:pt x="3723" y="19874"/>
                    </a:cubicBezTo>
                    <a:cubicBezTo>
                      <a:pt x="2047" y="22389"/>
                      <a:pt x="-747" y="26301"/>
                      <a:pt x="9870" y="26580"/>
                    </a:cubicBezTo>
                    <a:cubicBezTo>
                      <a:pt x="21326" y="26859"/>
                      <a:pt x="28312" y="26301"/>
                      <a:pt x="26356" y="20154"/>
                    </a:cubicBezTo>
                    <a:cubicBezTo>
                      <a:pt x="24400" y="13727"/>
                      <a:pt x="24120" y="10933"/>
                      <a:pt x="24120" y="8977"/>
                    </a:cubicBezTo>
                    <a:cubicBezTo>
                      <a:pt x="24120" y="7021"/>
                      <a:pt x="24120" y="4786"/>
                      <a:pt x="22723" y="3668"/>
                    </a:cubicBezTo>
                    <a:cubicBezTo>
                      <a:pt x="21606" y="2271"/>
                      <a:pt x="11267" y="36"/>
                      <a:pt x="9591" y="6183"/>
                    </a:cubicBezTo>
                    <a:close/>
                  </a:path>
                </a:pathLst>
              </a:custGeom>
              <a:solidFill>
                <a:srgbClr val="5025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1" name="Forma libre 90">
                <a:extLst>
                  <a:ext uri="{FF2B5EF4-FFF2-40B4-BE49-F238E27FC236}">
                    <a16:creationId xmlns:a16="http://schemas.microsoft.com/office/drawing/2014/main" id="{8EA5F5E6-4808-6E4C-A447-C2A82B75522B}"/>
                  </a:ext>
                </a:extLst>
              </p:cNvPr>
              <p:cNvSpPr/>
              <p:nvPr/>
            </p:nvSpPr>
            <p:spPr>
              <a:xfrm>
                <a:off x="2634549" y="5515759"/>
                <a:ext cx="162680" cy="81340"/>
              </a:xfrm>
              <a:custGeom>
                <a:avLst/>
                <a:gdLst>
                  <a:gd name="connsiteX0" fmla="*/ 27033 w 44705"/>
                  <a:gd name="connsiteY0" fmla="*/ 4992 h 22352"/>
                  <a:gd name="connsiteX1" fmla="*/ 15857 w 44705"/>
                  <a:gd name="connsiteY1" fmla="*/ 13095 h 22352"/>
                  <a:gd name="connsiteX2" fmla="*/ 4122 w 44705"/>
                  <a:gd name="connsiteY2" fmla="*/ 19242 h 22352"/>
                  <a:gd name="connsiteX3" fmla="*/ 23680 w 44705"/>
                  <a:gd name="connsiteY3" fmla="*/ 19521 h 22352"/>
                  <a:gd name="connsiteX4" fmla="*/ 36813 w 44705"/>
                  <a:gd name="connsiteY4" fmla="*/ 18683 h 22352"/>
                  <a:gd name="connsiteX5" fmla="*/ 42401 w 44705"/>
                  <a:gd name="connsiteY5" fmla="*/ 11139 h 22352"/>
                  <a:gd name="connsiteX6" fmla="*/ 27033 w 44705"/>
                  <a:gd name="connsiteY6" fmla="*/ 4992 h 22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705" h="22352">
                    <a:moveTo>
                      <a:pt x="27033" y="4992"/>
                    </a:moveTo>
                    <a:cubicBezTo>
                      <a:pt x="26195" y="6668"/>
                      <a:pt x="21724" y="10580"/>
                      <a:pt x="15857" y="13095"/>
                    </a:cubicBezTo>
                    <a:cubicBezTo>
                      <a:pt x="9989" y="15609"/>
                      <a:pt x="-2864" y="17006"/>
                      <a:pt x="4122" y="19242"/>
                    </a:cubicBezTo>
                    <a:cubicBezTo>
                      <a:pt x="11107" y="21477"/>
                      <a:pt x="19489" y="20080"/>
                      <a:pt x="23680" y="19521"/>
                    </a:cubicBezTo>
                    <a:cubicBezTo>
                      <a:pt x="27871" y="18962"/>
                      <a:pt x="31783" y="18683"/>
                      <a:pt x="36813" y="18683"/>
                    </a:cubicBezTo>
                    <a:cubicBezTo>
                      <a:pt x="43239" y="18683"/>
                      <a:pt x="43239" y="18124"/>
                      <a:pt x="42401" y="11139"/>
                    </a:cubicBezTo>
                    <a:cubicBezTo>
                      <a:pt x="41283" y="1639"/>
                      <a:pt x="29827" y="-317"/>
                      <a:pt x="27033" y="4992"/>
                    </a:cubicBezTo>
                    <a:close/>
                  </a:path>
                </a:pathLst>
              </a:custGeom>
              <a:solidFill>
                <a:srgbClr val="5025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2" name="Forma libre 91">
                <a:extLst>
                  <a:ext uri="{FF2B5EF4-FFF2-40B4-BE49-F238E27FC236}">
                    <a16:creationId xmlns:a16="http://schemas.microsoft.com/office/drawing/2014/main" id="{20DE7D71-9238-FC48-A1E3-AC9EB3BCC6DC}"/>
                  </a:ext>
                </a:extLst>
              </p:cNvPr>
              <p:cNvSpPr/>
              <p:nvPr/>
            </p:nvSpPr>
            <p:spPr>
              <a:xfrm>
                <a:off x="2836416" y="3766315"/>
                <a:ext cx="172847" cy="233853"/>
              </a:xfrm>
              <a:custGeom>
                <a:avLst/>
                <a:gdLst>
                  <a:gd name="connsiteX0" fmla="*/ 45323 w 47499"/>
                  <a:gd name="connsiteY0" fmla="*/ 35346 h 64264"/>
                  <a:gd name="connsiteX1" fmla="*/ 37779 w 47499"/>
                  <a:gd name="connsiteY1" fmla="*/ 56860 h 64264"/>
                  <a:gd name="connsiteX2" fmla="*/ 16823 w 47499"/>
                  <a:gd name="connsiteY2" fmla="*/ 63007 h 64264"/>
                  <a:gd name="connsiteX3" fmla="*/ 4249 w 47499"/>
                  <a:gd name="connsiteY3" fmla="*/ 49316 h 64264"/>
                  <a:gd name="connsiteX4" fmla="*/ 2852 w 47499"/>
                  <a:gd name="connsiteY4" fmla="*/ 18301 h 64264"/>
                  <a:gd name="connsiteX5" fmla="*/ 22132 w 47499"/>
                  <a:gd name="connsiteY5" fmla="*/ 2096 h 64264"/>
                  <a:gd name="connsiteX6" fmla="*/ 45323 w 47499"/>
                  <a:gd name="connsiteY6" fmla="*/ 35346 h 6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499" h="64264">
                    <a:moveTo>
                      <a:pt x="45323" y="35346"/>
                    </a:moveTo>
                    <a:cubicBezTo>
                      <a:pt x="43926" y="48478"/>
                      <a:pt x="43646" y="51272"/>
                      <a:pt x="37779" y="56860"/>
                    </a:cubicBezTo>
                    <a:cubicBezTo>
                      <a:pt x="31911" y="62169"/>
                      <a:pt x="22970" y="63007"/>
                      <a:pt x="16823" y="63007"/>
                    </a:cubicBezTo>
                    <a:cubicBezTo>
                      <a:pt x="10117" y="63007"/>
                      <a:pt x="5646" y="54904"/>
                      <a:pt x="4249" y="49316"/>
                    </a:cubicBezTo>
                    <a:cubicBezTo>
                      <a:pt x="2573" y="43448"/>
                      <a:pt x="1176" y="32831"/>
                      <a:pt x="2852" y="18301"/>
                    </a:cubicBezTo>
                    <a:cubicBezTo>
                      <a:pt x="3691" y="11037"/>
                      <a:pt x="12911" y="2096"/>
                      <a:pt x="22132" y="2096"/>
                    </a:cubicBezTo>
                    <a:cubicBezTo>
                      <a:pt x="31352" y="2375"/>
                      <a:pt x="48396" y="3213"/>
                      <a:pt x="45323" y="35346"/>
                    </a:cubicBezTo>
                    <a:close/>
                  </a:path>
                </a:pathLst>
              </a:custGeom>
              <a:solidFill>
                <a:srgbClr val="F6AD8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3" name="Forma libre 92">
                <a:extLst>
                  <a:ext uri="{FF2B5EF4-FFF2-40B4-BE49-F238E27FC236}">
                    <a16:creationId xmlns:a16="http://schemas.microsoft.com/office/drawing/2014/main" id="{E2D506C9-528A-6849-BFEE-091D4B94D891}"/>
                  </a:ext>
                </a:extLst>
              </p:cNvPr>
              <p:cNvSpPr/>
              <p:nvPr/>
            </p:nvSpPr>
            <p:spPr>
              <a:xfrm>
                <a:off x="2535804" y="3708580"/>
                <a:ext cx="152513" cy="254187"/>
              </a:xfrm>
              <a:custGeom>
                <a:avLst/>
                <a:gdLst>
                  <a:gd name="connsiteX0" fmla="*/ 2478 w 41911"/>
                  <a:gd name="connsiteY0" fmla="*/ 6505 h 69852"/>
                  <a:gd name="connsiteX1" fmla="*/ 8625 w 41911"/>
                  <a:gd name="connsiteY1" fmla="*/ 28858 h 69852"/>
                  <a:gd name="connsiteX2" fmla="*/ 24552 w 41911"/>
                  <a:gd name="connsiteY2" fmla="*/ 67417 h 69852"/>
                  <a:gd name="connsiteX3" fmla="*/ 40478 w 41911"/>
                  <a:gd name="connsiteY3" fmla="*/ 49255 h 69852"/>
                  <a:gd name="connsiteX4" fmla="*/ 11140 w 41911"/>
                  <a:gd name="connsiteY4" fmla="*/ 3432 h 69852"/>
                  <a:gd name="connsiteX5" fmla="*/ 2478 w 41911"/>
                  <a:gd name="connsiteY5" fmla="*/ 6505 h 6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11" h="69852">
                    <a:moveTo>
                      <a:pt x="2478" y="6505"/>
                    </a:moveTo>
                    <a:cubicBezTo>
                      <a:pt x="1081" y="12652"/>
                      <a:pt x="3596" y="13211"/>
                      <a:pt x="8625" y="28858"/>
                    </a:cubicBezTo>
                    <a:cubicBezTo>
                      <a:pt x="14772" y="48417"/>
                      <a:pt x="19243" y="59035"/>
                      <a:pt x="24552" y="67417"/>
                    </a:cubicBezTo>
                    <a:cubicBezTo>
                      <a:pt x="29302" y="75240"/>
                      <a:pt x="44669" y="60991"/>
                      <a:pt x="40478" y="49255"/>
                    </a:cubicBezTo>
                    <a:cubicBezTo>
                      <a:pt x="36846" y="39196"/>
                      <a:pt x="15331" y="8741"/>
                      <a:pt x="11140" y="3432"/>
                    </a:cubicBezTo>
                    <a:cubicBezTo>
                      <a:pt x="9184" y="1196"/>
                      <a:pt x="3596" y="1476"/>
                      <a:pt x="2478" y="6505"/>
                    </a:cubicBezTo>
                    <a:close/>
                  </a:path>
                </a:pathLst>
              </a:custGeom>
              <a:solidFill>
                <a:srgbClr val="36277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4" name="Forma libre 93">
                <a:extLst>
                  <a:ext uri="{FF2B5EF4-FFF2-40B4-BE49-F238E27FC236}">
                    <a16:creationId xmlns:a16="http://schemas.microsoft.com/office/drawing/2014/main" id="{95AE5E3F-E6D3-C54D-B83A-4C71C3B63BCB}"/>
                  </a:ext>
                </a:extLst>
              </p:cNvPr>
              <p:cNvSpPr/>
              <p:nvPr/>
            </p:nvSpPr>
            <p:spPr>
              <a:xfrm>
                <a:off x="2604361" y="3879666"/>
                <a:ext cx="264354" cy="254187"/>
              </a:xfrm>
              <a:custGeom>
                <a:avLst/>
                <a:gdLst>
                  <a:gd name="connsiteX0" fmla="*/ 2358 w 72646"/>
                  <a:gd name="connsiteY0" fmla="*/ 13137 h 69852"/>
                  <a:gd name="connsiteX1" fmla="*/ 30579 w 72646"/>
                  <a:gd name="connsiteY1" fmla="*/ 46666 h 69852"/>
                  <a:gd name="connsiteX2" fmla="*/ 53211 w 72646"/>
                  <a:gd name="connsiteY2" fmla="*/ 65387 h 69852"/>
                  <a:gd name="connsiteX3" fmla="*/ 70535 w 72646"/>
                  <a:gd name="connsiteY3" fmla="*/ 61754 h 69852"/>
                  <a:gd name="connsiteX4" fmla="*/ 66064 w 72646"/>
                  <a:gd name="connsiteY4" fmla="*/ 39401 h 69852"/>
                  <a:gd name="connsiteX5" fmla="*/ 22476 w 72646"/>
                  <a:gd name="connsiteY5" fmla="*/ 4754 h 69852"/>
                  <a:gd name="connsiteX6" fmla="*/ 2358 w 72646"/>
                  <a:gd name="connsiteY6" fmla="*/ 13137 h 6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646" h="69852">
                    <a:moveTo>
                      <a:pt x="2358" y="13137"/>
                    </a:moveTo>
                    <a:cubicBezTo>
                      <a:pt x="4314" y="17887"/>
                      <a:pt x="10461" y="27666"/>
                      <a:pt x="30579" y="46666"/>
                    </a:cubicBezTo>
                    <a:cubicBezTo>
                      <a:pt x="42873" y="58401"/>
                      <a:pt x="49020" y="62313"/>
                      <a:pt x="53211" y="65387"/>
                    </a:cubicBezTo>
                    <a:cubicBezTo>
                      <a:pt x="60755" y="70695"/>
                      <a:pt x="69417" y="66504"/>
                      <a:pt x="70535" y="61754"/>
                    </a:cubicBezTo>
                    <a:cubicBezTo>
                      <a:pt x="72491" y="54210"/>
                      <a:pt x="69976" y="42475"/>
                      <a:pt x="66064" y="39401"/>
                    </a:cubicBezTo>
                    <a:cubicBezTo>
                      <a:pt x="44549" y="22078"/>
                      <a:pt x="26946" y="10063"/>
                      <a:pt x="22476" y="4754"/>
                    </a:cubicBezTo>
                    <a:cubicBezTo>
                      <a:pt x="16049" y="-2790"/>
                      <a:pt x="-156" y="7548"/>
                      <a:pt x="2358" y="13137"/>
                    </a:cubicBezTo>
                    <a:close/>
                  </a:path>
                </a:pathLst>
              </a:custGeom>
              <a:solidFill>
                <a:srgbClr val="36277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5" name="Forma libre 94">
                <a:extLst>
                  <a:ext uri="{FF2B5EF4-FFF2-40B4-BE49-F238E27FC236}">
                    <a16:creationId xmlns:a16="http://schemas.microsoft.com/office/drawing/2014/main" id="{B1996615-A6CD-9A4B-8608-E93E420160AD}"/>
                  </a:ext>
                </a:extLst>
              </p:cNvPr>
              <p:cNvSpPr/>
              <p:nvPr/>
            </p:nvSpPr>
            <p:spPr>
              <a:xfrm>
                <a:off x="2886836" y="3940366"/>
                <a:ext cx="91507" cy="142346"/>
              </a:xfrm>
              <a:custGeom>
                <a:avLst/>
                <a:gdLst>
                  <a:gd name="connsiteX0" fmla="*/ 24761 w 25147"/>
                  <a:gd name="connsiteY0" fmla="*/ 10706 h 39117"/>
                  <a:gd name="connsiteX1" fmla="*/ 25599 w 25147"/>
                  <a:gd name="connsiteY1" fmla="*/ 25235 h 39117"/>
                  <a:gd name="connsiteX2" fmla="*/ 14702 w 25147"/>
                  <a:gd name="connsiteY2" fmla="*/ 38088 h 39117"/>
                  <a:gd name="connsiteX3" fmla="*/ 13864 w 25147"/>
                  <a:gd name="connsiteY3" fmla="*/ 38088 h 39117"/>
                  <a:gd name="connsiteX4" fmla="*/ 2128 w 25147"/>
                  <a:gd name="connsiteY4" fmla="*/ 27191 h 39117"/>
                  <a:gd name="connsiteX5" fmla="*/ 2687 w 25147"/>
                  <a:gd name="connsiteY5" fmla="*/ 16573 h 39117"/>
                  <a:gd name="connsiteX6" fmla="*/ 12467 w 25147"/>
                  <a:gd name="connsiteY6" fmla="*/ 2603 h 39117"/>
                  <a:gd name="connsiteX7" fmla="*/ 12467 w 25147"/>
                  <a:gd name="connsiteY7" fmla="*/ 2603 h 39117"/>
                  <a:gd name="connsiteX8" fmla="*/ 24761 w 25147"/>
                  <a:gd name="connsiteY8" fmla="*/ 10706 h 3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147" h="39117">
                    <a:moveTo>
                      <a:pt x="24761" y="10706"/>
                    </a:moveTo>
                    <a:cubicBezTo>
                      <a:pt x="25040" y="15176"/>
                      <a:pt x="25319" y="20485"/>
                      <a:pt x="25599" y="25235"/>
                    </a:cubicBezTo>
                    <a:cubicBezTo>
                      <a:pt x="25878" y="31382"/>
                      <a:pt x="20849" y="37250"/>
                      <a:pt x="14702" y="38088"/>
                    </a:cubicBezTo>
                    <a:cubicBezTo>
                      <a:pt x="14422" y="38088"/>
                      <a:pt x="14143" y="38088"/>
                      <a:pt x="13864" y="38088"/>
                    </a:cubicBezTo>
                    <a:cubicBezTo>
                      <a:pt x="8275" y="38088"/>
                      <a:pt x="1570" y="33059"/>
                      <a:pt x="2128" y="27191"/>
                    </a:cubicBezTo>
                    <a:cubicBezTo>
                      <a:pt x="2408" y="23559"/>
                      <a:pt x="2687" y="19647"/>
                      <a:pt x="2687" y="16573"/>
                    </a:cubicBezTo>
                    <a:cubicBezTo>
                      <a:pt x="2687" y="10426"/>
                      <a:pt x="6599" y="4838"/>
                      <a:pt x="12467" y="2603"/>
                    </a:cubicBezTo>
                    <a:lnTo>
                      <a:pt x="12467" y="2603"/>
                    </a:lnTo>
                    <a:cubicBezTo>
                      <a:pt x="18055" y="647"/>
                      <a:pt x="24202" y="4559"/>
                      <a:pt x="24761" y="10706"/>
                    </a:cubicBezTo>
                    <a:close/>
                  </a:path>
                </a:pathLst>
              </a:custGeom>
              <a:solidFill>
                <a:srgbClr val="F6AD8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6" name="Forma libre 95">
                <a:extLst>
                  <a:ext uri="{FF2B5EF4-FFF2-40B4-BE49-F238E27FC236}">
                    <a16:creationId xmlns:a16="http://schemas.microsoft.com/office/drawing/2014/main" id="{FBCB3442-EF52-5C47-9671-4A7AD0EF5B24}"/>
                  </a:ext>
                </a:extLst>
              </p:cNvPr>
              <p:cNvSpPr/>
              <p:nvPr/>
            </p:nvSpPr>
            <p:spPr>
              <a:xfrm>
                <a:off x="2732410" y="4000164"/>
                <a:ext cx="355861" cy="528708"/>
              </a:xfrm>
              <a:custGeom>
                <a:avLst/>
                <a:gdLst>
                  <a:gd name="connsiteX0" fmla="*/ 93463 w 97793"/>
                  <a:gd name="connsiteY0" fmla="*/ 50434 h 145293"/>
                  <a:gd name="connsiteX1" fmla="*/ 81448 w 97793"/>
                  <a:gd name="connsiteY1" fmla="*/ 145434 h 145293"/>
                  <a:gd name="connsiteX2" fmla="*/ 2096 w 97793"/>
                  <a:gd name="connsiteY2" fmla="*/ 145434 h 145293"/>
                  <a:gd name="connsiteX3" fmla="*/ 7963 w 97793"/>
                  <a:gd name="connsiteY3" fmla="*/ 30316 h 145293"/>
                  <a:gd name="connsiteX4" fmla="*/ 24728 w 97793"/>
                  <a:gd name="connsiteY4" fmla="*/ 6846 h 145293"/>
                  <a:gd name="connsiteX5" fmla="*/ 45963 w 97793"/>
                  <a:gd name="connsiteY5" fmla="*/ 2096 h 145293"/>
                  <a:gd name="connsiteX6" fmla="*/ 60493 w 97793"/>
                  <a:gd name="connsiteY6" fmla="*/ 2096 h 145293"/>
                  <a:gd name="connsiteX7" fmla="*/ 75860 w 97793"/>
                  <a:gd name="connsiteY7" fmla="*/ 4051 h 145293"/>
                  <a:gd name="connsiteX8" fmla="*/ 93463 w 97793"/>
                  <a:gd name="connsiteY8" fmla="*/ 50434 h 145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7793" h="145293">
                    <a:moveTo>
                      <a:pt x="93463" y="50434"/>
                    </a:moveTo>
                    <a:cubicBezTo>
                      <a:pt x="82845" y="85081"/>
                      <a:pt x="79492" y="121125"/>
                      <a:pt x="81448" y="145434"/>
                    </a:cubicBezTo>
                    <a:lnTo>
                      <a:pt x="2096" y="145434"/>
                    </a:lnTo>
                    <a:cubicBezTo>
                      <a:pt x="2096" y="145434"/>
                      <a:pt x="2654" y="71110"/>
                      <a:pt x="7963" y="30316"/>
                    </a:cubicBezTo>
                    <a:cubicBezTo>
                      <a:pt x="9081" y="20816"/>
                      <a:pt x="14669" y="12434"/>
                      <a:pt x="24728" y="6846"/>
                    </a:cubicBezTo>
                    <a:cubicBezTo>
                      <a:pt x="30596" y="3772"/>
                      <a:pt x="41493" y="2096"/>
                      <a:pt x="45963" y="2096"/>
                    </a:cubicBezTo>
                    <a:lnTo>
                      <a:pt x="60493" y="2096"/>
                    </a:lnTo>
                    <a:cubicBezTo>
                      <a:pt x="65522" y="2096"/>
                      <a:pt x="71110" y="2654"/>
                      <a:pt x="75860" y="4051"/>
                    </a:cubicBezTo>
                    <a:cubicBezTo>
                      <a:pt x="97654" y="11037"/>
                      <a:pt x="99610" y="30316"/>
                      <a:pt x="93463" y="50434"/>
                    </a:cubicBezTo>
                    <a:close/>
                  </a:path>
                </a:pathLst>
              </a:custGeom>
              <a:solidFill>
                <a:srgbClr val="36277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7" name="Forma libre 96">
                <a:extLst>
                  <a:ext uri="{FF2B5EF4-FFF2-40B4-BE49-F238E27FC236}">
                    <a16:creationId xmlns:a16="http://schemas.microsoft.com/office/drawing/2014/main" id="{6B7107DD-F536-824F-9C69-66C7EA2E0217}"/>
                  </a:ext>
                </a:extLst>
              </p:cNvPr>
              <p:cNvSpPr/>
              <p:nvPr/>
            </p:nvSpPr>
            <p:spPr>
              <a:xfrm>
                <a:off x="2722242" y="4521754"/>
                <a:ext cx="315189" cy="183014"/>
              </a:xfrm>
              <a:custGeom>
                <a:avLst/>
                <a:gdLst>
                  <a:gd name="connsiteX0" fmla="*/ 83963 w 86617"/>
                  <a:gd name="connsiteY0" fmla="*/ 50713 h 50294"/>
                  <a:gd name="connsiteX1" fmla="*/ 84242 w 86617"/>
                  <a:gd name="connsiteY1" fmla="*/ 2096 h 50294"/>
                  <a:gd name="connsiteX2" fmla="*/ 4890 w 86617"/>
                  <a:gd name="connsiteY2" fmla="*/ 2096 h 50294"/>
                  <a:gd name="connsiteX3" fmla="*/ 2096 w 86617"/>
                  <a:gd name="connsiteY3" fmla="*/ 50713 h 50294"/>
                  <a:gd name="connsiteX4" fmla="*/ 83963 w 86617"/>
                  <a:gd name="connsiteY4" fmla="*/ 50713 h 50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17" h="50294">
                    <a:moveTo>
                      <a:pt x="83963" y="50713"/>
                    </a:moveTo>
                    <a:cubicBezTo>
                      <a:pt x="83963" y="50713"/>
                      <a:pt x="90948" y="33948"/>
                      <a:pt x="84242" y="2096"/>
                    </a:cubicBezTo>
                    <a:lnTo>
                      <a:pt x="4890" y="2096"/>
                    </a:lnTo>
                    <a:cubicBezTo>
                      <a:pt x="4890" y="2096"/>
                      <a:pt x="2096" y="24728"/>
                      <a:pt x="2096" y="50713"/>
                    </a:cubicBezTo>
                    <a:lnTo>
                      <a:pt x="83963" y="50713"/>
                    </a:lnTo>
                    <a:close/>
                  </a:path>
                </a:pathLst>
              </a:custGeom>
              <a:solidFill>
                <a:srgbClr val="59BC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8" name="Forma libre 97">
                <a:extLst>
                  <a:ext uri="{FF2B5EF4-FFF2-40B4-BE49-F238E27FC236}">
                    <a16:creationId xmlns:a16="http://schemas.microsoft.com/office/drawing/2014/main" id="{C8DDB195-5003-CB43-8FAE-3C213BD31913}"/>
                  </a:ext>
                </a:extLst>
              </p:cNvPr>
              <p:cNvSpPr/>
              <p:nvPr/>
            </p:nvSpPr>
            <p:spPr>
              <a:xfrm>
                <a:off x="2959600" y="4992542"/>
                <a:ext cx="152513" cy="538875"/>
              </a:xfrm>
              <a:custGeom>
                <a:avLst/>
                <a:gdLst>
                  <a:gd name="connsiteX0" fmla="*/ 3089 w 41911"/>
                  <a:gd name="connsiteY0" fmla="*/ 25277 h 148087"/>
                  <a:gd name="connsiteX1" fmla="*/ 31589 w 41911"/>
                  <a:gd name="connsiteY1" fmla="*/ 13542 h 148087"/>
                  <a:gd name="connsiteX2" fmla="*/ 41927 w 41911"/>
                  <a:gd name="connsiteY2" fmla="*/ 141512 h 148087"/>
                  <a:gd name="connsiteX3" fmla="*/ 41089 w 41911"/>
                  <a:gd name="connsiteY3" fmla="*/ 147101 h 148087"/>
                  <a:gd name="connsiteX4" fmla="*/ 32706 w 41911"/>
                  <a:gd name="connsiteY4" fmla="*/ 148498 h 148087"/>
                  <a:gd name="connsiteX5" fmla="*/ 26559 w 41911"/>
                  <a:gd name="connsiteY5" fmla="*/ 144865 h 148087"/>
                  <a:gd name="connsiteX6" fmla="*/ 3089 w 41911"/>
                  <a:gd name="connsiteY6" fmla="*/ 25277 h 148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911" h="148087">
                    <a:moveTo>
                      <a:pt x="3089" y="25277"/>
                    </a:moveTo>
                    <a:cubicBezTo>
                      <a:pt x="-3338" y="-708"/>
                      <a:pt x="23206" y="-5178"/>
                      <a:pt x="31589" y="13542"/>
                    </a:cubicBezTo>
                    <a:cubicBezTo>
                      <a:pt x="43324" y="40086"/>
                      <a:pt x="42486" y="124468"/>
                      <a:pt x="41927" y="141512"/>
                    </a:cubicBezTo>
                    <a:cubicBezTo>
                      <a:pt x="41927" y="143748"/>
                      <a:pt x="42206" y="146542"/>
                      <a:pt x="41089" y="147101"/>
                    </a:cubicBezTo>
                    <a:cubicBezTo>
                      <a:pt x="39133" y="148498"/>
                      <a:pt x="34662" y="148498"/>
                      <a:pt x="32706" y="148498"/>
                    </a:cubicBezTo>
                    <a:cubicBezTo>
                      <a:pt x="29633" y="148498"/>
                      <a:pt x="26839" y="148498"/>
                      <a:pt x="26559" y="144865"/>
                    </a:cubicBezTo>
                    <a:cubicBezTo>
                      <a:pt x="24324" y="119998"/>
                      <a:pt x="9236" y="50145"/>
                      <a:pt x="3089" y="25277"/>
                    </a:cubicBezTo>
                    <a:close/>
                  </a:path>
                </a:pathLst>
              </a:custGeom>
              <a:solidFill>
                <a:srgbClr val="59BC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9" name="Forma libre 98">
                <a:extLst>
                  <a:ext uri="{FF2B5EF4-FFF2-40B4-BE49-F238E27FC236}">
                    <a16:creationId xmlns:a16="http://schemas.microsoft.com/office/drawing/2014/main" id="{B052227E-B096-A243-9873-AF267CD14B1E}"/>
                  </a:ext>
                </a:extLst>
              </p:cNvPr>
              <p:cNvSpPr/>
              <p:nvPr/>
            </p:nvSpPr>
            <p:spPr>
              <a:xfrm>
                <a:off x="2875403" y="4533042"/>
                <a:ext cx="203348" cy="599881"/>
              </a:xfrm>
              <a:custGeom>
                <a:avLst/>
                <a:gdLst>
                  <a:gd name="connsiteX0" fmla="*/ 2476 w 55882"/>
                  <a:gd name="connsiteY0" fmla="*/ 50965 h 164852"/>
                  <a:gd name="connsiteX1" fmla="*/ 32373 w 55882"/>
                  <a:gd name="connsiteY1" fmla="*/ 4582 h 164852"/>
                  <a:gd name="connsiteX2" fmla="*/ 44947 w 55882"/>
                  <a:gd name="connsiteY2" fmla="*/ 26376 h 164852"/>
                  <a:gd name="connsiteX3" fmla="*/ 54447 w 55882"/>
                  <a:gd name="connsiteY3" fmla="*/ 137861 h 164852"/>
                  <a:gd name="connsiteX4" fmla="*/ 28182 w 55882"/>
                  <a:gd name="connsiteY4" fmla="*/ 154067 h 164852"/>
                  <a:gd name="connsiteX5" fmla="*/ 2476 w 55882"/>
                  <a:gd name="connsiteY5" fmla="*/ 50965 h 164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5882" h="164852">
                    <a:moveTo>
                      <a:pt x="2476" y="50965"/>
                    </a:moveTo>
                    <a:cubicBezTo>
                      <a:pt x="-318" y="18832"/>
                      <a:pt x="12535" y="-6035"/>
                      <a:pt x="32373" y="4582"/>
                    </a:cubicBezTo>
                    <a:cubicBezTo>
                      <a:pt x="40756" y="9053"/>
                      <a:pt x="43829" y="17994"/>
                      <a:pt x="44947" y="26376"/>
                    </a:cubicBezTo>
                    <a:cubicBezTo>
                      <a:pt x="46064" y="34759"/>
                      <a:pt x="52211" y="122214"/>
                      <a:pt x="54447" y="137861"/>
                    </a:cubicBezTo>
                    <a:cubicBezTo>
                      <a:pt x="59197" y="173347"/>
                      <a:pt x="31256" y="163847"/>
                      <a:pt x="28182" y="154067"/>
                    </a:cubicBezTo>
                    <a:cubicBezTo>
                      <a:pt x="20359" y="129200"/>
                      <a:pt x="4153" y="68568"/>
                      <a:pt x="2476" y="50965"/>
                    </a:cubicBezTo>
                    <a:close/>
                  </a:path>
                </a:pathLst>
              </a:custGeom>
              <a:solidFill>
                <a:srgbClr val="59BC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0" name="Forma libre 99">
                <a:extLst>
                  <a:ext uri="{FF2B5EF4-FFF2-40B4-BE49-F238E27FC236}">
                    <a16:creationId xmlns:a16="http://schemas.microsoft.com/office/drawing/2014/main" id="{8F6DCDC1-52EE-864D-9E8E-5E4CC740537E}"/>
                  </a:ext>
                </a:extLst>
              </p:cNvPr>
              <p:cNvSpPr/>
              <p:nvPr/>
            </p:nvSpPr>
            <p:spPr>
              <a:xfrm>
                <a:off x="2706854" y="5003095"/>
                <a:ext cx="122008" cy="559209"/>
              </a:xfrm>
              <a:custGeom>
                <a:avLst/>
                <a:gdLst>
                  <a:gd name="connsiteX0" fmla="*/ 22531 w 33529"/>
                  <a:gd name="connsiteY0" fmla="*/ 151465 h 153676"/>
                  <a:gd name="connsiteX1" fmla="*/ 30355 w 33529"/>
                  <a:gd name="connsiteY1" fmla="*/ 16509 h 153676"/>
                  <a:gd name="connsiteX2" fmla="*/ 2134 w 33529"/>
                  <a:gd name="connsiteY2" fmla="*/ 20421 h 153676"/>
                  <a:gd name="connsiteX3" fmla="*/ 8281 w 33529"/>
                  <a:gd name="connsiteY3" fmla="*/ 145877 h 153676"/>
                  <a:gd name="connsiteX4" fmla="*/ 22531 w 33529"/>
                  <a:gd name="connsiteY4" fmla="*/ 151465 h 15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529" h="153676">
                    <a:moveTo>
                      <a:pt x="22531" y="151465"/>
                    </a:moveTo>
                    <a:cubicBezTo>
                      <a:pt x="23649" y="113745"/>
                      <a:pt x="39575" y="47524"/>
                      <a:pt x="30355" y="16509"/>
                    </a:cubicBezTo>
                    <a:cubicBezTo>
                      <a:pt x="24487" y="-3049"/>
                      <a:pt x="1017" y="-3608"/>
                      <a:pt x="2134" y="20421"/>
                    </a:cubicBezTo>
                    <a:cubicBezTo>
                      <a:pt x="3252" y="46127"/>
                      <a:pt x="11075" y="96142"/>
                      <a:pt x="8281" y="145877"/>
                    </a:cubicBezTo>
                    <a:cubicBezTo>
                      <a:pt x="8002" y="150906"/>
                      <a:pt x="22252" y="155936"/>
                      <a:pt x="22531" y="151465"/>
                    </a:cubicBezTo>
                    <a:close/>
                  </a:path>
                </a:pathLst>
              </a:custGeom>
              <a:solidFill>
                <a:srgbClr val="59BC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1" name="Forma libre 100">
                <a:extLst>
                  <a:ext uri="{FF2B5EF4-FFF2-40B4-BE49-F238E27FC236}">
                    <a16:creationId xmlns:a16="http://schemas.microsoft.com/office/drawing/2014/main" id="{27D5900C-F21B-014A-8F25-6058DCF8AA5B}"/>
                  </a:ext>
                </a:extLst>
              </p:cNvPr>
              <p:cNvSpPr/>
              <p:nvPr/>
            </p:nvSpPr>
            <p:spPr>
              <a:xfrm>
                <a:off x="2706250" y="4532827"/>
                <a:ext cx="193181" cy="589710"/>
              </a:xfrm>
              <a:custGeom>
                <a:avLst/>
                <a:gdLst>
                  <a:gd name="connsiteX0" fmla="*/ 29402 w 53088"/>
                  <a:gd name="connsiteY0" fmla="*/ 152450 h 162058"/>
                  <a:gd name="connsiteX1" fmla="*/ 2299 w 53088"/>
                  <a:gd name="connsiteY1" fmla="*/ 137921 h 162058"/>
                  <a:gd name="connsiteX2" fmla="*/ 7608 w 53088"/>
                  <a:gd name="connsiteY2" fmla="*/ 25877 h 162058"/>
                  <a:gd name="connsiteX3" fmla="*/ 14035 w 53088"/>
                  <a:gd name="connsiteY3" fmla="*/ 3524 h 162058"/>
                  <a:gd name="connsiteX4" fmla="*/ 50358 w 53088"/>
                  <a:gd name="connsiteY4" fmla="*/ 52700 h 162058"/>
                  <a:gd name="connsiteX5" fmla="*/ 29402 w 53088"/>
                  <a:gd name="connsiteY5" fmla="*/ 152450 h 162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088" h="162058">
                    <a:moveTo>
                      <a:pt x="29402" y="152450"/>
                    </a:moveTo>
                    <a:cubicBezTo>
                      <a:pt x="26329" y="162229"/>
                      <a:pt x="-495" y="173685"/>
                      <a:pt x="2299" y="137921"/>
                    </a:cubicBezTo>
                    <a:cubicBezTo>
                      <a:pt x="3417" y="121994"/>
                      <a:pt x="6770" y="34259"/>
                      <a:pt x="7608" y="25877"/>
                    </a:cubicBezTo>
                    <a:cubicBezTo>
                      <a:pt x="8167" y="17494"/>
                      <a:pt x="9843" y="5200"/>
                      <a:pt x="14035" y="3524"/>
                    </a:cubicBezTo>
                    <a:cubicBezTo>
                      <a:pt x="35270" y="-4300"/>
                      <a:pt x="55667" y="21127"/>
                      <a:pt x="50358" y="52700"/>
                    </a:cubicBezTo>
                    <a:cubicBezTo>
                      <a:pt x="46167" y="73935"/>
                      <a:pt x="35829" y="132053"/>
                      <a:pt x="29402" y="152450"/>
                    </a:cubicBezTo>
                    <a:close/>
                  </a:path>
                </a:pathLst>
              </a:custGeom>
              <a:solidFill>
                <a:srgbClr val="59BC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2" name="Forma libre 101">
                <a:extLst>
                  <a:ext uri="{FF2B5EF4-FFF2-40B4-BE49-F238E27FC236}">
                    <a16:creationId xmlns:a16="http://schemas.microsoft.com/office/drawing/2014/main" id="{04B39BB9-881F-3145-811D-97328146A3C2}"/>
                  </a:ext>
                </a:extLst>
              </p:cNvPr>
              <p:cNvSpPr/>
              <p:nvPr/>
            </p:nvSpPr>
            <p:spPr>
              <a:xfrm>
                <a:off x="2817534" y="3853215"/>
                <a:ext cx="50839" cy="71173"/>
              </a:xfrm>
              <a:custGeom>
                <a:avLst/>
                <a:gdLst>
                  <a:gd name="connsiteX0" fmla="*/ 11674 w 13970"/>
                  <a:gd name="connsiteY0" fmla="*/ 8670 h 19558"/>
                  <a:gd name="connsiteX1" fmla="*/ 10835 w 13970"/>
                  <a:gd name="connsiteY1" fmla="*/ 18729 h 19558"/>
                  <a:gd name="connsiteX2" fmla="*/ 3291 w 13970"/>
                  <a:gd name="connsiteY2" fmla="*/ 12303 h 19558"/>
                  <a:gd name="connsiteX3" fmla="*/ 4130 w 13970"/>
                  <a:gd name="connsiteY3" fmla="*/ 2244 h 19558"/>
                  <a:gd name="connsiteX4" fmla="*/ 11674 w 13970"/>
                  <a:gd name="connsiteY4" fmla="*/ 8670 h 19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70" h="19558">
                    <a:moveTo>
                      <a:pt x="11674" y="8670"/>
                    </a:moveTo>
                    <a:cubicBezTo>
                      <a:pt x="13630" y="13141"/>
                      <a:pt x="13071" y="17611"/>
                      <a:pt x="10835" y="18729"/>
                    </a:cubicBezTo>
                    <a:cubicBezTo>
                      <a:pt x="8321" y="19567"/>
                      <a:pt x="4968" y="16773"/>
                      <a:pt x="3291" y="12303"/>
                    </a:cubicBezTo>
                    <a:cubicBezTo>
                      <a:pt x="1335" y="7832"/>
                      <a:pt x="1894" y="3361"/>
                      <a:pt x="4130" y="2244"/>
                    </a:cubicBezTo>
                    <a:cubicBezTo>
                      <a:pt x="6365" y="1406"/>
                      <a:pt x="9718" y="4200"/>
                      <a:pt x="11674" y="8670"/>
                    </a:cubicBezTo>
                    <a:close/>
                  </a:path>
                </a:pathLst>
              </a:custGeom>
              <a:solidFill>
                <a:srgbClr val="F6AD8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3" name="Forma libre 102">
                <a:extLst>
                  <a:ext uri="{FF2B5EF4-FFF2-40B4-BE49-F238E27FC236}">
                    <a16:creationId xmlns:a16="http://schemas.microsoft.com/office/drawing/2014/main" id="{C77E90A9-B44F-AC4C-9173-C3C43E41EB1D}"/>
                  </a:ext>
                </a:extLst>
              </p:cNvPr>
              <p:cNvSpPr/>
              <p:nvPr/>
            </p:nvSpPr>
            <p:spPr>
              <a:xfrm>
                <a:off x="2972077" y="3853215"/>
                <a:ext cx="50839" cy="71173"/>
              </a:xfrm>
              <a:custGeom>
                <a:avLst/>
                <a:gdLst>
                  <a:gd name="connsiteX0" fmla="*/ 3291 w 13970"/>
                  <a:gd name="connsiteY0" fmla="*/ 8670 h 19558"/>
                  <a:gd name="connsiteX1" fmla="*/ 4130 w 13970"/>
                  <a:gd name="connsiteY1" fmla="*/ 18729 h 19558"/>
                  <a:gd name="connsiteX2" fmla="*/ 11674 w 13970"/>
                  <a:gd name="connsiteY2" fmla="*/ 12303 h 19558"/>
                  <a:gd name="connsiteX3" fmla="*/ 10835 w 13970"/>
                  <a:gd name="connsiteY3" fmla="*/ 2244 h 19558"/>
                  <a:gd name="connsiteX4" fmla="*/ 3291 w 13970"/>
                  <a:gd name="connsiteY4" fmla="*/ 8670 h 19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70" h="19558">
                    <a:moveTo>
                      <a:pt x="3291" y="8670"/>
                    </a:moveTo>
                    <a:cubicBezTo>
                      <a:pt x="1335" y="13141"/>
                      <a:pt x="1894" y="17611"/>
                      <a:pt x="4130" y="18729"/>
                    </a:cubicBezTo>
                    <a:cubicBezTo>
                      <a:pt x="6644" y="19567"/>
                      <a:pt x="9997" y="16773"/>
                      <a:pt x="11674" y="12303"/>
                    </a:cubicBezTo>
                    <a:cubicBezTo>
                      <a:pt x="13630" y="7832"/>
                      <a:pt x="13071" y="3361"/>
                      <a:pt x="10835" y="2244"/>
                    </a:cubicBezTo>
                    <a:cubicBezTo>
                      <a:pt x="8600" y="1406"/>
                      <a:pt x="5247" y="4200"/>
                      <a:pt x="3291" y="8670"/>
                    </a:cubicBezTo>
                    <a:close/>
                  </a:path>
                </a:pathLst>
              </a:custGeom>
              <a:solidFill>
                <a:srgbClr val="F6AD8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4" name="Forma libre 103">
                <a:extLst>
                  <a:ext uri="{FF2B5EF4-FFF2-40B4-BE49-F238E27FC236}">
                    <a16:creationId xmlns:a16="http://schemas.microsoft.com/office/drawing/2014/main" id="{6BE32E49-F06A-4745-8F80-D1ACFF1DC02F}"/>
                  </a:ext>
                </a:extLst>
              </p:cNvPr>
              <p:cNvSpPr/>
              <p:nvPr/>
            </p:nvSpPr>
            <p:spPr>
              <a:xfrm>
                <a:off x="2821267" y="3751319"/>
                <a:ext cx="183014" cy="81340"/>
              </a:xfrm>
              <a:custGeom>
                <a:avLst/>
                <a:gdLst>
                  <a:gd name="connsiteX0" fmla="*/ 49206 w 50294"/>
                  <a:gd name="connsiteY0" fmla="*/ 14879 h 22352"/>
                  <a:gd name="connsiteX1" fmla="*/ 7574 w 50294"/>
                  <a:gd name="connsiteY1" fmla="*/ 19349 h 22352"/>
                  <a:gd name="connsiteX2" fmla="*/ 8412 w 50294"/>
                  <a:gd name="connsiteY2" fmla="*/ 5099 h 22352"/>
                  <a:gd name="connsiteX3" fmla="*/ 33000 w 50294"/>
                  <a:gd name="connsiteY3" fmla="*/ 4540 h 22352"/>
                  <a:gd name="connsiteX4" fmla="*/ 49206 w 50294"/>
                  <a:gd name="connsiteY4" fmla="*/ 14879 h 22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294" h="22352">
                    <a:moveTo>
                      <a:pt x="49206" y="14879"/>
                    </a:moveTo>
                    <a:cubicBezTo>
                      <a:pt x="44177" y="22423"/>
                      <a:pt x="15677" y="22143"/>
                      <a:pt x="7574" y="19349"/>
                    </a:cubicBezTo>
                    <a:cubicBezTo>
                      <a:pt x="-529" y="16555"/>
                      <a:pt x="868" y="9290"/>
                      <a:pt x="8412" y="5099"/>
                    </a:cubicBezTo>
                    <a:cubicBezTo>
                      <a:pt x="16236" y="908"/>
                      <a:pt x="24618" y="1467"/>
                      <a:pt x="33000" y="4540"/>
                    </a:cubicBezTo>
                    <a:cubicBezTo>
                      <a:pt x="37750" y="6217"/>
                      <a:pt x="54515" y="6496"/>
                      <a:pt x="49206" y="14879"/>
                    </a:cubicBezTo>
                    <a:close/>
                  </a:path>
                </a:pathLst>
              </a:custGeom>
              <a:solidFill>
                <a:srgbClr val="34459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5" name="Forma libre 104">
                <a:extLst>
                  <a:ext uri="{FF2B5EF4-FFF2-40B4-BE49-F238E27FC236}">
                    <a16:creationId xmlns:a16="http://schemas.microsoft.com/office/drawing/2014/main" id="{DB90C4F5-5A50-784F-A85A-1B7D89A9F0FC}"/>
                  </a:ext>
                </a:extLst>
              </p:cNvPr>
              <p:cNvSpPr/>
              <p:nvPr/>
            </p:nvSpPr>
            <p:spPr>
              <a:xfrm>
                <a:off x="2844160" y="3777846"/>
                <a:ext cx="172847" cy="193181"/>
              </a:xfrm>
              <a:custGeom>
                <a:avLst/>
                <a:gdLst>
                  <a:gd name="connsiteX0" fmla="*/ 11342 w 47499"/>
                  <a:gd name="connsiteY0" fmla="*/ 5073 h 53088"/>
                  <a:gd name="connsiteX1" fmla="*/ 2121 w 47499"/>
                  <a:gd name="connsiteY1" fmla="*/ 23235 h 53088"/>
                  <a:gd name="connsiteX2" fmla="*/ 23636 w 47499"/>
                  <a:gd name="connsiteY2" fmla="*/ 52294 h 53088"/>
                  <a:gd name="connsiteX3" fmla="*/ 45989 w 47499"/>
                  <a:gd name="connsiteY3" fmla="*/ 26867 h 53088"/>
                  <a:gd name="connsiteX4" fmla="*/ 37606 w 47499"/>
                  <a:gd name="connsiteY4" fmla="*/ 3956 h 53088"/>
                  <a:gd name="connsiteX5" fmla="*/ 11342 w 47499"/>
                  <a:gd name="connsiteY5" fmla="*/ 5073 h 5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499" h="53088">
                    <a:moveTo>
                      <a:pt x="11342" y="5073"/>
                    </a:moveTo>
                    <a:cubicBezTo>
                      <a:pt x="3797" y="9544"/>
                      <a:pt x="1842" y="13735"/>
                      <a:pt x="2121" y="23235"/>
                    </a:cubicBezTo>
                    <a:cubicBezTo>
                      <a:pt x="2400" y="32735"/>
                      <a:pt x="6312" y="48662"/>
                      <a:pt x="23636" y="52294"/>
                    </a:cubicBezTo>
                    <a:cubicBezTo>
                      <a:pt x="40959" y="55926"/>
                      <a:pt x="45150" y="38603"/>
                      <a:pt x="45989" y="26867"/>
                    </a:cubicBezTo>
                    <a:cubicBezTo>
                      <a:pt x="47106" y="15132"/>
                      <a:pt x="46268" y="6191"/>
                      <a:pt x="37606" y="3956"/>
                    </a:cubicBezTo>
                    <a:cubicBezTo>
                      <a:pt x="24753" y="603"/>
                      <a:pt x="15812" y="2279"/>
                      <a:pt x="11342" y="5073"/>
                    </a:cubicBezTo>
                    <a:close/>
                  </a:path>
                </a:pathLst>
              </a:custGeom>
              <a:solidFill>
                <a:srgbClr val="34459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  <p:sp>
          <p:nvSpPr>
            <p:cNvPr id="113" name="Forma libre 112">
              <a:extLst>
                <a:ext uri="{FF2B5EF4-FFF2-40B4-BE49-F238E27FC236}">
                  <a16:creationId xmlns:a16="http://schemas.microsoft.com/office/drawing/2014/main" id="{B665EE5A-A62A-4445-813E-B02B3A1563CC}"/>
                </a:ext>
              </a:extLst>
            </p:cNvPr>
            <p:cNvSpPr/>
            <p:nvPr/>
          </p:nvSpPr>
          <p:spPr>
            <a:xfrm>
              <a:off x="1412246" y="1424073"/>
              <a:ext cx="1991042" cy="2069110"/>
            </a:xfrm>
            <a:custGeom>
              <a:avLst/>
              <a:gdLst>
                <a:gd name="connsiteX0" fmla="*/ 1048770 w 1148379"/>
                <a:gd name="connsiteY0" fmla="*/ 4061 h 542057"/>
                <a:gd name="connsiteX1" fmla="*/ 935608 w 1148379"/>
                <a:gd name="connsiteY1" fmla="*/ 177854 h 542057"/>
                <a:gd name="connsiteX2" fmla="*/ 825800 w 1148379"/>
                <a:gd name="connsiteY2" fmla="*/ 348295 h 542057"/>
                <a:gd name="connsiteX3" fmla="*/ 716829 w 1148379"/>
                <a:gd name="connsiteY3" fmla="*/ 289898 h 542057"/>
                <a:gd name="connsiteX4" fmla="*/ 602830 w 1148379"/>
                <a:gd name="connsiteY4" fmla="*/ 229825 h 542057"/>
                <a:gd name="connsiteX5" fmla="*/ 489668 w 1148379"/>
                <a:gd name="connsiteY5" fmla="*/ 375119 h 542057"/>
                <a:gd name="connsiteX6" fmla="*/ 379859 w 1148379"/>
                <a:gd name="connsiteY6" fmla="*/ 517339 h 542057"/>
                <a:gd name="connsiteX7" fmla="*/ 270330 w 1148379"/>
                <a:gd name="connsiteY7" fmla="*/ 494986 h 542057"/>
                <a:gd name="connsiteX8" fmla="*/ 156889 w 1148379"/>
                <a:gd name="connsiteY8" fmla="*/ 472074 h 542057"/>
                <a:gd name="connsiteX9" fmla="*/ 44845 w 1148379"/>
                <a:gd name="connsiteY9" fmla="*/ 514545 h 542057"/>
                <a:gd name="connsiteX10" fmla="*/ 2096 w 1148379"/>
                <a:gd name="connsiteY10" fmla="*/ 534942 h 542057"/>
                <a:gd name="connsiteX11" fmla="*/ 2096 w 1148379"/>
                <a:gd name="connsiteY11" fmla="*/ 540251 h 542057"/>
                <a:gd name="connsiteX12" fmla="*/ 47360 w 1148379"/>
                <a:gd name="connsiteY12" fmla="*/ 518736 h 542057"/>
                <a:gd name="connsiteX13" fmla="*/ 158286 w 1148379"/>
                <a:gd name="connsiteY13" fmla="*/ 476545 h 542057"/>
                <a:gd name="connsiteX14" fmla="*/ 267816 w 1148379"/>
                <a:gd name="connsiteY14" fmla="*/ 498898 h 542057"/>
                <a:gd name="connsiteX15" fmla="*/ 381257 w 1148379"/>
                <a:gd name="connsiteY15" fmla="*/ 521810 h 542057"/>
                <a:gd name="connsiteX16" fmla="*/ 494418 w 1148379"/>
                <a:gd name="connsiteY16" fmla="*/ 376516 h 542057"/>
                <a:gd name="connsiteX17" fmla="*/ 604227 w 1148379"/>
                <a:gd name="connsiteY17" fmla="*/ 234296 h 542057"/>
                <a:gd name="connsiteX18" fmla="*/ 713197 w 1148379"/>
                <a:gd name="connsiteY18" fmla="*/ 292692 h 542057"/>
                <a:gd name="connsiteX19" fmla="*/ 827197 w 1148379"/>
                <a:gd name="connsiteY19" fmla="*/ 352766 h 542057"/>
                <a:gd name="connsiteX20" fmla="*/ 940358 w 1148379"/>
                <a:gd name="connsiteY20" fmla="*/ 178972 h 542057"/>
                <a:gd name="connsiteX21" fmla="*/ 1050167 w 1148379"/>
                <a:gd name="connsiteY21" fmla="*/ 8531 h 542057"/>
                <a:gd name="connsiteX22" fmla="*/ 1146843 w 1148379"/>
                <a:gd name="connsiteY22" fmla="*/ 75869 h 542057"/>
                <a:gd name="connsiteX23" fmla="*/ 1146843 w 1148379"/>
                <a:gd name="connsiteY23" fmla="*/ 66090 h 542057"/>
                <a:gd name="connsiteX24" fmla="*/ 1048770 w 1148379"/>
                <a:gd name="connsiteY24" fmla="*/ 4061 h 54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48379" h="542057">
                  <a:moveTo>
                    <a:pt x="1048770" y="4061"/>
                  </a:moveTo>
                  <a:cubicBezTo>
                    <a:pt x="991770" y="18031"/>
                    <a:pt x="963270" y="99061"/>
                    <a:pt x="935608" y="177854"/>
                  </a:cubicBezTo>
                  <a:cubicBezTo>
                    <a:pt x="908505" y="255251"/>
                    <a:pt x="880285" y="335163"/>
                    <a:pt x="825800" y="348295"/>
                  </a:cubicBezTo>
                  <a:cubicBezTo>
                    <a:pt x="771594" y="361428"/>
                    <a:pt x="745050" y="326781"/>
                    <a:pt x="716829" y="289898"/>
                  </a:cubicBezTo>
                  <a:cubicBezTo>
                    <a:pt x="688888" y="253575"/>
                    <a:pt x="660109" y="215854"/>
                    <a:pt x="602830" y="229825"/>
                  </a:cubicBezTo>
                  <a:cubicBezTo>
                    <a:pt x="545830" y="243796"/>
                    <a:pt x="517330" y="310575"/>
                    <a:pt x="489668" y="375119"/>
                  </a:cubicBezTo>
                  <a:cubicBezTo>
                    <a:pt x="462565" y="438545"/>
                    <a:pt x="434345" y="504207"/>
                    <a:pt x="379859" y="517339"/>
                  </a:cubicBezTo>
                  <a:cubicBezTo>
                    <a:pt x="325095" y="530751"/>
                    <a:pt x="298551" y="513427"/>
                    <a:pt x="270330" y="494986"/>
                  </a:cubicBezTo>
                  <a:cubicBezTo>
                    <a:pt x="242389" y="476824"/>
                    <a:pt x="213610" y="458383"/>
                    <a:pt x="156889" y="472074"/>
                  </a:cubicBezTo>
                  <a:cubicBezTo>
                    <a:pt x="101007" y="485766"/>
                    <a:pt x="72507" y="500295"/>
                    <a:pt x="44845" y="514545"/>
                  </a:cubicBezTo>
                  <a:cubicBezTo>
                    <a:pt x="31713" y="521251"/>
                    <a:pt x="18301" y="528236"/>
                    <a:pt x="2096" y="534942"/>
                  </a:cubicBezTo>
                  <a:cubicBezTo>
                    <a:pt x="2096" y="536618"/>
                    <a:pt x="2096" y="538574"/>
                    <a:pt x="2096" y="540251"/>
                  </a:cubicBezTo>
                  <a:cubicBezTo>
                    <a:pt x="19698" y="532986"/>
                    <a:pt x="33669" y="526001"/>
                    <a:pt x="47360" y="518736"/>
                  </a:cubicBezTo>
                  <a:cubicBezTo>
                    <a:pt x="74742" y="504765"/>
                    <a:pt x="102684" y="489957"/>
                    <a:pt x="158286" y="476545"/>
                  </a:cubicBezTo>
                  <a:cubicBezTo>
                    <a:pt x="213051" y="463133"/>
                    <a:pt x="239595" y="480457"/>
                    <a:pt x="267816" y="498898"/>
                  </a:cubicBezTo>
                  <a:cubicBezTo>
                    <a:pt x="295757" y="517060"/>
                    <a:pt x="324536" y="535501"/>
                    <a:pt x="381257" y="521810"/>
                  </a:cubicBezTo>
                  <a:cubicBezTo>
                    <a:pt x="438256" y="507839"/>
                    <a:pt x="466756" y="441060"/>
                    <a:pt x="494418" y="376516"/>
                  </a:cubicBezTo>
                  <a:cubicBezTo>
                    <a:pt x="521521" y="313089"/>
                    <a:pt x="549741" y="247428"/>
                    <a:pt x="604227" y="234296"/>
                  </a:cubicBezTo>
                  <a:cubicBezTo>
                    <a:pt x="658432" y="221163"/>
                    <a:pt x="684976" y="255810"/>
                    <a:pt x="713197" y="292692"/>
                  </a:cubicBezTo>
                  <a:cubicBezTo>
                    <a:pt x="741138" y="329016"/>
                    <a:pt x="769917" y="366736"/>
                    <a:pt x="827197" y="352766"/>
                  </a:cubicBezTo>
                  <a:cubicBezTo>
                    <a:pt x="884197" y="338795"/>
                    <a:pt x="912696" y="257766"/>
                    <a:pt x="940358" y="178972"/>
                  </a:cubicBezTo>
                  <a:cubicBezTo>
                    <a:pt x="967461" y="101575"/>
                    <a:pt x="995682" y="21664"/>
                    <a:pt x="1050167" y="8531"/>
                  </a:cubicBezTo>
                  <a:cubicBezTo>
                    <a:pt x="1094873" y="-2366"/>
                    <a:pt x="1123931" y="35914"/>
                    <a:pt x="1146843" y="75869"/>
                  </a:cubicBezTo>
                  <a:lnTo>
                    <a:pt x="1146843" y="66090"/>
                  </a:lnTo>
                  <a:cubicBezTo>
                    <a:pt x="1124490" y="29487"/>
                    <a:pt x="1093755" y="-6836"/>
                    <a:pt x="1048770" y="406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6DC5ACC4-7CC2-BA48-AC8A-9DEC14F23ACD}"/>
                </a:ext>
              </a:extLst>
            </p:cNvPr>
            <p:cNvSpPr/>
            <p:nvPr/>
          </p:nvSpPr>
          <p:spPr>
            <a:xfrm>
              <a:off x="1375466" y="3434812"/>
              <a:ext cx="80174" cy="1042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4" name="Elipse 113">
              <a:extLst>
                <a:ext uri="{FF2B5EF4-FFF2-40B4-BE49-F238E27FC236}">
                  <a16:creationId xmlns:a16="http://schemas.microsoft.com/office/drawing/2014/main" id="{260C0B10-27CD-4E47-8ACA-F3D4F7740E97}"/>
                </a:ext>
              </a:extLst>
            </p:cNvPr>
            <p:cNvSpPr/>
            <p:nvPr/>
          </p:nvSpPr>
          <p:spPr>
            <a:xfrm>
              <a:off x="2019522" y="3367226"/>
              <a:ext cx="80174" cy="1042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5" name="Elipse 114">
              <a:extLst>
                <a:ext uri="{FF2B5EF4-FFF2-40B4-BE49-F238E27FC236}">
                  <a16:creationId xmlns:a16="http://schemas.microsoft.com/office/drawing/2014/main" id="{28C26354-0861-4840-BB57-CBF558213A23}"/>
                </a:ext>
              </a:extLst>
            </p:cNvPr>
            <p:cNvSpPr/>
            <p:nvPr/>
          </p:nvSpPr>
          <p:spPr>
            <a:xfrm>
              <a:off x="2429014" y="2258019"/>
              <a:ext cx="80174" cy="1042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6" name="Elipse 115">
              <a:extLst>
                <a:ext uri="{FF2B5EF4-FFF2-40B4-BE49-F238E27FC236}">
                  <a16:creationId xmlns:a16="http://schemas.microsoft.com/office/drawing/2014/main" id="{AB6E57F4-192B-8441-8200-CD7CFA417974}"/>
                </a:ext>
              </a:extLst>
            </p:cNvPr>
            <p:cNvSpPr/>
            <p:nvPr/>
          </p:nvSpPr>
          <p:spPr>
            <a:xfrm>
              <a:off x="2809024" y="2703343"/>
              <a:ext cx="80174" cy="1042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7" name="Elipse 116">
              <a:extLst>
                <a:ext uri="{FF2B5EF4-FFF2-40B4-BE49-F238E27FC236}">
                  <a16:creationId xmlns:a16="http://schemas.microsoft.com/office/drawing/2014/main" id="{FCCF29E1-2824-F247-929F-56E53B16A96D}"/>
                </a:ext>
              </a:extLst>
            </p:cNvPr>
            <p:cNvSpPr/>
            <p:nvPr/>
          </p:nvSpPr>
          <p:spPr>
            <a:xfrm>
              <a:off x="3355289" y="1658314"/>
              <a:ext cx="80174" cy="1042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0" name="Forma libre 109">
            <a:extLst>
              <a:ext uri="{FF2B5EF4-FFF2-40B4-BE49-F238E27FC236}">
                <a16:creationId xmlns:a16="http://schemas.microsoft.com/office/drawing/2014/main" id="{180DF565-9214-C644-8076-F9686D5523C0}"/>
              </a:ext>
            </a:extLst>
          </p:cNvPr>
          <p:cNvSpPr/>
          <p:nvPr/>
        </p:nvSpPr>
        <p:spPr>
          <a:xfrm rot="11700000" flipH="1">
            <a:off x="9912356" y="4132923"/>
            <a:ext cx="3490428" cy="4077052"/>
          </a:xfrm>
          <a:custGeom>
            <a:avLst/>
            <a:gdLst>
              <a:gd name="connsiteX0" fmla="*/ 243381 w 997497"/>
              <a:gd name="connsiteY0" fmla="*/ 32849 h 1165144"/>
              <a:gd name="connsiteX1" fmla="*/ 46955 w 997497"/>
              <a:gd name="connsiteY1" fmla="*/ 206084 h 1165144"/>
              <a:gd name="connsiteX2" fmla="*/ 18176 w 997497"/>
              <a:gd name="connsiteY2" fmla="*/ 450289 h 1165144"/>
              <a:gd name="connsiteX3" fmla="*/ 338940 w 997497"/>
              <a:gd name="connsiteY3" fmla="*/ 681642 h 1165144"/>
              <a:gd name="connsiteX4" fmla="*/ 326087 w 997497"/>
              <a:gd name="connsiteY4" fmla="*/ 1031744 h 1165144"/>
              <a:gd name="connsiteX5" fmla="*/ 505190 w 997497"/>
              <a:gd name="connsiteY5" fmla="*/ 1162788 h 1165144"/>
              <a:gd name="connsiteX6" fmla="*/ 958395 w 997497"/>
              <a:gd name="connsiteY6" fmla="*/ 336010 h 1165144"/>
              <a:gd name="connsiteX7" fmla="*/ 243381 w 997497"/>
              <a:gd name="connsiteY7" fmla="*/ 32849 h 11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7497" h="1165144">
                <a:moveTo>
                  <a:pt x="243381" y="32849"/>
                </a:moveTo>
                <a:cubicBezTo>
                  <a:pt x="215440" y="44584"/>
                  <a:pt x="107308" y="89569"/>
                  <a:pt x="46955" y="206084"/>
                </a:cubicBezTo>
                <a:cubicBezTo>
                  <a:pt x="34102" y="230951"/>
                  <a:pt x="-26250" y="347466"/>
                  <a:pt x="18176" y="450289"/>
                </a:cubicBezTo>
                <a:cubicBezTo>
                  <a:pt x="77132" y="586642"/>
                  <a:pt x="256514" y="553392"/>
                  <a:pt x="338940" y="681642"/>
                </a:cubicBezTo>
                <a:cubicBezTo>
                  <a:pt x="409631" y="792009"/>
                  <a:pt x="262940" y="900420"/>
                  <a:pt x="326087" y="1031744"/>
                </a:cubicBezTo>
                <a:cubicBezTo>
                  <a:pt x="359058" y="1100199"/>
                  <a:pt x="435057" y="1157479"/>
                  <a:pt x="505190" y="1162788"/>
                </a:cubicBezTo>
                <a:cubicBezTo>
                  <a:pt x="724527" y="1179273"/>
                  <a:pt x="1118497" y="706789"/>
                  <a:pt x="958395" y="336010"/>
                </a:cubicBezTo>
                <a:cubicBezTo>
                  <a:pt x="841601" y="66658"/>
                  <a:pt x="469425" y="-61313"/>
                  <a:pt x="243381" y="32849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910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ángulo 162">
            <a:extLst>
              <a:ext uri="{FF2B5EF4-FFF2-40B4-BE49-F238E27FC236}">
                <a16:creationId xmlns:a16="http://schemas.microsoft.com/office/drawing/2014/main" id="{A924F670-02A6-674D-8E24-D555CEA5B7CF}"/>
              </a:ext>
            </a:extLst>
          </p:cNvPr>
          <p:cNvSpPr/>
          <p:nvPr/>
        </p:nvSpPr>
        <p:spPr>
          <a:xfrm>
            <a:off x="0" y="6045200"/>
            <a:ext cx="12192000" cy="8128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1CD7634-AFAB-0544-9F1B-0574700CA60F}"/>
              </a:ext>
            </a:extLst>
          </p:cNvPr>
          <p:cNvSpPr/>
          <p:nvPr/>
        </p:nvSpPr>
        <p:spPr>
          <a:xfrm>
            <a:off x="79255" y="300027"/>
            <a:ext cx="3984745" cy="2735273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rgbClr val="CB6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4" name="CuadroTexto 163">
            <a:extLst>
              <a:ext uri="{FF2B5EF4-FFF2-40B4-BE49-F238E27FC236}">
                <a16:creationId xmlns:a16="http://schemas.microsoft.com/office/drawing/2014/main" id="{5872535E-157D-C549-9B9B-CBF2BEEED73B}"/>
              </a:ext>
            </a:extLst>
          </p:cNvPr>
          <p:cNvSpPr txBox="1"/>
          <p:nvPr/>
        </p:nvSpPr>
        <p:spPr>
          <a:xfrm>
            <a:off x="5926795" y="1098626"/>
            <a:ext cx="5350509" cy="392415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100" b="1" i="0" dirty="0">
                <a:solidFill>
                  <a:srgbClr val="140E30"/>
                </a:solidFill>
                <a:effectLst/>
                <a:latin typeface="Gilroy" panose="00000500000000000000"/>
              </a:rPr>
              <a:t>Целевая аудитория:</a:t>
            </a:r>
          </a:p>
          <a:p>
            <a:r>
              <a:rPr lang="ru-RU" sz="2100" i="0" dirty="0">
                <a:solidFill>
                  <a:srgbClr val="140E30"/>
                </a:solidFill>
                <a:effectLst/>
                <a:latin typeface="Gilroy" panose="00000500000000000000"/>
              </a:rPr>
              <a:t>косметическая  промышленность (производство средств по уходу за волосами)</a:t>
            </a:r>
          </a:p>
          <a:p>
            <a:endParaRPr lang="ru-RU" sz="2100" i="0" dirty="0">
              <a:solidFill>
                <a:srgbClr val="140E30"/>
              </a:solidFill>
              <a:effectLst/>
              <a:latin typeface="Gilroy" panose="00000500000000000000"/>
            </a:endParaRPr>
          </a:p>
          <a:p>
            <a:r>
              <a:rPr lang="ru-RU" sz="2100" b="1" i="0" dirty="0">
                <a:solidFill>
                  <a:srgbClr val="140E30"/>
                </a:solidFill>
                <a:effectLst/>
                <a:latin typeface="Gilroy" panose="00000500000000000000"/>
              </a:rPr>
              <a:t>Проблема:</a:t>
            </a:r>
          </a:p>
          <a:p>
            <a:r>
              <a:rPr lang="ru-RU" sz="2100" i="0" dirty="0">
                <a:solidFill>
                  <a:srgbClr val="140E30"/>
                </a:solidFill>
                <a:effectLst/>
                <a:latin typeface="Gilroy" panose="00000500000000000000"/>
              </a:rPr>
              <a:t>- отсутствие широкомасштабного производства ЧАС в России и логистические издержки при закупке веществ в зарубежных компаниях;</a:t>
            </a:r>
          </a:p>
          <a:p>
            <a:r>
              <a:rPr lang="ru-RU" sz="2100" dirty="0">
                <a:solidFill>
                  <a:srgbClr val="140E30"/>
                </a:solidFill>
                <a:latin typeface="Gilroy" panose="00000500000000000000"/>
              </a:rPr>
              <a:t>- узкий ассортимент предлагаемых ЧАС на отечественном рынке.</a:t>
            </a:r>
          </a:p>
          <a:p>
            <a:endParaRPr lang="ru-RU" sz="1800" dirty="0">
              <a:latin typeface="Gilroy" panose="00000500000000000000" pitchFamily="2" charset="-52"/>
            </a:endParaRPr>
          </a:p>
        </p:txBody>
      </p:sp>
      <p:sp>
        <p:nvSpPr>
          <p:cNvPr id="166" name="Título 165">
            <a:extLst>
              <a:ext uri="{FF2B5EF4-FFF2-40B4-BE49-F238E27FC236}">
                <a16:creationId xmlns:a16="http://schemas.microsoft.com/office/drawing/2014/main" id="{DAC811AE-42D6-C74E-AC38-E41DCEB90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18" y="994353"/>
            <a:ext cx="3620814" cy="105368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Gilroy Black"/>
                <a:ea typeface="Gadugi" panose="020B0502040204020203" pitchFamily="34" charset="0"/>
              </a:rPr>
              <a:t>Целевая аудитория и проблема</a:t>
            </a:r>
            <a:endParaRPr lang="es-ES" sz="3200" dirty="0">
              <a:latin typeface="Gilroy Black"/>
              <a:ea typeface="Gadugi" panose="020B0502040204020203" pitchFamily="34" charset="0"/>
            </a:endParaRPr>
          </a:p>
        </p:txBody>
      </p:sp>
      <p:grpSp>
        <p:nvGrpSpPr>
          <p:cNvPr id="4" name="Сгруппировать">
            <a:extLst>
              <a:ext uri="{FF2B5EF4-FFF2-40B4-BE49-F238E27FC236}">
                <a16:creationId xmlns:a16="http://schemas.microsoft.com/office/drawing/2014/main" id="{6FAE9F6A-74A2-4289-7446-BE550D9256B0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5" name="object 16">
              <a:extLst>
                <a:ext uri="{FF2B5EF4-FFF2-40B4-BE49-F238E27FC236}">
                  <a16:creationId xmlns:a16="http://schemas.microsoft.com/office/drawing/2014/main" id="{4D2DF032-F85A-6417-E87C-3C4F4C96C6A3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6" name="object 17" descr="object 17">
              <a:extLst>
                <a:ext uri="{FF2B5EF4-FFF2-40B4-BE49-F238E27FC236}">
                  <a16:creationId xmlns:a16="http://schemas.microsoft.com/office/drawing/2014/main" id="{6C731A9B-1335-1C9F-0802-C4321160E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5" name="object 18" descr="object 18">
              <a:extLst>
                <a:ext uri="{FF2B5EF4-FFF2-40B4-BE49-F238E27FC236}">
                  <a16:creationId xmlns:a16="http://schemas.microsoft.com/office/drawing/2014/main" id="{797DAD59-6041-E6EB-FC92-135D6F4E6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8" name="object 19">
              <a:extLst>
                <a:ext uri="{FF2B5EF4-FFF2-40B4-BE49-F238E27FC236}">
                  <a16:creationId xmlns:a16="http://schemas.microsoft.com/office/drawing/2014/main" id="{56E070BE-43CD-14EB-3D34-D4D245CFEA8A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9" name="object 20">
              <a:extLst>
                <a:ext uri="{FF2B5EF4-FFF2-40B4-BE49-F238E27FC236}">
                  <a16:creationId xmlns:a16="http://schemas.microsoft.com/office/drawing/2014/main" id="{89FB07F5-A190-1D05-8F72-1B26020081F2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70" name="object 21">
              <a:extLst>
                <a:ext uri="{FF2B5EF4-FFF2-40B4-BE49-F238E27FC236}">
                  <a16:creationId xmlns:a16="http://schemas.microsoft.com/office/drawing/2014/main" id="{04650DD8-26CB-FBF5-2770-EA4BBF0233AD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176" name="Фигура">
                <a:extLst>
                  <a:ext uri="{FF2B5EF4-FFF2-40B4-BE49-F238E27FC236}">
                    <a16:creationId xmlns:a16="http://schemas.microsoft.com/office/drawing/2014/main" id="{096787D4-4282-BA7E-0CD3-AF1D1A12032E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77" name="Фигура">
                <a:extLst>
                  <a:ext uri="{FF2B5EF4-FFF2-40B4-BE49-F238E27FC236}">
                    <a16:creationId xmlns:a16="http://schemas.microsoft.com/office/drawing/2014/main" id="{93EEF617-3208-0AE0-74C1-66645559165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78" name="Фигура">
                <a:extLst>
                  <a:ext uri="{FF2B5EF4-FFF2-40B4-BE49-F238E27FC236}">
                    <a16:creationId xmlns:a16="http://schemas.microsoft.com/office/drawing/2014/main" id="{B989BC2A-F778-FC01-EBA2-E36BC20FCF73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79" name="Фигура">
                <a:extLst>
                  <a:ext uri="{FF2B5EF4-FFF2-40B4-BE49-F238E27FC236}">
                    <a16:creationId xmlns:a16="http://schemas.microsoft.com/office/drawing/2014/main" id="{55102662-FF3D-F242-7DAD-726881BB215C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71" name="object 22" descr="object 22">
              <a:extLst>
                <a:ext uri="{FF2B5EF4-FFF2-40B4-BE49-F238E27FC236}">
                  <a16:creationId xmlns:a16="http://schemas.microsoft.com/office/drawing/2014/main" id="{4A05D2C1-9ED5-1B6B-2AA5-0A8579893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2" name="object 23">
              <a:extLst>
                <a:ext uri="{FF2B5EF4-FFF2-40B4-BE49-F238E27FC236}">
                  <a16:creationId xmlns:a16="http://schemas.microsoft.com/office/drawing/2014/main" id="{EC4FC10F-8421-9117-2A54-E2779DBF9B6B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3" name="object 24">
              <a:extLst>
                <a:ext uri="{FF2B5EF4-FFF2-40B4-BE49-F238E27FC236}">
                  <a16:creationId xmlns:a16="http://schemas.microsoft.com/office/drawing/2014/main" id="{45CC2D66-A871-6143-EF26-B852C07AEBF3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4" name="object 25">
              <a:extLst>
                <a:ext uri="{FF2B5EF4-FFF2-40B4-BE49-F238E27FC236}">
                  <a16:creationId xmlns:a16="http://schemas.microsoft.com/office/drawing/2014/main" id="{DD44223F-E7B4-4901-0021-0D57C43C973A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75" name="object 26" descr="object 26">
              <a:extLst>
                <a:ext uri="{FF2B5EF4-FFF2-40B4-BE49-F238E27FC236}">
                  <a16:creationId xmlns:a16="http://schemas.microsoft.com/office/drawing/2014/main" id="{4E2C5FEE-BDA7-A6BF-C8F7-52DE4C3F4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0" name="object 14" descr="object 14">
            <a:extLst>
              <a:ext uri="{FF2B5EF4-FFF2-40B4-BE49-F238E27FC236}">
                <a16:creationId xmlns:a16="http://schemas.microsoft.com/office/drawing/2014/main" id="{DD682F52-D3DD-0647-9AC6-C5709CBB6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object 15" descr="object 15">
            <a:extLst>
              <a:ext uri="{FF2B5EF4-FFF2-40B4-BE49-F238E27FC236}">
                <a16:creationId xmlns:a16="http://schemas.microsoft.com/office/drawing/2014/main" id="{1C5A183B-8881-5FFA-96C2-4480146E79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object 13">
            <a:extLst>
              <a:ext uri="{FF2B5EF4-FFF2-40B4-BE49-F238E27FC236}">
                <a16:creationId xmlns:a16="http://schemas.microsoft.com/office/drawing/2014/main" id="{74F65224-3D98-F41D-C20D-36BD24E3B0D7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183" name="Gráfico 16">
            <a:extLst>
              <a:ext uri="{FF2B5EF4-FFF2-40B4-BE49-F238E27FC236}">
                <a16:creationId xmlns:a16="http://schemas.microsoft.com/office/drawing/2014/main" id="{8ACD6961-0B7A-E280-2CAE-8B30A6AF1527}"/>
              </a:ext>
            </a:extLst>
          </p:cNvPr>
          <p:cNvGrpSpPr/>
          <p:nvPr/>
        </p:nvGrpSpPr>
        <p:grpSpPr>
          <a:xfrm>
            <a:off x="425094" y="2863509"/>
            <a:ext cx="3992941" cy="3431610"/>
            <a:chOff x="6774996" y="1783746"/>
            <a:chExt cx="1399850" cy="1263297"/>
          </a:xfrm>
        </p:grpSpPr>
        <p:sp>
          <p:nvSpPr>
            <p:cNvPr id="184" name="Forma libre 72">
              <a:extLst>
                <a:ext uri="{FF2B5EF4-FFF2-40B4-BE49-F238E27FC236}">
                  <a16:creationId xmlns:a16="http://schemas.microsoft.com/office/drawing/2014/main" id="{B33041E1-5725-5AD1-DC36-D129D789769D}"/>
                </a:ext>
              </a:extLst>
            </p:cNvPr>
            <p:cNvSpPr/>
            <p:nvPr/>
          </p:nvSpPr>
          <p:spPr>
            <a:xfrm>
              <a:off x="6774996" y="2963220"/>
              <a:ext cx="410734" cy="83823"/>
            </a:xfrm>
            <a:custGeom>
              <a:avLst/>
              <a:gdLst>
                <a:gd name="connsiteX0" fmla="*/ 410595 w 410734"/>
                <a:gd name="connsiteY0" fmla="*/ 42051 h 83823"/>
                <a:gd name="connsiteX1" fmla="*/ 206345 w 410734"/>
                <a:gd name="connsiteY1" fmla="*/ 82007 h 83823"/>
                <a:gd name="connsiteX2" fmla="*/ 2096 w 410734"/>
                <a:gd name="connsiteY2" fmla="*/ 42051 h 83823"/>
                <a:gd name="connsiteX3" fmla="*/ 206345 w 410734"/>
                <a:gd name="connsiteY3" fmla="*/ 2096 h 83823"/>
                <a:gd name="connsiteX4" fmla="*/ 410595 w 410734"/>
                <a:gd name="connsiteY4" fmla="*/ 42051 h 8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734" h="83823">
                  <a:moveTo>
                    <a:pt x="410595" y="42051"/>
                  </a:moveTo>
                  <a:cubicBezTo>
                    <a:pt x="410595" y="64118"/>
                    <a:pt x="319149" y="82007"/>
                    <a:pt x="206345" y="82007"/>
                  </a:cubicBezTo>
                  <a:cubicBezTo>
                    <a:pt x="93541" y="82007"/>
                    <a:pt x="2096" y="64118"/>
                    <a:pt x="2096" y="42051"/>
                  </a:cubicBezTo>
                  <a:cubicBezTo>
                    <a:pt x="2096" y="19984"/>
                    <a:pt x="93541" y="2096"/>
                    <a:pt x="206345" y="2096"/>
                  </a:cubicBezTo>
                  <a:cubicBezTo>
                    <a:pt x="319149" y="2096"/>
                    <a:pt x="410595" y="19984"/>
                    <a:pt x="410595" y="42051"/>
                  </a:cubicBezTo>
                  <a:close/>
                </a:path>
              </a:pathLst>
            </a:custGeom>
            <a:solidFill>
              <a:srgbClr val="575FA8">
                <a:alpha val="3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5" name="Forma libre 73">
              <a:extLst>
                <a:ext uri="{FF2B5EF4-FFF2-40B4-BE49-F238E27FC236}">
                  <a16:creationId xmlns:a16="http://schemas.microsoft.com/office/drawing/2014/main" id="{B87D00E3-426E-45D1-12CD-3DB0E0B8301F}"/>
                </a:ext>
              </a:extLst>
            </p:cNvPr>
            <p:cNvSpPr/>
            <p:nvPr/>
          </p:nvSpPr>
          <p:spPr>
            <a:xfrm>
              <a:off x="6997407" y="2931088"/>
              <a:ext cx="125735" cy="69853"/>
            </a:xfrm>
            <a:custGeom>
              <a:avLst/>
              <a:gdLst>
                <a:gd name="connsiteX0" fmla="*/ 6287 w 125735"/>
                <a:gd name="connsiteY0" fmla="*/ 2096 h 69852"/>
                <a:gd name="connsiteX1" fmla="*/ 2096 w 125735"/>
                <a:gd name="connsiteY1" fmla="*/ 70272 h 69852"/>
                <a:gd name="connsiteX2" fmla="*/ 123919 w 125735"/>
                <a:gd name="connsiteY2" fmla="*/ 70272 h 69852"/>
                <a:gd name="connsiteX3" fmla="*/ 52110 w 125735"/>
                <a:gd name="connsiteY3" fmla="*/ 26404 h 69852"/>
                <a:gd name="connsiteX4" fmla="*/ 49595 w 125735"/>
                <a:gd name="connsiteY4" fmla="*/ 2375 h 69852"/>
                <a:gd name="connsiteX5" fmla="*/ 6287 w 125735"/>
                <a:gd name="connsiteY5" fmla="*/ 2375 h 6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35" h="69852">
                  <a:moveTo>
                    <a:pt x="6287" y="2096"/>
                  </a:moveTo>
                  <a:lnTo>
                    <a:pt x="2096" y="70272"/>
                  </a:lnTo>
                  <a:lnTo>
                    <a:pt x="123919" y="70272"/>
                  </a:lnTo>
                  <a:cubicBezTo>
                    <a:pt x="123919" y="70272"/>
                    <a:pt x="74184" y="37022"/>
                    <a:pt x="52110" y="26404"/>
                  </a:cubicBezTo>
                  <a:lnTo>
                    <a:pt x="49595" y="2375"/>
                  </a:lnTo>
                  <a:lnTo>
                    <a:pt x="6287" y="2375"/>
                  </a:lnTo>
                  <a:close/>
                </a:path>
              </a:pathLst>
            </a:custGeom>
            <a:solidFill>
              <a:srgbClr val="F087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6" name="Forma libre 75">
              <a:extLst>
                <a:ext uri="{FF2B5EF4-FFF2-40B4-BE49-F238E27FC236}">
                  <a16:creationId xmlns:a16="http://schemas.microsoft.com/office/drawing/2014/main" id="{FB0DA6E8-B343-AABC-4D63-ECF38BF75904}"/>
                </a:ext>
              </a:extLst>
            </p:cNvPr>
            <p:cNvSpPr/>
            <p:nvPr/>
          </p:nvSpPr>
          <p:spPr>
            <a:xfrm>
              <a:off x="6925878" y="2390148"/>
              <a:ext cx="125735" cy="561616"/>
            </a:xfrm>
            <a:custGeom>
              <a:avLst/>
              <a:gdLst>
                <a:gd name="connsiteX0" fmla="*/ 115537 w 125735"/>
                <a:gd name="connsiteY0" fmla="*/ 2096 h 561616"/>
                <a:gd name="connsiteX1" fmla="*/ 123639 w 125735"/>
                <a:gd name="connsiteY1" fmla="*/ 561477 h 561616"/>
                <a:gd name="connsiteX2" fmla="*/ 75581 w 125735"/>
                <a:gd name="connsiteY2" fmla="*/ 561477 h 561616"/>
                <a:gd name="connsiteX3" fmla="*/ 48478 w 125735"/>
                <a:gd name="connsiteY3" fmla="*/ 278433 h 561616"/>
                <a:gd name="connsiteX4" fmla="*/ 2096 w 125735"/>
                <a:gd name="connsiteY4" fmla="*/ 2096 h 561616"/>
                <a:gd name="connsiteX5" fmla="*/ 115537 w 125735"/>
                <a:gd name="connsiteY5" fmla="*/ 2096 h 56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35" h="561616">
                  <a:moveTo>
                    <a:pt x="115537" y="2096"/>
                  </a:moveTo>
                  <a:lnTo>
                    <a:pt x="123639" y="561477"/>
                  </a:lnTo>
                  <a:lnTo>
                    <a:pt x="75581" y="561477"/>
                  </a:lnTo>
                  <a:cubicBezTo>
                    <a:pt x="75581" y="561477"/>
                    <a:pt x="22493" y="342418"/>
                    <a:pt x="48478" y="278433"/>
                  </a:cubicBezTo>
                  <a:lnTo>
                    <a:pt x="2096" y="2096"/>
                  </a:lnTo>
                  <a:lnTo>
                    <a:pt x="115537" y="2096"/>
                  </a:lnTo>
                  <a:close/>
                </a:path>
              </a:pathLst>
            </a:custGeom>
            <a:solidFill>
              <a:srgbClr val="3238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7" name="Forma libre 76">
              <a:extLst>
                <a:ext uri="{FF2B5EF4-FFF2-40B4-BE49-F238E27FC236}">
                  <a16:creationId xmlns:a16="http://schemas.microsoft.com/office/drawing/2014/main" id="{15A9B147-1776-EA6C-B763-2C5DB2DB3EAC}"/>
                </a:ext>
              </a:extLst>
            </p:cNvPr>
            <p:cNvSpPr/>
            <p:nvPr/>
          </p:nvSpPr>
          <p:spPr>
            <a:xfrm>
              <a:off x="6926158" y="2390148"/>
              <a:ext cx="122941" cy="480587"/>
            </a:xfrm>
            <a:custGeom>
              <a:avLst/>
              <a:gdLst>
                <a:gd name="connsiteX0" fmla="*/ 115257 w 122940"/>
                <a:gd name="connsiteY0" fmla="*/ 2096 h 480587"/>
                <a:gd name="connsiteX1" fmla="*/ 2096 w 122940"/>
                <a:gd name="connsiteY1" fmla="*/ 2096 h 480587"/>
                <a:gd name="connsiteX2" fmla="*/ 48478 w 122940"/>
                <a:gd name="connsiteY2" fmla="*/ 278433 h 480587"/>
                <a:gd name="connsiteX3" fmla="*/ 44287 w 122940"/>
                <a:gd name="connsiteY3" fmla="*/ 385168 h 480587"/>
                <a:gd name="connsiteX4" fmla="*/ 122242 w 122940"/>
                <a:gd name="connsiteY4" fmla="*/ 480447 h 480587"/>
                <a:gd name="connsiteX5" fmla="*/ 115257 w 122940"/>
                <a:gd name="connsiteY5" fmla="*/ 2096 h 48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940" h="480587">
                  <a:moveTo>
                    <a:pt x="115257" y="2096"/>
                  </a:moveTo>
                  <a:lnTo>
                    <a:pt x="2096" y="2096"/>
                  </a:lnTo>
                  <a:lnTo>
                    <a:pt x="48478" y="278433"/>
                  </a:lnTo>
                  <a:cubicBezTo>
                    <a:pt x="39537" y="300507"/>
                    <a:pt x="39816" y="341301"/>
                    <a:pt x="44287" y="385168"/>
                  </a:cubicBezTo>
                  <a:lnTo>
                    <a:pt x="122242" y="480447"/>
                  </a:lnTo>
                  <a:lnTo>
                    <a:pt x="115257" y="2096"/>
                  </a:lnTo>
                  <a:close/>
                </a:path>
              </a:pathLst>
            </a:custGeom>
            <a:solidFill>
              <a:srgbClr val="02020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8" name="Forma libre 79">
              <a:extLst>
                <a:ext uri="{FF2B5EF4-FFF2-40B4-BE49-F238E27FC236}">
                  <a16:creationId xmlns:a16="http://schemas.microsoft.com/office/drawing/2014/main" id="{968CA206-2D1A-33FD-2F55-AE1E08126557}"/>
                </a:ext>
              </a:extLst>
            </p:cNvPr>
            <p:cNvSpPr/>
            <p:nvPr/>
          </p:nvSpPr>
          <p:spPr>
            <a:xfrm>
              <a:off x="6854349" y="2940029"/>
              <a:ext cx="136911" cy="69853"/>
            </a:xfrm>
            <a:custGeom>
              <a:avLst/>
              <a:gdLst>
                <a:gd name="connsiteX0" fmla="*/ 20816 w 136911"/>
                <a:gd name="connsiteY0" fmla="*/ 2096 h 69852"/>
                <a:gd name="connsiteX1" fmla="*/ 2096 w 136911"/>
                <a:gd name="connsiteY1" fmla="*/ 70272 h 69852"/>
                <a:gd name="connsiteX2" fmla="*/ 135095 w 136911"/>
                <a:gd name="connsiteY2" fmla="*/ 70272 h 69852"/>
                <a:gd name="connsiteX3" fmla="*/ 56581 w 136911"/>
                <a:gd name="connsiteY3" fmla="*/ 26404 h 69852"/>
                <a:gd name="connsiteX4" fmla="*/ 60772 w 136911"/>
                <a:gd name="connsiteY4" fmla="*/ 2375 h 69852"/>
                <a:gd name="connsiteX5" fmla="*/ 20816 w 136911"/>
                <a:gd name="connsiteY5" fmla="*/ 2375 h 6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911" h="69852">
                  <a:moveTo>
                    <a:pt x="20816" y="2096"/>
                  </a:moveTo>
                  <a:lnTo>
                    <a:pt x="2096" y="70272"/>
                  </a:lnTo>
                  <a:lnTo>
                    <a:pt x="135095" y="70272"/>
                  </a:lnTo>
                  <a:cubicBezTo>
                    <a:pt x="135095" y="70272"/>
                    <a:pt x="78934" y="37022"/>
                    <a:pt x="56581" y="26404"/>
                  </a:cubicBezTo>
                  <a:lnTo>
                    <a:pt x="60772" y="2375"/>
                  </a:lnTo>
                  <a:lnTo>
                    <a:pt x="20816" y="2375"/>
                  </a:lnTo>
                  <a:close/>
                </a:path>
              </a:pathLst>
            </a:custGeom>
            <a:solidFill>
              <a:srgbClr val="F087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9" name="Forma libre 80">
              <a:extLst>
                <a:ext uri="{FF2B5EF4-FFF2-40B4-BE49-F238E27FC236}">
                  <a16:creationId xmlns:a16="http://schemas.microsoft.com/office/drawing/2014/main" id="{5766A602-5953-E87C-8F79-CE982952A61A}"/>
                </a:ext>
              </a:extLst>
            </p:cNvPr>
            <p:cNvSpPr/>
            <p:nvPr/>
          </p:nvSpPr>
          <p:spPr>
            <a:xfrm>
              <a:off x="6868040" y="2383163"/>
              <a:ext cx="178823" cy="569999"/>
            </a:xfrm>
            <a:custGeom>
              <a:avLst/>
              <a:gdLst>
                <a:gd name="connsiteX0" fmla="*/ 176728 w 178823"/>
                <a:gd name="connsiteY0" fmla="*/ 2096 h 569998"/>
                <a:gd name="connsiteX1" fmla="*/ 129507 w 178823"/>
                <a:gd name="connsiteY1" fmla="*/ 282624 h 569998"/>
                <a:gd name="connsiteX2" fmla="*/ 49875 w 178823"/>
                <a:gd name="connsiteY2" fmla="*/ 568462 h 569998"/>
                <a:gd name="connsiteX3" fmla="*/ 2096 w 178823"/>
                <a:gd name="connsiteY3" fmla="*/ 568462 h 569998"/>
                <a:gd name="connsiteX4" fmla="*/ 66640 w 178823"/>
                <a:gd name="connsiteY4" fmla="*/ 265580 h 569998"/>
                <a:gd name="connsiteX5" fmla="*/ 27801 w 178823"/>
                <a:gd name="connsiteY5" fmla="*/ 2375 h 569998"/>
                <a:gd name="connsiteX6" fmla="*/ 176728 w 178823"/>
                <a:gd name="connsiteY6" fmla="*/ 2375 h 56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823" h="569998">
                  <a:moveTo>
                    <a:pt x="176728" y="2096"/>
                  </a:moveTo>
                  <a:lnTo>
                    <a:pt x="129507" y="282624"/>
                  </a:lnTo>
                  <a:lnTo>
                    <a:pt x="49875" y="568462"/>
                  </a:lnTo>
                  <a:lnTo>
                    <a:pt x="2096" y="568462"/>
                  </a:lnTo>
                  <a:cubicBezTo>
                    <a:pt x="2096" y="568462"/>
                    <a:pt x="17463" y="294080"/>
                    <a:pt x="66640" y="265580"/>
                  </a:cubicBezTo>
                  <a:lnTo>
                    <a:pt x="27801" y="2375"/>
                  </a:lnTo>
                  <a:lnTo>
                    <a:pt x="176728" y="2375"/>
                  </a:lnTo>
                  <a:close/>
                </a:path>
              </a:pathLst>
            </a:custGeom>
            <a:solidFill>
              <a:srgbClr val="32388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0" name="Forma libre 81">
              <a:extLst>
                <a:ext uri="{FF2B5EF4-FFF2-40B4-BE49-F238E27FC236}">
                  <a16:creationId xmlns:a16="http://schemas.microsoft.com/office/drawing/2014/main" id="{5731CDE7-06E1-2634-F4AA-61D1AC86241C}"/>
                </a:ext>
              </a:extLst>
            </p:cNvPr>
            <p:cNvSpPr/>
            <p:nvPr/>
          </p:nvSpPr>
          <p:spPr>
            <a:xfrm>
              <a:off x="6893746" y="2383163"/>
              <a:ext cx="150882" cy="44706"/>
            </a:xfrm>
            <a:custGeom>
              <a:avLst/>
              <a:gdLst>
                <a:gd name="connsiteX0" fmla="*/ 147948 w 150882"/>
                <a:gd name="connsiteY0" fmla="*/ 21375 h 44705"/>
                <a:gd name="connsiteX1" fmla="*/ 151022 w 150882"/>
                <a:gd name="connsiteY1" fmla="*/ 2096 h 44705"/>
                <a:gd name="connsiteX2" fmla="*/ 2096 w 150882"/>
                <a:gd name="connsiteY2" fmla="*/ 2096 h 44705"/>
                <a:gd name="connsiteX3" fmla="*/ 5449 w 150882"/>
                <a:gd name="connsiteY3" fmla="*/ 25007 h 44705"/>
                <a:gd name="connsiteX4" fmla="*/ 148228 w 150882"/>
                <a:gd name="connsiteY4" fmla="*/ 43169 h 4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882" h="44705">
                  <a:moveTo>
                    <a:pt x="147948" y="21375"/>
                  </a:moveTo>
                  <a:lnTo>
                    <a:pt x="151022" y="2096"/>
                  </a:lnTo>
                  <a:lnTo>
                    <a:pt x="2096" y="2096"/>
                  </a:lnTo>
                  <a:lnTo>
                    <a:pt x="5449" y="25007"/>
                  </a:lnTo>
                  <a:lnTo>
                    <a:pt x="148228" y="43169"/>
                  </a:lnTo>
                  <a:close/>
                </a:path>
              </a:pathLst>
            </a:custGeom>
            <a:solidFill>
              <a:srgbClr val="02020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1" name="Forma libre 82">
              <a:extLst>
                <a:ext uri="{FF2B5EF4-FFF2-40B4-BE49-F238E27FC236}">
                  <a16:creationId xmlns:a16="http://schemas.microsoft.com/office/drawing/2014/main" id="{59131BFF-B1B9-B6D6-955F-4625EE6801C7}"/>
                </a:ext>
              </a:extLst>
            </p:cNvPr>
            <p:cNvSpPr/>
            <p:nvPr/>
          </p:nvSpPr>
          <p:spPr>
            <a:xfrm>
              <a:off x="7119510" y="2130854"/>
              <a:ext cx="78235" cy="83823"/>
            </a:xfrm>
            <a:custGeom>
              <a:avLst/>
              <a:gdLst>
                <a:gd name="connsiteX0" fmla="*/ 2096 w 78235"/>
                <a:gd name="connsiteY0" fmla="*/ 60772 h 83823"/>
                <a:gd name="connsiteX1" fmla="*/ 77816 w 78235"/>
                <a:gd name="connsiteY1" fmla="*/ 2096 h 83823"/>
                <a:gd name="connsiteX2" fmla="*/ 59654 w 78235"/>
                <a:gd name="connsiteY2" fmla="*/ 23890 h 83823"/>
                <a:gd name="connsiteX3" fmla="*/ 57419 w 78235"/>
                <a:gd name="connsiteY3" fmla="*/ 57978 h 83823"/>
                <a:gd name="connsiteX4" fmla="*/ 28919 w 78235"/>
                <a:gd name="connsiteY4" fmla="*/ 70272 h 83823"/>
                <a:gd name="connsiteX5" fmla="*/ 16625 w 78235"/>
                <a:gd name="connsiteY5" fmla="*/ 83963 h 83823"/>
                <a:gd name="connsiteX6" fmla="*/ 2096 w 78235"/>
                <a:gd name="connsiteY6" fmla="*/ 60772 h 8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235" h="83823">
                  <a:moveTo>
                    <a:pt x="2096" y="60772"/>
                  </a:moveTo>
                  <a:cubicBezTo>
                    <a:pt x="2096" y="60772"/>
                    <a:pt x="31713" y="12993"/>
                    <a:pt x="77816" y="2096"/>
                  </a:cubicBezTo>
                  <a:lnTo>
                    <a:pt x="59654" y="23890"/>
                  </a:lnTo>
                  <a:cubicBezTo>
                    <a:pt x="59654" y="23890"/>
                    <a:pt x="68316" y="46522"/>
                    <a:pt x="57419" y="57978"/>
                  </a:cubicBezTo>
                  <a:cubicBezTo>
                    <a:pt x="46522" y="69434"/>
                    <a:pt x="28919" y="70272"/>
                    <a:pt x="28919" y="70272"/>
                  </a:cubicBezTo>
                  <a:lnTo>
                    <a:pt x="16625" y="83963"/>
                  </a:lnTo>
                  <a:lnTo>
                    <a:pt x="2096" y="60772"/>
                  </a:lnTo>
                  <a:close/>
                </a:path>
              </a:pathLst>
            </a:custGeom>
            <a:solidFill>
              <a:srgbClr val="F5AB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2" name="Forma libre 83">
              <a:extLst>
                <a:ext uri="{FF2B5EF4-FFF2-40B4-BE49-F238E27FC236}">
                  <a16:creationId xmlns:a16="http://schemas.microsoft.com/office/drawing/2014/main" id="{FF6C3C4F-97C2-487B-4953-B081475F2262}"/>
                </a:ext>
              </a:extLst>
            </p:cNvPr>
            <p:cNvSpPr/>
            <p:nvPr/>
          </p:nvSpPr>
          <p:spPr>
            <a:xfrm>
              <a:off x="6985951" y="2150413"/>
              <a:ext cx="159264" cy="181617"/>
            </a:xfrm>
            <a:custGeom>
              <a:avLst/>
              <a:gdLst>
                <a:gd name="connsiteX0" fmla="*/ 18581 w 159264"/>
                <a:gd name="connsiteY0" fmla="*/ 2096 h 181617"/>
                <a:gd name="connsiteX1" fmla="*/ 59095 w 159264"/>
                <a:gd name="connsiteY1" fmla="*/ 84801 h 181617"/>
                <a:gd name="connsiteX2" fmla="*/ 138448 w 159264"/>
                <a:gd name="connsiteY2" fmla="*/ 31154 h 181617"/>
                <a:gd name="connsiteX3" fmla="*/ 158286 w 159264"/>
                <a:gd name="connsiteY3" fmla="*/ 61610 h 181617"/>
                <a:gd name="connsiteX4" fmla="*/ 58816 w 159264"/>
                <a:gd name="connsiteY4" fmla="*/ 181757 h 181617"/>
                <a:gd name="connsiteX5" fmla="*/ 2096 w 159264"/>
                <a:gd name="connsiteY5" fmla="*/ 103801 h 181617"/>
                <a:gd name="connsiteX6" fmla="*/ 18581 w 159264"/>
                <a:gd name="connsiteY6" fmla="*/ 2096 h 181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264" h="181617">
                  <a:moveTo>
                    <a:pt x="18581" y="2096"/>
                  </a:moveTo>
                  <a:lnTo>
                    <a:pt x="59095" y="84801"/>
                  </a:lnTo>
                  <a:lnTo>
                    <a:pt x="138448" y="31154"/>
                  </a:lnTo>
                  <a:lnTo>
                    <a:pt x="158286" y="61610"/>
                  </a:lnTo>
                  <a:cubicBezTo>
                    <a:pt x="158286" y="61610"/>
                    <a:pt x="89272" y="191257"/>
                    <a:pt x="58816" y="181757"/>
                  </a:cubicBezTo>
                  <a:cubicBezTo>
                    <a:pt x="28360" y="172257"/>
                    <a:pt x="2096" y="103801"/>
                    <a:pt x="2096" y="103801"/>
                  </a:cubicBezTo>
                  <a:lnTo>
                    <a:pt x="18581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3" name="Forma libre 84">
              <a:extLst>
                <a:ext uri="{FF2B5EF4-FFF2-40B4-BE49-F238E27FC236}">
                  <a16:creationId xmlns:a16="http://schemas.microsoft.com/office/drawing/2014/main" id="{18F0BDC5-7000-1FD9-6AC8-50272E5E8F25}"/>
                </a:ext>
              </a:extLst>
            </p:cNvPr>
            <p:cNvSpPr/>
            <p:nvPr/>
          </p:nvSpPr>
          <p:spPr>
            <a:xfrm>
              <a:off x="6985951" y="2150413"/>
              <a:ext cx="97794" cy="181617"/>
            </a:xfrm>
            <a:custGeom>
              <a:avLst/>
              <a:gdLst>
                <a:gd name="connsiteX0" fmla="*/ 58816 w 97793"/>
                <a:gd name="connsiteY0" fmla="*/ 84801 h 181617"/>
                <a:gd name="connsiteX1" fmla="*/ 18301 w 97793"/>
                <a:gd name="connsiteY1" fmla="*/ 2096 h 181617"/>
                <a:gd name="connsiteX2" fmla="*/ 2096 w 97793"/>
                <a:gd name="connsiteY2" fmla="*/ 103801 h 181617"/>
                <a:gd name="connsiteX3" fmla="*/ 58816 w 97793"/>
                <a:gd name="connsiteY3" fmla="*/ 181757 h 181617"/>
                <a:gd name="connsiteX4" fmla="*/ 61051 w 97793"/>
                <a:gd name="connsiteY4" fmla="*/ 182036 h 181617"/>
                <a:gd name="connsiteX5" fmla="*/ 97654 w 97793"/>
                <a:gd name="connsiteY5" fmla="*/ 58257 h 181617"/>
                <a:gd name="connsiteX6" fmla="*/ 58816 w 97793"/>
                <a:gd name="connsiteY6" fmla="*/ 84801 h 181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793" h="181617">
                  <a:moveTo>
                    <a:pt x="58816" y="84801"/>
                  </a:moveTo>
                  <a:lnTo>
                    <a:pt x="18301" y="2096"/>
                  </a:lnTo>
                  <a:lnTo>
                    <a:pt x="2096" y="103801"/>
                  </a:lnTo>
                  <a:cubicBezTo>
                    <a:pt x="2096" y="103801"/>
                    <a:pt x="28360" y="172257"/>
                    <a:pt x="58816" y="181757"/>
                  </a:cubicBezTo>
                  <a:cubicBezTo>
                    <a:pt x="59654" y="182036"/>
                    <a:pt x="60213" y="182036"/>
                    <a:pt x="61051" y="182036"/>
                  </a:cubicBezTo>
                  <a:lnTo>
                    <a:pt x="97654" y="58257"/>
                  </a:lnTo>
                  <a:lnTo>
                    <a:pt x="58816" y="84801"/>
                  </a:lnTo>
                  <a:close/>
                </a:path>
              </a:pathLst>
            </a:custGeom>
            <a:solidFill>
              <a:srgbClr val="02020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4" name="Forma libre 85">
              <a:extLst>
                <a:ext uri="{FF2B5EF4-FFF2-40B4-BE49-F238E27FC236}">
                  <a16:creationId xmlns:a16="http://schemas.microsoft.com/office/drawing/2014/main" id="{103D5298-9463-D7A5-5858-4019CD36D885}"/>
                </a:ext>
              </a:extLst>
            </p:cNvPr>
            <p:cNvSpPr/>
            <p:nvPr/>
          </p:nvSpPr>
          <p:spPr>
            <a:xfrm>
              <a:off x="6915814" y="1928509"/>
              <a:ext cx="128529" cy="170441"/>
            </a:xfrm>
            <a:custGeom>
              <a:avLst/>
              <a:gdLst>
                <a:gd name="connsiteX0" fmla="*/ 119454 w 128529"/>
                <a:gd name="connsiteY0" fmla="*/ 28691 h 170440"/>
                <a:gd name="connsiteX1" fmla="*/ 128954 w 128529"/>
                <a:gd name="connsiteY1" fmla="*/ 81220 h 170440"/>
                <a:gd name="connsiteX2" fmla="*/ 115821 w 128529"/>
                <a:gd name="connsiteY2" fmla="*/ 81220 h 170440"/>
                <a:gd name="connsiteX3" fmla="*/ 108557 w 128529"/>
                <a:gd name="connsiteY3" fmla="*/ 126764 h 170440"/>
                <a:gd name="connsiteX4" fmla="*/ 81733 w 128529"/>
                <a:gd name="connsiteY4" fmla="*/ 131514 h 170440"/>
                <a:gd name="connsiteX5" fmla="*/ 71954 w 128529"/>
                <a:gd name="connsiteY5" fmla="*/ 170073 h 170440"/>
                <a:gd name="connsiteX6" fmla="*/ 19145 w 128529"/>
                <a:gd name="connsiteY6" fmla="*/ 165603 h 170440"/>
                <a:gd name="connsiteX7" fmla="*/ 24454 w 128529"/>
                <a:gd name="connsiteY7" fmla="*/ 118382 h 170440"/>
                <a:gd name="connsiteX8" fmla="*/ 3778 w 128529"/>
                <a:gd name="connsiteY8" fmla="*/ 39309 h 170440"/>
                <a:gd name="connsiteX9" fmla="*/ 119454 w 128529"/>
                <a:gd name="connsiteY9" fmla="*/ 28691 h 17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529" h="170440">
                  <a:moveTo>
                    <a:pt x="119454" y="28691"/>
                  </a:moveTo>
                  <a:cubicBezTo>
                    <a:pt x="119454" y="28691"/>
                    <a:pt x="124204" y="70882"/>
                    <a:pt x="128954" y="81220"/>
                  </a:cubicBezTo>
                  <a:lnTo>
                    <a:pt x="115821" y="81220"/>
                  </a:lnTo>
                  <a:cubicBezTo>
                    <a:pt x="115821" y="81220"/>
                    <a:pt x="116939" y="121735"/>
                    <a:pt x="108557" y="126764"/>
                  </a:cubicBezTo>
                  <a:cubicBezTo>
                    <a:pt x="102689" y="130397"/>
                    <a:pt x="85645" y="126764"/>
                    <a:pt x="81733" y="131514"/>
                  </a:cubicBezTo>
                  <a:cubicBezTo>
                    <a:pt x="77822" y="136264"/>
                    <a:pt x="71954" y="170073"/>
                    <a:pt x="71954" y="170073"/>
                  </a:cubicBezTo>
                  <a:lnTo>
                    <a:pt x="19145" y="165603"/>
                  </a:lnTo>
                  <a:lnTo>
                    <a:pt x="24454" y="118382"/>
                  </a:lnTo>
                  <a:cubicBezTo>
                    <a:pt x="24454" y="118382"/>
                    <a:pt x="-5164" y="82897"/>
                    <a:pt x="3778" y="39309"/>
                  </a:cubicBezTo>
                  <a:cubicBezTo>
                    <a:pt x="12719" y="-4279"/>
                    <a:pt x="111630" y="-11823"/>
                    <a:pt x="119454" y="28691"/>
                  </a:cubicBezTo>
                  <a:close/>
                </a:path>
              </a:pathLst>
            </a:custGeom>
            <a:solidFill>
              <a:srgbClr val="F5AB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5" name="Forma libre 86">
              <a:extLst>
                <a:ext uri="{FF2B5EF4-FFF2-40B4-BE49-F238E27FC236}">
                  <a16:creationId xmlns:a16="http://schemas.microsoft.com/office/drawing/2014/main" id="{0EFB5D27-40D9-CAB9-4286-BF2E57297F55}"/>
                </a:ext>
              </a:extLst>
            </p:cNvPr>
            <p:cNvSpPr/>
            <p:nvPr/>
          </p:nvSpPr>
          <p:spPr>
            <a:xfrm>
              <a:off x="6925599" y="2023281"/>
              <a:ext cx="81029" cy="75441"/>
            </a:xfrm>
            <a:custGeom>
              <a:avLst/>
              <a:gdLst>
                <a:gd name="connsiteX0" fmla="*/ 43728 w 81029"/>
                <a:gd name="connsiteY0" fmla="*/ 4331 h 75441"/>
                <a:gd name="connsiteX1" fmla="*/ 2096 w 81029"/>
                <a:gd name="connsiteY1" fmla="*/ 2096 h 75441"/>
                <a:gd name="connsiteX2" fmla="*/ 14948 w 81029"/>
                <a:gd name="connsiteY2" fmla="*/ 23331 h 75441"/>
                <a:gd name="connsiteX3" fmla="*/ 9640 w 81029"/>
                <a:gd name="connsiteY3" fmla="*/ 70551 h 75441"/>
                <a:gd name="connsiteX4" fmla="*/ 62448 w 81029"/>
                <a:gd name="connsiteY4" fmla="*/ 75022 h 75441"/>
                <a:gd name="connsiteX5" fmla="*/ 72228 w 81029"/>
                <a:gd name="connsiteY5" fmla="*/ 36463 h 75441"/>
                <a:gd name="connsiteX6" fmla="*/ 80890 w 81029"/>
                <a:gd name="connsiteY6" fmla="*/ 33948 h 75441"/>
                <a:gd name="connsiteX7" fmla="*/ 43728 w 81029"/>
                <a:gd name="connsiteY7" fmla="*/ 4331 h 7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29" h="75441">
                  <a:moveTo>
                    <a:pt x="43728" y="4331"/>
                  </a:moveTo>
                  <a:lnTo>
                    <a:pt x="2096" y="2096"/>
                  </a:lnTo>
                  <a:cubicBezTo>
                    <a:pt x="8243" y="15228"/>
                    <a:pt x="14948" y="23331"/>
                    <a:pt x="14948" y="23331"/>
                  </a:cubicBezTo>
                  <a:lnTo>
                    <a:pt x="9640" y="70551"/>
                  </a:lnTo>
                  <a:lnTo>
                    <a:pt x="62448" y="75022"/>
                  </a:lnTo>
                  <a:cubicBezTo>
                    <a:pt x="62448" y="75022"/>
                    <a:pt x="68316" y="41213"/>
                    <a:pt x="72228" y="36463"/>
                  </a:cubicBezTo>
                  <a:cubicBezTo>
                    <a:pt x="73625" y="34787"/>
                    <a:pt x="76978" y="33948"/>
                    <a:pt x="80890" y="33948"/>
                  </a:cubicBezTo>
                  <a:cubicBezTo>
                    <a:pt x="60493" y="28360"/>
                    <a:pt x="42051" y="5449"/>
                    <a:pt x="43728" y="4331"/>
                  </a:cubicBezTo>
                  <a:close/>
                </a:path>
              </a:pathLst>
            </a:custGeom>
            <a:solidFill>
              <a:srgbClr val="020203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6" name="Forma libre 87">
              <a:extLst>
                <a:ext uri="{FF2B5EF4-FFF2-40B4-BE49-F238E27FC236}">
                  <a16:creationId xmlns:a16="http://schemas.microsoft.com/office/drawing/2014/main" id="{2AD51D43-7DEE-C6DB-866C-0FEDE7A9959E}"/>
                </a:ext>
              </a:extLst>
            </p:cNvPr>
            <p:cNvSpPr/>
            <p:nvPr/>
          </p:nvSpPr>
          <p:spPr>
            <a:xfrm>
              <a:off x="6893671" y="1899037"/>
              <a:ext cx="167647" cy="148088"/>
            </a:xfrm>
            <a:custGeom>
              <a:avLst/>
              <a:gdLst>
                <a:gd name="connsiteX0" fmla="*/ 143273 w 167646"/>
                <a:gd name="connsiteY0" fmla="*/ 72133 h 148087"/>
                <a:gd name="connsiteX1" fmla="*/ 109743 w 167646"/>
                <a:gd name="connsiteY1" fmla="*/ 64031 h 148087"/>
                <a:gd name="connsiteX2" fmla="*/ 81523 w 167646"/>
                <a:gd name="connsiteY2" fmla="*/ 87501 h 148087"/>
                <a:gd name="connsiteX3" fmla="*/ 78170 w 167646"/>
                <a:gd name="connsiteY3" fmla="*/ 108177 h 148087"/>
                <a:gd name="connsiteX4" fmla="*/ 64199 w 167646"/>
                <a:gd name="connsiteY4" fmla="*/ 90575 h 148087"/>
                <a:gd name="connsiteX5" fmla="*/ 58890 w 167646"/>
                <a:gd name="connsiteY5" fmla="*/ 111810 h 148087"/>
                <a:gd name="connsiteX6" fmla="*/ 75655 w 167646"/>
                <a:gd name="connsiteY6" fmla="*/ 128574 h 148087"/>
                <a:gd name="connsiteX7" fmla="*/ 46596 w 167646"/>
                <a:gd name="connsiteY7" fmla="*/ 147854 h 148087"/>
                <a:gd name="connsiteX8" fmla="*/ 19214 w 167646"/>
                <a:gd name="connsiteY8" fmla="*/ 121589 h 148087"/>
                <a:gd name="connsiteX9" fmla="*/ 7758 w 167646"/>
                <a:gd name="connsiteY9" fmla="*/ 73251 h 148087"/>
                <a:gd name="connsiteX10" fmla="*/ 33464 w 167646"/>
                <a:gd name="connsiteY10" fmla="*/ 37207 h 148087"/>
                <a:gd name="connsiteX11" fmla="*/ 65037 w 167646"/>
                <a:gd name="connsiteY11" fmla="*/ 15972 h 148087"/>
                <a:gd name="connsiteX12" fmla="*/ 113376 w 167646"/>
                <a:gd name="connsiteY12" fmla="*/ 12898 h 148087"/>
                <a:gd name="connsiteX13" fmla="*/ 166464 w 167646"/>
                <a:gd name="connsiteY13" fmla="*/ 35810 h 148087"/>
                <a:gd name="connsiteX14" fmla="*/ 157523 w 167646"/>
                <a:gd name="connsiteY14" fmla="*/ 69339 h 148087"/>
                <a:gd name="connsiteX15" fmla="*/ 146346 w 167646"/>
                <a:gd name="connsiteY15" fmla="*/ 92810 h 148087"/>
                <a:gd name="connsiteX16" fmla="*/ 143273 w 167646"/>
                <a:gd name="connsiteY16" fmla="*/ 72133 h 14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646" h="148087">
                  <a:moveTo>
                    <a:pt x="143273" y="72133"/>
                  </a:moveTo>
                  <a:cubicBezTo>
                    <a:pt x="143273" y="72133"/>
                    <a:pt x="132096" y="78839"/>
                    <a:pt x="109743" y="64031"/>
                  </a:cubicBezTo>
                  <a:cubicBezTo>
                    <a:pt x="109743" y="64031"/>
                    <a:pt x="94655" y="91133"/>
                    <a:pt x="81523" y="87501"/>
                  </a:cubicBezTo>
                  <a:cubicBezTo>
                    <a:pt x="81523" y="87501"/>
                    <a:pt x="80964" y="106780"/>
                    <a:pt x="78170" y="108177"/>
                  </a:cubicBezTo>
                  <a:cubicBezTo>
                    <a:pt x="75376" y="109575"/>
                    <a:pt x="69787" y="91692"/>
                    <a:pt x="64199" y="90575"/>
                  </a:cubicBezTo>
                  <a:cubicBezTo>
                    <a:pt x="58611" y="89457"/>
                    <a:pt x="52743" y="95045"/>
                    <a:pt x="58890" y="111810"/>
                  </a:cubicBezTo>
                  <a:cubicBezTo>
                    <a:pt x="64758" y="128574"/>
                    <a:pt x="75655" y="128574"/>
                    <a:pt x="75655" y="128574"/>
                  </a:cubicBezTo>
                  <a:lnTo>
                    <a:pt x="46596" y="147854"/>
                  </a:lnTo>
                  <a:cubicBezTo>
                    <a:pt x="46596" y="147854"/>
                    <a:pt x="23685" y="140589"/>
                    <a:pt x="19214" y="121589"/>
                  </a:cubicBezTo>
                  <a:cubicBezTo>
                    <a:pt x="19214" y="121589"/>
                    <a:pt x="-9845" y="93369"/>
                    <a:pt x="7758" y="73251"/>
                  </a:cubicBezTo>
                  <a:cubicBezTo>
                    <a:pt x="7758" y="73251"/>
                    <a:pt x="-11521" y="57045"/>
                    <a:pt x="33464" y="37207"/>
                  </a:cubicBezTo>
                  <a:cubicBezTo>
                    <a:pt x="33464" y="37207"/>
                    <a:pt x="44082" y="-1911"/>
                    <a:pt x="65037" y="15972"/>
                  </a:cubicBezTo>
                  <a:cubicBezTo>
                    <a:pt x="65037" y="15972"/>
                    <a:pt x="103876" y="-13087"/>
                    <a:pt x="113376" y="12898"/>
                  </a:cubicBezTo>
                  <a:cubicBezTo>
                    <a:pt x="113376" y="12898"/>
                    <a:pt x="163390" y="8707"/>
                    <a:pt x="166464" y="35810"/>
                  </a:cubicBezTo>
                  <a:cubicBezTo>
                    <a:pt x="169537" y="62913"/>
                    <a:pt x="157523" y="69339"/>
                    <a:pt x="157523" y="69339"/>
                  </a:cubicBezTo>
                  <a:cubicBezTo>
                    <a:pt x="157523" y="69339"/>
                    <a:pt x="160317" y="91692"/>
                    <a:pt x="146346" y="92810"/>
                  </a:cubicBezTo>
                  <a:lnTo>
                    <a:pt x="143273" y="72133"/>
                  </a:lnTo>
                  <a:close/>
                </a:path>
              </a:pathLst>
            </a:custGeom>
            <a:solidFill>
              <a:srgbClr val="2122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7" name="Forma libre 88">
              <a:extLst>
                <a:ext uri="{FF2B5EF4-FFF2-40B4-BE49-F238E27FC236}">
                  <a16:creationId xmlns:a16="http://schemas.microsoft.com/office/drawing/2014/main" id="{03459A17-6195-3128-3D3B-59295B452047}"/>
                </a:ext>
              </a:extLst>
            </p:cNvPr>
            <p:cNvSpPr/>
            <p:nvPr/>
          </p:nvSpPr>
          <p:spPr>
            <a:xfrm>
              <a:off x="6868398" y="2081116"/>
              <a:ext cx="190000" cy="324117"/>
            </a:xfrm>
            <a:custGeom>
              <a:avLst/>
              <a:gdLst>
                <a:gd name="connsiteX0" fmla="*/ 29958 w 189999"/>
                <a:gd name="connsiteY0" fmla="*/ 67760 h 324116"/>
                <a:gd name="connsiteX1" fmla="*/ 8164 w 189999"/>
                <a:gd name="connsiteY1" fmla="*/ 33393 h 324116"/>
                <a:gd name="connsiteX2" fmla="*/ 125237 w 189999"/>
                <a:gd name="connsiteY2" fmla="*/ 10202 h 324116"/>
                <a:gd name="connsiteX3" fmla="*/ 135296 w 189999"/>
                <a:gd name="connsiteY3" fmla="*/ 39819 h 324116"/>
                <a:gd name="connsiteX4" fmla="*/ 167149 w 189999"/>
                <a:gd name="connsiteY4" fmla="*/ 148510 h 324116"/>
                <a:gd name="connsiteX5" fmla="*/ 186987 w 189999"/>
                <a:gd name="connsiteY5" fmla="*/ 272289 h 324116"/>
                <a:gd name="connsiteX6" fmla="*/ 165752 w 189999"/>
                <a:gd name="connsiteY6" fmla="*/ 322583 h 324116"/>
                <a:gd name="connsiteX7" fmla="*/ 27723 w 189999"/>
                <a:gd name="connsiteY7" fmla="*/ 322583 h 324116"/>
                <a:gd name="connsiteX8" fmla="*/ 7885 w 189999"/>
                <a:gd name="connsiteY8" fmla="*/ 244907 h 324116"/>
                <a:gd name="connsiteX9" fmla="*/ 29958 w 189999"/>
                <a:gd name="connsiteY9" fmla="*/ 67760 h 3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999" h="324116">
                  <a:moveTo>
                    <a:pt x="29958" y="67760"/>
                  </a:moveTo>
                  <a:cubicBezTo>
                    <a:pt x="29958" y="67760"/>
                    <a:pt x="3693" y="61334"/>
                    <a:pt x="8164" y="33393"/>
                  </a:cubicBezTo>
                  <a:cubicBezTo>
                    <a:pt x="12635" y="5172"/>
                    <a:pt x="49517" y="-7401"/>
                    <a:pt x="125237" y="10202"/>
                  </a:cubicBezTo>
                  <a:cubicBezTo>
                    <a:pt x="134178" y="12158"/>
                    <a:pt x="141164" y="26966"/>
                    <a:pt x="135296" y="39819"/>
                  </a:cubicBezTo>
                  <a:cubicBezTo>
                    <a:pt x="135296" y="39819"/>
                    <a:pt x="159605" y="99613"/>
                    <a:pt x="167149" y="148510"/>
                  </a:cubicBezTo>
                  <a:cubicBezTo>
                    <a:pt x="174693" y="197407"/>
                    <a:pt x="178605" y="248539"/>
                    <a:pt x="186987" y="272289"/>
                  </a:cubicBezTo>
                  <a:cubicBezTo>
                    <a:pt x="195090" y="296039"/>
                    <a:pt x="188384" y="322583"/>
                    <a:pt x="165752" y="322583"/>
                  </a:cubicBezTo>
                  <a:cubicBezTo>
                    <a:pt x="143399" y="322583"/>
                    <a:pt x="55105" y="322583"/>
                    <a:pt x="27723" y="322583"/>
                  </a:cubicBezTo>
                  <a:cubicBezTo>
                    <a:pt x="340" y="322583"/>
                    <a:pt x="-3012" y="284583"/>
                    <a:pt x="7885" y="244907"/>
                  </a:cubicBezTo>
                  <a:cubicBezTo>
                    <a:pt x="18502" y="205510"/>
                    <a:pt x="34429" y="96260"/>
                    <a:pt x="29958" y="67760"/>
                  </a:cubicBezTo>
                  <a:close/>
                </a:path>
              </a:pathLst>
            </a:custGeom>
            <a:solidFill>
              <a:srgbClr val="4444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8" name="Forma libre 89">
              <a:extLst>
                <a:ext uri="{FF2B5EF4-FFF2-40B4-BE49-F238E27FC236}">
                  <a16:creationId xmlns:a16="http://schemas.microsoft.com/office/drawing/2014/main" id="{43005D16-696F-10AE-21B1-282346681F1B}"/>
                </a:ext>
              </a:extLst>
            </p:cNvPr>
            <p:cNvSpPr/>
            <p:nvPr/>
          </p:nvSpPr>
          <p:spPr>
            <a:xfrm>
              <a:off x="6856763" y="2130897"/>
              <a:ext cx="142500" cy="262646"/>
            </a:xfrm>
            <a:custGeom>
              <a:avLst/>
              <a:gdLst>
                <a:gd name="connsiteX0" fmla="*/ 103064 w 142499"/>
                <a:gd name="connsiteY0" fmla="*/ 2612 h 262646"/>
                <a:gd name="connsiteX1" fmla="*/ 107534 w 142499"/>
                <a:gd name="connsiteY1" fmla="*/ 121641 h 262646"/>
                <a:gd name="connsiteX2" fmla="*/ 103064 w 142499"/>
                <a:gd name="connsiteY2" fmla="*/ 187023 h 262646"/>
                <a:gd name="connsiteX3" fmla="*/ 140784 w 142499"/>
                <a:gd name="connsiteY3" fmla="*/ 227259 h 262646"/>
                <a:gd name="connsiteX4" fmla="*/ 124578 w 142499"/>
                <a:gd name="connsiteY4" fmla="*/ 261347 h 262646"/>
                <a:gd name="connsiteX5" fmla="*/ 13373 w 142499"/>
                <a:gd name="connsiteY5" fmla="*/ 223347 h 262646"/>
                <a:gd name="connsiteX6" fmla="*/ 22593 w 142499"/>
                <a:gd name="connsiteY6" fmla="*/ 96774 h 262646"/>
                <a:gd name="connsiteX7" fmla="*/ 103064 w 142499"/>
                <a:gd name="connsiteY7" fmla="*/ 2612 h 26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499" h="262646">
                  <a:moveTo>
                    <a:pt x="103064" y="2612"/>
                  </a:moveTo>
                  <a:cubicBezTo>
                    <a:pt x="146093" y="11833"/>
                    <a:pt x="116196" y="97332"/>
                    <a:pt x="107534" y="121641"/>
                  </a:cubicBezTo>
                  <a:cubicBezTo>
                    <a:pt x="98872" y="146229"/>
                    <a:pt x="89372" y="168023"/>
                    <a:pt x="103064" y="187023"/>
                  </a:cubicBezTo>
                  <a:cubicBezTo>
                    <a:pt x="116755" y="206023"/>
                    <a:pt x="140784" y="227259"/>
                    <a:pt x="140784" y="227259"/>
                  </a:cubicBezTo>
                  <a:lnTo>
                    <a:pt x="124578" y="261347"/>
                  </a:lnTo>
                  <a:cubicBezTo>
                    <a:pt x="124578" y="261347"/>
                    <a:pt x="34887" y="249891"/>
                    <a:pt x="13373" y="223347"/>
                  </a:cubicBezTo>
                  <a:cubicBezTo>
                    <a:pt x="-7863" y="196803"/>
                    <a:pt x="4152" y="137568"/>
                    <a:pt x="22593" y="96774"/>
                  </a:cubicBezTo>
                  <a:cubicBezTo>
                    <a:pt x="41034" y="55980"/>
                    <a:pt x="70931" y="-4094"/>
                    <a:pt x="103064" y="26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9" name="Forma libre 90">
              <a:extLst>
                <a:ext uri="{FF2B5EF4-FFF2-40B4-BE49-F238E27FC236}">
                  <a16:creationId xmlns:a16="http://schemas.microsoft.com/office/drawing/2014/main" id="{CF939DFD-2269-899E-C274-A6F58A82B893}"/>
                </a:ext>
              </a:extLst>
            </p:cNvPr>
            <p:cNvSpPr/>
            <p:nvPr/>
          </p:nvSpPr>
          <p:spPr>
            <a:xfrm>
              <a:off x="6975513" y="2344503"/>
              <a:ext cx="27941" cy="53088"/>
            </a:xfrm>
            <a:custGeom>
              <a:avLst/>
              <a:gdLst>
                <a:gd name="connsiteX0" fmla="*/ 3314 w 27941"/>
                <a:gd name="connsiteY0" fmla="*/ 53608 h 53088"/>
                <a:gd name="connsiteX1" fmla="*/ 3314 w 27941"/>
                <a:gd name="connsiteY1" fmla="*/ 53608 h 53088"/>
                <a:gd name="connsiteX2" fmla="*/ 2196 w 27941"/>
                <a:gd name="connsiteY2" fmla="*/ 50814 h 53088"/>
                <a:gd name="connsiteX3" fmla="*/ 23990 w 27941"/>
                <a:gd name="connsiteY3" fmla="*/ 3314 h 53088"/>
                <a:gd name="connsiteX4" fmla="*/ 26785 w 27941"/>
                <a:gd name="connsiteY4" fmla="*/ 2196 h 53088"/>
                <a:gd name="connsiteX5" fmla="*/ 26785 w 27941"/>
                <a:gd name="connsiteY5" fmla="*/ 2196 h 53088"/>
                <a:gd name="connsiteX6" fmla="*/ 27902 w 27941"/>
                <a:gd name="connsiteY6" fmla="*/ 4990 h 53088"/>
                <a:gd name="connsiteX7" fmla="*/ 6108 w 27941"/>
                <a:gd name="connsiteY7" fmla="*/ 52490 h 53088"/>
                <a:gd name="connsiteX8" fmla="*/ 3314 w 27941"/>
                <a:gd name="connsiteY8" fmla="*/ 53608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41" h="53088">
                  <a:moveTo>
                    <a:pt x="3314" y="53608"/>
                  </a:moveTo>
                  <a:lnTo>
                    <a:pt x="3314" y="53608"/>
                  </a:lnTo>
                  <a:cubicBezTo>
                    <a:pt x="2196" y="53049"/>
                    <a:pt x="1917" y="51932"/>
                    <a:pt x="2196" y="50814"/>
                  </a:cubicBezTo>
                  <a:lnTo>
                    <a:pt x="23990" y="3314"/>
                  </a:lnTo>
                  <a:cubicBezTo>
                    <a:pt x="24549" y="2196"/>
                    <a:pt x="25667" y="1917"/>
                    <a:pt x="26785" y="2196"/>
                  </a:cubicBezTo>
                  <a:lnTo>
                    <a:pt x="26785" y="2196"/>
                  </a:lnTo>
                  <a:cubicBezTo>
                    <a:pt x="27902" y="2755"/>
                    <a:pt x="28182" y="3873"/>
                    <a:pt x="27902" y="4990"/>
                  </a:cubicBezTo>
                  <a:lnTo>
                    <a:pt x="6108" y="52490"/>
                  </a:lnTo>
                  <a:cubicBezTo>
                    <a:pt x="5549" y="53608"/>
                    <a:pt x="4432" y="53887"/>
                    <a:pt x="3314" y="53608"/>
                  </a:cubicBezTo>
                  <a:close/>
                </a:path>
              </a:pathLst>
            </a:custGeom>
            <a:solidFill>
              <a:srgbClr val="A7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0" name="Forma libre 91">
              <a:extLst>
                <a:ext uri="{FF2B5EF4-FFF2-40B4-BE49-F238E27FC236}">
                  <a16:creationId xmlns:a16="http://schemas.microsoft.com/office/drawing/2014/main" id="{C1954BB9-966B-70D9-6DB5-CA218CDB359C}"/>
                </a:ext>
              </a:extLst>
            </p:cNvPr>
            <p:cNvSpPr/>
            <p:nvPr/>
          </p:nvSpPr>
          <p:spPr>
            <a:xfrm>
              <a:off x="6930628" y="2544942"/>
              <a:ext cx="27941" cy="27941"/>
            </a:xfrm>
            <a:custGeom>
              <a:avLst/>
              <a:gdLst>
                <a:gd name="connsiteX0" fmla="*/ 27801 w 27941"/>
                <a:gd name="connsiteY0" fmla="*/ 14949 h 27941"/>
                <a:gd name="connsiteX1" fmla="*/ 14949 w 27941"/>
                <a:gd name="connsiteY1" fmla="*/ 27801 h 27941"/>
                <a:gd name="connsiteX2" fmla="*/ 2096 w 27941"/>
                <a:gd name="connsiteY2" fmla="*/ 14949 h 27941"/>
                <a:gd name="connsiteX3" fmla="*/ 14949 w 27941"/>
                <a:gd name="connsiteY3" fmla="*/ 2096 h 27941"/>
                <a:gd name="connsiteX4" fmla="*/ 27801 w 27941"/>
                <a:gd name="connsiteY4" fmla="*/ 14949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41" h="27941">
                  <a:moveTo>
                    <a:pt x="27801" y="14949"/>
                  </a:moveTo>
                  <a:cubicBezTo>
                    <a:pt x="27801" y="21934"/>
                    <a:pt x="22213" y="27801"/>
                    <a:pt x="14949" y="27801"/>
                  </a:cubicBezTo>
                  <a:cubicBezTo>
                    <a:pt x="7963" y="27801"/>
                    <a:pt x="2096" y="21934"/>
                    <a:pt x="2096" y="14949"/>
                  </a:cubicBezTo>
                  <a:cubicBezTo>
                    <a:pt x="2096" y="7963"/>
                    <a:pt x="7684" y="2096"/>
                    <a:pt x="14949" y="2096"/>
                  </a:cubicBezTo>
                  <a:cubicBezTo>
                    <a:pt x="22213" y="2375"/>
                    <a:pt x="27801" y="7963"/>
                    <a:pt x="27801" y="14949"/>
                  </a:cubicBezTo>
                  <a:close/>
                </a:path>
              </a:pathLst>
            </a:custGeom>
            <a:solidFill>
              <a:srgbClr val="59BC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1" name="Forma libre 92">
              <a:extLst>
                <a:ext uri="{FF2B5EF4-FFF2-40B4-BE49-F238E27FC236}">
                  <a16:creationId xmlns:a16="http://schemas.microsoft.com/office/drawing/2014/main" id="{9A2CDA4C-2EC1-4139-4E7D-329E503939CD}"/>
                </a:ext>
              </a:extLst>
            </p:cNvPr>
            <p:cNvSpPr/>
            <p:nvPr/>
          </p:nvSpPr>
          <p:spPr>
            <a:xfrm>
              <a:off x="6775483" y="2604323"/>
              <a:ext cx="67059" cy="67059"/>
            </a:xfrm>
            <a:custGeom>
              <a:avLst/>
              <a:gdLst>
                <a:gd name="connsiteX0" fmla="*/ 34507 w 67058"/>
                <a:gd name="connsiteY0" fmla="*/ 66919 h 67058"/>
                <a:gd name="connsiteX1" fmla="*/ 2096 w 67058"/>
                <a:gd name="connsiteY1" fmla="*/ 34507 h 67058"/>
                <a:gd name="connsiteX2" fmla="*/ 34507 w 67058"/>
                <a:gd name="connsiteY2" fmla="*/ 2096 h 67058"/>
                <a:gd name="connsiteX3" fmla="*/ 66919 w 67058"/>
                <a:gd name="connsiteY3" fmla="*/ 34507 h 67058"/>
                <a:gd name="connsiteX4" fmla="*/ 34507 w 67058"/>
                <a:gd name="connsiteY4" fmla="*/ 66919 h 67058"/>
                <a:gd name="connsiteX5" fmla="*/ 34507 w 67058"/>
                <a:gd name="connsiteY5" fmla="*/ 19140 h 67058"/>
                <a:gd name="connsiteX6" fmla="*/ 19140 w 67058"/>
                <a:gd name="connsiteY6" fmla="*/ 34507 h 67058"/>
                <a:gd name="connsiteX7" fmla="*/ 34507 w 67058"/>
                <a:gd name="connsiteY7" fmla="*/ 49875 h 67058"/>
                <a:gd name="connsiteX8" fmla="*/ 49875 w 67058"/>
                <a:gd name="connsiteY8" fmla="*/ 34507 h 67058"/>
                <a:gd name="connsiteX9" fmla="*/ 34507 w 67058"/>
                <a:gd name="connsiteY9" fmla="*/ 19140 h 67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58" h="67058">
                  <a:moveTo>
                    <a:pt x="34507" y="66919"/>
                  </a:moveTo>
                  <a:cubicBezTo>
                    <a:pt x="16625" y="66919"/>
                    <a:pt x="2096" y="52390"/>
                    <a:pt x="2096" y="34507"/>
                  </a:cubicBezTo>
                  <a:cubicBezTo>
                    <a:pt x="2096" y="16625"/>
                    <a:pt x="16625" y="2096"/>
                    <a:pt x="34507" y="2096"/>
                  </a:cubicBezTo>
                  <a:cubicBezTo>
                    <a:pt x="52390" y="2096"/>
                    <a:pt x="66919" y="16625"/>
                    <a:pt x="66919" y="34507"/>
                  </a:cubicBezTo>
                  <a:cubicBezTo>
                    <a:pt x="66919" y="52390"/>
                    <a:pt x="52390" y="66919"/>
                    <a:pt x="34507" y="66919"/>
                  </a:cubicBezTo>
                  <a:close/>
                  <a:moveTo>
                    <a:pt x="34507" y="19140"/>
                  </a:moveTo>
                  <a:cubicBezTo>
                    <a:pt x="25846" y="19140"/>
                    <a:pt x="19140" y="26125"/>
                    <a:pt x="19140" y="34507"/>
                  </a:cubicBezTo>
                  <a:cubicBezTo>
                    <a:pt x="19140" y="42890"/>
                    <a:pt x="26125" y="49875"/>
                    <a:pt x="34507" y="49875"/>
                  </a:cubicBezTo>
                  <a:cubicBezTo>
                    <a:pt x="43169" y="49875"/>
                    <a:pt x="49875" y="42890"/>
                    <a:pt x="49875" y="34507"/>
                  </a:cubicBezTo>
                  <a:cubicBezTo>
                    <a:pt x="49875" y="26125"/>
                    <a:pt x="43169" y="19140"/>
                    <a:pt x="34507" y="19140"/>
                  </a:cubicBezTo>
                  <a:close/>
                </a:path>
              </a:pathLst>
            </a:custGeom>
            <a:solidFill>
              <a:srgbClr val="6647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2" name="Forma libre 93">
              <a:extLst>
                <a:ext uri="{FF2B5EF4-FFF2-40B4-BE49-F238E27FC236}">
                  <a16:creationId xmlns:a16="http://schemas.microsoft.com/office/drawing/2014/main" id="{070D1E99-8052-9985-B276-33D6D387EB1E}"/>
                </a:ext>
              </a:extLst>
            </p:cNvPr>
            <p:cNvSpPr/>
            <p:nvPr/>
          </p:nvSpPr>
          <p:spPr>
            <a:xfrm>
              <a:off x="7759920" y="1882737"/>
              <a:ext cx="61470" cy="61470"/>
            </a:xfrm>
            <a:custGeom>
              <a:avLst/>
              <a:gdLst>
                <a:gd name="connsiteX0" fmla="*/ 50434 w 61470"/>
                <a:gd name="connsiteY0" fmla="*/ 39816 h 61470"/>
                <a:gd name="connsiteX1" fmla="*/ 39816 w 61470"/>
                <a:gd name="connsiteY1" fmla="*/ 39816 h 61470"/>
                <a:gd name="connsiteX2" fmla="*/ 39816 w 61470"/>
                <a:gd name="connsiteY2" fmla="*/ 50713 h 61470"/>
                <a:gd name="connsiteX3" fmla="*/ 30875 w 61470"/>
                <a:gd name="connsiteY3" fmla="*/ 59654 h 61470"/>
                <a:gd name="connsiteX4" fmla="*/ 21934 w 61470"/>
                <a:gd name="connsiteY4" fmla="*/ 50713 h 61470"/>
                <a:gd name="connsiteX5" fmla="*/ 21934 w 61470"/>
                <a:gd name="connsiteY5" fmla="*/ 39816 h 61470"/>
                <a:gd name="connsiteX6" fmla="*/ 11037 w 61470"/>
                <a:gd name="connsiteY6" fmla="*/ 39816 h 61470"/>
                <a:gd name="connsiteX7" fmla="*/ 2096 w 61470"/>
                <a:gd name="connsiteY7" fmla="*/ 30875 h 61470"/>
                <a:gd name="connsiteX8" fmla="*/ 11037 w 61470"/>
                <a:gd name="connsiteY8" fmla="*/ 21934 h 61470"/>
                <a:gd name="connsiteX9" fmla="*/ 21934 w 61470"/>
                <a:gd name="connsiteY9" fmla="*/ 21934 h 61470"/>
                <a:gd name="connsiteX10" fmla="*/ 21934 w 61470"/>
                <a:gd name="connsiteY10" fmla="*/ 11037 h 61470"/>
                <a:gd name="connsiteX11" fmla="*/ 30875 w 61470"/>
                <a:gd name="connsiteY11" fmla="*/ 2096 h 61470"/>
                <a:gd name="connsiteX12" fmla="*/ 39816 w 61470"/>
                <a:gd name="connsiteY12" fmla="*/ 11037 h 61470"/>
                <a:gd name="connsiteX13" fmla="*/ 39816 w 61470"/>
                <a:gd name="connsiteY13" fmla="*/ 21934 h 61470"/>
                <a:gd name="connsiteX14" fmla="*/ 50713 w 61470"/>
                <a:gd name="connsiteY14" fmla="*/ 21934 h 61470"/>
                <a:gd name="connsiteX15" fmla="*/ 59654 w 61470"/>
                <a:gd name="connsiteY15" fmla="*/ 30875 h 61470"/>
                <a:gd name="connsiteX16" fmla="*/ 50434 w 61470"/>
                <a:gd name="connsiteY16" fmla="*/ 39816 h 6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470" h="61470">
                  <a:moveTo>
                    <a:pt x="50434" y="39816"/>
                  </a:moveTo>
                  <a:lnTo>
                    <a:pt x="39816" y="39816"/>
                  </a:lnTo>
                  <a:lnTo>
                    <a:pt x="39816" y="50713"/>
                  </a:lnTo>
                  <a:cubicBezTo>
                    <a:pt x="39816" y="55743"/>
                    <a:pt x="35904" y="59654"/>
                    <a:pt x="30875" y="59654"/>
                  </a:cubicBezTo>
                  <a:cubicBezTo>
                    <a:pt x="25846" y="59654"/>
                    <a:pt x="21934" y="55743"/>
                    <a:pt x="21934" y="50713"/>
                  </a:cubicBezTo>
                  <a:lnTo>
                    <a:pt x="21934" y="39816"/>
                  </a:lnTo>
                  <a:lnTo>
                    <a:pt x="11037" y="39816"/>
                  </a:lnTo>
                  <a:cubicBezTo>
                    <a:pt x="6007" y="39816"/>
                    <a:pt x="2096" y="35904"/>
                    <a:pt x="2096" y="30875"/>
                  </a:cubicBezTo>
                  <a:cubicBezTo>
                    <a:pt x="2096" y="25846"/>
                    <a:pt x="6007" y="21934"/>
                    <a:pt x="11037" y="21934"/>
                  </a:cubicBezTo>
                  <a:lnTo>
                    <a:pt x="21934" y="21934"/>
                  </a:lnTo>
                  <a:lnTo>
                    <a:pt x="21934" y="11037"/>
                  </a:lnTo>
                  <a:cubicBezTo>
                    <a:pt x="21934" y="6007"/>
                    <a:pt x="25846" y="2096"/>
                    <a:pt x="30875" y="2096"/>
                  </a:cubicBezTo>
                  <a:cubicBezTo>
                    <a:pt x="35904" y="2096"/>
                    <a:pt x="39816" y="6007"/>
                    <a:pt x="39816" y="11037"/>
                  </a:cubicBezTo>
                  <a:lnTo>
                    <a:pt x="39816" y="21934"/>
                  </a:lnTo>
                  <a:lnTo>
                    <a:pt x="50713" y="21934"/>
                  </a:lnTo>
                  <a:cubicBezTo>
                    <a:pt x="55743" y="21934"/>
                    <a:pt x="59654" y="25846"/>
                    <a:pt x="59654" y="30875"/>
                  </a:cubicBezTo>
                  <a:cubicBezTo>
                    <a:pt x="59375" y="35904"/>
                    <a:pt x="55463" y="39816"/>
                    <a:pt x="50434" y="39816"/>
                  </a:cubicBezTo>
                  <a:close/>
                </a:path>
              </a:pathLst>
            </a:custGeom>
            <a:solidFill>
              <a:srgbClr val="59BC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3" name="Forma libre 94">
              <a:extLst>
                <a:ext uri="{FF2B5EF4-FFF2-40B4-BE49-F238E27FC236}">
                  <a16:creationId xmlns:a16="http://schemas.microsoft.com/office/drawing/2014/main" id="{BA8D7A77-B491-55BC-6299-180CABD9B1E8}"/>
                </a:ext>
              </a:extLst>
            </p:cNvPr>
            <p:cNvSpPr/>
            <p:nvPr/>
          </p:nvSpPr>
          <p:spPr>
            <a:xfrm>
              <a:off x="7870288" y="1851164"/>
              <a:ext cx="27941" cy="27941"/>
            </a:xfrm>
            <a:custGeom>
              <a:avLst/>
              <a:gdLst>
                <a:gd name="connsiteX0" fmla="*/ 27801 w 27941"/>
                <a:gd name="connsiteY0" fmla="*/ 14948 h 27941"/>
                <a:gd name="connsiteX1" fmla="*/ 14949 w 27941"/>
                <a:gd name="connsiteY1" fmla="*/ 27801 h 27941"/>
                <a:gd name="connsiteX2" fmla="*/ 2096 w 27941"/>
                <a:gd name="connsiteY2" fmla="*/ 14948 h 27941"/>
                <a:gd name="connsiteX3" fmla="*/ 14949 w 27941"/>
                <a:gd name="connsiteY3" fmla="*/ 2096 h 27941"/>
                <a:gd name="connsiteX4" fmla="*/ 27801 w 27941"/>
                <a:gd name="connsiteY4" fmla="*/ 14948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41" h="27941">
                  <a:moveTo>
                    <a:pt x="27801" y="14948"/>
                  </a:moveTo>
                  <a:cubicBezTo>
                    <a:pt x="27801" y="21934"/>
                    <a:pt x="22213" y="27801"/>
                    <a:pt x="14949" y="27801"/>
                  </a:cubicBezTo>
                  <a:cubicBezTo>
                    <a:pt x="7963" y="27801"/>
                    <a:pt x="2096" y="22213"/>
                    <a:pt x="2096" y="14948"/>
                  </a:cubicBezTo>
                  <a:cubicBezTo>
                    <a:pt x="2096" y="7963"/>
                    <a:pt x="7963" y="2096"/>
                    <a:pt x="14949" y="2096"/>
                  </a:cubicBezTo>
                  <a:cubicBezTo>
                    <a:pt x="21934" y="2096"/>
                    <a:pt x="27801" y="7684"/>
                    <a:pt x="27801" y="14948"/>
                  </a:cubicBezTo>
                  <a:close/>
                </a:path>
              </a:pathLst>
            </a:custGeom>
            <a:solidFill>
              <a:srgbClr val="3451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4" name="Forma libre 95">
              <a:extLst>
                <a:ext uri="{FF2B5EF4-FFF2-40B4-BE49-F238E27FC236}">
                  <a16:creationId xmlns:a16="http://schemas.microsoft.com/office/drawing/2014/main" id="{5106FF82-D30E-C3A5-DF8E-42EC2B82EAB6}"/>
                </a:ext>
              </a:extLst>
            </p:cNvPr>
            <p:cNvSpPr/>
            <p:nvPr/>
          </p:nvSpPr>
          <p:spPr>
            <a:xfrm>
              <a:off x="7215533" y="1789973"/>
              <a:ext cx="243088" cy="363234"/>
            </a:xfrm>
            <a:custGeom>
              <a:avLst/>
              <a:gdLst>
                <a:gd name="connsiteX0" fmla="*/ 21190 w 243087"/>
                <a:gd name="connsiteY0" fmla="*/ 363654 h 363234"/>
                <a:gd name="connsiteX1" fmla="*/ 80705 w 243087"/>
                <a:gd name="connsiteY1" fmla="*/ 74463 h 363234"/>
                <a:gd name="connsiteX2" fmla="*/ 213146 w 243087"/>
                <a:gd name="connsiteY2" fmla="*/ 2096 h 363234"/>
                <a:gd name="connsiteX3" fmla="*/ 241925 w 243087"/>
                <a:gd name="connsiteY3" fmla="*/ 132581 h 363234"/>
                <a:gd name="connsiteX4" fmla="*/ 136028 w 243087"/>
                <a:gd name="connsiteY4" fmla="*/ 264183 h 363234"/>
                <a:gd name="connsiteX5" fmla="*/ 145528 w 243087"/>
                <a:gd name="connsiteY5" fmla="*/ 314198 h 363234"/>
                <a:gd name="connsiteX6" fmla="*/ 21190 w 243087"/>
                <a:gd name="connsiteY6" fmla="*/ 363654 h 36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087" h="363234">
                  <a:moveTo>
                    <a:pt x="21190" y="363654"/>
                  </a:moveTo>
                  <a:cubicBezTo>
                    <a:pt x="-17368" y="266977"/>
                    <a:pt x="2470" y="152698"/>
                    <a:pt x="80705" y="74463"/>
                  </a:cubicBezTo>
                  <a:cubicBezTo>
                    <a:pt x="118426" y="36743"/>
                    <a:pt x="164528" y="12434"/>
                    <a:pt x="213146" y="2096"/>
                  </a:cubicBezTo>
                  <a:lnTo>
                    <a:pt x="241925" y="132581"/>
                  </a:lnTo>
                  <a:cubicBezTo>
                    <a:pt x="181293" y="145713"/>
                    <a:pt x="136028" y="199639"/>
                    <a:pt x="136028" y="264183"/>
                  </a:cubicBezTo>
                  <a:cubicBezTo>
                    <a:pt x="136028" y="281786"/>
                    <a:pt x="139381" y="298551"/>
                    <a:pt x="145528" y="314198"/>
                  </a:cubicBezTo>
                  <a:lnTo>
                    <a:pt x="21190" y="36365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5" name="Forma libre 96">
              <a:extLst>
                <a:ext uri="{FF2B5EF4-FFF2-40B4-BE49-F238E27FC236}">
                  <a16:creationId xmlns:a16="http://schemas.microsoft.com/office/drawing/2014/main" id="{69703434-42C4-255E-B2C5-438C4B5B7747}"/>
                </a:ext>
              </a:extLst>
            </p:cNvPr>
            <p:cNvSpPr/>
            <p:nvPr/>
          </p:nvSpPr>
          <p:spPr>
            <a:xfrm>
              <a:off x="7287995" y="1811208"/>
              <a:ext cx="466617" cy="511322"/>
            </a:xfrm>
            <a:custGeom>
              <a:avLst/>
              <a:gdLst>
                <a:gd name="connsiteX0" fmla="*/ 8243 w 466616"/>
                <a:gd name="connsiteY0" fmla="*/ 432668 h 511322"/>
                <a:gd name="connsiteX1" fmla="*/ 2096 w 466616"/>
                <a:gd name="connsiteY1" fmla="*/ 426242 h 511322"/>
                <a:gd name="connsiteX2" fmla="*/ 99610 w 466616"/>
                <a:gd name="connsiteY2" fmla="*/ 334874 h 511322"/>
                <a:gd name="connsiteX3" fmla="*/ 197963 w 466616"/>
                <a:gd name="connsiteY3" fmla="*/ 377345 h 511322"/>
                <a:gd name="connsiteX4" fmla="*/ 332639 w 466616"/>
                <a:gd name="connsiteY4" fmla="*/ 242669 h 511322"/>
                <a:gd name="connsiteX5" fmla="*/ 257477 w 466616"/>
                <a:gd name="connsiteY5" fmla="*/ 121963 h 511322"/>
                <a:gd name="connsiteX6" fmla="*/ 316713 w 466616"/>
                <a:gd name="connsiteY6" fmla="*/ 2096 h 511322"/>
                <a:gd name="connsiteX7" fmla="*/ 387683 w 466616"/>
                <a:gd name="connsiteY7" fmla="*/ 52948 h 511322"/>
                <a:gd name="connsiteX8" fmla="*/ 387683 w 466616"/>
                <a:gd name="connsiteY8" fmla="*/ 432668 h 511322"/>
                <a:gd name="connsiteX9" fmla="*/ 8243 w 466616"/>
                <a:gd name="connsiteY9" fmla="*/ 432668 h 51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6616" h="511322">
                  <a:moveTo>
                    <a:pt x="8243" y="432668"/>
                  </a:moveTo>
                  <a:cubicBezTo>
                    <a:pt x="6287" y="430712"/>
                    <a:pt x="4051" y="428477"/>
                    <a:pt x="2096" y="426242"/>
                  </a:cubicBezTo>
                  <a:lnTo>
                    <a:pt x="99610" y="334874"/>
                  </a:lnTo>
                  <a:cubicBezTo>
                    <a:pt x="124198" y="361139"/>
                    <a:pt x="159125" y="377345"/>
                    <a:pt x="197963" y="377345"/>
                  </a:cubicBezTo>
                  <a:cubicBezTo>
                    <a:pt x="272286" y="377345"/>
                    <a:pt x="332639" y="316992"/>
                    <a:pt x="332639" y="242669"/>
                  </a:cubicBezTo>
                  <a:cubicBezTo>
                    <a:pt x="332639" y="189580"/>
                    <a:pt x="302183" y="143757"/>
                    <a:pt x="257477" y="121963"/>
                  </a:cubicBezTo>
                  <a:lnTo>
                    <a:pt x="316713" y="2096"/>
                  </a:lnTo>
                  <a:cubicBezTo>
                    <a:pt x="342418" y="14669"/>
                    <a:pt x="366448" y="31713"/>
                    <a:pt x="387683" y="52948"/>
                  </a:cubicBezTo>
                  <a:cubicBezTo>
                    <a:pt x="492462" y="157728"/>
                    <a:pt x="492462" y="327889"/>
                    <a:pt x="387683" y="432668"/>
                  </a:cubicBezTo>
                  <a:cubicBezTo>
                    <a:pt x="283183" y="537447"/>
                    <a:pt x="113022" y="537447"/>
                    <a:pt x="8243" y="4326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6" name="Forma libre 97">
              <a:extLst>
                <a:ext uri="{FF2B5EF4-FFF2-40B4-BE49-F238E27FC236}">
                  <a16:creationId xmlns:a16="http://schemas.microsoft.com/office/drawing/2014/main" id="{53282525-577B-FBB0-045C-C909BEB52167}"/>
                </a:ext>
              </a:extLst>
            </p:cNvPr>
            <p:cNvSpPr/>
            <p:nvPr/>
          </p:nvSpPr>
          <p:spPr>
            <a:xfrm>
              <a:off x="7426862" y="1783746"/>
              <a:ext cx="178823" cy="150882"/>
            </a:xfrm>
            <a:custGeom>
              <a:avLst/>
              <a:gdLst>
                <a:gd name="connsiteX0" fmla="*/ 59375 w 178823"/>
                <a:gd name="connsiteY0" fmla="*/ 135734 h 150882"/>
                <a:gd name="connsiteX1" fmla="*/ 30596 w 178823"/>
                <a:gd name="connsiteY1" fmla="*/ 138807 h 150882"/>
                <a:gd name="connsiteX2" fmla="*/ 2096 w 178823"/>
                <a:gd name="connsiteY2" fmla="*/ 8322 h 150882"/>
                <a:gd name="connsiteX3" fmla="*/ 178125 w 178823"/>
                <a:gd name="connsiteY3" fmla="*/ 29837 h 150882"/>
                <a:gd name="connsiteX4" fmla="*/ 118889 w 178823"/>
                <a:gd name="connsiteY4" fmla="*/ 149704 h 150882"/>
                <a:gd name="connsiteX5" fmla="*/ 59375 w 178823"/>
                <a:gd name="connsiteY5" fmla="*/ 135734 h 15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823" h="150882">
                  <a:moveTo>
                    <a:pt x="59375" y="135734"/>
                  </a:moveTo>
                  <a:cubicBezTo>
                    <a:pt x="49316" y="135734"/>
                    <a:pt x="39816" y="136851"/>
                    <a:pt x="30596" y="138807"/>
                  </a:cubicBezTo>
                  <a:lnTo>
                    <a:pt x="2096" y="8322"/>
                  </a:lnTo>
                  <a:cubicBezTo>
                    <a:pt x="60772" y="-4531"/>
                    <a:pt x="123081" y="2455"/>
                    <a:pt x="178125" y="29837"/>
                  </a:cubicBezTo>
                  <a:lnTo>
                    <a:pt x="118889" y="149704"/>
                  </a:lnTo>
                  <a:cubicBezTo>
                    <a:pt x="101007" y="140484"/>
                    <a:pt x="80610" y="135734"/>
                    <a:pt x="59375" y="135734"/>
                  </a:cubicBezTo>
                  <a:close/>
                </a:path>
              </a:pathLst>
            </a:custGeom>
            <a:solidFill>
              <a:srgbClr val="59BC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7" name="Forma libre 98">
              <a:extLst>
                <a:ext uri="{FF2B5EF4-FFF2-40B4-BE49-F238E27FC236}">
                  <a16:creationId xmlns:a16="http://schemas.microsoft.com/office/drawing/2014/main" id="{317259B2-BED9-C19C-C7F1-CAF19F241AED}"/>
                </a:ext>
              </a:extLst>
            </p:cNvPr>
            <p:cNvSpPr/>
            <p:nvPr/>
          </p:nvSpPr>
          <p:spPr>
            <a:xfrm>
              <a:off x="7234627" y="2102075"/>
              <a:ext cx="153676" cy="136911"/>
            </a:xfrm>
            <a:custGeom>
              <a:avLst/>
              <a:gdLst>
                <a:gd name="connsiteX0" fmla="*/ 55463 w 153676"/>
                <a:gd name="connsiteY0" fmla="*/ 135375 h 136911"/>
                <a:gd name="connsiteX1" fmla="*/ 2096 w 153676"/>
                <a:gd name="connsiteY1" fmla="*/ 51551 h 136911"/>
                <a:gd name="connsiteX2" fmla="*/ 126434 w 153676"/>
                <a:gd name="connsiteY2" fmla="*/ 2096 h 136911"/>
                <a:gd name="connsiteX3" fmla="*/ 153257 w 153676"/>
                <a:gd name="connsiteY3" fmla="*/ 44287 h 136911"/>
                <a:gd name="connsiteX4" fmla="*/ 55463 w 153676"/>
                <a:gd name="connsiteY4" fmla="*/ 135375 h 13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676" h="136911">
                  <a:moveTo>
                    <a:pt x="55463" y="135375"/>
                  </a:moveTo>
                  <a:cubicBezTo>
                    <a:pt x="31993" y="110228"/>
                    <a:pt x="14110" y="81728"/>
                    <a:pt x="2096" y="51551"/>
                  </a:cubicBezTo>
                  <a:lnTo>
                    <a:pt x="126434" y="2096"/>
                  </a:lnTo>
                  <a:cubicBezTo>
                    <a:pt x="132581" y="17743"/>
                    <a:pt x="141801" y="31993"/>
                    <a:pt x="153257" y="44287"/>
                  </a:cubicBezTo>
                  <a:lnTo>
                    <a:pt x="55463" y="135375"/>
                  </a:lnTo>
                  <a:close/>
                </a:path>
              </a:pathLst>
            </a:custGeom>
            <a:solidFill>
              <a:srgbClr val="C1E4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8" name="Forma libre 99">
              <a:extLst>
                <a:ext uri="{FF2B5EF4-FFF2-40B4-BE49-F238E27FC236}">
                  <a16:creationId xmlns:a16="http://schemas.microsoft.com/office/drawing/2014/main" id="{A3C3F272-13CC-8356-18F4-259C881FEC28}"/>
                </a:ext>
              </a:extLst>
            </p:cNvPr>
            <p:cNvSpPr/>
            <p:nvPr/>
          </p:nvSpPr>
          <p:spPr>
            <a:xfrm>
              <a:off x="7465980" y="1964605"/>
              <a:ext cx="631469" cy="955586"/>
            </a:xfrm>
            <a:custGeom>
              <a:avLst/>
              <a:gdLst>
                <a:gd name="connsiteX0" fmla="*/ 631888 w 631469"/>
                <a:gd name="connsiteY0" fmla="*/ 29757 h 955586"/>
                <a:gd name="connsiteX1" fmla="*/ 631888 w 631469"/>
                <a:gd name="connsiteY1" fmla="*/ 928902 h 955586"/>
                <a:gd name="connsiteX2" fmla="*/ 604506 w 631469"/>
                <a:gd name="connsiteY2" fmla="*/ 956285 h 955586"/>
                <a:gd name="connsiteX3" fmla="*/ 29478 w 631469"/>
                <a:gd name="connsiteY3" fmla="*/ 956285 h 955586"/>
                <a:gd name="connsiteX4" fmla="*/ 2096 w 631469"/>
                <a:gd name="connsiteY4" fmla="*/ 928902 h 955586"/>
                <a:gd name="connsiteX5" fmla="*/ 2096 w 631469"/>
                <a:gd name="connsiteY5" fmla="*/ 29757 h 955586"/>
                <a:gd name="connsiteX6" fmla="*/ 29478 w 631469"/>
                <a:gd name="connsiteY6" fmla="*/ 2096 h 955586"/>
                <a:gd name="connsiteX7" fmla="*/ 604227 w 631469"/>
                <a:gd name="connsiteY7" fmla="*/ 2096 h 955586"/>
                <a:gd name="connsiteX8" fmla="*/ 631888 w 631469"/>
                <a:gd name="connsiteY8" fmla="*/ 29757 h 95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1469" h="955586">
                  <a:moveTo>
                    <a:pt x="631888" y="29757"/>
                  </a:moveTo>
                  <a:lnTo>
                    <a:pt x="631888" y="928902"/>
                  </a:lnTo>
                  <a:cubicBezTo>
                    <a:pt x="631888" y="943991"/>
                    <a:pt x="619594" y="956285"/>
                    <a:pt x="604506" y="956285"/>
                  </a:cubicBezTo>
                  <a:lnTo>
                    <a:pt x="29478" y="956285"/>
                  </a:lnTo>
                  <a:cubicBezTo>
                    <a:pt x="14390" y="956285"/>
                    <a:pt x="2096" y="943991"/>
                    <a:pt x="2096" y="928902"/>
                  </a:cubicBezTo>
                  <a:lnTo>
                    <a:pt x="2096" y="29757"/>
                  </a:lnTo>
                  <a:cubicBezTo>
                    <a:pt x="2096" y="14669"/>
                    <a:pt x="14390" y="2096"/>
                    <a:pt x="29478" y="2096"/>
                  </a:cubicBezTo>
                  <a:lnTo>
                    <a:pt x="604227" y="2096"/>
                  </a:lnTo>
                  <a:cubicBezTo>
                    <a:pt x="619594" y="2096"/>
                    <a:pt x="631888" y="14390"/>
                    <a:pt x="631888" y="29757"/>
                  </a:cubicBezTo>
                  <a:close/>
                </a:path>
              </a:pathLst>
            </a:custGeom>
            <a:solidFill>
              <a:srgbClr val="4FBE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9" name="Forma libre 100">
              <a:extLst>
                <a:ext uri="{FF2B5EF4-FFF2-40B4-BE49-F238E27FC236}">
                  <a16:creationId xmlns:a16="http://schemas.microsoft.com/office/drawing/2014/main" id="{4FD4A1A5-C399-8724-3828-08CCFB07018D}"/>
                </a:ext>
              </a:extLst>
            </p:cNvPr>
            <p:cNvSpPr/>
            <p:nvPr/>
          </p:nvSpPr>
          <p:spPr>
            <a:xfrm>
              <a:off x="7389701" y="2918794"/>
              <a:ext cx="785145" cy="27941"/>
            </a:xfrm>
            <a:custGeom>
              <a:avLst/>
              <a:gdLst>
                <a:gd name="connsiteX0" fmla="*/ 14949 w 785145"/>
                <a:gd name="connsiteY0" fmla="*/ 27801 h 27941"/>
                <a:gd name="connsiteX1" fmla="*/ 771594 w 785145"/>
                <a:gd name="connsiteY1" fmla="*/ 27801 h 27941"/>
                <a:gd name="connsiteX2" fmla="*/ 784447 w 785145"/>
                <a:gd name="connsiteY2" fmla="*/ 14949 h 27941"/>
                <a:gd name="connsiteX3" fmla="*/ 784447 w 785145"/>
                <a:gd name="connsiteY3" fmla="*/ 14949 h 27941"/>
                <a:gd name="connsiteX4" fmla="*/ 771594 w 785145"/>
                <a:gd name="connsiteY4" fmla="*/ 2096 h 27941"/>
                <a:gd name="connsiteX5" fmla="*/ 14949 w 785145"/>
                <a:gd name="connsiteY5" fmla="*/ 2096 h 27941"/>
                <a:gd name="connsiteX6" fmla="*/ 2096 w 785145"/>
                <a:gd name="connsiteY6" fmla="*/ 14949 h 27941"/>
                <a:gd name="connsiteX7" fmla="*/ 2096 w 785145"/>
                <a:gd name="connsiteY7" fmla="*/ 14949 h 27941"/>
                <a:gd name="connsiteX8" fmla="*/ 14949 w 785145"/>
                <a:gd name="connsiteY8" fmla="*/ 27801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5145" h="27941">
                  <a:moveTo>
                    <a:pt x="14949" y="27801"/>
                  </a:moveTo>
                  <a:lnTo>
                    <a:pt x="771594" y="27801"/>
                  </a:lnTo>
                  <a:cubicBezTo>
                    <a:pt x="778579" y="27801"/>
                    <a:pt x="784447" y="22213"/>
                    <a:pt x="784447" y="14949"/>
                  </a:cubicBezTo>
                  <a:lnTo>
                    <a:pt x="784447" y="14949"/>
                  </a:lnTo>
                  <a:cubicBezTo>
                    <a:pt x="784447" y="7963"/>
                    <a:pt x="778859" y="2096"/>
                    <a:pt x="771594" y="2096"/>
                  </a:cubicBezTo>
                  <a:lnTo>
                    <a:pt x="14949" y="2096"/>
                  </a:lnTo>
                  <a:cubicBezTo>
                    <a:pt x="7963" y="2096"/>
                    <a:pt x="2096" y="7684"/>
                    <a:pt x="2096" y="14949"/>
                  </a:cubicBezTo>
                  <a:lnTo>
                    <a:pt x="2096" y="14949"/>
                  </a:lnTo>
                  <a:cubicBezTo>
                    <a:pt x="2096" y="22213"/>
                    <a:pt x="7963" y="27801"/>
                    <a:pt x="14949" y="27801"/>
                  </a:cubicBezTo>
                  <a:close/>
                </a:path>
              </a:pathLst>
            </a:custGeom>
            <a:solidFill>
              <a:srgbClr val="E2E2E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0" name="Forma libre 101">
              <a:extLst>
                <a:ext uri="{FF2B5EF4-FFF2-40B4-BE49-F238E27FC236}">
                  <a16:creationId xmlns:a16="http://schemas.microsoft.com/office/drawing/2014/main" id="{5B8AF93D-F840-76D7-C4ED-603CFCEA539F}"/>
                </a:ext>
              </a:extLst>
            </p:cNvPr>
            <p:cNvSpPr/>
            <p:nvPr/>
          </p:nvSpPr>
          <p:spPr>
            <a:xfrm>
              <a:off x="7465980" y="1964325"/>
              <a:ext cx="631469" cy="97794"/>
            </a:xfrm>
            <a:custGeom>
              <a:avLst/>
              <a:gdLst>
                <a:gd name="connsiteX0" fmla="*/ 631888 w 631469"/>
                <a:gd name="connsiteY0" fmla="*/ 29757 h 97793"/>
                <a:gd name="connsiteX1" fmla="*/ 631888 w 631469"/>
                <a:gd name="connsiteY1" fmla="*/ 96816 h 97793"/>
                <a:gd name="connsiteX2" fmla="*/ 2096 w 631469"/>
                <a:gd name="connsiteY2" fmla="*/ 96816 h 97793"/>
                <a:gd name="connsiteX3" fmla="*/ 2096 w 631469"/>
                <a:gd name="connsiteY3" fmla="*/ 29757 h 97793"/>
                <a:gd name="connsiteX4" fmla="*/ 29478 w 631469"/>
                <a:gd name="connsiteY4" fmla="*/ 2096 h 97793"/>
                <a:gd name="connsiteX5" fmla="*/ 604227 w 631469"/>
                <a:gd name="connsiteY5" fmla="*/ 2096 h 97793"/>
                <a:gd name="connsiteX6" fmla="*/ 631888 w 631469"/>
                <a:gd name="connsiteY6" fmla="*/ 29757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1469" h="97793">
                  <a:moveTo>
                    <a:pt x="631888" y="29757"/>
                  </a:moveTo>
                  <a:lnTo>
                    <a:pt x="631888" y="96816"/>
                  </a:lnTo>
                  <a:lnTo>
                    <a:pt x="2096" y="96816"/>
                  </a:lnTo>
                  <a:lnTo>
                    <a:pt x="2096" y="29757"/>
                  </a:lnTo>
                  <a:cubicBezTo>
                    <a:pt x="2096" y="14669"/>
                    <a:pt x="14390" y="2096"/>
                    <a:pt x="29478" y="2096"/>
                  </a:cubicBezTo>
                  <a:lnTo>
                    <a:pt x="604227" y="2096"/>
                  </a:lnTo>
                  <a:cubicBezTo>
                    <a:pt x="619594" y="2375"/>
                    <a:pt x="631888" y="14669"/>
                    <a:pt x="631888" y="29757"/>
                  </a:cubicBezTo>
                  <a:close/>
                </a:path>
              </a:pathLst>
            </a:custGeom>
            <a:solidFill>
              <a:srgbClr val="4FBE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1" name="Forma libre 102">
              <a:extLst>
                <a:ext uri="{FF2B5EF4-FFF2-40B4-BE49-F238E27FC236}">
                  <a16:creationId xmlns:a16="http://schemas.microsoft.com/office/drawing/2014/main" id="{424B808F-652A-9BBE-9DDD-64DC4A670EBE}"/>
                </a:ext>
              </a:extLst>
            </p:cNvPr>
            <p:cNvSpPr/>
            <p:nvPr/>
          </p:nvSpPr>
          <p:spPr>
            <a:xfrm>
              <a:off x="7755170" y="2843632"/>
              <a:ext cx="53088" cy="53088"/>
            </a:xfrm>
            <a:custGeom>
              <a:avLst/>
              <a:gdLst>
                <a:gd name="connsiteX0" fmla="*/ 27801 w 53088"/>
                <a:gd name="connsiteY0" fmla="*/ 53507 h 53088"/>
                <a:gd name="connsiteX1" fmla="*/ 27801 w 53088"/>
                <a:gd name="connsiteY1" fmla="*/ 53507 h 53088"/>
                <a:gd name="connsiteX2" fmla="*/ 2096 w 53088"/>
                <a:gd name="connsiteY2" fmla="*/ 27801 h 53088"/>
                <a:gd name="connsiteX3" fmla="*/ 2096 w 53088"/>
                <a:gd name="connsiteY3" fmla="*/ 27801 h 53088"/>
                <a:gd name="connsiteX4" fmla="*/ 27801 w 53088"/>
                <a:gd name="connsiteY4" fmla="*/ 2096 h 53088"/>
                <a:gd name="connsiteX5" fmla="*/ 27801 w 53088"/>
                <a:gd name="connsiteY5" fmla="*/ 2096 h 53088"/>
                <a:gd name="connsiteX6" fmla="*/ 53507 w 53088"/>
                <a:gd name="connsiteY6" fmla="*/ 27801 h 53088"/>
                <a:gd name="connsiteX7" fmla="*/ 53507 w 53088"/>
                <a:gd name="connsiteY7" fmla="*/ 27801 h 53088"/>
                <a:gd name="connsiteX8" fmla="*/ 27801 w 53088"/>
                <a:gd name="connsiteY8" fmla="*/ 53507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088" h="53088">
                  <a:moveTo>
                    <a:pt x="27801" y="53507"/>
                  </a:moveTo>
                  <a:lnTo>
                    <a:pt x="27801" y="53507"/>
                  </a:lnTo>
                  <a:cubicBezTo>
                    <a:pt x="13551" y="53507"/>
                    <a:pt x="2096" y="42051"/>
                    <a:pt x="2096" y="27801"/>
                  </a:cubicBezTo>
                  <a:lnTo>
                    <a:pt x="2096" y="27801"/>
                  </a:lnTo>
                  <a:cubicBezTo>
                    <a:pt x="2096" y="13551"/>
                    <a:pt x="13551" y="2096"/>
                    <a:pt x="27801" y="2096"/>
                  </a:cubicBezTo>
                  <a:lnTo>
                    <a:pt x="27801" y="2096"/>
                  </a:lnTo>
                  <a:cubicBezTo>
                    <a:pt x="42051" y="2096"/>
                    <a:pt x="53507" y="13551"/>
                    <a:pt x="53507" y="27801"/>
                  </a:cubicBezTo>
                  <a:lnTo>
                    <a:pt x="53507" y="27801"/>
                  </a:lnTo>
                  <a:cubicBezTo>
                    <a:pt x="53787" y="42051"/>
                    <a:pt x="42051" y="53507"/>
                    <a:pt x="27801" y="53507"/>
                  </a:cubicBez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2" name="Forma libre 103">
              <a:extLst>
                <a:ext uri="{FF2B5EF4-FFF2-40B4-BE49-F238E27FC236}">
                  <a16:creationId xmlns:a16="http://schemas.microsoft.com/office/drawing/2014/main" id="{41EE4D0C-F2F2-0F0B-F440-21871C756C8A}"/>
                </a:ext>
              </a:extLst>
            </p:cNvPr>
            <p:cNvSpPr/>
            <p:nvPr/>
          </p:nvSpPr>
          <p:spPr>
            <a:xfrm>
              <a:off x="7528009" y="2000369"/>
              <a:ext cx="25147" cy="25147"/>
            </a:xfrm>
            <a:custGeom>
              <a:avLst/>
              <a:gdLst>
                <a:gd name="connsiteX0" fmla="*/ 12713 w 25147"/>
                <a:gd name="connsiteY0" fmla="*/ 23331 h 25147"/>
                <a:gd name="connsiteX1" fmla="*/ 12713 w 25147"/>
                <a:gd name="connsiteY1" fmla="*/ 23331 h 25147"/>
                <a:gd name="connsiteX2" fmla="*/ 2096 w 25147"/>
                <a:gd name="connsiteY2" fmla="*/ 12713 h 25147"/>
                <a:gd name="connsiteX3" fmla="*/ 2096 w 25147"/>
                <a:gd name="connsiteY3" fmla="*/ 12713 h 25147"/>
                <a:gd name="connsiteX4" fmla="*/ 12713 w 25147"/>
                <a:gd name="connsiteY4" fmla="*/ 2096 h 25147"/>
                <a:gd name="connsiteX5" fmla="*/ 12713 w 25147"/>
                <a:gd name="connsiteY5" fmla="*/ 2096 h 25147"/>
                <a:gd name="connsiteX6" fmla="*/ 23331 w 25147"/>
                <a:gd name="connsiteY6" fmla="*/ 12713 h 25147"/>
                <a:gd name="connsiteX7" fmla="*/ 23331 w 25147"/>
                <a:gd name="connsiteY7" fmla="*/ 12713 h 25147"/>
                <a:gd name="connsiteX8" fmla="*/ 12713 w 25147"/>
                <a:gd name="connsiteY8" fmla="*/ 23331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47" h="25147">
                  <a:moveTo>
                    <a:pt x="12713" y="23331"/>
                  </a:moveTo>
                  <a:lnTo>
                    <a:pt x="12713" y="23331"/>
                  </a:lnTo>
                  <a:cubicBezTo>
                    <a:pt x="6846" y="23331"/>
                    <a:pt x="2096" y="18581"/>
                    <a:pt x="2096" y="12713"/>
                  </a:cubicBezTo>
                  <a:lnTo>
                    <a:pt x="2096" y="12713"/>
                  </a:lnTo>
                  <a:cubicBezTo>
                    <a:pt x="2096" y="6846"/>
                    <a:pt x="6846" y="2096"/>
                    <a:pt x="12713" y="2096"/>
                  </a:cubicBezTo>
                  <a:lnTo>
                    <a:pt x="12713" y="2096"/>
                  </a:lnTo>
                  <a:cubicBezTo>
                    <a:pt x="18581" y="2096"/>
                    <a:pt x="23331" y="6846"/>
                    <a:pt x="23331" y="12713"/>
                  </a:cubicBezTo>
                  <a:lnTo>
                    <a:pt x="23331" y="12713"/>
                  </a:lnTo>
                  <a:cubicBezTo>
                    <a:pt x="23051" y="18581"/>
                    <a:pt x="18301" y="23331"/>
                    <a:pt x="12713" y="23331"/>
                  </a:cubicBez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3" name="Forma libre 104">
              <a:extLst>
                <a:ext uri="{FF2B5EF4-FFF2-40B4-BE49-F238E27FC236}">
                  <a16:creationId xmlns:a16="http://schemas.microsoft.com/office/drawing/2014/main" id="{DB004B3C-FEC9-0933-5C75-C1DDFD18D524}"/>
                </a:ext>
              </a:extLst>
            </p:cNvPr>
            <p:cNvSpPr/>
            <p:nvPr/>
          </p:nvSpPr>
          <p:spPr>
            <a:xfrm>
              <a:off x="7561259" y="2000369"/>
              <a:ext cx="25147" cy="25147"/>
            </a:xfrm>
            <a:custGeom>
              <a:avLst/>
              <a:gdLst>
                <a:gd name="connsiteX0" fmla="*/ 12713 w 25147"/>
                <a:gd name="connsiteY0" fmla="*/ 23331 h 25147"/>
                <a:gd name="connsiteX1" fmla="*/ 12713 w 25147"/>
                <a:gd name="connsiteY1" fmla="*/ 23331 h 25147"/>
                <a:gd name="connsiteX2" fmla="*/ 2096 w 25147"/>
                <a:gd name="connsiteY2" fmla="*/ 12713 h 25147"/>
                <a:gd name="connsiteX3" fmla="*/ 2096 w 25147"/>
                <a:gd name="connsiteY3" fmla="*/ 12713 h 25147"/>
                <a:gd name="connsiteX4" fmla="*/ 12713 w 25147"/>
                <a:gd name="connsiteY4" fmla="*/ 2096 h 25147"/>
                <a:gd name="connsiteX5" fmla="*/ 12713 w 25147"/>
                <a:gd name="connsiteY5" fmla="*/ 2096 h 25147"/>
                <a:gd name="connsiteX6" fmla="*/ 23331 w 25147"/>
                <a:gd name="connsiteY6" fmla="*/ 12713 h 25147"/>
                <a:gd name="connsiteX7" fmla="*/ 23331 w 25147"/>
                <a:gd name="connsiteY7" fmla="*/ 12713 h 25147"/>
                <a:gd name="connsiteX8" fmla="*/ 12713 w 25147"/>
                <a:gd name="connsiteY8" fmla="*/ 23331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47" h="25147">
                  <a:moveTo>
                    <a:pt x="12713" y="23331"/>
                  </a:moveTo>
                  <a:lnTo>
                    <a:pt x="12713" y="23331"/>
                  </a:lnTo>
                  <a:cubicBezTo>
                    <a:pt x="6846" y="23331"/>
                    <a:pt x="2096" y="18581"/>
                    <a:pt x="2096" y="12713"/>
                  </a:cubicBezTo>
                  <a:lnTo>
                    <a:pt x="2096" y="12713"/>
                  </a:lnTo>
                  <a:cubicBezTo>
                    <a:pt x="2096" y="6846"/>
                    <a:pt x="6846" y="2096"/>
                    <a:pt x="12713" y="2096"/>
                  </a:cubicBezTo>
                  <a:lnTo>
                    <a:pt x="12713" y="2096"/>
                  </a:lnTo>
                  <a:cubicBezTo>
                    <a:pt x="18581" y="2096"/>
                    <a:pt x="23331" y="6846"/>
                    <a:pt x="23331" y="12713"/>
                  </a:cubicBezTo>
                  <a:lnTo>
                    <a:pt x="23331" y="12713"/>
                  </a:lnTo>
                  <a:cubicBezTo>
                    <a:pt x="23331" y="18581"/>
                    <a:pt x="18581" y="23331"/>
                    <a:pt x="12713" y="23331"/>
                  </a:cubicBez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4" name="Forma libre 105">
              <a:extLst>
                <a:ext uri="{FF2B5EF4-FFF2-40B4-BE49-F238E27FC236}">
                  <a16:creationId xmlns:a16="http://schemas.microsoft.com/office/drawing/2014/main" id="{A359AE1A-2061-2E94-297F-1011BF3008EE}"/>
                </a:ext>
              </a:extLst>
            </p:cNvPr>
            <p:cNvSpPr/>
            <p:nvPr/>
          </p:nvSpPr>
          <p:spPr>
            <a:xfrm>
              <a:off x="7475759" y="2059046"/>
              <a:ext cx="611910" cy="759998"/>
            </a:xfrm>
            <a:custGeom>
              <a:avLst/>
              <a:gdLst>
                <a:gd name="connsiteX0" fmla="*/ 2096 w 611910"/>
                <a:gd name="connsiteY0" fmla="*/ 2096 h 759998"/>
                <a:gd name="connsiteX1" fmla="*/ 612329 w 611910"/>
                <a:gd name="connsiteY1" fmla="*/ 2096 h 759998"/>
                <a:gd name="connsiteX2" fmla="*/ 612329 w 611910"/>
                <a:gd name="connsiteY2" fmla="*/ 759020 h 759998"/>
                <a:gd name="connsiteX3" fmla="*/ 2096 w 611910"/>
                <a:gd name="connsiteY3" fmla="*/ 759020 h 75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910" h="759998">
                  <a:moveTo>
                    <a:pt x="2096" y="2096"/>
                  </a:moveTo>
                  <a:lnTo>
                    <a:pt x="612329" y="2096"/>
                  </a:lnTo>
                  <a:lnTo>
                    <a:pt x="612329" y="759020"/>
                  </a:lnTo>
                  <a:lnTo>
                    <a:pt x="2096" y="759020"/>
                  </a:lnTo>
                  <a:close/>
                </a:path>
              </a:pathLst>
            </a:custGeom>
            <a:solidFill>
              <a:srgbClr val="D2EB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5" name="Forma libre 106">
              <a:extLst>
                <a:ext uri="{FF2B5EF4-FFF2-40B4-BE49-F238E27FC236}">
                  <a16:creationId xmlns:a16="http://schemas.microsoft.com/office/drawing/2014/main" id="{34B7B391-68AC-D234-29EF-CE0F7F9F6527}"/>
                </a:ext>
              </a:extLst>
            </p:cNvPr>
            <p:cNvSpPr/>
            <p:nvPr/>
          </p:nvSpPr>
          <p:spPr>
            <a:xfrm>
              <a:off x="7382971" y="2223060"/>
              <a:ext cx="203970" cy="92206"/>
            </a:xfrm>
            <a:custGeom>
              <a:avLst/>
              <a:gdLst>
                <a:gd name="connsiteX0" fmla="*/ 204110 w 203970"/>
                <a:gd name="connsiteY0" fmla="*/ 2096 h 92205"/>
                <a:gd name="connsiteX1" fmla="*/ 204110 w 203970"/>
                <a:gd name="connsiteY1" fmla="*/ 91787 h 92205"/>
                <a:gd name="connsiteX2" fmla="*/ 2096 w 203970"/>
                <a:gd name="connsiteY2" fmla="*/ 91787 h 92205"/>
                <a:gd name="connsiteX3" fmla="*/ 2096 w 203970"/>
                <a:gd name="connsiteY3" fmla="*/ 2096 h 9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970" h="92205">
                  <a:moveTo>
                    <a:pt x="204110" y="2096"/>
                  </a:moveTo>
                  <a:lnTo>
                    <a:pt x="204110" y="91787"/>
                  </a:lnTo>
                  <a:lnTo>
                    <a:pt x="2096" y="91787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A9DA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6" name="Forma libre 107">
              <a:extLst>
                <a:ext uri="{FF2B5EF4-FFF2-40B4-BE49-F238E27FC236}">
                  <a16:creationId xmlns:a16="http://schemas.microsoft.com/office/drawing/2014/main" id="{42A3B6DB-A036-BB98-067F-8E4F08A4663E}"/>
                </a:ext>
              </a:extLst>
            </p:cNvPr>
            <p:cNvSpPr/>
            <p:nvPr/>
          </p:nvSpPr>
          <p:spPr>
            <a:xfrm>
              <a:off x="7506249" y="2451295"/>
              <a:ext cx="203970" cy="92206"/>
            </a:xfrm>
            <a:custGeom>
              <a:avLst/>
              <a:gdLst>
                <a:gd name="connsiteX0" fmla="*/ 204110 w 203970"/>
                <a:gd name="connsiteY0" fmla="*/ 2096 h 92205"/>
                <a:gd name="connsiteX1" fmla="*/ 204110 w 203970"/>
                <a:gd name="connsiteY1" fmla="*/ 91787 h 92205"/>
                <a:gd name="connsiteX2" fmla="*/ 2096 w 203970"/>
                <a:gd name="connsiteY2" fmla="*/ 91787 h 92205"/>
                <a:gd name="connsiteX3" fmla="*/ 2096 w 203970"/>
                <a:gd name="connsiteY3" fmla="*/ 2096 h 9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970" h="92205">
                  <a:moveTo>
                    <a:pt x="204110" y="2096"/>
                  </a:moveTo>
                  <a:lnTo>
                    <a:pt x="204110" y="91787"/>
                  </a:lnTo>
                  <a:lnTo>
                    <a:pt x="2096" y="91787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A9DA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7" name="Forma libre 108">
              <a:extLst>
                <a:ext uri="{FF2B5EF4-FFF2-40B4-BE49-F238E27FC236}">
                  <a16:creationId xmlns:a16="http://schemas.microsoft.com/office/drawing/2014/main" id="{15FC5737-128E-D188-2DFB-6DB66C7B23C6}"/>
                </a:ext>
              </a:extLst>
            </p:cNvPr>
            <p:cNvSpPr/>
            <p:nvPr/>
          </p:nvSpPr>
          <p:spPr>
            <a:xfrm>
              <a:off x="7444751" y="2337319"/>
              <a:ext cx="203970" cy="92206"/>
            </a:xfrm>
            <a:custGeom>
              <a:avLst/>
              <a:gdLst>
                <a:gd name="connsiteX0" fmla="*/ 204110 w 203970"/>
                <a:gd name="connsiteY0" fmla="*/ 2096 h 92205"/>
                <a:gd name="connsiteX1" fmla="*/ 204110 w 203970"/>
                <a:gd name="connsiteY1" fmla="*/ 91787 h 92205"/>
                <a:gd name="connsiteX2" fmla="*/ 2096 w 203970"/>
                <a:gd name="connsiteY2" fmla="*/ 91787 h 92205"/>
                <a:gd name="connsiteX3" fmla="*/ 2096 w 203970"/>
                <a:gd name="connsiteY3" fmla="*/ 2096 h 9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970" h="92205">
                  <a:moveTo>
                    <a:pt x="204110" y="2096"/>
                  </a:moveTo>
                  <a:lnTo>
                    <a:pt x="204110" y="91787"/>
                  </a:lnTo>
                  <a:lnTo>
                    <a:pt x="2096" y="91787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A9DA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8" name="Forma libre 109">
              <a:extLst>
                <a:ext uri="{FF2B5EF4-FFF2-40B4-BE49-F238E27FC236}">
                  <a16:creationId xmlns:a16="http://schemas.microsoft.com/office/drawing/2014/main" id="{1D564D5B-E8CA-ED5F-50EC-85AEBFE08DB5}"/>
                </a:ext>
              </a:extLst>
            </p:cNvPr>
            <p:cNvSpPr/>
            <p:nvPr/>
          </p:nvSpPr>
          <p:spPr>
            <a:xfrm>
              <a:off x="7506215" y="2090899"/>
              <a:ext cx="547646" cy="106176"/>
            </a:xfrm>
            <a:custGeom>
              <a:avLst/>
              <a:gdLst>
                <a:gd name="connsiteX0" fmla="*/ 2096 w 547645"/>
                <a:gd name="connsiteY0" fmla="*/ 2096 h 106176"/>
                <a:gd name="connsiteX1" fmla="*/ 546947 w 547645"/>
                <a:gd name="connsiteY1" fmla="*/ 2096 h 106176"/>
                <a:gd name="connsiteX2" fmla="*/ 546947 w 547645"/>
                <a:gd name="connsiteY2" fmla="*/ 104081 h 106176"/>
                <a:gd name="connsiteX3" fmla="*/ 2096 w 547645"/>
                <a:gd name="connsiteY3" fmla="*/ 104081 h 10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645" h="106176">
                  <a:moveTo>
                    <a:pt x="2096" y="2096"/>
                  </a:moveTo>
                  <a:lnTo>
                    <a:pt x="546947" y="2096"/>
                  </a:lnTo>
                  <a:lnTo>
                    <a:pt x="546947" y="104081"/>
                  </a:lnTo>
                  <a:lnTo>
                    <a:pt x="2096" y="104081"/>
                  </a:lnTo>
                  <a:close/>
                </a:path>
              </a:pathLst>
            </a:custGeom>
            <a:solidFill>
              <a:srgbClr val="EDF6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9" name="Forma libre 110">
              <a:extLst>
                <a:ext uri="{FF2B5EF4-FFF2-40B4-BE49-F238E27FC236}">
                  <a16:creationId xmlns:a16="http://schemas.microsoft.com/office/drawing/2014/main" id="{AA983639-4BBE-AF6A-CE50-AC98906E20E6}"/>
                </a:ext>
              </a:extLst>
            </p:cNvPr>
            <p:cNvSpPr/>
            <p:nvPr/>
          </p:nvSpPr>
          <p:spPr>
            <a:xfrm>
              <a:off x="7962214" y="2105428"/>
              <a:ext cx="75441" cy="75441"/>
            </a:xfrm>
            <a:custGeom>
              <a:avLst/>
              <a:gdLst>
                <a:gd name="connsiteX0" fmla="*/ 2096 w 75441"/>
                <a:gd name="connsiteY0" fmla="*/ 2096 h 75441"/>
                <a:gd name="connsiteX1" fmla="*/ 74463 w 75441"/>
                <a:gd name="connsiteY1" fmla="*/ 2096 h 75441"/>
                <a:gd name="connsiteX2" fmla="*/ 74463 w 75441"/>
                <a:gd name="connsiteY2" fmla="*/ 74463 h 75441"/>
                <a:gd name="connsiteX3" fmla="*/ 2096 w 75441"/>
                <a:gd name="connsiteY3" fmla="*/ 74463 h 7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75441">
                  <a:moveTo>
                    <a:pt x="2096" y="2096"/>
                  </a:moveTo>
                  <a:lnTo>
                    <a:pt x="74463" y="2096"/>
                  </a:lnTo>
                  <a:lnTo>
                    <a:pt x="74463" y="74463"/>
                  </a:lnTo>
                  <a:lnTo>
                    <a:pt x="2096" y="74463"/>
                  </a:lnTo>
                  <a:close/>
                </a:path>
              </a:pathLst>
            </a:custGeom>
            <a:solidFill>
              <a:srgbClr val="D2E8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0" name="Forma libre 111">
              <a:extLst>
                <a:ext uri="{FF2B5EF4-FFF2-40B4-BE49-F238E27FC236}">
                  <a16:creationId xmlns:a16="http://schemas.microsoft.com/office/drawing/2014/main" id="{A8B89CDE-91B0-7EF3-5582-39831F57813E}"/>
                </a:ext>
              </a:extLst>
            </p:cNvPr>
            <p:cNvSpPr/>
            <p:nvPr/>
          </p:nvSpPr>
          <p:spPr>
            <a:xfrm>
              <a:off x="7541421" y="2109899"/>
              <a:ext cx="159264" cy="16765"/>
            </a:xfrm>
            <a:custGeom>
              <a:avLst/>
              <a:gdLst>
                <a:gd name="connsiteX0" fmla="*/ 2096 w 159264"/>
                <a:gd name="connsiteY0" fmla="*/ 2096 h 16764"/>
                <a:gd name="connsiteX1" fmla="*/ 158845 w 159264"/>
                <a:gd name="connsiteY1" fmla="*/ 2096 h 16764"/>
                <a:gd name="connsiteX2" fmla="*/ 158845 w 159264"/>
                <a:gd name="connsiteY2" fmla="*/ 16066 h 16764"/>
                <a:gd name="connsiteX3" fmla="*/ 2096 w 159264"/>
                <a:gd name="connsiteY3" fmla="*/ 16066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264" h="16764">
                  <a:moveTo>
                    <a:pt x="2096" y="2096"/>
                  </a:moveTo>
                  <a:lnTo>
                    <a:pt x="158845" y="2096"/>
                  </a:lnTo>
                  <a:lnTo>
                    <a:pt x="158845" y="16066"/>
                  </a:lnTo>
                  <a:lnTo>
                    <a:pt x="2096" y="16066"/>
                  </a:lnTo>
                  <a:close/>
                </a:path>
              </a:pathLst>
            </a:custGeom>
            <a:solidFill>
              <a:srgbClr val="ACD8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1" name="Forma libre 112">
              <a:extLst>
                <a:ext uri="{FF2B5EF4-FFF2-40B4-BE49-F238E27FC236}">
                  <a16:creationId xmlns:a16="http://schemas.microsoft.com/office/drawing/2014/main" id="{66AA0114-21FF-F50D-33DC-D1B21610CF54}"/>
                </a:ext>
              </a:extLst>
            </p:cNvPr>
            <p:cNvSpPr/>
            <p:nvPr/>
          </p:nvSpPr>
          <p:spPr>
            <a:xfrm>
              <a:off x="7541421" y="2134766"/>
              <a:ext cx="159264" cy="16765"/>
            </a:xfrm>
            <a:custGeom>
              <a:avLst/>
              <a:gdLst>
                <a:gd name="connsiteX0" fmla="*/ 2096 w 159264"/>
                <a:gd name="connsiteY0" fmla="*/ 2096 h 16764"/>
                <a:gd name="connsiteX1" fmla="*/ 158845 w 159264"/>
                <a:gd name="connsiteY1" fmla="*/ 2096 h 16764"/>
                <a:gd name="connsiteX2" fmla="*/ 158845 w 159264"/>
                <a:gd name="connsiteY2" fmla="*/ 16066 h 16764"/>
                <a:gd name="connsiteX3" fmla="*/ 2096 w 159264"/>
                <a:gd name="connsiteY3" fmla="*/ 16066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264" h="16764">
                  <a:moveTo>
                    <a:pt x="2096" y="2096"/>
                  </a:moveTo>
                  <a:lnTo>
                    <a:pt x="158845" y="2096"/>
                  </a:lnTo>
                  <a:lnTo>
                    <a:pt x="158845" y="16066"/>
                  </a:lnTo>
                  <a:lnTo>
                    <a:pt x="2096" y="16066"/>
                  </a:lnTo>
                  <a:close/>
                </a:path>
              </a:pathLst>
            </a:custGeom>
            <a:solidFill>
              <a:srgbClr val="ACD8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2" name="Forma libre 113">
              <a:extLst>
                <a:ext uri="{FF2B5EF4-FFF2-40B4-BE49-F238E27FC236}">
                  <a16:creationId xmlns:a16="http://schemas.microsoft.com/office/drawing/2014/main" id="{18ECD6A4-45FE-DF6D-8633-2850CEFE274A}"/>
                </a:ext>
              </a:extLst>
            </p:cNvPr>
            <p:cNvSpPr/>
            <p:nvPr/>
          </p:nvSpPr>
          <p:spPr>
            <a:xfrm>
              <a:off x="7541421" y="2159634"/>
              <a:ext cx="108970" cy="16765"/>
            </a:xfrm>
            <a:custGeom>
              <a:avLst/>
              <a:gdLst>
                <a:gd name="connsiteX0" fmla="*/ 2096 w 108970"/>
                <a:gd name="connsiteY0" fmla="*/ 2096 h 16764"/>
                <a:gd name="connsiteX1" fmla="*/ 107713 w 108970"/>
                <a:gd name="connsiteY1" fmla="*/ 2096 h 16764"/>
                <a:gd name="connsiteX2" fmla="*/ 107713 w 108970"/>
                <a:gd name="connsiteY2" fmla="*/ 16066 h 16764"/>
                <a:gd name="connsiteX3" fmla="*/ 2096 w 108970"/>
                <a:gd name="connsiteY3" fmla="*/ 16066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970" h="16764">
                  <a:moveTo>
                    <a:pt x="2096" y="2096"/>
                  </a:moveTo>
                  <a:lnTo>
                    <a:pt x="107713" y="2096"/>
                  </a:lnTo>
                  <a:lnTo>
                    <a:pt x="107713" y="16066"/>
                  </a:lnTo>
                  <a:lnTo>
                    <a:pt x="2096" y="16066"/>
                  </a:lnTo>
                  <a:close/>
                </a:path>
              </a:pathLst>
            </a:custGeom>
            <a:solidFill>
              <a:srgbClr val="ACD8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3" name="Forma libre 114">
              <a:extLst>
                <a:ext uri="{FF2B5EF4-FFF2-40B4-BE49-F238E27FC236}">
                  <a16:creationId xmlns:a16="http://schemas.microsoft.com/office/drawing/2014/main" id="{D460BBB7-2992-9C68-916C-741D6A9B942A}"/>
                </a:ext>
              </a:extLst>
            </p:cNvPr>
            <p:cNvSpPr/>
            <p:nvPr/>
          </p:nvSpPr>
          <p:spPr>
            <a:xfrm>
              <a:off x="7708229" y="2526501"/>
              <a:ext cx="449852" cy="212352"/>
            </a:xfrm>
            <a:custGeom>
              <a:avLst/>
              <a:gdLst>
                <a:gd name="connsiteX0" fmla="*/ 2096 w 449851"/>
                <a:gd name="connsiteY0" fmla="*/ 2096 h 212352"/>
                <a:gd name="connsiteX1" fmla="*/ 447756 w 449851"/>
                <a:gd name="connsiteY1" fmla="*/ 2096 h 212352"/>
                <a:gd name="connsiteX2" fmla="*/ 447756 w 449851"/>
                <a:gd name="connsiteY2" fmla="*/ 211374 h 212352"/>
                <a:gd name="connsiteX3" fmla="*/ 2096 w 449851"/>
                <a:gd name="connsiteY3" fmla="*/ 211374 h 21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851" h="212352">
                  <a:moveTo>
                    <a:pt x="2096" y="2096"/>
                  </a:moveTo>
                  <a:lnTo>
                    <a:pt x="447756" y="2096"/>
                  </a:lnTo>
                  <a:lnTo>
                    <a:pt x="447756" y="211374"/>
                  </a:lnTo>
                  <a:lnTo>
                    <a:pt x="2096" y="211374"/>
                  </a:lnTo>
                  <a:close/>
                </a:path>
              </a:pathLst>
            </a:custGeom>
            <a:solidFill>
              <a:srgbClr val="96CEB8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4" name="Forma libre 115">
              <a:extLst>
                <a:ext uri="{FF2B5EF4-FFF2-40B4-BE49-F238E27FC236}">
                  <a16:creationId xmlns:a16="http://schemas.microsoft.com/office/drawing/2014/main" id="{22528832-D02C-7A47-8783-7DCBE4C6283F}"/>
                </a:ext>
              </a:extLst>
            </p:cNvPr>
            <p:cNvSpPr/>
            <p:nvPr/>
          </p:nvSpPr>
          <p:spPr>
            <a:xfrm>
              <a:off x="7752656" y="2598868"/>
              <a:ext cx="178823" cy="19559"/>
            </a:xfrm>
            <a:custGeom>
              <a:avLst/>
              <a:gdLst>
                <a:gd name="connsiteX0" fmla="*/ 2096 w 178823"/>
                <a:gd name="connsiteY0" fmla="*/ 2096 h 19558"/>
                <a:gd name="connsiteX1" fmla="*/ 177007 w 178823"/>
                <a:gd name="connsiteY1" fmla="*/ 2096 h 19558"/>
                <a:gd name="connsiteX2" fmla="*/ 177007 w 178823"/>
                <a:gd name="connsiteY2" fmla="*/ 19698 h 19558"/>
                <a:gd name="connsiteX3" fmla="*/ 2096 w 178823"/>
                <a:gd name="connsiteY3" fmla="*/ 19698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823" h="19558">
                  <a:moveTo>
                    <a:pt x="2096" y="2096"/>
                  </a:moveTo>
                  <a:lnTo>
                    <a:pt x="177007" y="2096"/>
                  </a:lnTo>
                  <a:lnTo>
                    <a:pt x="177007" y="19698"/>
                  </a:lnTo>
                  <a:lnTo>
                    <a:pt x="2096" y="19698"/>
                  </a:ln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5" name="Forma libre 116">
              <a:extLst>
                <a:ext uri="{FF2B5EF4-FFF2-40B4-BE49-F238E27FC236}">
                  <a16:creationId xmlns:a16="http://schemas.microsoft.com/office/drawing/2014/main" id="{289A013F-C228-AB9E-4742-2EEEDF47B5C5}"/>
                </a:ext>
              </a:extLst>
            </p:cNvPr>
            <p:cNvSpPr/>
            <p:nvPr/>
          </p:nvSpPr>
          <p:spPr>
            <a:xfrm>
              <a:off x="7752656" y="2630162"/>
              <a:ext cx="136911" cy="19559"/>
            </a:xfrm>
            <a:custGeom>
              <a:avLst/>
              <a:gdLst>
                <a:gd name="connsiteX0" fmla="*/ 2096 w 136911"/>
                <a:gd name="connsiteY0" fmla="*/ 2096 h 19558"/>
                <a:gd name="connsiteX1" fmla="*/ 135375 w 136911"/>
                <a:gd name="connsiteY1" fmla="*/ 2096 h 19558"/>
                <a:gd name="connsiteX2" fmla="*/ 135375 w 136911"/>
                <a:gd name="connsiteY2" fmla="*/ 19698 h 19558"/>
                <a:gd name="connsiteX3" fmla="*/ 2096 w 136911"/>
                <a:gd name="connsiteY3" fmla="*/ 19698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911" h="19558">
                  <a:moveTo>
                    <a:pt x="2096" y="2096"/>
                  </a:moveTo>
                  <a:lnTo>
                    <a:pt x="135375" y="2096"/>
                  </a:lnTo>
                  <a:lnTo>
                    <a:pt x="135375" y="19698"/>
                  </a:lnTo>
                  <a:lnTo>
                    <a:pt x="2096" y="19698"/>
                  </a:ln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6" name="Forma libre 117">
              <a:extLst>
                <a:ext uri="{FF2B5EF4-FFF2-40B4-BE49-F238E27FC236}">
                  <a16:creationId xmlns:a16="http://schemas.microsoft.com/office/drawing/2014/main" id="{B09B6DD0-85A0-B89B-6EC9-3DF589CD1BE0}"/>
                </a:ext>
              </a:extLst>
            </p:cNvPr>
            <p:cNvSpPr/>
            <p:nvPr/>
          </p:nvSpPr>
          <p:spPr>
            <a:xfrm>
              <a:off x="7752656" y="2661736"/>
              <a:ext cx="92206" cy="19559"/>
            </a:xfrm>
            <a:custGeom>
              <a:avLst/>
              <a:gdLst>
                <a:gd name="connsiteX0" fmla="*/ 2096 w 92205"/>
                <a:gd name="connsiteY0" fmla="*/ 2096 h 19558"/>
                <a:gd name="connsiteX1" fmla="*/ 92066 w 92205"/>
                <a:gd name="connsiteY1" fmla="*/ 2096 h 19558"/>
                <a:gd name="connsiteX2" fmla="*/ 92066 w 92205"/>
                <a:gd name="connsiteY2" fmla="*/ 19698 h 19558"/>
                <a:gd name="connsiteX3" fmla="*/ 2096 w 92205"/>
                <a:gd name="connsiteY3" fmla="*/ 19698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05" h="19558">
                  <a:moveTo>
                    <a:pt x="2096" y="2096"/>
                  </a:moveTo>
                  <a:lnTo>
                    <a:pt x="92066" y="2096"/>
                  </a:lnTo>
                  <a:lnTo>
                    <a:pt x="92066" y="19698"/>
                  </a:lnTo>
                  <a:lnTo>
                    <a:pt x="2096" y="19698"/>
                  </a:ln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7" name="Forma libre 118">
              <a:extLst>
                <a:ext uri="{FF2B5EF4-FFF2-40B4-BE49-F238E27FC236}">
                  <a16:creationId xmlns:a16="http://schemas.microsoft.com/office/drawing/2014/main" id="{54AB13B3-7A52-244A-BBAD-56DD3E348176}"/>
                </a:ext>
              </a:extLst>
            </p:cNvPr>
            <p:cNvSpPr/>
            <p:nvPr/>
          </p:nvSpPr>
          <p:spPr>
            <a:xfrm>
              <a:off x="7853802" y="2661736"/>
              <a:ext cx="55882" cy="19559"/>
            </a:xfrm>
            <a:custGeom>
              <a:avLst/>
              <a:gdLst>
                <a:gd name="connsiteX0" fmla="*/ 2096 w 55882"/>
                <a:gd name="connsiteY0" fmla="*/ 2096 h 19558"/>
                <a:gd name="connsiteX1" fmla="*/ 55743 w 55882"/>
                <a:gd name="connsiteY1" fmla="*/ 2096 h 19558"/>
                <a:gd name="connsiteX2" fmla="*/ 55743 w 55882"/>
                <a:gd name="connsiteY2" fmla="*/ 19698 h 19558"/>
                <a:gd name="connsiteX3" fmla="*/ 2096 w 55882"/>
                <a:gd name="connsiteY3" fmla="*/ 19698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2" h="19558">
                  <a:moveTo>
                    <a:pt x="2096" y="2096"/>
                  </a:moveTo>
                  <a:lnTo>
                    <a:pt x="55743" y="2096"/>
                  </a:lnTo>
                  <a:lnTo>
                    <a:pt x="55743" y="19698"/>
                  </a:lnTo>
                  <a:lnTo>
                    <a:pt x="2096" y="19698"/>
                  </a:ln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8" name="Forma libre 119">
              <a:extLst>
                <a:ext uri="{FF2B5EF4-FFF2-40B4-BE49-F238E27FC236}">
                  <a16:creationId xmlns:a16="http://schemas.microsoft.com/office/drawing/2014/main" id="{BEE20988-3DB9-9789-257F-2502B9E50990}"/>
                </a:ext>
              </a:extLst>
            </p:cNvPr>
            <p:cNvSpPr/>
            <p:nvPr/>
          </p:nvSpPr>
          <p:spPr>
            <a:xfrm>
              <a:off x="7752656" y="2693030"/>
              <a:ext cx="125735" cy="19559"/>
            </a:xfrm>
            <a:custGeom>
              <a:avLst/>
              <a:gdLst>
                <a:gd name="connsiteX0" fmla="*/ 2096 w 125735"/>
                <a:gd name="connsiteY0" fmla="*/ 2096 h 19558"/>
                <a:gd name="connsiteX1" fmla="*/ 123639 w 125735"/>
                <a:gd name="connsiteY1" fmla="*/ 2096 h 19558"/>
                <a:gd name="connsiteX2" fmla="*/ 123639 w 125735"/>
                <a:gd name="connsiteY2" fmla="*/ 19698 h 19558"/>
                <a:gd name="connsiteX3" fmla="*/ 2096 w 125735"/>
                <a:gd name="connsiteY3" fmla="*/ 19698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735" h="19558">
                  <a:moveTo>
                    <a:pt x="2096" y="2096"/>
                  </a:moveTo>
                  <a:lnTo>
                    <a:pt x="123639" y="2096"/>
                  </a:lnTo>
                  <a:lnTo>
                    <a:pt x="123639" y="19698"/>
                  </a:lnTo>
                  <a:lnTo>
                    <a:pt x="2096" y="19698"/>
                  </a:ln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9" name="Forma libre 120">
              <a:extLst>
                <a:ext uri="{FF2B5EF4-FFF2-40B4-BE49-F238E27FC236}">
                  <a16:creationId xmlns:a16="http://schemas.microsoft.com/office/drawing/2014/main" id="{CEC664F6-65D3-1A8A-DFCE-E52744FE393B}"/>
                </a:ext>
              </a:extLst>
            </p:cNvPr>
            <p:cNvSpPr/>
            <p:nvPr/>
          </p:nvSpPr>
          <p:spPr>
            <a:xfrm>
              <a:off x="7506215" y="2574559"/>
              <a:ext cx="164853" cy="164853"/>
            </a:xfrm>
            <a:custGeom>
              <a:avLst/>
              <a:gdLst>
                <a:gd name="connsiteX0" fmla="*/ 2096 w 164852"/>
                <a:gd name="connsiteY0" fmla="*/ 2096 h 164852"/>
                <a:gd name="connsiteX1" fmla="*/ 163036 w 164852"/>
                <a:gd name="connsiteY1" fmla="*/ 2096 h 164852"/>
                <a:gd name="connsiteX2" fmla="*/ 163036 w 164852"/>
                <a:gd name="connsiteY2" fmla="*/ 163036 h 164852"/>
                <a:gd name="connsiteX3" fmla="*/ 2096 w 164852"/>
                <a:gd name="connsiteY3" fmla="*/ 163036 h 164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52" h="164852">
                  <a:moveTo>
                    <a:pt x="2096" y="2096"/>
                  </a:moveTo>
                  <a:lnTo>
                    <a:pt x="163036" y="2096"/>
                  </a:lnTo>
                  <a:lnTo>
                    <a:pt x="163036" y="163036"/>
                  </a:lnTo>
                  <a:lnTo>
                    <a:pt x="2096" y="163036"/>
                  </a:lnTo>
                  <a:close/>
                </a:path>
              </a:pathLst>
            </a:custGeom>
            <a:solidFill>
              <a:srgbClr val="9FD2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0" name="Forma libre 121">
              <a:extLst>
                <a:ext uri="{FF2B5EF4-FFF2-40B4-BE49-F238E27FC236}">
                  <a16:creationId xmlns:a16="http://schemas.microsoft.com/office/drawing/2014/main" id="{FBB1B470-5EB1-4DFF-0CE0-71E618E853E7}"/>
                </a:ext>
              </a:extLst>
            </p:cNvPr>
            <p:cNvSpPr/>
            <p:nvPr/>
          </p:nvSpPr>
          <p:spPr>
            <a:xfrm>
              <a:off x="7514720" y="2583571"/>
              <a:ext cx="148088" cy="148088"/>
            </a:xfrm>
            <a:custGeom>
              <a:avLst/>
              <a:gdLst>
                <a:gd name="connsiteX0" fmla="*/ 109652 w 148087"/>
                <a:gd name="connsiteY0" fmla="*/ 38526 h 148087"/>
                <a:gd name="connsiteX1" fmla="*/ 109652 w 148087"/>
                <a:gd name="connsiteY1" fmla="*/ 109652 h 148087"/>
                <a:gd name="connsiteX2" fmla="*/ 38526 w 148087"/>
                <a:gd name="connsiteY2" fmla="*/ 109652 h 148087"/>
                <a:gd name="connsiteX3" fmla="*/ 38526 w 148087"/>
                <a:gd name="connsiteY3" fmla="*/ 38526 h 148087"/>
                <a:gd name="connsiteX4" fmla="*/ 109652 w 148087"/>
                <a:gd name="connsiteY4" fmla="*/ 38526 h 14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087" h="148087">
                  <a:moveTo>
                    <a:pt x="109652" y="38526"/>
                  </a:moveTo>
                  <a:cubicBezTo>
                    <a:pt x="129293" y="58167"/>
                    <a:pt x="129293" y="90011"/>
                    <a:pt x="109652" y="109652"/>
                  </a:cubicBezTo>
                  <a:cubicBezTo>
                    <a:pt x="90011" y="129293"/>
                    <a:pt x="58167" y="129293"/>
                    <a:pt x="38526" y="109652"/>
                  </a:cubicBezTo>
                  <a:cubicBezTo>
                    <a:pt x="18886" y="90011"/>
                    <a:pt x="18886" y="58167"/>
                    <a:pt x="38526" y="38526"/>
                  </a:cubicBezTo>
                  <a:cubicBezTo>
                    <a:pt x="58167" y="18886"/>
                    <a:pt x="90011" y="18886"/>
                    <a:pt x="109652" y="38526"/>
                  </a:cubicBezTo>
                  <a:close/>
                </a:path>
              </a:pathLst>
            </a:custGeom>
            <a:solidFill>
              <a:srgbClr val="7CC3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1" name="Forma libre 122">
              <a:extLst>
                <a:ext uri="{FF2B5EF4-FFF2-40B4-BE49-F238E27FC236}">
                  <a16:creationId xmlns:a16="http://schemas.microsoft.com/office/drawing/2014/main" id="{D1AE5D08-B2B3-62A1-AB09-12A048E8E267}"/>
                </a:ext>
              </a:extLst>
            </p:cNvPr>
            <p:cNvSpPr/>
            <p:nvPr/>
          </p:nvSpPr>
          <p:spPr>
            <a:xfrm>
              <a:off x="7548685" y="2617309"/>
              <a:ext cx="78235" cy="78235"/>
            </a:xfrm>
            <a:custGeom>
              <a:avLst/>
              <a:gdLst>
                <a:gd name="connsiteX0" fmla="*/ 78375 w 78235"/>
                <a:gd name="connsiteY0" fmla="*/ 40375 h 78235"/>
                <a:gd name="connsiteX1" fmla="*/ 62728 w 78235"/>
                <a:gd name="connsiteY1" fmla="*/ 71110 h 78235"/>
                <a:gd name="connsiteX2" fmla="*/ 53507 w 78235"/>
                <a:gd name="connsiteY2" fmla="*/ 76140 h 78235"/>
                <a:gd name="connsiteX3" fmla="*/ 49037 w 78235"/>
                <a:gd name="connsiteY3" fmla="*/ 77537 h 78235"/>
                <a:gd name="connsiteX4" fmla="*/ 46243 w 78235"/>
                <a:gd name="connsiteY4" fmla="*/ 78095 h 78235"/>
                <a:gd name="connsiteX5" fmla="*/ 40375 w 78235"/>
                <a:gd name="connsiteY5" fmla="*/ 78654 h 78235"/>
                <a:gd name="connsiteX6" fmla="*/ 28919 w 78235"/>
                <a:gd name="connsiteY6" fmla="*/ 76978 h 78235"/>
                <a:gd name="connsiteX7" fmla="*/ 2096 w 78235"/>
                <a:gd name="connsiteY7" fmla="*/ 40375 h 78235"/>
                <a:gd name="connsiteX8" fmla="*/ 6007 w 78235"/>
                <a:gd name="connsiteY8" fmla="*/ 23610 h 78235"/>
                <a:gd name="connsiteX9" fmla="*/ 19140 w 78235"/>
                <a:gd name="connsiteY9" fmla="*/ 8522 h 78235"/>
                <a:gd name="connsiteX10" fmla="*/ 23331 w 78235"/>
                <a:gd name="connsiteY10" fmla="*/ 6007 h 78235"/>
                <a:gd name="connsiteX11" fmla="*/ 33390 w 78235"/>
                <a:gd name="connsiteY11" fmla="*/ 2654 h 78235"/>
                <a:gd name="connsiteX12" fmla="*/ 40375 w 78235"/>
                <a:gd name="connsiteY12" fmla="*/ 2096 h 78235"/>
                <a:gd name="connsiteX13" fmla="*/ 75860 w 78235"/>
                <a:gd name="connsiteY13" fmla="*/ 26404 h 78235"/>
                <a:gd name="connsiteX14" fmla="*/ 78375 w 78235"/>
                <a:gd name="connsiteY14" fmla="*/ 40375 h 7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235" h="78235">
                  <a:moveTo>
                    <a:pt x="78375" y="40375"/>
                  </a:moveTo>
                  <a:cubicBezTo>
                    <a:pt x="78375" y="52948"/>
                    <a:pt x="72228" y="64125"/>
                    <a:pt x="62728" y="71110"/>
                  </a:cubicBezTo>
                  <a:cubicBezTo>
                    <a:pt x="59934" y="73066"/>
                    <a:pt x="56860" y="75022"/>
                    <a:pt x="53507" y="76140"/>
                  </a:cubicBezTo>
                  <a:cubicBezTo>
                    <a:pt x="52110" y="76698"/>
                    <a:pt x="50434" y="77257"/>
                    <a:pt x="49037" y="77537"/>
                  </a:cubicBezTo>
                  <a:cubicBezTo>
                    <a:pt x="48198" y="77816"/>
                    <a:pt x="47081" y="77816"/>
                    <a:pt x="46243" y="78095"/>
                  </a:cubicBezTo>
                  <a:cubicBezTo>
                    <a:pt x="44287" y="78375"/>
                    <a:pt x="42331" y="78654"/>
                    <a:pt x="40375" y="78654"/>
                  </a:cubicBezTo>
                  <a:cubicBezTo>
                    <a:pt x="36463" y="78654"/>
                    <a:pt x="32551" y="78095"/>
                    <a:pt x="28919" y="76978"/>
                  </a:cubicBezTo>
                  <a:cubicBezTo>
                    <a:pt x="13272" y="72228"/>
                    <a:pt x="2096" y="57698"/>
                    <a:pt x="2096" y="40375"/>
                  </a:cubicBezTo>
                  <a:cubicBezTo>
                    <a:pt x="2096" y="34507"/>
                    <a:pt x="3493" y="28640"/>
                    <a:pt x="6007" y="23610"/>
                  </a:cubicBezTo>
                  <a:cubicBezTo>
                    <a:pt x="9081" y="17463"/>
                    <a:pt x="13551" y="12154"/>
                    <a:pt x="19140" y="8522"/>
                  </a:cubicBezTo>
                  <a:cubicBezTo>
                    <a:pt x="20537" y="7684"/>
                    <a:pt x="21934" y="6846"/>
                    <a:pt x="23331" y="6007"/>
                  </a:cubicBezTo>
                  <a:cubicBezTo>
                    <a:pt x="26404" y="4331"/>
                    <a:pt x="29757" y="3213"/>
                    <a:pt x="33390" y="2654"/>
                  </a:cubicBezTo>
                  <a:cubicBezTo>
                    <a:pt x="35625" y="2096"/>
                    <a:pt x="38140" y="2096"/>
                    <a:pt x="40375" y="2096"/>
                  </a:cubicBezTo>
                  <a:cubicBezTo>
                    <a:pt x="56581" y="2096"/>
                    <a:pt x="70551" y="12154"/>
                    <a:pt x="75860" y="26404"/>
                  </a:cubicBezTo>
                  <a:cubicBezTo>
                    <a:pt x="77257" y="30875"/>
                    <a:pt x="78375" y="35345"/>
                    <a:pt x="78375" y="40375"/>
                  </a:cubicBezTo>
                  <a:close/>
                </a:path>
              </a:pathLst>
            </a:custGeom>
            <a:solidFill>
              <a:srgbClr val="EFF4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2" name="Forma libre 123">
              <a:extLst>
                <a:ext uri="{FF2B5EF4-FFF2-40B4-BE49-F238E27FC236}">
                  <a16:creationId xmlns:a16="http://schemas.microsoft.com/office/drawing/2014/main" id="{FA75209F-84C3-6EBA-2160-5ECE5F20A814}"/>
                </a:ext>
              </a:extLst>
            </p:cNvPr>
            <p:cNvSpPr/>
            <p:nvPr/>
          </p:nvSpPr>
          <p:spPr>
            <a:xfrm>
              <a:off x="7582215" y="2626530"/>
              <a:ext cx="11176" cy="36323"/>
            </a:xfrm>
            <a:custGeom>
              <a:avLst/>
              <a:gdLst>
                <a:gd name="connsiteX0" fmla="*/ 6566 w 11176"/>
                <a:gd name="connsiteY0" fmla="*/ 35625 h 36323"/>
                <a:gd name="connsiteX1" fmla="*/ 2096 w 11176"/>
                <a:gd name="connsiteY1" fmla="*/ 31154 h 36323"/>
                <a:gd name="connsiteX2" fmla="*/ 2096 w 11176"/>
                <a:gd name="connsiteY2" fmla="*/ 6566 h 36323"/>
                <a:gd name="connsiteX3" fmla="*/ 6566 w 11176"/>
                <a:gd name="connsiteY3" fmla="*/ 2096 h 36323"/>
                <a:gd name="connsiteX4" fmla="*/ 11037 w 11176"/>
                <a:gd name="connsiteY4" fmla="*/ 6566 h 36323"/>
                <a:gd name="connsiteX5" fmla="*/ 11037 w 11176"/>
                <a:gd name="connsiteY5" fmla="*/ 31154 h 36323"/>
                <a:gd name="connsiteX6" fmla="*/ 6566 w 11176"/>
                <a:gd name="connsiteY6" fmla="*/ 35625 h 3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6" h="36323">
                  <a:moveTo>
                    <a:pt x="6566" y="35625"/>
                  </a:moveTo>
                  <a:cubicBezTo>
                    <a:pt x="4051" y="35625"/>
                    <a:pt x="2096" y="33669"/>
                    <a:pt x="2096" y="31154"/>
                  </a:cubicBezTo>
                  <a:lnTo>
                    <a:pt x="2096" y="6566"/>
                  </a:lnTo>
                  <a:cubicBezTo>
                    <a:pt x="2096" y="4051"/>
                    <a:pt x="4051" y="2096"/>
                    <a:pt x="6566" y="2096"/>
                  </a:cubicBezTo>
                  <a:cubicBezTo>
                    <a:pt x="9081" y="2096"/>
                    <a:pt x="11037" y="4051"/>
                    <a:pt x="11037" y="6566"/>
                  </a:cubicBezTo>
                  <a:lnTo>
                    <a:pt x="11037" y="31154"/>
                  </a:lnTo>
                  <a:cubicBezTo>
                    <a:pt x="11037" y="33669"/>
                    <a:pt x="9081" y="35625"/>
                    <a:pt x="6566" y="35625"/>
                  </a:cubicBezTo>
                  <a:close/>
                </a:path>
              </a:pathLst>
            </a:custGeom>
            <a:solidFill>
              <a:srgbClr val="C1D6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3" name="Forma libre 124">
              <a:extLst>
                <a:ext uri="{FF2B5EF4-FFF2-40B4-BE49-F238E27FC236}">
                  <a16:creationId xmlns:a16="http://schemas.microsoft.com/office/drawing/2014/main" id="{A35B3E07-D802-994D-228A-D795508E7F34}"/>
                </a:ext>
              </a:extLst>
            </p:cNvPr>
            <p:cNvSpPr/>
            <p:nvPr/>
          </p:nvSpPr>
          <p:spPr>
            <a:xfrm>
              <a:off x="7582359" y="2643159"/>
              <a:ext cx="25147" cy="19559"/>
            </a:xfrm>
            <a:custGeom>
              <a:avLst/>
              <a:gdLst>
                <a:gd name="connsiteX0" fmla="*/ 6422 w 25147"/>
                <a:gd name="connsiteY0" fmla="*/ 18995 h 19558"/>
                <a:gd name="connsiteX1" fmla="*/ 2789 w 25147"/>
                <a:gd name="connsiteY1" fmla="*/ 17039 h 19558"/>
                <a:gd name="connsiteX2" fmla="*/ 4186 w 25147"/>
                <a:gd name="connsiteY2" fmla="*/ 10892 h 19558"/>
                <a:gd name="connsiteX3" fmla="*/ 16760 w 25147"/>
                <a:gd name="connsiteY3" fmla="*/ 2789 h 19558"/>
                <a:gd name="connsiteX4" fmla="*/ 22907 w 25147"/>
                <a:gd name="connsiteY4" fmla="*/ 4186 h 19558"/>
                <a:gd name="connsiteX5" fmla="*/ 21510 w 25147"/>
                <a:gd name="connsiteY5" fmla="*/ 10333 h 19558"/>
                <a:gd name="connsiteX6" fmla="*/ 8936 w 25147"/>
                <a:gd name="connsiteY6" fmla="*/ 18436 h 19558"/>
                <a:gd name="connsiteX7" fmla="*/ 6422 w 25147"/>
                <a:gd name="connsiteY7" fmla="*/ 18995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47" h="19558">
                  <a:moveTo>
                    <a:pt x="6422" y="18995"/>
                  </a:moveTo>
                  <a:cubicBezTo>
                    <a:pt x="5025" y="18995"/>
                    <a:pt x="3628" y="18157"/>
                    <a:pt x="2789" y="17039"/>
                  </a:cubicBezTo>
                  <a:cubicBezTo>
                    <a:pt x="1392" y="15083"/>
                    <a:pt x="2230" y="12289"/>
                    <a:pt x="4186" y="10892"/>
                  </a:cubicBezTo>
                  <a:lnTo>
                    <a:pt x="16760" y="2789"/>
                  </a:lnTo>
                  <a:cubicBezTo>
                    <a:pt x="18716" y="1392"/>
                    <a:pt x="21510" y="2231"/>
                    <a:pt x="22907" y="4186"/>
                  </a:cubicBezTo>
                  <a:cubicBezTo>
                    <a:pt x="24304" y="6142"/>
                    <a:pt x="23466" y="8936"/>
                    <a:pt x="21510" y="10333"/>
                  </a:cubicBezTo>
                  <a:lnTo>
                    <a:pt x="8936" y="18436"/>
                  </a:lnTo>
                  <a:cubicBezTo>
                    <a:pt x="8098" y="18716"/>
                    <a:pt x="7260" y="18995"/>
                    <a:pt x="6422" y="18995"/>
                  </a:cubicBezTo>
                  <a:close/>
                </a:path>
              </a:pathLst>
            </a:custGeom>
            <a:solidFill>
              <a:srgbClr val="C1D6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4" name="Forma libre 125">
              <a:extLst>
                <a:ext uri="{FF2B5EF4-FFF2-40B4-BE49-F238E27FC236}">
                  <a16:creationId xmlns:a16="http://schemas.microsoft.com/office/drawing/2014/main" id="{8BBB572E-A56E-1530-7CA5-D0CB6640EC50}"/>
                </a:ext>
              </a:extLst>
            </p:cNvPr>
            <p:cNvSpPr/>
            <p:nvPr/>
          </p:nvSpPr>
          <p:spPr>
            <a:xfrm>
              <a:off x="7733097" y="2223060"/>
              <a:ext cx="321323" cy="321323"/>
            </a:xfrm>
            <a:custGeom>
              <a:avLst/>
              <a:gdLst>
                <a:gd name="connsiteX0" fmla="*/ 2096 w 321322"/>
                <a:gd name="connsiteY0" fmla="*/ 2096 h 321322"/>
                <a:gd name="connsiteX1" fmla="*/ 320065 w 321322"/>
                <a:gd name="connsiteY1" fmla="*/ 2096 h 321322"/>
                <a:gd name="connsiteX2" fmla="*/ 320065 w 321322"/>
                <a:gd name="connsiteY2" fmla="*/ 320065 h 321322"/>
                <a:gd name="connsiteX3" fmla="*/ 2096 w 321322"/>
                <a:gd name="connsiteY3" fmla="*/ 320065 h 32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322" h="321322">
                  <a:moveTo>
                    <a:pt x="2096" y="2096"/>
                  </a:moveTo>
                  <a:lnTo>
                    <a:pt x="320065" y="2096"/>
                  </a:lnTo>
                  <a:lnTo>
                    <a:pt x="320065" y="320065"/>
                  </a:lnTo>
                  <a:lnTo>
                    <a:pt x="2096" y="320065"/>
                  </a:lnTo>
                  <a:close/>
                </a:path>
              </a:pathLst>
            </a:custGeom>
            <a:solidFill>
              <a:srgbClr val="98D5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5" name="Forma libre 126">
              <a:extLst>
                <a:ext uri="{FF2B5EF4-FFF2-40B4-BE49-F238E27FC236}">
                  <a16:creationId xmlns:a16="http://schemas.microsoft.com/office/drawing/2014/main" id="{D98F4395-A78C-FAE0-384D-A772303319DF}"/>
                </a:ext>
              </a:extLst>
            </p:cNvPr>
            <p:cNvSpPr/>
            <p:nvPr/>
          </p:nvSpPr>
          <p:spPr>
            <a:xfrm>
              <a:off x="7851567" y="2290957"/>
              <a:ext cx="83823" cy="108970"/>
            </a:xfrm>
            <a:custGeom>
              <a:avLst/>
              <a:gdLst>
                <a:gd name="connsiteX0" fmla="*/ 42610 w 83823"/>
                <a:gd name="connsiteY0" fmla="*/ 107434 h 108970"/>
                <a:gd name="connsiteX1" fmla="*/ 42610 w 83823"/>
                <a:gd name="connsiteY1" fmla="*/ 107434 h 108970"/>
                <a:gd name="connsiteX2" fmla="*/ 2096 w 83823"/>
                <a:gd name="connsiteY2" fmla="*/ 66919 h 108970"/>
                <a:gd name="connsiteX3" fmla="*/ 2096 w 83823"/>
                <a:gd name="connsiteY3" fmla="*/ 42610 h 108970"/>
                <a:gd name="connsiteX4" fmla="*/ 42610 w 83823"/>
                <a:gd name="connsiteY4" fmla="*/ 2096 h 108970"/>
                <a:gd name="connsiteX5" fmla="*/ 42610 w 83823"/>
                <a:gd name="connsiteY5" fmla="*/ 2096 h 108970"/>
                <a:gd name="connsiteX6" fmla="*/ 83125 w 83823"/>
                <a:gd name="connsiteY6" fmla="*/ 42610 h 108970"/>
                <a:gd name="connsiteX7" fmla="*/ 83125 w 83823"/>
                <a:gd name="connsiteY7" fmla="*/ 66919 h 108970"/>
                <a:gd name="connsiteX8" fmla="*/ 42610 w 83823"/>
                <a:gd name="connsiteY8" fmla="*/ 107434 h 108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823" h="108970">
                  <a:moveTo>
                    <a:pt x="42610" y="107434"/>
                  </a:moveTo>
                  <a:lnTo>
                    <a:pt x="42610" y="107434"/>
                  </a:lnTo>
                  <a:cubicBezTo>
                    <a:pt x="20257" y="107434"/>
                    <a:pt x="2096" y="89272"/>
                    <a:pt x="2096" y="66919"/>
                  </a:cubicBezTo>
                  <a:lnTo>
                    <a:pt x="2096" y="42610"/>
                  </a:lnTo>
                  <a:cubicBezTo>
                    <a:pt x="2096" y="20257"/>
                    <a:pt x="20257" y="2096"/>
                    <a:pt x="42610" y="2096"/>
                  </a:cubicBezTo>
                  <a:lnTo>
                    <a:pt x="42610" y="2096"/>
                  </a:lnTo>
                  <a:cubicBezTo>
                    <a:pt x="64963" y="2096"/>
                    <a:pt x="83125" y="20257"/>
                    <a:pt x="83125" y="42610"/>
                  </a:cubicBezTo>
                  <a:lnTo>
                    <a:pt x="83125" y="66919"/>
                  </a:lnTo>
                  <a:cubicBezTo>
                    <a:pt x="83125" y="89272"/>
                    <a:pt x="64963" y="107434"/>
                    <a:pt x="42610" y="107434"/>
                  </a:cubicBezTo>
                  <a:close/>
                </a:path>
              </a:pathLst>
            </a:custGeom>
            <a:solidFill>
              <a:srgbClr val="F8FC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6" name="Forma libre 127">
              <a:extLst>
                <a:ext uri="{FF2B5EF4-FFF2-40B4-BE49-F238E27FC236}">
                  <a16:creationId xmlns:a16="http://schemas.microsoft.com/office/drawing/2014/main" id="{CE7454AC-A74B-FD2D-097C-74228F2783CB}"/>
                </a:ext>
              </a:extLst>
            </p:cNvPr>
            <p:cNvSpPr/>
            <p:nvPr/>
          </p:nvSpPr>
          <p:spPr>
            <a:xfrm>
              <a:off x="7802962" y="2375618"/>
              <a:ext cx="181617" cy="97794"/>
            </a:xfrm>
            <a:custGeom>
              <a:avLst/>
              <a:gdLst>
                <a:gd name="connsiteX0" fmla="*/ 91215 w 181617"/>
                <a:gd name="connsiteY0" fmla="*/ 2096 h 97793"/>
                <a:gd name="connsiteX1" fmla="*/ 4877 w 181617"/>
                <a:gd name="connsiteY1" fmla="*/ 56860 h 97793"/>
                <a:gd name="connsiteX2" fmla="*/ 30583 w 181617"/>
                <a:gd name="connsiteY2" fmla="*/ 97654 h 97793"/>
                <a:gd name="connsiteX3" fmla="*/ 152127 w 181617"/>
                <a:gd name="connsiteY3" fmla="*/ 97654 h 97793"/>
                <a:gd name="connsiteX4" fmla="*/ 177833 w 181617"/>
                <a:gd name="connsiteY4" fmla="*/ 56860 h 97793"/>
                <a:gd name="connsiteX5" fmla="*/ 91215 w 181617"/>
                <a:gd name="connsiteY5" fmla="*/ 2096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617" h="97793">
                  <a:moveTo>
                    <a:pt x="91215" y="2096"/>
                  </a:moveTo>
                  <a:cubicBezTo>
                    <a:pt x="52936" y="2096"/>
                    <a:pt x="20245" y="24448"/>
                    <a:pt x="4877" y="56860"/>
                  </a:cubicBezTo>
                  <a:cubicBezTo>
                    <a:pt x="-4064" y="75860"/>
                    <a:pt x="9627" y="97654"/>
                    <a:pt x="30583" y="97654"/>
                  </a:cubicBezTo>
                  <a:lnTo>
                    <a:pt x="152127" y="97654"/>
                  </a:lnTo>
                  <a:cubicBezTo>
                    <a:pt x="173083" y="97654"/>
                    <a:pt x="186774" y="75860"/>
                    <a:pt x="177833" y="56860"/>
                  </a:cubicBezTo>
                  <a:cubicBezTo>
                    <a:pt x="162465" y="24448"/>
                    <a:pt x="129494" y="2096"/>
                    <a:pt x="91215" y="2096"/>
                  </a:cubicBezTo>
                  <a:close/>
                </a:path>
              </a:pathLst>
            </a:custGeom>
            <a:solidFill>
              <a:srgbClr val="F8FC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7" name="Forma libre 128">
              <a:extLst>
                <a:ext uri="{FF2B5EF4-FFF2-40B4-BE49-F238E27FC236}">
                  <a16:creationId xmlns:a16="http://schemas.microsoft.com/office/drawing/2014/main" id="{7AFF7380-B47F-FB12-7D54-A784A7C48236}"/>
                </a:ext>
              </a:extLst>
            </p:cNvPr>
            <p:cNvSpPr/>
            <p:nvPr/>
          </p:nvSpPr>
          <p:spPr>
            <a:xfrm>
              <a:off x="7506156" y="2746269"/>
              <a:ext cx="547646" cy="27941"/>
            </a:xfrm>
            <a:custGeom>
              <a:avLst/>
              <a:gdLst>
                <a:gd name="connsiteX0" fmla="*/ 546947 w 547645"/>
                <a:gd name="connsiteY0" fmla="*/ 2096 h 27941"/>
                <a:gd name="connsiteX1" fmla="*/ 546947 w 547645"/>
                <a:gd name="connsiteY1" fmla="*/ 28081 h 27941"/>
                <a:gd name="connsiteX2" fmla="*/ 2096 w 547645"/>
                <a:gd name="connsiteY2" fmla="*/ 28081 h 27941"/>
                <a:gd name="connsiteX3" fmla="*/ 2096 w 547645"/>
                <a:gd name="connsiteY3" fmla="*/ 2096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645" h="27941">
                  <a:moveTo>
                    <a:pt x="546947" y="2096"/>
                  </a:moveTo>
                  <a:lnTo>
                    <a:pt x="546947" y="28081"/>
                  </a:lnTo>
                  <a:lnTo>
                    <a:pt x="2096" y="28081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8" name="Forma libre 129">
              <a:extLst>
                <a:ext uri="{FF2B5EF4-FFF2-40B4-BE49-F238E27FC236}">
                  <a16:creationId xmlns:a16="http://schemas.microsoft.com/office/drawing/2014/main" id="{CFFC6431-FE9A-579F-856E-CFE04ED10B98}"/>
                </a:ext>
              </a:extLst>
            </p:cNvPr>
            <p:cNvSpPr/>
            <p:nvPr/>
          </p:nvSpPr>
          <p:spPr>
            <a:xfrm>
              <a:off x="8091861" y="2118001"/>
              <a:ext cx="13971" cy="97794"/>
            </a:xfrm>
            <a:custGeom>
              <a:avLst/>
              <a:gdLst>
                <a:gd name="connsiteX0" fmla="*/ 2096 w 13970"/>
                <a:gd name="connsiteY0" fmla="*/ 96816 h 97793"/>
                <a:gd name="connsiteX1" fmla="*/ 2096 w 13970"/>
                <a:gd name="connsiteY1" fmla="*/ 96816 h 97793"/>
                <a:gd name="connsiteX2" fmla="*/ 2096 w 13970"/>
                <a:gd name="connsiteY2" fmla="*/ 2096 h 97793"/>
                <a:gd name="connsiteX3" fmla="*/ 2096 w 13970"/>
                <a:gd name="connsiteY3" fmla="*/ 2096 h 97793"/>
                <a:gd name="connsiteX4" fmla="*/ 14390 w 13970"/>
                <a:gd name="connsiteY4" fmla="*/ 14390 h 97793"/>
                <a:gd name="connsiteX5" fmla="*/ 14390 w 13970"/>
                <a:gd name="connsiteY5" fmla="*/ 84801 h 97793"/>
                <a:gd name="connsiteX6" fmla="*/ 2096 w 13970"/>
                <a:gd name="connsiteY6" fmla="*/ 96816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70" h="97793">
                  <a:moveTo>
                    <a:pt x="2096" y="96816"/>
                  </a:moveTo>
                  <a:lnTo>
                    <a:pt x="2096" y="96816"/>
                  </a:lnTo>
                  <a:lnTo>
                    <a:pt x="2096" y="2096"/>
                  </a:lnTo>
                  <a:lnTo>
                    <a:pt x="2096" y="2096"/>
                  </a:lnTo>
                  <a:cubicBezTo>
                    <a:pt x="8802" y="2096"/>
                    <a:pt x="14390" y="7684"/>
                    <a:pt x="14390" y="14390"/>
                  </a:cubicBezTo>
                  <a:lnTo>
                    <a:pt x="14390" y="84801"/>
                  </a:lnTo>
                  <a:cubicBezTo>
                    <a:pt x="14390" y="91507"/>
                    <a:pt x="8802" y="96816"/>
                    <a:pt x="2096" y="96816"/>
                  </a:cubicBezTo>
                  <a:close/>
                </a:path>
              </a:pathLst>
            </a:custGeom>
            <a:solidFill>
              <a:srgbClr val="4FBE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9" name="Forma libre 130">
              <a:extLst>
                <a:ext uri="{FF2B5EF4-FFF2-40B4-BE49-F238E27FC236}">
                  <a16:creationId xmlns:a16="http://schemas.microsoft.com/office/drawing/2014/main" id="{DEA75260-4311-C009-79A7-A2FC9C427A9C}"/>
                </a:ext>
              </a:extLst>
            </p:cNvPr>
            <p:cNvSpPr/>
            <p:nvPr/>
          </p:nvSpPr>
          <p:spPr>
            <a:xfrm>
              <a:off x="8091861" y="2223898"/>
              <a:ext cx="13971" cy="97794"/>
            </a:xfrm>
            <a:custGeom>
              <a:avLst/>
              <a:gdLst>
                <a:gd name="connsiteX0" fmla="*/ 2096 w 13970"/>
                <a:gd name="connsiteY0" fmla="*/ 96816 h 97793"/>
                <a:gd name="connsiteX1" fmla="*/ 2096 w 13970"/>
                <a:gd name="connsiteY1" fmla="*/ 96816 h 97793"/>
                <a:gd name="connsiteX2" fmla="*/ 2096 w 13970"/>
                <a:gd name="connsiteY2" fmla="*/ 2096 h 97793"/>
                <a:gd name="connsiteX3" fmla="*/ 2096 w 13970"/>
                <a:gd name="connsiteY3" fmla="*/ 2096 h 97793"/>
                <a:gd name="connsiteX4" fmla="*/ 14390 w 13970"/>
                <a:gd name="connsiteY4" fmla="*/ 14390 h 97793"/>
                <a:gd name="connsiteX5" fmla="*/ 14390 w 13970"/>
                <a:gd name="connsiteY5" fmla="*/ 84801 h 97793"/>
                <a:gd name="connsiteX6" fmla="*/ 2096 w 13970"/>
                <a:gd name="connsiteY6" fmla="*/ 96816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70" h="97793">
                  <a:moveTo>
                    <a:pt x="2096" y="96816"/>
                  </a:moveTo>
                  <a:lnTo>
                    <a:pt x="2096" y="96816"/>
                  </a:lnTo>
                  <a:lnTo>
                    <a:pt x="2096" y="2096"/>
                  </a:lnTo>
                  <a:lnTo>
                    <a:pt x="2096" y="2096"/>
                  </a:lnTo>
                  <a:cubicBezTo>
                    <a:pt x="8802" y="2096"/>
                    <a:pt x="14390" y="7684"/>
                    <a:pt x="14390" y="14390"/>
                  </a:cubicBezTo>
                  <a:lnTo>
                    <a:pt x="14390" y="84801"/>
                  </a:lnTo>
                  <a:cubicBezTo>
                    <a:pt x="14390" y="91228"/>
                    <a:pt x="8802" y="96816"/>
                    <a:pt x="2096" y="96816"/>
                  </a:cubicBezTo>
                  <a:close/>
                </a:path>
              </a:pathLst>
            </a:custGeom>
            <a:solidFill>
              <a:srgbClr val="4FBE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0" name="Forma libre 131">
              <a:extLst>
                <a:ext uri="{FF2B5EF4-FFF2-40B4-BE49-F238E27FC236}">
                  <a16:creationId xmlns:a16="http://schemas.microsoft.com/office/drawing/2014/main" id="{163B62AA-6382-6CA1-7D7B-842EE3C01BEB}"/>
                </a:ext>
              </a:extLst>
            </p:cNvPr>
            <p:cNvSpPr/>
            <p:nvPr/>
          </p:nvSpPr>
          <p:spPr>
            <a:xfrm>
              <a:off x="7475759" y="2059046"/>
              <a:ext cx="357646" cy="357646"/>
            </a:xfrm>
            <a:custGeom>
              <a:avLst/>
              <a:gdLst>
                <a:gd name="connsiteX0" fmla="*/ 356110 w 357646"/>
                <a:gd name="connsiteY0" fmla="*/ 2096 h 357646"/>
                <a:gd name="connsiteX1" fmla="*/ 2096 w 357646"/>
                <a:gd name="connsiteY1" fmla="*/ 356110 h 357646"/>
                <a:gd name="connsiteX2" fmla="*/ 2096 w 357646"/>
                <a:gd name="connsiteY2" fmla="*/ 165831 h 357646"/>
                <a:gd name="connsiteX3" fmla="*/ 165831 w 357646"/>
                <a:gd name="connsiteY3" fmla="*/ 2096 h 35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7646" h="357646">
                  <a:moveTo>
                    <a:pt x="356110" y="2096"/>
                  </a:moveTo>
                  <a:lnTo>
                    <a:pt x="2096" y="356110"/>
                  </a:lnTo>
                  <a:lnTo>
                    <a:pt x="2096" y="165831"/>
                  </a:lnTo>
                  <a:lnTo>
                    <a:pt x="165831" y="2096"/>
                  </a:lnTo>
                  <a:close/>
                </a:path>
              </a:pathLst>
            </a:custGeom>
            <a:solidFill>
              <a:srgbClr val="F6FBFD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1" name="Forma libre 132">
              <a:extLst>
                <a:ext uri="{FF2B5EF4-FFF2-40B4-BE49-F238E27FC236}">
                  <a16:creationId xmlns:a16="http://schemas.microsoft.com/office/drawing/2014/main" id="{8B225C1F-13AB-EBD6-9492-67415B0AA013}"/>
                </a:ext>
              </a:extLst>
            </p:cNvPr>
            <p:cNvSpPr/>
            <p:nvPr/>
          </p:nvSpPr>
          <p:spPr>
            <a:xfrm>
              <a:off x="7475759" y="2059046"/>
              <a:ext cx="488969" cy="488969"/>
            </a:xfrm>
            <a:custGeom>
              <a:avLst/>
              <a:gdLst>
                <a:gd name="connsiteX0" fmla="*/ 488550 w 488969"/>
                <a:gd name="connsiteY0" fmla="*/ 2096 h 488969"/>
                <a:gd name="connsiteX1" fmla="*/ 2096 w 488969"/>
                <a:gd name="connsiteY1" fmla="*/ 488550 h 488969"/>
                <a:gd name="connsiteX2" fmla="*/ 2096 w 488969"/>
                <a:gd name="connsiteY2" fmla="*/ 393551 h 488969"/>
                <a:gd name="connsiteX3" fmla="*/ 393551 w 488969"/>
                <a:gd name="connsiteY3" fmla="*/ 2096 h 48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969" h="488969">
                  <a:moveTo>
                    <a:pt x="488550" y="2096"/>
                  </a:moveTo>
                  <a:lnTo>
                    <a:pt x="2096" y="488550"/>
                  </a:lnTo>
                  <a:lnTo>
                    <a:pt x="2096" y="393551"/>
                  </a:lnTo>
                  <a:lnTo>
                    <a:pt x="393551" y="2096"/>
                  </a:lnTo>
                  <a:close/>
                </a:path>
              </a:pathLst>
            </a:custGeom>
            <a:solidFill>
              <a:srgbClr val="F6FBFD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2" name="Forma libre 133">
              <a:extLst>
                <a:ext uri="{FF2B5EF4-FFF2-40B4-BE49-F238E27FC236}">
                  <a16:creationId xmlns:a16="http://schemas.microsoft.com/office/drawing/2014/main" id="{15D10A0C-4308-99F8-DBAC-5D9526BD823B}"/>
                </a:ext>
              </a:extLst>
            </p:cNvPr>
            <p:cNvSpPr/>
            <p:nvPr/>
          </p:nvSpPr>
          <p:spPr>
            <a:xfrm>
              <a:off x="7466259" y="2437648"/>
              <a:ext cx="139706" cy="483381"/>
            </a:xfrm>
            <a:custGeom>
              <a:avLst/>
              <a:gdLst>
                <a:gd name="connsiteX0" fmla="*/ 137889 w 139705"/>
                <a:gd name="connsiteY0" fmla="*/ 168345 h 483381"/>
                <a:gd name="connsiteX1" fmla="*/ 137889 w 139705"/>
                <a:gd name="connsiteY1" fmla="*/ 249933 h 483381"/>
                <a:gd name="connsiteX2" fmla="*/ 132581 w 139705"/>
                <a:gd name="connsiteY2" fmla="*/ 257198 h 483381"/>
                <a:gd name="connsiteX3" fmla="*/ 132581 w 139705"/>
                <a:gd name="connsiteY3" fmla="*/ 482962 h 483381"/>
                <a:gd name="connsiteX4" fmla="*/ 29478 w 139705"/>
                <a:gd name="connsiteY4" fmla="*/ 482962 h 483381"/>
                <a:gd name="connsiteX5" fmla="*/ 2096 w 139705"/>
                <a:gd name="connsiteY5" fmla="*/ 455580 h 483381"/>
                <a:gd name="connsiteX6" fmla="*/ 2096 w 139705"/>
                <a:gd name="connsiteY6" fmla="*/ 2096 h 483381"/>
                <a:gd name="connsiteX7" fmla="*/ 113581 w 139705"/>
                <a:gd name="connsiteY7" fmla="*/ 2096 h 483381"/>
                <a:gd name="connsiteX8" fmla="*/ 132581 w 139705"/>
                <a:gd name="connsiteY8" fmla="*/ 21096 h 483381"/>
                <a:gd name="connsiteX9" fmla="*/ 132581 w 139705"/>
                <a:gd name="connsiteY9" fmla="*/ 161081 h 483381"/>
                <a:gd name="connsiteX10" fmla="*/ 137889 w 139705"/>
                <a:gd name="connsiteY10" fmla="*/ 168345 h 48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705" h="483381">
                  <a:moveTo>
                    <a:pt x="137889" y="168345"/>
                  </a:moveTo>
                  <a:lnTo>
                    <a:pt x="137889" y="249933"/>
                  </a:lnTo>
                  <a:cubicBezTo>
                    <a:pt x="137889" y="253286"/>
                    <a:pt x="135654" y="256360"/>
                    <a:pt x="132581" y="257198"/>
                  </a:cubicBezTo>
                  <a:lnTo>
                    <a:pt x="132581" y="482962"/>
                  </a:lnTo>
                  <a:lnTo>
                    <a:pt x="29478" y="482962"/>
                  </a:lnTo>
                  <a:cubicBezTo>
                    <a:pt x="14390" y="482962"/>
                    <a:pt x="2096" y="470668"/>
                    <a:pt x="2096" y="455580"/>
                  </a:cubicBezTo>
                  <a:lnTo>
                    <a:pt x="2096" y="2096"/>
                  </a:lnTo>
                  <a:lnTo>
                    <a:pt x="113581" y="2096"/>
                  </a:lnTo>
                  <a:cubicBezTo>
                    <a:pt x="124198" y="2096"/>
                    <a:pt x="132581" y="10757"/>
                    <a:pt x="132581" y="21096"/>
                  </a:cubicBezTo>
                  <a:lnTo>
                    <a:pt x="132581" y="161081"/>
                  </a:lnTo>
                  <a:cubicBezTo>
                    <a:pt x="135654" y="162198"/>
                    <a:pt x="137889" y="164992"/>
                    <a:pt x="137889" y="168345"/>
                  </a:cubicBezTo>
                  <a:close/>
                </a:path>
              </a:pathLst>
            </a:custGeom>
            <a:solidFill>
              <a:srgbClr val="385F82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3" name="Forma libre 134">
              <a:extLst>
                <a:ext uri="{FF2B5EF4-FFF2-40B4-BE49-F238E27FC236}">
                  <a16:creationId xmlns:a16="http://schemas.microsoft.com/office/drawing/2014/main" id="{2DCE9141-1D03-6F2D-D00A-8D1206271C14}"/>
                </a:ext>
              </a:extLst>
            </p:cNvPr>
            <p:cNvSpPr/>
            <p:nvPr/>
          </p:nvSpPr>
          <p:spPr>
            <a:xfrm>
              <a:off x="7157789" y="2380927"/>
              <a:ext cx="368823" cy="664998"/>
            </a:xfrm>
            <a:custGeom>
              <a:avLst/>
              <a:gdLst>
                <a:gd name="connsiteX0" fmla="*/ 367845 w 368822"/>
                <a:gd name="connsiteY0" fmla="*/ 21096 h 664998"/>
                <a:gd name="connsiteX1" fmla="*/ 367845 w 368822"/>
                <a:gd name="connsiteY1" fmla="*/ 645300 h 664998"/>
                <a:gd name="connsiteX2" fmla="*/ 348845 w 368822"/>
                <a:gd name="connsiteY2" fmla="*/ 664300 h 664998"/>
                <a:gd name="connsiteX3" fmla="*/ 21096 w 368822"/>
                <a:gd name="connsiteY3" fmla="*/ 664300 h 664998"/>
                <a:gd name="connsiteX4" fmla="*/ 2096 w 368822"/>
                <a:gd name="connsiteY4" fmla="*/ 645300 h 664998"/>
                <a:gd name="connsiteX5" fmla="*/ 2096 w 368822"/>
                <a:gd name="connsiteY5" fmla="*/ 21096 h 664998"/>
                <a:gd name="connsiteX6" fmla="*/ 21096 w 368822"/>
                <a:gd name="connsiteY6" fmla="*/ 2096 h 664998"/>
                <a:gd name="connsiteX7" fmla="*/ 348565 w 368822"/>
                <a:gd name="connsiteY7" fmla="*/ 2096 h 664998"/>
                <a:gd name="connsiteX8" fmla="*/ 367845 w 368822"/>
                <a:gd name="connsiteY8" fmla="*/ 21096 h 66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822" h="664998">
                  <a:moveTo>
                    <a:pt x="367845" y="21096"/>
                  </a:moveTo>
                  <a:lnTo>
                    <a:pt x="367845" y="645300"/>
                  </a:lnTo>
                  <a:cubicBezTo>
                    <a:pt x="367845" y="655918"/>
                    <a:pt x="359183" y="664300"/>
                    <a:pt x="348845" y="664300"/>
                  </a:cubicBezTo>
                  <a:lnTo>
                    <a:pt x="21096" y="664300"/>
                  </a:lnTo>
                  <a:cubicBezTo>
                    <a:pt x="10757" y="664300"/>
                    <a:pt x="2096" y="655918"/>
                    <a:pt x="2096" y="645300"/>
                  </a:cubicBezTo>
                  <a:lnTo>
                    <a:pt x="2096" y="21096"/>
                  </a:lnTo>
                  <a:cubicBezTo>
                    <a:pt x="2096" y="10478"/>
                    <a:pt x="10757" y="2096"/>
                    <a:pt x="21096" y="2096"/>
                  </a:cubicBezTo>
                  <a:lnTo>
                    <a:pt x="348565" y="2096"/>
                  </a:lnTo>
                  <a:cubicBezTo>
                    <a:pt x="359183" y="2096"/>
                    <a:pt x="367845" y="10478"/>
                    <a:pt x="367845" y="21096"/>
                  </a:cubicBezTo>
                  <a:close/>
                </a:path>
              </a:pathLst>
            </a:custGeom>
            <a:solidFill>
              <a:srgbClr val="5BB98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4" name="Forma libre 135">
              <a:extLst>
                <a:ext uri="{FF2B5EF4-FFF2-40B4-BE49-F238E27FC236}">
                  <a16:creationId xmlns:a16="http://schemas.microsoft.com/office/drawing/2014/main" id="{5775D445-4E41-DA48-A1BD-4708D4088BC5}"/>
                </a:ext>
              </a:extLst>
            </p:cNvPr>
            <p:cNvSpPr/>
            <p:nvPr/>
          </p:nvSpPr>
          <p:spPr>
            <a:xfrm>
              <a:off x="7157789" y="2380927"/>
              <a:ext cx="368823" cy="67059"/>
            </a:xfrm>
            <a:custGeom>
              <a:avLst/>
              <a:gdLst>
                <a:gd name="connsiteX0" fmla="*/ 367845 w 368822"/>
                <a:gd name="connsiteY0" fmla="*/ 21096 h 67058"/>
                <a:gd name="connsiteX1" fmla="*/ 367845 w 368822"/>
                <a:gd name="connsiteY1" fmla="*/ 67757 h 67058"/>
                <a:gd name="connsiteX2" fmla="*/ 2096 w 368822"/>
                <a:gd name="connsiteY2" fmla="*/ 67757 h 67058"/>
                <a:gd name="connsiteX3" fmla="*/ 2096 w 368822"/>
                <a:gd name="connsiteY3" fmla="*/ 21096 h 67058"/>
                <a:gd name="connsiteX4" fmla="*/ 21096 w 368822"/>
                <a:gd name="connsiteY4" fmla="*/ 2096 h 67058"/>
                <a:gd name="connsiteX5" fmla="*/ 348845 w 368822"/>
                <a:gd name="connsiteY5" fmla="*/ 2096 h 67058"/>
                <a:gd name="connsiteX6" fmla="*/ 367845 w 368822"/>
                <a:gd name="connsiteY6" fmla="*/ 21096 h 67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822" h="67058">
                  <a:moveTo>
                    <a:pt x="367845" y="21096"/>
                  </a:moveTo>
                  <a:lnTo>
                    <a:pt x="367845" y="67757"/>
                  </a:lnTo>
                  <a:lnTo>
                    <a:pt x="2096" y="67757"/>
                  </a:lnTo>
                  <a:lnTo>
                    <a:pt x="2096" y="21096"/>
                  </a:lnTo>
                  <a:cubicBezTo>
                    <a:pt x="2096" y="10478"/>
                    <a:pt x="10757" y="2096"/>
                    <a:pt x="21096" y="2096"/>
                  </a:cubicBezTo>
                  <a:lnTo>
                    <a:pt x="348845" y="2096"/>
                  </a:lnTo>
                  <a:cubicBezTo>
                    <a:pt x="359183" y="2096"/>
                    <a:pt x="367845" y="10757"/>
                    <a:pt x="367845" y="21096"/>
                  </a:cubicBezTo>
                  <a:close/>
                </a:path>
              </a:pathLst>
            </a:custGeom>
            <a:solidFill>
              <a:srgbClr val="5BB98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5" name="Forma libre 136">
              <a:extLst>
                <a:ext uri="{FF2B5EF4-FFF2-40B4-BE49-F238E27FC236}">
                  <a16:creationId xmlns:a16="http://schemas.microsoft.com/office/drawing/2014/main" id="{582DE874-9C80-941E-139D-E24E0D9E2561}"/>
                </a:ext>
              </a:extLst>
            </p:cNvPr>
            <p:cNvSpPr/>
            <p:nvPr/>
          </p:nvSpPr>
          <p:spPr>
            <a:xfrm>
              <a:off x="7322642" y="2991161"/>
              <a:ext cx="39118" cy="39118"/>
            </a:xfrm>
            <a:custGeom>
              <a:avLst/>
              <a:gdLst>
                <a:gd name="connsiteX0" fmla="*/ 19978 w 39117"/>
                <a:gd name="connsiteY0" fmla="*/ 37860 h 39117"/>
                <a:gd name="connsiteX1" fmla="*/ 19978 w 39117"/>
                <a:gd name="connsiteY1" fmla="*/ 37860 h 39117"/>
                <a:gd name="connsiteX2" fmla="*/ 2096 w 39117"/>
                <a:gd name="connsiteY2" fmla="*/ 19978 h 39117"/>
                <a:gd name="connsiteX3" fmla="*/ 2096 w 39117"/>
                <a:gd name="connsiteY3" fmla="*/ 19978 h 39117"/>
                <a:gd name="connsiteX4" fmla="*/ 19978 w 39117"/>
                <a:gd name="connsiteY4" fmla="*/ 2096 h 39117"/>
                <a:gd name="connsiteX5" fmla="*/ 19978 w 39117"/>
                <a:gd name="connsiteY5" fmla="*/ 2096 h 39117"/>
                <a:gd name="connsiteX6" fmla="*/ 37860 w 39117"/>
                <a:gd name="connsiteY6" fmla="*/ 19978 h 39117"/>
                <a:gd name="connsiteX7" fmla="*/ 37860 w 39117"/>
                <a:gd name="connsiteY7" fmla="*/ 19978 h 39117"/>
                <a:gd name="connsiteX8" fmla="*/ 19978 w 39117"/>
                <a:gd name="connsiteY8" fmla="*/ 37860 h 3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17" h="39117">
                  <a:moveTo>
                    <a:pt x="19978" y="37860"/>
                  </a:moveTo>
                  <a:lnTo>
                    <a:pt x="19978" y="37860"/>
                  </a:lnTo>
                  <a:cubicBezTo>
                    <a:pt x="10198" y="37860"/>
                    <a:pt x="2096" y="29757"/>
                    <a:pt x="2096" y="19978"/>
                  </a:cubicBezTo>
                  <a:lnTo>
                    <a:pt x="2096" y="19978"/>
                  </a:lnTo>
                  <a:cubicBezTo>
                    <a:pt x="2096" y="10198"/>
                    <a:pt x="10198" y="2096"/>
                    <a:pt x="19978" y="2096"/>
                  </a:cubicBezTo>
                  <a:lnTo>
                    <a:pt x="19978" y="2096"/>
                  </a:lnTo>
                  <a:cubicBezTo>
                    <a:pt x="29757" y="2096"/>
                    <a:pt x="37860" y="10198"/>
                    <a:pt x="37860" y="19978"/>
                  </a:cubicBezTo>
                  <a:lnTo>
                    <a:pt x="37860" y="19978"/>
                  </a:lnTo>
                  <a:cubicBezTo>
                    <a:pt x="37860" y="29757"/>
                    <a:pt x="30037" y="37860"/>
                    <a:pt x="19978" y="37860"/>
                  </a:cubicBez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6" name="Forma libre 137">
              <a:extLst>
                <a:ext uri="{FF2B5EF4-FFF2-40B4-BE49-F238E27FC236}">
                  <a16:creationId xmlns:a16="http://schemas.microsoft.com/office/drawing/2014/main" id="{F5F647A2-2C70-35FD-61C5-998B7A53B49F}"/>
                </a:ext>
              </a:extLst>
            </p:cNvPr>
            <p:cNvSpPr/>
            <p:nvPr/>
          </p:nvSpPr>
          <p:spPr>
            <a:xfrm>
              <a:off x="7267039" y="2405795"/>
              <a:ext cx="16765" cy="16765"/>
            </a:xfrm>
            <a:custGeom>
              <a:avLst/>
              <a:gdLst>
                <a:gd name="connsiteX0" fmla="*/ 9360 w 16764"/>
                <a:gd name="connsiteY0" fmla="*/ 16625 h 16764"/>
                <a:gd name="connsiteX1" fmla="*/ 9360 w 16764"/>
                <a:gd name="connsiteY1" fmla="*/ 16625 h 16764"/>
                <a:gd name="connsiteX2" fmla="*/ 2096 w 16764"/>
                <a:gd name="connsiteY2" fmla="*/ 9360 h 16764"/>
                <a:gd name="connsiteX3" fmla="*/ 2096 w 16764"/>
                <a:gd name="connsiteY3" fmla="*/ 9360 h 16764"/>
                <a:gd name="connsiteX4" fmla="*/ 9360 w 16764"/>
                <a:gd name="connsiteY4" fmla="*/ 2096 h 16764"/>
                <a:gd name="connsiteX5" fmla="*/ 9360 w 16764"/>
                <a:gd name="connsiteY5" fmla="*/ 2096 h 16764"/>
                <a:gd name="connsiteX6" fmla="*/ 16625 w 16764"/>
                <a:gd name="connsiteY6" fmla="*/ 9360 h 16764"/>
                <a:gd name="connsiteX7" fmla="*/ 16625 w 16764"/>
                <a:gd name="connsiteY7" fmla="*/ 9360 h 16764"/>
                <a:gd name="connsiteX8" fmla="*/ 9360 w 16764"/>
                <a:gd name="connsiteY8" fmla="*/ 16625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64" h="16764">
                  <a:moveTo>
                    <a:pt x="9360" y="16625"/>
                  </a:moveTo>
                  <a:lnTo>
                    <a:pt x="9360" y="16625"/>
                  </a:lnTo>
                  <a:cubicBezTo>
                    <a:pt x="5449" y="16625"/>
                    <a:pt x="2096" y="13272"/>
                    <a:pt x="2096" y="9360"/>
                  </a:cubicBezTo>
                  <a:lnTo>
                    <a:pt x="2096" y="9360"/>
                  </a:lnTo>
                  <a:cubicBezTo>
                    <a:pt x="2096" y="5449"/>
                    <a:pt x="5449" y="2096"/>
                    <a:pt x="9360" y="2096"/>
                  </a:cubicBezTo>
                  <a:lnTo>
                    <a:pt x="9360" y="2096"/>
                  </a:lnTo>
                  <a:cubicBezTo>
                    <a:pt x="13272" y="2096"/>
                    <a:pt x="16625" y="5449"/>
                    <a:pt x="16625" y="9360"/>
                  </a:cubicBezTo>
                  <a:lnTo>
                    <a:pt x="16625" y="9360"/>
                  </a:lnTo>
                  <a:cubicBezTo>
                    <a:pt x="16625" y="13551"/>
                    <a:pt x="13551" y="16625"/>
                    <a:pt x="9360" y="16625"/>
                  </a:cubicBez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7" name="Forma libre 138">
              <a:extLst>
                <a:ext uri="{FF2B5EF4-FFF2-40B4-BE49-F238E27FC236}">
                  <a16:creationId xmlns:a16="http://schemas.microsoft.com/office/drawing/2014/main" id="{FE6FAC1B-4A77-F286-2D7C-AA549FF5DCB6}"/>
                </a:ext>
              </a:extLst>
            </p:cNvPr>
            <p:cNvSpPr/>
            <p:nvPr/>
          </p:nvSpPr>
          <p:spPr>
            <a:xfrm>
              <a:off x="7302245" y="2410265"/>
              <a:ext cx="81029" cy="8382"/>
            </a:xfrm>
            <a:custGeom>
              <a:avLst/>
              <a:gdLst>
                <a:gd name="connsiteX0" fmla="*/ 77257 w 81029"/>
                <a:gd name="connsiteY0" fmla="*/ 7684 h 8382"/>
                <a:gd name="connsiteX1" fmla="*/ 4890 w 81029"/>
                <a:gd name="connsiteY1" fmla="*/ 7684 h 8382"/>
                <a:gd name="connsiteX2" fmla="*/ 2096 w 81029"/>
                <a:gd name="connsiteY2" fmla="*/ 4890 h 8382"/>
                <a:gd name="connsiteX3" fmla="*/ 4890 w 81029"/>
                <a:gd name="connsiteY3" fmla="*/ 2096 h 8382"/>
                <a:gd name="connsiteX4" fmla="*/ 77257 w 81029"/>
                <a:gd name="connsiteY4" fmla="*/ 2096 h 8382"/>
                <a:gd name="connsiteX5" fmla="*/ 80051 w 81029"/>
                <a:gd name="connsiteY5" fmla="*/ 4890 h 8382"/>
                <a:gd name="connsiteX6" fmla="*/ 77257 w 81029"/>
                <a:gd name="connsiteY6" fmla="*/ 7684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029" h="8382">
                  <a:moveTo>
                    <a:pt x="77257" y="7684"/>
                  </a:moveTo>
                  <a:lnTo>
                    <a:pt x="4890" y="7684"/>
                  </a:lnTo>
                  <a:cubicBezTo>
                    <a:pt x="3493" y="7684"/>
                    <a:pt x="2096" y="6566"/>
                    <a:pt x="2096" y="4890"/>
                  </a:cubicBezTo>
                  <a:cubicBezTo>
                    <a:pt x="2096" y="3213"/>
                    <a:pt x="3213" y="2096"/>
                    <a:pt x="4890" y="2096"/>
                  </a:cubicBezTo>
                  <a:lnTo>
                    <a:pt x="77257" y="2096"/>
                  </a:lnTo>
                  <a:cubicBezTo>
                    <a:pt x="78654" y="2096"/>
                    <a:pt x="80051" y="3213"/>
                    <a:pt x="80051" y="4890"/>
                  </a:cubicBezTo>
                  <a:cubicBezTo>
                    <a:pt x="80051" y="6566"/>
                    <a:pt x="78654" y="7684"/>
                    <a:pt x="77257" y="7684"/>
                  </a:cubicBezTo>
                  <a:close/>
                </a:path>
              </a:pathLst>
            </a:custGeom>
            <a:solidFill>
              <a:srgbClr val="E6F2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8" name="Forma libre 139">
              <a:extLst>
                <a:ext uri="{FF2B5EF4-FFF2-40B4-BE49-F238E27FC236}">
                  <a16:creationId xmlns:a16="http://schemas.microsoft.com/office/drawing/2014/main" id="{B7C646F6-CF68-0857-C2A0-EA69DE0DD71A}"/>
                </a:ext>
              </a:extLst>
            </p:cNvPr>
            <p:cNvSpPr/>
            <p:nvPr/>
          </p:nvSpPr>
          <p:spPr>
            <a:xfrm>
              <a:off x="7164495" y="2446589"/>
              <a:ext cx="354852" cy="528087"/>
            </a:xfrm>
            <a:custGeom>
              <a:avLst/>
              <a:gdLst>
                <a:gd name="connsiteX0" fmla="*/ 2096 w 354852"/>
                <a:gd name="connsiteY0" fmla="*/ 2096 h 528087"/>
                <a:gd name="connsiteX1" fmla="*/ 354154 w 354852"/>
                <a:gd name="connsiteY1" fmla="*/ 2096 h 528087"/>
                <a:gd name="connsiteX2" fmla="*/ 354154 w 354852"/>
                <a:gd name="connsiteY2" fmla="*/ 527668 h 528087"/>
                <a:gd name="connsiteX3" fmla="*/ 2096 w 354852"/>
                <a:gd name="connsiteY3" fmla="*/ 527668 h 52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852" h="528087">
                  <a:moveTo>
                    <a:pt x="2096" y="2096"/>
                  </a:moveTo>
                  <a:lnTo>
                    <a:pt x="354154" y="2096"/>
                  </a:lnTo>
                  <a:lnTo>
                    <a:pt x="354154" y="527668"/>
                  </a:lnTo>
                  <a:lnTo>
                    <a:pt x="2096" y="527668"/>
                  </a:lnTo>
                  <a:close/>
                </a:path>
              </a:pathLst>
            </a:custGeom>
            <a:solidFill>
              <a:srgbClr val="D2EB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9" name="Forma libre 140">
              <a:extLst>
                <a:ext uri="{FF2B5EF4-FFF2-40B4-BE49-F238E27FC236}">
                  <a16:creationId xmlns:a16="http://schemas.microsoft.com/office/drawing/2014/main" id="{8377199C-364F-4738-FBA3-AB34266B2FE9}"/>
                </a:ext>
              </a:extLst>
            </p:cNvPr>
            <p:cNvSpPr/>
            <p:nvPr/>
          </p:nvSpPr>
          <p:spPr>
            <a:xfrm>
              <a:off x="7192716" y="2726000"/>
              <a:ext cx="67059" cy="22353"/>
            </a:xfrm>
            <a:custGeom>
              <a:avLst/>
              <a:gdLst>
                <a:gd name="connsiteX0" fmla="*/ 2096 w 67058"/>
                <a:gd name="connsiteY0" fmla="*/ 2096 h 22352"/>
                <a:gd name="connsiteX1" fmla="*/ 66081 w 67058"/>
                <a:gd name="connsiteY1" fmla="*/ 2096 h 22352"/>
                <a:gd name="connsiteX2" fmla="*/ 66081 w 67058"/>
                <a:gd name="connsiteY2" fmla="*/ 22213 h 22352"/>
                <a:gd name="connsiteX3" fmla="*/ 2096 w 67058"/>
                <a:gd name="connsiteY3" fmla="*/ 22213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58" h="22352">
                  <a:moveTo>
                    <a:pt x="2096" y="2096"/>
                  </a:moveTo>
                  <a:lnTo>
                    <a:pt x="66081" y="2096"/>
                  </a:lnTo>
                  <a:lnTo>
                    <a:pt x="66081" y="22213"/>
                  </a:lnTo>
                  <a:lnTo>
                    <a:pt x="2096" y="22213"/>
                  </a:lnTo>
                  <a:close/>
                </a:path>
              </a:pathLst>
            </a:custGeom>
            <a:solidFill>
              <a:srgbClr val="EDF6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0" name="Forma libre 141">
              <a:extLst>
                <a:ext uri="{FF2B5EF4-FFF2-40B4-BE49-F238E27FC236}">
                  <a16:creationId xmlns:a16="http://schemas.microsoft.com/office/drawing/2014/main" id="{1BFC6646-5820-54E5-E943-E76BFA948720}"/>
                </a:ext>
              </a:extLst>
            </p:cNvPr>
            <p:cNvSpPr/>
            <p:nvPr/>
          </p:nvSpPr>
          <p:spPr>
            <a:xfrm>
              <a:off x="7355612" y="2726000"/>
              <a:ext cx="67059" cy="22353"/>
            </a:xfrm>
            <a:custGeom>
              <a:avLst/>
              <a:gdLst>
                <a:gd name="connsiteX0" fmla="*/ 2096 w 67058"/>
                <a:gd name="connsiteY0" fmla="*/ 2096 h 22352"/>
                <a:gd name="connsiteX1" fmla="*/ 66081 w 67058"/>
                <a:gd name="connsiteY1" fmla="*/ 2096 h 22352"/>
                <a:gd name="connsiteX2" fmla="*/ 66081 w 67058"/>
                <a:gd name="connsiteY2" fmla="*/ 22213 h 22352"/>
                <a:gd name="connsiteX3" fmla="*/ 2096 w 67058"/>
                <a:gd name="connsiteY3" fmla="*/ 22213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58" h="22352">
                  <a:moveTo>
                    <a:pt x="2096" y="2096"/>
                  </a:moveTo>
                  <a:lnTo>
                    <a:pt x="66081" y="2096"/>
                  </a:lnTo>
                  <a:lnTo>
                    <a:pt x="66081" y="22213"/>
                  </a:lnTo>
                  <a:lnTo>
                    <a:pt x="2096" y="22213"/>
                  </a:lnTo>
                  <a:close/>
                </a:path>
              </a:pathLst>
            </a:custGeom>
            <a:solidFill>
              <a:srgbClr val="EDF6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1" name="Forma libre 142">
              <a:extLst>
                <a:ext uri="{FF2B5EF4-FFF2-40B4-BE49-F238E27FC236}">
                  <a16:creationId xmlns:a16="http://schemas.microsoft.com/office/drawing/2014/main" id="{5DE6A2A6-019A-E640-1E7B-ADEBAC220C69}"/>
                </a:ext>
              </a:extLst>
            </p:cNvPr>
            <p:cNvSpPr/>
            <p:nvPr/>
          </p:nvSpPr>
          <p:spPr>
            <a:xfrm>
              <a:off x="7274024" y="2726000"/>
              <a:ext cx="67059" cy="22353"/>
            </a:xfrm>
            <a:custGeom>
              <a:avLst/>
              <a:gdLst>
                <a:gd name="connsiteX0" fmla="*/ 2096 w 67058"/>
                <a:gd name="connsiteY0" fmla="*/ 2096 h 22352"/>
                <a:gd name="connsiteX1" fmla="*/ 66081 w 67058"/>
                <a:gd name="connsiteY1" fmla="*/ 2096 h 22352"/>
                <a:gd name="connsiteX2" fmla="*/ 66081 w 67058"/>
                <a:gd name="connsiteY2" fmla="*/ 22213 h 22352"/>
                <a:gd name="connsiteX3" fmla="*/ 2096 w 67058"/>
                <a:gd name="connsiteY3" fmla="*/ 22213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58" h="22352">
                  <a:moveTo>
                    <a:pt x="2096" y="2096"/>
                  </a:moveTo>
                  <a:lnTo>
                    <a:pt x="66081" y="2096"/>
                  </a:lnTo>
                  <a:lnTo>
                    <a:pt x="66081" y="22213"/>
                  </a:lnTo>
                  <a:lnTo>
                    <a:pt x="2096" y="22213"/>
                  </a:lnTo>
                  <a:close/>
                </a:path>
              </a:pathLst>
            </a:custGeom>
            <a:solidFill>
              <a:srgbClr val="EDF6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2" name="Forma libre 143">
              <a:extLst>
                <a:ext uri="{FF2B5EF4-FFF2-40B4-BE49-F238E27FC236}">
                  <a16:creationId xmlns:a16="http://schemas.microsoft.com/office/drawing/2014/main" id="{956ABAA5-D36F-E31D-195E-59B378D45CF4}"/>
                </a:ext>
              </a:extLst>
            </p:cNvPr>
            <p:cNvSpPr/>
            <p:nvPr/>
          </p:nvSpPr>
          <p:spPr>
            <a:xfrm>
              <a:off x="7231274" y="2762603"/>
              <a:ext cx="259852" cy="72647"/>
            </a:xfrm>
            <a:custGeom>
              <a:avLst/>
              <a:gdLst>
                <a:gd name="connsiteX0" fmla="*/ 2096 w 259852"/>
                <a:gd name="connsiteY0" fmla="*/ 2096 h 72646"/>
                <a:gd name="connsiteX1" fmla="*/ 259713 w 259852"/>
                <a:gd name="connsiteY1" fmla="*/ 2096 h 72646"/>
                <a:gd name="connsiteX2" fmla="*/ 259713 w 259852"/>
                <a:gd name="connsiteY2" fmla="*/ 72787 h 72646"/>
                <a:gd name="connsiteX3" fmla="*/ 2096 w 259852"/>
                <a:gd name="connsiteY3" fmla="*/ 72787 h 7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852" h="72646">
                  <a:moveTo>
                    <a:pt x="2096" y="2096"/>
                  </a:moveTo>
                  <a:lnTo>
                    <a:pt x="259713" y="2096"/>
                  </a:lnTo>
                  <a:lnTo>
                    <a:pt x="259713" y="72787"/>
                  </a:lnTo>
                  <a:lnTo>
                    <a:pt x="2096" y="72787"/>
                  </a:lnTo>
                  <a:close/>
                </a:path>
              </a:pathLst>
            </a:custGeom>
            <a:solidFill>
              <a:srgbClr val="EDF6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3" name="Forma libre 144">
              <a:extLst>
                <a:ext uri="{FF2B5EF4-FFF2-40B4-BE49-F238E27FC236}">
                  <a16:creationId xmlns:a16="http://schemas.microsoft.com/office/drawing/2014/main" id="{259FBEA6-B533-0000-69E8-DBA37CA7CF4D}"/>
                </a:ext>
              </a:extLst>
            </p:cNvPr>
            <p:cNvSpPr/>
            <p:nvPr/>
          </p:nvSpPr>
          <p:spPr>
            <a:xfrm>
              <a:off x="7427142" y="2772662"/>
              <a:ext cx="53088" cy="53088"/>
            </a:xfrm>
            <a:custGeom>
              <a:avLst/>
              <a:gdLst>
                <a:gd name="connsiteX0" fmla="*/ 2096 w 53088"/>
                <a:gd name="connsiteY0" fmla="*/ 2096 h 53088"/>
                <a:gd name="connsiteX1" fmla="*/ 52390 w 53088"/>
                <a:gd name="connsiteY1" fmla="*/ 2096 h 53088"/>
                <a:gd name="connsiteX2" fmla="*/ 52390 w 53088"/>
                <a:gd name="connsiteY2" fmla="*/ 52390 h 53088"/>
                <a:gd name="connsiteX3" fmla="*/ 2096 w 53088"/>
                <a:gd name="connsiteY3" fmla="*/ 52390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8" h="53088">
                  <a:moveTo>
                    <a:pt x="2096" y="2096"/>
                  </a:moveTo>
                  <a:lnTo>
                    <a:pt x="52390" y="2096"/>
                  </a:lnTo>
                  <a:lnTo>
                    <a:pt x="52390" y="52390"/>
                  </a:lnTo>
                  <a:lnTo>
                    <a:pt x="2096" y="52390"/>
                  </a:lnTo>
                  <a:close/>
                </a:path>
              </a:pathLst>
            </a:custGeom>
            <a:solidFill>
              <a:srgbClr val="D5EAE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4" name="Forma libre 145">
              <a:extLst>
                <a:ext uri="{FF2B5EF4-FFF2-40B4-BE49-F238E27FC236}">
                  <a16:creationId xmlns:a16="http://schemas.microsoft.com/office/drawing/2014/main" id="{7F82192E-9F5D-B599-9417-1DBCB819F40F}"/>
                </a:ext>
              </a:extLst>
            </p:cNvPr>
            <p:cNvSpPr/>
            <p:nvPr/>
          </p:nvSpPr>
          <p:spPr>
            <a:xfrm>
              <a:off x="7217863" y="2775735"/>
              <a:ext cx="111764" cy="13971"/>
            </a:xfrm>
            <a:custGeom>
              <a:avLst/>
              <a:gdLst>
                <a:gd name="connsiteX0" fmla="*/ 2096 w 111764"/>
                <a:gd name="connsiteY0" fmla="*/ 2096 h 13970"/>
                <a:gd name="connsiteX1" fmla="*/ 111066 w 111764"/>
                <a:gd name="connsiteY1" fmla="*/ 2096 h 13970"/>
                <a:gd name="connsiteX2" fmla="*/ 111066 w 111764"/>
                <a:gd name="connsiteY2" fmla="*/ 11875 h 13970"/>
                <a:gd name="connsiteX3" fmla="*/ 2096 w 111764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4" h="13970">
                  <a:moveTo>
                    <a:pt x="2096" y="2096"/>
                  </a:moveTo>
                  <a:lnTo>
                    <a:pt x="111066" y="2096"/>
                  </a:lnTo>
                  <a:lnTo>
                    <a:pt x="111066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ACD8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5" name="Forma libre 146">
              <a:extLst>
                <a:ext uri="{FF2B5EF4-FFF2-40B4-BE49-F238E27FC236}">
                  <a16:creationId xmlns:a16="http://schemas.microsoft.com/office/drawing/2014/main" id="{C2F91055-45BB-D16F-14F3-7D647397012A}"/>
                </a:ext>
              </a:extLst>
            </p:cNvPr>
            <p:cNvSpPr/>
            <p:nvPr/>
          </p:nvSpPr>
          <p:spPr>
            <a:xfrm>
              <a:off x="7217863" y="2793059"/>
              <a:ext cx="111764" cy="13971"/>
            </a:xfrm>
            <a:custGeom>
              <a:avLst/>
              <a:gdLst>
                <a:gd name="connsiteX0" fmla="*/ 2096 w 111764"/>
                <a:gd name="connsiteY0" fmla="*/ 2096 h 13970"/>
                <a:gd name="connsiteX1" fmla="*/ 111066 w 111764"/>
                <a:gd name="connsiteY1" fmla="*/ 2096 h 13970"/>
                <a:gd name="connsiteX2" fmla="*/ 111066 w 111764"/>
                <a:gd name="connsiteY2" fmla="*/ 11875 h 13970"/>
                <a:gd name="connsiteX3" fmla="*/ 2096 w 111764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4" h="13970">
                  <a:moveTo>
                    <a:pt x="2096" y="2096"/>
                  </a:moveTo>
                  <a:lnTo>
                    <a:pt x="111066" y="2096"/>
                  </a:lnTo>
                  <a:lnTo>
                    <a:pt x="111066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ACD8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6" name="Forma libre 147">
              <a:extLst>
                <a:ext uri="{FF2B5EF4-FFF2-40B4-BE49-F238E27FC236}">
                  <a16:creationId xmlns:a16="http://schemas.microsoft.com/office/drawing/2014/main" id="{16BBDAC3-2B87-2F40-A3CB-550771E4F195}"/>
                </a:ext>
              </a:extLst>
            </p:cNvPr>
            <p:cNvSpPr/>
            <p:nvPr/>
          </p:nvSpPr>
          <p:spPr>
            <a:xfrm>
              <a:off x="7217863" y="2810382"/>
              <a:ext cx="75441" cy="13971"/>
            </a:xfrm>
            <a:custGeom>
              <a:avLst/>
              <a:gdLst>
                <a:gd name="connsiteX0" fmla="*/ 2096 w 75441"/>
                <a:gd name="connsiteY0" fmla="*/ 2096 h 13970"/>
                <a:gd name="connsiteX1" fmla="*/ 75301 w 75441"/>
                <a:gd name="connsiteY1" fmla="*/ 2096 h 13970"/>
                <a:gd name="connsiteX2" fmla="*/ 75301 w 75441"/>
                <a:gd name="connsiteY2" fmla="*/ 11875 h 13970"/>
                <a:gd name="connsiteX3" fmla="*/ 2096 w 75441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3970">
                  <a:moveTo>
                    <a:pt x="2096" y="2096"/>
                  </a:moveTo>
                  <a:lnTo>
                    <a:pt x="75301" y="2096"/>
                  </a:lnTo>
                  <a:lnTo>
                    <a:pt x="75301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ACD8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7" name="Forma libre 148">
              <a:extLst>
                <a:ext uri="{FF2B5EF4-FFF2-40B4-BE49-F238E27FC236}">
                  <a16:creationId xmlns:a16="http://schemas.microsoft.com/office/drawing/2014/main" id="{64B5461E-660E-4849-AADB-8ABDBEEF8051}"/>
                </a:ext>
              </a:extLst>
            </p:cNvPr>
            <p:cNvSpPr/>
            <p:nvPr/>
          </p:nvSpPr>
          <p:spPr>
            <a:xfrm>
              <a:off x="7193275" y="2850897"/>
              <a:ext cx="190000" cy="92206"/>
            </a:xfrm>
            <a:custGeom>
              <a:avLst/>
              <a:gdLst>
                <a:gd name="connsiteX0" fmla="*/ 2096 w 189999"/>
                <a:gd name="connsiteY0" fmla="*/ 2096 h 92205"/>
                <a:gd name="connsiteX1" fmla="*/ 190419 w 189999"/>
                <a:gd name="connsiteY1" fmla="*/ 2096 h 92205"/>
                <a:gd name="connsiteX2" fmla="*/ 190419 w 189999"/>
                <a:gd name="connsiteY2" fmla="*/ 90390 h 92205"/>
                <a:gd name="connsiteX3" fmla="*/ 2096 w 189999"/>
                <a:gd name="connsiteY3" fmla="*/ 90390 h 9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999" h="92205">
                  <a:moveTo>
                    <a:pt x="2096" y="2096"/>
                  </a:moveTo>
                  <a:lnTo>
                    <a:pt x="190419" y="2096"/>
                  </a:lnTo>
                  <a:lnTo>
                    <a:pt x="190419" y="90390"/>
                  </a:lnTo>
                  <a:lnTo>
                    <a:pt x="2096" y="90390"/>
                  </a:lnTo>
                  <a:close/>
                </a:path>
              </a:pathLst>
            </a:custGeom>
            <a:solidFill>
              <a:srgbClr val="EDF6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8" name="Forma libre 149">
              <a:extLst>
                <a:ext uri="{FF2B5EF4-FFF2-40B4-BE49-F238E27FC236}">
                  <a16:creationId xmlns:a16="http://schemas.microsoft.com/office/drawing/2014/main" id="{EBED8FDF-A599-BA31-BD3B-7D2D700F6D28}"/>
                </a:ext>
              </a:extLst>
            </p:cNvPr>
            <p:cNvSpPr/>
            <p:nvPr/>
          </p:nvSpPr>
          <p:spPr>
            <a:xfrm>
              <a:off x="7217863" y="2864309"/>
              <a:ext cx="97794" cy="13971"/>
            </a:xfrm>
            <a:custGeom>
              <a:avLst/>
              <a:gdLst>
                <a:gd name="connsiteX0" fmla="*/ 2096 w 97793"/>
                <a:gd name="connsiteY0" fmla="*/ 2096 h 13970"/>
                <a:gd name="connsiteX1" fmla="*/ 98213 w 97793"/>
                <a:gd name="connsiteY1" fmla="*/ 2096 h 13970"/>
                <a:gd name="connsiteX2" fmla="*/ 98213 w 97793"/>
                <a:gd name="connsiteY2" fmla="*/ 11875 h 13970"/>
                <a:gd name="connsiteX3" fmla="*/ 2096 w 97793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93" h="13970">
                  <a:moveTo>
                    <a:pt x="2096" y="2096"/>
                  </a:moveTo>
                  <a:lnTo>
                    <a:pt x="98213" y="2096"/>
                  </a:lnTo>
                  <a:lnTo>
                    <a:pt x="98213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9" name="Forma libre 150">
              <a:extLst>
                <a:ext uri="{FF2B5EF4-FFF2-40B4-BE49-F238E27FC236}">
                  <a16:creationId xmlns:a16="http://schemas.microsoft.com/office/drawing/2014/main" id="{6316EB9C-612F-51BE-3720-8AF9C3231292}"/>
                </a:ext>
              </a:extLst>
            </p:cNvPr>
            <p:cNvSpPr/>
            <p:nvPr/>
          </p:nvSpPr>
          <p:spPr>
            <a:xfrm>
              <a:off x="7217863" y="2881353"/>
              <a:ext cx="75441" cy="13971"/>
            </a:xfrm>
            <a:custGeom>
              <a:avLst/>
              <a:gdLst>
                <a:gd name="connsiteX0" fmla="*/ 2096 w 75441"/>
                <a:gd name="connsiteY0" fmla="*/ 2096 h 13970"/>
                <a:gd name="connsiteX1" fmla="*/ 75301 w 75441"/>
                <a:gd name="connsiteY1" fmla="*/ 2096 h 13970"/>
                <a:gd name="connsiteX2" fmla="*/ 75301 w 75441"/>
                <a:gd name="connsiteY2" fmla="*/ 11875 h 13970"/>
                <a:gd name="connsiteX3" fmla="*/ 2096 w 75441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3970">
                  <a:moveTo>
                    <a:pt x="2096" y="2096"/>
                  </a:moveTo>
                  <a:lnTo>
                    <a:pt x="75301" y="2096"/>
                  </a:lnTo>
                  <a:lnTo>
                    <a:pt x="75301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0" name="Forma libre 151">
              <a:extLst>
                <a:ext uri="{FF2B5EF4-FFF2-40B4-BE49-F238E27FC236}">
                  <a16:creationId xmlns:a16="http://schemas.microsoft.com/office/drawing/2014/main" id="{53092E33-4DC7-44ED-7F61-F718D6498D7F}"/>
                </a:ext>
              </a:extLst>
            </p:cNvPr>
            <p:cNvSpPr/>
            <p:nvPr/>
          </p:nvSpPr>
          <p:spPr>
            <a:xfrm>
              <a:off x="7217863" y="2898676"/>
              <a:ext cx="53088" cy="13971"/>
            </a:xfrm>
            <a:custGeom>
              <a:avLst/>
              <a:gdLst>
                <a:gd name="connsiteX0" fmla="*/ 2096 w 53088"/>
                <a:gd name="connsiteY0" fmla="*/ 2096 h 13970"/>
                <a:gd name="connsiteX1" fmla="*/ 51551 w 53088"/>
                <a:gd name="connsiteY1" fmla="*/ 2096 h 13970"/>
                <a:gd name="connsiteX2" fmla="*/ 51551 w 53088"/>
                <a:gd name="connsiteY2" fmla="*/ 11875 h 13970"/>
                <a:gd name="connsiteX3" fmla="*/ 2096 w 53088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8" h="13970">
                  <a:moveTo>
                    <a:pt x="2096" y="2096"/>
                  </a:moveTo>
                  <a:lnTo>
                    <a:pt x="51551" y="2096"/>
                  </a:lnTo>
                  <a:lnTo>
                    <a:pt x="51551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1" name="Forma libre 152">
              <a:extLst>
                <a:ext uri="{FF2B5EF4-FFF2-40B4-BE49-F238E27FC236}">
                  <a16:creationId xmlns:a16="http://schemas.microsoft.com/office/drawing/2014/main" id="{C762E7B1-5434-71C3-1E46-08A152B2DC45}"/>
                </a:ext>
              </a:extLst>
            </p:cNvPr>
            <p:cNvSpPr/>
            <p:nvPr/>
          </p:nvSpPr>
          <p:spPr>
            <a:xfrm>
              <a:off x="7273466" y="2898676"/>
              <a:ext cx="33529" cy="13971"/>
            </a:xfrm>
            <a:custGeom>
              <a:avLst/>
              <a:gdLst>
                <a:gd name="connsiteX0" fmla="*/ 2096 w 33529"/>
                <a:gd name="connsiteY0" fmla="*/ 2096 h 13970"/>
                <a:gd name="connsiteX1" fmla="*/ 31434 w 33529"/>
                <a:gd name="connsiteY1" fmla="*/ 2096 h 13970"/>
                <a:gd name="connsiteX2" fmla="*/ 31434 w 33529"/>
                <a:gd name="connsiteY2" fmla="*/ 11875 h 13970"/>
                <a:gd name="connsiteX3" fmla="*/ 2096 w 33529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29" h="13970">
                  <a:moveTo>
                    <a:pt x="2096" y="2096"/>
                  </a:moveTo>
                  <a:lnTo>
                    <a:pt x="31434" y="2096"/>
                  </a:lnTo>
                  <a:lnTo>
                    <a:pt x="31434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ACD8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2" name="Forma libre 153">
              <a:extLst>
                <a:ext uri="{FF2B5EF4-FFF2-40B4-BE49-F238E27FC236}">
                  <a16:creationId xmlns:a16="http://schemas.microsoft.com/office/drawing/2014/main" id="{578F35C3-3B31-A7B9-2C34-946362D2A94C}"/>
                </a:ext>
              </a:extLst>
            </p:cNvPr>
            <p:cNvSpPr/>
            <p:nvPr/>
          </p:nvSpPr>
          <p:spPr>
            <a:xfrm>
              <a:off x="7217863" y="2916000"/>
              <a:ext cx="69853" cy="13971"/>
            </a:xfrm>
            <a:custGeom>
              <a:avLst/>
              <a:gdLst>
                <a:gd name="connsiteX0" fmla="*/ 2096 w 69852"/>
                <a:gd name="connsiteY0" fmla="*/ 2096 h 13970"/>
                <a:gd name="connsiteX1" fmla="*/ 68875 w 69852"/>
                <a:gd name="connsiteY1" fmla="*/ 2096 h 13970"/>
                <a:gd name="connsiteX2" fmla="*/ 68875 w 69852"/>
                <a:gd name="connsiteY2" fmla="*/ 11875 h 13970"/>
                <a:gd name="connsiteX3" fmla="*/ 2096 w 69852"/>
                <a:gd name="connsiteY3" fmla="*/ 1187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852" h="13970">
                  <a:moveTo>
                    <a:pt x="2096" y="2096"/>
                  </a:moveTo>
                  <a:lnTo>
                    <a:pt x="68875" y="2096"/>
                  </a:lnTo>
                  <a:lnTo>
                    <a:pt x="68875" y="11875"/>
                  </a:lnTo>
                  <a:lnTo>
                    <a:pt x="2096" y="11875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3" name="Forma libre 154">
              <a:extLst>
                <a:ext uri="{FF2B5EF4-FFF2-40B4-BE49-F238E27FC236}">
                  <a16:creationId xmlns:a16="http://schemas.microsoft.com/office/drawing/2014/main" id="{89E6844A-B48A-6A12-11FD-5C4FA7337707}"/>
                </a:ext>
              </a:extLst>
            </p:cNvPr>
            <p:cNvSpPr/>
            <p:nvPr/>
          </p:nvSpPr>
          <p:spPr>
            <a:xfrm>
              <a:off x="7162260" y="2479280"/>
              <a:ext cx="259852" cy="229117"/>
            </a:xfrm>
            <a:custGeom>
              <a:avLst/>
              <a:gdLst>
                <a:gd name="connsiteX0" fmla="*/ 2096 w 279411"/>
                <a:gd name="connsiteY0" fmla="*/ 2096 h 229117"/>
                <a:gd name="connsiteX1" fmla="*/ 279271 w 279411"/>
                <a:gd name="connsiteY1" fmla="*/ 2096 h 229117"/>
                <a:gd name="connsiteX2" fmla="*/ 279271 w 279411"/>
                <a:gd name="connsiteY2" fmla="*/ 228139 h 229117"/>
                <a:gd name="connsiteX3" fmla="*/ 2096 w 279411"/>
                <a:gd name="connsiteY3" fmla="*/ 228139 h 22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11" h="229117">
                  <a:moveTo>
                    <a:pt x="2096" y="2096"/>
                  </a:moveTo>
                  <a:lnTo>
                    <a:pt x="279271" y="2096"/>
                  </a:lnTo>
                  <a:lnTo>
                    <a:pt x="279271" y="228139"/>
                  </a:lnTo>
                  <a:lnTo>
                    <a:pt x="2096" y="228139"/>
                  </a:lnTo>
                  <a:close/>
                </a:path>
              </a:pathLst>
            </a:custGeom>
            <a:solidFill>
              <a:srgbClr val="FFE1AB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4" name="Forma libre 155">
              <a:extLst>
                <a:ext uri="{FF2B5EF4-FFF2-40B4-BE49-F238E27FC236}">
                  <a16:creationId xmlns:a16="http://schemas.microsoft.com/office/drawing/2014/main" id="{5B7B3A81-D039-0BF2-EC23-A3006AA88BA2}"/>
                </a:ext>
              </a:extLst>
            </p:cNvPr>
            <p:cNvSpPr/>
            <p:nvPr/>
          </p:nvSpPr>
          <p:spPr>
            <a:xfrm>
              <a:off x="7235745" y="2522030"/>
              <a:ext cx="145294" cy="145294"/>
            </a:xfrm>
            <a:custGeom>
              <a:avLst/>
              <a:gdLst>
                <a:gd name="connsiteX0" fmla="*/ 144036 w 145293"/>
                <a:gd name="connsiteY0" fmla="*/ 73066 h 145293"/>
                <a:gd name="connsiteX1" fmla="*/ 73066 w 145293"/>
                <a:gd name="connsiteY1" fmla="*/ 144036 h 145293"/>
                <a:gd name="connsiteX2" fmla="*/ 2096 w 145293"/>
                <a:gd name="connsiteY2" fmla="*/ 73066 h 145293"/>
                <a:gd name="connsiteX3" fmla="*/ 73066 w 145293"/>
                <a:gd name="connsiteY3" fmla="*/ 2096 h 145293"/>
                <a:gd name="connsiteX4" fmla="*/ 144036 w 145293"/>
                <a:gd name="connsiteY4" fmla="*/ 73066 h 14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293" h="145293">
                  <a:moveTo>
                    <a:pt x="144036" y="73066"/>
                  </a:moveTo>
                  <a:cubicBezTo>
                    <a:pt x="144036" y="112262"/>
                    <a:pt x="112262" y="144036"/>
                    <a:pt x="73066" y="144036"/>
                  </a:cubicBezTo>
                  <a:cubicBezTo>
                    <a:pt x="33870" y="144036"/>
                    <a:pt x="2096" y="112262"/>
                    <a:pt x="2096" y="73066"/>
                  </a:cubicBezTo>
                  <a:cubicBezTo>
                    <a:pt x="2096" y="33870"/>
                    <a:pt x="33870" y="2096"/>
                    <a:pt x="73066" y="2096"/>
                  </a:cubicBezTo>
                  <a:cubicBezTo>
                    <a:pt x="112262" y="2096"/>
                    <a:pt x="144036" y="33870"/>
                    <a:pt x="144036" y="73066"/>
                  </a:cubicBezTo>
                  <a:close/>
                </a:path>
              </a:pathLst>
            </a:custGeom>
            <a:solidFill>
              <a:srgbClr val="FCC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5" name="Forma libre 156">
              <a:extLst>
                <a:ext uri="{FF2B5EF4-FFF2-40B4-BE49-F238E27FC236}">
                  <a16:creationId xmlns:a16="http://schemas.microsoft.com/office/drawing/2014/main" id="{4B38E8D7-E842-906D-BCAD-C984BFDF5171}"/>
                </a:ext>
              </a:extLst>
            </p:cNvPr>
            <p:cNvSpPr/>
            <p:nvPr/>
          </p:nvSpPr>
          <p:spPr>
            <a:xfrm>
              <a:off x="7253069" y="2538795"/>
              <a:ext cx="108970" cy="111764"/>
            </a:xfrm>
            <a:custGeom>
              <a:avLst/>
              <a:gdLst>
                <a:gd name="connsiteX0" fmla="*/ 109389 w 108970"/>
                <a:gd name="connsiteY0" fmla="*/ 56301 h 111764"/>
                <a:gd name="connsiteX1" fmla="*/ 87595 w 108970"/>
                <a:gd name="connsiteY1" fmla="*/ 99610 h 111764"/>
                <a:gd name="connsiteX2" fmla="*/ 74463 w 108970"/>
                <a:gd name="connsiteY2" fmla="*/ 106595 h 111764"/>
                <a:gd name="connsiteX3" fmla="*/ 68037 w 108970"/>
                <a:gd name="connsiteY3" fmla="*/ 108551 h 111764"/>
                <a:gd name="connsiteX4" fmla="*/ 64125 w 108970"/>
                <a:gd name="connsiteY4" fmla="*/ 109390 h 111764"/>
                <a:gd name="connsiteX5" fmla="*/ 55743 w 108970"/>
                <a:gd name="connsiteY5" fmla="*/ 109948 h 111764"/>
                <a:gd name="connsiteX6" fmla="*/ 39816 w 108970"/>
                <a:gd name="connsiteY6" fmla="*/ 107434 h 111764"/>
                <a:gd name="connsiteX7" fmla="*/ 2096 w 108970"/>
                <a:gd name="connsiteY7" fmla="*/ 56022 h 111764"/>
                <a:gd name="connsiteX8" fmla="*/ 7404 w 108970"/>
                <a:gd name="connsiteY8" fmla="*/ 32551 h 111764"/>
                <a:gd name="connsiteX9" fmla="*/ 26125 w 108970"/>
                <a:gd name="connsiteY9" fmla="*/ 11037 h 111764"/>
                <a:gd name="connsiteX10" fmla="*/ 31993 w 108970"/>
                <a:gd name="connsiteY10" fmla="*/ 7684 h 111764"/>
                <a:gd name="connsiteX11" fmla="*/ 45963 w 108970"/>
                <a:gd name="connsiteY11" fmla="*/ 2934 h 111764"/>
                <a:gd name="connsiteX12" fmla="*/ 55743 w 108970"/>
                <a:gd name="connsiteY12" fmla="*/ 2096 h 111764"/>
                <a:gd name="connsiteX13" fmla="*/ 105757 w 108970"/>
                <a:gd name="connsiteY13" fmla="*/ 36463 h 111764"/>
                <a:gd name="connsiteX14" fmla="*/ 109389 w 108970"/>
                <a:gd name="connsiteY14" fmla="*/ 56301 h 11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970" h="111764">
                  <a:moveTo>
                    <a:pt x="109389" y="56301"/>
                  </a:moveTo>
                  <a:cubicBezTo>
                    <a:pt x="109389" y="74184"/>
                    <a:pt x="100728" y="89831"/>
                    <a:pt x="87595" y="99610"/>
                  </a:cubicBezTo>
                  <a:cubicBezTo>
                    <a:pt x="83684" y="102404"/>
                    <a:pt x="79213" y="104919"/>
                    <a:pt x="74463" y="106595"/>
                  </a:cubicBezTo>
                  <a:cubicBezTo>
                    <a:pt x="72507" y="107434"/>
                    <a:pt x="70272" y="107992"/>
                    <a:pt x="68037" y="108551"/>
                  </a:cubicBezTo>
                  <a:cubicBezTo>
                    <a:pt x="66640" y="108831"/>
                    <a:pt x="65242" y="109110"/>
                    <a:pt x="64125" y="109390"/>
                  </a:cubicBezTo>
                  <a:cubicBezTo>
                    <a:pt x="61331" y="109948"/>
                    <a:pt x="58537" y="109948"/>
                    <a:pt x="55743" y="109948"/>
                  </a:cubicBezTo>
                  <a:cubicBezTo>
                    <a:pt x="50154" y="109948"/>
                    <a:pt x="44845" y="109110"/>
                    <a:pt x="39816" y="107434"/>
                  </a:cubicBezTo>
                  <a:cubicBezTo>
                    <a:pt x="18022" y="100728"/>
                    <a:pt x="2096" y="80051"/>
                    <a:pt x="2096" y="56022"/>
                  </a:cubicBezTo>
                  <a:cubicBezTo>
                    <a:pt x="2096" y="47640"/>
                    <a:pt x="4051" y="39816"/>
                    <a:pt x="7404" y="32551"/>
                  </a:cubicBezTo>
                  <a:cubicBezTo>
                    <a:pt x="11596" y="23890"/>
                    <a:pt x="18022" y="16346"/>
                    <a:pt x="26125" y="11037"/>
                  </a:cubicBezTo>
                  <a:cubicBezTo>
                    <a:pt x="28081" y="9640"/>
                    <a:pt x="30037" y="8522"/>
                    <a:pt x="31993" y="7684"/>
                  </a:cubicBezTo>
                  <a:cubicBezTo>
                    <a:pt x="36463" y="5449"/>
                    <a:pt x="41213" y="3772"/>
                    <a:pt x="45963" y="2934"/>
                  </a:cubicBezTo>
                  <a:cubicBezTo>
                    <a:pt x="49316" y="2375"/>
                    <a:pt x="52390" y="2096"/>
                    <a:pt x="55743" y="2096"/>
                  </a:cubicBezTo>
                  <a:cubicBezTo>
                    <a:pt x="78654" y="2096"/>
                    <a:pt x="98213" y="16346"/>
                    <a:pt x="105757" y="36463"/>
                  </a:cubicBezTo>
                  <a:cubicBezTo>
                    <a:pt x="108272" y="42890"/>
                    <a:pt x="109389" y="49595"/>
                    <a:pt x="109389" y="56301"/>
                  </a:cubicBezTo>
                  <a:close/>
                </a:path>
              </a:pathLst>
            </a:custGeom>
            <a:solidFill>
              <a:srgbClr val="EFF4F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6" name="Forma libre 157">
              <a:extLst>
                <a:ext uri="{FF2B5EF4-FFF2-40B4-BE49-F238E27FC236}">
                  <a16:creationId xmlns:a16="http://schemas.microsoft.com/office/drawing/2014/main" id="{FD5AC90B-B348-F1E9-DB3A-CAB05AC1E56C}"/>
                </a:ext>
              </a:extLst>
            </p:cNvPr>
            <p:cNvSpPr/>
            <p:nvPr/>
          </p:nvSpPr>
          <p:spPr>
            <a:xfrm>
              <a:off x="7300568" y="2552765"/>
              <a:ext cx="13971" cy="50294"/>
            </a:xfrm>
            <a:custGeom>
              <a:avLst/>
              <a:gdLst>
                <a:gd name="connsiteX0" fmla="*/ 8243 w 13970"/>
                <a:gd name="connsiteY0" fmla="*/ 48757 h 50294"/>
                <a:gd name="connsiteX1" fmla="*/ 2096 w 13970"/>
                <a:gd name="connsiteY1" fmla="*/ 42610 h 50294"/>
                <a:gd name="connsiteX2" fmla="*/ 2096 w 13970"/>
                <a:gd name="connsiteY2" fmla="*/ 8243 h 50294"/>
                <a:gd name="connsiteX3" fmla="*/ 8243 w 13970"/>
                <a:gd name="connsiteY3" fmla="*/ 2096 h 50294"/>
                <a:gd name="connsiteX4" fmla="*/ 14390 w 13970"/>
                <a:gd name="connsiteY4" fmla="*/ 8243 h 50294"/>
                <a:gd name="connsiteX5" fmla="*/ 14390 w 13970"/>
                <a:gd name="connsiteY5" fmla="*/ 42610 h 50294"/>
                <a:gd name="connsiteX6" fmla="*/ 8243 w 13970"/>
                <a:gd name="connsiteY6" fmla="*/ 48757 h 5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70" h="50294">
                  <a:moveTo>
                    <a:pt x="8243" y="48757"/>
                  </a:moveTo>
                  <a:cubicBezTo>
                    <a:pt x="4890" y="48757"/>
                    <a:pt x="2096" y="45963"/>
                    <a:pt x="2096" y="42610"/>
                  </a:cubicBezTo>
                  <a:lnTo>
                    <a:pt x="2096" y="8243"/>
                  </a:lnTo>
                  <a:cubicBezTo>
                    <a:pt x="2096" y="4890"/>
                    <a:pt x="4890" y="2096"/>
                    <a:pt x="8243" y="2096"/>
                  </a:cubicBezTo>
                  <a:cubicBezTo>
                    <a:pt x="11596" y="2096"/>
                    <a:pt x="14390" y="4890"/>
                    <a:pt x="14390" y="8243"/>
                  </a:cubicBezTo>
                  <a:lnTo>
                    <a:pt x="14390" y="42610"/>
                  </a:lnTo>
                  <a:cubicBezTo>
                    <a:pt x="14390" y="45963"/>
                    <a:pt x="11596" y="48757"/>
                    <a:pt x="8243" y="48757"/>
                  </a:cubicBezTo>
                  <a:close/>
                </a:path>
              </a:pathLst>
            </a:custGeom>
            <a:solidFill>
              <a:srgbClr val="C1D6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7" name="Forma libre 158">
              <a:extLst>
                <a:ext uri="{FF2B5EF4-FFF2-40B4-BE49-F238E27FC236}">
                  <a16:creationId xmlns:a16="http://schemas.microsoft.com/office/drawing/2014/main" id="{420BCBC6-3EC8-D4C3-17FA-69B8EA5A91ED}"/>
                </a:ext>
              </a:extLst>
            </p:cNvPr>
            <p:cNvSpPr/>
            <p:nvPr/>
          </p:nvSpPr>
          <p:spPr>
            <a:xfrm>
              <a:off x="7300422" y="2575810"/>
              <a:ext cx="33529" cy="25147"/>
            </a:xfrm>
            <a:custGeom>
              <a:avLst/>
              <a:gdLst>
                <a:gd name="connsiteX0" fmla="*/ 8389 w 33529"/>
                <a:gd name="connsiteY0" fmla="*/ 25712 h 25147"/>
                <a:gd name="connsiteX1" fmla="*/ 3080 w 33529"/>
                <a:gd name="connsiteY1" fmla="*/ 22918 h 25147"/>
                <a:gd name="connsiteX2" fmla="*/ 5036 w 33529"/>
                <a:gd name="connsiteY2" fmla="*/ 14256 h 25147"/>
                <a:gd name="connsiteX3" fmla="*/ 22918 w 33529"/>
                <a:gd name="connsiteY3" fmla="*/ 3080 h 25147"/>
                <a:gd name="connsiteX4" fmla="*/ 31580 w 33529"/>
                <a:gd name="connsiteY4" fmla="*/ 5036 h 25147"/>
                <a:gd name="connsiteX5" fmla="*/ 29624 w 33529"/>
                <a:gd name="connsiteY5" fmla="*/ 13697 h 25147"/>
                <a:gd name="connsiteX6" fmla="*/ 11742 w 33529"/>
                <a:gd name="connsiteY6" fmla="*/ 24874 h 25147"/>
                <a:gd name="connsiteX7" fmla="*/ 8389 w 33529"/>
                <a:gd name="connsiteY7" fmla="*/ 25712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9" h="25147">
                  <a:moveTo>
                    <a:pt x="8389" y="25712"/>
                  </a:moveTo>
                  <a:cubicBezTo>
                    <a:pt x="6433" y="25712"/>
                    <a:pt x="4197" y="24594"/>
                    <a:pt x="3080" y="22918"/>
                  </a:cubicBezTo>
                  <a:cubicBezTo>
                    <a:pt x="1124" y="20124"/>
                    <a:pt x="2242" y="16212"/>
                    <a:pt x="5036" y="14256"/>
                  </a:cubicBezTo>
                  <a:lnTo>
                    <a:pt x="22918" y="3080"/>
                  </a:lnTo>
                  <a:cubicBezTo>
                    <a:pt x="25712" y="1124"/>
                    <a:pt x="29624" y="2242"/>
                    <a:pt x="31580" y="5036"/>
                  </a:cubicBezTo>
                  <a:cubicBezTo>
                    <a:pt x="33536" y="7830"/>
                    <a:pt x="32418" y="11742"/>
                    <a:pt x="29624" y="13697"/>
                  </a:cubicBezTo>
                  <a:lnTo>
                    <a:pt x="11742" y="24874"/>
                  </a:lnTo>
                  <a:cubicBezTo>
                    <a:pt x="10624" y="25433"/>
                    <a:pt x="9506" y="25712"/>
                    <a:pt x="8389" y="25712"/>
                  </a:cubicBezTo>
                  <a:close/>
                </a:path>
              </a:pathLst>
            </a:custGeom>
            <a:solidFill>
              <a:srgbClr val="C1D6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8" name="Forma libre 159">
              <a:extLst>
                <a:ext uri="{FF2B5EF4-FFF2-40B4-BE49-F238E27FC236}">
                  <a16:creationId xmlns:a16="http://schemas.microsoft.com/office/drawing/2014/main" id="{AA597BA3-4787-CB36-74D4-D28988F56686}"/>
                </a:ext>
              </a:extLst>
            </p:cNvPr>
            <p:cNvSpPr/>
            <p:nvPr/>
          </p:nvSpPr>
          <p:spPr>
            <a:xfrm>
              <a:off x="7164495" y="2446589"/>
              <a:ext cx="248676" cy="248676"/>
            </a:xfrm>
            <a:custGeom>
              <a:avLst/>
              <a:gdLst>
                <a:gd name="connsiteX0" fmla="*/ 247977 w 248675"/>
                <a:gd name="connsiteY0" fmla="*/ 2096 h 248675"/>
                <a:gd name="connsiteX1" fmla="*/ 2096 w 248675"/>
                <a:gd name="connsiteY1" fmla="*/ 247698 h 248675"/>
                <a:gd name="connsiteX2" fmla="*/ 2096 w 248675"/>
                <a:gd name="connsiteY2" fmla="*/ 115816 h 248675"/>
                <a:gd name="connsiteX3" fmla="*/ 115816 w 248675"/>
                <a:gd name="connsiteY3" fmla="*/ 2096 h 24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75" h="248675">
                  <a:moveTo>
                    <a:pt x="247977" y="2096"/>
                  </a:moveTo>
                  <a:lnTo>
                    <a:pt x="2096" y="247698"/>
                  </a:lnTo>
                  <a:lnTo>
                    <a:pt x="2096" y="115816"/>
                  </a:lnTo>
                  <a:lnTo>
                    <a:pt x="115816" y="2096"/>
                  </a:lnTo>
                  <a:close/>
                </a:path>
              </a:pathLst>
            </a:custGeom>
            <a:solidFill>
              <a:srgbClr val="F6FBFD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9" name="Forma libre 160">
              <a:extLst>
                <a:ext uri="{FF2B5EF4-FFF2-40B4-BE49-F238E27FC236}">
                  <a16:creationId xmlns:a16="http://schemas.microsoft.com/office/drawing/2014/main" id="{4884CEFD-5484-C46B-EC55-3174C058234D}"/>
                </a:ext>
              </a:extLst>
            </p:cNvPr>
            <p:cNvSpPr/>
            <p:nvPr/>
          </p:nvSpPr>
          <p:spPr>
            <a:xfrm>
              <a:off x="7164495" y="2446589"/>
              <a:ext cx="340882" cy="340882"/>
            </a:xfrm>
            <a:custGeom>
              <a:avLst/>
              <a:gdLst>
                <a:gd name="connsiteX0" fmla="*/ 339904 w 340881"/>
                <a:gd name="connsiteY0" fmla="*/ 2096 h 340881"/>
                <a:gd name="connsiteX1" fmla="*/ 2096 w 340881"/>
                <a:gd name="connsiteY1" fmla="*/ 339904 h 340881"/>
                <a:gd name="connsiteX2" fmla="*/ 2096 w 340881"/>
                <a:gd name="connsiteY2" fmla="*/ 273683 h 340881"/>
                <a:gd name="connsiteX3" fmla="*/ 273683 w 340881"/>
                <a:gd name="connsiteY3" fmla="*/ 2096 h 340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881" h="340881">
                  <a:moveTo>
                    <a:pt x="339904" y="2096"/>
                  </a:moveTo>
                  <a:lnTo>
                    <a:pt x="2096" y="339904"/>
                  </a:lnTo>
                  <a:lnTo>
                    <a:pt x="2096" y="273683"/>
                  </a:lnTo>
                  <a:lnTo>
                    <a:pt x="273683" y="2096"/>
                  </a:lnTo>
                  <a:close/>
                </a:path>
              </a:pathLst>
            </a:custGeom>
            <a:solidFill>
              <a:srgbClr val="F6FBFD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0" name="Forma libre 161">
              <a:extLst>
                <a:ext uri="{FF2B5EF4-FFF2-40B4-BE49-F238E27FC236}">
                  <a16:creationId xmlns:a16="http://schemas.microsoft.com/office/drawing/2014/main" id="{B5B30728-D085-29CD-DB3A-01903E456FC2}"/>
                </a:ext>
              </a:extLst>
            </p:cNvPr>
            <p:cNvSpPr/>
            <p:nvPr/>
          </p:nvSpPr>
          <p:spPr>
            <a:xfrm>
              <a:off x="7400598" y="2850897"/>
              <a:ext cx="139706" cy="139706"/>
            </a:xfrm>
            <a:custGeom>
              <a:avLst/>
              <a:gdLst>
                <a:gd name="connsiteX0" fmla="*/ 2096 w 139705"/>
                <a:gd name="connsiteY0" fmla="*/ 2096 h 139705"/>
                <a:gd name="connsiteX1" fmla="*/ 138448 w 139705"/>
                <a:gd name="connsiteY1" fmla="*/ 2096 h 139705"/>
                <a:gd name="connsiteX2" fmla="*/ 138448 w 139705"/>
                <a:gd name="connsiteY2" fmla="*/ 138448 h 139705"/>
                <a:gd name="connsiteX3" fmla="*/ 2096 w 139705"/>
                <a:gd name="connsiteY3" fmla="*/ 138448 h 13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705" h="139705">
                  <a:moveTo>
                    <a:pt x="2096" y="2096"/>
                  </a:moveTo>
                  <a:lnTo>
                    <a:pt x="138448" y="2096"/>
                  </a:lnTo>
                  <a:lnTo>
                    <a:pt x="138448" y="138448"/>
                  </a:lnTo>
                  <a:lnTo>
                    <a:pt x="2096" y="138448"/>
                  </a:lnTo>
                  <a:close/>
                </a:path>
              </a:pathLst>
            </a:custGeom>
            <a:solidFill>
              <a:srgbClr val="9FD2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1" name="Forma libre 162">
              <a:extLst>
                <a:ext uri="{FF2B5EF4-FFF2-40B4-BE49-F238E27FC236}">
                  <a16:creationId xmlns:a16="http://schemas.microsoft.com/office/drawing/2014/main" id="{2B37E51C-1762-E7EA-9DDD-4143EF3E0188}"/>
                </a:ext>
              </a:extLst>
            </p:cNvPr>
            <p:cNvSpPr/>
            <p:nvPr/>
          </p:nvSpPr>
          <p:spPr>
            <a:xfrm>
              <a:off x="7451171" y="2880235"/>
              <a:ext cx="36323" cy="47500"/>
            </a:xfrm>
            <a:custGeom>
              <a:avLst/>
              <a:gdLst>
                <a:gd name="connsiteX0" fmla="*/ 19419 w 36323"/>
                <a:gd name="connsiteY0" fmla="*/ 47081 h 47499"/>
                <a:gd name="connsiteX1" fmla="*/ 19419 w 36323"/>
                <a:gd name="connsiteY1" fmla="*/ 47081 h 47499"/>
                <a:gd name="connsiteX2" fmla="*/ 2096 w 36323"/>
                <a:gd name="connsiteY2" fmla="*/ 29757 h 47499"/>
                <a:gd name="connsiteX3" fmla="*/ 2096 w 36323"/>
                <a:gd name="connsiteY3" fmla="*/ 19419 h 47499"/>
                <a:gd name="connsiteX4" fmla="*/ 19419 w 36323"/>
                <a:gd name="connsiteY4" fmla="*/ 2096 h 47499"/>
                <a:gd name="connsiteX5" fmla="*/ 19419 w 36323"/>
                <a:gd name="connsiteY5" fmla="*/ 2096 h 47499"/>
                <a:gd name="connsiteX6" fmla="*/ 36743 w 36323"/>
                <a:gd name="connsiteY6" fmla="*/ 19419 h 47499"/>
                <a:gd name="connsiteX7" fmla="*/ 36743 w 36323"/>
                <a:gd name="connsiteY7" fmla="*/ 29757 h 47499"/>
                <a:gd name="connsiteX8" fmla="*/ 19419 w 36323"/>
                <a:gd name="connsiteY8" fmla="*/ 47081 h 4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23" h="47499">
                  <a:moveTo>
                    <a:pt x="19419" y="47081"/>
                  </a:moveTo>
                  <a:lnTo>
                    <a:pt x="19419" y="47081"/>
                  </a:lnTo>
                  <a:cubicBezTo>
                    <a:pt x="9919" y="47081"/>
                    <a:pt x="2096" y="39257"/>
                    <a:pt x="2096" y="29757"/>
                  </a:cubicBezTo>
                  <a:lnTo>
                    <a:pt x="2096" y="19419"/>
                  </a:lnTo>
                  <a:cubicBezTo>
                    <a:pt x="2096" y="9919"/>
                    <a:pt x="9919" y="2096"/>
                    <a:pt x="19419" y="2096"/>
                  </a:cubicBezTo>
                  <a:lnTo>
                    <a:pt x="19419" y="2096"/>
                  </a:lnTo>
                  <a:cubicBezTo>
                    <a:pt x="28919" y="2096"/>
                    <a:pt x="36743" y="9919"/>
                    <a:pt x="36743" y="19419"/>
                  </a:cubicBezTo>
                  <a:lnTo>
                    <a:pt x="36743" y="29757"/>
                  </a:lnTo>
                  <a:cubicBezTo>
                    <a:pt x="37022" y="39257"/>
                    <a:pt x="29198" y="47081"/>
                    <a:pt x="19419" y="47081"/>
                  </a:cubicBezTo>
                  <a:close/>
                </a:path>
              </a:pathLst>
            </a:custGeom>
            <a:solidFill>
              <a:srgbClr val="F8FC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2" name="Forma libre 163">
              <a:extLst>
                <a:ext uri="{FF2B5EF4-FFF2-40B4-BE49-F238E27FC236}">
                  <a16:creationId xmlns:a16="http://schemas.microsoft.com/office/drawing/2014/main" id="{6FAF2609-1F1A-3EB9-E3A3-30B3001804A4}"/>
                </a:ext>
              </a:extLst>
            </p:cNvPr>
            <p:cNvSpPr/>
            <p:nvPr/>
          </p:nvSpPr>
          <p:spPr>
            <a:xfrm>
              <a:off x="7430099" y="2916279"/>
              <a:ext cx="78235" cy="44706"/>
            </a:xfrm>
            <a:custGeom>
              <a:avLst/>
              <a:gdLst>
                <a:gd name="connsiteX0" fmla="*/ 40491 w 78235"/>
                <a:gd name="connsiteY0" fmla="*/ 2096 h 44705"/>
                <a:gd name="connsiteX1" fmla="*/ 3329 w 78235"/>
                <a:gd name="connsiteY1" fmla="*/ 25566 h 44705"/>
                <a:gd name="connsiteX2" fmla="*/ 14226 w 78235"/>
                <a:gd name="connsiteY2" fmla="*/ 43169 h 44705"/>
                <a:gd name="connsiteX3" fmla="*/ 66197 w 78235"/>
                <a:gd name="connsiteY3" fmla="*/ 43169 h 44705"/>
                <a:gd name="connsiteX4" fmla="*/ 77094 w 78235"/>
                <a:gd name="connsiteY4" fmla="*/ 25566 h 44705"/>
                <a:gd name="connsiteX5" fmla="*/ 40491 w 78235"/>
                <a:gd name="connsiteY5" fmla="*/ 2096 h 4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35" h="44705">
                  <a:moveTo>
                    <a:pt x="40491" y="2096"/>
                  </a:moveTo>
                  <a:cubicBezTo>
                    <a:pt x="24006" y="2096"/>
                    <a:pt x="10035" y="11596"/>
                    <a:pt x="3329" y="25566"/>
                  </a:cubicBezTo>
                  <a:cubicBezTo>
                    <a:pt x="-583" y="33669"/>
                    <a:pt x="5285" y="43169"/>
                    <a:pt x="14226" y="43169"/>
                  </a:cubicBezTo>
                  <a:lnTo>
                    <a:pt x="66197" y="43169"/>
                  </a:lnTo>
                  <a:cubicBezTo>
                    <a:pt x="75138" y="43169"/>
                    <a:pt x="81006" y="33669"/>
                    <a:pt x="77094" y="25566"/>
                  </a:cubicBezTo>
                  <a:cubicBezTo>
                    <a:pt x="71226" y="11596"/>
                    <a:pt x="56976" y="2096"/>
                    <a:pt x="40491" y="2096"/>
                  </a:cubicBezTo>
                  <a:close/>
                </a:path>
              </a:pathLst>
            </a:custGeom>
            <a:solidFill>
              <a:srgbClr val="F8FC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3" name="Forma libre 164">
              <a:extLst>
                <a:ext uri="{FF2B5EF4-FFF2-40B4-BE49-F238E27FC236}">
                  <a16:creationId xmlns:a16="http://schemas.microsoft.com/office/drawing/2014/main" id="{DA8531BE-834C-83E1-12FF-3A7800E6DF7B}"/>
                </a:ext>
              </a:extLst>
            </p:cNvPr>
            <p:cNvSpPr/>
            <p:nvPr/>
          </p:nvSpPr>
          <p:spPr>
            <a:xfrm>
              <a:off x="7444745" y="2479280"/>
              <a:ext cx="44706" cy="271029"/>
            </a:xfrm>
            <a:custGeom>
              <a:avLst/>
              <a:gdLst>
                <a:gd name="connsiteX0" fmla="*/ 2096 w 44705"/>
                <a:gd name="connsiteY0" fmla="*/ 2096 h 271028"/>
                <a:gd name="connsiteX1" fmla="*/ 42610 w 44705"/>
                <a:gd name="connsiteY1" fmla="*/ 2096 h 271028"/>
                <a:gd name="connsiteX2" fmla="*/ 42610 w 44705"/>
                <a:gd name="connsiteY2" fmla="*/ 268933 h 271028"/>
                <a:gd name="connsiteX3" fmla="*/ 2096 w 44705"/>
                <a:gd name="connsiteY3" fmla="*/ 268933 h 27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05" h="271028">
                  <a:moveTo>
                    <a:pt x="2096" y="2096"/>
                  </a:moveTo>
                  <a:lnTo>
                    <a:pt x="42610" y="2096"/>
                  </a:lnTo>
                  <a:lnTo>
                    <a:pt x="42610" y="268933"/>
                  </a:lnTo>
                  <a:lnTo>
                    <a:pt x="2096" y="268933"/>
                  </a:lnTo>
                  <a:close/>
                </a:path>
              </a:pathLst>
            </a:custGeom>
            <a:solidFill>
              <a:srgbClr val="9FD2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4" name="Forma libre 165">
              <a:extLst>
                <a:ext uri="{FF2B5EF4-FFF2-40B4-BE49-F238E27FC236}">
                  <a16:creationId xmlns:a16="http://schemas.microsoft.com/office/drawing/2014/main" id="{BD70F6D4-52FB-EC0F-25A6-C4C9B15C9601}"/>
                </a:ext>
              </a:extLst>
            </p:cNvPr>
            <p:cNvSpPr/>
            <p:nvPr/>
          </p:nvSpPr>
          <p:spPr>
            <a:xfrm>
              <a:off x="7520744" y="2539353"/>
              <a:ext cx="11176" cy="100588"/>
            </a:xfrm>
            <a:custGeom>
              <a:avLst/>
              <a:gdLst>
                <a:gd name="connsiteX0" fmla="*/ 2096 w 11176"/>
                <a:gd name="connsiteY0" fmla="*/ 99610 h 100588"/>
                <a:gd name="connsiteX1" fmla="*/ 2096 w 11176"/>
                <a:gd name="connsiteY1" fmla="*/ 99610 h 100588"/>
                <a:gd name="connsiteX2" fmla="*/ 2096 w 11176"/>
                <a:gd name="connsiteY2" fmla="*/ 2096 h 100588"/>
                <a:gd name="connsiteX3" fmla="*/ 2096 w 11176"/>
                <a:gd name="connsiteY3" fmla="*/ 2096 h 100588"/>
                <a:gd name="connsiteX4" fmla="*/ 10198 w 11176"/>
                <a:gd name="connsiteY4" fmla="*/ 10198 h 100588"/>
                <a:gd name="connsiteX5" fmla="*/ 10198 w 11176"/>
                <a:gd name="connsiteY5" fmla="*/ 91787 h 100588"/>
                <a:gd name="connsiteX6" fmla="*/ 2096 w 11176"/>
                <a:gd name="connsiteY6" fmla="*/ 99610 h 100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6" h="100588">
                  <a:moveTo>
                    <a:pt x="2096" y="99610"/>
                  </a:moveTo>
                  <a:lnTo>
                    <a:pt x="2096" y="99610"/>
                  </a:lnTo>
                  <a:lnTo>
                    <a:pt x="2096" y="2096"/>
                  </a:lnTo>
                  <a:lnTo>
                    <a:pt x="2096" y="2096"/>
                  </a:lnTo>
                  <a:cubicBezTo>
                    <a:pt x="6566" y="2096"/>
                    <a:pt x="10198" y="5728"/>
                    <a:pt x="10198" y="10198"/>
                  </a:cubicBezTo>
                  <a:lnTo>
                    <a:pt x="10198" y="91787"/>
                  </a:lnTo>
                  <a:cubicBezTo>
                    <a:pt x="10198" y="95978"/>
                    <a:pt x="6566" y="99610"/>
                    <a:pt x="2096" y="99610"/>
                  </a:cubicBezTo>
                  <a:close/>
                </a:path>
              </a:pathLst>
            </a:custGeom>
            <a:solidFill>
              <a:srgbClr val="5BB98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5" name="Forma libre 166">
              <a:extLst>
                <a:ext uri="{FF2B5EF4-FFF2-40B4-BE49-F238E27FC236}">
                  <a16:creationId xmlns:a16="http://schemas.microsoft.com/office/drawing/2014/main" id="{761A4979-724B-025F-DA45-340785F7F448}"/>
                </a:ext>
              </a:extLst>
            </p:cNvPr>
            <p:cNvSpPr/>
            <p:nvPr/>
          </p:nvSpPr>
          <p:spPr>
            <a:xfrm>
              <a:off x="7158728" y="2380927"/>
              <a:ext cx="121164" cy="349264"/>
            </a:xfrm>
            <a:custGeom>
              <a:avLst/>
              <a:gdLst>
                <a:gd name="connsiteX0" fmla="*/ 135095 w 136911"/>
                <a:gd name="connsiteY0" fmla="*/ 2096 h 349263"/>
                <a:gd name="connsiteX1" fmla="*/ 101566 w 136911"/>
                <a:gd name="connsiteY1" fmla="*/ 100448 h 349263"/>
                <a:gd name="connsiteX2" fmla="*/ 24448 w 136911"/>
                <a:gd name="connsiteY2" fmla="*/ 326492 h 349263"/>
                <a:gd name="connsiteX3" fmla="*/ 16904 w 136911"/>
                <a:gd name="connsiteY3" fmla="*/ 348845 h 349263"/>
                <a:gd name="connsiteX4" fmla="*/ 16904 w 136911"/>
                <a:gd name="connsiteY4" fmla="*/ 326492 h 349263"/>
                <a:gd name="connsiteX5" fmla="*/ 2096 w 136911"/>
                <a:gd name="connsiteY5" fmla="*/ 326492 h 349263"/>
                <a:gd name="connsiteX6" fmla="*/ 2096 w 136911"/>
                <a:gd name="connsiteY6" fmla="*/ 100448 h 349263"/>
                <a:gd name="connsiteX7" fmla="*/ 16904 w 136911"/>
                <a:gd name="connsiteY7" fmla="*/ 100448 h 349263"/>
                <a:gd name="connsiteX8" fmla="*/ 16904 w 136911"/>
                <a:gd name="connsiteY8" fmla="*/ 21096 h 349263"/>
                <a:gd name="connsiteX9" fmla="*/ 35904 w 136911"/>
                <a:gd name="connsiteY9" fmla="*/ 2096 h 349263"/>
                <a:gd name="connsiteX10" fmla="*/ 135095 w 136911"/>
                <a:gd name="connsiteY10" fmla="*/ 2096 h 349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911" h="349263">
                  <a:moveTo>
                    <a:pt x="135095" y="2096"/>
                  </a:moveTo>
                  <a:lnTo>
                    <a:pt x="101566" y="100448"/>
                  </a:lnTo>
                  <a:lnTo>
                    <a:pt x="24448" y="326492"/>
                  </a:lnTo>
                  <a:lnTo>
                    <a:pt x="16904" y="348845"/>
                  </a:lnTo>
                  <a:lnTo>
                    <a:pt x="16904" y="326492"/>
                  </a:lnTo>
                  <a:lnTo>
                    <a:pt x="2096" y="326492"/>
                  </a:lnTo>
                  <a:lnTo>
                    <a:pt x="2096" y="100448"/>
                  </a:lnTo>
                  <a:lnTo>
                    <a:pt x="16904" y="100448"/>
                  </a:lnTo>
                  <a:lnTo>
                    <a:pt x="16904" y="21096"/>
                  </a:lnTo>
                  <a:cubicBezTo>
                    <a:pt x="16904" y="10478"/>
                    <a:pt x="25566" y="2096"/>
                    <a:pt x="35904" y="2096"/>
                  </a:cubicBezTo>
                  <a:lnTo>
                    <a:pt x="135095" y="2096"/>
                  </a:lnTo>
                  <a:close/>
                </a:path>
              </a:pathLst>
            </a:custGeom>
            <a:solidFill>
              <a:srgbClr val="385F82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69826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C6D7561-90DC-E146-9C0E-4A724D3721E3}"/>
              </a:ext>
            </a:extLst>
          </p:cNvPr>
          <p:cNvSpPr/>
          <p:nvPr/>
        </p:nvSpPr>
        <p:spPr>
          <a:xfrm>
            <a:off x="0" y="6056866"/>
            <a:ext cx="12192000" cy="8128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13421457-AE23-D398-9A97-03309B640D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0932736"/>
              </p:ext>
            </p:extLst>
          </p:nvPr>
        </p:nvGraphicFramePr>
        <p:xfrm>
          <a:off x="-696446" y="77956"/>
          <a:ext cx="9122549" cy="6081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A08246C5-A844-3F48-647E-87656B246B91}"/>
              </a:ext>
            </a:extLst>
          </p:cNvPr>
          <p:cNvSpPr/>
          <p:nvPr/>
        </p:nvSpPr>
        <p:spPr>
          <a:xfrm rot="10800000">
            <a:off x="7357630" y="1492727"/>
            <a:ext cx="1089891" cy="54511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77F474-6FD5-87D8-5E41-F18D9A9A6467}"/>
              </a:ext>
            </a:extLst>
          </p:cNvPr>
          <p:cNvSpPr txBox="1"/>
          <p:nvPr/>
        </p:nvSpPr>
        <p:spPr>
          <a:xfrm>
            <a:off x="8776797" y="1349788"/>
            <a:ext cx="3192209" cy="8309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6267C"/>
                </a:solidFill>
                <a:latin typeface="Gilroy"/>
              </a:rPr>
              <a:t>Потенциальные потребители</a:t>
            </a:r>
          </a:p>
        </p:txBody>
      </p:sp>
      <p:grpSp>
        <p:nvGrpSpPr>
          <p:cNvPr id="18" name="Grupo 70">
            <a:extLst>
              <a:ext uri="{FF2B5EF4-FFF2-40B4-BE49-F238E27FC236}">
                <a16:creationId xmlns:a16="http://schemas.microsoft.com/office/drawing/2014/main" id="{1BE6EF87-6F5C-80D2-B523-28408BCF5193}"/>
              </a:ext>
            </a:extLst>
          </p:cNvPr>
          <p:cNvGrpSpPr/>
          <p:nvPr/>
        </p:nvGrpSpPr>
        <p:grpSpPr>
          <a:xfrm>
            <a:off x="9265022" y="2115638"/>
            <a:ext cx="1496566" cy="4186360"/>
            <a:chOff x="4660829" y="5699910"/>
            <a:chExt cx="172110" cy="481445"/>
          </a:xfrm>
        </p:grpSpPr>
        <p:sp>
          <p:nvSpPr>
            <p:cNvPr id="19" name="Forma libre 49">
              <a:extLst>
                <a:ext uri="{FF2B5EF4-FFF2-40B4-BE49-F238E27FC236}">
                  <a16:creationId xmlns:a16="http://schemas.microsoft.com/office/drawing/2014/main" id="{948F47CE-F5E0-960D-B127-0C60AFD19284}"/>
                </a:ext>
              </a:extLst>
            </p:cNvPr>
            <p:cNvSpPr/>
            <p:nvPr/>
          </p:nvSpPr>
          <p:spPr>
            <a:xfrm>
              <a:off x="4683840" y="6167384"/>
              <a:ext cx="139706" cy="13971"/>
            </a:xfrm>
            <a:custGeom>
              <a:avLst/>
              <a:gdLst>
                <a:gd name="connsiteX0" fmla="*/ 140125 w 139705"/>
                <a:gd name="connsiteY0" fmla="*/ 7404 h 13970"/>
                <a:gd name="connsiteX1" fmla="*/ 71110 w 139705"/>
                <a:gd name="connsiteY1" fmla="*/ 12713 h 13970"/>
                <a:gd name="connsiteX2" fmla="*/ 2096 w 139705"/>
                <a:gd name="connsiteY2" fmla="*/ 7404 h 13970"/>
                <a:gd name="connsiteX3" fmla="*/ 71110 w 139705"/>
                <a:gd name="connsiteY3" fmla="*/ 2096 h 13970"/>
                <a:gd name="connsiteX4" fmla="*/ 140125 w 139705"/>
                <a:gd name="connsiteY4" fmla="*/ 7404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5" h="13970">
                  <a:moveTo>
                    <a:pt x="140125" y="7404"/>
                  </a:moveTo>
                  <a:cubicBezTo>
                    <a:pt x="140125" y="10198"/>
                    <a:pt x="109390" y="12713"/>
                    <a:pt x="71110" y="12713"/>
                  </a:cubicBezTo>
                  <a:cubicBezTo>
                    <a:pt x="32831" y="12713"/>
                    <a:pt x="2096" y="10478"/>
                    <a:pt x="2096" y="7404"/>
                  </a:cubicBezTo>
                  <a:cubicBezTo>
                    <a:pt x="2096" y="4610"/>
                    <a:pt x="32831" y="2096"/>
                    <a:pt x="71110" y="2096"/>
                  </a:cubicBezTo>
                  <a:cubicBezTo>
                    <a:pt x="109390" y="2096"/>
                    <a:pt x="140125" y="4610"/>
                    <a:pt x="140125" y="7404"/>
                  </a:cubicBezTo>
                  <a:close/>
                </a:path>
              </a:pathLst>
            </a:custGeom>
            <a:solidFill>
              <a:srgbClr val="DDDD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" name="Forma libre 50">
              <a:extLst>
                <a:ext uri="{FF2B5EF4-FFF2-40B4-BE49-F238E27FC236}">
                  <a16:creationId xmlns:a16="http://schemas.microsoft.com/office/drawing/2014/main" id="{C02585A3-464B-EC3A-9814-CD8936A401CD}"/>
                </a:ext>
              </a:extLst>
            </p:cNvPr>
            <p:cNvSpPr/>
            <p:nvPr/>
          </p:nvSpPr>
          <p:spPr>
            <a:xfrm>
              <a:off x="4660829" y="5699910"/>
              <a:ext cx="25147" cy="33529"/>
            </a:xfrm>
            <a:custGeom>
              <a:avLst/>
              <a:gdLst>
                <a:gd name="connsiteX0" fmla="*/ 23431 w 25147"/>
                <a:gd name="connsiteY0" fmla="*/ 27262 h 33529"/>
                <a:gd name="connsiteX1" fmla="*/ 4431 w 25147"/>
                <a:gd name="connsiteY1" fmla="*/ 2674 h 33529"/>
                <a:gd name="connsiteX2" fmla="*/ 4431 w 25147"/>
                <a:gd name="connsiteY2" fmla="*/ 23071 h 33529"/>
                <a:gd name="connsiteX3" fmla="*/ 18401 w 25147"/>
                <a:gd name="connsiteY3" fmla="*/ 32850 h 33529"/>
                <a:gd name="connsiteX4" fmla="*/ 23431 w 25147"/>
                <a:gd name="connsiteY4" fmla="*/ 27262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47" h="33529">
                  <a:moveTo>
                    <a:pt x="23431" y="27262"/>
                  </a:moveTo>
                  <a:cubicBezTo>
                    <a:pt x="22034" y="23909"/>
                    <a:pt x="8622" y="-2076"/>
                    <a:pt x="4431" y="2674"/>
                  </a:cubicBezTo>
                  <a:cubicBezTo>
                    <a:pt x="-40" y="7982"/>
                    <a:pt x="3034" y="19438"/>
                    <a:pt x="4431" y="23071"/>
                  </a:cubicBezTo>
                  <a:cubicBezTo>
                    <a:pt x="7225" y="29777"/>
                    <a:pt x="14210" y="33409"/>
                    <a:pt x="18401" y="32850"/>
                  </a:cubicBezTo>
                  <a:cubicBezTo>
                    <a:pt x="21754" y="32571"/>
                    <a:pt x="24828" y="30335"/>
                    <a:pt x="23431" y="27262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" name="Forma libre 51">
              <a:extLst>
                <a:ext uri="{FF2B5EF4-FFF2-40B4-BE49-F238E27FC236}">
                  <a16:creationId xmlns:a16="http://schemas.microsoft.com/office/drawing/2014/main" id="{29A9AB45-4E3A-37FE-B36D-D5874046856F}"/>
                </a:ext>
              </a:extLst>
            </p:cNvPr>
            <p:cNvSpPr/>
            <p:nvPr/>
          </p:nvSpPr>
          <p:spPr>
            <a:xfrm>
              <a:off x="4677378" y="5710817"/>
              <a:ext cx="8382" cy="19559"/>
            </a:xfrm>
            <a:custGeom>
              <a:avLst/>
              <a:gdLst>
                <a:gd name="connsiteX0" fmla="*/ 7440 w 8382"/>
                <a:gd name="connsiteY0" fmla="*/ 14119 h 19558"/>
                <a:gd name="connsiteX1" fmla="*/ 5764 w 8382"/>
                <a:gd name="connsiteY1" fmla="*/ 2104 h 19558"/>
                <a:gd name="connsiteX2" fmla="*/ 2131 w 8382"/>
                <a:gd name="connsiteY2" fmla="*/ 12722 h 19558"/>
                <a:gd name="connsiteX3" fmla="*/ 5205 w 8382"/>
                <a:gd name="connsiteY3" fmla="*/ 18310 h 19558"/>
                <a:gd name="connsiteX4" fmla="*/ 7440 w 8382"/>
                <a:gd name="connsiteY4" fmla="*/ 14119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82" h="19558">
                  <a:moveTo>
                    <a:pt x="7440" y="14119"/>
                  </a:moveTo>
                  <a:cubicBezTo>
                    <a:pt x="7440" y="12442"/>
                    <a:pt x="7719" y="2383"/>
                    <a:pt x="5764" y="2104"/>
                  </a:cubicBezTo>
                  <a:cubicBezTo>
                    <a:pt x="2969" y="1825"/>
                    <a:pt x="2411" y="8530"/>
                    <a:pt x="2131" y="12722"/>
                  </a:cubicBezTo>
                  <a:cubicBezTo>
                    <a:pt x="1852" y="14957"/>
                    <a:pt x="3249" y="18310"/>
                    <a:pt x="5205" y="18310"/>
                  </a:cubicBezTo>
                  <a:cubicBezTo>
                    <a:pt x="7161" y="18589"/>
                    <a:pt x="7161" y="16913"/>
                    <a:pt x="7440" y="14119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" name="Forma libre 52">
              <a:extLst>
                <a:ext uri="{FF2B5EF4-FFF2-40B4-BE49-F238E27FC236}">
                  <a16:creationId xmlns:a16="http://schemas.microsoft.com/office/drawing/2014/main" id="{AEED43A7-B67B-ACE0-9B3C-D87AD22C4FA6}"/>
                </a:ext>
              </a:extLst>
            </p:cNvPr>
            <p:cNvSpPr/>
            <p:nvPr/>
          </p:nvSpPr>
          <p:spPr>
            <a:xfrm>
              <a:off x="4780827" y="5850780"/>
              <a:ext cx="50294" cy="53088"/>
            </a:xfrm>
            <a:custGeom>
              <a:avLst/>
              <a:gdLst>
                <a:gd name="connsiteX0" fmla="*/ 6815 w 50294"/>
                <a:gd name="connsiteY0" fmla="*/ 52141 h 53088"/>
                <a:gd name="connsiteX1" fmla="*/ 25814 w 50294"/>
                <a:gd name="connsiteY1" fmla="*/ 39009 h 53088"/>
                <a:gd name="connsiteX2" fmla="*/ 49564 w 50294"/>
                <a:gd name="connsiteY2" fmla="*/ 11906 h 53088"/>
                <a:gd name="connsiteX3" fmla="*/ 28888 w 50294"/>
                <a:gd name="connsiteY3" fmla="*/ 5480 h 53088"/>
                <a:gd name="connsiteX4" fmla="*/ 3462 w 50294"/>
                <a:gd name="connsiteY4" fmla="*/ 46553 h 53088"/>
                <a:gd name="connsiteX5" fmla="*/ 6815 w 50294"/>
                <a:gd name="connsiteY5" fmla="*/ 52141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294" h="53088">
                  <a:moveTo>
                    <a:pt x="6815" y="52141"/>
                  </a:moveTo>
                  <a:cubicBezTo>
                    <a:pt x="12403" y="51024"/>
                    <a:pt x="15756" y="47671"/>
                    <a:pt x="25814" y="39009"/>
                  </a:cubicBezTo>
                  <a:cubicBezTo>
                    <a:pt x="40623" y="26435"/>
                    <a:pt x="43138" y="22524"/>
                    <a:pt x="49564" y="11906"/>
                  </a:cubicBezTo>
                  <a:cubicBezTo>
                    <a:pt x="53756" y="4921"/>
                    <a:pt x="36711" y="-2344"/>
                    <a:pt x="28888" y="5480"/>
                  </a:cubicBezTo>
                  <a:cubicBezTo>
                    <a:pt x="22182" y="11906"/>
                    <a:pt x="7373" y="42362"/>
                    <a:pt x="3462" y="46553"/>
                  </a:cubicBezTo>
                  <a:cubicBezTo>
                    <a:pt x="667" y="48509"/>
                    <a:pt x="2344" y="52700"/>
                    <a:pt x="6815" y="52141"/>
                  </a:cubicBezTo>
                  <a:close/>
                </a:path>
              </a:pathLst>
            </a:custGeom>
            <a:solidFill>
              <a:srgbClr val="2D28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" name="Forma libre 53">
              <a:extLst>
                <a:ext uri="{FF2B5EF4-FFF2-40B4-BE49-F238E27FC236}">
                  <a16:creationId xmlns:a16="http://schemas.microsoft.com/office/drawing/2014/main" id="{48850DCC-1DA0-1731-3E0A-EF275BF51302}"/>
                </a:ext>
              </a:extLst>
            </p:cNvPr>
            <p:cNvSpPr/>
            <p:nvPr/>
          </p:nvSpPr>
          <p:spPr>
            <a:xfrm>
              <a:off x="4777057" y="5798351"/>
              <a:ext cx="55882" cy="67059"/>
            </a:xfrm>
            <a:custGeom>
              <a:avLst/>
              <a:gdLst>
                <a:gd name="connsiteX0" fmla="*/ 53893 w 55882"/>
                <a:gd name="connsiteY0" fmla="*/ 60424 h 67058"/>
                <a:gd name="connsiteX1" fmla="*/ 36010 w 55882"/>
                <a:gd name="connsiteY1" fmla="*/ 26335 h 67058"/>
                <a:gd name="connsiteX2" fmla="*/ 20084 w 55882"/>
                <a:gd name="connsiteY2" fmla="*/ 5938 h 67058"/>
                <a:gd name="connsiteX3" fmla="*/ 4437 w 55882"/>
                <a:gd name="connsiteY3" fmla="*/ 5659 h 67058"/>
                <a:gd name="connsiteX4" fmla="*/ 4157 w 55882"/>
                <a:gd name="connsiteY4" fmla="*/ 25777 h 67058"/>
                <a:gd name="connsiteX5" fmla="*/ 35172 w 55882"/>
                <a:gd name="connsiteY5" fmla="*/ 63497 h 67058"/>
                <a:gd name="connsiteX6" fmla="*/ 53893 w 55882"/>
                <a:gd name="connsiteY6" fmla="*/ 60424 h 67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882" h="67058">
                  <a:moveTo>
                    <a:pt x="53893" y="60424"/>
                  </a:moveTo>
                  <a:cubicBezTo>
                    <a:pt x="53054" y="55953"/>
                    <a:pt x="49702" y="46453"/>
                    <a:pt x="36010" y="26335"/>
                  </a:cubicBezTo>
                  <a:cubicBezTo>
                    <a:pt x="27628" y="14041"/>
                    <a:pt x="23157" y="9291"/>
                    <a:pt x="20084" y="5938"/>
                  </a:cubicBezTo>
                  <a:cubicBezTo>
                    <a:pt x="14496" y="-209"/>
                    <a:pt x="6393" y="2027"/>
                    <a:pt x="4437" y="5659"/>
                  </a:cubicBezTo>
                  <a:cubicBezTo>
                    <a:pt x="1363" y="11806"/>
                    <a:pt x="1363" y="22424"/>
                    <a:pt x="4157" y="25777"/>
                  </a:cubicBezTo>
                  <a:cubicBezTo>
                    <a:pt x="19246" y="44777"/>
                    <a:pt x="32099" y="58188"/>
                    <a:pt x="35172" y="63497"/>
                  </a:cubicBezTo>
                  <a:cubicBezTo>
                    <a:pt x="39084" y="71600"/>
                    <a:pt x="54731" y="65732"/>
                    <a:pt x="53893" y="60424"/>
                  </a:cubicBezTo>
                  <a:close/>
                </a:path>
              </a:pathLst>
            </a:custGeom>
            <a:solidFill>
              <a:srgbClr val="2D28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" name="Forma libre 54">
              <a:extLst>
                <a:ext uri="{FF2B5EF4-FFF2-40B4-BE49-F238E27FC236}">
                  <a16:creationId xmlns:a16="http://schemas.microsoft.com/office/drawing/2014/main" id="{B95897C6-72A5-F561-70F3-401E8B95E642}"/>
                </a:ext>
              </a:extLst>
            </p:cNvPr>
            <p:cNvSpPr/>
            <p:nvPr/>
          </p:nvSpPr>
          <p:spPr>
            <a:xfrm>
              <a:off x="4787960" y="6152469"/>
              <a:ext cx="25147" cy="25147"/>
            </a:xfrm>
            <a:custGeom>
              <a:avLst/>
              <a:gdLst>
                <a:gd name="connsiteX0" fmla="*/ 8622 w 25147"/>
                <a:gd name="connsiteY0" fmla="*/ 5834 h 25147"/>
                <a:gd name="connsiteX1" fmla="*/ 7784 w 25147"/>
                <a:gd name="connsiteY1" fmla="*/ 12260 h 25147"/>
                <a:gd name="connsiteX2" fmla="*/ 3593 w 25147"/>
                <a:gd name="connsiteY2" fmla="*/ 17848 h 25147"/>
                <a:gd name="connsiteX3" fmla="*/ 9181 w 25147"/>
                <a:gd name="connsiteY3" fmla="*/ 23716 h 25147"/>
                <a:gd name="connsiteX4" fmla="*/ 23710 w 25147"/>
                <a:gd name="connsiteY4" fmla="*/ 18128 h 25147"/>
                <a:gd name="connsiteX5" fmla="*/ 21755 w 25147"/>
                <a:gd name="connsiteY5" fmla="*/ 8348 h 25147"/>
                <a:gd name="connsiteX6" fmla="*/ 20637 w 25147"/>
                <a:gd name="connsiteY6" fmla="*/ 3598 h 25147"/>
                <a:gd name="connsiteX7" fmla="*/ 8622 w 25147"/>
                <a:gd name="connsiteY7" fmla="*/ 5834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47" h="25147">
                  <a:moveTo>
                    <a:pt x="8622" y="5834"/>
                  </a:moveTo>
                  <a:cubicBezTo>
                    <a:pt x="7784" y="8907"/>
                    <a:pt x="8063" y="10025"/>
                    <a:pt x="7784" y="12260"/>
                  </a:cubicBezTo>
                  <a:cubicBezTo>
                    <a:pt x="7505" y="14775"/>
                    <a:pt x="4990" y="15613"/>
                    <a:pt x="3593" y="17848"/>
                  </a:cubicBezTo>
                  <a:cubicBezTo>
                    <a:pt x="1916" y="20084"/>
                    <a:pt x="-319" y="23437"/>
                    <a:pt x="9181" y="23716"/>
                  </a:cubicBezTo>
                  <a:cubicBezTo>
                    <a:pt x="19240" y="23995"/>
                    <a:pt x="25387" y="23716"/>
                    <a:pt x="23710" y="18128"/>
                  </a:cubicBezTo>
                  <a:cubicBezTo>
                    <a:pt x="22034" y="12540"/>
                    <a:pt x="21755" y="10025"/>
                    <a:pt x="21755" y="8348"/>
                  </a:cubicBezTo>
                  <a:cubicBezTo>
                    <a:pt x="21755" y="6672"/>
                    <a:pt x="21755" y="4716"/>
                    <a:pt x="20637" y="3598"/>
                  </a:cubicBezTo>
                  <a:cubicBezTo>
                    <a:pt x="19240" y="2201"/>
                    <a:pt x="10019" y="246"/>
                    <a:pt x="8622" y="5834"/>
                  </a:cubicBezTo>
                  <a:close/>
                </a:path>
              </a:pathLst>
            </a:custGeom>
            <a:solidFill>
              <a:srgbClr val="5025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" name="Forma libre 55">
              <a:extLst>
                <a:ext uri="{FF2B5EF4-FFF2-40B4-BE49-F238E27FC236}">
                  <a16:creationId xmlns:a16="http://schemas.microsoft.com/office/drawing/2014/main" id="{CD7D45F6-7721-CE30-65A9-1E5EFB956E9C}"/>
                </a:ext>
              </a:extLst>
            </p:cNvPr>
            <p:cNvSpPr/>
            <p:nvPr/>
          </p:nvSpPr>
          <p:spPr>
            <a:xfrm>
              <a:off x="4694618" y="6158154"/>
              <a:ext cx="39118" cy="19559"/>
            </a:xfrm>
            <a:custGeom>
              <a:avLst/>
              <a:gdLst>
                <a:gd name="connsiteX0" fmla="*/ 24009 w 39117"/>
                <a:gd name="connsiteY0" fmla="*/ 4619 h 19558"/>
                <a:gd name="connsiteX1" fmla="*/ 14230 w 39117"/>
                <a:gd name="connsiteY1" fmla="*/ 11884 h 19558"/>
                <a:gd name="connsiteX2" fmla="*/ 3892 w 39117"/>
                <a:gd name="connsiteY2" fmla="*/ 17193 h 19558"/>
                <a:gd name="connsiteX3" fmla="*/ 20936 w 39117"/>
                <a:gd name="connsiteY3" fmla="*/ 17472 h 19558"/>
                <a:gd name="connsiteX4" fmla="*/ 32392 w 39117"/>
                <a:gd name="connsiteY4" fmla="*/ 16913 h 19558"/>
                <a:gd name="connsiteX5" fmla="*/ 37421 w 39117"/>
                <a:gd name="connsiteY5" fmla="*/ 10487 h 19558"/>
                <a:gd name="connsiteX6" fmla="*/ 24009 w 39117"/>
                <a:gd name="connsiteY6" fmla="*/ 4619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117" h="19558">
                  <a:moveTo>
                    <a:pt x="24009" y="4619"/>
                  </a:moveTo>
                  <a:cubicBezTo>
                    <a:pt x="23171" y="6016"/>
                    <a:pt x="19539" y="9648"/>
                    <a:pt x="14230" y="11884"/>
                  </a:cubicBezTo>
                  <a:cubicBezTo>
                    <a:pt x="8921" y="14119"/>
                    <a:pt x="-2255" y="15237"/>
                    <a:pt x="3892" y="17193"/>
                  </a:cubicBezTo>
                  <a:cubicBezTo>
                    <a:pt x="10039" y="19148"/>
                    <a:pt x="17304" y="18031"/>
                    <a:pt x="20936" y="17472"/>
                  </a:cubicBezTo>
                  <a:cubicBezTo>
                    <a:pt x="24568" y="16913"/>
                    <a:pt x="28201" y="16913"/>
                    <a:pt x="32392" y="16913"/>
                  </a:cubicBezTo>
                  <a:cubicBezTo>
                    <a:pt x="37980" y="16913"/>
                    <a:pt x="38259" y="16634"/>
                    <a:pt x="37421" y="10487"/>
                  </a:cubicBezTo>
                  <a:cubicBezTo>
                    <a:pt x="36583" y="1825"/>
                    <a:pt x="26524" y="-131"/>
                    <a:pt x="24009" y="4619"/>
                  </a:cubicBezTo>
                  <a:close/>
                </a:path>
              </a:pathLst>
            </a:custGeom>
            <a:solidFill>
              <a:srgbClr val="5025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" name="Forma libre 56">
              <a:extLst>
                <a:ext uri="{FF2B5EF4-FFF2-40B4-BE49-F238E27FC236}">
                  <a16:creationId xmlns:a16="http://schemas.microsoft.com/office/drawing/2014/main" id="{9444562B-DDFC-4975-2F26-DEEB428429A0}"/>
                </a:ext>
              </a:extLst>
            </p:cNvPr>
            <p:cNvSpPr/>
            <p:nvPr/>
          </p:nvSpPr>
          <p:spPr>
            <a:xfrm>
              <a:off x="4743147" y="5736532"/>
              <a:ext cx="41912" cy="55882"/>
            </a:xfrm>
            <a:custGeom>
              <a:avLst/>
              <a:gdLst>
                <a:gd name="connsiteX0" fmla="*/ 40023 w 41911"/>
                <a:gd name="connsiteY0" fmla="*/ 31434 h 55882"/>
                <a:gd name="connsiteX1" fmla="*/ 33597 w 41911"/>
                <a:gd name="connsiteY1" fmla="*/ 50154 h 55882"/>
                <a:gd name="connsiteX2" fmla="*/ 15156 w 41911"/>
                <a:gd name="connsiteY2" fmla="*/ 55463 h 55882"/>
                <a:gd name="connsiteX3" fmla="*/ 3979 w 41911"/>
                <a:gd name="connsiteY3" fmla="*/ 43448 h 55882"/>
                <a:gd name="connsiteX4" fmla="*/ 2862 w 41911"/>
                <a:gd name="connsiteY4" fmla="*/ 16346 h 55882"/>
                <a:gd name="connsiteX5" fmla="*/ 19626 w 41911"/>
                <a:gd name="connsiteY5" fmla="*/ 2096 h 55882"/>
                <a:gd name="connsiteX6" fmla="*/ 40023 w 41911"/>
                <a:gd name="connsiteY6" fmla="*/ 31434 h 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911" h="55882">
                  <a:moveTo>
                    <a:pt x="40023" y="31434"/>
                  </a:moveTo>
                  <a:cubicBezTo>
                    <a:pt x="38906" y="42890"/>
                    <a:pt x="38626" y="45404"/>
                    <a:pt x="33597" y="50154"/>
                  </a:cubicBezTo>
                  <a:cubicBezTo>
                    <a:pt x="28568" y="54904"/>
                    <a:pt x="20744" y="55463"/>
                    <a:pt x="15156" y="55463"/>
                  </a:cubicBezTo>
                  <a:cubicBezTo>
                    <a:pt x="9288" y="55463"/>
                    <a:pt x="5376" y="48478"/>
                    <a:pt x="3979" y="43448"/>
                  </a:cubicBezTo>
                  <a:cubicBezTo>
                    <a:pt x="2582" y="38419"/>
                    <a:pt x="1185" y="28919"/>
                    <a:pt x="2862" y="16346"/>
                  </a:cubicBezTo>
                  <a:cubicBezTo>
                    <a:pt x="3700" y="9919"/>
                    <a:pt x="11523" y="2096"/>
                    <a:pt x="19626" y="2096"/>
                  </a:cubicBezTo>
                  <a:cubicBezTo>
                    <a:pt x="28009" y="2375"/>
                    <a:pt x="42818" y="3213"/>
                    <a:pt x="40023" y="31434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" name="Forma libre 57">
              <a:extLst>
                <a:ext uri="{FF2B5EF4-FFF2-40B4-BE49-F238E27FC236}">
                  <a16:creationId xmlns:a16="http://schemas.microsoft.com/office/drawing/2014/main" id="{65F487F9-7632-C07C-E1C4-8B483A493FC5}"/>
                </a:ext>
              </a:extLst>
            </p:cNvPr>
            <p:cNvSpPr/>
            <p:nvPr/>
          </p:nvSpPr>
          <p:spPr>
            <a:xfrm>
              <a:off x="4670980" y="5722869"/>
              <a:ext cx="36323" cy="61470"/>
            </a:xfrm>
            <a:custGeom>
              <a:avLst/>
              <a:gdLst>
                <a:gd name="connsiteX0" fmla="*/ 2382 w 36323"/>
                <a:gd name="connsiteY0" fmla="*/ 5979 h 61470"/>
                <a:gd name="connsiteX1" fmla="*/ 7691 w 36323"/>
                <a:gd name="connsiteY1" fmla="*/ 25537 h 61470"/>
                <a:gd name="connsiteX2" fmla="*/ 21661 w 36323"/>
                <a:gd name="connsiteY2" fmla="*/ 59346 h 61470"/>
                <a:gd name="connsiteX3" fmla="*/ 35632 w 36323"/>
                <a:gd name="connsiteY3" fmla="*/ 43420 h 61470"/>
                <a:gd name="connsiteX4" fmla="*/ 9926 w 36323"/>
                <a:gd name="connsiteY4" fmla="*/ 3464 h 61470"/>
                <a:gd name="connsiteX5" fmla="*/ 2382 w 36323"/>
                <a:gd name="connsiteY5" fmla="*/ 5979 h 6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23" h="61470">
                  <a:moveTo>
                    <a:pt x="2382" y="5979"/>
                  </a:moveTo>
                  <a:cubicBezTo>
                    <a:pt x="1264" y="11567"/>
                    <a:pt x="3500" y="11846"/>
                    <a:pt x="7691" y="25537"/>
                  </a:cubicBezTo>
                  <a:cubicBezTo>
                    <a:pt x="12999" y="42861"/>
                    <a:pt x="17191" y="52082"/>
                    <a:pt x="21661" y="59346"/>
                  </a:cubicBezTo>
                  <a:cubicBezTo>
                    <a:pt x="25852" y="66332"/>
                    <a:pt x="39264" y="53479"/>
                    <a:pt x="35632" y="43420"/>
                  </a:cubicBezTo>
                  <a:cubicBezTo>
                    <a:pt x="32558" y="34758"/>
                    <a:pt x="13558" y="7655"/>
                    <a:pt x="9926" y="3464"/>
                  </a:cubicBezTo>
                  <a:cubicBezTo>
                    <a:pt x="8249" y="1229"/>
                    <a:pt x="3220" y="1508"/>
                    <a:pt x="2382" y="5979"/>
                  </a:cubicBezTo>
                  <a:close/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8" name="Forma libre 58">
              <a:extLst>
                <a:ext uri="{FF2B5EF4-FFF2-40B4-BE49-F238E27FC236}">
                  <a16:creationId xmlns:a16="http://schemas.microsoft.com/office/drawing/2014/main" id="{B9E911BD-3540-5E2B-82C4-2CF324C3B800}"/>
                </a:ext>
              </a:extLst>
            </p:cNvPr>
            <p:cNvSpPr/>
            <p:nvPr/>
          </p:nvSpPr>
          <p:spPr>
            <a:xfrm>
              <a:off x="4687290" y="5764141"/>
              <a:ext cx="64265" cy="61470"/>
            </a:xfrm>
            <a:custGeom>
              <a:avLst/>
              <a:gdLst>
                <a:gd name="connsiteX0" fmla="*/ 2279 w 64264"/>
                <a:gd name="connsiteY0" fmla="*/ 11648 h 61470"/>
                <a:gd name="connsiteX1" fmla="*/ 27146 w 64264"/>
                <a:gd name="connsiteY1" fmla="*/ 40986 h 61470"/>
                <a:gd name="connsiteX2" fmla="*/ 46984 w 64264"/>
                <a:gd name="connsiteY2" fmla="*/ 57472 h 61470"/>
                <a:gd name="connsiteX3" fmla="*/ 62352 w 64264"/>
                <a:gd name="connsiteY3" fmla="*/ 54398 h 61470"/>
                <a:gd name="connsiteX4" fmla="*/ 58440 w 64264"/>
                <a:gd name="connsiteY4" fmla="*/ 34839 h 61470"/>
                <a:gd name="connsiteX5" fmla="*/ 20161 w 64264"/>
                <a:gd name="connsiteY5" fmla="*/ 4663 h 61470"/>
                <a:gd name="connsiteX6" fmla="*/ 2279 w 64264"/>
                <a:gd name="connsiteY6" fmla="*/ 11648 h 6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4" h="61470">
                  <a:moveTo>
                    <a:pt x="2279" y="11648"/>
                  </a:moveTo>
                  <a:cubicBezTo>
                    <a:pt x="3955" y="15839"/>
                    <a:pt x="9264" y="24222"/>
                    <a:pt x="27146" y="40986"/>
                  </a:cubicBezTo>
                  <a:cubicBezTo>
                    <a:pt x="38043" y="51325"/>
                    <a:pt x="43352" y="54678"/>
                    <a:pt x="46984" y="57472"/>
                  </a:cubicBezTo>
                  <a:cubicBezTo>
                    <a:pt x="53690" y="62222"/>
                    <a:pt x="61234" y="58589"/>
                    <a:pt x="62352" y="54398"/>
                  </a:cubicBezTo>
                  <a:cubicBezTo>
                    <a:pt x="64028" y="47692"/>
                    <a:pt x="61793" y="37354"/>
                    <a:pt x="58440" y="34839"/>
                  </a:cubicBezTo>
                  <a:cubicBezTo>
                    <a:pt x="39720" y="19472"/>
                    <a:pt x="24073" y="9134"/>
                    <a:pt x="20161" y="4663"/>
                  </a:cubicBezTo>
                  <a:cubicBezTo>
                    <a:pt x="14573" y="-2322"/>
                    <a:pt x="323" y="6619"/>
                    <a:pt x="2279" y="11648"/>
                  </a:cubicBezTo>
                  <a:close/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9" name="Forma libre 59">
              <a:extLst>
                <a:ext uri="{FF2B5EF4-FFF2-40B4-BE49-F238E27FC236}">
                  <a16:creationId xmlns:a16="http://schemas.microsoft.com/office/drawing/2014/main" id="{F1F7984A-8134-D4B0-3D87-EF0085D09776}"/>
                </a:ext>
              </a:extLst>
            </p:cNvPr>
            <p:cNvSpPr/>
            <p:nvPr/>
          </p:nvSpPr>
          <p:spPr>
            <a:xfrm>
              <a:off x="4755612" y="5778720"/>
              <a:ext cx="22353" cy="33529"/>
            </a:xfrm>
            <a:custGeom>
              <a:avLst/>
              <a:gdLst>
                <a:gd name="connsiteX0" fmla="*/ 21691 w 22352"/>
                <a:gd name="connsiteY0" fmla="*/ 9642 h 33529"/>
                <a:gd name="connsiteX1" fmla="*/ 22530 w 22352"/>
                <a:gd name="connsiteY1" fmla="*/ 22495 h 33529"/>
                <a:gd name="connsiteX2" fmla="*/ 13030 w 22352"/>
                <a:gd name="connsiteY2" fmla="*/ 33672 h 33529"/>
                <a:gd name="connsiteX3" fmla="*/ 12471 w 22352"/>
                <a:gd name="connsiteY3" fmla="*/ 33672 h 33529"/>
                <a:gd name="connsiteX4" fmla="*/ 2133 w 22352"/>
                <a:gd name="connsiteY4" fmla="*/ 24172 h 33529"/>
                <a:gd name="connsiteX5" fmla="*/ 2412 w 22352"/>
                <a:gd name="connsiteY5" fmla="*/ 14672 h 33529"/>
                <a:gd name="connsiteX6" fmla="*/ 11074 w 22352"/>
                <a:gd name="connsiteY6" fmla="*/ 2657 h 33529"/>
                <a:gd name="connsiteX7" fmla="*/ 11074 w 22352"/>
                <a:gd name="connsiteY7" fmla="*/ 2657 h 33529"/>
                <a:gd name="connsiteX8" fmla="*/ 21691 w 22352"/>
                <a:gd name="connsiteY8" fmla="*/ 9642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33529">
                  <a:moveTo>
                    <a:pt x="21691" y="9642"/>
                  </a:moveTo>
                  <a:cubicBezTo>
                    <a:pt x="21971" y="13554"/>
                    <a:pt x="22250" y="18304"/>
                    <a:pt x="22530" y="22495"/>
                  </a:cubicBezTo>
                  <a:cubicBezTo>
                    <a:pt x="22809" y="28083"/>
                    <a:pt x="18338" y="33113"/>
                    <a:pt x="13030" y="33672"/>
                  </a:cubicBezTo>
                  <a:cubicBezTo>
                    <a:pt x="12750" y="33672"/>
                    <a:pt x="12471" y="33672"/>
                    <a:pt x="12471" y="33672"/>
                  </a:cubicBezTo>
                  <a:cubicBezTo>
                    <a:pt x="7441" y="33672"/>
                    <a:pt x="1574" y="29201"/>
                    <a:pt x="2133" y="24172"/>
                  </a:cubicBezTo>
                  <a:cubicBezTo>
                    <a:pt x="2412" y="20819"/>
                    <a:pt x="2412" y="17745"/>
                    <a:pt x="2412" y="14672"/>
                  </a:cubicBezTo>
                  <a:cubicBezTo>
                    <a:pt x="2412" y="9083"/>
                    <a:pt x="5765" y="4333"/>
                    <a:pt x="11074" y="2657"/>
                  </a:cubicBezTo>
                  <a:lnTo>
                    <a:pt x="11074" y="2657"/>
                  </a:lnTo>
                  <a:cubicBezTo>
                    <a:pt x="16103" y="701"/>
                    <a:pt x="21412" y="4054"/>
                    <a:pt x="21691" y="9642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0" name="Forma libre 60">
              <a:extLst>
                <a:ext uri="{FF2B5EF4-FFF2-40B4-BE49-F238E27FC236}">
                  <a16:creationId xmlns:a16="http://schemas.microsoft.com/office/drawing/2014/main" id="{A51A7C6A-18F7-9D4D-67E6-7498ADD63ADF}"/>
                </a:ext>
              </a:extLst>
            </p:cNvPr>
            <p:cNvSpPr/>
            <p:nvPr/>
          </p:nvSpPr>
          <p:spPr>
            <a:xfrm>
              <a:off x="4718487" y="5793252"/>
              <a:ext cx="86617" cy="128529"/>
            </a:xfrm>
            <a:custGeom>
              <a:avLst/>
              <a:gdLst>
                <a:gd name="connsiteX0" fmla="*/ 82007 w 86617"/>
                <a:gd name="connsiteY0" fmla="*/ 44287 h 128529"/>
                <a:gd name="connsiteX1" fmla="*/ 71669 w 86617"/>
                <a:gd name="connsiteY1" fmla="*/ 127551 h 128529"/>
                <a:gd name="connsiteX2" fmla="*/ 2096 w 86617"/>
                <a:gd name="connsiteY2" fmla="*/ 127551 h 128529"/>
                <a:gd name="connsiteX3" fmla="*/ 7125 w 86617"/>
                <a:gd name="connsiteY3" fmla="*/ 26684 h 128529"/>
                <a:gd name="connsiteX4" fmla="*/ 21934 w 86617"/>
                <a:gd name="connsiteY4" fmla="*/ 6287 h 128529"/>
                <a:gd name="connsiteX5" fmla="*/ 40375 w 86617"/>
                <a:gd name="connsiteY5" fmla="*/ 2096 h 128529"/>
                <a:gd name="connsiteX6" fmla="*/ 53228 w 86617"/>
                <a:gd name="connsiteY6" fmla="*/ 2096 h 128529"/>
                <a:gd name="connsiteX7" fmla="*/ 66919 w 86617"/>
                <a:gd name="connsiteY7" fmla="*/ 3772 h 128529"/>
                <a:gd name="connsiteX8" fmla="*/ 82007 w 86617"/>
                <a:gd name="connsiteY8" fmla="*/ 4428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617" h="128529">
                  <a:moveTo>
                    <a:pt x="82007" y="44287"/>
                  </a:moveTo>
                  <a:cubicBezTo>
                    <a:pt x="72787" y="74742"/>
                    <a:pt x="69713" y="106316"/>
                    <a:pt x="71669" y="127551"/>
                  </a:cubicBezTo>
                  <a:lnTo>
                    <a:pt x="2096" y="127551"/>
                  </a:lnTo>
                  <a:cubicBezTo>
                    <a:pt x="2096" y="127551"/>
                    <a:pt x="2375" y="62448"/>
                    <a:pt x="7125" y="26684"/>
                  </a:cubicBezTo>
                  <a:cubicBezTo>
                    <a:pt x="8243" y="18301"/>
                    <a:pt x="12993" y="11037"/>
                    <a:pt x="21934" y="6287"/>
                  </a:cubicBezTo>
                  <a:cubicBezTo>
                    <a:pt x="27243" y="3493"/>
                    <a:pt x="36743" y="2096"/>
                    <a:pt x="40375" y="2096"/>
                  </a:cubicBezTo>
                  <a:lnTo>
                    <a:pt x="53228" y="2096"/>
                  </a:lnTo>
                  <a:cubicBezTo>
                    <a:pt x="57419" y="2096"/>
                    <a:pt x="62728" y="2375"/>
                    <a:pt x="66919" y="3772"/>
                  </a:cubicBezTo>
                  <a:cubicBezTo>
                    <a:pt x="85639" y="9640"/>
                    <a:pt x="87316" y="26684"/>
                    <a:pt x="82007" y="44287"/>
                  </a:cubicBezTo>
                  <a:close/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1" name="Forma libre 61">
              <a:extLst>
                <a:ext uri="{FF2B5EF4-FFF2-40B4-BE49-F238E27FC236}">
                  <a16:creationId xmlns:a16="http://schemas.microsoft.com/office/drawing/2014/main" id="{0D72F8C8-4FD8-DF08-5263-5A4E7C334D96}"/>
                </a:ext>
              </a:extLst>
            </p:cNvPr>
            <p:cNvSpPr/>
            <p:nvPr/>
          </p:nvSpPr>
          <p:spPr>
            <a:xfrm>
              <a:off x="4715693" y="5918708"/>
              <a:ext cx="78235" cy="44706"/>
            </a:xfrm>
            <a:custGeom>
              <a:avLst/>
              <a:gdLst>
                <a:gd name="connsiteX0" fmla="*/ 73904 w 78235"/>
                <a:gd name="connsiteY0" fmla="*/ 44566 h 44705"/>
                <a:gd name="connsiteX1" fmla="*/ 74184 w 78235"/>
                <a:gd name="connsiteY1" fmla="*/ 2096 h 44705"/>
                <a:gd name="connsiteX2" fmla="*/ 4610 w 78235"/>
                <a:gd name="connsiteY2" fmla="*/ 2096 h 44705"/>
                <a:gd name="connsiteX3" fmla="*/ 2096 w 78235"/>
                <a:gd name="connsiteY3" fmla="*/ 44566 h 44705"/>
                <a:gd name="connsiteX4" fmla="*/ 73904 w 78235"/>
                <a:gd name="connsiteY4" fmla="*/ 44566 h 4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35" h="44705">
                  <a:moveTo>
                    <a:pt x="73904" y="44566"/>
                  </a:moveTo>
                  <a:cubicBezTo>
                    <a:pt x="73904" y="44566"/>
                    <a:pt x="80051" y="30037"/>
                    <a:pt x="74184" y="2096"/>
                  </a:cubicBezTo>
                  <a:lnTo>
                    <a:pt x="4610" y="2096"/>
                  </a:lnTo>
                  <a:cubicBezTo>
                    <a:pt x="4610" y="2096"/>
                    <a:pt x="2096" y="21934"/>
                    <a:pt x="2096" y="44566"/>
                  </a:cubicBezTo>
                  <a:lnTo>
                    <a:pt x="73904" y="44566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2" name="Forma libre 62">
              <a:extLst>
                <a:ext uri="{FF2B5EF4-FFF2-40B4-BE49-F238E27FC236}">
                  <a16:creationId xmlns:a16="http://schemas.microsoft.com/office/drawing/2014/main" id="{AD846BC7-1212-C46B-85A4-061C2D6E0037}"/>
                </a:ext>
              </a:extLst>
            </p:cNvPr>
            <p:cNvSpPr/>
            <p:nvPr/>
          </p:nvSpPr>
          <p:spPr>
            <a:xfrm>
              <a:off x="4772950" y="6032044"/>
              <a:ext cx="39118" cy="131323"/>
            </a:xfrm>
            <a:custGeom>
              <a:avLst/>
              <a:gdLst>
                <a:gd name="connsiteX0" fmla="*/ 2956 w 39117"/>
                <a:gd name="connsiteY0" fmla="*/ 22318 h 131323"/>
                <a:gd name="connsiteX1" fmla="*/ 27823 w 39117"/>
                <a:gd name="connsiteY1" fmla="*/ 11980 h 131323"/>
                <a:gd name="connsiteX2" fmla="*/ 36765 w 39117"/>
                <a:gd name="connsiteY2" fmla="*/ 124024 h 131323"/>
                <a:gd name="connsiteX3" fmla="*/ 35926 w 39117"/>
                <a:gd name="connsiteY3" fmla="*/ 129053 h 131323"/>
                <a:gd name="connsiteX4" fmla="*/ 28662 w 39117"/>
                <a:gd name="connsiteY4" fmla="*/ 130171 h 131323"/>
                <a:gd name="connsiteX5" fmla="*/ 23353 w 39117"/>
                <a:gd name="connsiteY5" fmla="*/ 126818 h 131323"/>
                <a:gd name="connsiteX6" fmla="*/ 2956 w 39117"/>
                <a:gd name="connsiteY6" fmla="*/ 22318 h 13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117" h="131323">
                  <a:moveTo>
                    <a:pt x="2956" y="22318"/>
                  </a:moveTo>
                  <a:cubicBezTo>
                    <a:pt x="-2632" y="-314"/>
                    <a:pt x="20559" y="-4226"/>
                    <a:pt x="27823" y="11980"/>
                  </a:cubicBezTo>
                  <a:cubicBezTo>
                    <a:pt x="38162" y="35171"/>
                    <a:pt x="37323" y="109215"/>
                    <a:pt x="36765" y="124024"/>
                  </a:cubicBezTo>
                  <a:cubicBezTo>
                    <a:pt x="36765" y="125980"/>
                    <a:pt x="37044" y="128215"/>
                    <a:pt x="35926" y="129053"/>
                  </a:cubicBezTo>
                  <a:cubicBezTo>
                    <a:pt x="33970" y="130171"/>
                    <a:pt x="30059" y="130171"/>
                    <a:pt x="28662" y="130171"/>
                  </a:cubicBezTo>
                  <a:cubicBezTo>
                    <a:pt x="26147" y="130171"/>
                    <a:pt x="23632" y="130171"/>
                    <a:pt x="23353" y="126818"/>
                  </a:cubicBezTo>
                  <a:cubicBezTo>
                    <a:pt x="21676" y="105583"/>
                    <a:pt x="8544" y="44392"/>
                    <a:pt x="2956" y="22318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3" name="Forma libre 63">
              <a:extLst>
                <a:ext uri="{FF2B5EF4-FFF2-40B4-BE49-F238E27FC236}">
                  <a16:creationId xmlns:a16="http://schemas.microsoft.com/office/drawing/2014/main" id="{45DB2D33-7783-9F72-2CBE-D684DB8D0B96}"/>
                </a:ext>
              </a:extLst>
            </p:cNvPr>
            <p:cNvSpPr/>
            <p:nvPr/>
          </p:nvSpPr>
          <p:spPr>
            <a:xfrm>
              <a:off x="4752782" y="5921313"/>
              <a:ext cx="50294" cy="145294"/>
            </a:xfrm>
            <a:custGeom>
              <a:avLst/>
              <a:gdLst>
                <a:gd name="connsiteX0" fmla="*/ 2448 w 50294"/>
                <a:gd name="connsiteY0" fmla="*/ 45034 h 145293"/>
                <a:gd name="connsiteX1" fmla="*/ 28712 w 50294"/>
                <a:gd name="connsiteY1" fmla="*/ 4240 h 145293"/>
                <a:gd name="connsiteX2" fmla="*/ 39609 w 50294"/>
                <a:gd name="connsiteY2" fmla="*/ 23240 h 145293"/>
                <a:gd name="connsiteX3" fmla="*/ 47992 w 50294"/>
                <a:gd name="connsiteY3" fmla="*/ 121034 h 145293"/>
                <a:gd name="connsiteX4" fmla="*/ 25080 w 50294"/>
                <a:gd name="connsiteY4" fmla="*/ 135284 h 145293"/>
                <a:gd name="connsiteX5" fmla="*/ 2448 w 50294"/>
                <a:gd name="connsiteY5" fmla="*/ 45034 h 14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294" h="145293">
                  <a:moveTo>
                    <a:pt x="2448" y="45034"/>
                  </a:moveTo>
                  <a:cubicBezTo>
                    <a:pt x="-67" y="16814"/>
                    <a:pt x="11110" y="-4980"/>
                    <a:pt x="28712" y="4240"/>
                  </a:cubicBezTo>
                  <a:cubicBezTo>
                    <a:pt x="35977" y="8152"/>
                    <a:pt x="38771" y="15976"/>
                    <a:pt x="39609" y="23240"/>
                  </a:cubicBezTo>
                  <a:cubicBezTo>
                    <a:pt x="40727" y="30505"/>
                    <a:pt x="46036" y="107343"/>
                    <a:pt x="47992" y="121034"/>
                  </a:cubicBezTo>
                  <a:cubicBezTo>
                    <a:pt x="52183" y="152328"/>
                    <a:pt x="27595" y="143946"/>
                    <a:pt x="25080" y="135284"/>
                  </a:cubicBezTo>
                  <a:cubicBezTo>
                    <a:pt x="18095" y="113490"/>
                    <a:pt x="3565" y="60402"/>
                    <a:pt x="2448" y="45034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4" name="Forma libre 64">
              <a:extLst>
                <a:ext uri="{FF2B5EF4-FFF2-40B4-BE49-F238E27FC236}">
                  <a16:creationId xmlns:a16="http://schemas.microsoft.com/office/drawing/2014/main" id="{E5998313-FABD-D6C6-64C9-D49C8B3CCBEB}"/>
                </a:ext>
              </a:extLst>
            </p:cNvPr>
            <p:cNvSpPr/>
            <p:nvPr/>
          </p:nvSpPr>
          <p:spPr>
            <a:xfrm>
              <a:off x="4711757" y="6034815"/>
              <a:ext cx="30735" cy="134117"/>
            </a:xfrm>
            <a:custGeom>
              <a:avLst/>
              <a:gdLst>
                <a:gd name="connsiteX0" fmla="*/ 20282 w 30735"/>
                <a:gd name="connsiteY0" fmla="*/ 132988 h 134117"/>
                <a:gd name="connsiteX1" fmla="*/ 26988 w 30735"/>
                <a:gd name="connsiteY1" fmla="*/ 14797 h 134117"/>
                <a:gd name="connsiteX2" fmla="*/ 2120 w 30735"/>
                <a:gd name="connsiteY2" fmla="*/ 18150 h 134117"/>
                <a:gd name="connsiteX3" fmla="*/ 7709 w 30735"/>
                <a:gd name="connsiteY3" fmla="*/ 128238 h 134117"/>
                <a:gd name="connsiteX4" fmla="*/ 20282 w 30735"/>
                <a:gd name="connsiteY4" fmla="*/ 132988 h 13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35" h="134117">
                  <a:moveTo>
                    <a:pt x="20282" y="132988"/>
                  </a:moveTo>
                  <a:cubicBezTo>
                    <a:pt x="21120" y="99738"/>
                    <a:pt x="35091" y="41621"/>
                    <a:pt x="26988" y="14797"/>
                  </a:cubicBezTo>
                  <a:cubicBezTo>
                    <a:pt x="21959" y="-2526"/>
                    <a:pt x="1282" y="-2806"/>
                    <a:pt x="2120" y="18150"/>
                  </a:cubicBezTo>
                  <a:cubicBezTo>
                    <a:pt x="2959" y="40782"/>
                    <a:pt x="9944" y="84370"/>
                    <a:pt x="7709" y="128238"/>
                  </a:cubicBezTo>
                  <a:cubicBezTo>
                    <a:pt x="7429" y="132429"/>
                    <a:pt x="20003" y="136900"/>
                    <a:pt x="20282" y="132988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5" name="Forma libre 65">
              <a:extLst>
                <a:ext uri="{FF2B5EF4-FFF2-40B4-BE49-F238E27FC236}">
                  <a16:creationId xmlns:a16="http://schemas.microsoft.com/office/drawing/2014/main" id="{E7DA74A2-F892-7FD8-1FF1-0B01D89BA0D5}"/>
                </a:ext>
              </a:extLst>
            </p:cNvPr>
            <p:cNvSpPr/>
            <p:nvPr/>
          </p:nvSpPr>
          <p:spPr>
            <a:xfrm>
              <a:off x="4711873" y="5921129"/>
              <a:ext cx="44706" cy="142500"/>
            </a:xfrm>
            <a:custGeom>
              <a:avLst/>
              <a:gdLst>
                <a:gd name="connsiteX0" fmla="*/ 26034 w 44705"/>
                <a:gd name="connsiteY0" fmla="*/ 134071 h 142499"/>
                <a:gd name="connsiteX1" fmla="*/ 2284 w 44705"/>
                <a:gd name="connsiteY1" fmla="*/ 121218 h 142499"/>
                <a:gd name="connsiteX2" fmla="*/ 6754 w 44705"/>
                <a:gd name="connsiteY2" fmla="*/ 22865 h 142499"/>
                <a:gd name="connsiteX3" fmla="*/ 12343 w 44705"/>
                <a:gd name="connsiteY3" fmla="*/ 3306 h 142499"/>
                <a:gd name="connsiteX4" fmla="*/ 44195 w 44705"/>
                <a:gd name="connsiteY4" fmla="*/ 46615 h 142499"/>
                <a:gd name="connsiteX5" fmla="*/ 26034 w 44705"/>
                <a:gd name="connsiteY5" fmla="*/ 134071 h 1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05" h="142499">
                  <a:moveTo>
                    <a:pt x="26034" y="134071"/>
                  </a:moveTo>
                  <a:cubicBezTo>
                    <a:pt x="23240" y="142733"/>
                    <a:pt x="-231" y="152791"/>
                    <a:pt x="2284" y="121218"/>
                  </a:cubicBezTo>
                  <a:cubicBezTo>
                    <a:pt x="3401" y="107247"/>
                    <a:pt x="6196" y="30409"/>
                    <a:pt x="6754" y="22865"/>
                  </a:cubicBezTo>
                  <a:cubicBezTo>
                    <a:pt x="7313" y="15321"/>
                    <a:pt x="8710" y="4704"/>
                    <a:pt x="12343" y="3306"/>
                  </a:cubicBezTo>
                  <a:cubicBezTo>
                    <a:pt x="31063" y="-3399"/>
                    <a:pt x="48945" y="18674"/>
                    <a:pt x="44195" y="46615"/>
                  </a:cubicBezTo>
                  <a:cubicBezTo>
                    <a:pt x="40843" y="65336"/>
                    <a:pt x="31901" y="116189"/>
                    <a:pt x="26034" y="13407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6" name="Forma libre 66">
              <a:extLst>
                <a:ext uri="{FF2B5EF4-FFF2-40B4-BE49-F238E27FC236}">
                  <a16:creationId xmlns:a16="http://schemas.microsoft.com/office/drawing/2014/main" id="{61A32DCE-AFC3-EC42-1FC8-A74A5263FC3F}"/>
                </a:ext>
              </a:extLst>
            </p:cNvPr>
            <p:cNvSpPr/>
            <p:nvPr/>
          </p:nvSpPr>
          <p:spPr>
            <a:xfrm>
              <a:off x="4738450" y="5757606"/>
              <a:ext cx="11176" cy="16765"/>
            </a:xfrm>
            <a:custGeom>
              <a:avLst/>
              <a:gdLst>
                <a:gd name="connsiteX0" fmla="*/ 10632 w 11176"/>
                <a:gd name="connsiteY0" fmla="*/ 7845 h 16764"/>
                <a:gd name="connsiteX1" fmla="*/ 9794 w 11176"/>
                <a:gd name="connsiteY1" fmla="*/ 16507 h 16764"/>
                <a:gd name="connsiteX2" fmla="*/ 3088 w 11176"/>
                <a:gd name="connsiteY2" fmla="*/ 10919 h 16764"/>
                <a:gd name="connsiteX3" fmla="*/ 3926 w 11176"/>
                <a:gd name="connsiteY3" fmla="*/ 2257 h 16764"/>
                <a:gd name="connsiteX4" fmla="*/ 10632 w 11176"/>
                <a:gd name="connsiteY4" fmla="*/ 7845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" h="16764">
                  <a:moveTo>
                    <a:pt x="10632" y="7845"/>
                  </a:moveTo>
                  <a:cubicBezTo>
                    <a:pt x="12309" y="11757"/>
                    <a:pt x="11750" y="15669"/>
                    <a:pt x="9794" y="16507"/>
                  </a:cubicBezTo>
                  <a:cubicBezTo>
                    <a:pt x="7838" y="17345"/>
                    <a:pt x="4765" y="14830"/>
                    <a:pt x="3088" y="10919"/>
                  </a:cubicBezTo>
                  <a:cubicBezTo>
                    <a:pt x="1412" y="7007"/>
                    <a:pt x="1971" y="3095"/>
                    <a:pt x="3926" y="2257"/>
                  </a:cubicBezTo>
                  <a:cubicBezTo>
                    <a:pt x="6162" y="1419"/>
                    <a:pt x="8956" y="3933"/>
                    <a:pt x="10632" y="7845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7" name="Forma libre 67">
              <a:extLst>
                <a:ext uri="{FF2B5EF4-FFF2-40B4-BE49-F238E27FC236}">
                  <a16:creationId xmlns:a16="http://schemas.microsoft.com/office/drawing/2014/main" id="{776D2B39-3D58-FF46-1F0F-DC1F59546386}"/>
                </a:ext>
              </a:extLst>
            </p:cNvPr>
            <p:cNvSpPr/>
            <p:nvPr/>
          </p:nvSpPr>
          <p:spPr>
            <a:xfrm>
              <a:off x="4776171" y="5757606"/>
              <a:ext cx="11176" cy="16765"/>
            </a:xfrm>
            <a:custGeom>
              <a:avLst/>
              <a:gdLst>
                <a:gd name="connsiteX0" fmla="*/ 3088 w 11176"/>
                <a:gd name="connsiteY0" fmla="*/ 7845 h 16764"/>
                <a:gd name="connsiteX1" fmla="*/ 3926 w 11176"/>
                <a:gd name="connsiteY1" fmla="*/ 16507 h 16764"/>
                <a:gd name="connsiteX2" fmla="*/ 10632 w 11176"/>
                <a:gd name="connsiteY2" fmla="*/ 10919 h 16764"/>
                <a:gd name="connsiteX3" fmla="*/ 9794 w 11176"/>
                <a:gd name="connsiteY3" fmla="*/ 2257 h 16764"/>
                <a:gd name="connsiteX4" fmla="*/ 3088 w 11176"/>
                <a:gd name="connsiteY4" fmla="*/ 7845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" h="16764">
                  <a:moveTo>
                    <a:pt x="3088" y="7845"/>
                  </a:moveTo>
                  <a:cubicBezTo>
                    <a:pt x="1412" y="11757"/>
                    <a:pt x="1971" y="15669"/>
                    <a:pt x="3926" y="16507"/>
                  </a:cubicBezTo>
                  <a:cubicBezTo>
                    <a:pt x="5882" y="17345"/>
                    <a:pt x="8956" y="14830"/>
                    <a:pt x="10632" y="10919"/>
                  </a:cubicBezTo>
                  <a:cubicBezTo>
                    <a:pt x="12309" y="7007"/>
                    <a:pt x="12029" y="3095"/>
                    <a:pt x="9794" y="2257"/>
                  </a:cubicBezTo>
                  <a:cubicBezTo>
                    <a:pt x="7559" y="1419"/>
                    <a:pt x="4485" y="3933"/>
                    <a:pt x="3088" y="7845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8" name="Forma libre 68">
              <a:extLst>
                <a:ext uri="{FF2B5EF4-FFF2-40B4-BE49-F238E27FC236}">
                  <a16:creationId xmlns:a16="http://schemas.microsoft.com/office/drawing/2014/main" id="{56AB3C22-6DA1-C7C8-B06E-49644E4B53B5}"/>
                </a:ext>
              </a:extLst>
            </p:cNvPr>
            <p:cNvSpPr/>
            <p:nvPr/>
          </p:nvSpPr>
          <p:spPr>
            <a:xfrm>
              <a:off x="4739731" y="5732830"/>
              <a:ext cx="44706" cy="19559"/>
            </a:xfrm>
            <a:custGeom>
              <a:avLst/>
              <a:gdLst>
                <a:gd name="connsiteX0" fmla="*/ 43160 w 44705"/>
                <a:gd name="connsiteY0" fmla="*/ 13342 h 19558"/>
                <a:gd name="connsiteX1" fmla="*/ 6837 w 44705"/>
                <a:gd name="connsiteY1" fmla="*/ 17254 h 19558"/>
                <a:gd name="connsiteX2" fmla="*/ 7675 w 44705"/>
                <a:gd name="connsiteY2" fmla="*/ 4680 h 19558"/>
                <a:gd name="connsiteX3" fmla="*/ 29190 w 44705"/>
                <a:gd name="connsiteY3" fmla="*/ 4121 h 19558"/>
                <a:gd name="connsiteX4" fmla="*/ 43160 w 44705"/>
                <a:gd name="connsiteY4" fmla="*/ 13342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05" h="19558">
                  <a:moveTo>
                    <a:pt x="43160" y="13342"/>
                  </a:moveTo>
                  <a:cubicBezTo>
                    <a:pt x="38690" y="20048"/>
                    <a:pt x="13822" y="19768"/>
                    <a:pt x="6837" y="17254"/>
                  </a:cubicBezTo>
                  <a:cubicBezTo>
                    <a:pt x="-149" y="14739"/>
                    <a:pt x="969" y="8592"/>
                    <a:pt x="7675" y="4680"/>
                  </a:cubicBezTo>
                  <a:cubicBezTo>
                    <a:pt x="14381" y="1048"/>
                    <a:pt x="21925" y="1607"/>
                    <a:pt x="29190" y="4121"/>
                  </a:cubicBezTo>
                  <a:cubicBezTo>
                    <a:pt x="33381" y="6077"/>
                    <a:pt x="47910" y="6357"/>
                    <a:pt x="43160" y="13342"/>
                  </a:cubicBez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9" name="Forma libre 69">
              <a:extLst>
                <a:ext uri="{FF2B5EF4-FFF2-40B4-BE49-F238E27FC236}">
                  <a16:creationId xmlns:a16="http://schemas.microsoft.com/office/drawing/2014/main" id="{546E9CB9-C00D-F174-D8A9-0BFD8E1C9413}"/>
                </a:ext>
              </a:extLst>
            </p:cNvPr>
            <p:cNvSpPr/>
            <p:nvPr/>
          </p:nvSpPr>
          <p:spPr>
            <a:xfrm>
              <a:off x="4745031" y="5739463"/>
              <a:ext cx="41912" cy="47500"/>
            </a:xfrm>
            <a:custGeom>
              <a:avLst/>
              <a:gdLst>
                <a:gd name="connsiteX0" fmla="*/ 10198 w 41911"/>
                <a:gd name="connsiteY0" fmla="*/ 4752 h 47499"/>
                <a:gd name="connsiteX1" fmla="*/ 2096 w 41911"/>
                <a:gd name="connsiteY1" fmla="*/ 20679 h 47499"/>
                <a:gd name="connsiteX2" fmla="*/ 21096 w 41911"/>
                <a:gd name="connsiteY2" fmla="*/ 46105 h 47499"/>
                <a:gd name="connsiteX3" fmla="*/ 40654 w 41911"/>
                <a:gd name="connsiteY3" fmla="*/ 23752 h 47499"/>
                <a:gd name="connsiteX4" fmla="*/ 33390 w 41911"/>
                <a:gd name="connsiteY4" fmla="*/ 3635 h 47499"/>
                <a:gd name="connsiteX5" fmla="*/ 10198 w 41911"/>
                <a:gd name="connsiteY5" fmla="*/ 4752 h 4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911" h="47499">
                  <a:moveTo>
                    <a:pt x="10198" y="4752"/>
                  </a:moveTo>
                  <a:cubicBezTo>
                    <a:pt x="3493" y="8664"/>
                    <a:pt x="2096" y="12296"/>
                    <a:pt x="2096" y="20679"/>
                  </a:cubicBezTo>
                  <a:cubicBezTo>
                    <a:pt x="2375" y="29061"/>
                    <a:pt x="5728" y="43032"/>
                    <a:pt x="21096" y="46105"/>
                  </a:cubicBezTo>
                  <a:cubicBezTo>
                    <a:pt x="36184" y="49179"/>
                    <a:pt x="39816" y="34090"/>
                    <a:pt x="40654" y="23752"/>
                  </a:cubicBezTo>
                  <a:cubicBezTo>
                    <a:pt x="41492" y="13414"/>
                    <a:pt x="40934" y="5591"/>
                    <a:pt x="33390" y="3635"/>
                  </a:cubicBezTo>
                  <a:cubicBezTo>
                    <a:pt x="22213" y="840"/>
                    <a:pt x="14390" y="2238"/>
                    <a:pt x="10198" y="4752"/>
                  </a:cubicBez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40" name="Сгруппировать">
            <a:extLst>
              <a:ext uri="{FF2B5EF4-FFF2-40B4-BE49-F238E27FC236}">
                <a16:creationId xmlns:a16="http://schemas.microsoft.com/office/drawing/2014/main" id="{8815B298-7C3D-7BFF-D84B-B9BEEB3E4132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41" name="object 16">
              <a:extLst>
                <a:ext uri="{FF2B5EF4-FFF2-40B4-BE49-F238E27FC236}">
                  <a16:creationId xmlns:a16="http://schemas.microsoft.com/office/drawing/2014/main" id="{30BBE4B2-A77F-1F00-7799-EA2980D83C62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2" name="object 17" descr="object 17">
              <a:extLst>
                <a:ext uri="{FF2B5EF4-FFF2-40B4-BE49-F238E27FC236}">
                  <a16:creationId xmlns:a16="http://schemas.microsoft.com/office/drawing/2014/main" id="{24E8BE3F-4467-80A1-4D2B-05C0536EB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" name="object 18" descr="object 18">
              <a:extLst>
                <a:ext uri="{FF2B5EF4-FFF2-40B4-BE49-F238E27FC236}">
                  <a16:creationId xmlns:a16="http://schemas.microsoft.com/office/drawing/2014/main" id="{59FBCEDB-AEFB-52D1-822D-83468EA63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" name="object 19">
              <a:extLst>
                <a:ext uri="{FF2B5EF4-FFF2-40B4-BE49-F238E27FC236}">
                  <a16:creationId xmlns:a16="http://schemas.microsoft.com/office/drawing/2014/main" id="{610356EA-0C92-7843-3372-481AF763156C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5" name="object 20">
              <a:extLst>
                <a:ext uri="{FF2B5EF4-FFF2-40B4-BE49-F238E27FC236}">
                  <a16:creationId xmlns:a16="http://schemas.microsoft.com/office/drawing/2014/main" id="{7BCF7AA0-666E-0497-579E-615E4C3BDCBF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46" name="object 21">
              <a:extLst>
                <a:ext uri="{FF2B5EF4-FFF2-40B4-BE49-F238E27FC236}">
                  <a16:creationId xmlns:a16="http://schemas.microsoft.com/office/drawing/2014/main" id="{518EA903-95CE-9B8E-06B9-6385B37C152A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52" name="Фигура">
                <a:extLst>
                  <a:ext uri="{FF2B5EF4-FFF2-40B4-BE49-F238E27FC236}">
                    <a16:creationId xmlns:a16="http://schemas.microsoft.com/office/drawing/2014/main" id="{F1973829-C001-7B69-7DC1-2C0B8F0797A2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3" name="Фигура">
                <a:extLst>
                  <a:ext uri="{FF2B5EF4-FFF2-40B4-BE49-F238E27FC236}">
                    <a16:creationId xmlns:a16="http://schemas.microsoft.com/office/drawing/2014/main" id="{35F93048-F513-6491-3FB8-889C621DBB4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4" name="Фигура">
                <a:extLst>
                  <a:ext uri="{FF2B5EF4-FFF2-40B4-BE49-F238E27FC236}">
                    <a16:creationId xmlns:a16="http://schemas.microsoft.com/office/drawing/2014/main" id="{C1D76BF1-D3F3-60C7-D76E-70C4DC9E14D8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5" name="Фигура">
                <a:extLst>
                  <a:ext uri="{FF2B5EF4-FFF2-40B4-BE49-F238E27FC236}">
                    <a16:creationId xmlns:a16="http://schemas.microsoft.com/office/drawing/2014/main" id="{C87AF2F6-E7B3-97EF-D136-ED8511C6FC29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47" name="object 22" descr="object 22">
              <a:extLst>
                <a:ext uri="{FF2B5EF4-FFF2-40B4-BE49-F238E27FC236}">
                  <a16:creationId xmlns:a16="http://schemas.microsoft.com/office/drawing/2014/main" id="{52668B0F-4674-4A40-654B-C3ACF8FB9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" name="object 23">
              <a:extLst>
                <a:ext uri="{FF2B5EF4-FFF2-40B4-BE49-F238E27FC236}">
                  <a16:creationId xmlns:a16="http://schemas.microsoft.com/office/drawing/2014/main" id="{B08F2444-0AE5-CF54-4DA1-44F1A93F6499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9" name="object 24">
              <a:extLst>
                <a:ext uri="{FF2B5EF4-FFF2-40B4-BE49-F238E27FC236}">
                  <a16:creationId xmlns:a16="http://schemas.microsoft.com/office/drawing/2014/main" id="{3FAB4DCC-E774-E9CF-2817-4C70EB933422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0" name="object 25">
              <a:extLst>
                <a:ext uri="{FF2B5EF4-FFF2-40B4-BE49-F238E27FC236}">
                  <a16:creationId xmlns:a16="http://schemas.microsoft.com/office/drawing/2014/main" id="{AE308D84-C5CA-4EE7-724F-502FBF00FC4A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1" name="object 26" descr="object 26">
              <a:extLst>
                <a:ext uri="{FF2B5EF4-FFF2-40B4-BE49-F238E27FC236}">
                  <a16:creationId xmlns:a16="http://schemas.microsoft.com/office/drawing/2014/main" id="{86B1DB73-AB89-64D0-FDB6-852E1C3E3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6" name="object 14" descr="object 14">
            <a:extLst>
              <a:ext uri="{FF2B5EF4-FFF2-40B4-BE49-F238E27FC236}">
                <a16:creationId xmlns:a16="http://schemas.microsoft.com/office/drawing/2014/main" id="{2B4D95A6-62F8-F373-53FD-4F7823AC4F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42087" y="250284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object 15" descr="object 15">
            <a:extLst>
              <a:ext uri="{FF2B5EF4-FFF2-40B4-BE49-F238E27FC236}">
                <a16:creationId xmlns:a16="http://schemas.microsoft.com/office/drawing/2014/main" id="{B9ACE52C-7D66-E18E-66FA-AA58D45AF6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9527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object 13">
            <a:extLst>
              <a:ext uri="{FF2B5EF4-FFF2-40B4-BE49-F238E27FC236}">
                <a16:creationId xmlns:a16="http://schemas.microsoft.com/office/drawing/2014/main" id="{DD5311AF-EF0D-6ED4-4B78-890494712794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261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ángulo 66">
            <a:extLst>
              <a:ext uri="{FF2B5EF4-FFF2-40B4-BE49-F238E27FC236}">
                <a16:creationId xmlns:a16="http://schemas.microsoft.com/office/drawing/2014/main" id="{E4357096-087F-DA42-B373-0E0BF4505708}"/>
              </a:ext>
            </a:extLst>
          </p:cNvPr>
          <p:cNvSpPr/>
          <p:nvPr/>
        </p:nvSpPr>
        <p:spPr>
          <a:xfrm>
            <a:off x="0" y="6056866"/>
            <a:ext cx="12192000" cy="8128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Elipse 6">
            <a:extLst>
              <a:ext uri="{FF2B5EF4-FFF2-40B4-BE49-F238E27FC236}">
                <a16:creationId xmlns:a16="http://schemas.microsoft.com/office/drawing/2014/main" id="{9486ECFA-6927-0945-9785-5954C768A4D6}"/>
              </a:ext>
            </a:extLst>
          </p:cNvPr>
          <p:cNvSpPr/>
          <p:nvPr/>
        </p:nvSpPr>
        <p:spPr>
          <a:xfrm>
            <a:off x="238442" y="139998"/>
            <a:ext cx="4019522" cy="2553837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  <a:gd name="connsiteX0" fmla="*/ 31940 w 4762759"/>
              <a:gd name="connsiteY0" fmla="*/ 2754499 h 3367259"/>
              <a:gd name="connsiteX1" fmla="*/ 1321059 w 4762759"/>
              <a:gd name="connsiteY1" fmla="*/ 342385 h 3367259"/>
              <a:gd name="connsiteX2" fmla="*/ 4762759 w 4762759"/>
              <a:gd name="connsiteY2" fmla="*/ 824985 h 3367259"/>
              <a:gd name="connsiteX3" fmla="*/ 2464059 w 4762759"/>
              <a:gd name="connsiteY3" fmla="*/ 3237985 h 3367259"/>
              <a:gd name="connsiteX4" fmla="*/ 31940 w 4762759"/>
              <a:gd name="connsiteY4" fmla="*/ 2754499 h 3367259"/>
              <a:gd name="connsiteX0" fmla="*/ 37411 w 4768230"/>
              <a:gd name="connsiteY0" fmla="*/ 2991005 h 3615249"/>
              <a:gd name="connsiteX1" fmla="*/ 1263050 w 4768230"/>
              <a:gd name="connsiteY1" fmla="*/ 192827 h 3615249"/>
              <a:gd name="connsiteX2" fmla="*/ 4768230 w 4768230"/>
              <a:gd name="connsiteY2" fmla="*/ 1061491 h 3615249"/>
              <a:gd name="connsiteX3" fmla="*/ 2469530 w 4768230"/>
              <a:gd name="connsiteY3" fmla="*/ 3474491 h 3615249"/>
              <a:gd name="connsiteX4" fmla="*/ 37411 w 4768230"/>
              <a:gd name="connsiteY4" fmla="*/ 2991005 h 3615249"/>
              <a:gd name="connsiteX0" fmla="*/ 94229 w 4825048"/>
              <a:gd name="connsiteY0" fmla="*/ 2888783 h 3513027"/>
              <a:gd name="connsiteX1" fmla="*/ 1319868 w 4825048"/>
              <a:gd name="connsiteY1" fmla="*/ 90605 h 3513027"/>
              <a:gd name="connsiteX2" fmla="*/ 4825048 w 4825048"/>
              <a:gd name="connsiteY2" fmla="*/ 959269 h 3513027"/>
              <a:gd name="connsiteX3" fmla="*/ 2526348 w 4825048"/>
              <a:gd name="connsiteY3" fmla="*/ 3372269 h 3513027"/>
              <a:gd name="connsiteX4" fmla="*/ 94229 w 4825048"/>
              <a:gd name="connsiteY4" fmla="*/ 2888783 h 3513027"/>
              <a:gd name="connsiteX0" fmla="*/ 198101 w 4928920"/>
              <a:gd name="connsiteY0" fmla="*/ 2901841 h 3641408"/>
              <a:gd name="connsiteX1" fmla="*/ 1423740 w 4928920"/>
              <a:gd name="connsiteY1" fmla="*/ 103663 h 3641408"/>
              <a:gd name="connsiteX2" fmla="*/ 4928920 w 4928920"/>
              <a:gd name="connsiteY2" fmla="*/ 972327 h 3641408"/>
              <a:gd name="connsiteX3" fmla="*/ 2630220 w 4928920"/>
              <a:gd name="connsiteY3" fmla="*/ 3385327 h 3641408"/>
              <a:gd name="connsiteX4" fmla="*/ 198101 w 4928920"/>
              <a:gd name="connsiteY4" fmla="*/ 2901841 h 3641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8920" h="3641408">
                <a:moveTo>
                  <a:pt x="198101" y="2901841"/>
                </a:moveTo>
                <a:cubicBezTo>
                  <a:pt x="-241029" y="1913681"/>
                  <a:pt x="469" y="-530718"/>
                  <a:pt x="1423740" y="103663"/>
                </a:cubicBezTo>
                <a:cubicBezTo>
                  <a:pt x="2847011" y="738044"/>
                  <a:pt x="4928920" y="-262140"/>
                  <a:pt x="4928920" y="972327"/>
                </a:cubicBezTo>
                <a:cubicBezTo>
                  <a:pt x="4928920" y="2206794"/>
                  <a:pt x="3418690" y="3063741"/>
                  <a:pt x="2630220" y="3385327"/>
                </a:cubicBezTo>
                <a:cubicBezTo>
                  <a:pt x="1841750" y="3706913"/>
                  <a:pt x="637231" y="3890001"/>
                  <a:pt x="198101" y="290184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7BE5E8-3FA0-A048-9B88-D0505FC3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08" y="829296"/>
            <a:ext cx="4176712" cy="1087657"/>
          </a:xfrm>
        </p:spPr>
        <p:txBody>
          <a:bodyPr>
            <a:noAutofit/>
          </a:bodyPr>
          <a:lstStyle/>
          <a:p>
            <a:r>
              <a:rPr lang="ru-RU" sz="3200" dirty="0">
                <a:latin typeface="Gilroy Black"/>
              </a:rPr>
              <a:t>Описание предлагаемого решения и технологии</a:t>
            </a:r>
            <a:endParaRPr lang="es-ES" sz="3200" dirty="0">
              <a:latin typeface="Gilroy Black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F8C9D29-72AF-8597-C419-8B827036D584}"/>
              </a:ext>
            </a:extLst>
          </p:cNvPr>
          <p:cNvSpPr/>
          <p:nvPr/>
        </p:nvSpPr>
        <p:spPr>
          <a:xfrm>
            <a:off x="3806939" y="2539614"/>
            <a:ext cx="3461229" cy="1479625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0" i="0" dirty="0">
                <a:solidFill>
                  <a:srgbClr val="36267C"/>
                </a:solidFill>
                <a:effectLst/>
                <a:latin typeface="Gilroy"/>
              </a:rPr>
              <a:t>Универсальная технология получения ЧАС </a:t>
            </a:r>
            <a:endParaRPr lang="ru-RU" sz="2400" dirty="0">
              <a:solidFill>
                <a:srgbClr val="36267C"/>
              </a:solidFill>
              <a:latin typeface="Gilroy"/>
            </a:endParaRPr>
          </a:p>
          <a:p>
            <a:pPr algn="ctr"/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093045D-3F7F-50D2-A930-02E7C03F3091}"/>
              </a:ext>
            </a:extLst>
          </p:cNvPr>
          <p:cNvSpPr/>
          <p:nvPr/>
        </p:nvSpPr>
        <p:spPr>
          <a:xfrm>
            <a:off x="7853398" y="3480282"/>
            <a:ext cx="3599604" cy="1780793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b="0" i="0" dirty="0">
                <a:solidFill>
                  <a:srgbClr val="36267C"/>
                </a:solidFill>
                <a:effectLst/>
                <a:latin typeface="Gilroy"/>
              </a:rPr>
              <a:t>Расширение ассортимента ЧАС, производимых в РФ</a:t>
            </a:r>
            <a:endParaRPr lang="ru-RU" sz="2400" dirty="0">
              <a:solidFill>
                <a:srgbClr val="36267C"/>
              </a:solidFill>
              <a:latin typeface="Gilroy"/>
            </a:endParaRPr>
          </a:p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9FD6D88-34F9-9065-E0ED-0509FDE0F2D7}"/>
              </a:ext>
            </a:extLst>
          </p:cNvPr>
          <p:cNvSpPr/>
          <p:nvPr/>
        </p:nvSpPr>
        <p:spPr>
          <a:xfrm>
            <a:off x="7818594" y="1351146"/>
            <a:ext cx="3599604" cy="1780793"/>
          </a:xfrm>
          <a:prstGeom prst="round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b="0" i="0" dirty="0">
                <a:solidFill>
                  <a:srgbClr val="36267C"/>
                </a:solidFill>
                <a:effectLst/>
                <a:latin typeface="Gilroy"/>
              </a:rPr>
              <a:t>Производство ЧАС для косметических компаний на территории РФ</a:t>
            </a:r>
          </a:p>
          <a:p>
            <a:pPr algn="ctr"/>
            <a:endParaRPr lang="ru-RU" dirty="0"/>
          </a:p>
        </p:txBody>
      </p: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id="{2A4C4A58-3296-E70D-D453-658FCD56E190}"/>
              </a:ext>
            </a:extLst>
          </p:cNvPr>
          <p:cNvCxnSpPr>
            <a:cxnSpLocks/>
          </p:cNvCxnSpPr>
          <p:nvPr/>
        </p:nvCxnSpPr>
        <p:spPr>
          <a:xfrm flipV="1">
            <a:off x="7065818" y="2085135"/>
            <a:ext cx="752776" cy="454479"/>
          </a:xfrm>
          <a:prstGeom prst="bentConnector3">
            <a:avLst/>
          </a:prstGeom>
          <a:ln w="12700">
            <a:solidFill>
              <a:srgbClr val="CB62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: уступ 15">
            <a:extLst>
              <a:ext uri="{FF2B5EF4-FFF2-40B4-BE49-F238E27FC236}">
                <a16:creationId xmlns:a16="http://schemas.microsoft.com/office/drawing/2014/main" id="{58D36D3C-AB59-4E88-8A62-16945549185E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7065818" y="4004314"/>
            <a:ext cx="787580" cy="366365"/>
          </a:xfrm>
          <a:prstGeom prst="bentConnector3">
            <a:avLst/>
          </a:prstGeom>
          <a:ln w="12700">
            <a:solidFill>
              <a:srgbClr val="CB62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áfico 20">
            <a:extLst>
              <a:ext uri="{FF2B5EF4-FFF2-40B4-BE49-F238E27FC236}">
                <a16:creationId xmlns:a16="http://schemas.microsoft.com/office/drawing/2014/main" id="{E687742D-EFBC-0EA4-ED11-71F21B30DCE2}"/>
              </a:ext>
            </a:extLst>
          </p:cNvPr>
          <p:cNvGrpSpPr/>
          <p:nvPr/>
        </p:nvGrpSpPr>
        <p:grpSpPr>
          <a:xfrm>
            <a:off x="91353" y="2712745"/>
            <a:ext cx="3836446" cy="3413344"/>
            <a:chOff x="964136" y="1891933"/>
            <a:chExt cx="1401555" cy="1210409"/>
          </a:xfrm>
        </p:grpSpPr>
        <p:sp>
          <p:nvSpPr>
            <p:cNvPr id="24" name="Forma libre 8">
              <a:extLst>
                <a:ext uri="{FF2B5EF4-FFF2-40B4-BE49-F238E27FC236}">
                  <a16:creationId xmlns:a16="http://schemas.microsoft.com/office/drawing/2014/main" id="{74399B12-3755-3162-FC4D-27F280E9CB41}"/>
                </a:ext>
              </a:extLst>
            </p:cNvPr>
            <p:cNvSpPr/>
            <p:nvPr/>
          </p:nvSpPr>
          <p:spPr>
            <a:xfrm>
              <a:off x="2077898" y="2477458"/>
              <a:ext cx="287793" cy="452646"/>
            </a:xfrm>
            <a:custGeom>
              <a:avLst/>
              <a:gdLst>
                <a:gd name="connsiteX0" fmla="*/ 63537 w 287793"/>
                <a:gd name="connsiteY0" fmla="*/ 289731 h 452646"/>
                <a:gd name="connsiteX1" fmla="*/ 102655 w 287793"/>
                <a:gd name="connsiteY1" fmla="*/ 127672 h 452646"/>
                <a:gd name="connsiteX2" fmla="*/ 74713 w 287793"/>
                <a:gd name="connsiteY2" fmla="*/ 96378 h 452646"/>
                <a:gd name="connsiteX3" fmla="*/ 123052 w 287793"/>
                <a:gd name="connsiteY3" fmla="*/ 39099 h 452646"/>
                <a:gd name="connsiteX4" fmla="*/ 148757 w 287793"/>
                <a:gd name="connsiteY4" fmla="*/ 15069 h 452646"/>
                <a:gd name="connsiteX5" fmla="*/ 159096 w 287793"/>
                <a:gd name="connsiteY5" fmla="*/ 24290 h 452646"/>
                <a:gd name="connsiteX6" fmla="*/ 188154 w 287793"/>
                <a:gd name="connsiteY6" fmla="*/ 6687 h 452646"/>
                <a:gd name="connsiteX7" fmla="*/ 231463 w 287793"/>
                <a:gd name="connsiteY7" fmla="*/ 17025 h 452646"/>
                <a:gd name="connsiteX8" fmla="*/ 260242 w 287793"/>
                <a:gd name="connsiteY8" fmla="*/ 63966 h 452646"/>
                <a:gd name="connsiteX9" fmla="*/ 249904 w 287793"/>
                <a:gd name="connsiteY9" fmla="*/ 107275 h 452646"/>
                <a:gd name="connsiteX10" fmla="*/ 220845 w 287793"/>
                <a:gd name="connsiteY10" fmla="*/ 124878 h 452646"/>
                <a:gd name="connsiteX11" fmla="*/ 230066 w 287793"/>
                <a:gd name="connsiteY11" fmla="*/ 191657 h 452646"/>
                <a:gd name="connsiteX12" fmla="*/ 262757 w 287793"/>
                <a:gd name="connsiteY12" fmla="*/ 200878 h 452646"/>
                <a:gd name="connsiteX13" fmla="*/ 284551 w 287793"/>
                <a:gd name="connsiteY13" fmla="*/ 239716 h 452646"/>
                <a:gd name="connsiteX14" fmla="*/ 269742 w 287793"/>
                <a:gd name="connsiteY14" fmla="*/ 292804 h 452646"/>
                <a:gd name="connsiteX15" fmla="*/ 230904 w 287793"/>
                <a:gd name="connsiteY15" fmla="*/ 314598 h 452646"/>
                <a:gd name="connsiteX16" fmla="*/ 198213 w 287793"/>
                <a:gd name="connsiteY16" fmla="*/ 305378 h 452646"/>
                <a:gd name="connsiteX17" fmla="*/ 167199 w 287793"/>
                <a:gd name="connsiteY17" fmla="*/ 346451 h 452646"/>
                <a:gd name="connsiteX18" fmla="*/ 184801 w 287793"/>
                <a:gd name="connsiteY18" fmla="*/ 375510 h 452646"/>
                <a:gd name="connsiteX19" fmla="*/ 174463 w 287793"/>
                <a:gd name="connsiteY19" fmla="*/ 418819 h 452646"/>
                <a:gd name="connsiteX20" fmla="*/ 127522 w 287793"/>
                <a:gd name="connsiteY20" fmla="*/ 447598 h 452646"/>
                <a:gd name="connsiteX21" fmla="*/ 84213 w 287793"/>
                <a:gd name="connsiteY21" fmla="*/ 437260 h 452646"/>
                <a:gd name="connsiteX22" fmla="*/ 66611 w 287793"/>
                <a:gd name="connsiteY22" fmla="*/ 408201 h 452646"/>
                <a:gd name="connsiteX23" fmla="*/ 15199 w 287793"/>
                <a:gd name="connsiteY23" fmla="*/ 417142 h 452646"/>
                <a:gd name="connsiteX24" fmla="*/ 2346 w 287793"/>
                <a:gd name="connsiteY24" fmla="*/ 307613 h 452646"/>
                <a:gd name="connsiteX25" fmla="*/ 63537 w 287793"/>
                <a:gd name="connsiteY25" fmla="*/ 289731 h 45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7793" h="452646">
                  <a:moveTo>
                    <a:pt x="63537" y="289731"/>
                  </a:moveTo>
                  <a:cubicBezTo>
                    <a:pt x="119140" y="255922"/>
                    <a:pt x="136463" y="183275"/>
                    <a:pt x="102655" y="127672"/>
                  </a:cubicBezTo>
                  <a:cubicBezTo>
                    <a:pt x="95110" y="115378"/>
                    <a:pt x="85610" y="105040"/>
                    <a:pt x="74713" y="96378"/>
                  </a:cubicBezTo>
                  <a:cubicBezTo>
                    <a:pt x="88684" y="76540"/>
                    <a:pt x="104890" y="57260"/>
                    <a:pt x="123052" y="39099"/>
                  </a:cubicBezTo>
                  <a:cubicBezTo>
                    <a:pt x="131434" y="30716"/>
                    <a:pt x="140096" y="22613"/>
                    <a:pt x="148757" y="15069"/>
                  </a:cubicBezTo>
                  <a:cubicBezTo>
                    <a:pt x="152110" y="18143"/>
                    <a:pt x="155743" y="20937"/>
                    <a:pt x="159096" y="24290"/>
                  </a:cubicBezTo>
                  <a:lnTo>
                    <a:pt x="188154" y="6687"/>
                  </a:lnTo>
                  <a:cubicBezTo>
                    <a:pt x="202963" y="-2254"/>
                    <a:pt x="222243" y="2217"/>
                    <a:pt x="231463" y="17025"/>
                  </a:cubicBezTo>
                  <a:lnTo>
                    <a:pt x="260242" y="63966"/>
                  </a:lnTo>
                  <a:cubicBezTo>
                    <a:pt x="269184" y="78775"/>
                    <a:pt x="264713" y="98054"/>
                    <a:pt x="249904" y="107275"/>
                  </a:cubicBezTo>
                  <a:lnTo>
                    <a:pt x="220845" y="124878"/>
                  </a:lnTo>
                  <a:cubicBezTo>
                    <a:pt x="227272" y="146951"/>
                    <a:pt x="230345" y="169304"/>
                    <a:pt x="230066" y="191657"/>
                  </a:cubicBezTo>
                  <a:lnTo>
                    <a:pt x="262757" y="200878"/>
                  </a:lnTo>
                  <a:cubicBezTo>
                    <a:pt x="279522" y="205628"/>
                    <a:pt x="289301" y="222951"/>
                    <a:pt x="284551" y="239716"/>
                  </a:cubicBezTo>
                  <a:lnTo>
                    <a:pt x="269742" y="292804"/>
                  </a:lnTo>
                  <a:cubicBezTo>
                    <a:pt x="264992" y="309569"/>
                    <a:pt x="247669" y="319348"/>
                    <a:pt x="230904" y="314598"/>
                  </a:cubicBezTo>
                  <a:lnTo>
                    <a:pt x="198213" y="305378"/>
                  </a:lnTo>
                  <a:cubicBezTo>
                    <a:pt x="189551" y="320186"/>
                    <a:pt x="179213" y="333877"/>
                    <a:pt x="167199" y="346451"/>
                  </a:cubicBezTo>
                  <a:lnTo>
                    <a:pt x="184801" y="375510"/>
                  </a:lnTo>
                  <a:cubicBezTo>
                    <a:pt x="193743" y="390319"/>
                    <a:pt x="189272" y="409598"/>
                    <a:pt x="174463" y="418819"/>
                  </a:cubicBezTo>
                  <a:lnTo>
                    <a:pt x="127522" y="447598"/>
                  </a:lnTo>
                  <a:cubicBezTo>
                    <a:pt x="112713" y="456539"/>
                    <a:pt x="93434" y="452068"/>
                    <a:pt x="84213" y="437260"/>
                  </a:cubicBezTo>
                  <a:lnTo>
                    <a:pt x="66611" y="408201"/>
                  </a:lnTo>
                  <a:cubicBezTo>
                    <a:pt x="49566" y="413230"/>
                    <a:pt x="32522" y="416024"/>
                    <a:pt x="15199" y="417142"/>
                  </a:cubicBezTo>
                  <a:cubicBezTo>
                    <a:pt x="5419" y="381936"/>
                    <a:pt x="949" y="344775"/>
                    <a:pt x="2346" y="307613"/>
                  </a:cubicBezTo>
                  <a:cubicBezTo>
                    <a:pt x="23022" y="306775"/>
                    <a:pt x="44258" y="301466"/>
                    <a:pt x="63537" y="289731"/>
                  </a:cubicBezTo>
                  <a:close/>
                </a:path>
              </a:pathLst>
            </a:custGeom>
            <a:solidFill>
              <a:srgbClr val="5E91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" name="Forma libre 9">
              <a:extLst>
                <a:ext uri="{FF2B5EF4-FFF2-40B4-BE49-F238E27FC236}">
                  <a16:creationId xmlns:a16="http://schemas.microsoft.com/office/drawing/2014/main" id="{7B73283D-FA63-5C2C-DD69-B5C4CB692E66}"/>
                </a:ext>
              </a:extLst>
            </p:cNvPr>
            <p:cNvSpPr/>
            <p:nvPr/>
          </p:nvSpPr>
          <p:spPr>
            <a:xfrm>
              <a:off x="996268" y="2112668"/>
              <a:ext cx="1112056" cy="790734"/>
            </a:xfrm>
            <a:custGeom>
              <a:avLst/>
              <a:gdLst>
                <a:gd name="connsiteX0" fmla="*/ 1093476 w 1112056"/>
                <a:gd name="connsiteY0" fmla="*/ 791153 h 790733"/>
                <a:gd name="connsiteX1" fmla="*/ 21375 w 1112056"/>
                <a:gd name="connsiteY1" fmla="*/ 791153 h 790733"/>
                <a:gd name="connsiteX2" fmla="*/ 2096 w 1112056"/>
                <a:gd name="connsiteY2" fmla="*/ 771873 h 790733"/>
                <a:gd name="connsiteX3" fmla="*/ 2096 w 1112056"/>
                <a:gd name="connsiteY3" fmla="*/ 21375 h 790733"/>
                <a:gd name="connsiteX4" fmla="*/ 21375 w 1112056"/>
                <a:gd name="connsiteY4" fmla="*/ 2096 h 790733"/>
                <a:gd name="connsiteX5" fmla="*/ 1093196 w 1112056"/>
                <a:gd name="connsiteY5" fmla="*/ 2096 h 790733"/>
                <a:gd name="connsiteX6" fmla="*/ 1112475 w 1112056"/>
                <a:gd name="connsiteY6" fmla="*/ 21375 h 790733"/>
                <a:gd name="connsiteX7" fmla="*/ 1112475 w 1112056"/>
                <a:gd name="connsiteY7" fmla="*/ 771873 h 790733"/>
                <a:gd name="connsiteX8" fmla="*/ 1093476 w 1112056"/>
                <a:gd name="connsiteY8" fmla="*/ 791153 h 79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2056" h="790733">
                  <a:moveTo>
                    <a:pt x="1093476" y="791153"/>
                  </a:moveTo>
                  <a:lnTo>
                    <a:pt x="21375" y="791153"/>
                  </a:lnTo>
                  <a:cubicBezTo>
                    <a:pt x="10757" y="791153"/>
                    <a:pt x="2096" y="782491"/>
                    <a:pt x="2096" y="771873"/>
                  </a:cubicBezTo>
                  <a:lnTo>
                    <a:pt x="2096" y="21375"/>
                  </a:lnTo>
                  <a:cubicBezTo>
                    <a:pt x="2096" y="10757"/>
                    <a:pt x="10757" y="2096"/>
                    <a:pt x="21375" y="2096"/>
                  </a:cubicBezTo>
                  <a:lnTo>
                    <a:pt x="1093196" y="2096"/>
                  </a:lnTo>
                  <a:cubicBezTo>
                    <a:pt x="1103814" y="2096"/>
                    <a:pt x="1112475" y="10757"/>
                    <a:pt x="1112475" y="21375"/>
                  </a:cubicBezTo>
                  <a:lnTo>
                    <a:pt x="1112475" y="771873"/>
                  </a:lnTo>
                  <a:cubicBezTo>
                    <a:pt x="1112755" y="782491"/>
                    <a:pt x="1104093" y="791153"/>
                    <a:pt x="1093476" y="79115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" name="Forma libre 10">
              <a:extLst>
                <a:ext uri="{FF2B5EF4-FFF2-40B4-BE49-F238E27FC236}">
                  <a16:creationId xmlns:a16="http://schemas.microsoft.com/office/drawing/2014/main" id="{6551D6B9-C024-C161-CB26-8C87EFE91C52}"/>
                </a:ext>
              </a:extLst>
            </p:cNvPr>
            <p:cNvSpPr/>
            <p:nvPr/>
          </p:nvSpPr>
          <p:spPr>
            <a:xfrm>
              <a:off x="1011077" y="2123006"/>
              <a:ext cx="1084115" cy="771175"/>
            </a:xfrm>
            <a:custGeom>
              <a:avLst/>
              <a:gdLst>
                <a:gd name="connsiteX0" fmla="*/ 1068049 w 1084115"/>
                <a:gd name="connsiteY0" fmla="*/ 770476 h 771174"/>
                <a:gd name="connsiteX1" fmla="*/ 17463 w 1084115"/>
                <a:gd name="connsiteY1" fmla="*/ 770476 h 771174"/>
                <a:gd name="connsiteX2" fmla="*/ 2096 w 1084115"/>
                <a:gd name="connsiteY2" fmla="*/ 755109 h 771174"/>
                <a:gd name="connsiteX3" fmla="*/ 2096 w 1084115"/>
                <a:gd name="connsiteY3" fmla="*/ 17463 h 771174"/>
                <a:gd name="connsiteX4" fmla="*/ 17463 w 1084115"/>
                <a:gd name="connsiteY4" fmla="*/ 2096 h 771174"/>
                <a:gd name="connsiteX5" fmla="*/ 1068049 w 1084115"/>
                <a:gd name="connsiteY5" fmla="*/ 2096 h 771174"/>
                <a:gd name="connsiteX6" fmla="*/ 1083417 w 1084115"/>
                <a:gd name="connsiteY6" fmla="*/ 17463 h 771174"/>
                <a:gd name="connsiteX7" fmla="*/ 1083417 w 1084115"/>
                <a:gd name="connsiteY7" fmla="*/ 755109 h 771174"/>
                <a:gd name="connsiteX8" fmla="*/ 1068049 w 1084115"/>
                <a:gd name="connsiteY8" fmla="*/ 770476 h 77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4115" h="771174">
                  <a:moveTo>
                    <a:pt x="1068049" y="770476"/>
                  </a:moveTo>
                  <a:lnTo>
                    <a:pt x="17463" y="770476"/>
                  </a:lnTo>
                  <a:cubicBezTo>
                    <a:pt x="9081" y="770476"/>
                    <a:pt x="2096" y="763491"/>
                    <a:pt x="2096" y="755109"/>
                  </a:cubicBezTo>
                  <a:lnTo>
                    <a:pt x="2096" y="17463"/>
                  </a:lnTo>
                  <a:cubicBezTo>
                    <a:pt x="2096" y="9081"/>
                    <a:pt x="9081" y="2096"/>
                    <a:pt x="17463" y="2096"/>
                  </a:cubicBezTo>
                  <a:lnTo>
                    <a:pt x="1068049" y="2096"/>
                  </a:lnTo>
                  <a:cubicBezTo>
                    <a:pt x="1076431" y="2096"/>
                    <a:pt x="1083417" y="9081"/>
                    <a:pt x="1083417" y="17463"/>
                  </a:cubicBezTo>
                  <a:lnTo>
                    <a:pt x="1083417" y="755109"/>
                  </a:lnTo>
                  <a:cubicBezTo>
                    <a:pt x="1083417" y="763491"/>
                    <a:pt x="1076431" y="770476"/>
                    <a:pt x="1068049" y="770476"/>
                  </a:cubicBezTo>
                  <a:close/>
                </a:path>
              </a:pathLst>
            </a:custGeom>
            <a:solidFill>
              <a:srgbClr val="7AB3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" name="Forma libre 11">
              <a:extLst>
                <a:ext uri="{FF2B5EF4-FFF2-40B4-BE49-F238E27FC236}">
                  <a16:creationId xmlns:a16="http://schemas.microsoft.com/office/drawing/2014/main" id="{7E4F540C-612F-0B4C-8C3D-D29600B29AA3}"/>
                </a:ext>
              </a:extLst>
            </p:cNvPr>
            <p:cNvSpPr/>
            <p:nvPr/>
          </p:nvSpPr>
          <p:spPr>
            <a:xfrm>
              <a:off x="1057739" y="2159050"/>
              <a:ext cx="991910" cy="667793"/>
            </a:xfrm>
            <a:custGeom>
              <a:avLst/>
              <a:gdLst>
                <a:gd name="connsiteX0" fmla="*/ 980314 w 991909"/>
                <a:gd name="connsiteY0" fmla="*/ 666535 h 667792"/>
                <a:gd name="connsiteX1" fmla="*/ 11596 w 991909"/>
                <a:gd name="connsiteY1" fmla="*/ 666535 h 667792"/>
                <a:gd name="connsiteX2" fmla="*/ 2096 w 991909"/>
                <a:gd name="connsiteY2" fmla="*/ 657035 h 667792"/>
                <a:gd name="connsiteX3" fmla="*/ 2096 w 991909"/>
                <a:gd name="connsiteY3" fmla="*/ 11596 h 667792"/>
                <a:gd name="connsiteX4" fmla="*/ 11596 w 991909"/>
                <a:gd name="connsiteY4" fmla="*/ 2096 h 667792"/>
                <a:gd name="connsiteX5" fmla="*/ 980593 w 991909"/>
                <a:gd name="connsiteY5" fmla="*/ 2096 h 667792"/>
                <a:gd name="connsiteX6" fmla="*/ 990093 w 991909"/>
                <a:gd name="connsiteY6" fmla="*/ 11596 h 667792"/>
                <a:gd name="connsiteX7" fmla="*/ 990093 w 991909"/>
                <a:gd name="connsiteY7" fmla="*/ 657035 h 667792"/>
                <a:gd name="connsiteX8" fmla="*/ 980314 w 991909"/>
                <a:gd name="connsiteY8" fmla="*/ 666535 h 66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1909" h="667792">
                  <a:moveTo>
                    <a:pt x="980314" y="666535"/>
                  </a:moveTo>
                  <a:lnTo>
                    <a:pt x="11596" y="666535"/>
                  </a:lnTo>
                  <a:cubicBezTo>
                    <a:pt x="6287" y="666535"/>
                    <a:pt x="2096" y="662344"/>
                    <a:pt x="2096" y="657035"/>
                  </a:cubicBezTo>
                  <a:lnTo>
                    <a:pt x="2096" y="11596"/>
                  </a:lnTo>
                  <a:cubicBezTo>
                    <a:pt x="2096" y="6287"/>
                    <a:pt x="6287" y="2096"/>
                    <a:pt x="11596" y="2096"/>
                  </a:cubicBezTo>
                  <a:lnTo>
                    <a:pt x="980593" y="2096"/>
                  </a:lnTo>
                  <a:cubicBezTo>
                    <a:pt x="985902" y="2096"/>
                    <a:pt x="990093" y="6287"/>
                    <a:pt x="990093" y="11596"/>
                  </a:cubicBezTo>
                  <a:lnTo>
                    <a:pt x="990093" y="657035"/>
                  </a:lnTo>
                  <a:cubicBezTo>
                    <a:pt x="989814" y="662344"/>
                    <a:pt x="985623" y="666535"/>
                    <a:pt x="980314" y="666535"/>
                  </a:cubicBezTo>
                  <a:close/>
                </a:path>
              </a:pathLst>
            </a:custGeom>
            <a:solidFill>
              <a:srgbClr val="3F65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8" name="Forma libre 12">
              <a:extLst>
                <a:ext uri="{FF2B5EF4-FFF2-40B4-BE49-F238E27FC236}">
                  <a16:creationId xmlns:a16="http://schemas.microsoft.com/office/drawing/2014/main" id="{845A0568-88CA-5F2B-BEE9-C6C3C7F2FBE1}"/>
                </a:ext>
              </a:extLst>
            </p:cNvPr>
            <p:cNvSpPr/>
            <p:nvPr/>
          </p:nvSpPr>
          <p:spPr>
            <a:xfrm>
              <a:off x="964136" y="2860931"/>
              <a:ext cx="1179115" cy="64265"/>
            </a:xfrm>
            <a:custGeom>
              <a:avLst/>
              <a:gdLst>
                <a:gd name="connsiteX0" fmla="*/ 7404 w 1179114"/>
                <a:gd name="connsiteY0" fmla="*/ 2096 h 64264"/>
                <a:gd name="connsiteX1" fmla="*/ 2096 w 1179114"/>
                <a:gd name="connsiteY1" fmla="*/ 21934 h 64264"/>
                <a:gd name="connsiteX2" fmla="*/ 43728 w 1179114"/>
                <a:gd name="connsiteY2" fmla="*/ 63566 h 64264"/>
                <a:gd name="connsiteX3" fmla="*/ 1135387 w 1179114"/>
                <a:gd name="connsiteY3" fmla="*/ 63566 h 64264"/>
                <a:gd name="connsiteX4" fmla="*/ 1177019 w 1179114"/>
                <a:gd name="connsiteY4" fmla="*/ 21934 h 64264"/>
                <a:gd name="connsiteX5" fmla="*/ 1171711 w 1179114"/>
                <a:gd name="connsiteY5" fmla="*/ 2096 h 64264"/>
                <a:gd name="connsiteX6" fmla="*/ 7404 w 1179114"/>
                <a:gd name="connsiteY6" fmla="*/ 2096 h 6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9114" h="64264">
                  <a:moveTo>
                    <a:pt x="7404" y="2096"/>
                  </a:moveTo>
                  <a:cubicBezTo>
                    <a:pt x="4331" y="7963"/>
                    <a:pt x="2096" y="14669"/>
                    <a:pt x="2096" y="21934"/>
                  </a:cubicBezTo>
                  <a:cubicBezTo>
                    <a:pt x="2096" y="44846"/>
                    <a:pt x="20816" y="63566"/>
                    <a:pt x="43728" y="63566"/>
                  </a:cubicBezTo>
                  <a:lnTo>
                    <a:pt x="1135387" y="63566"/>
                  </a:lnTo>
                  <a:cubicBezTo>
                    <a:pt x="1158299" y="63566"/>
                    <a:pt x="1177019" y="44846"/>
                    <a:pt x="1177019" y="21934"/>
                  </a:cubicBezTo>
                  <a:cubicBezTo>
                    <a:pt x="1177019" y="14669"/>
                    <a:pt x="1175064" y="7963"/>
                    <a:pt x="1171711" y="2096"/>
                  </a:cubicBezTo>
                  <a:lnTo>
                    <a:pt x="7404" y="2096"/>
                  </a:ln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9" name="Forma libre 13">
              <a:extLst>
                <a:ext uri="{FF2B5EF4-FFF2-40B4-BE49-F238E27FC236}">
                  <a16:creationId xmlns:a16="http://schemas.microsoft.com/office/drawing/2014/main" id="{7AEBAE09-C01B-6569-F678-46A4711C3148}"/>
                </a:ext>
              </a:extLst>
            </p:cNvPr>
            <p:cNvSpPr/>
            <p:nvPr/>
          </p:nvSpPr>
          <p:spPr>
            <a:xfrm>
              <a:off x="969445" y="2900328"/>
              <a:ext cx="1167939" cy="25147"/>
            </a:xfrm>
            <a:custGeom>
              <a:avLst/>
              <a:gdLst>
                <a:gd name="connsiteX0" fmla="*/ 2096 w 1167938"/>
                <a:gd name="connsiteY0" fmla="*/ 2096 h 25147"/>
                <a:gd name="connsiteX1" fmla="*/ 38698 w 1167938"/>
                <a:gd name="connsiteY1" fmla="*/ 23890 h 25147"/>
                <a:gd name="connsiteX2" fmla="*/ 1130358 w 1167938"/>
                <a:gd name="connsiteY2" fmla="*/ 23890 h 25147"/>
                <a:gd name="connsiteX3" fmla="*/ 1166961 w 1167938"/>
                <a:gd name="connsiteY3" fmla="*/ 2096 h 25147"/>
                <a:gd name="connsiteX4" fmla="*/ 2096 w 1167938"/>
                <a:gd name="connsiteY4" fmla="*/ 2096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7938" h="25147">
                  <a:moveTo>
                    <a:pt x="2096" y="2096"/>
                  </a:moveTo>
                  <a:cubicBezTo>
                    <a:pt x="9081" y="15228"/>
                    <a:pt x="22772" y="23890"/>
                    <a:pt x="38698" y="23890"/>
                  </a:cubicBezTo>
                  <a:lnTo>
                    <a:pt x="1130358" y="23890"/>
                  </a:lnTo>
                  <a:cubicBezTo>
                    <a:pt x="1146284" y="23890"/>
                    <a:pt x="1159696" y="14949"/>
                    <a:pt x="1166961" y="2096"/>
                  </a:cubicBezTo>
                  <a:lnTo>
                    <a:pt x="2096" y="2096"/>
                  </a:lnTo>
                  <a:close/>
                </a:path>
              </a:pathLst>
            </a:custGeom>
            <a:solidFill>
              <a:srgbClr val="C9D6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0" name="Forma libre 14">
              <a:extLst>
                <a:ext uri="{FF2B5EF4-FFF2-40B4-BE49-F238E27FC236}">
                  <a16:creationId xmlns:a16="http://schemas.microsoft.com/office/drawing/2014/main" id="{1F8A5749-94CF-1C74-FB2F-CFF8103C3FD4}"/>
                </a:ext>
              </a:extLst>
            </p:cNvPr>
            <p:cNvSpPr/>
            <p:nvPr/>
          </p:nvSpPr>
          <p:spPr>
            <a:xfrm>
              <a:off x="1316194" y="2112668"/>
              <a:ext cx="793528" cy="516911"/>
            </a:xfrm>
            <a:custGeom>
              <a:avLst/>
              <a:gdLst>
                <a:gd name="connsiteX0" fmla="*/ 743094 w 793527"/>
                <a:gd name="connsiteY0" fmla="*/ 2096 h 516910"/>
                <a:gd name="connsiteX1" fmla="*/ 2096 w 793527"/>
                <a:gd name="connsiteY1" fmla="*/ 2096 h 516910"/>
                <a:gd name="connsiteX2" fmla="*/ 2096 w 793527"/>
                <a:gd name="connsiteY2" fmla="*/ 497492 h 516910"/>
                <a:gd name="connsiteX3" fmla="*/ 21934 w 793527"/>
                <a:gd name="connsiteY3" fmla="*/ 517330 h 516910"/>
                <a:gd name="connsiteX4" fmla="*/ 792829 w 793527"/>
                <a:gd name="connsiteY4" fmla="*/ 517330 h 516910"/>
                <a:gd name="connsiteX5" fmla="*/ 792829 w 793527"/>
                <a:gd name="connsiteY5" fmla="*/ 51831 h 516910"/>
                <a:gd name="connsiteX6" fmla="*/ 743094 w 793527"/>
                <a:gd name="connsiteY6" fmla="*/ 2096 h 51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527" h="516910">
                  <a:moveTo>
                    <a:pt x="743094" y="2096"/>
                  </a:moveTo>
                  <a:lnTo>
                    <a:pt x="2096" y="2096"/>
                  </a:lnTo>
                  <a:lnTo>
                    <a:pt x="2096" y="497492"/>
                  </a:lnTo>
                  <a:cubicBezTo>
                    <a:pt x="2096" y="508389"/>
                    <a:pt x="11037" y="517330"/>
                    <a:pt x="21934" y="517330"/>
                  </a:cubicBezTo>
                  <a:lnTo>
                    <a:pt x="792829" y="517330"/>
                  </a:lnTo>
                  <a:lnTo>
                    <a:pt x="792829" y="51831"/>
                  </a:lnTo>
                  <a:cubicBezTo>
                    <a:pt x="792829" y="24448"/>
                    <a:pt x="770476" y="2096"/>
                    <a:pt x="743094" y="2096"/>
                  </a:cubicBezTo>
                  <a:close/>
                </a:path>
              </a:pathLst>
            </a:custGeom>
            <a:solidFill>
              <a:srgbClr val="424261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1" name="Forma libre 15">
              <a:extLst>
                <a:ext uri="{FF2B5EF4-FFF2-40B4-BE49-F238E27FC236}">
                  <a16:creationId xmlns:a16="http://schemas.microsoft.com/office/drawing/2014/main" id="{AD791001-2C59-EC3B-0F2D-9280216ECE6E}"/>
                </a:ext>
              </a:extLst>
            </p:cNvPr>
            <p:cNvSpPr/>
            <p:nvPr/>
          </p:nvSpPr>
          <p:spPr>
            <a:xfrm>
              <a:off x="1343297" y="2055109"/>
              <a:ext cx="871763" cy="553234"/>
            </a:xfrm>
            <a:custGeom>
              <a:avLst/>
              <a:gdLst>
                <a:gd name="connsiteX0" fmla="*/ 862123 w 871762"/>
                <a:gd name="connsiteY0" fmla="*/ 552536 h 553234"/>
                <a:gd name="connsiteX1" fmla="*/ 9919 w 871762"/>
                <a:gd name="connsiteY1" fmla="*/ 552536 h 553234"/>
                <a:gd name="connsiteX2" fmla="*/ 2096 w 871762"/>
                <a:gd name="connsiteY2" fmla="*/ 544712 h 553234"/>
                <a:gd name="connsiteX3" fmla="*/ 2096 w 871762"/>
                <a:gd name="connsiteY3" fmla="*/ 9919 h 553234"/>
                <a:gd name="connsiteX4" fmla="*/ 9919 w 871762"/>
                <a:gd name="connsiteY4" fmla="*/ 2096 h 553234"/>
                <a:gd name="connsiteX5" fmla="*/ 862123 w 871762"/>
                <a:gd name="connsiteY5" fmla="*/ 2096 h 553234"/>
                <a:gd name="connsiteX6" fmla="*/ 869947 w 871762"/>
                <a:gd name="connsiteY6" fmla="*/ 9919 h 553234"/>
                <a:gd name="connsiteX7" fmla="*/ 869947 w 871762"/>
                <a:gd name="connsiteY7" fmla="*/ 544712 h 553234"/>
                <a:gd name="connsiteX8" fmla="*/ 862123 w 871762"/>
                <a:gd name="connsiteY8" fmla="*/ 552536 h 55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1762" h="553234">
                  <a:moveTo>
                    <a:pt x="862123" y="552536"/>
                  </a:moveTo>
                  <a:lnTo>
                    <a:pt x="9919" y="552536"/>
                  </a:lnTo>
                  <a:cubicBezTo>
                    <a:pt x="5728" y="552536"/>
                    <a:pt x="2096" y="549183"/>
                    <a:pt x="2096" y="544712"/>
                  </a:cubicBezTo>
                  <a:lnTo>
                    <a:pt x="2096" y="9919"/>
                  </a:lnTo>
                  <a:cubicBezTo>
                    <a:pt x="2096" y="5728"/>
                    <a:pt x="5449" y="2096"/>
                    <a:pt x="9919" y="2096"/>
                  </a:cubicBezTo>
                  <a:lnTo>
                    <a:pt x="862123" y="2096"/>
                  </a:lnTo>
                  <a:cubicBezTo>
                    <a:pt x="866314" y="2096"/>
                    <a:pt x="869947" y="5449"/>
                    <a:pt x="869947" y="9919"/>
                  </a:cubicBezTo>
                  <a:lnTo>
                    <a:pt x="869947" y="544712"/>
                  </a:lnTo>
                  <a:cubicBezTo>
                    <a:pt x="869667" y="548903"/>
                    <a:pt x="866314" y="552536"/>
                    <a:pt x="862123" y="552536"/>
                  </a:cubicBezTo>
                  <a:close/>
                </a:path>
              </a:pathLst>
            </a:custGeom>
            <a:solidFill>
              <a:srgbClr val="E4E9F7">
                <a:alpha val="2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2" name="Forma libre 16">
              <a:extLst>
                <a:ext uri="{FF2B5EF4-FFF2-40B4-BE49-F238E27FC236}">
                  <a16:creationId xmlns:a16="http://schemas.microsoft.com/office/drawing/2014/main" id="{FEB53D8F-CF55-94F9-D9E6-36C1BB4B18F4}"/>
                </a:ext>
              </a:extLst>
            </p:cNvPr>
            <p:cNvSpPr/>
            <p:nvPr/>
          </p:nvSpPr>
          <p:spPr>
            <a:xfrm>
              <a:off x="1377944" y="2017947"/>
              <a:ext cx="871763" cy="553234"/>
            </a:xfrm>
            <a:custGeom>
              <a:avLst/>
              <a:gdLst>
                <a:gd name="connsiteX0" fmla="*/ 862123 w 871762"/>
                <a:gd name="connsiteY0" fmla="*/ 552256 h 553234"/>
                <a:gd name="connsiteX1" fmla="*/ 9919 w 871762"/>
                <a:gd name="connsiteY1" fmla="*/ 552256 h 553234"/>
                <a:gd name="connsiteX2" fmla="*/ 2096 w 871762"/>
                <a:gd name="connsiteY2" fmla="*/ 544433 h 553234"/>
                <a:gd name="connsiteX3" fmla="*/ 2096 w 871762"/>
                <a:gd name="connsiteY3" fmla="*/ 9919 h 553234"/>
                <a:gd name="connsiteX4" fmla="*/ 9919 w 871762"/>
                <a:gd name="connsiteY4" fmla="*/ 2096 h 553234"/>
                <a:gd name="connsiteX5" fmla="*/ 862123 w 871762"/>
                <a:gd name="connsiteY5" fmla="*/ 2096 h 553234"/>
                <a:gd name="connsiteX6" fmla="*/ 869947 w 871762"/>
                <a:gd name="connsiteY6" fmla="*/ 9919 h 553234"/>
                <a:gd name="connsiteX7" fmla="*/ 869947 w 871762"/>
                <a:gd name="connsiteY7" fmla="*/ 544712 h 553234"/>
                <a:gd name="connsiteX8" fmla="*/ 862123 w 871762"/>
                <a:gd name="connsiteY8" fmla="*/ 552256 h 55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1762" h="553234">
                  <a:moveTo>
                    <a:pt x="862123" y="552256"/>
                  </a:moveTo>
                  <a:lnTo>
                    <a:pt x="9919" y="552256"/>
                  </a:lnTo>
                  <a:cubicBezTo>
                    <a:pt x="5728" y="552256"/>
                    <a:pt x="2096" y="548903"/>
                    <a:pt x="2096" y="544433"/>
                  </a:cubicBezTo>
                  <a:lnTo>
                    <a:pt x="2096" y="9919"/>
                  </a:lnTo>
                  <a:cubicBezTo>
                    <a:pt x="2096" y="5728"/>
                    <a:pt x="5449" y="2096"/>
                    <a:pt x="9919" y="2096"/>
                  </a:cubicBezTo>
                  <a:lnTo>
                    <a:pt x="862123" y="2096"/>
                  </a:lnTo>
                  <a:cubicBezTo>
                    <a:pt x="866314" y="2096"/>
                    <a:pt x="869947" y="5449"/>
                    <a:pt x="869947" y="9919"/>
                  </a:cubicBezTo>
                  <a:lnTo>
                    <a:pt x="869947" y="544712"/>
                  </a:lnTo>
                  <a:cubicBezTo>
                    <a:pt x="869667" y="548903"/>
                    <a:pt x="866314" y="552256"/>
                    <a:pt x="862123" y="552256"/>
                  </a:cubicBez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3" name="Forma libre 17">
              <a:extLst>
                <a:ext uri="{FF2B5EF4-FFF2-40B4-BE49-F238E27FC236}">
                  <a16:creationId xmlns:a16="http://schemas.microsoft.com/office/drawing/2014/main" id="{F0974DF7-8D4A-901F-741A-56168154EC90}"/>
                </a:ext>
              </a:extLst>
            </p:cNvPr>
            <p:cNvSpPr/>
            <p:nvPr/>
          </p:nvSpPr>
          <p:spPr>
            <a:xfrm>
              <a:off x="1117533" y="2275844"/>
              <a:ext cx="114559" cy="120147"/>
            </a:xfrm>
            <a:custGeom>
              <a:avLst/>
              <a:gdLst>
                <a:gd name="connsiteX0" fmla="*/ 109948 w 114558"/>
                <a:gd name="connsiteY0" fmla="*/ 119728 h 120146"/>
                <a:gd name="connsiteX1" fmla="*/ 6846 w 114558"/>
                <a:gd name="connsiteY1" fmla="*/ 119728 h 120146"/>
                <a:gd name="connsiteX2" fmla="*/ 2096 w 114558"/>
                <a:gd name="connsiteY2" fmla="*/ 114978 h 120146"/>
                <a:gd name="connsiteX3" fmla="*/ 2096 w 114558"/>
                <a:gd name="connsiteY3" fmla="*/ 6846 h 120146"/>
                <a:gd name="connsiteX4" fmla="*/ 6846 w 114558"/>
                <a:gd name="connsiteY4" fmla="*/ 2096 h 120146"/>
                <a:gd name="connsiteX5" fmla="*/ 109948 w 114558"/>
                <a:gd name="connsiteY5" fmla="*/ 2096 h 120146"/>
                <a:gd name="connsiteX6" fmla="*/ 114698 w 114558"/>
                <a:gd name="connsiteY6" fmla="*/ 6846 h 120146"/>
                <a:gd name="connsiteX7" fmla="*/ 114698 w 114558"/>
                <a:gd name="connsiteY7" fmla="*/ 114978 h 120146"/>
                <a:gd name="connsiteX8" fmla="*/ 109948 w 114558"/>
                <a:gd name="connsiteY8" fmla="*/ 119728 h 12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558" h="120146">
                  <a:moveTo>
                    <a:pt x="109948" y="119728"/>
                  </a:moveTo>
                  <a:lnTo>
                    <a:pt x="6846" y="119728"/>
                  </a:lnTo>
                  <a:cubicBezTo>
                    <a:pt x="4051" y="119728"/>
                    <a:pt x="2096" y="117492"/>
                    <a:pt x="2096" y="114978"/>
                  </a:cubicBezTo>
                  <a:lnTo>
                    <a:pt x="2096" y="6846"/>
                  </a:lnTo>
                  <a:cubicBezTo>
                    <a:pt x="2096" y="4051"/>
                    <a:pt x="4331" y="2096"/>
                    <a:pt x="6846" y="2096"/>
                  </a:cubicBezTo>
                  <a:lnTo>
                    <a:pt x="109948" y="2096"/>
                  </a:lnTo>
                  <a:cubicBezTo>
                    <a:pt x="112742" y="2096"/>
                    <a:pt x="114698" y="4331"/>
                    <a:pt x="114698" y="6846"/>
                  </a:cubicBezTo>
                  <a:lnTo>
                    <a:pt x="114698" y="114978"/>
                  </a:lnTo>
                  <a:cubicBezTo>
                    <a:pt x="114978" y="117492"/>
                    <a:pt x="112742" y="119728"/>
                    <a:pt x="109948" y="119728"/>
                  </a:cubicBezTo>
                  <a:close/>
                </a:path>
              </a:pathLst>
            </a:custGeom>
            <a:solidFill>
              <a:srgbClr val="424261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4" name="Forma libre 18">
              <a:extLst>
                <a:ext uri="{FF2B5EF4-FFF2-40B4-BE49-F238E27FC236}">
                  <a16:creationId xmlns:a16="http://schemas.microsoft.com/office/drawing/2014/main" id="{9D5377D7-E833-A44E-EE82-69186973AE55}"/>
                </a:ext>
              </a:extLst>
            </p:cNvPr>
            <p:cNvSpPr/>
            <p:nvPr/>
          </p:nvSpPr>
          <p:spPr>
            <a:xfrm>
              <a:off x="1111106" y="2446843"/>
              <a:ext cx="114559" cy="120147"/>
            </a:xfrm>
            <a:custGeom>
              <a:avLst/>
              <a:gdLst>
                <a:gd name="connsiteX0" fmla="*/ 109948 w 114558"/>
                <a:gd name="connsiteY0" fmla="*/ 119728 h 120146"/>
                <a:gd name="connsiteX1" fmla="*/ 6846 w 114558"/>
                <a:gd name="connsiteY1" fmla="*/ 119728 h 120146"/>
                <a:gd name="connsiteX2" fmla="*/ 2096 w 114558"/>
                <a:gd name="connsiteY2" fmla="*/ 114978 h 120146"/>
                <a:gd name="connsiteX3" fmla="*/ 2096 w 114558"/>
                <a:gd name="connsiteY3" fmla="*/ 6846 h 120146"/>
                <a:gd name="connsiteX4" fmla="*/ 6846 w 114558"/>
                <a:gd name="connsiteY4" fmla="*/ 2096 h 120146"/>
                <a:gd name="connsiteX5" fmla="*/ 109948 w 114558"/>
                <a:gd name="connsiteY5" fmla="*/ 2096 h 120146"/>
                <a:gd name="connsiteX6" fmla="*/ 114698 w 114558"/>
                <a:gd name="connsiteY6" fmla="*/ 6846 h 120146"/>
                <a:gd name="connsiteX7" fmla="*/ 114698 w 114558"/>
                <a:gd name="connsiteY7" fmla="*/ 114978 h 120146"/>
                <a:gd name="connsiteX8" fmla="*/ 109948 w 114558"/>
                <a:gd name="connsiteY8" fmla="*/ 119728 h 12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558" h="120146">
                  <a:moveTo>
                    <a:pt x="109948" y="119728"/>
                  </a:moveTo>
                  <a:lnTo>
                    <a:pt x="6846" y="119728"/>
                  </a:lnTo>
                  <a:cubicBezTo>
                    <a:pt x="4051" y="119728"/>
                    <a:pt x="2096" y="117492"/>
                    <a:pt x="2096" y="114978"/>
                  </a:cubicBezTo>
                  <a:lnTo>
                    <a:pt x="2096" y="6846"/>
                  </a:lnTo>
                  <a:cubicBezTo>
                    <a:pt x="2096" y="4051"/>
                    <a:pt x="4331" y="2096"/>
                    <a:pt x="6846" y="2096"/>
                  </a:cubicBezTo>
                  <a:lnTo>
                    <a:pt x="109948" y="2096"/>
                  </a:lnTo>
                  <a:cubicBezTo>
                    <a:pt x="112742" y="2096"/>
                    <a:pt x="114698" y="4331"/>
                    <a:pt x="114698" y="6846"/>
                  </a:cubicBezTo>
                  <a:lnTo>
                    <a:pt x="114698" y="114978"/>
                  </a:lnTo>
                  <a:cubicBezTo>
                    <a:pt x="114698" y="117492"/>
                    <a:pt x="112742" y="119728"/>
                    <a:pt x="109948" y="119728"/>
                  </a:cubicBezTo>
                  <a:close/>
                </a:path>
              </a:pathLst>
            </a:custGeom>
            <a:solidFill>
              <a:srgbClr val="7AB3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5" name="Forma libre 19">
              <a:extLst>
                <a:ext uri="{FF2B5EF4-FFF2-40B4-BE49-F238E27FC236}">
                  <a16:creationId xmlns:a16="http://schemas.microsoft.com/office/drawing/2014/main" id="{3EC1B1B7-A0CE-8DC5-6AB9-E5A19EF20D58}"/>
                </a:ext>
              </a:extLst>
            </p:cNvPr>
            <p:cNvSpPr/>
            <p:nvPr/>
          </p:nvSpPr>
          <p:spPr>
            <a:xfrm>
              <a:off x="1111106" y="2614211"/>
              <a:ext cx="114559" cy="120147"/>
            </a:xfrm>
            <a:custGeom>
              <a:avLst/>
              <a:gdLst>
                <a:gd name="connsiteX0" fmla="*/ 109948 w 114558"/>
                <a:gd name="connsiteY0" fmla="*/ 119728 h 120146"/>
                <a:gd name="connsiteX1" fmla="*/ 6846 w 114558"/>
                <a:gd name="connsiteY1" fmla="*/ 119728 h 120146"/>
                <a:gd name="connsiteX2" fmla="*/ 2096 w 114558"/>
                <a:gd name="connsiteY2" fmla="*/ 114978 h 120146"/>
                <a:gd name="connsiteX3" fmla="*/ 2096 w 114558"/>
                <a:gd name="connsiteY3" fmla="*/ 6846 h 120146"/>
                <a:gd name="connsiteX4" fmla="*/ 6846 w 114558"/>
                <a:gd name="connsiteY4" fmla="*/ 2096 h 120146"/>
                <a:gd name="connsiteX5" fmla="*/ 109948 w 114558"/>
                <a:gd name="connsiteY5" fmla="*/ 2096 h 120146"/>
                <a:gd name="connsiteX6" fmla="*/ 114698 w 114558"/>
                <a:gd name="connsiteY6" fmla="*/ 6846 h 120146"/>
                <a:gd name="connsiteX7" fmla="*/ 114698 w 114558"/>
                <a:gd name="connsiteY7" fmla="*/ 114978 h 120146"/>
                <a:gd name="connsiteX8" fmla="*/ 109948 w 114558"/>
                <a:gd name="connsiteY8" fmla="*/ 119728 h 12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558" h="120146">
                  <a:moveTo>
                    <a:pt x="109948" y="119728"/>
                  </a:moveTo>
                  <a:lnTo>
                    <a:pt x="6846" y="119728"/>
                  </a:lnTo>
                  <a:cubicBezTo>
                    <a:pt x="4051" y="119728"/>
                    <a:pt x="2096" y="117492"/>
                    <a:pt x="2096" y="114978"/>
                  </a:cubicBezTo>
                  <a:lnTo>
                    <a:pt x="2096" y="6846"/>
                  </a:lnTo>
                  <a:cubicBezTo>
                    <a:pt x="2096" y="4051"/>
                    <a:pt x="4331" y="2096"/>
                    <a:pt x="6846" y="2096"/>
                  </a:cubicBezTo>
                  <a:lnTo>
                    <a:pt x="109948" y="2096"/>
                  </a:lnTo>
                  <a:cubicBezTo>
                    <a:pt x="112742" y="2096"/>
                    <a:pt x="114698" y="4331"/>
                    <a:pt x="114698" y="6846"/>
                  </a:cubicBezTo>
                  <a:lnTo>
                    <a:pt x="114698" y="114978"/>
                  </a:lnTo>
                  <a:cubicBezTo>
                    <a:pt x="114698" y="117492"/>
                    <a:pt x="112742" y="119728"/>
                    <a:pt x="109948" y="119728"/>
                  </a:cubicBezTo>
                  <a:close/>
                </a:path>
              </a:pathLst>
            </a:custGeom>
            <a:solidFill>
              <a:srgbClr val="7AB3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6" name="Forma libre 20">
              <a:extLst>
                <a:ext uri="{FF2B5EF4-FFF2-40B4-BE49-F238E27FC236}">
                  <a16:creationId xmlns:a16="http://schemas.microsoft.com/office/drawing/2014/main" id="{4CF5670D-9F3F-ADE5-0A21-20409AB6C443}"/>
                </a:ext>
              </a:extLst>
            </p:cNvPr>
            <p:cNvSpPr/>
            <p:nvPr/>
          </p:nvSpPr>
          <p:spPr>
            <a:xfrm>
              <a:off x="1138328" y="2633211"/>
              <a:ext cx="55882" cy="81029"/>
            </a:xfrm>
            <a:custGeom>
              <a:avLst/>
              <a:gdLst>
                <a:gd name="connsiteX0" fmla="*/ 55904 w 55882"/>
                <a:gd name="connsiteY0" fmla="*/ 28919 h 81029"/>
                <a:gd name="connsiteX1" fmla="*/ 29080 w 55882"/>
                <a:gd name="connsiteY1" fmla="*/ 2096 h 81029"/>
                <a:gd name="connsiteX2" fmla="*/ 2257 w 55882"/>
                <a:gd name="connsiteY2" fmla="*/ 28919 h 81029"/>
                <a:gd name="connsiteX3" fmla="*/ 29080 w 55882"/>
                <a:gd name="connsiteY3" fmla="*/ 79772 h 81029"/>
                <a:gd name="connsiteX4" fmla="*/ 55904 w 55882"/>
                <a:gd name="connsiteY4" fmla="*/ 28919 h 8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82" h="81029">
                  <a:moveTo>
                    <a:pt x="55904" y="28919"/>
                  </a:moveTo>
                  <a:cubicBezTo>
                    <a:pt x="55904" y="14110"/>
                    <a:pt x="43889" y="2096"/>
                    <a:pt x="29080" y="2096"/>
                  </a:cubicBezTo>
                  <a:cubicBezTo>
                    <a:pt x="14271" y="2096"/>
                    <a:pt x="2257" y="14110"/>
                    <a:pt x="2257" y="28919"/>
                  </a:cubicBezTo>
                  <a:cubicBezTo>
                    <a:pt x="2257" y="28919"/>
                    <a:pt x="-1655" y="57419"/>
                    <a:pt x="29080" y="79772"/>
                  </a:cubicBezTo>
                  <a:cubicBezTo>
                    <a:pt x="59536" y="57419"/>
                    <a:pt x="55904" y="28919"/>
                    <a:pt x="55904" y="28919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7" name="Forma libre 21">
              <a:extLst>
                <a:ext uri="{FF2B5EF4-FFF2-40B4-BE49-F238E27FC236}">
                  <a16:creationId xmlns:a16="http://schemas.microsoft.com/office/drawing/2014/main" id="{DA3726A3-237E-4DC4-0837-93B8C18100E4}"/>
                </a:ext>
              </a:extLst>
            </p:cNvPr>
            <p:cNvSpPr/>
            <p:nvPr/>
          </p:nvSpPr>
          <p:spPr>
            <a:xfrm>
              <a:off x="1145703" y="2640425"/>
              <a:ext cx="41912" cy="41912"/>
            </a:xfrm>
            <a:custGeom>
              <a:avLst/>
              <a:gdLst>
                <a:gd name="connsiteX0" fmla="*/ 23102 w 41911"/>
                <a:gd name="connsiteY0" fmla="*/ 40984 h 41911"/>
                <a:gd name="connsiteX1" fmla="*/ 2146 w 41911"/>
                <a:gd name="connsiteY1" fmla="*/ 20028 h 41911"/>
                <a:gd name="connsiteX2" fmla="*/ 20028 w 41911"/>
                <a:gd name="connsiteY2" fmla="*/ 2146 h 41911"/>
                <a:gd name="connsiteX3" fmla="*/ 40984 w 41911"/>
                <a:gd name="connsiteY3" fmla="*/ 23102 h 41911"/>
                <a:gd name="connsiteX4" fmla="*/ 23102 w 41911"/>
                <a:gd name="connsiteY4" fmla="*/ 40984 h 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1" h="41911">
                  <a:moveTo>
                    <a:pt x="23102" y="40984"/>
                  </a:moveTo>
                  <a:cubicBezTo>
                    <a:pt x="11087" y="41822"/>
                    <a:pt x="1308" y="32043"/>
                    <a:pt x="2146" y="20028"/>
                  </a:cubicBezTo>
                  <a:cubicBezTo>
                    <a:pt x="2984" y="10528"/>
                    <a:pt x="10528" y="2984"/>
                    <a:pt x="20028" y="2146"/>
                  </a:cubicBezTo>
                  <a:cubicBezTo>
                    <a:pt x="32043" y="1308"/>
                    <a:pt x="41822" y="11087"/>
                    <a:pt x="40984" y="23102"/>
                  </a:cubicBezTo>
                  <a:cubicBezTo>
                    <a:pt x="40146" y="32602"/>
                    <a:pt x="32602" y="40425"/>
                    <a:pt x="23102" y="40984"/>
                  </a:cubicBez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8" name="Forma libre 22">
              <a:extLst>
                <a:ext uri="{FF2B5EF4-FFF2-40B4-BE49-F238E27FC236}">
                  <a16:creationId xmlns:a16="http://schemas.microsoft.com/office/drawing/2014/main" id="{E55059B7-CAC9-31D9-46D9-0A55C01E5F16}"/>
                </a:ext>
              </a:extLst>
            </p:cNvPr>
            <p:cNvSpPr/>
            <p:nvPr/>
          </p:nvSpPr>
          <p:spPr>
            <a:xfrm>
              <a:off x="1127592" y="2466961"/>
              <a:ext cx="78235" cy="78235"/>
            </a:xfrm>
            <a:custGeom>
              <a:avLst/>
              <a:gdLst>
                <a:gd name="connsiteX0" fmla="*/ 76419 w 78235"/>
                <a:gd name="connsiteY0" fmla="*/ 39257 h 78235"/>
                <a:gd name="connsiteX1" fmla="*/ 39257 w 78235"/>
                <a:gd name="connsiteY1" fmla="*/ 76419 h 78235"/>
                <a:gd name="connsiteX2" fmla="*/ 2096 w 78235"/>
                <a:gd name="connsiteY2" fmla="*/ 39257 h 78235"/>
                <a:gd name="connsiteX3" fmla="*/ 39257 w 78235"/>
                <a:gd name="connsiteY3" fmla="*/ 2096 h 78235"/>
                <a:gd name="connsiteX4" fmla="*/ 76419 w 78235"/>
                <a:gd name="connsiteY4" fmla="*/ 39257 h 7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35" h="78235">
                  <a:moveTo>
                    <a:pt x="76419" y="39257"/>
                  </a:moveTo>
                  <a:cubicBezTo>
                    <a:pt x="76419" y="59654"/>
                    <a:pt x="59934" y="76419"/>
                    <a:pt x="39257" y="76419"/>
                  </a:cubicBezTo>
                  <a:cubicBezTo>
                    <a:pt x="18581" y="76419"/>
                    <a:pt x="2096" y="59934"/>
                    <a:pt x="2096" y="39257"/>
                  </a:cubicBezTo>
                  <a:cubicBezTo>
                    <a:pt x="2096" y="18860"/>
                    <a:pt x="18581" y="2096"/>
                    <a:pt x="39257" y="2096"/>
                  </a:cubicBezTo>
                  <a:cubicBezTo>
                    <a:pt x="59934" y="2096"/>
                    <a:pt x="76419" y="18860"/>
                    <a:pt x="76419" y="39257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9" name="Forma libre 23">
              <a:extLst>
                <a:ext uri="{FF2B5EF4-FFF2-40B4-BE49-F238E27FC236}">
                  <a16:creationId xmlns:a16="http://schemas.microsoft.com/office/drawing/2014/main" id="{E32BAE13-852F-50A7-0954-EDE43BF40C6D}"/>
                </a:ext>
              </a:extLst>
            </p:cNvPr>
            <p:cNvSpPr/>
            <p:nvPr/>
          </p:nvSpPr>
          <p:spPr>
            <a:xfrm>
              <a:off x="1134856" y="2474226"/>
              <a:ext cx="61470" cy="61470"/>
            </a:xfrm>
            <a:custGeom>
              <a:avLst/>
              <a:gdLst>
                <a:gd name="connsiteX0" fmla="*/ 61890 w 61470"/>
                <a:gd name="connsiteY0" fmla="*/ 31993 h 61470"/>
                <a:gd name="connsiteX1" fmla="*/ 31993 w 61470"/>
                <a:gd name="connsiteY1" fmla="*/ 61890 h 61470"/>
                <a:gd name="connsiteX2" fmla="*/ 2096 w 61470"/>
                <a:gd name="connsiteY2" fmla="*/ 31993 h 61470"/>
                <a:gd name="connsiteX3" fmla="*/ 31993 w 61470"/>
                <a:gd name="connsiteY3" fmla="*/ 2096 h 61470"/>
                <a:gd name="connsiteX4" fmla="*/ 61890 w 61470"/>
                <a:gd name="connsiteY4" fmla="*/ 31993 h 6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0" h="61470">
                  <a:moveTo>
                    <a:pt x="61890" y="31993"/>
                  </a:moveTo>
                  <a:cubicBezTo>
                    <a:pt x="61890" y="48478"/>
                    <a:pt x="48478" y="61890"/>
                    <a:pt x="31993" y="61890"/>
                  </a:cubicBezTo>
                  <a:cubicBezTo>
                    <a:pt x="15507" y="61890"/>
                    <a:pt x="2096" y="48478"/>
                    <a:pt x="2096" y="31993"/>
                  </a:cubicBezTo>
                  <a:cubicBezTo>
                    <a:pt x="2096" y="15507"/>
                    <a:pt x="15507" y="2096"/>
                    <a:pt x="31993" y="2096"/>
                  </a:cubicBezTo>
                  <a:cubicBezTo>
                    <a:pt x="48478" y="2096"/>
                    <a:pt x="61890" y="15507"/>
                    <a:pt x="61890" y="31993"/>
                  </a:cubicBez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0" name="Forma libre 24">
              <a:extLst>
                <a:ext uri="{FF2B5EF4-FFF2-40B4-BE49-F238E27FC236}">
                  <a16:creationId xmlns:a16="http://schemas.microsoft.com/office/drawing/2014/main" id="{4273D4B9-E94B-577E-E881-1CDC30304FA7}"/>
                </a:ext>
              </a:extLst>
            </p:cNvPr>
            <p:cNvSpPr/>
            <p:nvPr/>
          </p:nvSpPr>
          <p:spPr>
            <a:xfrm>
              <a:off x="1133666" y="2471990"/>
              <a:ext cx="64265" cy="27941"/>
            </a:xfrm>
            <a:custGeom>
              <a:avLst/>
              <a:gdLst>
                <a:gd name="connsiteX0" fmla="*/ 33183 w 64264"/>
                <a:gd name="connsiteY0" fmla="*/ 4331 h 27941"/>
                <a:gd name="connsiteX1" fmla="*/ 61962 w 64264"/>
                <a:gd name="connsiteY1" fmla="*/ 25846 h 27941"/>
                <a:gd name="connsiteX2" fmla="*/ 63080 w 64264"/>
                <a:gd name="connsiteY2" fmla="*/ 26684 h 27941"/>
                <a:gd name="connsiteX3" fmla="*/ 63080 w 64264"/>
                <a:gd name="connsiteY3" fmla="*/ 26684 h 27941"/>
                <a:gd name="connsiteX4" fmla="*/ 64198 w 64264"/>
                <a:gd name="connsiteY4" fmla="*/ 25287 h 27941"/>
                <a:gd name="connsiteX5" fmla="*/ 33183 w 64264"/>
                <a:gd name="connsiteY5" fmla="*/ 2096 h 27941"/>
                <a:gd name="connsiteX6" fmla="*/ 2168 w 64264"/>
                <a:gd name="connsiteY6" fmla="*/ 25287 h 27941"/>
                <a:gd name="connsiteX7" fmla="*/ 3286 w 64264"/>
                <a:gd name="connsiteY7" fmla="*/ 26684 h 27941"/>
                <a:gd name="connsiteX8" fmla="*/ 3286 w 64264"/>
                <a:gd name="connsiteY8" fmla="*/ 26684 h 27941"/>
                <a:gd name="connsiteX9" fmla="*/ 4404 w 64264"/>
                <a:gd name="connsiteY9" fmla="*/ 25846 h 27941"/>
                <a:gd name="connsiteX10" fmla="*/ 33183 w 64264"/>
                <a:gd name="connsiteY10" fmla="*/ 4331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264" h="27941">
                  <a:moveTo>
                    <a:pt x="33183" y="4331"/>
                  </a:moveTo>
                  <a:cubicBezTo>
                    <a:pt x="46874" y="4331"/>
                    <a:pt x="58050" y="13272"/>
                    <a:pt x="61962" y="25846"/>
                  </a:cubicBezTo>
                  <a:cubicBezTo>
                    <a:pt x="62242" y="26404"/>
                    <a:pt x="62521" y="26684"/>
                    <a:pt x="63080" y="26684"/>
                  </a:cubicBezTo>
                  <a:lnTo>
                    <a:pt x="63080" y="26684"/>
                  </a:lnTo>
                  <a:cubicBezTo>
                    <a:pt x="63918" y="26684"/>
                    <a:pt x="64477" y="25846"/>
                    <a:pt x="64198" y="25287"/>
                  </a:cubicBezTo>
                  <a:cubicBezTo>
                    <a:pt x="60286" y="11875"/>
                    <a:pt x="47992" y="2096"/>
                    <a:pt x="33183" y="2096"/>
                  </a:cubicBezTo>
                  <a:cubicBezTo>
                    <a:pt x="18654" y="2096"/>
                    <a:pt x="6080" y="11875"/>
                    <a:pt x="2168" y="25287"/>
                  </a:cubicBezTo>
                  <a:cubicBezTo>
                    <a:pt x="1889" y="26125"/>
                    <a:pt x="2448" y="26684"/>
                    <a:pt x="3286" y="26684"/>
                  </a:cubicBezTo>
                  <a:lnTo>
                    <a:pt x="3286" y="26684"/>
                  </a:lnTo>
                  <a:cubicBezTo>
                    <a:pt x="3845" y="26684"/>
                    <a:pt x="4404" y="26404"/>
                    <a:pt x="4404" y="25846"/>
                  </a:cubicBezTo>
                  <a:cubicBezTo>
                    <a:pt x="8036" y="13272"/>
                    <a:pt x="19492" y="4331"/>
                    <a:pt x="33183" y="4331"/>
                  </a:cubicBezTo>
                  <a:close/>
                </a:path>
              </a:pathLst>
            </a:custGeom>
            <a:solidFill>
              <a:srgbClr val="A488B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1" name="Forma libre 25">
              <a:extLst>
                <a:ext uri="{FF2B5EF4-FFF2-40B4-BE49-F238E27FC236}">
                  <a16:creationId xmlns:a16="http://schemas.microsoft.com/office/drawing/2014/main" id="{04406D1F-D759-C996-3C61-0FBC27B5BEFD}"/>
                </a:ext>
              </a:extLst>
            </p:cNvPr>
            <p:cNvSpPr/>
            <p:nvPr/>
          </p:nvSpPr>
          <p:spPr>
            <a:xfrm>
              <a:off x="1127841" y="2504961"/>
              <a:ext cx="75441" cy="39118"/>
            </a:xfrm>
            <a:custGeom>
              <a:avLst/>
              <a:gdLst>
                <a:gd name="connsiteX0" fmla="*/ 72258 w 75441"/>
                <a:gd name="connsiteY0" fmla="*/ 2096 h 39117"/>
                <a:gd name="connsiteX1" fmla="*/ 68626 w 75441"/>
                <a:gd name="connsiteY1" fmla="*/ 5169 h 39117"/>
                <a:gd name="connsiteX2" fmla="*/ 39008 w 75441"/>
                <a:gd name="connsiteY2" fmla="*/ 31154 h 39117"/>
                <a:gd name="connsiteX3" fmla="*/ 9391 w 75441"/>
                <a:gd name="connsiteY3" fmla="*/ 5169 h 39117"/>
                <a:gd name="connsiteX4" fmla="*/ 5758 w 75441"/>
                <a:gd name="connsiteY4" fmla="*/ 2096 h 39117"/>
                <a:gd name="connsiteX5" fmla="*/ 5758 w 75441"/>
                <a:gd name="connsiteY5" fmla="*/ 2096 h 39117"/>
                <a:gd name="connsiteX6" fmla="*/ 2126 w 75441"/>
                <a:gd name="connsiteY6" fmla="*/ 6007 h 39117"/>
                <a:gd name="connsiteX7" fmla="*/ 39008 w 75441"/>
                <a:gd name="connsiteY7" fmla="*/ 38140 h 39117"/>
                <a:gd name="connsiteX8" fmla="*/ 75891 w 75441"/>
                <a:gd name="connsiteY8" fmla="*/ 6007 h 39117"/>
                <a:gd name="connsiteX9" fmla="*/ 72258 w 75441"/>
                <a:gd name="connsiteY9" fmla="*/ 2096 h 39117"/>
                <a:gd name="connsiteX10" fmla="*/ 72258 w 75441"/>
                <a:gd name="connsiteY10" fmla="*/ 2096 h 3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441" h="39117">
                  <a:moveTo>
                    <a:pt x="72258" y="2096"/>
                  </a:moveTo>
                  <a:cubicBezTo>
                    <a:pt x="70582" y="2096"/>
                    <a:pt x="68905" y="3493"/>
                    <a:pt x="68626" y="5169"/>
                  </a:cubicBezTo>
                  <a:cubicBezTo>
                    <a:pt x="66670" y="19699"/>
                    <a:pt x="54097" y="31154"/>
                    <a:pt x="39008" y="31154"/>
                  </a:cubicBezTo>
                  <a:cubicBezTo>
                    <a:pt x="23920" y="31154"/>
                    <a:pt x="11347" y="19978"/>
                    <a:pt x="9391" y="5169"/>
                  </a:cubicBezTo>
                  <a:cubicBezTo>
                    <a:pt x="9111" y="3493"/>
                    <a:pt x="7714" y="2096"/>
                    <a:pt x="5758" y="2096"/>
                  </a:cubicBezTo>
                  <a:lnTo>
                    <a:pt x="5758" y="2096"/>
                  </a:lnTo>
                  <a:cubicBezTo>
                    <a:pt x="3523" y="2096"/>
                    <a:pt x="1847" y="4051"/>
                    <a:pt x="2126" y="6007"/>
                  </a:cubicBezTo>
                  <a:cubicBezTo>
                    <a:pt x="4641" y="24169"/>
                    <a:pt x="20008" y="38140"/>
                    <a:pt x="39008" y="38140"/>
                  </a:cubicBezTo>
                  <a:cubicBezTo>
                    <a:pt x="57729" y="38140"/>
                    <a:pt x="73376" y="24169"/>
                    <a:pt x="75891" y="6007"/>
                  </a:cubicBezTo>
                  <a:cubicBezTo>
                    <a:pt x="75891" y="4051"/>
                    <a:pt x="74214" y="2096"/>
                    <a:pt x="72258" y="2096"/>
                  </a:cubicBezTo>
                  <a:lnTo>
                    <a:pt x="72258" y="2096"/>
                  </a:lnTo>
                  <a:close/>
                </a:path>
              </a:pathLst>
            </a:custGeom>
            <a:solidFill>
              <a:srgbClr val="6056A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2" name="Forma libre 26">
              <a:extLst>
                <a:ext uri="{FF2B5EF4-FFF2-40B4-BE49-F238E27FC236}">
                  <a16:creationId xmlns:a16="http://schemas.microsoft.com/office/drawing/2014/main" id="{B098C94F-D0C3-7875-8FE6-F0AE508E6F2F}"/>
                </a:ext>
              </a:extLst>
            </p:cNvPr>
            <p:cNvSpPr/>
            <p:nvPr/>
          </p:nvSpPr>
          <p:spPr>
            <a:xfrm>
              <a:off x="1134856" y="2474226"/>
              <a:ext cx="61470" cy="61470"/>
            </a:xfrm>
            <a:custGeom>
              <a:avLst/>
              <a:gdLst>
                <a:gd name="connsiteX0" fmla="*/ 61890 w 61470"/>
                <a:gd name="connsiteY0" fmla="*/ 31993 h 61470"/>
                <a:gd name="connsiteX1" fmla="*/ 31993 w 61470"/>
                <a:gd name="connsiteY1" fmla="*/ 61890 h 61470"/>
                <a:gd name="connsiteX2" fmla="*/ 2096 w 61470"/>
                <a:gd name="connsiteY2" fmla="*/ 31993 h 61470"/>
                <a:gd name="connsiteX3" fmla="*/ 31993 w 61470"/>
                <a:gd name="connsiteY3" fmla="*/ 2096 h 61470"/>
                <a:gd name="connsiteX4" fmla="*/ 61890 w 61470"/>
                <a:gd name="connsiteY4" fmla="*/ 31993 h 6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70" h="61470">
                  <a:moveTo>
                    <a:pt x="61890" y="31993"/>
                  </a:moveTo>
                  <a:cubicBezTo>
                    <a:pt x="61890" y="48478"/>
                    <a:pt x="48478" y="61890"/>
                    <a:pt x="31993" y="61890"/>
                  </a:cubicBezTo>
                  <a:cubicBezTo>
                    <a:pt x="15507" y="61890"/>
                    <a:pt x="2096" y="48478"/>
                    <a:pt x="2096" y="31993"/>
                  </a:cubicBezTo>
                  <a:cubicBezTo>
                    <a:pt x="2096" y="15507"/>
                    <a:pt x="15507" y="2096"/>
                    <a:pt x="31993" y="2096"/>
                  </a:cubicBezTo>
                  <a:cubicBezTo>
                    <a:pt x="48478" y="2096"/>
                    <a:pt x="61890" y="15507"/>
                    <a:pt x="61890" y="31993"/>
                  </a:cubicBez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3" name="Forma libre 27">
              <a:extLst>
                <a:ext uri="{FF2B5EF4-FFF2-40B4-BE49-F238E27FC236}">
                  <a16:creationId xmlns:a16="http://schemas.microsoft.com/office/drawing/2014/main" id="{2625B00D-7A50-8772-B61B-F4A66B4E3DF1}"/>
                </a:ext>
              </a:extLst>
            </p:cNvPr>
            <p:cNvSpPr/>
            <p:nvPr/>
          </p:nvSpPr>
          <p:spPr>
            <a:xfrm>
              <a:off x="1134504" y="2513623"/>
              <a:ext cx="64265" cy="25147"/>
            </a:xfrm>
            <a:custGeom>
              <a:avLst/>
              <a:gdLst>
                <a:gd name="connsiteX0" fmla="*/ 61403 w 64264"/>
                <a:gd name="connsiteY0" fmla="*/ 2096 h 25147"/>
                <a:gd name="connsiteX1" fmla="*/ 60286 w 64264"/>
                <a:gd name="connsiteY1" fmla="*/ 2934 h 25147"/>
                <a:gd name="connsiteX2" fmla="*/ 32345 w 64264"/>
                <a:gd name="connsiteY2" fmla="*/ 22493 h 25147"/>
                <a:gd name="connsiteX3" fmla="*/ 4404 w 64264"/>
                <a:gd name="connsiteY3" fmla="*/ 2934 h 25147"/>
                <a:gd name="connsiteX4" fmla="*/ 3286 w 64264"/>
                <a:gd name="connsiteY4" fmla="*/ 2096 h 25147"/>
                <a:gd name="connsiteX5" fmla="*/ 3286 w 64264"/>
                <a:gd name="connsiteY5" fmla="*/ 2096 h 25147"/>
                <a:gd name="connsiteX6" fmla="*/ 2168 w 64264"/>
                <a:gd name="connsiteY6" fmla="*/ 3772 h 25147"/>
                <a:gd name="connsiteX7" fmla="*/ 32345 w 64264"/>
                <a:gd name="connsiteY7" fmla="*/ 24728 h 25147"/>
                <a:gd name="connsiteX8" fmla="*/ 62521 w 64264"/>
                <a:gd name="connsiteY8" fmla="*/ 3772 h 25147"/>
                <a:gd name="connsiteX9" fmla="*/ 61403 w 64264"/>
                <a:gd name="connsiteY9" fmla="*/ 2096 h 25147"/>
                <a:gd name="connsiteX10" fmla="*/ 61403 w 64264"/>
                <a:gd name="connsiteY10" fmla="*/ 2096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264" h="25147">
                  <a:moveTo>
                    <a:pt x="61403" y="2096"/>
                  </a:moveTo>
                  <a:cubicBezTo>
                    <a:pt x="60845" y="2096"/>
                    <a:pt x="60565" y="2375"/>
                    <a:pt x="60286" y="2934"/>
                  </a:cubicBezTo>
                  <a:cubicBezTo>
                    <a:pt x="56095" y="14390"/>
                    <a:pt x="45198" y="22493"/>
                    <a:pt x="32345" y="22493"/>
                  </a:cubicBezTo>
                  <a:cubicBezTo>
                    <a:pt x="19492" y="22493"/>
                    <a:pt x="8595" y="14390"/>
                    <a:pt x="4404" y="2934"/>
                  </a:cubicBezTo>
                  <a:cubicBezTo>
                    <a:pt x="4124" y="2375"/>
                    <a:pt x="3845" y="2096"/>
                    <a:pt x="3286" y="2096"/>
                  </a:cubicBezTo>
                  <a:lnTo>
                    <a:pt x="3286" y="2096"/>
                  </a:lnTo>
                  <a:cubicBezTo>
                    <a:pt x="2448" y="2096"/>
                    <a:pt x="1889" y="2934"/>
                    <a:pt x="2168" y="3772"/>
                  </a:cubicBezTo>
                  <a:cubicBezTo>
                    <a:pt x="6639" y="16066"/>
                    <a:pt x="18654" y="24728"/>
                    <a:pt x="32345" y="24728"/>
                  </a:cubicBezTo>
                  <a:cubicBezTo>
                    <a:pt x="46315" y="24728"/>
                    <a:pt x="58050" y="16066"/>
                    <a:pt x="62521" y="3772"/>
                  </a:cubicBezTo>
                  <a:cubicBezTo>
                    <a:pt x="62800" y="2934"/>
                    <a:pt x="62242" y="2096"/>
                    <a:pt x="61403" y="2096"/>
                  </a:cubicBezTo>
                  <a:lnTo>
                    <a:pt x="61403" y="2096"/>
                  </a:ln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4" name="Forma libre 28">
              <a:extLst>
                <a:ext uri="{FF2B5EF4-FFF2-40B4-BE49-F238E27FC236}">
                  <a16:creationId xmlns:a16="http://schemas.microsoft.com/office/drawing/2014/main" id="{5E6202D7-A65A-E7C6-6B98-CCD40D19A01D}"/>
                </a:ext>
              </a:extLst>
            </p:cNvPr>
            <p:cNvSpPr/>
            <p:nvPr/>
          </p:nvSpPr>
          <p:spPr>
            <a:xfrm>
              <a:off x="1163356" y="2482887"/>
              <a:ext cx="5588" cy="27941"/>
            </a:xfrm>
            <a:custGeom>
              <a:avLst/>
              <a:gdLst>
                <a:gd name="connsiteX0" fmla="*/ 3493 w 5588"/>
                <a:gd name="connsiteY0" fmla="*/ 25846 h 27941"/>
                <a:gd name="connsiteX1" fmla="*/ 3493 w 5588"/>
                <a:gd name="connsiteY1" fmla="*/ 25846 h 27941"/>
                <a:gd name="connsiteX2" fmla="*/ 2096 w 5588"/>
                <a:gd name="connsiteY2" fmla="*/ 24448 h 27941"/>
                <a:gd name="connsiteX3" fmla="*/ 2096 w 5588"/>
                <a:gd name="connsiteY3" fmla="*/ 3493 h 27941"/>
                <a:gd name="connsiteX4" fmla="*/ 3493 w 5588"/>
                <a:gd name="connsiteY4" fmla="*/ 2096 h 27941"/>
                <a:gd name="connsiteX5" fmla="*/ 3493 w 5588"/>
                <a:gd name="connsiteY5" fmla="*/ 2096 h 27941"/>
                <a:gd name="connsiteX6" fmla="*/ 4890 w 5588"/>
                <a:gd name="connsiteY6" fmla="*/ 3493 h 27941"/>
                <a:gd name="connsiteX7" fmla="*/ 4890 w 5588"/>
                <a:gd name="connsiteY7" fmla="*/ 24448 h 27941"/>
                <a:gd name="connsiteX8" fmla="*/ 3493 w 5588"/>
                <a:gd name="connsiteY8" fmla="*/ 25846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" h="27941">
                  <a:moveTo>
                    <a:pt x="3493" y="25846"/>
                  </a:moveTo>
                  <a:lnTo>
                    <a:pt x="3493" y="25846"/>
                  </a:lnTo>
                  <a:cubicBezTo>
                    <a:pt x="2654" y="25846"/>
                    <a:pt x="2096" y="25287"/>
                    <a:pt x="2096" y="24448"/>
                  </a:cubicBezTo>
                  <a:lnTo>
                    <a:pt x="2096" y="3493"/>
                  </a:lnTo>
                  <a:cubicBezTo>
                    <a:pt x="2096" y="2654"/>
                    <a:pt x="2654" y="2096"/>
                    <a:pt x="3493" y="2096"/>
                  </a:cubicBezTo>
                  <a:lnTo>
                    <a:pt x="3493" y="2096"/>
                  </a:lnTo>
                  <a:cubicBezTo>
                    <a:pt x="4331" y="2096"/>
                    <a:pt x="4890" y="2654"/>
                    <a:pt x="4890" y="3493"/>
                  </a:cubicBezTo>
                  <a:lnTo>
                    <a:pt x="4890" y="24448"/>
                  </a:lnTo>
                  <a:cubicBezTo>
                    <a:pt x="4890" y="25287"/>
                    <a:pt x="4051" y="25846"/>
                    <a:pt x="3493" y="25846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5" name="Forma libre 29">
              <a:extLst>
                <a:ext uri="{FF2B5EF4-FFF2-40B4-BE49-F238E27FC236}">
                  <a16:creationId xmlns:a16="http://schemas.microsoft.com/office/drawing/2014/main" id="{32D99326-ADBD-8983-9DE2-180A2A8B7781}"/>
                </a:ext>
              </a:extLst>
            </p:cNvPr>
            <p:cNvSpPr/>
            <p:nvPr/>
          </p:nvSpPr>
          <p:spPr>
            <a:xfrm>
              <a:off x="1163246" y="2503939"/>
              <a:ext cx="19559" cy="16765"/>
            </a:xfrm>
            <a:custGeom>
              <a:avLst/>
              <a:gdLst>
                <a:gd name="connsiteX0" fmla="*/ 2485 w 19558"/>
                <a:gd name="connsiteY0" fmla="*/ 2559 h 16764"/>
                <a:gd name="connsiteX1" fmla="*/ 2485 w 19558"/>
                <a:gd name="connsiteY1" fmla="*/ 2559 h 16764"/>
                <a:gd name="connsiteX2" fmla="*/ 4441 w 19558"/>
                <a:gd name="connsiteY2" fmla="*/ 2279 h 16764"/>
                <a:gd name="connsiteX3" fmla="*/ 17294 w 19558"/>
                <a:gd name="connsiteY3" fmla="*/ 13176 h 16764"/>
                <a:gd name="connsiteX4" fmla="*/ 17573 w 19558"/>
                <a:gd name="connsiteY4" fmla="*/ 15132 h 16764"/>
                <a:gd name="connsiteX5" fmla="*/ 17573 w 19558"/>
                <a:gd name="connsiteY5" fmla="*/ 15132 h 16764"/>
                <a:gd name="connsiteX6" fmla="*/ 15617 w 19558"/>
                <a:gd name="connsiteY6" fmla="*/ 15411 h 16764"/>
                <a:gd name="connsiteX7" fmla="*/ 2764 w 19558"/>
                <a:gd name="connsiteY7" fmla="*/ 4514 h 16764"/>
                <a:gd name="connsiteX8" fmla="*/ 2485 w 19558"/>
                <a:gd name="connsiteY8" fmla="*/ 2559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58" h="16764">
                  <a:moveTo>
                    <a:pt x="2485" y="2559"/>
                  </a:moveTo>
                  <a:lnTo>
                    <a:pt x="2485" y="2559"/>
                  </a:lnTo>
                  <a:cubicBezTo>
                    <a:pt x="3044" y="2000"/>
                    <a:pt x="3882" y="2000"/>
                    <a:pt x="4441" y="2279"/>
                  </a:cubicBezTo>
                  <a:lnTo>
                    <a:pt x="17294" y="13176"/>
                  </a:lnTo>
                  <a:cubicBezTo>
                    <a:pt x="17853" y="13735"/>
                    <a:pt x="17853" y="14573"/>
                    <a:pt x="17573" y="15132"/>
                  </a:cubicBezTo>
                  <a:lnTo>
                    <a:pt x="17573" y="15132"/>
                  </a:lnTo>
                  <a:cubicBezTo>
                    <a:pt x="17014" y="15691"/>
                    <a:pt x="16176" y="15691"/>
                    <a:pt x="15617" y="15411"/>
                  </a:cubicBezTo>
                  <a:lnTo>
                    <a:pt x="2764" y="4514"/>
                  </a:lnTo>
                  <a:cubicBezTo>
                    <a:pt x="1926" y="4235"/>
                    <a:pt x="1926" y="3397"/>
                    <a:pt x="2485" y="2559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6" name="Forma libre 30">
              <a:extLst>
                <a:ext uri="{FF2B5EF4-FFF2-40B4-BE49-F238E27FC236}">
                  <a16:creationId xmlns:a16="http://schemas.microsoft.com/office/drawing/2014/main" id="{2D14AEFD-8F6D-E686-D24F-88D834F4C434}"/>
                </a:ext>
              </a:extLst>
            </p:cNvPr>
            <p:cNvSpPr/>
            <p:nvPr/>
          </p:nvSpPr>
          <p:spPr>
            <a:xfrm>
              <a:off x="1163915" y="2476182"/>
              <a:ext cx="2794" cy="5588"/>
            </a:xfrm>
            <a:custGeom>
              <a:avLst/>
              <a:gdLst>
                <a:gd name="connsiteX0" fmla="*/ 2096 w 2794"/>
                <a:gd name="connsiteY0" fmla="*/ 2096 h 5588"/>
                <a:gd name="connsiteX1" fmla="*/ 3213 w 2794"/>
                <a:gd name="connsiteY1" fmla="*/ 2096 h 5588"/>
                <a:gd name="connsiteX2" fmla="*/ 3213 w 2794"/>
                <a:gd name="connsiteY2" fmla="*/ 4890 h 5588"/>
                <a:gd name="connsiteX3" fmla="*/ 2096 w 2794"/>
                <a:gd name="connsiteY3" fmla="*/ 4890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" h="5588">
                  <a:moveTo>
                    <a:pt x="2096" y="2096"/>
                  </a:moveTo>
                  <a:lnTo>
                    <a:pt x="3213" y="2096"/>
                  </a:lnTo>
                  <a:lnTo>
                    <a:pt x="3213" y="4890"/>
                  </a:lnTo>
                  <a:lnTo>
                    <a:pt x="2096" y="4890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7" name="Forma libre 31">
              <a:extLst>
                <a:ext uri="{FF2B5EF4-FFF2-40B4-BE49-F238E27FC236}">
                  <a16:creationId xmlns:a16="http://schemas.microsoft.com/office/drawing/2014/main" id="{72D1B05E-A7A9-526B-1050-507702AE9E89}"/>
                </a:ext>
              </a:extLst>
            </p:cNvPr>
            <p:cNvSpPr/>
            <p:nvPr/>
          </p:nvSpPr>
          <p:spPr>
            <a:xfrm>
              <a:off x="1163915" y="2528711"/>
              <a:ext cx="2794" cy="5588"/>
            </a:xfrm>
            <a:custGeom>
              <a:avLst/>
              <a:gdLst>
                <a:gd name="connsiteX0" fmla="*/ 2096 w 2794"/>
                <a:gd name="connsiteY0" fmla="*/ 2096 h 5588"/>
                <a:gd name="connsiteX1" fmla="*/ 3213 w 2794"/>
                <a:gd name="connsiteY1" fmla="*/ 2096 h 5588"/>
                <a:gd name="connsiteX2" fmla="*/ 3213 w 2794"/>
                <a:gd name="connsiteY2" fmla="*/ 4890 h 5588"/>
                <a:gd name="connsiteX3" fmla="*/ 2096 w 2794"/>
                <a:gd name="connsiteY3" fmla="*/ 4890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" h="5588">
                  <a:moveTo>
                    <a:pt x="2096" y="2096"/>
                  </a:moveTo>
                  <a:lnTo>
                    <a:pt x="3213" y="2096"/>
                  </a:lnTo>
                  <a:lnTo>
                    <a:pt x="3213" y="4890"/>
                  </a:lnTo>
                  <a:lnTo>
                    <a:pt x="2096" y="4890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8" name="Forma libre 32">
              <a:extLst>
                <a:ext uri="{FF2B5EF4-FFF2-40B4-BE49-F238E27FC236}">
                  <a16:creationId xmlns:a16="http://schemas.microsoft.com/office/drawing/2014/main" id="{804866CF-7BE0-6A52-828B-BC082ECE32F4}"/>
                </a:ext>
              </a:extLst>
            </p:cNvPr>
            <p:cNvSpPr/>
            <p:nvPr/>
          </p:nvSpPr>
          <p:spPr>
            <a:xfrm>
              <a:off x="1136779" y="2503289"/>
              <a:ext cx="5588" cy="2794"/>
            </a:xfrm>
            <a:custGeom>
              <a:avLst/>
              <a:gdLst>
                <a:gd name="connsiteX0" fmla="*/ 2096 w 5588"/>
                <a:gd name="connsiteY0" fmla="*/ 3213 h 2794"/>
                <a:gd name="connsiteX1" fmla="*/ 2096 w 5588"/>
                <a:gd name="connsiteY1" fmla="*/ 2096 h 2794"/>
                <a:gd name="connsiteX2" fmla="*/ 4890 w 5588"/>
                <a:gd name="connsiteY2" fmla="*/ 2096 h 2794"/>
                <a:gd name="connsiteX3" fmla="*/ 4890 w 5588"/>
                <a:gd name="connsiteY3" fmla="*/ 3213 h 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" h="2794">
                  <a:moveTo>
                    <a:pt x="2096" y="3213"/>
                  </a:moveTo>
                  <a:lnTo>
                    <a:pt x="2096" y="2096"/>
                  </a:lnTo>
                  <a:lnTo>
                    <a:pt x="4890" y="2096"/>
                  </a:lnTo>
                  <a:lnTo>
                    <a:pt x="4890" y="3213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9" name="Forma libre 33">
              <a:extLst>
                <a:ext uri="{FF2B5EF4-FFF2-40B4-BE49-F238E27FC236}">
                  <a16:creationId xmlns:a16="http://schemas.microsoft.com/office/drawing/2014/main" id="{43676951-BFB6-7E30-D0E4-94A96E00D47C}"/>
                </a:ext>
              </a:extLst>
            </p:cNvPr>
            <p:cNvSpPr/>
            <p:nvPr/>
          </p:nvSpPr>
          <p:spPr>
            <a:xfrm>
              <a:off x="1189182" y="2503163"/>
              <a:ext cx="5588" cy="2794"/>
            </a:xfrm>
            <a:custGeom>
              <a:avLst/>
              <a:gdLst>
                <a:gd name="connsiteX0" fmla="*/ 2096 w 5588"/>
                <a:gd name="connsiteY0" fmla="*/ 3213 h 2794"/>
                <a:gd name="connsiteX1" fmla="*/ 2096 w 5588"/>
                <a:gd name="connsiteY1" fmla="*/ 2096 h 2794"/>
                <a:gd name="connsiteX2" fmla="*/ 4890 w 5588"/>
                <a:gd name="connsiteY2" fmla="*/ 2096 h 2794"/>
                <a:gd name="connsiteX3" fmla="*/ 4890 w 5588"/>
                <a:gd name="connsiteY3" fmla="*/ 3213 h 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" h="2794">
                  <a:moveTo>
                    <a:pt x="2096" y="3213"/>
                  </a:moveTo>
                  <a:lnTo>
                    <a:pt x="2096" y="2096"/>
                  </a:lnTo>
                  <a:lnTo>
                    <a:pt x="4890" y="2096"/>
                  </a:lnTo>
                  <a:lnTo>
                    <a:pt x="4890" y="3213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0" name="Forma libre 34">
              <a:extLst>
                <a:ext uri="{FF2B5EF4-FFF2-40B4-BE49-F238E27FC236}">
                  <a16:creationId xmlns:a16="http://schemas.microsoft.com/office/drawing/2014/main" id="{673AB2E5-EC3D-0EF3-0EE6-45C40D3D0EC0}"/>
                </a:ext>
              </a:extLst>
            </p:cNvPr>
            <p:cNvSpPr/>
            <p:nvPr/>
          </p:nvSpPr>
          <p:spPr>
            <a:xfrm>
              <a:off x="1143577" y="2483212"/>
              <a:ext cx="8382" cy="8382"/>
            </a:xfrm>
            <a:custGeom>
              <a:avLst/>
              <a:gdLst>
                <a:gd name="connsiteX0" fmla="*/ 2964 w 8382"/>
                <a:gd name="connsiteY0" fmla="*/ 3754 h 8382"/>
                <a:gd name="connsiteX1" fmla="*/ 3754 w 8382"/>
                <a:gd name="connsiteY1" fmla="*/ 2964 h 8382"/>
                <a:gd name="connsiteX2" fmla="*/ 5729 w 8382"/>
                <a:gd name="connsiteY2" fmla="*/ 4940 h 8382"/>
                <a:gd name="connsiteX3" fmla="*/ 4938 w 8382"/>
                <a:gd name="connsiteY3" fmla="*/ 5730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" h="8382">
                  <a:moveTo>
                    <a:pt x="2964" y="3754"/>
                  </a:moveTo>
                  <a:lnTo>
                    <a:pt x="3754" y="2964"/>
                  </a:lnTo>
                  <a:lnTo>
                    <a:pt x="5729" y="4940"/>
                  </a:lnTo>
                  <a:lnTo>
                    <a:pt x="4938" y="5730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1" name="Forma libre 35">
              <a:extLst>
                <a:ext uri="{FF2B5EF4-FFF2-40B4-BE49-F238E27FC236}">
                  <a16:creationId xmlns:a16="http://schemas.microsoft.com/office/drawing/2014/main" id="{87674966-20E6-1C93-834C-6C8BB48F4EE6}"/>
                </a:ext>
              </a:extLst>
            </p:cNvPr>
            <p:cNvSpPr/>
            <p:nvPr/>
          </p:nvSpPr>
          <p:spPr>
            <a:xfrm>
              <a:off x="1180585" y="2520067"/>
              <a:ext cx="8382" cy="8382"/>
            </a:xfrm>
            <a:custGeom>
              <a:avLst/>
              <a:gdLst>
                <a:gd name="connsiteX0" fmla="*/ 2964 w 8382"/>
                <a:gd name="connsiteY0" fmla="*/ 3754 h 8382"/>
                <a:gd name="connsiteX1" fmla="*/ 3754 w 8382"/>
                <a:gd name="connsiteY1" fmla="*/ 2964 h 8382"/>
                <a:gd name="connsiteX2" fmla="*/ 5730 w 8382"/>
                <a:gd name="connsiteY2" fmla="*/ 4939 h 8382"/>
                <a:gd name="connsiteX3" fmla="*/ 4939 w 8382"/>
                <a:gd name="connsiteY3" fmla="*/ 5730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" h="8382">
                  <a:moveTo>
                    <a:pt x="2964" y="3754"/>
                  </a:moveTo>
                  <a:lnTo>
                    <a:pt x="3754" y="2964"/>
                  </a:lnTo>
                  <a:lnTo>
                    <a:pt x="5730" y="4939"/>
                  </a:lnTo>
                  <a:lnTo>
                    <a:pt x="4939" y="5730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2" name="Forma libre 36">
              <a:extLst>
                <a:ext uri="{FF2B5EF4-FFF2-40B4-BE49-F238E27FC236}">
                  <a16:creationId xmlns:a16="http://schemas.microsoft.com/office/drawing/2014/main" id="{59F3A7DF-9795-9B59-DB34-80C44BAC54C0}"/>
                </a:ext>
              </a:extLst>
            </p:cNvPr>
            <p:cNvSpPr/>
            <p:nvPr/>
          </p:nvSpPr>
          <p:spPr>
            <a:xfrm>
              <a:off x="1143589" y="2520283"/>
              <a:ext cx="8382" cy="8382"/>
            </a:xfrm>
            <a:custGeom>
              <a:avLst/>
              <a:gdLst>
                <a:gd name="connsiteX0" fmla="*/ 3754 w 8382"/>
                <a:gd name="connsiteY0" fmla="*/ 5730 h 8382"/>
                <a:gd name="connsiteX1" fmla="*/ 2964 w 8382"/>
                <a:gd name="connsiteY1" fmla="*/ 4939 h 8382"/>
                <a:gd name="connsiteX2" fmla="*/ 4939 w 8382"/>
                <a:gd name="connsiteY2" fmla="*/ 2964 h 8382"/>
                <a:gd name="connsiteX3" fmla="*/ 5730 w 8382"/>
                <a:gd name="connsiteY3" fmla="*/ 3754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" h="8382">
                  <a:moveTo>
                    <a:pt x="3754" y="5730"/>
                  </a:moveTo>
                  <a:lnTo>
                    <a:pt x="2964" y="4939"/>
                  </a:lnTo>
                  <a:lnTo>
                    <a:pt x="4939" y="2964"/>
                  </a:lnTo>
                  <a:lnTo>
                    <a:pt x="5730" y="3754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" name="Forma libre 37">
              <a:extLst>
                <a:ext uri="{FF2B5EF4-FFF2-40B4-BE49-F238E27FC236}">
                  <a16:creationId xmlns:a16="http://schemas.microsoft.com/office/drawing/2014/main" id="{4C0F17F7-97D9-C225-1EA0-339DF246283F}"/>
                </a:ext>
              </a:extLst>
            </p:cNvPr>
            <p:cNvSpPr/>
            <p:nvPr/>
          </p:nvSpPr>
          <p:spPr>
            <a:xfrm>
              <a:off x="1180755" y="2483065"/>
              <a:ext cx="8382" cy="8382"/>
            </a:xfrm>
            <a:custGeom>
              <a:avLst/>
              <a:gdLst>
                <a:gd name="connsiteX0" fmla="*/ 3754 w 8382"/>
                <a:gd name="connsiteY0" fmla="*/ 5730 h 8382"/>
                <a:gd name="connsiteX1" fmla="*/ 2964 w 8382"/>
                <a:gd name="connsiteY1" fmla="*/ 4940 h 8382"/>
                <a:gd name="connsiteX2" fmla="*/ 4938 w 8382"/>
                <a:gd name="connsiteY2" fmla="*/ 2964 h 8382"/>
                <a:gd name="connsiteX3" fmla="*/ 5729 w 8382"/>
                <a:gd name="connsiteY3" fmla="*/ 3754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2" h="8382">
                  <a:moveTo>
                    <a:pt x="3754" y="5730"/>
                  </a:moveTo>
                  <a:lnTo>
                    <a:pt x="2964" y="4940"/>
                  </a:lnTo>
                  <a:lnTo>
                    <a:pt x="4938" y="2964"/>
                  </a:lnTo>
                  <a:lnTo>
                    <a:pt x="5729" y="3754"/>
                  </a:lnTo>
                  <a:close/>
                </a:path>
              </a:pathLst>
            </a:custGeom>
            <a:solidFill>
              <a:srgbClr val="CFD4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4" name="Forma libre 38">
              <a:extLst>
                <a:ext uri="{FF2B5EF4-FFF2-40B4-BE49-F238E27FC236}">
                  <a16:creationId xmlns:a16="http://schemas.microsoft.com/office/drawing/2014/main" id="{C6095CA0-BB46-255A-45C2-393C5F1A7308}"/>
                </a:ext>
              </a:extLst>
            </p:cNvPr>
            <p:cNvSpPr/>
            <p:nvPr/>
          </p:nvSpPr>
          <p:spPr>
            <a:xfrm>
              <a:off x="1111106" y="2272211"/>
              <a:ext cx="114559" cy="120147"/>
            </a:xfrm>
            <a:custGeom>
              <a:avLst/>
              <a:gdLst>
                <a:gd name="connsiteX0" fmla="*/ 109948 w 114558"/>
                <a:gd name="connsiteY0" fmla="*/ 119728 h 120146"/>
                <a:gd name="connsiteX1" fmla="*/ 6846 w 114558"/>
                <a:gd name="connsiteY1" fmla="*/ 119728 h 120146"/>
                <a:gd name="connsiteX2" fmla="*/ 2096 w 114558"/>
                <a:gd name="connsiteY2" fmla="*/ 114978 h 120146"/>
                <a:gd name="connsiteX3" fmla="*/ 2096 w 114558"/>
                <a:gd name="connsiteY3" fmla="*/ 6846 h 120146"/>
                <a:gd name="connsiteX4" fmla="*/ 6846 w 114558"/>
                <a:gd name="connsiteY4" fmla="*/ 2096 h 120146"/>
                <a:gd name="connsiteX5" fmla="*/ 109948 w 114558"/>
                <a:gd name="connsiteY5" fmla="*/ 2096 h 120146"/>
                <a:gd name="connsiteX6" fmla="*/ 114698 w 114558"/>
                <a:gd name="connsiteY6" fmla="*/ 6846 h 120146"/>
                <a:gd name="connsiteX7" fmla="*/ 114698 w 114558"/>
                <a:gd name="connsiteY7" fmla="*/ 114978 h 120146"/>
                <a:gd name="connsiteX8" fmla="*/ 109948 w 114558"/>
                <a:gd name="connsiteY8" fmla="*/ 119728 h 12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558" h="120146">
                  <a:moveTo>
                    <a:pt x="109948" y="119728"/>
                  </a:moveTo>
                  <a:lnTo>
                    <a:pt x="6846" y="119728"/>
                  </a:lnTo>
                  <a:cubicBezTo>
                    <a:pt x="4051" y="119728"/>
                    <a:pt x="2096" y="117492"/>
                    <a:pt x="2096" y="114978"/>
                  </a:cubicBezTo>
                  <a:lnTo>
                    <a:pt x="2096" y="6846"/>
                  </a:lnTo>
                  <a:cubicBezTo>
                    <a:pt x="2096" y="4051"/>
                    <a:pt x="4331" y="2096"/>
                    <a:pt x="6846" y="2096"/>
                  </a:cubicBezTo>
                  <a:lnTo>
                    <a:pt x="109948" y="2096"/>
                  </a:lnTo>
                  <a:cubicBezTo>
                    <a:pt x="112742" y="2096"/>
                    <a:pt x="114698" y="4331"/>
                    <a:pt x="114698" y="6846"/>
                  </a:cubicBezTo>
                  <a:lnTo>
                    <a:pt x="114698" y="114978"/>
                  </a:lnTo>
                  <a:cubicBezTo>
                    <a:pt x="114698" y="117492"/>
                    <a:pt x="112742" y="119728"/>
                    <a:pt x="109948" y="119728"/>
                  </a:cubicBezTo>
                  <a:close/>
                </a:path>
              </a:pathLst>
            </a:custGeom>
            <a:solidFill>
              <a:srgbClr val="7AB3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" name="Forma libre 39">
              <a:extLst>
                <a:ext uri="{FF2B5EF4-FFF2-40B4-BE49-F238E27FC236}">
                  <a16:creationId xmlns:a16="http://schemas.microsoft.com/office/drawing/2014/main" id="{6F573EC7-0310-DB70-4E8A-C109A3BEED58}"/>
                </a:ext>
              </a:extLst>
            </p:cNvPr>
            <p:cNvSpPr/>
            <p:nvPr/>
          </p:nvSpPr>
          <p:spPr>
            <a:xfrm>
              <a:off x="1431311" y="2075506"/>
              <a:ext cx="262646" cy="441470"/>
            </a:xfrm>
            <a:custGeom>
              <a:avLst/>
              <a:gdLst>
                <a:gd name="connsiteX0" fmla="*/ 258874 w 262646"/>
                <a:gd name="connsiteY0" fmla="*/ 441050 h 441469"/>
                <a:gd name="connsiteX1" fmla="*/ 5728 w 262646"/>
                <a:gd name="connsiteY1" fmla="*/ 441050 h 441469"/>
                <a:gd name="connsiteX2" fmla="*/ 2096 w 262646"/>
                <a:gd name="connsiteY2" fmla="*/ 437418 h 441469"/>
                <a:gd name="connsiteX3" fmla="*/ 2096 w 262646"/>
                <a:gd name="connsiteY3" fmla="*/ 5728 h 441469"/>
                <a:gd name="connsiteX4" fmla="*/ 5728 w 262646"/>
                <a:gd name="connsiteY4" fmla="*/ 2096 h 441469"/>
                <a:gd name="connsiteX5" fmla="*/ 258874 w 262646"/>
                <a:gd name="connsiteY5" fmla="*/ 2096 h 441469"/>
                <a:gd name="connsiteX6" fmla="*/ 262507 w 262646"/>
                <a:gd name="connsiteY6" fmla="*/ 5728 h 441469"/>
                <a:gd name="connsiteX7" fmla="*/ 262507 w 262646"/>
                <a:gd name="connsiteY7" fmla="*/ 437139 h 441469"/>
                <a:gd name="connsiteX8" fmla="*/ 258874 w 262646"/>
                <a:gd name="connsiteY8" fmla="*/ 441050 h 44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46" h="441469">
                  <a:moveTo>
                    <a:pt x="258874" y="441050"/>
                  </a:moveTo>
                  <a:lnTo>
                    <a:pt x="5728" y="441050"/>
                  </a:lnTo>
                  <a:cubicBezTo>
                    <a:pt x="3772" y="441050"/>
                    <a:pt x="2096" y="439374"/>
                    <a:pt x="2096" y="437418"/>
                  </a:cubicBezTo>
                  <a:lnTo>
                    <a:pt x="2096" y="5728"/>
                  </a:lnTo>
                  <a:cubicBezTo>
                    <a:pt x="2096" y="3772"/>
                    <a:pt x="3772" y="2096"/>
                    <a:pt x="5728" y="2096"/>
                  </a:cubicBezTo>
                  <a:lnTo>
                    <a:pt x="258874" y="2096"/>
                  </a:lnTo>
                  <a:cubicBezTo>
                    <a:pt x="260830" y="2096"/>
                    <a:pt x="262507" y="3772"/>
                    <a:pt x="262507" y="5728"/>
                  </a:cubicBezTo>
                  <a:lnTo>
                    <a:pt x="262507" y="437139"/>
                  </a:lnTo>
                  <a:cubicBezTo>
                    <a:pt x="262507" y="439374"/>
                    <a:pt x="260830" y="441050"/>
                    <a:pt x="258874" y="441050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" name="Forma libre 40">
              <a:extLst>
                <a:ext uri="{FF2B5EF4-FFF2-40B4-BE49-F238E27FC236}">
                  <a16:creationId xmlns:a16="http://schemas.microsoft.com/office/drawing/2014/main" id="{8A3DBEF6-AEE2-2789-C992-885739830D5D}"/>
                </a:ext>
              </a:extLst>
            </p:cNvPr>
            <p:cNvSpPr/>
            <p:nvPr/>
          </p:nvSpPr>
          <p:spPr>
            <a:xfrm>
              <a:off x="1476017" y="2111271"/>
              <a:ext cx="170441" cy="39118"/>
            </a:xfrm>
            <a:custGeom>
              <a:avLst/>
              <a:gdLst>
                <a:gd name="connsiteX0" fmla="*/ 167786 w 170440"/>
                <a:gd name="connsiteY0" fmla="*/ 38978 h 39117"/>
                <a:gd name="connsiteX1" fmla="*/ 4890 w 170440"/>
                <a:gd name="connsiteY1" fmla="*/ 38978 h 39117"/>
                <a:gd name="connsiteX2" fmla="*/ 2096 w 170440"/>
                <a:gd name="connsiteY2" fmla="*/ 36184 h 39117"/>
                <a:gd name="connsiteX3" fmla="*/ 2096 w 170440"/>
                <a:gd name="connsiteY3" fmla="*/ 4890 h 39117"/>
                <a:gd name="connsiteX4" fmla="*/ 4890 w 170440"/>
                <a:gd name="connsiteY4" fmla="*/ 2096 h 39117"/>
                <a:gd name="connsiteX5" fmla="*/ 167786 w 170440"/>
                <a:gd name="connsiteY5" fmla="*/ 2096 h 39117"/>
                <a:gd name="connsiteX6" fmla="*/ 170581 w 170440"/>
                <a:gd name="connsiteY6" fmla="*/ 4890 h 39117"/>
                <a:gd name="connsiteX7" fmla="*/ 170581 w 170440"/>
                <a:gd name="connsiteY7" fmla="*/ 36184 h 39117"/>
                <a:gd name="connsiteX8" fmla="*/ 167786 w 170440"/>
                <a:gd name="connsiteY8" fmla="*/ 38978 h 3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440" h="39117">
                  <a:moveTo>
                    <a:pt x="167786" y="38978"/>
                  </a:moveTo>
                  <a:lnTo>
                    <a:pt x="4890" y="38978"/>
                  </a:lnTo>
                  <a:cubicBezTo>
                    <a:pt x="3213" y="38978"/>
                    <a:pt x="2096" y="37581"/>
                    <a:pt x="2096" y="36184"/>
                  </a:cubicBezTo>
                  <a:lnTo>
                    <a:pt x="2096" y="4890"/>
                  </a:lnTo>
                  <a:cubicBezTo>
                    <a:pt x="2096" y="3213"/>
                    <a:pt x="3493" y="2096"/>
                    <a:pt x="4890" y="2096"/>
                  </a:cubicBezTo>
                  <a:lnTo>
                    <a:pt x="167786" y="2096"/>
                  </a:lnTo>
                  <a:cubicBezTo>
                    <a:pt x="169463" y="2096"/>
                    <a:pt x="170581" y="3493"/>
                    <a:pt x="170581" y="4890"/>
                  </a:cubicBezTo>
                  <a:lnTo>
                    <a:pt x="170581" y="36184"/>
                  </a:lnTo>
                  <a:cubicBezTo>
                    <a:pt x="170581" y="37581"/>
                    <a:pt x="169463" y="38978"/>
                    <a:pt x="167786" y="38978"/>
                  </a:cubicBezTo>
                  <a:close/>
                </a:path>
              </a:pathLst>
            </a:custGeom>
            <a:solidFill>
              <a:srgbClr val="7AB3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" name="Forma libre 41">
              <a:extLst>
                <a:ext uri="{FF2B5EF4-FFF2-40B4-BE49-F238E27FC236}">
                  <a16:creationId xmlns:a16="http://schemas.microsoft.com/office/drawing/2014/main" id="{922A0069-6AF0-5318-7E51-E0F86ADE8426}"/>
                </a:ext>
              </a:extLst>
            </p:cNvPr>
            <p:cNvSpPr/>
            <p:nvPr/>
          </p:nvSpPr>
          <p:spPr>
            <a:xfrm>
              <a:off x="1484679" y="2326138"/>
              <a:ext cx="64265" cy="30735"/>
            </a:xfrm>
            <a:custGeom>
              <a:avLst/>
              <a:gdLst>
                <a:gd name="connsiteX0" fmla="*/ 49875 w 64264"/>
                <a:gd name="connsiteY0" fmla="*/ 30596 h 30735"/>
                <a:gd name="connsiteX1" fmla="*/ 16346 w 64264"/>
                <a:gd name="connsiteY1" fmla="*/ 30596 h 30735"/>
                <a:gd name="connsiteX2" fmla="*/ 2096 w 64264"/>
                <a:gd name="connsiteY2" fmla="*/ 16346 h 30735"/>
                <a:gd name="connsiteX3" fmla="*/ 2096 w 64264"/>
                <a:gd name="connsiteY3" fmla="*/ 16346 h 30735"/>
                <a:gd name="connsiteX4" fmla="*/ 16346 w 64264"/>
                <a:gd name="connsiteY4" fmla="*/ 2096 h 30735"/>
                <a:gd name="connsiteX5" fmla="*/ 49875 w 64264"/>
                <a:gd name="connsiteY5" fmla="*/ 2096 h 30735"/>
                <a:gd name="connsiteX6" fmla="*/ 64125 w 64264"/>
                <a:gd name="connsiteY6" fmla="*/ 16346 h 30735"/>
                <a:gd name="connsiteX7" fmla="*/ 64125 w 64264"/>
                <a:gd name="connsiteY7" fmla="*/ 16346 h 30735"/>
                <a:gd name="connsiteX8" fmla="*/ 49875 w 64264"/>
                <a:gd name="connsiteY8" fmla="*/ 30596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264" h="30735">
                  <a:moveTo>
                    <a:pt x="49875" y="30596"/>
                  </a:moveTo>
                  <a:lnTo>
                    <a:pt x="16346" y="30596"/>
                  </a:lnTo>
                  <a:cubicBezTo>
                    <a:pt x="8522" y="30596"/>
                    <a:pt x="2096" y="24169"/>
                    <a:pt x="2096" y="16346"/>
                  </a:cubicBezTo>
                  <a:lnTo>
                    <a:pt x="2096" y="16346"/>
                  </a:lnTo>
                  <a:cubicBezTo>
                    <a:pt x="2096" y="8522"/>
                    <a:pt x="8522" y="2096"/>
                    <a:pt x="16346" y="2096"/>
                  </a:cubicBezTo>
                  <a:lnTo>
                    <a:pt x="49875" y="2096"/>
                  </a:lnTo>
                  <a:cubicBezTo>
                    <a:pt x="57698" y="2096"/>
                    <a:pt x="64125" y="8522"/>
                    <a:pt x="64125" y="16346"/>
                  </a:cubicBezTo>
                  <a:lnTo>
                    <a:pt x="64125" y="16346"/>
                  </a:lnTo>
                  <a:cubicBezTo>
                    <a:pt x="64125" y="24448"/>
                    <a:pt x="57698" y="30596"/>
                    <a:pt x="49875" y="30596"/>
                  </a:cubicBezTo>
                  <a:close/>
                </a:path>
              </a:pathLst>
            </a:custGeom>
            <a:solidFill>
              <a:srgbClr val="7AB3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" name="Forma libre 42">
              <a:extLst>
                <a:ext uri="{FF2B5EF4-FFF2-40B4-BE49-F238E27FC236}">
                  <a16:creationId xmlns:a16="http://schemas.microsoft.com/office/drawing/2014/main" id="{F111038C-8EC8-A449-01C8-A47EB8AD7DD6}"/>
                </a:ext>
              </a:extLst>
            </p:cNvPr>
            <p:cNvSpPr/>
            <p:nvPr/>
          </p:nvSpPr>
          <p:spPr>
            <a:xfrm>
              <a:off x="1581355" y="2326138"/>
              <a:ext cx="64265" cy="30735"/>
            </a:xfrm>
            <a:custGeom>
              <a:avLst/>
              <a:gdLst>
                <a:gd name="connsiteX0" fmla="*/ 49875 w 64264"/>
                <a:gd name="connsiteY0" fmla="*/ 30596 h 30735"/>
                <a:gd name="connsiteX1" fmla="*/ 16346 w 64264"/>
                <a:gd name="connsiteY1" fmla="*/ 30596 h 30735"/>
                <a:gd name="connsiteX2" fmla="*/ 2096 w 64264"/>
                <a:gd name="connsiteY2" fmla="*/ 16346 h 30735"/>
                <a:gd name="connsiteX3" fmla="*/ 2096 w 64264"/>
                <a:gd name="connsiteY3" fmla="*/ 16346 h 30735"/>
                <a:gd name="connsiteX4" fmla="*/ 16346 w 64264"/>
                <a:gd name="connsiteY4" fmla="*/ 2096 h 30735"/>
                <a:gd name="connsiteX5" fmla="*/ 49875 w 64264"/>
                <a:gd name="connsiteY5" fmla="*/ 2096 h 30735"/>
                <a:gd name="connsiteX6" fmla="*/ 64125 w 64264"/>
                <a:gd name="connsiteY6" fmla="*/ 16346 h 30735"/>
                <a:gd name="connsiteX7" fmla="*/ 64125 w 64264"/>
                <a:gd name="connsiteY7" fmla="*/ 16346 h 30735"/>
                <a:gd name="connsiteX8" fmla="*/ 49875 w 64264"/>
                <a:gd name="connsiteY8" fmla="*/ 30596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264" h="30735">
                  <a:moveTo>
                    <a:pt x="49875" y="30596"/>
                  </a:moveTo>
                  <a:lnTo>
                    <a:pt x="16346" y="30596"/>
                  </a:lnTo>
                  <a:cubicBezTo>
                    <a:pt x="8522" y="30596"/>
                    <a:pt x="2096" y="24169"/>
                    <a:pt x="2096" y="16346"/>
                  </a:cubicBezTo>
                  <a:lnTo>
                    <a:pt x="2096" y="16346"/>
                  </a:lnTo>
                  <a:cubicBezTo>
                    <a:pt x="2096" y="8522"/>
                    <a:pt x="8522" y="2096"/>
                    <a:pt x="16346" y="2096"/>
                  </a:cubicBezTo>
                  <a:lnTo>
                    <a:pt x="49875" y="2096"/>
                  </a:lnTo>
                  <a:cubicBezTo>
                    <a:pt x="57698" y="2096"/>
                    <a:pt x="64125" y="8522"/>
                    <a:pt x="64125" y="16346"/>
                  </a:cubicBezTo>
                  <a:lnTo>
                    <a:pt x="64125" y="16346"/>
                  </a:lnTo>
                  <a:cubicBezTo>
                    <a:pt x="64125" y="24448"/>
                    <a:pt x="57698" y="30596"/>
                    <a:pt x="49875" y="30596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" name="Forma libre 43">
              <a:extLst>
                <a:ext uri="{FF2B5EF4-FFF2-40B4-BE49-F238E27FC236}">
                  <a16:creationId xmlns:a16="http://schemas.microsoft.com/office/drawing/2014/main" id="{254FDCE4-21BD-C812-9948-0AE235190CF4}"/>
                </a:ext>
              </a:extLst>
            </p:cNvPr>
            <p:cNvSpPr/>
            <p:nvPr/>
          </p:nvSpPr>
          <p:spPr>
            <a:xfrm>
              <a:off x="1472385" y="2185315"/>
              <a:ext cx="184411" cy="30735"/>
            </a:xfrm>
            <a:custGeom>
              <a:avLst/>
              <a:gdLst>
                <a:gd name="connsiteX0" fmla="*/ 2096 w 184411"/>
                <a:gd name="connsiteY0" fmla="*/ 2096 h 30735"/>
                <a:gd name="connsiteX1" fmla="*/ 183154 w 184411"/>
                <a:gd name="connsiteY1" fmla="*/ 2096 h 30735"/>
                <a:gd name="connsiteX2" fmla="*/ 183154 w 184411"/>
                <a:gd name="connsiteY2" fmla="*/ 30596 h 30735"/>
                <a:gd name="connsiteX3" fmla="*/ 2096 w 184411"/>
                <a:gd name="connsiteY3" fmla="*/ 30596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411" h="30735">
                  <a:moveTo>
                    <a:pt x="2096" y="2096"/>
                  </a:moveTo>
                  <a:lnTo>
                    <a:pt x="183154" y="2096"/>
                  </a:lnTo>
                  <a:lnTo>
                    <a:pt x="183154" y="30596"/>
                  </a:lnTo>
                  <a:lnTo>
                    <a:pt x="2096" y="30596"/>
                  </a:ln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" name="Forma libre 44">
              <a:extLst>
                <a:ext uri="{FF2B5EF4-FFF2-40B4-BE49-F238E27FC236}">
                  <a16:creationId xmlns:a16="http://schemas.microsoft.com/office/drawing/2014/main" id="{1011AE59-FD06-A317-CD0C-4F6E2E4078E4}"/>
                </a:ext>
              </a:extLst>
            </p:cNvPr>
            <p:cNvSpPr/>
            <p:nvPr/>
          </p:nvSpPr>
          <p:spPr>
            <a:xfrm>
              <a:off x="1472385" y="2233653"/>
              <a:ext cx="184411" cy="30735"/>
            </a:xfrm>
            <a:custGeom>
              <a:avLst/>
              <a:gdLst>
                <a:gd name="connsiteX0" fmla="*/ 2096 w 184411"/>
                <a:gd name="connsiteY0" fmla="*/ 2096 h 30735"/>
                <a:gd name="connsiteX1" fmla="*/ 183154 w 184411"/>
                <a:gd name="connsiteY1" fmla="*/ 2096 h 30735"/>
                <a:gd name="connsiteX2" fmla="*/ 183154 w 184411"/>
                <a:gd name="connsiteY2" fmla="*/ 30596 h 30735"/>
                <a:gd name="connsiteX3" fmla="*/ 2096 w 184411"/>
                <a:gd name="connsiteY3" fmla="*/ 30596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411" h="30735">
                  <a:moveTo>
                    <a:pt x="2096" y="2096"/>
                  </a:moveTo>
                  <a:lnTo>
                    <a:pt x="183154" y="2096"/>
                  </a:lnTo>
                  <a:lnTo>
                    <a:pt x="183154" y="30596"/>
                  </a:lnTo>
                  <a:lnTo>
                    <a:pt x="2096" y="30596"/>
                  </a:ln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" name="Forma libre 45">
              <a:extLst>
                <a:ext uri="{FF2B5EF4-FFF2-40B4-BE49-F238E27FC236}">
                  <a16:creationId xmlns:a16="http://schemas.microsoft.com/office/drawing/2014/main" id="{6B057520-1E3C-BD50-E3F7-77A17FC5B5EF}"/>
                </a:ext>
              </a:extLst>
            </p:cNvPr>
            <p:cNvSpPr/>
            <p:nvPr/>
          </p:nvSpPr>
          <p:spPr>
            <a:xfrm>
              <a:off x="1511223" y="2280035"/>
              <a:ext cx="106176" cy="8382"/>
            </a:xfrm>
            <a:custGeom>
              <a:avLst/>
              <a:gdLst>
                <a:gd name="connsiteX0" fmla="*/ 2096 w 106176"/>
                <a:gd name="connsiteY0" fmla="*/ 2096 h 8382"/>
                <a:gd name="connsiteX1" fmla="*/ 106316 w 106176"/>
                <a:gd name="connsiteY1" fmla="*/ 2096 h 8382"/>
                <a:gd name="connsiteX2" fmla="*/ 106316 w 106176"/>
                <a:gd name="connsiteY2" fmla="*/ 8522 h 8382"/>
                <a:gd name="connsiteX3" fmla="*/ 2096 w 106176"/>
                <a:gd name="connsiteY3" fmla="*/ 852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176" h="8382">
                  <a:moveTo>
                    <a:pt x="2096" y="2096"/>
                  </a:moveTo>
                  <a:lnTo>
                    <a:pt x="106316" y="2096"/>
                  </a:lnTo>
                  <a:lnTo>
                    <a:pt x="106316" y="8522"/>
                  </a:lnTo>
                  <a:lnTo>
                    <a:pt x="2096" y="8522"/>
                  </a:lnTo>
                  <a:close/>
                </a:path>
              </a:pathLst>
            </a:custGeom>
            <a:solidFill>
              <a:srgbClr val="CED2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" name="Forma libre 46">
              <a:extLst>
                <a:ext uri="{FF2B5EF4-FFF2-40B4-BE49-F238E27FC236}">
                  <a16:creationId xmlns:a16="http://schemas.microsoft.com/office/drawing/2014/main" id="{3674CE7D-B556-9CD5-55C0-AB31904A66B5}"/>
                </a:ext>
              </a:extLst>
            </p:cNvPr>
            <p:cNvSpPr/>
            <p:nvPr/>
          </p:nvSpPr>
          <p:spPr>
            <a:xfrm>
              <a:off x="1866355" y="2360505"/>
              <a:ext cx="399558" cy="75441"/>
            </a:xfrm>
            <a:custGeom>
              <a:avLst/>
              <a:gdLst>
                <a:gd name="connsiteX0" fmla="*/ 363654 w 399557"/>
                <a:gd name="connsiteY0" fmla="*/ 74742 h 75441"/>
                <a:gd name="connsiteX1" fmla="*/ 38419 w 399557"/>
                <a:gd name="connsiteY1" fmla="*/ 74742 h 75441"/>
                <a:gd name="connsiteX2" fmla="*/ 2096 w 399557"/>
                <a:gd name="connsiteY2" fmla="*/ 38419 h 75441"/>
                <a:gd name="connsiteX3" fmla="*/ 2096 w 399557"/>
                <a:gd name="connsiteY3" fmla="*/ 38419 h 75441"/>
                <a:gd name="connsiteX4" fmla="*/ 38419 w 399557"/>
                <a:gd name="connsiteY4" fmla="*/ 2096 h 75441"/>
                <a:gd name="connsiteX5" fmla="*/ 363654 w 399557"/>
                <a:gd name="connsiteY5" fmla="*/ 2096 h 75441"/>
                <a:gd name="connsiteX6" fmla="*/ 399977 w 399557"/>
                <a:gd name="connsiteY6" fmla="*/ 38419 h 75441"/>
                <a:gd name="connsiteX7" fmla="*/ 399977 w 399557"/>
                <a:gd name="connsiteY7" fmla="*/ 38419 h 75441"/>
                <a:gd name="connsiteX8" fmla="*/ 363654 w 399557"/>
                <a:gd name="connsiteY8" fmla="*/ 74742 h 7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557" h="75441">
                  <a:moveTo>
                    <a:pt x="363654" y="74742"/>
                  </a:moveTo>
                  <a:lnTo>
                    <a:pt x="38419" y="74742"/>
                  </a:lnTo>
                  <a:cubicBezTo>
                    <a:pt x="18301" y="74742"/>
                    <a:pt x="2096" y="58537"/>
                    <a:pt x="2096" y="38419"/>
                  </a:cubicBezTo>
                  <a:lnTo>
                    <a:pt x="2096" y="38419"/>
                  </a:lnTo>
                  <a:cubicBezTo>
                    <a:pt x="2096" y="18301"/>
                    <a:pt x="18301" y="2096"/>
                    <a:pt x="38419" y="2096"/>
                  </a:cubicBezTo>
                  <a:lnTo>
                    <a:pt x="363654" y="2096"/>
                  </a:lnTo>
                  <a:cubicBezTo>
                    <a:pt x="383771" y="2096"/>
                    <a:pt x="399977" y="18301"/>
                    <a:pt x="399977" y="38419"/>
                  </a:cubicBezTo>
                  <a:lnTo>
                    <a:pt x="399977" y="38419"/>
                  </a:lnTo>
                  <a:cubicBezTo>
                    <a:pt x="399977" y="58537"/>
                    <a:pt x="383771" y="74742"/>
                    <a:pt x="363654" y="74742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" name="Forma libre 47">
              <a:extLst>
                <a:ext uri="{FF2B5EF4-FFF2-40B4-BE49-F238E27FC236}">
                  <a16:creationId xmlns:a16="http://schemas.microsoft.com/office/drawing/2014/main" id="{5B3F7512-DAC4-9740-F104-8F6BC74822F3}"/>
                </a:ext>
              </a:extLst>
            </p:cNvPr>
            <p:cNvSpPr/>
            <p:nvPr/>
          </p:nvSpPr>
          <p:spPr>
            <a:xfrm>
              <a:off x="1714076" y="2066565"/>
              <a:ext cx="265441" cy="61470"/>
            </a:xfrm>
            <a:custGeom>
              <a:avLst/>
              <a:gdLst>
                <a:gd name="connsiteX0" fmla="*/ 234286 w 265440"/>
                <a:gd name="connsiteY0" fmla="*/ 61331 h 61470"/>
                <a:gd name="connsiteX1" fmla="*/ 31713 w 265440"/>
                <a:gd name="connsiteY1" fmla="*/ 61331 h 61470"/>
                <a:gd name="connsiteX2" fmla="*/ 2096 w 265440"/>
                <a:gd name="connsiteY2" fmla="*/ 31713 h 61470"/>
                <a:gd name="connsiteX3" fmla="*/ 2096 w 265440"/>
                <a:gd name="connsiteY3" fmla="*/ 31713 h 61470"/>
                <a:gd name="connsiteX4" fmla="*/ 31713 w 265440"/>
                <a:gd name="connsiteY4" fmla="*/ 2096 h 61470"/>
                <a:gd name="connsiteX5" fmla="*/ 234286 w 265440"/>
                <a:gd name="connsiteY5" fmla="*/ 2096 h 61470"/>
                <a:gd name="connsiteX6" fmla="*/ 263904 w 265440"/>
                <a:gd name="connsiteY6" fmla="*/ 31713 h 61470"/>
                <a:gd name="connsiteX7" fmla="*/ 263904 w 265440"/>
                <a:gd name="connsiteY7" fmla="*/ 31713 h 61470"/>
                <a:gd name="connsiteX8" fmla="*/ 234286 w 265440"/>
                <a:gd name="connsiteY8" fmla="*/ 61331 h 6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440" h="61470">
                  <a:moveTo>
                    <a:pt x="234286" y="61331"/>
                  </a:moveTo>
                  <a:lnTo>
                    <a:pt x="31713" y="61331"/>
                  </a:lnTo>
                  <a:cubicBezTo>
                    <a:pt x="15228" y="61331"/>
                    <a:pt x="2096" y="47919"/>
                    <a:pt x="2096" y="31713"/>
                  </a:cubicBezTo>
                  <a:lnTo>
                    <a:pt x="2096" y="31713"/>
                  </a:lnTo>
                  <a:cubicBezTo>
                    <a:pt x="2096" y="15228"/>
                    <a:pt x="15507" y="2096"/>
                    <a:pt x="31713" y="2096"/>
                  </a:cubicBezTo>
                  <a:lnTo>
                    <a:pt x="234286" y="2096"/>
                  </a:lnTo>
                  <a:cubicBezTo>
                    <a:pt x="250771" y="2096"/>
                    <a:pt x="263904" y="15507"/>
                    <a:pt x="263904" y="31713"/>
                  </a:cubicBezTo>
                  <a:lnTo>
                    <a:pt x="263904" y="31713"/>
                  </a:lnTo>
                  <a:cubicBezTo>
                    <a:pt x="264183" y="47919"/>
                    <a:pt x="250771" y="61331"/>
                    <a:pt x="234286" y="61331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" name="Forma libre 48">
              <a:extLst>
                <a:ext uri="{FF2B5EF4-FFF2-40B4-BE49-F238E27FC236}">
                  <a16:creationId xmlns:a16="http://schemas.microsoft.com/office/drawing/2014/main" id="{DB9C1317-0BBD-354E-1730-A15A3C329F35}"/>
                </a:ext>
              </a:extLst>
            </p:cNvPr>
            <p:cNvSpPr/>
            <p:nvPr/>
          </p:nvSpPr>
          <p:spPr>
            <a:xfrm>
              <a:off x="1773590" y="2086962"/>
              <a:ext cx="22353" cy="22353"/>
            </a:xfrm>
            <a:custGeom>
              <a:avLst/>
              <a:gdLst>
                <a:gd name="connsiteX0" fmla="*/ 20537 w 22352"/>
                <a:gd name="connsiteY0" fmla="*/ 11316 h 22352"/>
                <a:gd name="connsiteX1" fmla="*/ 11316 w 22352"/>
                <a:gd name="connsiteY1" fmla="*/ 20537 h 22352"/>
                <a:gd name="connsiteX2" fmla="*/ 2096 w 22352"/>
                <a:gd name="connsiteY2" fmla="*/ 11316 h 22352"/>
                <a:gd name="connsiteX3" fmla="*/ 11316 w 22352"/>
                <a:gd name="connsiteY3" fmla="*/ 2096 h 22352"/>
                <a:gd name="connsiteX4" fmla="*/ 20537 w 22352"/>
                <a:gd name="connsiteY4" fmla="*/ 11316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52" h="22352">
                  <a:moveTo>
                    <a:pt x="20537" y="11316"/>
                  </a:moveTo>
                  <a:cubicBezTo>
                    <a:pt x="20537" y="16346"/>
                    <a:pt x="16345" y="20537"/>
                    <a:pt x="11316" y="20537"/>
                  </a:cubicBezTo>
                  <a:cubicBezTo>
                    <a:pt x="6287" y="20537"/>
                    <a:pt x="2096" y="16346"/>
                    <a:pt x="2096" y="11316"/>
                  </a:cubicBezTo>
                  <a:cubicBezTo>
                    <a:pt x="2096" y="6287"/>
                    <a:pt x="6287" y="2096"/>
                    <a:pt x="11316" y="2096"/>
                  </a:cubicBezTo>
                  <a:cubicBezTo>
                    <a:pt x="16345" y="2096"/>
                    <a:pt x="20537" y="6007"/>
                    <a:pt x="20537" y="11316"/>
                  </a:cubicBezTo>
                  <a:close/>
                </a:path>
              </a:pathLst>
            </a:custGeom>
            <a:solidFill>
              <a:srgbClr val="FCC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" name="Forma libre 49">
              <a:extLst>
                <a:ext uri="{FF2B5EF4-FFF2-40B4-BE49-F238E27FC236}">
                  <a16:creationId xmlns:a16="http://schemas.microsoft.com/office/drawing/2014/main" id="{6AFA8158-335A-99EC-2309-F7484F259976}"/>
                </a:ext>
              </a:extLst>
            </p:cNvPr>
            <p:cNvSpPr/>
            <p:nvPr/>
          </p:nvSpPr>
          <p:spPr>
            <a:xfrm>
              <a:off x="1837296" y="2086962"/>
              <a:ext cx="22353" cy="22353"/>
            </a:xfrm>
            <a:custGeom>
              <a:avLst/>
              <a:gdLst>
                <a:gd name="connsiteX0" fmla="*/ 20537 w 22352"/>
                <a:gd name="connsiteY0" fmla="*/ 11316 h 22352"/>
                <a:gd name="connsiteX1" fmla="*/ 11316 w 22352"/>
                <a:gd name="connsiteY1" fmla="*/ 20537 h 22352"/>
                <a:gd name="connsiteX2" fmla="*/ 2096 w 22352"/>
                <a:gd name="connsiteY2" fmla="*/ 11316 h 22352"/>
                <a:gd name="connsiteX3" fmla="*/ 11316 w 22352"/>
                <a:gd name="connsiteY3" fmla="*/ 2096 h 22352"/>
                <a:gd name="connsiteX4" fmla="*/ 20537 w 22352"/>
                <a:gd name="connsiteY4" fmla="*/ 11316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52" h="22352">
                  <a:moveTo>
                    <a:pt x="20537" y="11316"/>
                  </a:moveTo>
                  <a:cubicBezTo>
                    <a:pt x="20537" y="16346"/>
                    <a:pt x="16346" y="20537"/>
                    <a:pt x="11316" y="20537"/>
                  </a:cubicBezTo>
                  <a:cubicBezTo>
                    <a:pt x="6287" y="20537"/>
                    <a:pt x="2096" y="16346"/>
                    <a:pt x="2096" y="11316"/>
                  </a:cubicBezTo>
                  <a:cubicBezTo>
                    <a:pt x="2096" y="6287"/>
                    <a:pt x="6287" y="2096"/>
                    <a:pt x="11316" y="2096"/>
                  </a:cubicBezTo>
                  <a:cubicBezTo>
                    <a:pt x="16346" y="2096"/>
                    <a:pt x="20537" y="6007"/>
                    <a:pt x="20537" y="11316"/>
                  </a:cubicBezTo>
                  <a:close/>
                </a:path>
              </a:pathLst>
            </a:custGeom>
            <a:solidFill>
              <a:srgbClr val="91C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" name="Forma libre 50">
              <a:extLst>
                <a:ext uri="{FF2B5EF4-FFF2-40B4-BE49-F238E27FC236}">
                  <a16:creationId xmlns:a16="http://schemas.microsoft.com/office/drawing/2014/main" id="{C32CFF6A-1FBC-CB00-12CB-C15A377EFA53}"/>
                </a:ext>
              </a:extLst>
            </p:cNvPr>
            <p:cNvSpPr/>
            <p:nvPr/>
          </p:nvSpPr>
          <p:spPr>
            <a:xfrm>
              <a:off x="1896252" y="2086949"/>
              <a:ext cx="22353" cy="22353"/>
            </a:xfrm>
            <a:custGeom>
              <a:avLst/>
              <a:gdLst>
                <a:gd name="connsiteX0" fmla="*/ 20537 w 22352"/>
                <a:gd name="connsiteY0" fmla="*/ 11329 h 22352"/>
                <a:gd name="connsiteX1" fmla="*/ 11316 w 22352"/>
                <a:gd name="connsiteY1" fmla="*/ 20550 h 22352"/>
                <a:gd name="connsiteX2" fmla="*/ 2096 w 22352"/>
                <a:gd name="connsiteY2" fmla="*/ 11329 h 22352"/>
                <a:gd name="connsiteX3" fmla="*/ 11316 w 22352"/>
                <a:gd name="connsiteY3" fmla="*/ 2109 h 22352"/>
                <a:gd name="connsiteX4" fmla="*/ 20537 w 22352"/>
                <a:gd name="connsiteY4" fmla="*/ 11329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52" h="22352">
                  <a:moveTo>
                    <a:pt x="20537" y="11329"/>
                  </a:moveTo>
                  <a:cubicBezTo>
                    <a:pt x="20537" y="16359"/>
                    <a:pt x="16346" y="20550"/>
                    <a:pt x="11316" y="20550"/>
                  </a:cubicBezTo>
                  <a:cubicBezTo>
                    <a:pt x="6287" y="20550"/>
                    <a:pt x="2096" y="16359"/>
                    <a:pt x="2096" y="11329"/>
                  </a:cubicBezTo>
                  <a:cubicBezTo>
                    <a:pt x="2096" y="6300"/>
                    <a:pt x="6287" y="2109"/>
                    <a:pt x="11316" y="2109"/>
                  </a:cubicBezTo>
                  <a:cubicBezTo>
                    <a:pt x="16346" y="1829"/>
                    <a:pt x="20537" y="6021"/>
                    <a:pt x="20537" y="11329"/>
                  </a:cubicBezTo>
                  <a:close/>
                </a:path>
              </a:pathLst>
            </a:custGeom>
            <a:solidFill>
              <a:srgbClr val="E94F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" name="Forma libre 51">
              <a:extLst>
                <a:ext uri="{FF2B5EF4-FFF2-40B4-BE49-F238E27FC236}">
                  <a16:creationId xmlns:a16="http://schemas.microsoft.com/office/drawing/2014/main" id="{B7E66D66-65F6-77D4-ACD9-C362CBFA75BD}"/>
                </a:ext>
              </a:extLst>
            </p:cNvPr>
            <p:cNvSpPr/>
            <p:nvPr/>
          </p:nvSpPr>
          <p:spPr>
            <a:xfrm>
              <a:off x="1143518" y="2315520"/>
              <a:ext cx="47500" cy="47500"/>
            </a:xfrm>
            <a:custGeom>
              <a:avLst/>
              <a:gdLst>
                <a:gd name="connsiteX0" fmla="*/ 47360 w 47499"/>
                <a:gd name="connsiteY0" fmla="*/ 24728 h 47499"/>
                <a:gd name="connsiteX1" fmla="*/ 24728 w 47499"/>
                <a:gd name="connsiteY1" fmla="*/ 47360 h 47499"/>
                <a:gd name="connsiteX2" fmla="*/ 2096 w 47499"/>
                <a:gd name="connsiteY2" fmla="*/ 24728 h 47499"/>
                <a:gd name="connsiteX3" fmla="*/ 24728 w 47499"/>
                <a:gd name="connsiteY3" fmla="*/ 2096 h 47499"/>
                <a:gd name="connsiteX4" fmla="*/ 47360 w 47499"/>
                <a:gd name="connsiteY4" fmla="*/ 24728 h 4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99" h="47499">
                  <a:moveTo>
                    <a:pt x="47360" y="24728"/>
                  </a:moveTo>
                  <a:cubicBezTo>
                    <a:pt x="47360" y="37227"/>
                    <a:pt x="37227" y="47360"/>
                    <a:pt x="24728" y="47360"/>
                  </a:cubicBezTo>
                  <a:cubicBezTo>
                    <a:pt x="12228" y="47360"/>
                    <a:pt x="2096" y="37227"/>
                    <a:pt x="2096" y="24728"/>
                  </a:cubicBezTo>
                  <a:cubicBezTo>
                    <a:pt x="2096" y="12228"/>
                    <a:pt x="12228" y="2096"/>
                    <a:pt x="24728" y="2096"/>
                  </a:cubicBezTo>
                  <a:cubicBezTo>
                    <a:pt x="37227" y="2096"/>
                    <a:pt x="47360" y="12228"/>
                    <a:pt x="47360" y="247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" name="Forma libre 52">
              <a:extLst>
                <a:ext uri="{FF2B5EF4-FFF2-40B4-BE49-F238E27FC236}">
                  <a16:creationId xmlns:a16="http://schemas.microsoft.com/office/drawing/2014/main" id="{A8213779-CA7F-882D-A8CC-2C758B6D6B63}"/>
                </a:ext>
              </a:extLst>
            </p:cNvPr>
            <p:cNvSpPr/>
            <p:nvPr/>
          </p:nvSpPr>
          <p:spPr>
            <a:xfrm>
              <a:off x="1132062" y="2301550"/>
              <a:ext cx="72647" cy="67059"/>
            </a:xfrm>
            <a:custGeom>
              <a:avLst/>
              <a:gdLst>
                <a:gd name="connsiteX0" fmla="*/ 59654 w 72646"/>
                <a:gd name="connsiteY0" fmla="*/ 11316 h 67058"/>
                <a:gd name="connsiteX1" fmla="*/ 55743 w 72646"/>
                <a:gd name="connsiteY1" fmla="*/ 11316 h 67058"/>
                <a:gd name="connsiteX2" fmla="*/ 49875 w 72646"/>
                <a:gd name="connsiteY2" fmla="*/ 3213 h 67058"/>
                <a:gd name="connsiteX3" fmla="*/ 47919 w 72646"/>
                <a:gd name="connsiteY3" fmla="*/ 2096 h 67058"/>
                <a:gd name="connsiteX4" fmla="*/ 25007 w 72646"/>
                <a:gd name="connsiteY4" fmla="*/ 2096 h 67058"/>
                <a:gd name="connsiteX5" fmla="*/ 23051 w 72646"/>
                <a:gd name="connsiteY5" fmla="*/ 3213 h 67058"/>
                <a:gd name="connsiteX6" fmla="*/ 17184 w 72646"/>
                <a:gd name="connsiteY6" fmla="*/ 11316 h 67058"/>
                <a:gd name="connsiteX7" fmla="*/ 13272 w 72646"/>
                <a:gd name="connsiteY7" fmla="*/ 11316 h 67058"/>
                <a:gd name="connsiteX8" fmla="*/ 2096 w 72646"/>
                <a:gd name="connsiteY8" fmla="*/ 22493 h 67058"/>
                <a:gd name="connsiteX9" fmla="*/ 2096 w 72646"/>
                <a:gd name="connsiteY9" fmla="*/ 55184 h 67058"/>
                <a:gd name="connsiteX10" fmla="*/ 13272 w 72646"/>
                <a:gd name="connsiteY10" fmla="*/ 66360 h 67058"/>
                <a:gd name="connsiteX11" fmla="*/ 59654 w 72646"/>
                <a:gd name="connsiteY11" fmla="*/ 66360 h 67058"/>
                <a:gd name="connsiteX12" fmla="*/ 70831 w 72646"/>
                <a:gd name="connsiteY12" fmla="*/ 55184 h 67058"/>
                <a:gd name="connsiteX13" fmla="*/ 70831 w 72646"/>
                <a:gd name="connsiteY13" fmla="*/ 22772 h 67058"/>
                <a:gd name="connsiteX14" fmla="*/ 59654 w 72646"/>
                <a:gd name="connsiteY14" fmla="*/ 11316 h 67058"/>
                <a:gd name="connsiteX15" fmla="*/ 36463 w 72646"/>
                <a:gd name="connsiteY15" fmla="*/ 55463 h 67058"/>
                <a:gd name="connsiteX16" fmla="*/ 19698 w 72646"/>
                <a:gd name="connsiteY16" fmla="*/ 38698 h 67058"/>
                <a:gd name="connsiteX17" fmla="*/ 36463 w 72646"/>
                <a:gd name="connsiteY17" fmla="*/ 21934 h 67058"/>
                <a:gd name="connsiteX18" fmla="*/ 53228 w 72646"/>
                <a:gd name="connsiteY18" fmla="*/ 38698 h 67058"/>
                <a:gd name="connsiteX19" fmla="*/ 36463 w 72646"/>
                <a:gd name="connsiteY19" fmla="*/ 55463 h 67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2646" h="67058">
                  <a:moveTo>
                    <a:pt x="59654" y="11316"/>
                  </a:moveTo>
                  <a:lnTo>
                    <a:pt x="55743" y="11316"/>
                  </a:lnTo>
                  <a:lnTo>
                    <a:pt x="49875" y="3213"/>
                  </a:lnTo>
                  <a:cubicBezTo>
                    <a:pt x="49316" y="2654"/>
                    <a:pt x="48757" y="2096"/>
                    <a:pt x="47919" y="2096"/>
                  </a:cubicBezTo>
                  <a:lnTo>
                    <a:pt x="25007" y="2096"/>
                  </a:lnTo>
                  <a:cubicBezTo>
                    <a:pt x="24169" y="2096"/>
                    <a:pt x="23610" y="2375"/>
                    <a:pt x="23051" y="3213"/>
                  </a:cubicBezTo>
                  <a:lnTo>
                    <a:pt x="17184" y="11316"/>
                  </a:lnTo>
                  <a:lnTo>
                    <a:pt x="13272" y="11316"/>
                  </a:lnTo>
                  <a:cubicBezTo>
                    <a:pt x="7125" y="11316"/>
                    <a:pt x="2096" y="16346"/>
                    <a:pt x="2096" y="22493"/>
                  </a:cubicBezTo>
                  <a:lnTo>
                    <a:pt x="2096" y="55184"/>
                  </a:lnTo>
                  <a:cubicBezTo>
                    <a:pt x="2096" y="61331"/>
                    <a:pt x="7125" y="66360"/>
                    <a:pt x="13272" y="66360"/>
                  </a:cubicBezTo>
                  <a:lnTo>
                    <a:pt x="59654" y="66360"/>
                  </a:lnTo>
                  <a:cubicBezTo>
                    <a:pt x="65801" y="66360"/>
                    <a:pt x="70831" y="61331"/>
                    <a:pt x="70831" y="55184"/>
                  </a:cubicBezTo>
                  <a:lnTo>
                    <a:pt x="70831" y="22772"/>
                  </a:lnTo>
                  <a:cubicBezTo>
                    <a:pt x="70831" y="16346"/>
                    <a:pt x="65801" y="11316"/>
                    <a:pt x="59654" y="11316"/>
                  </a:cubicBezTo>
                  <a:close/>
                  <a:moveTo>
                    <a:pt x="36463" y="55463"/>
                  </a:moveTo>
                  <a:cubicBezTo>
                    <a:pt x="27243" y="55463"/>
                    <a:pt x="19698" y="47919"/>
                    <a:pt x="19698" y="38698"/>
                  </a:cubicBezTo>
                  <a:cubicBezTo>
                    <a:pt x="19698" y="29478"/>
                    <a:pt x="27243" y="21934"/>
                    <a:pt x="36463" y="21934"/>
                  </a:cubicBezTo>
                  <a:cubicBezTo>
                    <a:pt x="45684" y="21934"/>
                    <a:pt x="53228" y="29478"/>
                    <a:pt x="53228" y="38698"/>
                  </a:cubicBezTo>
                  <a:cubicBezTo>
                    <a:pt x="53228" y="47919"/>
                    <a:pt x="45684" y="55463"/>
                    <a:pt x="36463" y="55463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" name="Forma libre 53">
              <a:extLst>
                <a:ext uri="{FF2B5EF4-FFF2-40B4-BE49-F238E27FC236}">
                  <a16:creationId xmlns:a16="http://schemas.microsoft.com/office/drawing/2014/main" id="{28969C64-665E-26FC-B4A4-C57C49B7104C}"/>
                </a:ext>
              </a:extLst>
            </p:cNvPr>
            <p:cNvSpPr/>
            <p:nvPr/>
          </p:nvSpPr>
          <p:spPr>
            <a:xfrm>
              <a:off x="1155533" y="2327255"/>
              <a:ext cx="25147" cy="25147"/>
            </a:xfrm>
            <a:custGeom>
              <a:avLst/>
              <a:gdLst>
                <a:gd name="connsiteX0" fmla="*/ 23890 w 25147"/>
                <a:gd name="connsiteY0" fmla="*/ 12993 h 25147"/>
                <a:gd name="connsiteX1" fmla="*/ 12993 w 25147"/>
                <a:gd name="connsiteY1" fmla="*/ 23890 h 25147"/>
                <a:gd name="connsiteX2" fmla="*/ 2096 w 25147"/>
                <a:gd name="connsiteY2" fmla="*/ 12993 h 25147"/>
                <a:gd name="connsiteX3" fmla="*/ 12993 w 25147"/>
                <a:gd name="connsiteY3" fmla="*/ 2096 h 25147"/>
                <a:gd name="connsiteX4" fmla="*/ 23890 w 25147"/>
                <a:gd name="connsiteY4" fmla="*/ 12993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47" h="25147">
                  <a:moveTo>
                    <a:pt x="23890" y="12993"/>
                  </a:moveTo>
                  <a:cubicBezTo>
                    <a:pt x="23890" y="19011"/>
                    <a:pt x="19011" y="23890"/>
                    <a:pt x="12993" y="23890"/>
                  </a:cubicBezTo>
                  <a:cubicBezTo>
                    <a:pt x="6974" y="23890"/>
                    <a:pt x="2096" y="19011"/>
                    <a:pt x="2096" y="12993"/>
                  </a:cubicBezTo>
                  <a:cubicBezTo>
                    <a:pt x="2096" y="6974"/>
                    <a:pt x="6974" y="2096"/>
                    <a:pt x="12993" y="2096"/>
                  </a:cubicBezTo>
                  <a:cubicBezTo>
                    <a:pt x="19011" y="2096"/>
                    <a:pt x="23890" y="6974"/>
                    <a:pt x="23890" y="12993"/>
                  </a:cubicBezTo>
                  <a:close/>
                </a:path>
              </a:pathLst>
            </a:custGeom>
            <a:solidFill>
              <a:srgbClr val="7AB3E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" name="Forma libre 54">
              <a:extLst>
                <a:ext uri="{FF2B5EF4-FFF2-40B4-BE49-F238E27FC236}">
                  <a16:creationId xmlns:a16="http://schemas.microsoft.com/office/drawing/2014/main" id="{FD43825B-1EAA-E33F-F3BD-FAD4B632A2E6}"/>
                </a:ext>
              </a:extLst>
            </p:cNvPr>
            <p:cNvSpPr/>
            <p:nvPr/>
          </p:nvSpPr>
          <p:spPr>
            <a:xfrm>
              <a:off x="1791193" y="2186991"/>
              <a:ext cx="201176" cy="134117"/>
            </a:xfrm>
            <a:custGeom>
              <a:avLst/>
              <a:gdLst>
                <a:gd name="connsiteX0" fmla="*/ 195727 w 201176"/>
                <a:gd name="connsiteY0" fmla="*/ 132860 h 134117"/>
                <a:gd name="connsiteX1" fmla="*/ 7684 w 201176"/>
                <a:gd name="connsiteY1" fmla="*/ 132860 h 134117"/>
                <a:gd name="connsiteX2" fmla="*/ 2096 w 201176"/>
                <a:gd name="connsiteY2" fmla="*/ 127272 h 134117"/>
                <a:gd name="connsiteX3" fmla="*/ 2096 w 201176"/>
                <a:gd name="connsiteY3" fmla="*/ 7684 h 134117"/>
                <a:gd name="connsiteX4" fmla="*/ 7684 w 201176"/>
                <a:gd name="connsiteY4" fmla="*/ 2096 h 134117"/>
                <a:gd name="connsiteX5" fmla="*/ 195727 w 201176"/>
                <a:gd name="connsiteY5" fmla="*/ 2096 h 134117"/>
                <a:gd name="connsiteX6" fmla="*/ 201316 w 201176"/>
                <a:gd name="connsiteY6" fmla="*/ 7684 h 134117"/>
                <a:gd name="connsiteX7" fmla="*/ 201316 w 201176"/>
                <a:gd name="connsiteY7" fmla="*/ 127272 h 134117"/>
                <a:gd name="connsiteX8" fmla="*/ 195727 w 201176"/>
                <a:gd name="connsiteY8" fmla="*/ 132860 h 13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176" h="134117">
                  <a:moveTo>
                    <a:pt x="195727" y="132860"/>
                  </a:moveTo>
                  <a:lnTo>
                    <a:pt x="7684" y="132860"/>
                  </a:lnTo>
                  <a:cubicBezTo>
                    <a:pt x="4610" y="132860"/>
                    <a:pt x="2096" y="130345"/>
                    <a:pt x="2096" y="127272"/>
                  </a:cubicBezTo>
                  <a:lnTo>
                    <a:pt x="2096" y="7684"/>
                  </a:lnTo>
                  <a:cubicBezTo>
                    <a:pt x="2096" y="4610"/>
                    <a:pt x="4610" y="2096"/>
                    <a:pt x="7684" y="2096"/>
                  </a:cubicBezTo>
                  <a:lnTo>
                    <a:pt x="195727" y="2096"/>
                  </a:lnTo>
                  <a:cubicBezTo>
                    <a:pt x="198801" y="2096"/>
                    <a:pt x="201316" y="4610"/>
                    <a:pt x="201316" y="7684"/>
                  </a:cubicBezTo>
                  <a:lnTo>
                    <a:pt x="201316" y="127272"/>
                  </a:lnTo>
                  <a:cubicBezTo>
                    <a:pt x="201316" y="130345"/>
                    <a:pt x="198801" y="132860"/>
                    <a:pt x="195727" y="132860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5" name="Forma libre 55">
              <a:extLst>
                <a:ext uri="{FF2B5EF4-FFF2-40B4-BE49-F238E27FC236}">
                  <a16:creationId xmlns:a16="http://schemas.microsoft.com/office/drawing/2014/main" id="{9F2089BA-B830-3A83-AA1A-AEBD7835FD43}"/>
                </a:ext>
              </a:extLst>
            </p:cNvPr>
            <p:cNvSpPr/>
            <p:nvPr/>
          </p:nvSpPr>
          <p:spPr>
            <a:xfrm>
              <a:off x="1808682" y="2198053"/>
              <a:ext cx="167647" cy="55882"/>
            </a:xfrm>
            <a:custGeom>
              <a:avLst/>
              <a:gdLst>
                <a:gd name="connsiteX0" fmla="*/ 84357 w 167646"/>
                <a:gd name="connsiteY0" fmla="*/ 55298 h 55882"/>
                <a:gd name="connsiteX1" fmla="*/ 84077 w 167646"/>
                <a:gd name="connsiteY1" fmla="*/ 55298 h 55882"/>
                <a:gd name="connsiteX2" fmla="*/ 81563 w 167646"/>
                <a:gd name="connsiteY2" fmla="*/ 54739 h 55882"/>
                <a:gd name="connsiteX3" fmla="*/ 4725 w 167646"/>
                <a:gd name="connsiteY3" fmla="*/ 11989 h 55882"/>
                <a:gd name="connsiteX4" fmla="*/ 2769 w 167646"/>
                <a:gd name="connsiteY4" fmla="*/ 4724 h 55882"/>
                <a:gd name="connsiteX5" fmla="*/ 10033 w 167646"/>
                <a:gd name="connsiteY5" fmla="*/ 2769 h 55882"/>
                <a:gd name="connsiteX6" fmla="*/ 84636 w 167646"/>
                <a:gd name="connsiteY6" fmla="*/ 44121 h 55882"/>
                <a:gd name="connsiteX7" fmla="*/ 159239 w 167646"/>
                <a:gd name="connsiteY7" fmla="*/ 2769 h 55882"/>
                <a:gd name="connsiteX8" fmla="*/ 166504 w 167646"/>
                <a:gd name="connsiteY8" fmla="*/ 4724 h 55882"/>
                <a:gd name="connsiteX9" fmla="*/ 164548 w 167646"/>
                <a:gd name="connsiteY9" fmla="*/ 11989 h 55882"/>
                <a:gd name="connsiteX10" fmla="*/ 87710 w 167646"/>
                <a:gd name="connsiteY10" fmla="*/ 54739 h 55882"/>
                <a:gd name="connsiteX11" fmla="*/ 84357 w 167646"/>
                <a:gd name="connsiteY11" fmla="*/ 55298 h 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646" h="55882">
                  <a:moveTo>
                    <a:pt x="84357" y="55298"/>
                  </a:moveTo>
                  <a:lnTo>
                    <a:pt x="84077" y="55298"/>
                  </a:lnTo>
                  <a:cubicBezTo>
                    <a:pt x="83239" y="55298"/>
                    <a:pt x="82401" y="55018"/>
                    <a:pt x="81563" y="54739"/>
                  </a:cubicBezTo>
                  <a:lnTo>
                    <a:pt x="4725" y="11989"/>
                  </a:lnTo>
                  <a:cubicBezTo>
                    <a:pt x="2210" y="10592"/>
                    <a:pt x="1372" y="7519"/>
                    <a:pt x="2769" y="4724"/>
                  </a:cubicBezTo>
                  <a:cubicBezTo>
                    <a:pt x="4166" y="2210"/>
                    <a:pt x="7239" y="1372"/>
                    <a:pt x="10033" y="2769"/>
                  </a:cubicBezTo>
                  <a:lnTo>
                    <a:pt x="84636" y="44121"/>
                  </a:lnTo>
                  <a:lnTo>
                    <a:pt x="159239" y="2769"/>
                  </a:lnTo>
                  <a:cubicBezTo>
                    <a:pt x="161754" y="1372"/>
                    <a:pt x="164827" y="2210"/>
                    <a:pt x="166504" y="4724"/>
                  </a:cubicBezTo>
                  <a:cubicBezTo>
                    <a:pt x="167901" y="7239"/>
                    <a:pt x="167062" y="10313"/>
                    <a:pt x="164548" y="11989"/>
                  </a:cubicBezTo>
                  <a:lnTo>
                    <a:pt x="87710" y="54739"/>
                  </a:lnTo>
                  <a:cubicBezTo>
                    <a:pt x="86033" y="55018"/>
                    <a:pt x="85195" y="55298"/>
                    <a:pt x="84357" y="55298"/>
                  </a:cubicBezTo>
                  <a:close/>
                </a:path>
              </a:pathLst>
            </a:custGeom>
            <a:solidFill>
              <a:srgbClr val="E94B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8" name="Forma libre 56">
              <a:extLst>
                <a:ext uri="{FF2B5EF4-FFF2-40B4-BE49-F238E27FC236}">
                  <a16:creationId xmlns:a16="http://schemas.microsoft.com/office/drawing/2014/main" id="{ABBCE22C-2F76-EB17-FA02-D9F230C62754}"/>
                </a:ext>
              </a:extLst>
            </p:cNvPr>
            <p:cNvSpPr/>
            <p:nvPr/>
          </p:nvSpPr>
          <p:spPr>
            <a:xfrm>
              <a:off x="2035398" y="1984418"/>
              <a:ext cx="251470" cy="324117"/>
            </a:xfrm>
            <a:custGeom>
              <a:avLst/>
              <a:gdLst>
                <a:gd name="connsiteX0" fmla="*/ 244345 w 251470"/>
                <a:gd name="connsiteY0" fmla="*/ 322021 h 324116"/>
                <a:gd name="connsiteX1" fmla="*/ 7125 w 251470"/>
                <a:gd name="connsiteY1" fmla="*/ 322021 h 324116"/>
                <a:gd name="connsiteX2" fmla="*/ 2096 w 251470"/>
                <a:gd name="connsiteY2" fmla="*/ 316992 h 324116"/>
                <a:gd name="connsiteX3" fmla="*/ 2096 w 251470"/>
                <a:gd name="connsiteY3" fmla="*/ 7125 h 324116"/>
                <a:gd name="connsiteX4" fmla="*/ 7125 w 251470"/>
                <a:gd name="connsiteY4" fmla="*/ 2096 h 324116"/>
                <a:gd name="connsiteX5" fmla="*/ 244345 w 251470"/>
                <a:gd name="connsiteY5" fmla="*/ 2096 h 324116"/>
                <a:gd name="connsiteX6" fmla="*/ 249374 w 251470"/>
                <a:gd name="connsiteY6" fmla="*/ 7125 h 324116"/>
                <a:gd name="connsiteX7" fmla="*/ 249374 w 251470"/>
                <a:gd name="connsiteY7" fmla="*/ 316713 h 324116"/>
                <a:gd name="connsiteX8" fmla="*/ 244345 w 251470"/>
                <a:gd name="connsiteY8" fmla="*/ 322021 h 3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470" h="324116">
                  <a:moveTo>
                    <a:pt x="244345" y="322021"/>
                  </a:moveTo>
                  <a:lnTo>
                    <a:pt x="7125" y="322021"/>
                  </a:lnTo>
                  <a:cubicBezTo>
                    <a:pt x="4331" y="322021"/>
                    <a:pt x="2096" y="319786"/>
                    <a:pt x="2096" y="316992"/>
                  </a:cubicBezTo>
                  <a:lnTo>
                    <a:pt x="2096" y="7125"/>
                  </a:lnTo>
                  <a:cubicBezTo>
                    <a:pt x="2096" y="4331"/>
                    <a:pt x="4331" y="2096"/>
                    <a:pt x="7125" y="2096"/>
                  </a:cubicBezTo>
                  <a:lnTo>
                    <a:pt x="244345" y="2096"/>
                  </a:lnTo>
                  <a:cubicBezTo>
                    <a:pt x="247139" y="2096"/>
                    <a:pt x="249374" y="4331"/>
                    <a:pt x="249374" y="7125"/>
                  </a:cubicBezTo>
                  <a:lnTo>
                    <a:pt x="249374" y="316713"/>
                  </a:lnTo>
                  <a:cubicBezTo>
                    <a:pt x="249654" y="319786"/>
                    <a:pt x="247139" y="322021"/>
                    <a:pt x="244345" y="322021"/>
                  </a:cubicBezTo>
                  <a:close/>
                </a:path>
              </a:pathLst>
            </a:custGeom>
            <a:solidFill>
              <a:srgbClr val="4F4F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9" name="Forma libre 57">
              <a:extLst>
                <a:ext uri="{FF2B5EF4-FFF2-40B4-BE49-F238E27FC236}">
                  <a16:creationId xmlns:a16="http://schemas.microsoft.com/office/drawing/2014/main" id="{A3A01005-92A2-15B4-C02A-5E1FE14E2755}"/>
                </a:ext>
              </a:extLst>
            </p:cNvPr>
            <p:cNvSpPr/>
            <p:nvPr/>
          </p:nvSpPr>
          <p:spPr>
            <a:xfrm>
              <a:off x="2072560" y="2021300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68" name="Forma libre 58">
              <a:extLst>
                <a:ext uri="{FF2B5EF4-FFF2-40B4-BE49-F238E27FC236}">
                  <a16:creationId xmlns:a16="http://schemas.microsoft.com/office/drawing/2014/main" id="{69590AC6-695F-7018-3F48-0FE25817D260}"/>
                </a:ext>
              </a:extLst>
            </p:cNvPr>
            <p:cNvSpPr/>
            <p:nvPr/>
          </p:nvSpPr>
          <p:spPr>
            <a:xfrm>
              <a:off x="2096869" y="2021300"/>
              <a:ext cx="100588" cy="8382"/>
            </a:xfrm>
            <a:custGeom>
              <a:avLst/>
              <a:gdLst>
                <a:gd name="connsiteX0" fmla="*/ 97934 w 100588"/>
                <a:gd name="connsiteY0" fmla="*/ 8243 h 8382"/>
                <a:gd name="connsiteX1" fmla="*/ 3772 w 100588"/>
                <a:gd name="connsiteY1" fmla="*/ 8243 h 8382"/>
                <a:gd name="connsiteX2" fmla="*/ 2096 w 100588"/>
                <a:gd name="connsiteY2" fmla="*/ 5169 h 8382"/>
                <a:gd name="connsiteX3" fmla="*/ 2096 w 100588"/>
                <a:gd name="connsiteY3" fmla="*/ 5169 h 8382"/>
                <a:gd name="connsiteX4" fmla="*/ 3772 w 100588"/>
                <a:gd name="connsiteY4" fmla="*/ 2096 h 8382"/>
                <a:gd name="connsiteX5" fmla="*/ 97934 w 100588"/>
                <a:gd name="connsiteY5" fmla="*/ 2096 h 8382"/>
                <a:gd name="connsiteX6" fmla="*/ 99610 w 100588"/>
                <a:gd name="connsiteY6" fmla="*/ 5169 h 8382"/>
                <a:gd name="connsiteX7" fmla="*/ 99610 w 100588"/>
                <a:gd name="connsiteY7" fmla="*/ 5169 h 8382"/>
                <a:gd name="connsiteX8" fmla="*/ 97934 w 100588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88" h="8382">
                  <a:moveTo>
                    <a:pt x="97934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97934" y="2096"/>
                  </a:lnTo>
                  <a:cubicBezTo>
                    <a:pt x="98772" y="2096"/>
                    <a:pt x="99610" y="3493"/>
                    <a:pt x="99610" y="5169"/>
                  </a:cubicBezTo>
                  <a:lnTo>
                    <a:pt x="99610" y="5169"/>
                  </a:lnTo>
                  <a:cubicBezTo>
                    <a:pt x="99610" y="6846"/>
                    <a:pt x="98772" y="8243"/>
                    <a:pt x="97934" y="8243"/>
                  </a:cubicBezTo>
                  <a:close/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0" name="Forma libre 59">
              <a:extLst>
                <a:ext uri="{FF2B5EF4-FFF2-40B4-BE49-F238E27FC236}">
                  <a16:creationId xmlns:a16="http://schemas.microsoft.com/office/drawing/2014/main" id="{058087BE-1C9C-1B7B-0BD9-7683B4A26CAE}"/>
                </a:ext>
              </a:extLst>
            </p:cNvPr>
            <p:cNvSpPr/>
            <p:nvPr/>
          </p:nvSpPr>
          <p:spPr>
            <a:xfrm>
              <a:off x="2096869" y="2034433"/>
              <a:ext cx="36323" cy="8382"/>
            </a:xfrm>
            <a:custGeom>
              <a:avLst/>
              <a:gdLst>
                <a:gd name="connsiteX0" fmla="*/ 33948 w 36323"/>
                <a:gd name="connsiteY0" fmla="*/ 8243 h 8382"/>
                <a:gd name="connsiteX1" fmla="*/ 3772 w 36323"/>
                <a:gd name="connsiteY1" fmla="*/ 8243 h 8382"/>
                <a:gd name="connsiteX2" fmla="*/ 2096 w 36323"/>
                <a:gd name="connsiteY2" fmla="*/ 5169 h 8382"/>
                <a:gd name="connsiteX3" fmla="*/ 2096 w 36323"/>
                <a:gd name="connsiteY3" fmla="*/ 5169 h 8382"/>
                <a:gd name="connsiteX4" fmla="*/ 3772 w 36323"/>
                <a:gd name="connsiteY4" fmla="*/ 2096 h 8382"/>
                <a:gd name="connsiteX5" fmla="*/ 33948 w 36323"/>
                <a:gd name="connsiteY5" fmla="*/ 2096 h 8382"/>
                <a:gd name="connsiteX6" fmla="*/ 35625 w 36323"/>
                <a:gd name="connsiteY6" fmla="*/ 5169 h 8382"/>
                <a:gd name="connsiteX7" fmla="*/ 35625 w 36323"/>
                <a:gd name="connsiteY7" fmla="*/ 5169 h 8382"/>
                <a:gd name="connsiteX8" fmla="*/ 33948 w 36323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23" h="8382">
                  <a:moveTo>
                    <a:pt x="33948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33948" y="2096"/>
                  </a:lnTo>
                  <a:cubicBezTo>
                    <a:pt x="34787" y="2096"/>
                    <a:pt x="35625" y="3493"/>
                    <a:pt x="35625" y="5169"/>
                  </a:cubicBezTo>
                  <a:lnTo>
                    <a:pt x="35625" y="5169"/>
                  </a:lnTo>
                  <a:cubicBezTo>
                    <a:pt x="35345" y="6846"/>
                    <a:pt x="34787" y="8243"/>
                    <a:pt x="33948" y="8243"/>
                  </a:cubicBezTo>
                  <a:close/>
                </a:path>
              </a:pathLst>
            </a:custGeom>
            <a:solidFill>
              <a:srgbClr val="EB5C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1" name="Forma libre 60">
              <a:extLst>
                <a:ext uri="{FF2B5EF4-FFF2-40B4-BE49-F238E27FC236}">
                  <a16:creationId xmlns:a16="http://schemas.microsoft.com/office/drawing/2014/main" id="{F6AE2819-5B0F-DC0D-5E56-B99B09BB22AC}"/>
                </a:ext>
              </a:extLst>
            </p:cNvPr>
            <p:cNvSpPr/>
            <p:nvPr/>
          </p:nvSpPr>
          <p:spPr>
            <a:xfrm>
              <a:off x="2133192" y="2034433"/>
              <a:ext cx="50294" cy="8382"/>
            </a:xfrm>
            <a:custGeom>
              <a:avLst/>
              <a:gdLst>
                <a:gd name="connsiteX0" fmla="*/ 47081 w 50294"/>
                <a:gd name="connsiteY0" fmla="*/ 8243 h 8382"/>
                <a:gd name="connsiteX1" fmla="*/ 3772 w 50294"/>
                <a:gd name="connsiteY1" fmla="*/ 8243 h 8382"/>
                <a:gd name="connsiteX2" fmla="*/ 2096 w 50294"/>
                <a:gd name="connsiteY2" fmla="*/ 5169 h 8382"/>
                <a:gd name="connsiteX3" fmla="*/ 2096 w 50294"/>
                <a:gd name="connsiteY3" fmla="*/ 5169 h 8382"/>
                <a:gd name="connsiteX4" fmla="*/ 3772 w 50294"/>
                <a:gd name="connsiteY4" fmla="*/ 2096 h 8382"/>
                <a:gd name="connsiteX5" fmla="*/ 47081 w 50294"/>
                <a:gd name="connsiteY5" fmla="*/ 2096 h 8382"/>
                <a:gd name="connsiteX6" fmla="*/ 48757 w 50294"/>
                <a:gd name="connsiteY6" fmla="*/ 5169 h 8382"/>
                <a:gd name="connsiteX7" fmla="*/ 48757 w 50294"/>
                <a:gd name="connsiteY7" fmla="*/ 5169 h 8382"/>
                <a:gd name="connsiteX8" fmla="*/ 47081 w 50294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94" h="8382">
                  <a:moveTo>
                    <a:pt x="47081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7081" y="2096"/>
                  </a:lnTo>
                  <a:cubicBezTo>
                    <a:pt x="47919" y="2096"/>
                    <a:pt x="48757" y="3493"/>
                    <a:pt x="48757" y="5169"/>
                  </a:cubicBezTo>
                  <a:lnTo>
                    <a:pt x="48757" y="5169"/>
                  </a:lnTo>
                  <a:cubicBezTo>
                    <a:pt x="48478" y="6846"/>
                    <a:pt x="47919" y="8243"/>
                    <a:pt x="47081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2" name="Forma libre 61">
              <a:extLst>
                <a:ext uri="{FF2B5EF4-FFF2-40B4-BE49-F238E27FC236}">
                  <a16:creationId xmlns:a16="http://schemas.microsoft.com/office/drawing/2014/main" id="{0612AC39-E725-0E0B-679B-61DA985CA141}"/>
                </a:ext>
              </a:extLst>
            </p:cNvPr>
            <p:cNvSpPr/>
            <p:nvPr/>
          </p:nvSpPr>
          <p:spPr>
            <a:xfrm>
              <a:off x="2096869" y="2098418"/>
              <a:ext cx="100588" cy="8382"/>
            </a:xfrm>
            <a:custGeom>
              <a:avLst/>
              <a:gdLst>
                <a:gd name="connsiteX0" fmla="*/ 97934 w 100588"/>
                <a:gd name="connsiteY0" fmla="*/ 8243 h 8382"/>
                <a:gd name="connsiteX1" fmla="*/ 3772 w 100588"/>
                <a:gd name="connsiteY1" fmla="*/ 8243 h 8382"/>
                <a:gd name="connsiteX2" fmla="*/ 2096 w 100588"/>
                <a:gd name="connsiteY2" fmla="*/ 5169 h 8382"/>
                <a:gd name="connsiteX3" fmla="*/ 2096 w 100588"/>
                <a:gd name="connsiteY3" fmla="*/ 5169 h 8382"/>
                <a:gd name="connsiteX4" fmla="*/ 3772 w 100588"/>
                <a:gd name="connsiteY4" fmla="*/ 2096 h 8382"/>
                <a:gd name="connsiteX5" fmla="*/ 97934 w 100588"/>
                <a:gd name="connsiteY5" fmla="*/ 2096 h 8382"/>
                <a:gd name="connsiteX6" fmla="*/ 99610 w 100588"/>
                <a:gd name="connsiteY6" fmla="*/ 5169 h 8382"/>
                <a:gd name="connsiteX7" fmla="*/ 99610 w 100588"/>
                <a:gd name="connsiteY7" fmla="*/ 5169 h 8382"/>
                <a:gd name="connsiteX8" fmla="*/ 97934 w 100588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88" h="8382">
                  <a:moveTo>
                    <a:pt x="97934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97934" y="2096"/>
                  </a:lnTo>
                  <a:cubicBezTo>
                    <a:pt x="98772" y="2096"/>
                    <a:pt x="99610" y="3493"/>
                    <a:pt x="99610" y="5169"/>
                  </a:cubicBezTo>
                  <a:lnTo>
                    <a:pt x="99610" y="5169"/>
                  </a:lnTo>
                  <a:cubicBezTo>
                    <a:pt x="99610" y="6846"/>
                    <a:pt x="98772" y="8243"/>
                    <a:pt x="97934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3" name="Forma libre 62">
              <a:extLst>
                <a:ext uri="{FF2B5EF4-FFF2-40B4-BE49-F238E27FC236}">
                  <a16:creationId xmlns:a16="http://schemas.microsoft.com/office/drawing/2014/main" id="{58D24813-C411-E72E-3AED-26D992B5CEB3}"/>
                </a:ext>
              </a:extLst>
            </p:cNvPr>
            <p:cNvSpPr/>
            <p:nvPr/>
          </p:nvSpPr>
          <p:spPr>
            <a:xfrm>
              <a:off x="2072560" y="2111550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4" name="Forma libre 63">
              <a:extLst>
                <a:ext uri="{FF2B5EF4-FFF2-40B4-BE49-F238E27FC236}">
                  <a16:creationId xmlns:a16="http://schemas.microsoft.com/office/drawing/2014/main" id="{B22AD588-DE12-2CC7-90F6-69062F906102}"/>
                </a:ext>
              </a:extLst>
            </p:cNvPr>
            <p:cNvSpPr/>
            <p:nvPr/>
          </p:nvSpPr>
          <p:spPr>
            <a:xfrm>
              <a:off x="2096869" y="2111550"/>
              <a:ext cx="36323" cy="8382"/>
            </a:xfrm>
            <a:custGeom>
              <a:avLst/>
              <a:gdLst>
                <a:gd name="connsiteX0" fmla="*/ 33948 w 36323"/>
                <a:gd name="connsiteY0" fmla="*/ 8243 h 8382"/>
                <a:gd name="connsiteX1" fmla="*/ 3772 w 36323"/>
                <a:gd name="connsiteY1" fmla="*/ 8243 h 8382"/>
                <a:gd name="connsiteX2" fmla="*/ 2096 w 36323"/>
                <a:gd name="connsiteY2" fmla="*/ 5169 h 8382"/>
                <a:gd name="connsiteX3" fmla="*/ 2096 w 36323"/>
                <a:gd name="connsiteY3" fmla="*/ 5169 h 8382"/>
                <a:gd name="connsiteX4" fmla="*/ 3772 w 36323"/>
                <a:gd name="connsiteY4" fmla="*/ 2096 h 8382"/>
                <a:gd name="connsiteX5" fmla="*/ 33948 w 36323"/>
                <a:gd name="connsiteY5" fmla="*/ 2096 h 8382"/>
                <a:gd name="connsiteX6" fmla="*/ 35625 w 36323"/>
                <a:gd name="connsiteY6" fmla="*/ 5169 h 8382"/>
                <a:gd name="connsiteX7" fmla="*/ 35625 w 36323"/>
                <a:gd name="connsiteY7" fmla="*/ 5169 h 8382"/>
                <a:gd name="connsiteX8" fmla="*/ 33948 w 36323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23" h="8382">
                  <a:moveTo>
                    <a:pt x="33948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33948" y="2096"/>
                  </a:lnTo>
                  <a:cubicBezTo>
                    <a:pt x="34787" y="2096"/>
                    <a:pt x="35625" y="3493"/>
                    <a:pt x="35625" y="5169"/>
                  </a:cubicBezTo>
                  <a:lnTo>
                    <a:pt x="35625" y="5169"/>
                  </a:lnTo>
                  <a:cubicBezTo>
                    <a:pt x="35345" y="6846"/>
                    <a:pt x="34787" y="8243"/>
                    <a:pt x="33948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5" name="Forma libre 64">
              <a:extLst>
                <a:ext uri="{FF2B5EF4-FFF2-40B4-BE49-F238E27FC236}">
                  <a16:creationId xmlns:a16="http://schemas.microsoft.com/office/drawing/2014/main" id="{A22E158B-8B35-C558-81A9-5567AE2BEA60}"/>
                </a:ext>
              </a:extLst>
            </p:cNvPr>
            <p:cNvSpPr/>
            <p:nvPr/>
          </p:nvSpPr>
          <p:spPr>
            <a:xfrm>
              <a:off x="2133192" y="2111550"/>
              <a:ext cx="50294" cy="8382"/>
            </a:xfrm>
            <a:custGeom>
              <a:avLst/>
              <a:gdLst>
                <a:gd name="connsiteX0" fmla="*/ 47081 w 50294"/>
                <a:gd name="connsiteY0" fmla="*/ 8243 h 8382"/>
                <a:gd name="connsiteX1" fmla="*/ 3772 w 50294"/>
                <a:gd name="connsiteY1" fmla="*/ 8243 h 8382"/>
                <a:gd name="connsiteX2" fmla="*/ 2096 w 50294"/>
                <a:gd name="connsiteY2" fmla="*/ 5169 h 8382"/>
                <a:gd name="connsiteX3" fmla="*/ 2096 w 50294"/>
                <a:gd name="connsiteY3" fmla="*/ 5169 h 8382"/>
                <a:gd name="connsiteX4" fmla="*/ 3772 w 50294"/>
                <a:gd name="connsiteY4" fmla="*/ 2096 h 8382"/>
                <a:gd name="connsiteX5" fmla="*/ 47081 w 50294"/>
                <a:gd name="connsiteY5" fmla="*/ 2096 h 8382"/>
                <a:gd name="connsiteX6" fmla="*/ 48757 w 50294"/>
                <a:gd name="connsiteY6" fmla="*/ 5169 h 8382"/>
                <a:gd name="connsiteX7" fmla="*/ 48757 w 50294"/>
                <a:gd name="connsiteY7" fmla="*/ 5169 h 8382"/>
                <a:gd name="connsiteX8" fmla="*/ 47081 w 50294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94" h="8382">
                  <a:moveTo>
                    <a:pt x="47081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7081" y="2096"/>
                  </a:lnTo>
                  <a:cubicBezTo>
                    <a:pt x="47919" y="2096"/>
                    <a:pt x="48757" y="3493"/>
                    <a:pt x="48757" y="5169"/>
                  </a:cubicBezTo>
                  <a:lnTo>
                    <a:pt x="48757" y="5169"/>
                  </a:lnTo>
                  <a:cubicBezTo>
                    <a:pt x="48478" y="6846"/>
                    <a:pt x="47919" y="8243"/>
                    <a:pt x="47081" y="8243"/>
                  </a:cubicBezTo>
                  <a:close/>
                </a:path>
              </a:pathLst>
            </a:custGeom>
            <a:solidFill>
              <a:srgbClr val="EB5C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6" name="Forma libre 65">
              <a:extLst>
                <a:ext uri="{FF2B5EF4-FFF2-40B4-BE49-F238E27FC236}">
                  <a16:creationId xmlns:a16="http://schemas.microsoft.com/office/drawing/2014/main" id="{49CF9997-406F-C8E7-3D2E-71B5743CE4EC}"/>
                </a:ext>
              </a:extLst>
            </p:cNvPr>
            <p:cNvSpPr/>
            <p:nvPr/>
          </p:nvSpPr>
          <p:spPr>
            <a:xfrm>
              <a:off x="2096869" y="2047565"/>
              <a:ext cx="122941" cy="8382"/>
            </a:xfrm>
            <a:custGeom>
              <a:avLst/>
              <a:gdLst>
                <a:gd name="connsiteX0" fmla="*/ 121404 w 122940"/>
                <a:gd name="connsiteY0" fmla="*/ 8243 h 8382"/>
                <a:gd name="connsiteX1" fmla="*/ 3772 w 122940"/>
                <a:gd name="connsiteY1" fmla="*/ 8243 h 8382"/>
                <a:gd name="connsiteX2" fmla="*/ 2096 w 122940"/>
                <a:gd name="connsiteY2" fmla="*/ 5169 h 8382"/>
                <a:gd name="connsiteX3" fmla="*/ 2096 w 122940"/>
                <a:gd name="connsiteY3" fmla="*/ 5169 h 8382"/>
                <a:gd name="connsiteX4" fmla="*/ 3772 w 122940"/>
                <a:gd name="connsiteY4" fmla="*/ 2096 h 8382"/>
                <a:gd name="connsiteX5" fmla="*/ 121404 w 122940"/>
                <a:gd name="connsiteY5" fmla="*/ 2096 h 8382"/>
                <a:gd name="connsiteX6" fmla="*/ 123081 w 122940"/>
                <a:gd name="connsiteY6" fmla="*/ 5169 h 8382"/>
                <a:gd name="connsiteX7" fmla="*/ 123081 w 122940"/>
                <a:gd name="connsiteY7" fmla="*/ 5169 h 8382"/>
                <a:gd name="connsiteX8" fmla="*/ 121404 w 122940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940" h="8382">
                  <a:moveTo>
                    <a:pt x="121404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21404" y="2096"/>
                  </a:lnTo>
                  <a:cubicBezTo>
                    <a:pt x="122242" y="2096"/>
                    <a:pt x="123081" y="3493"/>
                    <a:pt x="123081" y="5169"/>
                  </a:cubicBezTo>
                  <a:lnTo>
                    <a:pt x="123081" y="5169"/>
                  </a:lnTo>
                  <a:cubicBezTo>
                    <a:pt x="123081" y="6846"/>
                    <a:pt x="122242" y="8243"/>
                    <a:pt x="121404" y="8243"/>
                  </a:cubicBezTo>
                  <a:close/>
                </a:path>
              </a:pathLst>
            </a:custGeom>
            <a:solidFill>
              <a:srgbClr val="EB5C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7" name="Forma libre 66">
              <a:extLst>
                <a:ext uri="{FF2B5EF4-FFF2-40B4-BE49-F238E27FC236}">
                  <a16:creationId xmlns:a16="http://schemas.microsoft.com/office/drawing/2014/main" id="{B6C3A728-9780-AB8A-22A1-29DA51135E38}"/>
                </a:ext>
              </a:extLst>
            </p:cNvPr>
            <p:cNvSpPr/>
            <p:nvPr/>
          </p:nvSpPr>
          <p:spPr>
            <a:xfrm>
              <a:off x="2162530" y="2060697"/>
              <a:ext cx="33529" cy="8382"/>
            </a:xfrm>
            <a:custGeom>
              <a:avLst/>
              <a:gdLst>
                <a:gd name="connsiteX0" fmla="*/ 31993 w 33529"/>
                <a:gd name="connsiteY0" fmla="*/ 8243 h 8382"/>
                <a:gd name="connsiteX1" fmla="*/ 2654 w 33529"/>
                <a:gd name="connsiteY1" fmla="*/ 8243 h 8382"/>
                <a:gd name="connsiteX2" fmla="*/ 2096 w 33529"/>
                <a:gd name="connsiteY2" fmla="*/ 7684 h 8382"/>
                <a:gd name="connsiteX3" fmla="*/ 2096 w 33529"/>
                <a:gd name="connsiteY3" fmla="*/ 2654 h 8382"/>
                <a:gd name="connsiteX4" fmla="*/ 2654 w 33529"/>
                <a:gd name="connsiteY4" fmla="*/ 2096 h 8382"/>
                <a:gd name="connsiteX5" fmla="*/ 31993 w 33529"/>
                <a:gd name="connsiteY5" fmla="*/ 2096 h 8382"/>
                <a:gd name="connsiteX6" fmla="*/ 32551 w 33529"/>
                <a:gd name="connsiteY6" fmla="*/ 2654 h 8382"/>
                <a:gd name="connsiteX7" fmla="*/ 32551 w 33529"/>
                <a:gd name="connsiteY7" fmla="*/ 7684 h 8382"/>
                <a:gd name="connsiteX8" fmla="*/ 31993 w 33529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29" h="8382">
                  <a:moveTo>
                    <a:pt x="31993" y="8243"/>
                  </a:moveTo>
                  <a:lnTo>
                    <a:pt x="2654" y="8243"/>
                  </a:lnTo>
                  <a:cubicBezTo>
                    <a:pt x="2375" y="8243"/>
                    <a:pt x="2096" y="7963"/>
                    <a:pt x="2096" y="7684"/>
                  </a:cubicBezTo>
                  <a:lnTo>
                    <a:pt x="2096" y="2654"/>
                  </a:lnTo>
                  <a:cubicBezTo>
                    <a:pt x="2096" y="2375"/>
                    <a:pt x="2375" y="2096"/>
                    <a:pt x="2654" y="2096"/>
                  </a:cubicBezTo>
                  <a:lnTo>
                    <a:pt x="31993" y="2096"/>
                  </a:lnTo>
                  <a:cubicBezTo>
                    <a:pt x="32272" y="2096"/>
                    <a:pt x="32551" y="2375"/>
                    <a:pt x="32551" y="2654"/>
                  </a:cubicBezTo>
                  <a:lnTo>
                    <a:pt x="32551" y="7684"/>
                  </a:lnTo>
                  <a:cubicBezTo>
                    <a:pt x="32831" y="7963"/>
                    <a:pt x="32551" y="8243"/>
                    <a:pt x="31993" y="8243"/>
                  </a:cubicBezTo>
                  <a:close/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8" name="Forma libre 67">
              <a:extLst>
                <a:ext uri="{FF2B5EF4-FFF2-40B4-BE49-F238E27FC236}">
                  <a16:creationId xmlns:a16="http://schemas.microsoft.com/office/drawing/2014/main" id="{B2217A95-0A0E-B049-5239-9FE97EE4E2FC}"/>
                </a:ext>
              </a:extLst>
            </p:cNvPr>
            <p:cNvSpPr/>
            <p:nvPr/>
          </p:nvSpPr>
          <p:spPr>
            <a:xfrm>
              <a:off x="2096869" y="2060697"/>
              <a:ext cx="44706" cy="8382"/>
            </a:xfrm>
            <a:custGeom>
              <a:avLst/>
              <a:gdLst>
                <a:gd name="connsiteX0" fmla="*/ 42890 w 44705"/>
                <a:gd name="connsiteY0" fmla="*/ 8243 h 8382"/>
                <a:gd name="connsiteX1" fmla="*/ 3772 w 44705"/>
                <a:gd name="connsiteY1" fmla="*/ 8243 h 8382"/>
                <a:gd name="connsiteX2" fmla="*/ 2096 w 44705"/>
                <a:gd name="connsiteY2" fmla="*/ 5169 h 8382"/>
                <a:gd name="connsiteX3" fmla="*/ 2096 w 44705"/>
                <a:gd name="connsiteY3" fmla="*/ 5169 h 8382"/>
                <a:gd name="connsiteX4" fmla="*/ 3772 w 44705"/>
                <a:gd name="connsiteY4" fmla="*/ 2096 h 8382"/>
                <a:gd name="connsiteX5" fmla="*/ 42890 w 44705"/>
                <a:gd name="connsiteY5" fmla="*/ 2096 h 8382"/>
                <a:gd name="connsiteX6" fmla="*/ 44566 w 44705"/>
                <a:gd name="connsiteY6" fmla="*/ 5169 h 8382"/>
                <a:gd name="connsiteX7" fmla="*/ 44566 w 44705"/>
                <a:gd name="connsiteY7" fmla="*/ 5169 h 8382"/>
                <a:gd name="connsiteX8" fmla="*/ 42890 w 44705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05" h="8382">
                  <a:moveTo>
                    <a:pt x="4289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2890" y="2096"/>
                  </a:lnTo>
                  <a:cubicBezTo>
                    <a:pt x="43728" y="2096"/>
                    <a:pt x="44566" y="3493"/>
                    <a:pt x="44566" y="5169"/>
                  </a:cubicBezTo>
                  <a:lnTo>
                    <a:pt x="44566" y="5169"/>
                  </a:lnTo>
                  <a:cubicBezTo>
                    <a:pt x="44566" y="6846"/>
                    <a:pt x="43728" y="8243"/>
                    <a:pt x="42890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9" name="Forma libre 68">
              <a:extLst>
                <a:ext uri="{FF2B5EF4-FFF2-40B4-BE49-F238E27FC236}">
                  <a16:creationId xmlns:a16="http://schemas.microsoft.com/office/drawing/2014/main" id="{687F0153-B739-BA22-492D-6837F488E3DD}"/>
                </a:ext>
              </a:extLst>
            </p:cNvPr>
            <p:cNvSpPr/>
            <p:nvPr/>
          </p:nvSpPr>
          <p:spPr>
            <a:xfrm>
              <a:off x="2141295" y="2060697"/>
              <a:ext cx="22353" cy="8382"/>
            </a:xfrm>
            <a:custGeom>
              <a:avLst/>
              <a:gdLst>
                <a:gd name="connsiteX0" fmla="*/ 19140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19140 w 22352"/>
                <a:gd name="connsiteY5" fmla="*/ 2096 h 8382"/>
                <a:gd name="connsiteX6" fmla="*/ 20816 w 22352"/>
                <a:gd name="connsiteY6" fmla="*/ 5169 h 8382"/>
                <a:gd name="connsiteX7" fmla="*/ 20816 w 22352"/>
                <a:gd name="connsiteY7" fmla="*/ 5169 h 8382"/>
                <a:gd name="connsiteX8" fmla="*/ 19140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1914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9140" y="2096"/>
                  </a:lnTo>
                  <a:cubicBezTo>
                    <a:pt x="19978" y="2096"/>
                    <a:pt x="20816" y="3493"/>
                    <a:pt x="20816" y="5169"/>
                  </a:cubicBezTo>
                  <a:lnTo>
                    <a:pt x="20816" y="5169"/>
                  </a:lnTo>
                  <a:cubicBezTo>
                    <a:pt x="20816" y="6846"/>
                    <a:pt x="19978" y="8243"/>
                    <a:pt x="19140" y="8243"/>
                  </a:cubicBezTo>
                  <a:close/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0" name="Forma libre 69">
              <a:extLst>
                <a:ext uri="{FF2B5EF4-FFF2-40B4-BE49-F238E27FC236}">
                  <a16:creationId xmlns:a16="http://schemas.microsoft.com/office/drawing/2014/main" id="{CBF1C175-D87F-2E16-36B2-2DDF30DE34A3}"/>
                </a:ext>
              </a:extLst>
            </p:cNvPr>
            <p:cNvSpPr/>
            <p:nvPr/>
          </p:nvSpPr>
          <p:spPr>
            <a:xfrm>
              <a:off x="2072560" y="2073550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1" name="Forma libre 70">
              <a:extLst>
                <a:ext uri="{FF2B5EF4-FFF2-40B4-BE49-F238E27FC236}">
                  <a16:creationId xmlns:a16="http://schemas.microsoft.com/office/drawing/2014/main" id="{D1BE8A52-7F62-B183-08AF-FFF5ADCC795A}"/>
                </a:ext>
              </a:extLst>
            </p:cNvPr>
            <p:cNvSpPr/>
            <p:nvPr/>
          </p:nvSpPr>
          <p:spPr>
            <a:xfrm>
              <a:off x="2096869" y="2073550"/>
              <a:ext cx="122941" cy="8382"/>
            </a:xfrm>
            <a:custGeom>
              <a:avLst/>
              <a:gdLst>
                <a:gd name="connsiteX0" fmla="*/ 121404 w 122940"/>
                <a:gd name="connsiteY0" fmla="*/ 8243 h 8382"/>
                <a:gd name="connsiteX1" fmla="*/ 3772 w 122940"/>
                <a:gd name="connsiteY1" fmla="*/ 8243 h 8382"/>
                <a:gd name="connsiteX2" fmla="*/ 2096 w 122940"/>
                <a:gd name="connsiteY2" fmla="*/ 5169 h 8382"/>
                <a:gd name="connsiteX3" fmla="*/ 2096 w 122940"/>
                <a:gd name="connsiteY3" fmla="*/ 5169 h 8382"/>
                <a:gd name="connsiteX4" fmla="*/ 3772 w 122940"/>
                <a:gd name="connsiteY4" fmla="*/ 2096 h 8382"/>
                <a:gd name="connsiteX5" fmla="*/ 121404 w 122940"/>
                <a:gd name="connsiteY5" fmla="*/ 2096 h 8382"/>
                <a:gd name="connsiteX6" fmla="*/ 123081 w 122940"/>
                <a:gd name="connsiteY6" fmla="*/ 5169 h 8382"/>
                <a:gd name="connsiteX7" fmla="*/ 123081 w 122940"/>
                <a:gd name="connsiteY7" fmla="*/ 5169 h 8382"/>
                <a:gd name="connsiteX8" fmla="*/ 121404 w 122940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940" h="8382">
                  <a:moveTo>
                    <a:pt x="121404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21404" y="2096"/>
                  </a:lnTo>
                  <a:cubicBezTo>
                    <a:pt x="122242" y="2096"/>
                    <a:pt x="123081" y="3493"/>
                    <a:pt x="123081" y="5169"/>
                  </a:cubicBezTo>
                  <a:lnTo>
                    <a:pt x="123081" y="5169"/>
                  </a:lnTo>
                  <a:cubicBezTo>
                    <a:pt x="123081" y="6846"/>
                    <a:pt x="122242" y="8243"/>
                    <a:pt x="121404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2" name="Forma libre 71">
              <a:extLst>
                <a:ext uri="{FF2B5EF4-FFF2-40B4-BE49-F238E27FC236}">
                  <a16:creationId xmlns:a16="http://schemas.microsoft.com/office/drawing/2014/main" id="{F3612681-CC0E-49FD-6DDA-C2C300D736A3}"/>
                </a:ext>
              </a:extLst>
            </p:cNvPr>
            <p:cNvSpPr/>
            <p:nvPr/>
          </p:nvSpPr>
          <p:spPr>
            <a:xfrm>
              <a:off x="2072560" y="2123844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3" name="Forma libre 72">
              <a:extLst>
                <a:ext uri="{FF2B5EF4-FFF2-40B4-BE49-F238E27FC236}">
                  <a16:creationId xmlns:a16="http://schemas.microsoft.com/office/drawing/2014/main" id="{3244F2E3-6EB1-3E9C-AF10-3A785BF190CE}"/>
                </a:ext>
              </a:extLst>
            </p:cNvPr>
            <p:cNvSpPr/>
            <p:nvPr/>
          </p:nvSpPr>
          <p:spPr>
            <a:xfrm>
              <a:off x="2162251" y="2123565"/>
              <a:ext cx="44706" cy="8382"/>
            </a:xfrm>
            <a:custGeom>
              <a:avLst/>
              <a:gdLst>
                <a:gd name="connsiteX0" fmla="*/ 44007 w 44705"/>
                <a:gd name="connsiteY0" fmla="*/ 8522 h 8382"/>
                <a:gd name="connsiteX1" fmla="*/ 2934 w 44705"/>
                <a:gd name="connsiteY1" fmla="*/ 8522 h 8382"/>
                <a:gd name="connsiteX2" fmla="*/ 2096 w 44705"/>
                <a:gd name="connsiteY2" fmla="*/ 7684 h 8382"/>
                <a:gd name="connsiteX3" fmla="*/ 2096 w 44705"/>
                <a:gd name="connsiteY3" fmla="*/ 2934 h 8382"/>
                <a:gd name="connsiteX4" fmla="*/ 2934 w 44705"/>
                <a:gd name="connsiteY4" fmla="*/ 2096 h 8382"/>
                <a:gd name="connsiteX5" fmla="*/ 44007 w 44705"/>
                <a:gd name="connsiteY5" fmla="*/ 2096 h 8382"/>
                <a:gd name="connsiteX6" fmla="*/ 44846 w 44705"/>
                <a:gd name="connsiteY6" fmla="*/ 2934 h 8382"/>
                <a:gd name="connsiteX7" fmla="*/ 44846 w 44705"/>
                <a:gd name="connsiteY7" fmla="*/ 7684 h 8382"/>
                <a:gd name="connsiteX8" fmla="*/ 44007 w 44705"/>
                <a:gd name="connsiteY8" fmla="*/ 852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05" h="8382">
                  <a:moveTo>
                    <a:pt x="44007" y="8522"/>
                  </a:moveTo>
                  <a:lnTo>
                    <a:pt x="2934" y="8522"/>
                  </a:lnTo>
                  <a:cubicBezTo>
                    <a:pt x="2375" y="8522"/>
                    <a:pt x="2096" y="8243"/>
                    <a:pt x="2096" y="7684"/>
                  </a:cubicBezTo>
                  <a:lnTo>
                    <a:pt x="2096" y="2934"/>
                  </a:lnTo>
                  <a:cubicBezTo>
                    <a:pt x="2096" y="2375"/>
                    <a:pt x="2375" y="2096"/>
                    <a:pt x="2934" y="2096"/>
                  </a:cubicBezTo>
                  <a:lnTo>
                    <a:pt x="44007" y="2096"/>
                  </a:lnTo>
                  <a:cubicBezTo>
                    <a:pt x="44566" y="2096"/>
                    <a:pt x="44846" y="2375"/>
                    <a:pt x="44846" y="2934"/>
                  </a:cubicBezTo>
                  <a:lnTo>
                    <a:pt x="44846" y="7684"/>
                  </a:lnTo>
                  <a:cubicBezTo>
                    <a:pt x="44846" y="8243"/>
                    <a:pt x="44566" y="8522"/>
                    <a:pt x="44007" y="8522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4" name="Forma libre 73">
              <a:extLst>
                <a:ext uri="{FF2B5EF4-FFF2-40B4-BE49-F238E27FC236}">
                  <a16:creationId xmlns:a16="http://schemas.microsoft.com/office/drawing/2014/main" id="{058F18E5-9A24-5940-AB13-5FB882D9C26F}"/>
                </a:ext>
              </a:extLst>
            </p:cNvPr>
            <p:cNvSpPr/>
            <p:nvPr/>
          </p:nvSpPr>
          <p:spPr>
            <a:xfrm>
              <a:off x="2096869" y="2123844"/>
              <a:ext cx="44706" cy="8382"/>
            </a:xfrm>
            <a:custGeom>
              <a:avLst/>
              <a:gdLst>
                <a:gd name="connsiteX0" fmla="*/ 42890 w 44705"/>
                <a:gd name="connsiteY0" fmla="*/ 8243 h 8382"/>
                <a:gd name="connsiteX1" fmla="*/ 3772 w 44705"/>
                <a:gd name="connsiteY1" fmla="*/ 8243 h 8382"/>
                <a:gd name="connsiteX2" fmla="*/ 2096 w 44705"/>
                <a:gd name="connsiteY2" fmla="*/ 5169 h 8382"/>
                <a:gd name="connsiteX3" fmla="*/ 2096 w 44705"/>
                <a:gd name="connsiteY3" fmla="*/ 5169 h 8382"/>
                <a:gd name="connsiteX4" fmla="*/ 3772 w 44705"/>
                <a:gd name="connsiteY4" fmla="*/ 2096 h 8382"/>
                <a:gd name="connsiteX5" fmla="*/ 42890 w 44705"/>
                <a:gd name="connsiteY5" fmla="*/ 2096 h 8382"/>
                <a:gd name="connsiteX6" fmla="*/ 44566 w 44705"/>
                <a:gd name="connsiteY6" fmla="*/ 5169 h 8382"/>
                <a:gd name="connsiteX7" fmla="*/ 44566 w 44705"/>
                <a:gd name="connsiteY7" fmla="*/ 5169 h 8382"/>
                <a:gd name="connsiteX8" fmla="*/ 42890 w 44705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05" h="8382">
                  <a:moveTo>
                    <a:pt x="4289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2890" y="2096"/>
                  </a:lnTo>
                  <a:cubicBezTo>
                    <a:pt x="43728" y="2096"/>
                    <a:pt x="44566" y="3493"/>
                    <a:pt x="44566" y="5169"/>
                  </a:cubicBezTo>
                  <a:lnTo>
                    <a:pt x="44566" y="5169"/>
                  </a:lnTo>
                  <a:cubicBezTo>
                    <a:pt x="44566" y="6846"/>
                    <a:pt x="43728" y="8243"/>
                    <a:pt x="42890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5" name="Forma libre 74">
              <a:extLst>
                <a:ext uri="{FF2B5EF4-FFF2-40B4-BE49-F238E27FC236}">
                  <a16:creationId xmlns:a16="http://schemas.microsoft.com/office/drawing/2014/main" id="{1CFADEB3-33B3-8BF0-0028-4F02D0807D70}"/>
                </a:ext>
              </a:extLst>
            </p:cNvPr>
            <p:cNvSpPr/>
            <p:nvPr/>
          </p:nvSpPr>
          <p:spPr>
            <a:xfrm>
              <a:off x="2141295" y="2123844"/>
              <a:ext cx="22353" cy="8382"/>
            </a:xfrm>
            <a:custGeom>
              <a:avLst/>
              <a:gdLst>
                <a:gd name="connsiteX0" fmla="*/ 19140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19140 w 22352"/>
                <a:gd name="connsiteY5" fmla="*/ 2096 h 8382"/>
                <a:gd name="connsiteX6" fmla="*/ 20816 w 22352"/>
                <a:gd name="connsiteY6" fmla="*/ 5169 h 8382"/>
                <a:gd name="connsiteX7" fmla="*/ 20816 w 22352"/>
                <a:gd name="connsiteY7" fmla="*/ 5169 h 8382"/>
                <a:gd name="connsiteX8" fmla="*/ 19140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1914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9140" y="2096"/>
                  </a:lnTo>
                  <a:cubicBezTo>
                    <a:pt x="19978" y="2096"/>
                    <a:pt x="20816" y="3493"/>
                    <a:pt x="20816" y="5169"/>
                  </a:cubicBezTo>
                  <a:lnTo>
                    <a:pt x="20816" y="5169"/>
                  </a:lnTo>
                  <a:cubicBezTo>
                    <a:pt x="20816" y="6846"/>
                    <a:pt x="19978" y="8243"/>
                    <a:pt x="19140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6" name="Forma libre 75">
              <a:extLst>
                <a:ext uri="{FF2B5EF4-FFF2-40B4-BE49-F238E27FC236}">
                  <a16:creationId xmlns:a16="http://schemas.microsoft.com/office/drawing/2014/main" id="{931B0D97-4E3D-7F73-C435-406482725314}"/>
                </a:ext>
              </a:extLst>
            </p:cNvPr>
            <p:cNvSpPr/>
            <p:nvPr/>
          </p:nvSpPr>
          <p:spPr>
            <a:xfrm>
              <a:off x="2072560" y="2136697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56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FCC2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7" name="Forma libre 76">
              <a:extLst>
                <a:ext uri="{FF2B5EF4-FFF2-40B4-BE49-F238E27FC236}">
                  <a16:creationId xmlns:a16="http://schemas.microsoft.com/office/drawing/2014/main" id="{5E136E47-64A2-8E8A-5C45-31E1CDF3F929}"/>
                </a:ext>
              </a:extLst>
            </p:cNvPr>
            <p:cNvSpPr/>
            <p:nvPr/>
          </p:nvSpPr>
          <p:spPr>
            <a:xfrm>
              <a:off x="2096869" y="2136697"/>
              <a:ext cx="27941" cy="8382"/>
            </a:xfrm>
            <a:custGeom>
              <a:avLst/>
              <a:gdLst>
                <a:gd name="connsiteX0" fmla="*/ 24169 w 27941"/>
                <a:gd name="connsiteY0" fmla="*/ 8243 h 8382"/>
                <a:gd name="connsiteX1" fmla="*/ 3772 w 27941"/>
                <a:gd name="connsiteY1" fmla="*/ 8243 h 8382"/>
                <a:gd name="connsiteX2" fmla="*/ 2096 w 27941"/>
                <a:gd name="connsiteY2" fmla="*/ 5169 h 8382"/>
                <a:gd name="connsiteX3" fmla="*/ 2096 w 27941"/>
                <a:gd name="connsiteY3" fmla="*/ 5169 h 8382"/>
                <a:gd name="connsiteX4" fmla="*/ 3772 w 27941"/>
                <a:gd name="connsiteY4" fmla="*/ 2096 h 8382"/>
                <a:gd name="connsiteX5" fmla="*/ 24169 w 27941"/>
                <a:gd name="connsiteY5" fmla="*/ 2096 h 8382"/>
                <a:gd name="connsiteX6" fmla="*/ 25846 w 27941"/>
                <a:gd name="connsiteY6" fmla="*/ 5169 h 8382"/>
                <a:gd name="connsiteX7" fmla="*/ 25846 w 27941"/>
                <a:gd name="connsiteY7" fmla="*/ 5169 h 8382"/>
                <a:gd name="connsiteX8" fmla="*/ 24169 w 27941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41" h="8382">
                  <a:moveTo>
                    <a:pt x="24169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4169" y="2096"/>
                  </a:lnTo>
                  <a:cubicBezTo>
                    <a:pt x="25007" y="2096"/>
                    <a:pt x="25846" y="3493"/>
                    <a:pt x="25846" y="5169"/>
                  </a:cubicBezTo>
                  <a:lnTo>
                    <a:pt x="25846" y="5169"/>
                  </a:lnTo>
                  <a:cubicBezTo>
                    <a:pt x="25846" y="6566"/>
                    <a:pt x="25007" y="8243"/>
                    <a:pt x="24169" y="8243"/>
                  </a:cubicBezTo>
                  <a:close/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8" name="Forma libre 77">
              <a:extLst>
                <a:ext uri="{FF2B5EF4-FFF2-40B4-BE49-F238E27FC236}">
                  <a16:creationId xmlns:a16="http://schemas.microsoft.com/office/drawing/2014/main" id="{93B9A912-7CD3-9696-CAFB-AC7980E2FB20}"/>
                </a:ext>
              </a:extLst>
            </p:cNvPr>
            <p:cNvSpPr/>
            <p:nvPr/>
          </p:nvSpPr>
          <p:spPr>
            <a:xfrm>
              <a:off x="2072560" y="2086682"/>
              <a:ext cx="22353" cy="8382"/>
            </a:xfrm>
            <a:custGeom>
              <a:avLst/>
              <a:gdLst>
                <a:gd name="connsiteX0" fmla="*/ 3772 w 22352"/>
                <a:gd name="connsiteY0" fmla="*/ 8243 h 8382"/>
                <a:gd name="connsiteX1" fmla="*/ 2096 w 22352"/>
                <a:gd name="connsiteY1" fmla="*/ 5169 h 8382"/>
                <a:gd name="connsiteX2" fmla="*/ 2096 w 22352"/>
                <a:gd name="connsiteY2" fmla="*/ 5169 h 8382"/>
                <a:gd name="connsiteX3" fmla="*/ 3772 w 22352"/>
                <a:gd name="connsiteY3" fmla="*/ 2096 h 8382"/>
                <a:gd name="connsiteX4" fmla="*/ 20257 w 22352"/>
                <a:gd name="connsiteY4" fmla="*/ 2096 h 8382"/>
                <a:gd name="connsiteX5" fmla="*/ 21934 w 22352"/>
                <a:gd name="connsiteY5" fmla="*/ 5169 h 8382"/>
                <a:gd name="connsiteX6" fmla="*/ 21934 w 22352"/>
                <a:gd name="connsiteY6" fmla="*/ 5169 h 8382"/>
                <a:gd name="connsiteX7" fmla="*/ 20257 w 22352"/>
                <a:gd name="connsiteY7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52" h="8382">
                  <a:moveTo>
                    <a:pt x="3772" y="8243"/>
                  </a:move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9" name="Forma libre 78">
              <a:extLst>
                <a:ext uri="{FF2B5EF4-FFF2-40B4-BE49-F238E27FC236}">
                  <a16:creationId xmlns:a16="http://schemas.microsoft.com/office/drawing/2014/main" id="{88E156E5-16AC-ECA7-AF71-BF97C217768D}"/>
                </a:ext>
              </a:extLst>
            </p:cNvPr>
            <p:cNvSpPr/>
            <p:nvPr/>
          </p:nvSpPr>
          <p:spPr>
            <a:xfrm>
              <a:off x="2162530" y="2086403"/>
              <a:ext cx="50294" cy="8382"/>
            </a:xfrm>
            <a:custGeom>
              <a:avLst/>
              <a:gdLst>
                <a:gd name="connsiteX0" fmla="*/ 49316 w 50294"/>
                <a:gd name="connsiteY0" fmla="*/ 8522 h 8382"/>
                <a:gd name="connsiteX1" fmla="*/ 2934 w 50294"/>
                <a:gd name="connsiteY1" fmla="*/ 8522 h 8382"/>
                <a:gd name="connsiteX2" fmla="*/ 2096 w 50294"/>
                <a:gd name="connsiteY2" fmla="*/ 7684 h 8382"/>
                <a:gd name="connsiteX3" fmla="*/ 2096 w 50294"/>
                <a:gd name="connsiteY3" fmla="*/ 2934 h 8382"/>
                <a:gd name="connsiteX4" fmla="*/ 2934 w 50294"/>
                <a:gd name="connsiteY4" fmla="*/ 2096 h 8382"/>
                <a:gd name="connsiteX5" fmla="*/ 49316 w 50294"/>
                <a:gd name="connsiteY5" fmla="*/ 2096 h 8382"/>
                <a:gd name="connsiteX6" fmla="*/ 50154 w 50294"/>
                <a:gd name="connsiteY6" fmla="*/ 2934 h 8382"/>
                <a:gd name="connsiteX7" fmla="*/ 50154 w 50294"/>
                <a:gd name="connsiteY7" fmla="*/ 7684 h 8382"/>
                <a:gd name="connsiteX8" fmla="*/ 49316 w 50294"/>
                <a:gd name="connsiteY8" fmla="*/ 852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94" h="8382">
                  <a:moveTo>
                    <a:pt x="49316" y="8522"/>
                  </a:moveTo>
                  <a:lnTo>
                    <a:pt x="2934" y="8522"/>
                  </a:lnTo>
                  <a:cubicBezTo>
                    <a:pt x="2375" y="8522"/>
                    <a:pt x="2096" y="8243"/>
                    <a:pt x="2096" y="7684"/>
                  </a:cubicBezTo>
                  <a:lnTo>
                    <a:pt x="2096" y="2934"/>
                  </a:lnTo>
                  <a:cubicBezTo>
                    <a:pt x="2096" y="2375"/>
                    <a:pt x="2375" y="2096"/>
                    <a:pt x="2934" y="2096"/>
                  </a:cubicBezTo>
                  <a:lnTo>
                    <a:pt x="49316" y="2096"/>
                  </a:lnTo>
                  <a:cubicBezTo>
                    <a:pt x="49875" y="2096"/>
                    <a:pt x="50154" y="2375"/>
                    <a:pt x="50154" y="2934"/>
                  </a:cubicBezTo>
                  <a:lnTo>
                    <a:pt x="50154" y="7684"/>
                  </a:lnTo>
                  <a:cubicBezTo>
                    <a:pt x="50154" y="7963"/>
                    <a:pt x="49595" y="8522"/>
                    <a:pt x="49316" y="8522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0" name="Forma libre 79">
              <a:extLst>
                <a:ext uri="{FF2B5EF4-FFF2-40B4-BE49-F238E27FC236}">
                  <a16:creationId xmlns:a16="http://schemas.microsoft.com/office/drawing/2014/main" id="{45C914FF-462E-663B-02F0-F7752AEF7626}"/>
                </a:ext>
              </a:extLst>
            </p:cNvPr>
            <p:cNvSpPr/>
            <p:nvPr/>
          </p:nvSpPr>
          <p:spPr>
            <a:xfrm>
              <a:off x="2096869" y="2086682"/>
              <a:ext cx="44706" cy="8382"/>
            </a:xfrm>
            <a:custGeom>
              <a:avLst/>
              <a:gdLst>
                <a:gd name="connsiteX0" fmla="*/ 42890 w 44705"/>
                <a:gd name="connsiteY0" fmla="*/ 8243 h 8382"/>
                <a:gd name="connsiteX1" fmla="*/ 3772 w 44705"/>
                <a:gd name="connsiteY1" fmla="*/ 8243 h 8382"/>
                <a:gd name="connsiteX2" fmla="*/ 2096 w 44705"/>
                <a:gd name="connsiteY2" fmla="*/ 5169 h 8382"/>
                <a:gd name="connsiteX3" fmla="*/ 2096 w 44705"/>
                <a:gd name="connsiteY3" fmla="*/ 5169 h 8382"/>
                <a:gd name="connsiteX4" fmla="*/ 3772 w 44705"/>
                <a:gd name="connsiteY4" fmla="*/ 2096 h 8382"/>
                <a:gd name="connsiteX5" fmla="*/ 42890 w 44705"/>
                <a:gd name="connsiteY5" fmla="*/ 2096 h 8382"/>
                <a:gd name="connsiteX6" fmla="*/ 44566 w 44705"/>
                <a:gd name="connsiteY6" fmla="*/ 5169 h 8382"/>
                <a:gd name="connsiteX7" fmla="*/ 44566 w 44705"/>
                <a:gd name="connsiteY7" fmla="*/ 5169 h 8382"/>
                <a:gd name="connsiteX8" fmla="*/ 42890 w 44705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05" h="8382">
                  <a:moveTo>
                    <a:pt x="4289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2890" y="2096"/>
                  </a:lnTo>
                  <a:cubicBezTo>
                    <a:pt x="43728" y="2096"/>
                    <a:pt x="44566" y="3493"/>
                    <a:pt x="44566" y="5169"/>
                  </a:cubicBezTo>
                  <a:lnTo>
                    <a:pt x="44566" y="5169"/>
                  </a:lnTo>
                  <a:cubicBezTo>
                    <a:pt x="44566" y="6846"/>
                    <a:pt x="43728" y="8243"/>
                    <a:pt x="42890" y="8243"/>
                  </a:cubicBezTo>
                  <a:close/>
                </a:path>
              </a:pathLst>
            </a:custGeom>
            <a:solidFill>
              <a:srgbClr val="FCC2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1" name="Forma libre 80">
              <a:extLst>
                <a:ext uri="{FF2B5EF4-FFF2-40B4-BE49-F238E27FC236}">
                  <a16:creationId xmlns:a16="http://schemas.microsoft.com/office/drawing/2014/main" id="{BC4351FC-DE53-4CDB-CF0F-372200A873A7}"/>
                </a:ext>
              </a:extLst>
            </p:cNvPr>
            <p:cNvSpPr/>
            <p:nvPr/>
          </p:nvSpPr>
          <p:spPr>
            <a:xfrm>
              <a:off x="2141295" y="2086682"/>
              <a:ext cx="22353" cy="8382"/>
            </a:xfrm>
            <a:custGeom>
              <a:avLst/>
              <a:gdLst>
                <a:gd name="connsiteX0" fmla="*/ 19140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19140 w 22352"/>
                <a:gd name="connsiteY5" fmla="*/ 2096 h 8382"/>
                <a:gd name="connsiteX6" fmla="*/ 20816 w 22352"/>
                <a:gd name="connsiteY6" fmla="*/ 5169 h 8382"/>
                <a:gd name="connsiteX7" fmla="*/ 20816 w 22352"/>
                <a:gd name="connsiteY7" fmla="*/ 5169 h 8382"/>
                <a:gd name="connsiteX8" fmla="*/ 19140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1914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9140" y="2096"/>
                  </a:lnTo>
                  <a:cubicBezTo>
                    <a:pt x="19978" y="2096"/>
                    <a:pt x="20816" y="3493"/>
                    <a:pt x="20816" y="5169"/>
                  </a:cubicBezTo>
                  <a:lnTo>
                    <a:pt x="20816" y="5169"/>
                  </a:lnTo>
                  <a:cubicBezTo>
                    <a:pt x="20816" y="6846"/>
                    <a:pt x="19978" y="8243"/>
                    <a:pt x="19140" y="8243"/>
                  </a:cubicBezTo>
                  <a:close/>
                </a:path>
              </a:pathLst>
            </a:custGeom>
            <a:solidFill>
              <a:srgbClr val="FCC2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2" name="Forma libre 81">
              <a:extLst>
                <a:ext uri="{FF2B5EF4-FFF2-40B4-BE49-F238E27FC236}">
                  <a16:creationId xmlns:a16="http://schemas.microsoft.com/office/drawing/2014/main" id="{591E95BA-9CAD-53FC-9697-F3450812EA5B}"/>
                </a:ext>
              </a:extLst>
            </p:cNvPr>
            <p:cNvSpPr/>
            <p:nvPr/>
          </p:nvSpPr>
          <p:spPr>
            <a:xfrm>
              <a:off x="2096869" y="2150109"/>
              <a:ext cx="100588" cy="8382"/>
            </a:xfrm>
            <a:custGeom>
              <a:avLst/>
              <a:gdLst>
                <a:gd name="connsiteX0" fmla="*/ 97934 w 100588"/>
                <a:gd name="connsiteY0" fmla="*/ 8243 h 8382"/>
                <a:gd name="connsiteX1" fmla="*/ 3772 w 100588"/>
                <a:gd name="connsiteY1" fmla="*/ 8243 h 8382"/>
                <a:gd name="connsiteX2" fmla="*/ 2096 w 100588"/>
                <a:gd name="connsiteY2" fmla="*/ 5169 h 8382"/>
                <a:gd name="connsiteX3" fmla="*/ 2096 w 100588"/>
                <a:gd name="connsiteY3" fmla="*/ 5169 h 8382"/>
                <a:gd name="connsiteX4" fmla="*/ 3772 w 100588"/>
                <a:gd name="connsiteY4" fmla="*/ 2096 h 8382"/>
                <a:gd name="connsiteX5" fmla="*/ 97934 w 100588"/>
                <a:gd name="connsiteY5" fmla="*/ 2096 h 8382"/>
                <a:gd name="connsiteX6" fmla="*/ 99610 w 100588"/>
                <a:gd name="connsiteY6" fmla="*/ 5169 h 8382"/>
                <a:gd name="connsiteX7" fmla="*/ 99610 w 100588"/>
                <a:gd name="connsiteY7" fmla="*/ 5169 h 8382"/>
                <a:gd name="connsiteX8" fmla="*/ 97934 w 100588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88" h="8382">
                  <a:moveTo>
                    <a:pt x="97934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97934" y="2096"/>
                  </a:lnTo>
                  <a:cubicBezTo>
                    <a:pt x="98772" y="2096"/>
                    <a:pt x="99610" y="3493"/>
                    <a:pt x="99610" y="5169"/>
                  </a:cubicBezTo>
                  <a:lnTo>
                    <a:pt x="99610" y="5169"/>
                  </a:lnTo>
                  <a:cubicBezTo>
                    <a:pt x="99610" y="6846"/>
                    <a:pt x="98772" y="8243"/>
                    <a:pt x="97934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3" name="Forma libre 82">
              <a:extLst>
                <a:ext uri="{FF2B5EF4-FFF2-40B4-BE49-F238E27FC236}">
                  <a16:creationId xmlns:a16="http://schemas.microsoft.com/office/drawing/2014/main" id="{48441248-F63B-CCC7-E08C-F2C3C647C072}"/>
                </a:ext>
              </a:extLst>
            </p:cNvPr>
            <p:cNvSpPr/>
            <p:nvPr/>
          </p:nvSpPr>
          <p:spPr>
            <a:xfrm>
              <a:off x="2096869" y="2163241"/>
              <a:ext cx="36323" cy="8382"/>
            </a:xfrm>
            <a:custGeom>
              <a:avLst/>
              <a:gdLst>
                <a:gd name="connsiteX0" fmla="*/ 33948 w 36323"/>
                <a:gd name="connsiteY0" fmla="*/ 8243 h 8382"/>
                <a:gd name="connsiteX1" fmla="*/ 3772 w 36323"/>
                <a:gd name="connsiteY1" fmla="*/ 8243 h 8382"/>
                <a:gd name="connsiteX2" fmla="*/ 2096 w 36323"/>
                <a:gd name="connsiteY2" fmla="*/ 5169 h 8382"/>
                <a:gd name="connsiteX3" fmla="*/ 2096 w 36323"/>
                <a:gd name="connsiteY3" fmla="*/ 5169 h 8382"/>
                <a:gd name="connsiteX4" fmla="*/ 3772 w 36323"/>
                <a:gd name="connsiteY4" fmla="*/ 2096 h 8382"/>
                <a:gd name="connsiteX5" fmla="*/ 33948 w 36323"/>
                <a:gd name="connsiteY5" fmla="*/ 2096 h 8382"/>
                <a:gd name="connsiteX6" fmla="*/ 35625 w 36323"/>
                <a:gd name="connsiteY6" fmla="*/ 5169 h 8382"/>
                <a:gd name="connsiteX7" fmla="*/ 35625 w 36323"/>
                <a:gd name="connsiteY7" fmla="*/ 5169 h 8382"/>
                <a:gd name="connsiteX8" fmla="*/ 33948 w 36323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23" h="8382">
                  <a:moveTo>
                    <a:pt x="33948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33948" y="2096"/>
                  </a:lnTo>
                  <a:cubicBezTo>
                    <a:pt x="34787" y="2096"/>
                    <a:pt x="35625" y="3493"/>
                    <a:pt x="35625" y="5169"/>
                  </a:cubicBezTo>
                  <a:lnTo>
                    <a:pt x="35625" y="5169"/>
                  </a:lnTo>
                  <a:cubicBezTo>
                    <a:pt x="35345" y="6846"/>
                    <a:pt x="34787" y="8243"/>
                    <a:pt x="33948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4" name="Forma libre 83">
              <a:extLst>
                <a:ext uri="{FF2B5EF4-FFF2-40B4-BE49-F238E27FC236}">
                  <a16:creationId xmlns:a16="http://schemas.microsoft.com/office/drawing/2014/main" id="{BE17E420-8B3B-3B7E-9FD1-FB429DF314FD}"/>
                </a:ext>
              </a:extLst>
            </p:cNvPr>
            <p:cNvSpPr/>
            <p:nvPr/>
          </p:nvSpPr>
          <p:spPr>
            <a:xfrm>
              <a:off x="2133192" y="2163241"/>
              <a:ext cx="50294" cy="8382"/>
            </a:xfrm>
            <a:custGeom>
              <a:avLst/>
              <a:gdLst>
                <a:gd name="connsiteX0" fmla="*/ 47081 w 50294"/>
                <a:gd name="connsiteY0" fmla="*/ 8243 h 8382"/>
                <a:gd name="connsiteX1" fmla="*/ 3772 w 50294"/>
                <a:gd name="connsiteY1" fmla="*/ 8243 h 8382"/>
                <a:gd name="connsiteX2" fmla="*/ 2096 w 50294"/>
                <a:gd name="connsiteY2" fmla="*/ 5169 h 8382"/>
                <a:gd name="connsiteX3" fmla="*/ 2096 w 50294"/>
                <a:gd name="connsiteY3" fmla="*/ 5169 h 8382"/>
                <a:gd name="connsiteX4" fmla="*/ 3772 w 50294"/>
                <a:gd name="connsiteY4" fmla="*/ 2096 h 8382"/>
                <a:gd name="connsiteX5" fmla="*/ 47081 w 50294"/>
                <a:gd name="connsiteY5" fmla="*/ 2096 h 8382"/>
                <a:gd name="connsiteX6" fmla="*/ 48757 w 50294"/>
                <a:gd name="connsiteY6" fmla="*/ 5169 h 8382"/>
                <a:gd name="connsiteX7" fmla="*/ 48757 w 50294"/>
                <a:gd name="connsiteY7" fmla="*/ 5169 h 8382"/>
                <a:gd name="connsiteX8" fmla="*/ 47081 w 50294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94" h="8382">
                  <a:moveTo>
                    <a:pt x="47081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7081" y="2096"/>
                  </a:lnTo>
                  <a:cubicBezTo>
                    <a:pt x="47919" y="2096"/>
                    <a:pt x="48757" y="3493"/>
                    <a:pt x="48757" y="5169"/>
                  </a:cubicBezTo>
                  <a:lnTo>
                    <a:pt x="48757" y="5169"/>
                  </a:lnTo>
                  <a:cubicBezTo>
                    <a:pt x="48478" y="6846"/>
                    <a:pt x="47919" y="8243"/>
                    <a:pt x="47081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5" name="Forma libre 84">
              <a:extLst>
                <a:ext uri="{FF2B5EF4-FFF2-40B4-BE49-F238E27FC236}">
                  <a16:creationId xmlns:a16="http://schemas.microsoft.com/office/drawing/2014/main" id="{F722ECF2-7DB1-99D9-80C7-B2A74D604895}"/>
                </a:ext>
              </a:extLst>
            </p:cNvPr>
            <p:cNvSpPr/>
            <p:nvPr/>
          </p:nvSpPr>
          <p:spPr>
            <a:xfrm>
              <a:off x="2096869" y="2227506"/>
              <a:ext cx="100588" cy="8382"/>
            </a:xfrm>
            <a:custGeom>
              <a:avLst/>
              <a:gdLst>
                <a:gd name="connsiteX0" fmla="*/ 97934 w 100588"/>
                <a:gd name="connsiteY0" fmla="*/ 8243 h 8382"/>
                <a:gd name="connsiteX1" fmla="*/ 3772 w 100588"/>
                <a:gd name="connsiteY1" fmla="*/ 8243 h 8382"/>
                <a:gd name="connsiteX2" fmla="*/ 2096 w 100588"/>
                <a:gd name="connsiteY2" fmla="*/ 5169 h 8382"/>
                <a:gd name="connsiteX3" fmla="*/ 2096 w 100588"/>
                <a:gd name="connsiteY3" fmla="*/ 5169 h 8382"/>
                <a:gd name="connsiteX4" fmla="*/ 3772 w 100588"/>
                <a:gd name="connsiteY4" fmla="*/ 2096 h 8382"/>
                <a:gd name="connsiteX5" fmla="*/ 97934 w 100588"/>
                <a:gd name="connsiteY5" fmla="*/ 2096 h 8382"/>
                <a:gd name="connsiteX6" fmla="*/ 99610 w 100588"/>
                <a:gd name="connsiteY6" fmla="*/ 5169 h 8382"/>
                <a:gd name="connsiteX7" fmla="*/ 99610 w 100588"/>
                <a:gd name="connsiteY7" fmla="*/ 5169 h 8382"/>
                <a:gd name="connsiteX8" fmla="*/ 97934 w 100588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88" h="8382">
                  <a:moveTo>
                    <a:pt x="97934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97934" y="2096"/>
                  </a:lnTo>
                  <a:cubicBezTo>
                    <a:pt x="98772" y="2096"/>
                    <a:pt x="99610" y="3493"/>
                    <a:pt x="99610" y="5169"/>
                  </a:cubicBezTo>
                  <a:lnTo>
                    <a:pt x="99610" y="5169"/>
                  </a:lnTo>
                  <a:cubicBezTo>
                    <a:pt x="99610" y="6566"/>
                    <a:pt x="98772" y="8243"/>
                    <a:pt x="97934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6" name="Forma libre 85">
              <a:extLst>
                <a:ext uri="{FF2B5EF4-FFF2-40B4-BE49-F238E27FC236}">
                  <a16:creationId xmlns:a16="http://schemas.microsoft.com/office/drawing/2014/main" id="{7C79EA0B-271D-6CE5-93FA-53C5738F2993}"/>
                </a:ext>
              </a:extLst>
            </p:cNvPr>
            <p:cNvSpPr/>
            <p:nvPr/>
          </p:nvSpPr>
          <p:spPr>
            <a:xfrm>
              <a:off x="2072560" y="2240638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EB5C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7" name="Forma libre 86">
              <a:extLst>
                <a:ext uri="{FF2B5EF4-FFF2-40B4-BE49-F238E27FC236}">
                  <a16:creationId xmlns:a16="http://schemas.microsoft.com/office/drawing/2014/main" id="{E19AAEFE-F068-5DAE-6C84-0A171ED10854}"/>
                </a:ext>
              </a:extLst>
            </p:cNvPr>
            <p:cNvSpPr/>
            <p:nvPr/>
          </p:nvSpPr>
          <p:spPr>
            <a:xfrm>
              <a:off x="2096869" y="2240638"/>
              <a:ext cx="36323" cy="8382"/>
            </a:xfrm>
            <a:custGeom>
              <a:avLst/>
              <a:gdLst>
                <a:gd name="connsiteX0" fmla="*/ 33948 w 36323"/>
                <a:gd name="connsiteY0" fmla="*/ 8243 h 8382"/>
                <a:gd name="connsiteX1" fmla="*/ 3772 w 36323"/>
                <a:gd name="connsiteY1" fmla="*/ 8243 h 8382"/>
                <a:gd name="connsiteX2" fmla="*/ 2096 w 36323"/>
                <a:gd name="connsiteY2" fmla="*/ 5169 h 8382"/>
                <a:gd name="connsiteX3" fmla="*/ 2096 w 36323"/>
                <a:gd name="connsiteY3" fmla="*/ 5169 h 8382"/>
                <a:gd name="connsiteX4" fmla="*/ 3772 w 36323"/>
                <a:gd name="connsiteY4" fmla="*/ 2096 h 8382"/>
                <a:gd name="connsiteX5" fmla="*/ 33948 w 36323"/>
                <a:gd name="connsiteY5" fmla="*/ 2096 h 8382"/>
                <a:gd name="connsiteX6" fmla="*/ 35625 w 36323"/>
                <a:gd name="connsiteY6" fmla="*/ 5169 h 8382"/>
                <a:gd name="connsiteX7" fmla="*/ 35625 w 36323"/>
                <a:gd name="connsiteY7" fmla="*/ 5169 h 8382"/>
                <a:gd name="connsiteX8" fmla="*/ 33948 w 36323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23" h="8382">
                  <a:moveTo>
                    <a:pt x="33948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33948" y="2096"/>
                  </a:lnTo>
                  <a:cubicBezTo>
                    <a:pt x="34787" y="2096"/>
                    <a:pt x="35625" y="3493"/>
                    <a:pt x="35625" y="5169"/>
                  </a:cubicBezTo>
                  <a:lnTo>
                    <a:pt x="35625" y="5169"/>
                  </a:lnTo>
                  <a:cubicBezTo>
                    <a:pt x="35345" y="6846"/>
                    <a:pt x="34787" y="8243"/>
                    <a:pt x="33948" y="8243"/>
                  </a:cubicBezTo>
                  <a:close/>
                </a:path>
              </a:pathLst>
            </a:custGeom>
            <a:solidFill>
              <a:srgbClr val="3EC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8" name="Forma libre 87">
              <a:extLst>
                <a:ext uri="{FF2B5EF4-FFF2-40B4-BE49-F238E27FC236}">
                  <a16:creationId xmlns:a16="http://schemas.microsoft.com/office/drawing/2014/main" id="{E1B950FF-6E37-843F-09E1-0A8C2C152776}"/>
                </a:ext>
              </a:extLst>
            </p:cNvPr>
            <p:cNvSpPr/>
            <p:nvPr/>
          </p:nvSpPr>
          <p:spPr>
            <a:xfrm>
              <a:off x="2133192" y="2240638"/>
              <a:ext cx="50294" cy="8382"/>
            </a:xfrm>
            <a:custGeom>
              <a:avLst/>
              <a:gdLst>
                <a:gd name="connsiteX0" fmla="*/ 47081 w 50294"/>
                <a:gd name="connsiteY0" fmla="*/ 8243 h 8382"/>
                <a:gd name="connsiteX1" fmla="*/ 3772 w 50294"/>
                <a:gd name="connsiteY1" fmla="*/ 8243 h 8382"/>
                <a:gd name="connsiteX2" fmla="*/ 2096 w 50294"/>
                <a:gd name="connsiteY2" fmla="*/ 5169 h 8382"/>
                <a:gd name="connsiteX3" fmla="*/ 2096 w 50294"/>
                <a:gd name="connsiteY3" fmla="*/ 5169 h 8382"/>
                <a:gd name="connsiteX4" fmla="*/ 3772 w 50294"/>
                <a:gd name="connsiteY4" fmla="*/ 2096 h 8382"/>
                <a:gd name="connsiteX5" fmla="*/ 47081 w 50294"/>
                <a:gd name="connsiteY5" fmla="*/ 2096 h 8382"/>
                <a:gd name="connsiteX6" fmla="*/ 48757 w 50294"/>
                <a:gd name="connsiteY6" fmla="*/ 5169 h 8382"/>
                <a:gd name="connsiteX7" fmla="*/ 48757 w 50294"/>
                <a:gd name="connsiteY7" fmla="*/ 5169 h 8382"/>
                <a:gd name="connsiteX8" fmla="*/ 47081 w 50294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94" h="8382">
                  <a:moveTo>
                    <a:pt x="47081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7081" y="2096"/>
                  </a:lnTo>
                  <a:cubicBezTo>
                    <a:pt x="47919" y="2096"/>
                    <a:pt x="48757" y="3493"/>
                    <a:pt x="48757" y="5169"/>
                  </a:cubicBezTo>
                  <a:lnTo>
                    <a:pt x="48757" y="5169"/>
                  </a:lnTo>
                  <a:cubicBezTo>
                    <a:pt x="48478" y="6846"/>
                    <a:pt x="47919" y="8243"/>
                    <a:pt x="47081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9" name="Forma libre 88">
              <a:extLst>
                <a:ext uri="{FF2B5EF4-FFF2-40B4-BE49-F238E27FC236}">
                  <a16:creationId xmlns:a16="http://schemas.microsoft.com/office/drawing/2014/main" id="{840039F5-E9BC-AF1B-D544-C4955C6D955F}"/>
                </a:ext>
              </a:extLst>
            </p:cNvPr>
            <p:cNvSpPr/>
            <p:nvPr/>
          </p:nvSpPr>
          <p:spPr>
            <a:xfrm>
              <a:off x="2072560" y="2176373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EB5C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0" name="Forma libre 89">
              <a:extLst>
                <a:ext uri="{FF2B5EF4-FFF2-40B4-BE49-F238E27FC236}">
                  <a16:creationId xmlns:a16="http://schemas.microsoft.com/office/drawing/2014/main" id="{CBE583E6-C72C-6574-473D-2A0E14474522}"/>
                </a:ext>
              </a:extLst>
            </p:cNvPr>
            <p:cNvSpPr/>
            <p:nvPr/>
          </p:nvSpPr>
          <p:spPr>
            <a:xfrm>
              <a:off x="2096869" y="2176094"/>
              <a:ext cx="89412" cy="8382"/>
            </a:xfrm>
            <a:custGeom>
              <a:avLst/>
              <a:gdLst>
                <a:gd name="connsiteX0" fmla="*/ 88992 w 89411"/>
                <a:gd name="connsiteY0" fmla="*/ 8522 h 8382"/>
                <a:gd name="connsiteX1" fmla="*/ 2934 w 89411"/>
                <a:gd name="connsiteY1" fmla="*/ 8522 h 8382"/>
                <a:gd name="connsiteX2" fmla="*/ 2096 w 89411"/>
                <a:gd name="connsiteY2" fmla="*/ 7684 h 8382"/>
                <a:gd name="connsiteX3" fmla="*/ 2096 w 89411"/>
                <a:gd name="connsiteY3" fmla="*/ 2934 h 8382"/>
                <a:gd name="connsiteX4" fmla="*/ 2934 w 89411"/>
                <a:gd name="connsiteY4" fmla="*/ 2096 h 8382"/>
                <a:gd name="connsiteX5" fmla="*/ 88992 w 89411"/>
                <a:gd name="connsiteY5" fmla="*/ 2096 h 8382"/>
                <a:gd name="connsiteX6" fmla="*/ 89831 w 89411"/>
                <a:gd name="connsiteY6" fmla="*/ 2934 h 8382"/>
                <a:gd name="connsiteX7" fmla="*/ 89831 w 89411"/>
                <a:gd name="connsiteY7" fmla="*/ 7684 h 8382"/>
                <a:gd name="connsiteX8" fmla="*/ 88992 w 89411"/>
                <a:gd name="connsiteY8" fmla="*/ 852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411" h="8382">
                  <a:moveTo>
                    <a:pt x="88992" y="8522"/>
                  </a:moveTo>
                  <a:lnTo>
                    <a:pt x="2934" y="8522"/>
                  </a:lnTo>
                  <a:cubicBezTo>
                    <a:pt x="2654" y="8522"/>
                    <a:pt x="2096" y="8243"/>
                    <a:pt x="2096" y="7684"/>
                  </a:cubicBezTo>
                  <a:lnTo>
                    <a:pt x="2096" y="2934"/>
                  </a:lnTo>
                  <a:cubicBezTo>
                    <a:pt x="2096" y="2654"/>
                    <a:pt x="2375" y="2096"/>
                    <a:pt x="2934" y="2096"/>
                  </a:cubicBezTo>
                  <a:lnTo>
                    <a:pt x="88992" y="2096"/>
                  </a:lnTo>
                  <a:cubicBezTo>
                    <a:pt x="89272" y="2096"/>
                    <a:pt x="89831" y="2375"/>
                    <a:pt x="89831" y="2934"/>
                  </a:cubicBezTo>
                  <a:lnTo>
                    <a:pt x="89831" y="7684"/>
                  </a:lnTo>
                  <a:cubicBezTo>
                    <a:pt x="89831" y="8243"/>
                    <a:pt x="89551" y="8522"/>
                    <a:pt x="88992" y="8522"/>
                  </a:cubicBezTo>
                  <a:close/>
                </a:path>
              </a:pathLst>
            </a:custGeom>
            <a:solidFill>
              <a:srgbClr val="EB5C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1" name="Forma libre 90">
              <a:extLst>
                <a:ext uri="{FF2B5EF4-FFF2-40B4-BE49-F238E27FC236}">
                  <a16:creationId xmlns:a16="http://schemas.microsoft.com/office/drawing/2014/main" id="{D522DFCA-969F-8889-F7A0-092B403850C1}"/>
                </a:ext>
              </a:extLst>
            </p:cNvPr>
            <p:cNvSpPr/>
            <p:nvPr/>
          </p:nvSpPr>
          <p:spPr>
            <a:xfrm>
              <a:off x="2072560" y="2189506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2" name="Forma libre 91">
              <a:extLst>
                <a:ext uri="{FF2B5EF4-FFF2-40B4-BE49-F238E27FC236}">
                  <a16:creationId xmlns:a16="http://schemas.microsoft.com/office/drawing/2014/main" id="{44427FBA-3DE1-2DA8-8C71-D3B2CA2CC0A8}"/>
                </a:ext>
              </a:extLst>
            </p:cNvPr>
            <p:cNvSpPr/>
            <p:nvPr/>
          </p:nvSpPr>
          <p:spPr>
            <a:xfrm>
              <a:off x="2096869" y="2189506"/>
              <a:ext cx="44706" cy="8382"/>
            </a:xfrm>
            <a:custGeom>
              <a:avLst/>
              <a:gdLst>
                <a:gd name="connsiteX0" fmla="*/ 42890 w 44705"/>
                <a:gd name="connsiteY0" fmla="*/ 8243 h 8382"/>
                <a:gd name="connsiteX1" fmla="*/ 3772 w 44705"/>
                <a:gd name="connsiteY1" fmla="*/ 8243 h 8382"/>
                <a:gd name="connsiteX2" fmla="*/ 2096 w 44705"/>
                <a:gd name="connsiteY2" fmla="*/ 5169 h 8382"/>
                <a:gd name="connsiteX3" fmla="*/ 2096 w 44705"/>
                <a:gd name="connsiteY3" fmla="*/ 5169 h 8382"/>
                <a:gd name="connsiteX4" fmla="*/ 3772 w 44705"/>
                <a:gd name="connsiteY4" fmla="*/ 2096 h 8382"/>
                <a:gd name="connsiteX5" fmla="*/ 42890 w 44705"/>
                <a:gd name="connsiteY5" fmla="*/ 2096 h 8382"/>
                <a:gd name="connsiteX6" fmla="*/ 44566 w 44705"/>
                <a:gd name="connsiteY6" fmla="*/ 5169 h 8382"/>
                <a:gd name="connsiteX7" fmla="*/ 44566 w 44705"/>
                <a:gd name="connsiteY7" fmla="*/ 5169 h 8382"/>
                <a:gd name="connsiteX8" fmla="*/ 42890 w 44705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05" h="8382">
                  <a:moveTo>
                    <a:pt x="4289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2890" y="2096"/>
                  </a:lnTo>
                  <a:cubicBezTo>
                    <a:pt x="43728" y="2096"/>
                    <a:pt x="44566" y="3493"/>
                    <a:pt x="44566" y="5169"/>
                  </a:cubicBezTo>
                  <a:lnTo>
                    <a:pt x="44566" y="5169"/>
                  </a:lnTo>
                  <a:cubicBezTo>
                    <a:pt x="44566" y="6846"/>
                    <a:pt x="43728" y="8243"/>
                    <a:pt x="42890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3" name="Forma libre 92">
              <a:extLst>
                <a:ext uri="{FF2B5EF4-FFF2-40B4-BE49-F238E27FC236}">
                  <a16:creationId xmlns:a16="http://schemas.microsoft.com/office/drawing/2014/main" id="{ABC90209-1442-0D6A-9C41-B4C925DE7DA4}"/>
                </a:ext>
              </a:extLst>
            </p:cNvPr>
            <p:cNvSpPr/>
            <p:nvPr/>
          </p:nvSpPr>
          <p:spPr>
            <a:xfrm>
              <a:off x="2141295" y="2189506"/>
              <a:ext cx="22353" cy="8382"/>
            </a:xfrm>
            <a:custGeom>
              <a:avLst/>
              <a:gdLst>
                <a:gd name="connsiteX0" fmla="*/ 19140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19140 w 22352"/>
                <a:gd name="connsiteY5" fmla="*/ 2096 h 8382"/>
                <a:gd name="connsiteX6" fmla="*/ 20816 w 22352"/>
                <a:gd name="connsiteY6" fmla="*/ 5169 h 8382"/>
                <a:gd name="connsiteX7" fmla="*/ 20816 w 22352"/>
                <a:gd name="connsiteY7" fmla="*/ 5169 h 8382"/>
                <a:gd name="connsiteX8" fmla="*/ 19140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1914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9140" y="2096"/>
                  </a:lnTo>
                  <a:cubicBezTo>
                    <a:pt x="19978" y="2096"/>
                    <a:pt x="20816" y="3493"/>
                    <a:pt x="20816" y="5169"/>
                  </a:cubicBezTo>
                  <a:lnTo>
                    <a:pt x="20816" y="5169"/>
                  </a:lnTo>
                  <a:cubicBezTo>
                    <a:pt x="20816" y="6846"/>
                    <a:pt x="19978" y="8243"/>
                    <a:pt x="19140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4" name="Forma libre 93">
              <a:extLst>
                <a:ext uri="{FF2B5EF4-FFF2-40B4-BE49-F238E27FC236}">
                  <a16:creationId xmlns:a16="http://schemas.microsoft.com/office/drawing/2014/main" id="{FDD42728-DA02-88CC-738A-1377D2664FEB}"/>
                </a:ext>
              </a:extLst>
            </p:cNvPr>
            <p:cNvSpPr/>
            <p:nvPr/>
          </p:nvSpPr>
          <p:spPr>
            <a:xfrm>
              <a:off x="2072560" y="2202359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5" name="Forma libre 94">
              <a:extLst>
                <a:ext uri="{FF2B5EF4-FFF2-40B4-BE49-F238E27FC236}">
                  <a16:creationId xmlns:a16="http://schemas.microsoft.com/office/drawing/2014/main" id="{AF4B0440-78AE-179C-586E-08818980EA40}"/>
                </a:ext>
              </a:extLst>
            </p:cNvPr>
            <p:cNvSpPr/>
            <p:nvPr/>
          </p:nvSpPr>
          <p:spPr>
            <a:xfrm>
              <a:off x="2096869" y="2202079"/>
              <a:ext cx="114559" cy="8382"/>
            </a:xfrm>
            <a:custGeom>
              <a:avLst/>
              <a:gdLst>
                <a:gd name="connsiteX0" fmla="*/ 111625 w 114558"/>
                <a:gd name="connsiteY0" fmla="*/ 8522 h 8382"/>
                <a:gd name="connsiteX1" fmla="*/ 2934 w 114558"/>
                <a:gd name="connsiteY1" fmla="*/ 8522 h 8382"/>
                <a:gd name="connsiteX2" fmla="*/ 2096 w 114558"/>
                <a:gd name="connsiteY2" fmla="*/ 7684 h 8382"/>
                <a:gd name="connsiteX3" fmla="*/ 2096 w 114558"/>
                <a:gd name="connsiteY3" fmla="*/ 2934 h 8382"/>
                <a:gd name="connsiteX4" fmla="*/ 2934 w 114558"/>
                <a:gd name="connsiteY4" fmla="*/ 2096 h 8382"/>
                <a:gd name="connsiteX5" fmla="*/ 111625 w 114558"/>
                <a:gd name="connsiteY5" fmla="*/ 2096 h 8382"/>
                <a:gd name="connsiteX6" fmla="*/ 112463 w 114558"/>
                <a:gd name="connsiteY6" fmla="*/ 2934 h 8382"/>
                <a:gd name="connsiteX7" fmla="*/ 112463 w 114558"/>
                <a:gd name="connsiteY7" fmla="*/ 7684 h 8382"/>
                <a:gd name="connsiteX8" fmla="*/ 111625 w 114558"/>
                <a:gd name="connsiteY8" fmla="*/ 852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558" h="8382">
                  <a:moveTo>
                    <a:pt x="111625" y="8522"/>
                  </a:moveTo>
                  <a:lnTo>
                    <a:pt x="2934" y="8522"/>
                  </a:lnTo>
                  <a:cubicBezTo>
                    <a:pt x="2375" y="8522"/>
                    <a:pt x="2096" y="8243"/>
                    <a:pt x="2096" y="7684"/>
                  </a:cubicBezTo>
                  <a:lnTo>
                    <a:pt x="2096" y="2934"/>
                  </a:lnTo>
                  <a:cubicBezTo>
                    <a:pt x="2096" y="2375"/>
                    <a:pt x="2375" y="2096"/>
                    <a:pt x="2934" y="2096"/>
                  </a:cubicBezTo>
                  <a:lnTo>
                    <a:pt x="111625" y="2096"/>
                  </a:lnTo>
                  <a:cubicBezTo>
                    <a:pt x="112184" y="2096"/>
                    <a:pt x="112463" y="2375"/>
                    <a:pt x="112463" y="2934"/>
                  </a:cubicBezTo>
                  <a:lnTo>
                    <a:pt x="112463" y="7684"/>
                  </a:lnTo>
                  <a:cubicBezTo>
                    <a:pt x="112463" y="8243"/>
                    <a:pt x="112184" y="8522"/>
                    <a:pt x="111625" y="8522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6" name="Forma libre 95">
              <a:extLst>
                <a:ext uri="{FF2B5EF4-FFF2-40B4-BE49-F238E27FC236}">
                  <a16:creationId xmlns:a16="http://schemas.microsoft.com/office/drawing/2014/main" id="{8CFE009C-985C-B379-C5BB-69930B89BB05}"/>
                </a:ext>
              </a:extLst>
            </p:cNvPr>
            <p:cNvSpPr/>
            <p:nvPr/>
          </p:nvSpPr>
          <p:spPr>
            <a:xfrm>
              <a:off x="2072560" y="2252653"/>
              <a:ext cx="22353" cy="8382"/>
            </a:xfrm>
            <a:custGeom>
              <a:avLst/>
              <a:gdLst>
                <a:gd name="connsiteX0" fmla="*/ 20257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20257 w 22352"/>
                <a:gd name="connsiteY5" fmla="*/ 2096 h 8382"/>
                <a:gd name="connsiteX6" fmla="*/ 21934 w 22352"/>
                <a:gd name="connsiteY6" fmla="*/ 5169 h 8382"/>
                <a:gd name="connsiteX7" fmla="*/ 21934 w 22352"/>
                <a:gd name="connsiteY7" fmla="*/ 5169 h 8382"/>
                <a:gd name="connsiteX8" fmla="*/ 20257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20257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20257" y="2096"/>
                  </a:lnTo>
                  <a:cubicBezTo>
                    <a:pt x="21096" y="2096"/>
                    <a:pt x="21934" y="3493"/>
                    <a:pt x="21934" y="5169"/>
                  </a:cubicBezTo>
                  <a:lnTo>
                    <a:pt x="21934" y="5169"/>
                  </a:lnTo>
                  <a:cubicBezTo>
                    <a:pt x="21934" y="6846"/>
                    <a:pt x="21096" y="8243"/>
                    <a:pt x="20257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7" name="Forma libre 96">
              <a:extLst>
                <a:ext uri="{FF2B5EF4-FFF2-40B4-BE49-F238E27FC236}">
                  <a16:creationId xmlns:a16="http://schemas.microsoft.com/office/drawing/2014/main" id="{6C24CF7B-D362-550D-9CBF-B7648EF81110}"/>
                </a:ext>
              </a:extLst>
            </p:cNvPr>
            <p:cNvSpPr/>
            <p:nvPr/>
          </p:nvSpPr>
          <p:spPr>
            <a:xfrm>
              <a:off x="2162530" y="2252653"/>
              <a:ext cx="58676" cy="8382"/>
            </a:xfrm>
            <a:custGeom>
              <a:avLst/>
              <a:gdLst>
                <a:gd name="connsiteX0" fmla="*/ 55743 w 58676"/>
                <a:gd name="connsiteY0" fmla="*/ 8243 h 8382"/>
                <a:gd name="connsiteX1" fmla="*/ 3772 w 58676"/>
                <a:gd name="connsiteY1" fmla="*/ 8243 h 8382"/>
                <a:gd name="connsiteX2" fmla="*/ 2096 w 58676"/>
                <a:gd name="connsiteY2" fmla="*/ 5169 h 8382"/>
                <a:gd name="connsiteX3" fmla="*/ 2096 w 58676"/>
                <a:gd name="connsiteY3" fmla="*/ 5169 h 8382"/>
                <a:gd name="connsiteX4" fmla="*/ 3772 w 58676"/>
                <a:gd name="connsiteY4" fmla="*/ 2096 h 8382"/>
                <a:gd name="connsiteX5" fmla="*/ 55743 w 58676"/>
                <a:gd name="connsiteY5" fmla="*/ 2096 h 8382"/>
                <a:gd name="connsiteX6" fmla="*/ 57419 w 58676"/>
                <a:gd name="connsiteY6" fmla="*/ 5169 h 8382"/>
                <a:gd name="connsiteX7" fmla="*/ 57419 w 58676"/>
                <a:gd name="connsiteY7" fmla="*/ 5169 h 8382"/>
                <a:gd name="connsiteX8" fmla="*/ 55743 w 58676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76" h="8382">
                  <a:moveTo>
                    <a:pt x="55743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55743" y="2096"/>
                  </a:lnTo>
                  <a:cubicBezTo>
                    <a:pt x="56581" y="2096"/>
                    <a:pt x="57419" y="3493"/>
                    <a:pt x="57419" y="5169"/>
                  </a:cubicBezTo>
                  <a:lnTo>
                    <a:pt x="57419" y="5169"/>
                  </a:lnTo>
                  <a:cubicBezTo>
                    <a:pt x="57140" y="6846"/>
                    <a:pt x="56581" y="8243"/>
                    <a:pt x="55743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8" name="Forma libre 97">
              <a:extLst>
                <a:ext uri="{FF2B5EF4-FFF2-40B4-BE49-F238E27FC236}">
                  <a16:creationId xmlns:a16="http://schemas.microsoft.com/office/drawing/2014/main" id="{D4241984-8FCE-FCB3-7237-85AE81836BC9}"/>
                </a:ext>
              </a:extLst>
            </p:cNvPr>
            <p:cNvSpPr/>
            <p:nvPr/>
          </p:nvSpPr>
          <p:spPr>
            <a:xfrm>
              <a:off x="2096869" y="2252653"/>
              <a:ext cx="44706" cy="8382"/>
            </a:xfrm>
            <a:custGeom>
              <a:avLst/>
              <a:gdLst>
                <a:gd name="connsiteX0" fmla="*/ 42890 w 44705"/>
                <a:gd name="connsiteY0" fmla="*/ 8243 h 8382"/>
                <a:gd name="connsiteX1" fmla="*/ 3772 w 44705"/>
                <a:gd name="connsiteY1" fmla="*/ 8243 h 8382"/>
                <a:gd name="connsiteX2" fmla="*/ 2096 w 44705"/>
                <a:gd name="connsiteY2" fmla="*/ 5169 h 8382"/>
                <a:gd name="connsiteX3" fmla="*/ 2096 w 44705"/>
                <a:gd name="connsiteY3" fmla="*/ 5169 h 8382"/>
                <a:gd name="connsiteX4" fmla="*/ 3772 w 44705"/>
                <a:gd name="connsiteY4" fmla="*/ 2096 h 8382"/>
                <a:gd name="connsiteX5" fmla="*/ 42890 w 44705"/>
                <a:gd name="connsiteY5" fmla="*/ 2096 h 8382"/>
                <a:gd name="connsiteX6" fmla="*/ 44566 w 44705"/>
                <a:gd name="connsiteY6" fmla="*/ 5169 h 8382"/>
                <a:gd name="connsiteX7" fmla="*/ 44566 w 44705"/>
                <a:gd name="connsiteY7" fmla="*/ 5169 h 8382"/>
                <a:gd name="connsiteX8" fmla="*/ 42890 w 44705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05" h="8382">
                  <a:moveTo>
                    <a:pt x="4289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2890" y="2096"/>
                  </a:lnTo>
                  <a:cubicBezTo>
                    <a:pt x="43728" y="2096"/>
                    <a:pt x="44566" y="3493"/>
                    <a:pt x="44566" y="5169"/>
                  </a:cubicBezTo>
                  <a:lnTo>
                    <a:pt x="44566" y="5169"/>
                  </a:lnTo>
                  <a:cubicBezTo>
                    <a:pt x="44566" y="6846"/>
                    <a:pt x="43728" y="8243"/>
                    <a:pt x="42890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9" name="Forma libre 98">
              <a:extLst>
                <a:ext uri="{FF2B5EF4-FFF2-40B4-BE49-F238E27FC236}">
                  <a16:creationId xmlns:a16="http://schemas.microsoft.com/office/drawing/2014/main" id="{91408AA3-3419-6376-6E0E-C73A8B42DF5D}"/>
                </a:ext>
              </a:extLst>
            </p:cNvPr>
            <p:cNvSpPr/>
            <p:nvPr/>
          </p:nvSpPr>
          <p:spPr>
            <a:xfrm>
              <a:off x="2141295" y="2252653"/>
              <a:ext cx="22353" cy="8382"/>
            </a:xfrm>
            <a:custGeom>
              <a:avLst/>
              <a:gdLst>
                <a:gd name="connsiteX0" fmla="*/ 19140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19140 w 22352"/>
                <a:gd name="connsiteY5" fmla="*/ 2096 h 8382"/>
                <a:gd name="connsiteX6" fmla="*/ 20816 w 22352"/>
                <a:gd name="connsiteY6" fmla="*/ 5169 h 8382"/>
                <a:gd name="connsiteX7" fmla="*/ 20816 w 22352"/>
                <a:gd name="connsiteY7" fmla="*/ 5169 h 8382"/>
                <a:gd name="connsiteX8" fmla="*/ 19140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1914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9140" y="2096"/>
                  </a:lnTo>
                  <a:cubicBezTo>
                    <a:pt x="19978" y="2096"/>
                    <a:pt x="20816" y="3493"/>
                    <a:pt x="20816" y="5169"/>
                  </a:cubicBezTo>
                  <a:lnTo>
                    <a:pt x="20816" y="5169"/>
                  </a:lnTo>
                  <a:cubicBezTo>
                    <a:pt x="20816" y="6846"/>
                    <a:pt x="19978" y="8243"/>
                    <a:pt x="19140" y="8243"/>
                  </a:cubicBezTo>
                  <a:close/>
                </a:path>
              </a:pathLst>
            </a:custGeom>
            <a:solidFill>
              <a:srgbClr val="E4E9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0" name="Forma libre 99">
              <a:extLst>
                <a:ext uri="{FF2B5EF4-FFF2-40B4-BE49-F238E27FC236}">
                  <a16:creationId xmlns:a16="http://schemas.microsoft.com/office/drawing/2014/main" id="{03BD5DC1-9C54-7709-46A7-45F0CA59CE41}"/>
                </a:ext>
              </a:extLst>
            </p:cNvPr>
            <p:cNvSpPr/>
            <p:nvPr/>
          </p:nvSpPr>
          <p:spPr>
            <a:xfrm>
              <a:off x="2097148" y="2265506"/>
              <a:ext cx="75441" cy="8382"/>
            </a:xfrm>
            <a:custGeom>
              <a:avLst/>
              <a:gdLst>
                <a:gd name="connsiteX0" fmla="*/ 74184 w 75441"/>
                <a:gd name="connsiteY0" fmla="*/ 8243 h 8382"/>
                <a:gd name="connsiteX1" fmla="*/ 2654 w 75441"/>
                <a:gd name="connsiteY1" fmla="*/ 8243 h 8382"/>
                <a:gd name="connsiteX2" fmla="*/ 2096 w 75441"/>
                <a:gd name="connsiteY2" fmla="*/ 7684 h 8382"/>
                <a:gd name="connsiteX3" fmla="*/ 2096 w 75441"/>
                <a:gd name="connsiteY3" fmla="*/ 2654 h 8382"/>
                <a:gd name="connsiteX4" fmla="*/ 2654 w 75441"/>
                <a:gd name="connsiteY4" fmla="*/ 2096 h 8382"/>
                <a:gd name="connsiteX5" fmla="*/ 74184 w 75441"/>
                <a:gd name="connsiteY5" fmla="*/ 2096 h 8382"/>
                <a:gd name="connsiteX6" fmla="*/ 74742 w 75441"/>
                <a:gd name="connsiteY6" fmla="*/ 2654 h 8382"/>
                <a:gd name="connsiteX7" fmla="*/ 74742 w 75441"/>
                <a:gd name="connsiteY7" fmla="*/ 7684 h 8382"/>
                <a:gd name="connsiteX8" fmla="*/ 74184 w 75441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441" h="8382">
                  <a:moveTo>
                    <a:pt x="74184" y="8243"/>
                  </a:moveTo>
                  <a:lnTo>
                    <a:pt x="2654" y="8243"/>
                  </a:lnTo>
                  <a:cubicBezTo>
                    <a:pt x="2375" y="8243"/>
                    <a:pt x="2096" y="7963"/>
                    <a:pt x="2096" y="7684"/>
                  </a:cubicBezTo>
                  <a:lnTo>
                    <a:pt x="2096" y="2654"/>
                  </a:lnTo>
                  <a:cubicBezTo>
                    <a:pt x="2096" y="2375"/>
                    <a:pt x="2375" y="2096"/>
                    <a:pt x="2654" y="2096"/>
                  </a:cubicBezTo>
                  <a:lnTo>
                    <a:pt x="74184" y="2096"/>
                  </a:lnTo>
                  <a:cubicBezTo>
                    <a:pt x="74463" y="2096"/>
                    <a:pt x="74742" y="2375"/>
                    <a:pt x="74742" y="2654"/>
                  </a:cubicBezTo>
                  <a:lnTo>
                    <a:pt x="74742" y="7684"/>
                  </a:lnTo>
                  <a:cubicBezTo>
                    <a:pt x="74742" y="7963"/>
                    <a:pt x="74463" y="8243"/>
                    <a:pt x="74184" y="8243"/>
                  </a:cubicBezTo>
                  <a:close/>
                </a:path>
              </a:pathLst>
            </a:custGeom>
            <a:solidFill>
              <a:srgbClr val="FCC2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1" name="Forma libre 100">
              <a:extLst>
                <a:ext uri="{FF2B5EF4-FFF2-40B4-BE49-F238E27FC236}">
                  <a16:creationId xmlns:a16="http://schemas.microsoft.com/office/drawing/2014/main" id="{5600DEA0-0A1B-C70D-9F5B-414B31B7EB75}"/>
                </a:ext>
              </a:extLst>
            </p:cNvPr>
            <p:cNvSpPr/>
            <p:nvPr/>
          </p:nvSpPr>
          <p:spPr>
            <a:xfrm>
              <a:off x="2162530" y="2215212"/>
              <a:ext cx="53088" cy="8382"/>
            </a:xfrm>
            <a:custGeom>
              <a:avLst/>
              <a:gdLst>
                <a:gd name="connsiteX0" fmla="*/ 52110 w 53088"/>
                <a:gd name="connsiteY0" fmla="*/ 8522 h 8382"/>
                <a:gd name="connsiteX1" fmla="*/ 2934 w 53088"/>
                <a:gd name="connsiteY1" fmla="*/ 8522 h 8382"/>
                <a:gd name="connsiteX2" fmla="*/ 2096 w 53088"/>
                <a:gd name="connsiteY2" fmla="*/ 7684 h 8382"/>
                <a:gd name="connsiteX3" fmla="*/ 2096 w 53088"/>
                <a:gd name="connsiteY3" fmla="*/ 2934 h 8382"/>
                <a:gd name="connsiteX4" fmla="*/ 2934 w 53088"/>
                <a:gd name="connsiteY4" fmla="*/ 2096 h 8382"/>
                <a:gd name="connsiteX5" fmla="*/ 52110 w 53088"/>
                <a:gd name="connsiteY5" fmla="*/ 2096 h 8382"/>
                <a:gd name="connsiteX6" fmla="*/ 52948 w 53088"/>
                <a:gd name="connsiteY6" fmla="*/ 2934 h 8382"/>
                <a:gd name="connsiteX7" fmla="*/ 52948 w 53088"/>
                <a:gd name="connsiteY7" fmla="*/ 7684 h 8382"/>
                <a:gd name="connsiteX8" fmla="*/ 52110 w 53088"/>
                <a:gd name="connsiteY8" fmla="*/ 852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088" h="8382">
                  <a:moveTo>
                    <a:pt x="52110" y="8522"/>
                  </a:moveTo>
                  <a:lnTo>
                    <a:pt x="2934" y="8522"/>
                  </a:lnTo>
                  <a:cubicBezTo>
                    <a:pt x="2375" y="8522"/>
                    <a:pt x="2096" y="8243"/>
                    <a:pt x="2096" y="7684"/>
                  </a:cubicBezTo>
                  <a:lnTo>
                    <a:pt x="2096" y="2934"/>
                  </a:lnTo>
                  <a:cubicBezTo>
                    <a:pt x="2096" y="2375"/>
                    <a:pt x="2375" y="2096"/>
                    <a:pt x="2934" y="2096"/>
                  </a:cubicBezTo>
                  <a:lnTo>
                    <a:pt x="52110" y="2096"/>
                  </a:lnTo>
                  <a:cubicBezTo>
                    <a:pt x="52669" y="2096"/>
                    <a:pt x="52948" y="2375"/>
                    <a:pt x="52948" y="2934"/>
                  </a:cubicBezTo>
                  <a:lnTo>
                    <a:pt x="52948" y="7684"/>
                  </a:lnTo>
                  <a:cubicBezTo>
                    <a:pt x="52948" y="8243"/>
                    <a:pt x="52390" y="8522"/>
                    <a:pt x="52110" y="8522"/>
                  </a:cubicBezTo>
                  <a:close/>
                </a:path>
              </a:pathLst>
            </a:custGeom>
            <a:solidFill>
              <a:srgbClr val="EB5C9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2" name="Forma libre 101">
              <a:extLst>
                <a:ext uri="{FF2B5EF4-FFF2-40B4-BE49-F238E27FC236}">
                  <a16:creationId xmlns:a16="http://schemas.microsoft.com/office/drawing/2014/main" id="{E55DEAA6-CEC4-BF03-F803-AD7461AFBE3C}"/>
                </a:ext>
              </a:extLst>
            </p:cNvPr>
            <p:cNvSpPr/>
            <p:nvPr/>
          </p:nvSpPr>
          <p:spPr>
            <a:xfrm>
              <a:off x="2096869" y="2215491"/>
              <a:ext cx="44706" cy="8382"/>
            </a:xfrm>
            <a:custGeom>
              <a:avLst/>
              <a:gdLst>
                <a:gd name="connsiteX0" fmla="*/ 42890 w 44705"/>
                <a:gd name="connsiteY0" fmla="*/ 8243 h 8382"/>
                <a:gd name="connsiteX1" fmla="*/ 3772 w 44705"/>
                <a:gd name="connsiteY1" fmla="*/ 8243 h 8382"/>
                <a:gd name="connsiteX2" fmla="*/ 2096 w 44705"/>
                <a:gd name="connsiteY2" fmla="*/ 5169 h 8382"/>
                <a:gd name="connsiteX3" fmla="*/ 2096 w 44705"/>
                <a:gd name="connsiteY3" fmla="*/ 5169 h 8382"/>
                <a:gd name="connsiteX4" fmla="*/ 3772 w 44705"/>
                <a:gd name="connsiteY4" fmla="*/ 2096 h 8382"/>
                <a:gd name="connsiteX5" fmla="*/ 42890 w 44705"/>
                <a:gd name="connsiteY5" fmla="*/ 2096 h 8382"/>
                <a:gd name="connsiteX6" fmla="*/ 44566 w 44705"/>
                <a:gd name="connsiteY6" fmla="*/ 5169 h 8382"/>
                <a:gd name="connsiteX7" fmla="*/ 44566 w 44705"/>
                <a:gd name="connsiteY7" fmla="*/ 5169 h 8382"/>
                <a:gd name="connsiteX8" fmla="*/ 42890 w 44705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05" h="8382">
                  <a:moveTo>
                    <a:pt x="4289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42890" y="2096"/>
                  </a:lnTo>
                  <a:cubicBezTo>
                    <a:pt x="43728" y="2096"/>
                    <a:pt x="44566" y="3493"/>
                    <a:pt x="44566" y="5169"/>
                  </a:cubicBezTo>
                  <a:lnTo>
                    <a:pt x="44566" y="5169"/>
                  </a:lnTo>
                  <a:cubicBezTo>
                    <a:pt x="44566" y="6846"/>
                    <a:pt x="43728" y="8243"/>
                    <a:pt x="42890" y="8243"/>
                  </a:cubicBezTo>
                  <a:close/>
                </a:path>
              </a:pathLst>
            </a:custGeom>
            <a:solidFill>
              <a:srgbClr val="FCC2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3" name="Forma libre 102">
              <a:extLst>
                <a:ext uri="{FF2B5EF4-FFF2-40B4-BE49-F238E27FC236}">
                  <a16:creationId xmlns:a16="http://schemas.microsoft.com/office/drawing/2014/main" id="{5E201D42-0F34-E7C3-5F61-B008864A9368}"/>
                </a:ext>
              </a:extLst>
            </p:cNvPr>
            <p:cNvSpPr/>
            <p:nvPr/>
          </p:nvSpPr>
          <p:spPr>
            <a:xfrm>
              <a:off x="2141295" y="2215491"/>
              <a:ext cx="22353" cy="8382"/>
            </a:xfrm>
            <a:custGeom>
              <a:avLst/>
              <a:gdLst>
                <a:gd name="connsiteX0" fmla="*/ 19140 w 22352"/>
                <a:gd name="connsiteY0" fmla="*/ 8243 h 8382"/>
                <a:gd name="connsiteX1" fmla="*/ 3772 w 22352"/>
                <a:gd name="connsiteY1" fmla="*/ 8243 h 8382"/>
                <a:gd name="connsiteX2" fmla="*/ 2096 w 22352"/>
                <a:gd name="connsiteY2" fmla="*/ 5169 h 8382"/>
                <a:gd name="connsiteX3" fmla="*/ 2096 w 22352"/>
                <a:gd name="connsiteY3" fmla="*/ 5169 h 8382"/>
                <a:gd name="connsiteX4" fmla="*/ 3772 w 22352"/>
                <a:gd name="connsiteY4" fmla="*/ 2096 h 8382"/>
                <a:gd name="connsiteX5" fmla="*/ 19140 w 22352"/>
                <a:gd name="connsiteY5" fmla="*/ 2096 h 8382"/>
                <a:gd name="connsiteX6" fmla="*/ 20816 w 22352"/>
                <a:gd name="connsiteY6" fmla="*/ 5169 h 8382"/>
                <a:gd name="connsiteX7" fmla="*/ 20816 w 22352"/>
                <a:gd name="connsiteY7" fmla="*/ 5169 h 8382"/>
                <a:gd name="connsiteX8" fmla="*/ 19140 w 22352"/>
                <a:gd name="connsiteY8" fmla="*/ 8243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2" h="8382">
                  <a:moveTo>
                    <a:pt x="19140" y="8243"/>
                  </a:moveTo>
                  <a:lnTo>
                    <a:pt x="3772" y="8243"/>
                  </a:lnTo>
                  <a:cubicBezTo>
                    <a:pt x="2934" y="8243"/>
                    <a:pt x="2096" y="6846"/>
                    <a:pt x="2096" y="5169"/>
                  </a:cubicBezTo>
                  <a:lnTo>
                    <a:pt x="2096" y="5169"/>
                  </a:lnTo>
                  <a:cubicBezTo>
                    <a:pt x="2096" y="3493"/>
                    <a:pt x="2934" y="2096"/>
                    <a:pt x="3772" y="2096"/>
                  </a:cubicBezTo>
                  <a:lnTo>
                    <a:pt x="19140" y="2096"/>
                  </a:lnTo>
                  <a:cubicBezTo>
                    <a:pt x="19978" y="2096"/>
                    <a:pt x="20816" y="3493"/>
                    <a:pt x="20816" y="5169"/>
                  </a:cubicBezTo>
                  <a:lnTo>
                    <a:pt x="20816" y="5169"/>
                  </a:lnTo>
                  <a:cubicBezTo>
                    <a:pt x="20816" y="6846"/>
                    <a:pt x="19978" y="8243"/>
                    <a:pt x="19140" y="8243"/>
                  </a:cubicBezTo>
                  <a:close/>
                </a:path>
              </a:pathLst>
            </a:custGeom>
            <a:solidFill>
              <a:srgbClr val="FCC2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4" name="Forma libre 103">
              <a:extLst>
                <a:ext uri="{FF2B5EF4-FFF2-40B4-BE49-F238E27FC236}">
                  <a16:creationId xmlns:a16="http://schemas.microsoft.com/office/drawing/2014/main" id="{1853322A-4670-2F2C-FE76-F2665F5BCC75}"/>
                </a:ext>
              </a:extLst>
            </p:cNvPr>
            <p:cNvSpPr/>
            <p:nvPr/>
          </p:nvSpPr>
          <p:spPr>
            <a:xfrm>
              <a:off x="2210869" y="1939153"/>
              <a:ext cx="106176" cy="106176"/>
            </a:xfrm>
            <a:custGeom>
              <a:avLst/>
              <a:gdLst>
                <a:gd name="connsiteX0" fmla="*/ 106037 w 106176"/>
                <a:gd name="connsiteY0" fmla="*/ 54066 h 106176"/>
                <a:gd name="connsiteX1" fmla="*/ 54066 w 106176"/>
                <a:gd name="connsiteY1" fmla="*/ 106037 h 106176"/>
                <a:gd name="connsiteX2" fmla="*/ 2096 w 106176"/>
                <a:gd name="connsiteY2" fmla="*/ 54066 h 106176"/>
                <a:gd name="connsiteX3" fmla="*/ 54066 w 106176"/>
                <a:gd name="connsiteY3" fmla="*/ 2096 h 106176"/>
                <a:gd name="connsiteX4" fmla="*/ 106037 w 106176"/>
                <a:gd name="connsiteY4" fmla="*/ 54066 h 106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76" h="106176">
                  <a:moveTo>
                    <a:pt x="106037" y="54066"/>
                  </a:moveTo>
                  <a:cubicBezTo>
                    <a:pt x="106037" y="82769"/>
                    <a:pt x="82769" y="106037"/>
                    <a:pt x="54066" y="106037"/>
                  </a:cubicBezTo>
                  <a:cubicBezTo>
                    <a:pt x="25364" y="106037"/>
                    <a:pt x="2096" y="82769"/>
                    <a:pt x="2096" y="54066"/>
                  </a:cubicBezTo>
                  <a:cubicBezTo>
                    <a:pt x="2096" y="25364"/>
                    <a:pt x="25364" y="2096"/>
                    <a:pt x="54066" y="2096"/>
                  </a:cubicBezTo>
                  <a:cubicBezTo>
                    <a:pt x="82769" y="2096"/>
                    <a:pt x="106037" y="25364"/>
                    <a:pt x="106037" y="54066"/>
                  </a:cubicBezTo>
                  <a:close/>
                </a:path>
              </a:pathLst>
            </a:custGeom>
            <a:solidFill>
              <a:srgbClr val="CB62A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5" name="Forma libre 104">
              <a:extLst>
                <a:ext uri="{FF2B5EF4-FFF2-40B4-BE49-F238E27FC236}">
                  <a16:creationId xmlns:a16="http://schemas.microsoft.com/office/drawing/2014/main" id="{2E88C881-840C-C278-81BB-F0CB45FCA4CA}"/>
                </a:ext>
              </a:extLst>
            </p:cNvPr>
            <p:cNvSpPr/>
            <p:nvPr/>
          </p:nvSpPr>
          <p:spPr>
            <a:xfrm>
              <a:off x="2229589" y="1978550"/>
              <a:ext cx="33529" cy="33529"/>
            </a:xfrm>
            <a:custGeom>
              <a:avLst/>
              <a:gdLst>
                <a:gd name="connsiteX0" fmla="*/ 31713 w 33529"/>
                <a:gd name="connsiteY0" fmla="*/ 9640 h 33529"/>
                <a:gd name="connsiteX1" fmla="*/ 11037 w 33529"/>
                <a:gd name="connsiteY1" fmla="*/ 17184 h 33529"/>
                <a:gd name="connsiteX2" fmla="*/ 31713 w 33529"/>
                <a:gd name="connsiteY2" fmla="*/ 24728 h 33529"/>
                <a:gd name="connsiteX3" fmla="*/ 31713 w 33529"/>
                <a:gd name="connsiteY3" fmla="*/ 32551 h 33529"/>
                <a:gd name="connsiteX4" fmla="*/ 2096 w 33529"/>
                <a:gd name="connsiteY4" fmla="*/ 21375 h 33529"/>
                <a:gd name="connsiteX5" fmla="*/ 2096 w 33529"/>
                <a:gd name="connsiteY5" fmla="*/ 13272 h 33529"/>
                <a:gd name="connsiteX6" fmla="*/ 31713 w 33529"/>
                <a:gd name="connsiteY6" fmla="*/ 2096 h 33529"/>
                <a:gd name="connsiteX7" fmla="*/ 31713 w 33529"/>
                <a:gd name="connsiteY7" fmla="*/ 9640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9" h="33529">
                  <a:moveTo>
                    <a:pt x="31713" y="9640"/>
                  </a:moveTo>
                  <a:lnTo>
                    <a:pt x="11037" y="17184"/>
                  </a:lnTo>
                  <a:lnTo>
                    <a:pt x="31713" y="24728"/>
                  </a:lnTo>
                  <a:lnTo>
                    <a:pt x="31713" y="32551"/>
                  </a:lnTo>
                  <a:lnTo>
                    <a:pt x="2096" y="21375"/>
                  </a:lnTo>
                  <a:lnTo>
                    <a:pt x="2096" y="13272"/>
                  </a:lnTo>
                  <a:lnTo>
                    <a:pt x="31713" y="2096"/>
                  </a:lnTo>
                  <a:lnTo>
                    <a:pt x="31713" y="9640"/>
                  </a:ln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6" name="Forma libre 105">
              <a:extLst>
                <a:ext uri="{FF2B5EF4-FFF2-40B4-BE49-F238E27FC236}">
                  <a16:creationId xmlns:a16="http://schemas.microsoft.com/office/drawing/2014/main" id="{A583DE8D-6126-B7B7-93FC-73672069689D}"/>
                </a:ext>
              </a:extLst>
            </p:cNvPr>
            <p:cNvSpPr/>
            <p:nvPr/>
          </p:nvSpPr>
          <p:spPr>
            <a:xfrm>
              <a:off x="2265913" y="1978550"/>
              <a:ext cx="33529" cy="33529"/>
            </a:xfrm>
            <a:custGeom>
              <a:avLst/>
              <a:gdLst>
                <a:gd name="connsiteX0" fmla="*/ 2096 w 33529"/>
                <a:gd name="connsiteY0" fmla="*/ 2096 h 33529"/>
                <a:gd name="connsiteX1" fmla="*/ 31713 w 33529"/>
                <a:gd name="connsiteY1" fmla="*/ 13272 h 33529"/>
                <a:gd name="connsiteX2" fmla="*/ 31713 w 33529"/>
                <a:gd name="connsiteY2" fmla="*/ 21375 h 33529"/>
                <a:gd name="connsiteX3" fmla="*/ 2096 w 33529"/>
                <a:gd name="connsiteY3" fmla="*/ 32551 h 33529"/>
                <a:gd name="connsiteX4" fmla="*/ 2096 w 33529"/>
                <a:gd name="connsiteY4" fmla="*/ 24728 h 33529"/>
                <a:gd name="connsiteX5" fmla="*/ 22772 w 33529"/>
                <a:gd name="connsiteY5" fmla="*/ 17184 h 33529"/>
                <a:gd name="connsiteX6" fmla="*/ 2096 w 33529"/>
                <a:gd name="connsiteY6" fmla="*/ 9640 h 33529"/>
                <a:gd name="connsiteX7" fmla="*/ 2096 w 33529"/>
                <a:gd name="connsiteY7" fmla="*/ 2096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9" h="33529">
                  <a:moveTo>
                    <a:pt x="2096" y="2096"/>
                  </a:moveTo>
                  <a:lnTo>
                    <a:pt x="31713" y="13272"/>
                  </a:lnTo>
                  <a:lnTo>
                    <a:pt x="31713" y="21375"/>
                  </a:lnTo>
                  <a:lnTo>
                    <a:pt x="2096" y="32551"/>
                  </a:lnTo>
                  <a:lnTo>
                    <a:pt x="2096" y="24728"/>
                  </a:lnTo>
                  <a:lnTo>
                    <a:pt x="22772" y="17184"/>
                  </a:lnTo>
                  <a:lnTo>
                    <a:pt x="2096" y="9640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7" name="Forma libre 106">
              <a:extLst>
                <a:ext uri="{FF2B5EF4-FFF2-40B4-BE49-F238E27FC236}">
                  <a16:creationId xmlns:a16="http://schemas.microsoft.com/office/drawing/2014/main" id="{CFD75D28-9E3E-F45C-EADE-C563842B9DC3}"/>
                </a:ext>
              </a:extLst>
            </p:cNvPr>
            <p:cNvSpPr/>
            <p:nvPr/>
          </p:nvSpPr>
          <p:spPr>
            <a:xfrm>
              <a:off x="1808378" y="2689115"/>
              <a:ext cx="234705" cy="234705"/>
            </a:xfrm>
            <a:custGeom>
              <a:avLst/>
              <a:gdLst>
                <a:gd name="connsiteX0" fmla="*/ 187466 w 234705"/>
                <a:gd name="connsiteY0" fmla="*/ 71820 h 234705"/>
                <a:gd name="connsiteX1" fmla="*/ 165293 w 234705"/>
                <a:gd name="connsiteY1" fmla="*/ 187466 h 234705"/>
                <a:gd name="connsiteX2" fmla="*/ 49647 w 234705"/>
                <a:gd name="connsiteY2" fmla="*/ 165293 h 234705"/>
                <a:gd name="connsiteX3" fmla="*/ 71820 w 234705"/>
                <a:gd name="connsiteY3" fmla="*/ 49647 h 234705"/>
                <a:gd name="connsiteX4" fmla="*/ 187466 w 234705"/>
                <a:gd name="connsiteY4" fmla="*/ 71820 h 23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705" h="234705">
                  <a:moveTo>
                    <a:pt x="187466" y="71820"/>
                  </a:moveTo>
                  <a:cubicBezTo>
                    <a:pt x="213278" y="109878"/>
                    <a:pt x="203351" y="161655"/>
                    <a:pt x="165293" y="187466"/>
                  </a:cubicBezTo>
                  <a:cubicBezTo>
                    <a:pt x="127235" y="213278"/>
                    <a:pt x="75459" y="203351"/>
                    <a:pt x="49647" y="165293"/>
                  </a:cubicBezTo>
                  <a:cubicBezTo>
                    <a:pt x="23835" y="127235"/>
                    <a:pt x="33763" y="75459"/>
                    <a:pt x="71820" y="49647"/>
                  </a:cubicBezTo>
                  <a:cubicBezTo>
                    <a:pt x="109878" y="23835"/>
                    <a:pt x="161655" y="33763"/>
                    <a:pt x="187466" y="71820"/>
                  </a:cubicBezTo>
                  <a:close/>
                </a:path>
              </a:pathLst>
            </a:custGeom>
            <a:solidFill>
              <a:srgbClr val="FCC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8" name="Forma libre 107">
              <a:extLst>
                <a:ext uri="{FF2B5EF4-FFF2-40B4-BE49-F238E27FC236}">
                  <a16:creationId xmlns:a16="http://schemas.microsoft.com/office/drawing/2014/main" id="{6259BE70-EF5B-BF87-C969-7B0D35EE9907}"/>
                </a:ext>
              </a:extLst>
            </p:cNvPr>
            <p:cNvSpPr/>
            <p:nvPr/>
          </p:nvSpPr>
          <p:spPr>
            <a:xfrm>
              <a:off x="1880884" y="2761460"/>
              <a:ext cx="92206" cy="92206"/>
            </a:xfrm>
            <a:custGeom>
              <a:avLst/>
              <a:gdLst>
                <a:gd name="connsiteX0" fmla="*/ 90110 w 92205"/>
                <a:gd name="connsiteY0" fmla="*/ 41213 h 92205"/>
                <a:gd name="connsiteX1" fmla="*/ 87595 w 92205"/>
                <a:gd name="connsiteY1" fmla="*/ 55463 h 92205"/>
                <a:gd name="connsiteX2" fmla="*/ 80610 w 92205"/>
                <a:gd name="connsiteY2" fmla="*/ 65522 h 92205"/>
                <a:gd name="connsiteX3" fmla="*/ 69992 w 92205"/>
                <a:gd name="connsiteY3" fmla="*/ 69154 h 92205"/>
                <a:gd name="connsiteX4" fmla="*/ 63007 w 92205"/>
                <a:gd name="connsiteY4" fmla="*/ 67198 h 92205"/>
                <a:gd name="connsiteX5" fmla="*/ 58537 w 92205"/>
                <a:gd name="connsiteY5" fmla="*/ 62169 h 92205"/>
                <a:gd name="connsiteX6" fmla="*/ 57698 w 92205"/>
                <a:gd name="connsiteY6" fmla="*/ 62169 h 92205"/>
                <a:gd name="connsiteX7" fmla="*/ 42890 w 92205"/>
                <a:gd name="connsiteY7" fmla="*/ 69154 h 92205"/>
                <a:gd name="connsiteX8" fmla="*/ 27801 w 92205"/>
                <a:gd name="connsiteY8" fmla="*/ 63287 h 92205"/>
                <a:gd name="connsiteX9" fmla="*/ 22213 w 92205"/>
                <a:gd name="connsiteY9" fmla="*/ 47640 h 92205"/>
                <a:gd name="connsiteX10" fmla="*/ 29478 w 92205"/>
                <a:gd name="connsiteY10" fmla="*/ 29478 h 92205"/>
                <a:gd name="connsiteX11" fmla="*/ 48198 w 92205"/>
                <a:gd name="connsiteY11" fmla="*/ 22493 h 92205"/>
                <a:gd name="connsiteX12" fmla="*/ 58257 w 92205"/>
                <a:gd name="connsiteY12" fmla="*/ 23331 h 92205"/>
                <a:gd name="connsiteX13" fmla="*/ 67478 w 92205"/>
                <a:gd name="connsiteY13" fmla="*/ 25566 h 92205"/>
                <a:gd name="connsiteX14" fmla="*/ 66360 w 92205"/>
                <a:gd name="connsiteY14" fmla="*/ 51831 h 92205"/>
                <a:gd name="connsiteX15" fmla="*/ 70551 w 92205"/>
                <a:gd name="connsiteY15" fmla="*/ 59375 h 92205"/>
                <a:gd name="connsiteX16" fmla="*/ 76140 w 92205"/>
                <a:gd name="connsiteY16" fmla="*/ 54345 h 92205"/>
                <a:gd name="connsiteX17" fmla="*/ 78095 w 92205"/>
                <a:gd name="connsiteY17" fmla="*/ 41213 h 92205"/>
                <a:gd name="connsiteX18" fmla="*/ 74463 w 92205"/>
                <a:gd name="connsiteY18" fmla="*/ 25846 h 92205"/>
                <a:gd name="connsiteX19" fmla="*/ 64404 w 92205"/>
                <a:gd name="connsiteY19" fmla="*/ 15787 h 92205"/>
                <a:gd name="connsiteX20" fmla="*/ 49595 w 92205"/>
                <a:gd name="connsiteY20" fmla="*/ 12154 h 92205"/>
                <a:gd name="connsiteX21" fmla="*/ 30595 w 92205"/>
                <a:gd name="connsiteY21" fmla="*/ 16625 h 92205"/>
                <a:gd name="connsiteX22" fmla="*/ 18301 w 92205"/>
                <a:gd name="connsiteY22" fmla="*/ 29478 h 92205"/>
                <a:gd name="connsiteX23" fmla="*/ 14110 w 92205"/>
                <a:gd name="connsiteY23" fmla="*/ 49037 h 92205"/>
                <a:gd name="connsiteX24" fmla="*/ 21934 w 92205"/>
                <a:gd name="connsiteY24" fmla="*/ 71948 h 92205"/>
                <a:gd name="connsiteX25" fmla="*/ 44845 w 92205"/>
                <a:gd name="connsiteY25" fmla="*/ 79772 h 92205"/>
                <a:gd name="connsiteX26" fmla="*/ 57419 w 92205"/>
                <a:gd name="connsiteY26" fmla="*/ 78375 h 92205"/>
                <a:gd name="connsiteX27" fmla="*/ 70831 w 92205"/>
                <a:gd name="connsiteY27" fmla="*/ 74742 h 92205"/>
                <a:gd name="connsiteX28" fmla="*/ 70831 w 92205"/>
                <a:gd name="connsiteY28" fmla="*/ 85081 h 92205"/>
                <a:gd name="connsiteX29" fmla="*/ 45404 w 92205"/>
                <a:gd name="connsiteY29" fmla="*/ 90110 h 92205"/>
                <a:gd name="connsiteX30" fmla="*/ 13551 w 92205"/>
                <a:gd name="connsiteY30" fmla="*/ 79213 h 92205"/>
                <a:gd name="connsiteX31" fmla="*/ 2096 w 92205"/>
                <a:gd name="connsiteY31" fmla="*/ 49316 h 92205"/>
                <a:gd name="connsiteX32" fmla="*/ 7963 w 92205"/>
                <a:gd name="connsiteY32" fmla="*/ 25287 h 92205"/>
                <a:gd name="connsiteX33" fmla="*/ 24728 w 92205"/>
                <a:gd name="connsiteY33" fmla="*/ 8243 h 92205"/>
                <a:gd name="connsiteX34" fmla="*/ 49595 w 92205"/>
                <a:gd name="connsiteY34" fmla="*/ 2096 h 92205"/>
                <a:gd name="connsiteX35" fmla="*/ 70831 w 92205"/>
                <a:gd name="connsiteY35" fmla="*/ 6846 h 92205"/>
                <a:gd name="connsiteX36" fmla="*/ 85081 w 92205"/>
                <a:gd name="connsiteY36" fmla="*/ 20537 h 92205"/>
                <a:gd name="connsiteX37" fmla="*/ 90110 w 92205"/>
                <a:gd name="connsiteY37" fmla="*/ 41213 h 92205"/>
                <a:gd name="connsiteX38" fmla="*/ 34787 w 92205"/>
                <a:gd name="connsiteY38" fmla="*/ 48198 h 92205"/>
                <a:gd name="connsiteX39" fmla="*/ 44007 w 92205"/>
                <a:gd name="connsiteY39" fmla="*/ 59654 h 92205"/>
                <a:gd name="connsiteX40" fmla="*/ 51272 w 92205"/>
                <a:gd name="connsiteY40" fmla="*/ 56301 h 92205"/>
                <a:gd name="connsiteX41" fmla="*/ 54345 w 92205"/>
                <a:gd name="connsiteY41" fmla="*/ 45125 h 92205"/>
                <a:gd name="connsiteX42" fmla="*/ 55184 w 92205"/>
                <a:gd name="connsiteY42" fmla="*/ 33110 h 92205"/>
                <a:gd name="connsiteX43" fmla="*/ 49037 w 92205"/>
                <a:gd name="connsiteY43" fmla="*/ 32551 h 92205"/>
                <a:gd name="connsiteX44" fmla="*/ 38698 w 92205"/>
                <a:gd name="connsiteY44" fmla="*/ 36743 h 92205"/>
                <a:gd name="connsiteX45" fmla="*/ 34787 w 92205"/>
                <a:gd name="connsiteY45" fmla="*/ 48198 h 9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2205" h="92205">
                  <a:moveTo>
                    <a:pt x="90110" y="41213"/>
                  </a:moveTo>
                  <a:cubicBezTo>
                    <a:pt x="90110" y="46243"/>
                    <a:pt x="89272" y="50993"/>
                    <a:pt x="87595" y="55463"/>
                  </a:cubicBezTo>
                  <a:cubicBezTo>
                    <a:pt x="85919" y="59654"/>
                    <a:pt x="83684" y="63007"/>
                    <a:pt x="80610" y="65522"/>
                  </a:cubicBezTo>
                  <a:cubicBezTo>
                    <a:pt x="77537" y="68037"/>
                    <a:pt x="74184" y="69154"/>
                    <a:pt x="69992" y="69154"/>
                  </a:cubicBezTo>
                  <a:cubicBezTo>
                    <a:pt x="67198" y="69154"/>
                    <a:pt x="64963" y="68595"/>
                    <a:pt x="63007" y="67198"/>
                  </a:cubicBezTo>
                  <a:cubicBezTo>
                    <a:pt x="61051" y="65801"/>
                    <a:pt x="59375" y="64125"/>
                    <a:pt x="58537" y="62169"/>
                  </a:cubicBezTo>
                  <a:lnTo>
                    <a:pt x="57698" y="62169"/>
                  </a:lnTo>
                  <a:cubicBezTo>
                    <a:pt x="53787" y="66919"/>
                    <a:pt x="48757" y="69154"/>
                    <a:pt x="42890" y="69154"/>
                  </a:cubicBezTo>
                  <a:cubicBezTo>
                    <a:pt x="36463" y="69154"/>
                    <a:pt x="31434" y="67198"/>
                    <a:pt x="27801" y="63287"/>
                  </a:cubicBezTo>
                  <a:cubicBezTo>
                    <a:pt x="24169" y="59375"/>
                    <a:pt x="22213" y="54345"/>
                    <a:pt x="22213" y="47640"/>
                  </a:cubicBezTo>
                  <a:cubicBezTo>
                    <a:pt x="22213" y="40095"/>
                    <a:pt x="24728" y="33948"/>
                    <a:pt x="29478" y="29478"/>
                  </a:cubicBezTo>
                  <a:cubicBezTo>
                    <a:pt x="34228" y="24728"/>
                    <a:pt x="40654" y="22493"/>
                    <a:pt x="48198" y="22493"/>
                  </a:cubicBezTo>
                  <a:cubicBezTo>
                    <a:pt x="51272" y="22493"/>
                    <a:pt x="54625" y="22772"/>
                    <a:pt x="58257" y="23331"/>
                  </a:cubicBezTo>
                  <a:cubicBezTo>
                    <a:pt x="61890" y="23890"/>
                    <a:pt x="64963" y="24728"/>
                    <a:pt x="67478" y="25566"/>
                  </a:cubicBezTo>
                  <a:lnTo>
                    <a:pt x="66360" y="51831"/>
                  </a:lnTo>
                  <a:cubicBezTo>
                    <a:pt x="66360" y="56860"/>
                    <a:pt x="67757" y="59375"/>
                    <a:pt x="70551" y="59375"/>
                  </a:cubicBezTo>
                  <a:cubicBezTo>
                    <a:pt x="72787" y="59375"/>
                    <a:pt x="74742" y="57698"/>
                    <a:pt x="76140" y="54345"/>
                  </a:cubicBezTo>
                  <a:cubicBezTo>
                    <a:pt x="77537" y="50993"/>
                    <a:pt x="78095" y="46522"/>
                    <a:pt x="78095" y="41213"/>
                  </a:cubicBezTo>
                  <a:cubicBezTo>
                    <a:pt x="78095" y="35345"/>
                    <a:pt x="76978" y="30316"/>
                    <a:pt x="74463" y="25846"/>
                  </a:cubicBezTo>
                  <a:cubicBezTo>
                    <a:pt x="71948" y="21375"/>
                    <a:pt x="68595" y="18022"/>
                    <a:pt x="64404" y="15787"/>
                  </a:cubicBezTo>
                  <a:cubicBezTo>
                    <a:pt x="59934" y="13551"/>
                    <a:pt x="55184" y="12154"/>
                    <a:pt x="49595" y="12154"/>
                  </a:cubicBezTo>
                  <a:cubicBezTo>
                    <a:pt x="42331" y="12154"/>
                    <a:pt x="36184" y="13551"/>
                    <a:pt x="30595" y="16625"/>
                  </a:cubicBezTo>
                  <a:cubicBezTo>
                    <a:pt x="25287" y="19698"/>
                    <a:pt x="21096" y="23890"/>
                    <a:pt x="18301" y="29478"/>
                  </a:cubicBezTo>
                  <a:cubicBezTo>
                    <a:pt x="15507" y="35066"/>
                    <a:pt x="14110" y="41492"/>
                    <a:pt x="14110" y="49037"/>
                  </a:cubicBezTo>
                  <a:cubicBezTo>
                    <a:pt x="14110" y="58816"/>
                    <a:pt x="16625" y="66639"/>
                    <a:pt x="21934" y="71948"/>
                  </a:cubicBezTo>
                  <a:cubicBezTo>
                    <a:pt x="27243" y="77257"/>
                    <a:pt x="34787" y="79772"/>
                    <a:pt x="44845" y="79772"/>
                  </a:cubicBezTo>
                  <a:cubicBezTo>
                    <a:pt x="48757" y="79772"/>
                    <a:pt x="52948" y="79213"/>
                    <a:pt x="57419" y="78375"/>
                  </a:cubicBezTo>
                  <a:cubicBezTo>
                    <a:pt x="61890" y="77537"/>
                    <a:pt x="66360" y="76419"/>
                    <a:pt x="70831" y="74742"/>
                  </a:cubicBezTo>
                  <a:lnTo>
                    <a:pt x="70831" y="85081"/>
                  </a:lnTo>
                  <a:cubicBezTo>
                    <a:pt x="63287" y="88434"/>
                    <a:pt x="54625" y="90110"/>
                    <a:pt x="45404" y="90110"/>
                  </a:cubicBezTo>
                  <a:cubicBezTo>
                    <a:pt x="31713" y="90110"/>
                    <a:pt x="21096" y="86478"/>
                    <a:pt x="13551" y="79213"/>
                  </a:cubicBezTo>
                  <a:cubicBezTo>
                    <a:pt x="6007" y="71948"/>
                    <a:pt x="2096" y="62169"/>
                    <a:pt x="2096" y="49316"/>
                  </a:cubicBezTo>
                  <a:cubicBezTo>
                    <a:pt x="2096" y="40375"/>
                    <a:pt x="4051" y="32551"/>
                    <a:pt x="7963" y="25287"/>
                  </a:cubicBezTo>
                  <a:cubicBezTo>
                    <a:pt x="11875" y="18022"/>
                    <a:pt x="17463" y="12434"/>
                    <a:pt x="24728" y="8243"/>
                  </a:cubicBezTo>
                  <a:cubicBezTo>
                    <a:pt x="31993" y="4051"/>
                    <a:pt x="40096" y="2096"/>
                    <a:pt x="49595" y="2096"/>
                  </a:cubicBezTo>
                  <a:cubicBezTo>
                    <a:pt x="57419" y="2096"/>
                    <a:pt x="64404" y="3772"/>
                    <a:pt x="70831" y="6846"/>
                  </a:cubicBezTo>
                  <a:cubicBezTo>
                    <a:pt x="76978" y="10198"/>
                    <a:pt x="81728" y="14669"/>
                    <a:pt x="85081" y="20537"/>
                  </a:cubicBezTo>
                  <a:cubicBezTo>
                    <a:pt x="88434" y="26684"/>
                    <a:pt x="90110" y="33669"/>
                    <a:pt x="90110" y="41213"/>
                  </a:cubicBezTo>
                  <a:close/>
                  <a:moveTo>
                    <a:pt x="34787" y="48198"/>
                  </a:moveTo>
                  <a:cubicBezTo>
                    <a:pt x="34787" y="55742"/>
                    <a:pt x="37860" y="59654"/>
                    <a:pt x="44007" y="59654"/>
                  </a:cubicBezTo>
                  <a:cubicBezTo>
                    <a:pt x="47360" y="59654"/>
                    <a:pt x="49595" y="58537"/>
                    <a:pt x="51272" y="56301"/>
                  </a:cubicBezTo>
                  <a:cubicBezTo>
                    <a:pt x="52948" y="54066"/>
                    <a:pt x="54066" y="50434"/>
                    <a:pt x="54345" y="45125"/>
                  </a:cubicBezTo>
                  <a:lnTo>
                    <a:pt x="55184" y="33110"/>
                  </a:lnTo>
                  <a:cubicBezTo>
                    <a:pt x="53228" y="32831"/>
                    <a:pt x="51272" y="32551"/>
                    <a:pt x="49037" y="32551"/>
                  </a:cubicBezTo>
                  <a:cubicBezTo>
                    <a:pt x="44566" y="32551"/>
                    <a:pt x="40934" y="33948"/>
                    <a:pt x="38698" y="36743"/>
                  </a:cubicBezTo>
                  <a:cubicBezTo>
                    <a:pt x="36184" y="39537"/>
                    <a:pt x="34787" y="43169"/>
                    <a:pt x="34787" y="4819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9" name="Forma libre 108">
              <a:extLst>
                <a:ext uri="{FF2B5EF4-FFF2-40B4-BE49-F238E27FC236}">
                  <a16:creationId xmlns:a16="http://schemas.microsoft.com/office/drawing/2014/main" id="{A433EDD3-0A4D-306F-7086-FFA5D3BF690F}"/>
                </a:ext>
              </a:extLst>
            </p:cNvPr>
            <p:cNvSpPr/>
            <p:nvPr/>
          </p:nvSpPr>
          <p:spPr>
            <a:xfrm>
              <a:off x="1228738" y="1891933"/>
              <a:ext cx="461028" cy="131323"/>
            </a:xfrm>
            <a:custGeom>
              <a:avLst/>
              <a:gdLst>
                <a:gd name="connsiteX0" fmla="*/ 408080 w 461028"/>
                <a:gd name="connsiteY0" fmla="*/ 2096 h 131323"/>
                <a:gd name="connsiteX1" fmla="*/ 54066 w 461028"/>
                <a:gd name="connsiteY1" fmla="*/ 2096 h 131323"/>
                <a:gd name="connsiteX2" fmla="*/ 2096 w 461028"/>
                <a:gd name="connsiteY2" fmla="*/ 54066 h 131323"/>
                <a:gd name="connsiteX3" fmla="*/ 54066 w 461028"/>
                <a:gd name="connsiteY3" fmla="*/ 106037 h 131323"/>
                <a:gd name="connsiteX4" fmla="*/ 80051 w 461028"/>
                <a:gd name="connsiteY4" fmla="*/ 106037 h 131323"/>
                <a:gd name="connsiteX5" fmla="*/ 105198 w 461028"/>
                <a:gd name="connsiteY5" fmla="*/ 131184 h 131323"/>
                <a:gd name="connsiteX6" fmla="*/ 130345 w 461028"/>
                <a:gd name="connsiteY6" fmla="*/ 106037 h 131323"/>
                <a:gd name="connsiteX7" fmla="*/ 408080 w 461028"/>
                <a:gd name="connsiteY7" fmla="*/ 106037 h 131323"/>
                <a:gd name="connsiteX8" fmla="*/ 460050 w 461028"/>
                <a:gd name="connsiteY8" fmla="*/ 54066 h 131323"/>
                <a:gd name="connsiteX9" fmla="*/ 408080 w 461028"/>
                <a:gd name="connsiteY9" fmla="*/ 2096 h 13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1028" h="131323">
                  <a:moveTo>
                    <a:pt x="408080" y="2096"/>
                  </a:moveTo>
                  <a:lnTo>
                    <a:pt x="54066" y="2096"/>
                  </a:lnTo>
                  <a:cubicBezTo>
                    <a:pt x="25287" y="2096"/>
                    <a:pt x="2096" y="25287"/>
                    <a:pt x="2096" y="54066"/>
                  </a:cubicBezTo>
                  <a:cubicBezTo>
                    <a:pt x="2096" y="82845"/>
                    <a:pt x="25287" y="106037"/>
                    <a:pt x="54066" y="106037"/>
                  </a:cubicBezTo>
                  <a:lnTo>
                    <a:pt x="80051" y="106037"/>
                  </a:lnTo>
                  <a:lnTo>
                    <a:pt x="105198" y="131184"/>
                  </a:lnTo>
                  <a:lnTo>
                    <a:pt x="130345" y="106037"/>
                  </a:lnTo>
                  <a:lnTo>
                    <a:pt x="408080" y="106037"/>
                  </a:lnTo>
                  <a:cubicBezTo>
                    <a:pt x="436859" y="106037"/>
                    <a:pt x="460050" y="82845"/>
                    <a:pt x="460050" y="54066"/>
                  </a:cubicBezTo>
                  <a:cubicBezTo>
                    <a:pt x="460330" y="25566"/>
                    <a:pt x="436859" y="2096"/>
                    <a:pt x="408080" y="2096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0" name="Forma libre 109">
              <a:extLst>
                <a:ext uri="{FF2B5EF4-FFF2-40B4-BE49-F238E27FC236}">
                  <a16:creationId xmlns:a16="http://schemas.microsoft.com/office/drawing/2014/main" id="{840C66D8-4417-9B4C-B377-7FD689891BE2}"/>
                </a:ext>
              </a:extLst>
            </p:cNvPr>
            <p:cNvSpPr/>
            <p:nvPr/>
          </p:nvSpPr>
          <p:spPr>
            <a:xfrm>
              <a:off x="1294679" y="1948933"/>
              <a:ext cx="248676" cy="13971"/>
            </a:xfrm>
            <a:custGeom>
              <a:avLst/>
              <a:gdLst>
                <a:gd name="connsiteX0" fmla="*/ 240992 w 248675"/>
                <a:gd name="connsiteY0" fmla="*/ 13831 h 13970"/>
                <a:gd name="connsiteX1" fmla="*/ 7963 w 248675"/>
                <a:gd name="connsiteY1" fmla="*/ 13831 h 13970"/>
                <a:gd name="connsiteX2" fmla="*/ 2096 w 248675"/>
                <a:gd name="connsiteY2" fmla="*/ 7963 h 13970"/>
                <a:gd name="connsiteX3" fmla="*/ 2096 w 248675"/>
                <a:gd name="connsiteY3" fmla="*/ 7963 h 13970"/>
                <a:gd name="connsiteX4" fmla="*/ 7963 w 248675"/>
                <a:gd name="connsiteY4" fmla="*/ 2096 h 13970"/>
                <a:gd name="connsiteX5" fmla="*/ 240992 w 248675"/>
                <a:gd name="connsiteY5" fmla="*/ 2096 h 13970"/>
                <a:gd name="connsiteX6" fmla="*/ 246860 w 248675"/>
                <a:gd name="connsiteY6" fmla="*/ 7963 h 13970"/>
                <a:gd name="connsiteX7" fmla="*/ 246860 w 248675"/>
                <a:gd name="connsiteY7" fmla="*/ 7963 h 13970"/>
                <a:gd name="connsiteX8" fmla="*/ 240992 w 248675"/>
                <a:gd name="connsiteY8" fmla="*/ 13831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675" h="13970">
                  <a:moveTo>
                    <a:pt x="240992" y="13831"/>
                  </a:moveTo>
                  <a:lnTo>
                    <a:pt x="7963" y="13831"/>
                  </a:lnTo>
                  <a:cubicBezTo>
                    <a:pt x="4610" y="13831"/>
                    <a:pt x="2096" y="11316"/>
                    <a:pt x="2096" y="7963"/>
                  </a:cubicBezTo>
                  <a:lnTo>
                    <a:pt x="2096" y="7963"/>
                  </a:lnTo>
                  <a:cubicBezTo>
                    <a:pt x="2096" y="4610"/>
                    <a:pt x="4610" y="2096"/>
                    <a:pt x="7963" y="2096"/>
                  </a:cubicBezTo>
                  <a:lnTo>
                    <a:pt x="240992" y="2096"/>
                  </a:lnTo>
                  <a:cubicBezTo>
                    <a:pt x="244345" y="2096"/>
                    <a:pt x="246860" y="4610"/>
                    <a:pt x="246860" y="7963"/>
                  </a:cubicBezTo>
                  <a:lnTo>
                    <a:pt x="246860" y="7963"/>
                  </a:lnTo>
                  <a:cubicBezTo>
                    <a:pt x="246580" y="11316"/>
                    <a:pt x="244066" y="13831"/>
                    <a:pt x="240992" y="138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1" name="Forma libre 110">
              <a:extLst>
                <a:ext uri="{FF2B5EF4-FFF2-40B4-BE49-F238E27FC236}">
                  <a16:creationId xmlns:a16="http://schemas.microsoft.com/office/drawing/2014/main" id="{D48FECAB-6E53-CCD7-EB91-35720D8C23F5}"/>
                </a:ext>
              </a:extLst>
            </p:cNvPr>
            <p:cNvSpPr/>
            <p:nvPr/>
          </p:nvSpPr>
          <p:spPr>
            <a:xfrm>
              <a:off x="1294400" y="1916800"/>
              <a:ext cx="176029" cy="13971"/>
            </a:xfrm>
            <a:custGeom>
              <a:avLst/>
              <a:gdLst>
                <a:gd name="connsiteX0" fmla="*/ 168345 w 176029"/>
                <a:gd name="connsiteY0" fmla="*/ 13831 h 13970"/>
                <a:gd name="connsiteX1" fmla="*/ 7963 w 176029"/>
                <a:gd name="connsiteY1" fmla="*/ 13831 h 13970"/>
                <a:gd name="connsiteX2" fmla="*/ 2096 w 176029"/>
                <a:gd name="connsiteY2" fmla="*/ 7963 h 13970"/>
                <a:gd name="connsiteX3" fmla="*/ 2096 w 176029"/>
                <a:gd name="connsiteY3" fmla="*/ 7963 h 13970"/>
                <a:gd name="connsiteX4" fmla="*/ 7963 w 176029"/>
                <a:gd name="connsiteY4" fmla="*/ 2096 h 13970"/>
                <a:gd name="connsiteX5" fmla="*/ 168345 w 176029"/>
                <a:gd name="connsiteY5" fmla="*/ 2096 h 13970"/>
                <a:gd name="connsiteX6" fmla="*/ 174213 w 176029"/>
                <a:gd name="connsiteY6" fmla="*/ 7963 h 13970"/>
                <a:gd name="connsiteX7" fmla="*/ 174213 w 176029"/>
                <a:gd name="connsiteY7" fmla="*/ 7963 h 13970"/>
                <a:gd name="connsiteX8" fmla="*/ 168345 w 176029"/>
                <a:gd name="connsiteY8" fmla="*/ 13831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029" h="13970">
                  <a:moveTo>
                    <a:pt x="168345" y="13831"/>
                  </a:moveTo>
                  <a:lnTo>
                    <a:pt x="7963" y="13831"/>
                  </a:lnTo>
                  <a:cubicBezTo>
                    <a:pt x="4610" y="13831"/>
                    <a:pt x="2096" y="11316"/>
                    <a:pt x="2096" y="7963"/>
                  </a:cubicBezTo>
                  <a:lnTo>
                    <a:pt x="2096" y="7963"/>
                  </a:lnTo>
                  <a:cubicBezTo>
                    <a:pt x="2096" y="4610"/>
                    <a:pt x="4610" y="2096"/>
                    <a:pt x="7963" y="2096"/>
                  </a:cubicBezTo>
                  <a:lnTo>
                    <a:pt x="168345" y="2096"/>
                  </a:lnTo>
                  <a:cubicBezTo>
                    <a:pt x="171698" y="2096"/>
                    <a:pt x="174213" y="4610"/>
                    <a:pt x="174213" y="7963"/>
                  </a:cubicBezTo>
                  <a:lnTo>
                    <a:pt x="174213" y="7963"/>
                  </a:lnTo>
                  <a:cubicBezTo>
                    <a:pt x="174213" y="11316"/>
                    <a:pt x="171419" y="13831"/>
                    <a:pt x="168345" y="138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2" name="Forma libre 111">
              <a:extLst>
                <a:ext uri="{FF2B5EF4-FFF2-40B4-BE49-F238E27FC236}">
                  <a16:creationId xmlns:a16="http://schemas.microsoft.com/office/drawing/2014/main" id="{CFBA11A1-A948-1A9B-1576-634FFC720866}"/>
                </a:ext>
              </a:extLst>
            </p:cNvPr>
            <p:cNvSpPr/>
            <p:nvPr/>
          </p:nvSpPr>
          <p:spPr>
            <a:xfrm>
              <a:off x="2156942" y="2332005"/>
              <a:ext cx="117353" cy="117353"/>
            </a:xfrm>
            <a:custGeom>
              <a:avLst/>
              <a:gdLst>
                <a:gd name="connsiteX0" fmla="*/ 58816 w 117352"/>
                <a:gd name="connsiteY0" fmla="*/ 2096 h 117352"/>
                <a:gd name="connsiteX1" fmla="*/ 2096 w 117352"/>
                <a:gd name="connsiteY1" fmla="*/ 58816 h 117352"/>
                <a:gd name="connsiteX2" fmla="*/ 58816 w 117352"/>
                <a:gd name="connsiteY2" fmla="*/ 115537 h 117352"/>
                <a:gd name="connsiteX3" fmla="*/ 115537 w 117352"/>
                <a:gd name="connsiteY3" fmla="*/ 58816 h 117352"/>
                <a:gd name="connsiteX4" fmla="*/ 58816 w 117352"/>
                <a:gd name="connsiteY4" fmla="*/ 2096 h 117352"/>
                <a:gd name="connsiteX5" fmla="*/ 30037 w 117352"/>
                <a:gd name="connsiteY5" fmla="*/ 54345 h 117352"/>
                <a:gd name="connsiteX6" fmla="*/ 37022 w 117352"/>
                <a:gd name="connsiteY6" fmla="*/ 47360 h 117352"/>
                <a:gd name="connsiteX7" fmla="*/ 44007 w 117352"/>
                <a:gd name="connsiteY7" fmla="*/ 54345 h 117352"/>
                <a:gd name="connsiteX8" fmla="*/ 37022 w 117352"/>
                <a:gd name="connsiteY8" fmla="*/ 61331 h 117352"/>
                <a:gd name="connsiteX9" fmla="*/ 30037 w 117352"/>
                <a:gd name="connsiteY9" fmla="*/ 54345 h 117352"/>
                <a:gd name="connsiteX10" fmla="*/ 58816 w 117352"/>
                <a:gd name="connsiteY10" fmla="*/ 89831 h 117352"/>
                <a:gd name="connsiteX11" fmla="*/ 40934 w 117352"/>
                <a:gd name="connsiteY11" fmla="*/ 74184 h 117352"/>
                <a:gd name="connsiteX12" fmla="*/ 76698 w 117352"/>
                <a:gd name="connsiteY12" fmla="*/ 74184 h 117352"/>
                <a:gd name="connsiteX13" fmla="*/ 58816 w 117352"/>
                <a:gd name="connsiteY13" fmla="*/ 89831 h 117352"/>
                <a:gd name="connsiteX14" fmla="*/ 80610 w 117352"/>
                <a:gd name="connsiteY14" fmla="*/ 61331 h 117352"/>
                <a:gd name="connsiteX15" fmla="*/ 73625 w 117352"/>
                <a:gd name="connsiteY15" fmla="*/ 54345 h 117352"/>
                <a:gd name="connsiteX16" fmla="*/ 80610 w 117352"/>
                <a:gd name="connsiteY16" fmla="*/ 47360 h 117352"/>
                <a:gd name="connsiteX17" fmla="*/ 87595 w 117352"/>
                <a:gd name="connsiteY17" fmla="*/ 54345 h 117352"/>
                <a:gd name="connsiteX18" fmla="*/ 80610 w 117352"/>
                <a:gd name="connsiteY18" fmla="*/ 61331 h 117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7352" h="117352">
                  <a:moveTo>
                    <a:pt x="58816" y="2096"/>
                  </a:moveTo>
                  <a:cubicBezTo>
                    <a:pt x="27522" y="2096"/>
                    <a:pt x="2096" y="27522"/>
                    <a:pt x="2096" y="58816"/>
                  </a:cubicBezTo>
                  <a:cubicBezTo>
                    <a:pt x="2096" y="90110"/>
                    <a:pt x="27522" y="115537"/>
                    <a:pt x="58816" y="115537"/>
                  </a:cubicBezTo>
                  <a:cubicBezTo>
                    <a:pt x="90110" y="115537"/>
                    <a:pt x="115537" y="90110"/>
                    <a:pt x="115537" y="58816"/>
                  </a:cubicBezTo>
                  <a:cubicBezTo>
                    <a:pt x="115537" y="27522"/>
                    <a:pt x="90110" y="2096"/>
                    <a:pt x="58816" y="2096"/>
                  </a:cubicBezTo>
                  <a:close/>
                  <a:moveTo>
                    <a:pt x="30037" y="54345"/>
                  </a:moveTo>
                  <a:cubicBezTo>
                    <a:pt x="30037" y="50434"/>
                    <a:pt x="33110" y="47360"/>
                    <a:pt x="37022" y="47360"/>
                  </a:cubicBezTo>
                  <a:cubicBezTo>
                    <a:pt x="40934" y="47360"/>
                    <a:pt x="44007" y="50434"/>
                    <a:pt x="44007" y="54345"/>
                  </a:cubicBezTo>
                  <a:cubicBezTo>
                    <a:pt x="44007" y="58257"/>
                    <a:pt x="40934" y="61331"/>
                    <a:pt x="37022" y="61331"/>
                  </a:cubicBezTo>
                  <a:cubicBezTo>
                    <a:pt x="33110" y="61331"/>
                    <a:pt x="30037" y="58257"/>
                    <a:pt x="30037" y="54345"/>
                  </a:cubicBezTo>
                  <a:close/>
                  <a:moveTo>
                    <a:pt x="58816" y="89831"/>
                  </a:moveTo>
                  <a:cubicBezTo>
                    <a:pt x="49595" y="89831"/>
                    <a:pt x="42051" y="83125"/>
                    <a:pt x="40934" y="74184"/>
                  </a:cubicBezTo>
                  <a:lnTo>
                    <a:pt x="76698" y="74184"/>
                  </a:lnTo>
                  <a:cubicBezTo>
                    <a:pt x="75581" y="83125"/>
                    <a:pt x="68037" y="89831"/>
                    <a:pt x="58816" y="89831"/>
                  </a:cubicBezTo>
                  <a:close/>
                  <a:moveTo>
                    <a:pt x="80610" y="61331"/>
                  </a:moveTo>
                  <a:cubicBezTo>
                    <a:pt x="76698" y="61331"/>
                    <a:pt x="73625" y="58257"/>
                    <a:pt x="73625" y="54345"/>
                  </a:cubicBezTo>
                  <a:cubicBezTo>
                    <a:pt x="73625" y="50434"/>
                    <a:pt x="76698" y="47360"/>
                    <a:pt x="80610" y="47360"/>
                  </a:cubicBezTo>
                  <a:cubicBezTo>
                    <a:pt x="84522" y="47360"/>
                    <a:pt x="87595" y="50434"/>
                    <a:pt x="87595" y="54345"/>
                  </a:cubicBezTo>
                  <a:cubicBezTo>
                    <a:pt x="87595" y="58257"/>
                    <a:pt x="84522" y="61331"/>
                    <a:pt x="80610" y="61331"/>
                  </a:cubicBezTo>
                  <a:close/>
                </a:path>
              </a:pathLst>
            </a:custGeom>
            <a:solidFill>
              <a:srgbClr val="FEC7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3" name="Forma libre 112">
              <a:extLst>
                <a:ext uri="{FF2B5EF4-FFF2-40B4-BE49-F238E27FC236}">
                  <a16:creationId xmlns:a16="http://schemas.microsoft.com/office/drawing/2014/main" id="{55AF7643-A75C-3EF3-535B-337BD6891A50}"/>
                </a:ext>
              </a:extLst>
            </p:cNvPr>
            <p:cNvSpPr/>
            <p:nvPr/>
          </p:nvSpPr>
          <p:spPr>
            <a:xfrm>
              <a:off x="1366488" y="2648578"/>
              <a:ext cx="653822" cy="148088"/>
            </a:xfrm>
            <a:custGeom>
              <a:avLst/>
              <a:gdLst>
                <a:gd name="connsiteX0" fmla="*/ 5449 w 653822"/>
                <a:gd name="connsiteY0" fmla="*/ 146272 h 148087"/>
                <a:gd name="connsiteX1" fmla="*/ 2096 w 653822"/>
                <a:gd name="connsiteY1" fmla="*/ 139566 h 148087"/>
                <a:gd name="connsiteX2" fmla="*/ 92066 w 653822"/>
                <a:gd name="connsiteY2" fmla="*/ 94581 h 148087"/>
                <a:gd name="connsiteX3" fmla="*/ 205786 w 653822"/>
                <a:gd name="connsiteY3" fmla="*/ 96537 h 148087"/>
                <a:gd name="connsiteX4" fmla="*/ 329007 w 653822"/>
                <a:gd name="connsiteY4" fmla="*/ 50154 h 148087"/>
                <a:gd name="connsiteX5" fmla="*/ 423448 w 653822"/>
                <a:gd name="connsiteY5" fmla="*/ 50154 h 148087"/>
                <a:gd name="connsiteX6" fmla="*/ 524036 w 653822"/>
                <a:gd name="connsiteY6" fmla="*/ 16625 h 148087"/>
                <a:gd name="connsiteX7" fmla="*/ 524874 w 653822"/>
                <a:gd name="connsiteY7" fmla="*/ 16625 h 148087"/>
                <a:gd name="connsiteX8" fmla="*/ 605344 w 653822"/>
                <a:gd name="connsiteY8" fmla="*/ 25846 h 148087"/>
                <a:gd name="connsiteX9" fmla="*/ 650888 w 653822"/>
                <a:gd name="connsiteY9" fmla="*/ 2096 h 148087"/>
                <a:gd name="connsiteX10" fmla="*/ 654241 w 653822"/>
                <a:gd name="connsiteY10" fmla="*/ 8802 h 148087"/>
                <a:gd name="connsiteX11" fmla="*/ 606741 w 653822"/>
                <a:gd name="connsiteY11" fmla="*/ 33390 h 148087"/>
                <a:gd name="connsiteX12" fmla="*/ 605624 w 653822"/>
                <a:gd name="connsiteY12" fmla="*/ 33390 h 148087"/>
                <a:gd name="connsiteX13" fmla="*/ 524594 w 653822"/>
                <a:gd name="connsiteY13" fmla="*/ 24169 h 148087"/>
                <a:gd name="connsiteX14" fmla="*/ 424006 w 653822"/>
                <a:gd name="connsiteY14" fmla="*/ 57419 h 148087"/>
                <a:gd name="connsiteX15" fmla="*/ 329845 w 653822"/>
                <a:gd name="connsiteY15" fmla="*/ 57419 h 148087"/>
                <a:gd name="connsiteX16" fmla="*/ 207183 w 653822"/>
                <a:gd name="connsiteY16" fmla="*/ 104081 h 148087"/>
                <a:gd name="connsiteX17" fmla="*/ 206345 w 653822"/>
                <a:gd name="connsiteY17" fmla="*/ 104081 h 148087"/>
                <a:gd name="connsiteX18" fmla="*/ 93742 w 653822"/>
                <a:gd name="connsiteY18" fmla="*/ 102125 h 14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3822" h="148087">
                  <a:moveTo>
                    <a:pt x="5449" y="146272"/>
                  </a:moveTo>
                  <a:lnTo>
                    <a:pt x="2096" y="139566"/>
                  </a:lnTo>
                  <a:lnTo>
                    <a:pt x="92066" y="94581"/>
                  </a:lnTo>
                  <a:lnTo>
                    <a:pt x="205786" y="96537"/>
                  </a:lnTo>
                  <a:lnTo>
                    <a:pt x="329007" y="50154"/>
                  </a:lnTo>
                  <a:lnTo>
                    <a:pt x="423448" y="50154"/>
                  </a:lnTo>
                  <a:lnTo>
                    <a:pt x="524036" y="16625"/>
                  </a:lnTo>
                  <a:lnTo>
                    <a:pt x="524874" y="16625"/>
                  </a:lnTo>
                  <a:lnTo>
                    <a:pt x="605344" y="25846"/>
                  </a:lnTo>
                  <a:lnTo>
                    <a:pt x="650888" y="2096"/>
                  </a:lnTo>
                  <a:lnTo>
                    <a:pt x="654241" y="8802"/>
                  </a:lnTo>
                  <a:lnTo>
                    <a:pt x="606741" y="33390"/>
                  </a:lnTo>
                  <a:lnTo>
                    <a:pt x="605624" y="33390"/>
                  </a:lnTo>
                  <a:lnTo>
                    <a:pt x="524594" y="24169"/>
                  </a:lnTo>
                  <a:lnTo>
                    <a:pt x="424006" y="57419"/>
                  </a:lnTo>
                  <a:lnTo>
                    <a:pt x="329845" y="57419"/>
                  </a:lnTo>
                  <a:lnTo>
                    <a:pt x="207183" y="104081"/>
                  </a:lnTo>
                  <a:lnTo>
                    <a:pt x="206345" y="104081"/>
                  </a:lnTo>
                  <a:lnTo>
                    <a:pt x="93742" y="102125"/>
                  </a:lnTo>
                  <a:close/>
                </a:path>
              </a:pathLst>
            </a:custGeom>
            <a:solidFill>
              <a:srgbClr val="FA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4" name="Forma libre 113">
              <a:extLst>
                <a:ext uri="{FF2B5EF4-FFF2-40B4-BE49-F238E27FC236}">
                  <a16:creationId xmlns:a16="http://schemas.microsoft.com/office/drawing/2014/main" id="{DE78A276-E701-EFDD-40CB-FB4DF86C3622}"/>
                </a:ext>
              </a:extLst>
            </p:cNvPr>
            <p:cNvSpPr/>
            <p:nvPr/>
          </p:nvSpPr>
          <p:spPr>
            <a:xfrm>
              <a:off x="1201879" y="2731806"/>
              <a:ext cx="145294" cy="142500"/>
            </a:xfrm>
            <a:custGeom>
              <a:avLst/>
              <a:gdLst>
                <a:gd name="connsiteX0" fmla="*/ 90147 w 145293"/>
                <a:gd name="connsiteY0" fmla="*/ 3250 h 142499"/>
                <a:gd name="connsiteX1" fmla="*/ 26441 w 145293"/>
                <a:gd name="connsiteY1" fmla="*/ 20853 h 142499"/>
                <a:gd name="connsiteX2" fmla="*/ 3250 w 145293"/>
                <a:gd name="connsiteY2" fmla="*/ 61367 h 142499"/>
                <a:gd name="connsiteX3" fmla="*/ 15264 w 145293"/>
                <a:gd name="connsiteY3" fmla="*/ 105235 h 142499"/>
                <a:gd name="connsiteX4" fmla="*/ 55779 w 145293"/>
                <a:gd name="connsiteY4" fmla="*/ 128426 h 142499"/>
                <a:gd name="connsiteX5" fmla="*/ 74779 w 145293"/>
                <a:gd name="connsiteY5" fmla="*/ 123117 h 142499"/>
                <a:gd name="connsiteX6" fmla="*/ 93499 w 145293"/>
                <a:gd name="connsiteY6" fmla="*/ 141838 h 142499"/>
                <a:gd name="connsiteX7" fmla="*/ 100205 w 145293"/>
                <a:gd name="connsiteY7" fmla="*/ 116132 h 142499"/>
                <a:gd name="connsiteX8" fmla="*/ 119205 w 145293"/>
                <a:gd name="connsiteY8" fmla="*/ 110823 h 142499"/>
                <a:gd name="connsiteX9" fmla="*/ 142396 w 145293"/>
                <a:gd name="connsiteY9" fmla="*/ 70308 h 142499"/>
                <a:gd name="connsiteX10" fmla="*/ 130382 w 145293"/>
                <a:gd name="connsiteY10" fmla="*/ 26441 h 142499"/>
                <a:gd name="connsiteX11" fmla="*/ 90147 w 145293"/>
                <a:gd name="connsiteY11" fmla="*/ 3250 h 1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293" h="142499">
                  <a:moveTo>
                    <a:pt x="90147" y="3250"/>
                  </a:moveTo>
                  <a:lnTo>
                    <a:pt x="26441" y="20853"/>
                  </a:lnTo>
                  <a:cubicBezTo>
                    <a:pt x="8838" y="25603"/>
                    <a:pt x="-1500" y="44044"/>
                    <a:pt x="3250" y="61367"/>
                  </a:cubicBezTo>
                  <a:lnTo>
                    <a:pt x="15264" y="105235"/>
                  </a:lnTo>
                  <a:cubicBezTo>
                    <a:pt x="20014" y="122838"/>
                    <a:pt x="38455" y="133176"/>
                    <a:pt x="55779" y="128426"/>
                  </a:cubicBezTo>
                  <a:lnTo>
                    <a:pt x="74779" y="123117"/>
                  </a:lnTo>
                  <a:lnTo>
                    <a:pt x="93499" y="141838"/>
                  </a:lnTo>
                  <a:lnTo>
                    <a:pt x="100205" y="116132"/>
                  </a:lnTo>
                  <a:lnTo>
                    <a:pt x="119205" y="110823"/>
                  </a:lnTo>
                  <a:cubicBezTo>
                    <a:pt x="136808" y="106073"/>
                    <a:pt x="147146" y="87632"/>
                    <a:pt x="142396" y="70308"/>
                  </a:cubicBezTo>
                  <a:lnTo>
                    <a:pt x="130382" y="26441"/>
                  </a:lnTo>
                  <a:cubicBezTo>
                    <a:pt x="125911" y="8838"/>
                    <a:pt x="107470" y="-1500"/>
                    <a:pt x="90147" y="3250"/>
                  </a:cubicBezTo>
                  <a:close/>
                </a:path>
              </a:pathLst>
            </a:custGeom>
            <a:solidFill>
              <a:srgbClr val="7C6E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5" name="Forma libre 114">
              <a:extLst>
                <a:ext uri="{FF2B5EF4-FFF2-40B4-BE49-F238E27FC236}">
                  <a16:creationId xmlns:a16="http://schemas.microsoft.com/office/drawing/2014/main" id="{A616B709-CF6B-3BC2-315F-092CB4815F0F}"/>
                </a:ext>
              </a:extLst>
            </p:cNvPr>
            <p:cNvSpPr/>
            <p:nvPr/>
          </p:nvSpPr>
          <p:spPr>
            <a:xfrm>
              <a:off x="1233480" y="2799731"/>
              <a:ext cx="16765" cy="16765"/>
            </a:xfrm>
            <a:custGeom>
              <a:avLst/>
              <a:gdLst>
                <a:gd name="connsiteX0" fmla="*/ 16354 w 16764"/>
                <a:gd name="connsiteY0" fmla="*/ 7413 h 16764"/>
                <a:gd name="connsiteX1" fmla="*/ 11324 w 16764"/>
                <a:gd name="connsiteY1" fmla="*/ 16354 h 16764"/>
                <a:gd name="connsiteX2" fmla="*/ 2383 w 16764"/>
                <a:gd name="connsiteY2" fmla="*/ 11324 h 16764"/>
                <a:gd name="connsiteX3" fmla="*/ 7413 w 16764"/>
                <a:gd name="connsiteY3" fmla="*/ 2383 h 16764"/>
                <a:gd name="connsiteX4" fmla="*/ 16354 w 16764"/>
                <a:gd name="connsiteY4" fmla="*/ 7413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" h="16764">
                  <a:moveTo>
                    <a:pt x="16354" y="7413"/>
                  </a:moveTo>
                  <a:cubicBezTo>
                    <a:pt x="17471" y="11324"/>
                    <a:pt x="15236" y="15236"/>
                    <a:pt x="11324" y="16354"/>
                  </a:cubicBezTo>
                  <a:cubicBezTo>
                    <a:pt x="7413" y="17471"/>
                    <a:pt x="3501" y="15236"/>
                    <a:pt x="2383" y="11324"/>
                  </a:cubicBezTo>
                  <a:cubicBezTo>
                    <a:pt x="1266" y="7413"/>
                    <a:pt x="3501" y="3501"/>
                    <a:pt x="7413" y="2383"/>
                  </a:cubicBezTo>
                  <a:cubicBezTo>
                    <a:pt x="11045" y="1266"/>
                    <a:pt x="15236" y="3501"/>
                    <a:pt x="16354" y="74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6" name="Forma libre 115">
              <a:extLst>
                <a:ext uri="{FF2B5EF4-FFF2-40B4-BE49-F238E27FC236}">
                  <a16:creationId xmlns:a16="http://schemas.microsoft.com/office/drawing/2014/main" id="{B7A249DC-CD8C-FB9C-436C-FFC3C46FFBEA}"/>
                </a:ext>
              </a:extLst>
            </p:cNvPr>
            <p:cNvSpPr/>
            <p:nvPr/>
          </p:nvSpPr>
          <p:spPr>
            <a:xfrm>
              <a:off x="1265612" y="2790790"/>
              <a:ext cx="16765" cy="16765"/>
            </a:xfrm>
            <a:custGeom>
              <a:avLst/>
              <a:gdLst>
                <a:gd name="connsiteX0" fmla="*/ 16354 w 16764"/>
                <a:gd name="connsiteY0" fmla="*/ 7413 h 16764"/>
                <a:gd name="connsiteX1" fmla="*/ 11324 w 16764"/>
                <a:gd name="connsiteY1" fmla="*/ 16354 h 16764"/>
                <a:gd name="connsiteX2" fmla="*/ 2383 w 16764"/>
                <a:gd name="connsiteY2" fmla="*/ 11324 h 16764"/>
                <a:gd name="connsiteX3" fmla="*/ 7413 w 16764"/>
                <a:gd name="connsiteY3" fmla="*/ 2383 h 16764"/>
                <a:gd name="connsiteX4" fmla="*/ 16354 w 16764"/>
                <a:gd name="connsiteY4" fmla="*/ 7413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" h="16764">
                  <a:moveTo>
                    <a:pt x="16354" y="7413"/>
                  </a:moveTo>
                  <a:cubicBezTo>
                    <a:pt x="17471" y="11324"/>
                    <a:pt x="15236" y="15236"/>
                    <a:pt x="11324" y="16354"/>
                  </a:cubicBezTo>
                  <a:cubicBezTo>
                    <a:pt x="7413" y="17472"/>
                    <a:pt x="3501" y="15236"/>
                    <a:pt x="2383" y="11324"/>
                  </a:cubicBezTo>
                  <a:cubicBezTo>
                    <a:pt x="1266" y="7413"/>
                    <a:pt x="3501" y="3501"/>
                    <a:pt x="7413" y="2383"/>
                  </a:cubicBezTo>
                  <a:cubicBezTo>
                    <a:pt x="11324" y="1266"/>
                    <a:pt x="15236" y="3501"/>
                    <a:pt x="16354" y="74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7" name="Forma libre 116">
              <a:extLst>
                <a:ext uri="{FF2B5EF4-FFF2-40B4-BE49-F238E27FC236}">
                  <a16:creationId xmlns:a16="http://schemas.microsoft.com/office/drawing/2014/main" id="{B1228E29-4A50-B594-8659-01E32DB0ADCC}"/>
                </a:ext>
              </a:extLst>
            </p:cNvPr>
            <p:cNvSpPr/>
            <p:nvPr/>
          </p:nvSpPr>
          <p:spPr>
            <a:xfrm>
              <a:off x="1297745" y="2782128"/>
              <a:ext cx="16765" cy="16765"/>
            </a:xfrm>
            <a:custGeom>
              <a:avLst/>
              <a:gdLst>
                <a:gd name="connsiteX0" fmla="*/ 16354 w 16764"/>
                <a:gd name="connsiteY0" fmla="*/ 7413 h 16764"/>
                <a:gd name="connsiteX1" fmla="*/ 11324 w 16764"/>
                <a:gd name="connsiteY1" fmla="*/ 16354 h 16764"/>
                <a:gd name="connsiteX2" fmla="*/ 2383 w 16764"/>
                <a:gd name="connsiteY2" fmla="*/ 11324 h 16764"/>
                <a:gd name="connsiteX3" fmla="*/ 7413 w 16764"/>
                <a:gd name="connsiteY3" fmla="*/ 2383 h 16764"/>
                <a:gd name="connsiteX4" fmla="*/ 16354 w 16764"/>
                <a:gd name="connsiteY4" fmla="*/ 7413 h 1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" h="16764">
                  <a:moveTo>
                    <a:pt x="16354" y="7413"/>
                  </a:moveTo>
                  <a:cubicBezTo>
                    <a:pt x="17471" y="11324"/>
                    <a:pt x="15236" y="15236"/>
                    <a:pt x="11324" y="16354"/>
                  </a:cubicBezTo>
                  <a:cubicBezTo>
                    <a:pt x="7413" y="17471"/>
                    <a:pt x="3501" y="15236"/>
                    <a:pt x="2383" y="11324"/>
                  </a:cubicBezTo>
                  <a:cubicBezTo>
                    <a:pt x="1266" y="7413"/>
                    <a:pt x="3501" y="3501"/>
                    <a:pt x="7413" y="2383"/>
                  </a:cubicBezTo>
                  <a:cubicBezTo>
                    <a:pt x="11045" y="1266"/>
                    <a:pt x="15236" y="3501"/>
                    <a:pt x="16354" y="74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8" name="Forma libre 117">
              <a:extLst>
                <a:ext uri="{FF2B5EF4-FFF2-40B4-BE49-F238E27FC236}">
                  <a16:creationId xmlns:a16="http://schemas.microsoft.com/office/drawing/2014/main" id="{3A80C25C-E917-22D0-8C9A-4CF421E8A75C}"/>
                </a:ext>
              </a:extLst>
            </p:cNvPr>
            <p:cNvSpPr/>
            <p:nvPr/>
          </p:nvSpPr>
          <p:spPr>
            <a:xfrm>
              <a:off x="1445003" y="2731284"/>
              <a:ext cx="25147" cy="25147"/>
            </a:xfrm>
            <a:custGeom>
              <a:avLst/>
              <a:gdLst>
                <a:gd name="connsiteX0" fmla="*/ 25566 w 25147"/>
                <a:gd name="connsiteY0" fmla="*/ 13831 h 25147"/>
                <a:gd name="connsiteX1" fmla="*/ 13831 w 25147"/>
                <a:gd name="connsiteY1" fmla="*/ 25566 h 25147"/>
                <a:gd name="connsiteX2" fmla="*/ 2096 w 25147"/>
                <a:gd name="connsiteY2" fmla="*/ 13831 h 25147"/>
                <a:gd name="connsiteX3" fmla="*/ 13831 w 25147"/>
                <a:gd name="connsiteY3" fmla="*/ 2096 h 25147"/>
                <a:gd name="connsiteX4" fmla="*/ 25566 w 25147"/>
                <a:gd name="connsiteY4" fmla="*/ 13831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47" h="25147">
                  <a:moveTo>
                    <a:pt x="25566" y="13831"/>
                  </a:moveTo>
                  <a:cubicBezTo>
                    <a:pt x="25566" y="20312"/>
                    <a:pt x="20312" y="25566"/>
                    <a:pt x="13831" y="25566"/>
                  </a:cubicBezTo>
                  <a:cubicBezTo>
                    <a:pt x="7350" y="25566"/>
                    <a:pt x="2096" y="20312"/>
                    <a:pt x="2096" y="13831"/>
                  </a:cubicBezTo>
                  <a:cubicBezTo>
                    <a:pt x="2096" y="7350"/>
                    <a:pt x="7350" y="2096"/>
                    <a:pt x="13831" y="2096"/>
                  </a:cubicBezTo>
                  <a:cubicBezTo>
                    <a:pt x="20312" y="2096"/>
                    <a:pt x="25566" y="7350"/>
                    <a:pt x="25566" y="13831"/>
                  </a:cubicBezTo>
                  <a:close/>
                </a:path>
              </a:pathLst>
            </a:custGeom>
            <a:solidFill>
              <a:srgbClr val="FCC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9" name="Forma libre 118">
              <a:extLst>
                <a:ext uri="{FF2B5EF4-FFF2-40B4-BE49-F238E27FC236}">
                  <a16:creationId xmlns:a16="http://schemas.microsoft.com/office/drawing/2014/main" id="{612774D5-0188-1792-B863-5E3EDBDF2829}"/>
                </a:ext>
              </a:extLst>
            </p:cNvPr>
            <p:cNvSpPr/>
            <p:nvPr/>
          </p:nvSpPr>
          <p:spPr>
            <a:xfrm>
              <a:off x="1877531" y="2655563"/>
              <a:ext cx="25147" cy="25147"/>
            </a:xfrm>
            <a:custGeom>
              <a:avLst/>
              <a:gdLst>
                <a:gd name="connsiteX0" fmla="*/ 25566 w 25147"/>
                <a:gd name="connsiteY0" fmla="*/ 13831 h 25147"/>
                <a:gd name="connsiteX1" fmla="*/ 13831 w 25147"/>
                <a:gd name="connsiteY1" fmla="*/ 25566 h 25147"/>
                <a:gd name="connsiteX2" fmla="*/ 2095 w 25147"/>
                <a:gd name="connsiteY2" fmla="*/ 13831 h 25147"/>
                <a:gd name="connsiteX3" fmla="*/ 13831 w 25147"/>
                <a:gd name="connsiteY3" fmla="*/ 2096 h 25147"/>
                <a:gd name="connsiteX4" fmla="*/ 25566 w 25147"/>
                <a:gd name="connsiteY4" fmla="*/ 13831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47" h="25147">
                  <a:moveTo>
                    <a:pt x="25566" y="13831"/>
                  </a:moveTo>
                  <a:cubicBezTo>
                    <a:pt x="25566" y="20312"/>
                    <a:pt x="20312" y="25566"/>
                    <a:pt x="13831" y="25566"/>
                  </a:cubicBezTo>
                  <a:cubicBezTo>
                    <a:pt x="7350" y="25566"/>
                    <a:pt x="2095" y="20312"/>
                    <a:pt x="2095" y="13831"/>
                  </a:cubicBezTo>
                  <a:cubicBezTo>
                    <a:pt x="2095" y="7350"/>
                    <a:pt x="7350" y="2096"/>
                    <a:pt x="13831" y="2096"/>
                  </a:cubicBezTo>
                  <a:cubicBezTo>
                    <a:pt x="20312" y="2096"/>
                    <a:pt x="25566" y="7350"/>
                    <a:pt x="25566" y="13831"/>
                  </a:cubicBezTo>
                  <a:close/>
                </a:path>
              </a:pathLst>
            </a:custGeom>
            <a:solidFill>
              <a:srgbClr val="EA50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0" name="Forma libre 119">
              <a:extLst>
                <a:ext uri="{FF2B5EF4-FFF2-40B4-BE49-F238E27FC236}">
                  <a16:creationId xmlns:a16="http://schemas.microsoft.com/office/drawing/2014/main" id="{450DDD19-B751-96B1-6E1F-BFE5C7A689B2}"/>
                </a:ext>
              </a:extLst>
            </p:cNvPr>
            <p:cNvSpPr/>
            <p:nvPr/>
          </p:nvSpPr>
          <p:spPr>
            <a:xfrm>
              <a:off x="1785605" y="3077195"/>
              <a:ext cx="284999" cy="25147"/>
            </a:xfrm>
            <a:custGeom>
              <a:avLst/>
              <a:gdLst>
                <a:gd name="connsiteX0" fmla="*/ 2096 w 284999"/>
                <a:gd name="connsiteY0" fmla="*/ 12993 h 25147"/>
                <a:gd name="connsiteX1" fmla="*/ 143757 w 284999"/>
                <a:gd name="connsiteY1" fmla="*/ 23890 h 25147"/>
                <a:gd name="connsiteX2" fmla="*/ 285418 w 284999"/>
                <a:gd name="connsiteY2" fmla="*/ 12993 h 25147"/>
                <a:gd name="connsiteX3" fmla="*/ 143757 w 284999"/>
                <a:gd name="connsiteY3" fmla="*/ 2096 h 25147"/>
                <a:gd name="connsiteX4" fmla="*/ 2096 w 284999"/>
                <a:gd name="connsiteY4" fmla="*/ 12993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999" h="25147">
                  <a:moveTo>
                    <a:pt x="2096" y="12993"/>
                  </a:moveTo>
                  <a:cubicBezTo>
                    <a:pt x="2096" y="18860"/>
                    <a:pt x="65522" y="23890"/>
                    <a:pt x="143757" y="23890"/>
                  </a:cubicBezTo>
                  <a:cubicBezTo>
                    <a:pt x="221992" y="23890"/>
                    <a:pt x="285418" y="19140"/>
                    <a:pt x="285418" y="12993"/>
                  </a:cubicBezTo>
                  <a:cubicBezTo>
                    <a:pt x="285418" y="7125"/>
                    <a:pt x="221992" y="2096"/>
                    <a:pt x="143757" y="2096"/>
                  </a:cubicBezTo>
                  <a:cubicBezTo>
                    <a:pt x="65522" y="2375"/>
                    <a:pt x="2096" y="7125"/>
                    <a:pt x="2096" y="12993"/>
                  </a:cubicBezTo>
                  <a:close/>
                </a:path>
              </a:pathLst>
            </a:custGeom>
            <a:solidFill>
              <a:srgbClr val="D8D8D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1" name="Forma libre 120">
              <a:extLst>
                <a:ext uri="{FF2B5EF4-FFF2-40B4-BE49-F238E27FC236}">
                  <a16:creationId xmlns:a16="http://schemas.microsoft.com/office/drawing/2014/main" id="{B954CA75-976C-AE1B-76C3-E503B90B9D5F}"/>
                </a:ext>
              </a:extLst>
            </p:cNvPr>
            <p:cNvSpPr/>
            <p:nvPr/>
          </p:nvSpPr>
          <p:spPr>
            <a:xfrm>
              <a:off x="1887081" y="2395694"/>
              <a:ext cx="53088" cy="145294"/>
            </a:xfrm>
            <a:custGeom>
              <a:avLst/>
              <a:gdLst>
                <a:gd name="connsiteX0" fmla="*/ 26355 w 53088"/>
                <a:gd name="connsiteY0" fmla="*/ 140422 h 145293"/>
                <a:gd name="connsiteX1" fmla="*/ 45913 w 53088"/>
                <a:gd name="connsiteY1" fmla="*/ 67216 h 145293"/>
                <a:gd name="connsiteX2" fmla="*/ 51502 w 53088"/>
                <a:gd name="connsiteY2" fmla="*/ 18598 h 145293"/>
                <a:gd name="connsiteX3" fmla="*/ 33061 w 53088"/>
                <a:gd name="connsiteY3" fmla="*/ 3789 h 145293"/>
                <a:gd name="connsiteX4" fmla="*/ 12664 w 53088"/>
                <a:gd name="connsiteY4" fmla="*/ 35084 h 145293"/>
                <a:gd name="connsiteX5" fmla="*/ 2605 w 53088"/>
                <a:gd name="connsiteY5" fmla="*/ 126451 h 145293"/>
                <a:gd name="connsiteX6" fmla="*/ 26355 w 53088"/>
                <a:gd name="connsiteY6" fmla="*/ 140422 h 14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088" h="145293">
                  <a:moveTo>
                    <a:pt x="26355" y="140422"/>
                  </a:moveTo>
                  <a:cubicBezTo>
                    <a:pt x="30546" y="132319"/>
                    <a:pt x="38090" y="113598"/>
                    <a:pt x="45913" y="67216"/>
                  </a:cubicBezTo>
                  <a:cubicBezTo>
                    <a:pt x="50664" y="38995"/>
                    <a:pt x="50943" y="27260"/>
                    <a:pt x="51502" y="18598"/>
                  </a:cubicBezTo>
                  <a:cubicBezTo>
                    <a:pt x="52340" y="3510"/>
                    <a:pt x="40046" y="-681"/>
                    <a:pt x="33061" y="3789"/>
                  </a:cubicBezTo>
                  <a:cubicBezTo>
                    <a:pt x="21884" y="11334"/>
                    <a:pt x="13502" y="26981"/>
                    <a:pt x="12664" y="35084"/>
                  </a:cubicBezTo>
                  <a:cubicBezTo>
                    <a:pt x="7914" y="80628"/>
                    <a:pt x="5678" y="114995"/>
                    <a:pt x="2605" y="126451"/>
                  </a:cubicBezTo>
                  <a:cubicBezTo>
                    <a:pt x="-1586" y="142936"/>
                    <a:pt x="21325" y="149922"/>
                    <a:pt x="26355" y="140422"/>
                  </a:cubicBezTo>
                  <a:close/>
                </a:path>
              </a:pathLst>
            </a:custGeom>
            <a:solidFill>
              <a:srgbClr val="E622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2" name="Forma libre 121">
              <a:extLst>
                <a:ext uri="{FF2B5EF4-FFF2-40B4-BE49-F238E27FC236}">
                  <a16:creationId xmlns:a16="http://schemas.microsoft.com/office/drawing/2014/main" id="{BB82CF04-8F08-8761-33D8-20119B010376}"/>
                </a:ext>
              </a:extLst>
            </p:cNvPr>
            <p:cNvSpPr/>
            <p:nvPr/>
          </p:nvSpPr>
          <p:spPr>
            <a:xfrm>
              <a:off x="1803271" y="2490230"/>
              <a:ext cx="111764" cy="53088"/>
            </a:xfrm>
            <a:custGeom>
              <a:avLst/>
              <a:gdLst>
                <a:gd name="connsiteX0" fmla="*/ 2871 w 111764"/>
                <a:gd name="connsiteY0" fmla="*/ 15150 h 53088"/>
                <a:gd name="connsiteX1" fmla="*/ 33606 w 111764"/>
                <a:gd name="connsiteY1" fmla="*/ 28562 h 53088"/>
                <a:gd name="connsiteX2" fmla="*/ 94238 w 111764"/>
                <a:gd name="connsiteY2" fmla="*/ 51474 h 53088"/>
                <a:gd name="connsiteX3" fmla="*/ 103459 w 111764"/>
                <a:gd name="connsiteY3" fmla="*/ 26885 h 53088"/>
                <a:gd name="connsiteX4" fmla="*/ 10136 w 111764"/>
                <a:gd name="connsiteY4" fmla="*/ 2577 h 53088"/>
                <a:gd name="connsiteX5" fmla="*/ 2871 w 111764"/>
                <a:gd name="connsiteY5" fmla="*/ 15150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64" h="53088">
                  <a:moveTo>
                    <a:pt x="2871" y="15150"/>
                  </a:moveTo>
                  <a:cubicBezTo>
                    <a:pt x="5945" y="21297"/>
                    <a:pt x="13768" y="18224"/>
                    <a:pt x="33606" y="28562"/>
                  </a:cubicBezTo>
                  <a:cubicBezTo>
                    <a:pt x="62106" y="43650"/>
                    <a:pt x="70768" y="45885"/>
                    <a:pt x="94238" y="51474"/>
                  </a:cubicBezTo>
                  <a:cubicBezTo>
                    <a:pt x="109606" y="55106"/>
                    <a:pt x="120782" y="34709"/>
                    <a:pt x="103459" y="26885"/>
                  </a:cubicBezTo>
                  <a:cubicBezTo>
                    <a:pt x="88650" y="20180"/>
                    <a:pt x="19077" y="6488"/>
                    <a:pt x="10136" y="2577"/>
                  </a:cubicBezTo>
                  <a:cubicBezTo>
                    <a:pt x="4268" y="-217"/>
                    <a:pt x="356" y="9841"/>
                    <a:pt x="2871" y="15150"/>
                  </a:cubicBezTo>
                  <a:close/>
                </a:path>
              </a:pathLst>
            </a:custGeom>
            <a:solidFill>
              <a:srgbClr val="E622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3" name="Forma libre 122">
              <a:extLst>
                <a:ext uri="{FF2B5EF4-FFF2-40B4-BE49-F238E27FC236}">
                  <a16:creationId xmlns:a16="http://schemas.microsoft.com/office/drawing/2014/main" id="{EEBA8011-028A-B2B2-CEDB-2ABAFC1EA22C}"/>
                </a:ext>
              </a:extLst>
            </p:cNvPr>
            <p:cNvSpPr/>
            <p:nvPr/>
          </p:nvSpPr>
          <p:spPr>
            <a:xfrm>
              <a:off x="1993376" y="3048713"/>
              <a:ext cx="39118" cy="41912"/>
            </a:xfrm>
            <a:custGeom>
              <a:avLst/>
              <a:gdLst>
                <a:gd name="connsiteX0" fmla="*/ 13382 w 39117"/>
                <a:gd name="connsiteY0" fmla="*/ 8783 h 41911"/>
                <a:gd name="connsiteX1" fmla="*/ 11985 w 39117"/>
                <a:gd name="connsiteY1" fmla="*/ 19959 h 41911"/>
                <a:gd name="connsiteX2" fmla="*/ 4721 w 39117"/>
                <a:gd name="connsiteY2" fmla="*/ 30018 h 41911"/>
                <a:gd name="connsiteX3" fmla="*/ 14221 w 39117"/>
                <a:gd name="connsiteY3" fmla="*/ 41195 h 41911"/>
                <a:gd name="connsiteX4" fmla="*/ 39088 w 39117"/>
                <a:gd name="connsiteY4" fmla="*/ 30298 h 41911"/>
                <a:gd name="connsiteX5" fmla="*/ 35735 w 39117"/>
                <a:gd name="connsiteY5" fmla="*/ 12695 h 41911"/>
                <a:gd name="connsiteX6" fmla="*/ 33779 w 39117"/>
                <a:gd name="connsiteY6" fmla="*/ 4033 h 41911"/>
                <a:gd name="connsiteX7" fmla="*/ 13382 w 39117"/>
                <a:gd name="connsiteY7" fmla="*/ 8783 h 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117" h="41911">
                  <a:moveTo>
                    <a:pt x="13382" y="8783"/>
                  </a:moveTo>
                  <a:cubicBezTo>
                    <a:pt x="11985" y="14371"/>
                    <a:pt x="12544" y="16327"/>
                    <a:pt x="11985" y="19959"/>
                  </a:cubicBezTo>
                  <a:cubicBezTo>
                    <a:pt x="11147" y="24430"/>
                    <a:pt x="6956" y="26106"/>
                    <a:pt x="4721" y="30018"/>
                  </a:cubicBezTo>
                  <a:cubicBezTo>
                    <a:pt x="1927" y="34209"/>
                    <a:pt x="-2265" y="40636"/>
                    <a:pt x="14221" y="41195"/>
                  </a:cubicBezTo>
                  <a:cubicBezTo>
                    <a:pt x="31824" y="41474"/>
                    <a:pt x="42162" y="40356"/>
                    <a:pt x="39088" y="30298"/>
                  </a:cubicBezTo>
                  <a:cubicBezTo>
                    <a:pt x="36015" y="20518"/>
                    <a:pt x="35456" y="16048"/>
                    <a:pt x="35735" y="12695"/>
                  </a:cubicBezTo>
                  <a:cubicBezTo>
                    <a:pt x="36015" y="9342"/>
                    <a:pt x="35735" y="5989"/>
                    <a:pt x="33779" y="4033"/>
                  </a:cubicBezTo>
                  <a:cubicBezTo>
                    <a:pt x="31544" y="2357"/>
                    <a:pt x="15897" y="-996"/>
                    <a:pt x="13382" y="8783"/>
                  </a:cubicBez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4" name="Forma libre 123">
              <a:extLst>
                <a:ext uri="{FF2B5EF4-FFF2-40B4-BE49-F238E27FC236}">
                  <a16:creationId xmlns:a16="http://schemas.microsoft.com/office/drawing/2014/main" id="{9FDB941F-46D2-5591-1DBC-FA35499E0C49}"/>
                </a:ext>
              </a:extLst>
            </p:cNvPr>
            <p:cNvSpPr/>
            <p:nvPr/>
          </p:nvSpPr>
          <p:spPr>
            <a:xfrm>
              <a:off x="1944564" y="2349608"/>
              <a:ext cx="33529" cy="72647"/>
            </a:xfrm>
            <a:custGeom>
              <a:avLst/>
              <a:gdLst>
                <a:gd name="connsiteX0" fmla="*/ 30062 w 33529"/>
                <a:gd name="connsiteY0" fmla="*/ 2096 h 72646"/>
                <a:gd name="connsiteX1" fmla="*/ 32577 w 33529"/>
                <a:gd name="connsiteY1" fmla="*/ 52390 h 72646"/>
                <a:gd name="connsiteX2" fmla="*/ 17768 w 33529"/>
                <a:gd name="connsiteY2" fmla="*/ 73066 h 72646"/>
                <a:gd name="connsiteX3" fmla="*/ 17489 w 33529"/>
                <a:gd name="connsiteY3" fmla="*/ 73066 h 72646"/>
                <a:gd name="connsiteX4" fmla="*/ 2121 w 33529"/>
                <a:gd name="connsiteY4" fmla="*/ 53507 h 72646"/>
                <a:gd name="connsiteX5" fmla="*/ 2401 w 33529"/>
                <a:gd name="connsiteY5" fmla="*/ 15787 h 72646"/>
                <a:gd name="connsiteX6" fmla="*/ 30062 w 33529"/>
                <a:gd name="connsiteY6" fmla="*/ 2096 h 7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29" h="72646">
                  <a:moveTo>
                    <a:pt x="30062" y="2096"/>
                  </a:moveTo>
                  <a:cubicBezTo>
                    <a:pt x="30342" y="3493"/>
                    <a:pt x="32298" y="31154"/>
                    <a:pt x="32577" y="52390"/>
                  </a:cubicBezTo>
                  <a:cubicBezTo>
                    <a:pt x="32857" y="62728"/>
                    <a:pt x="25312" y="72787"/>
                    <a:pt x="17768" y="73066"/>
                  </a:cubicBezTo>
                  <a:cubicBezTo>
                    <a:pt x="17768" y="73066"/>
                    <a:pt x="17489" y="73066"/>
                    <a:pt x="17489" y="73066"/>
                  </a:cubicBezTo>
                  <a:cubicBezTo>
                    <a:pt x="10224" y="73066"/>
                    <a:pt x="1563" y="63845"/>
                    <a:pt x="2121" y="53507"/>
                  </a:cubicBezTo>
                  <a:cubicBezTo>
                    <a:pt x="3239" y="35066"/>
                    <a:pt x="2401" y="16066"/>
                    <a:pt x="2401" y="15787"/>
                  </a:cubicBezTo>
                  <a:lnTo>
                    <a:pt x="30062" y="2096"/>
                  </a:ln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5" name="Forma libre 124">
              <a:extLst>
                <a:ext uri="{FF2B5EF4-FFF2-40B4-BE49-F238E27FC236}">
                  <a16:creationId xmlns:a16="http://schemas.microsoft.com/office/drawing/2014/main" id="{643F9E92-5FFC-C042-A153-DCE831F09BD2}"/>
                </a:ext>
              </a:extLst>
            </p:cNvPr>
            <p:cNvSpPr/>
            <p:nvPr/>
          </p:nvSpPr>
          <p:spPr>
            <a:xfrm>
              <a:off x="1873340" y="2388497"/>
              <a:ext cx="139706" cy="243088"/>
            </a:xfrm>
            <a:custGeom>
              <a:avLst/>
              <a:gdLst>
                <a:gd name="connsiteX0" fmla="*/ 122801 w 139705"/>
                <a:gd name="connsiteY0" fmla="*/ 83074 h 243087"/>
                <a:gd name="connsiteX1" fmla="*/ 109389 w 139705"/>
                <a:gd name="connsiteY1" fmla="*/ 141471 h 243087"/>
                <a:gd name="connsiteX2" fmla="*/ 109669 w 139705"/>
                <a:gd name="connsiteY2" fmla="*/ 185339 h 243087"/>
                <a:gd name="connsiteX3" fmla="*/ 114698 w 139705"/>
                <a:gd name="connsiteY3" fmla="*/ 211324 h 243087"/>
                <a:gd name="connsiteX4" fmla="*/ 122242 w 139705"/>
                <a:gd name="connsiteY4" fmla="*/ 243736 h 243087"/>
                <a:gd name="connsiteX5" fmla="*/ 2096 w 139705"/>
                <a:gd name="connsiteY5" fmla="*/ 243736 h 243087"/>
                <a:gd name="connsiteX6" fmla="*/ 11875 w 139705"/>
                <a:gd name="connsiteY6" fmla="*/ 98442 h 243087"/>
                <a:gd name="connsiteX7" fmla="*/ 27243 w 139705"/>
                <a:gd name="connsiteY7" fmla="*/ 36692 h 243087"/>
                <a:gd name="connsiteX8" fmla="*/ 36743 w 139705"/>
                <a:gd name="connsiteY8" fmla="*/ 16574 h 243087"/>
                <a:gd name="connsiteX9" fmla="*/ 55184 w 139705"/>
                <a:gd name="connsiteY9" fmla="*/ 5398 h 243087"/>
                <a:gd name="connsiteX10" fmla="*/ 66360 w 139705"/>
                <a:gd name="connsiteY10" fmla="*/ 3722 h 243087"/>
                <a:gd name="connsiteX11" fmla="*/ 139007 w 139705"/>
                <a:gd name="connsiteY11" fmla="*/ 25236 h 243087"/>
                <a:gd name="connsiteX12" fmla="*/ 136492 w 139705"/>
                <a:gd name="connsiteY12" fmla="*/ 48707 h 243087"/>
                <a:gd name="connsiteX13" fmla="*/ 126434 w 139705"/>
                <a:gd name="connsiteY13" fmla="*/ 73295 h 243087"/>
                <a:gd name="connsiteX14" fmla="*/ 122801 w 139705"/>
                <a:gd name="connsiteY14" fmla="*/ 83074 h 24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705" h="243087">
                  <a:moveTo>
                    <a:pt x="122801" y="83074"/>
                  </a:moveTo>
                  <a:cubicBezTo>
                    <a:pt x="116375" y="102074"/>
                    <a:pt x="112742" y="121633"/>
                    <a:pt x="109389" y="141471"/>
                  </a:cubicBezTo>
                  <a:cubicBezTo>
                    <a:pt x="106875" y="156001"/>
                    <a:pt x="107713" y="170809"/>
                    <a:pt x="109669" y="185339"/>
                  </a:cubicBezTo>
                  <a:cubicBezTo>
                    <a:pt x="110787" y="194001"/>
                    <a:pt x="112463" y="202662"/>
                    <a:pt x="114698" y="211324"/>
                  </a:cubicBezTo>
                  <a:cubicBezTo>
                    <a:pt x="115537" y="214677"/>
                    <a:pt x="121963" y="240942"/>
                    <a:pt x="122242" y="243736"/>
                  </a:cubicBezTo>
                  <a:cubicBezTo>
                    <a:pt x="122242" y="243736"/>
                    <a:pt x="8801" y="243736"/>
                    <a:pt x="2096" y="243736"/>
                  </a:cubicBezTo>
                  <a:cubicBezTo>
                    <a:pt x="3213" y="220265"/>
                    <a:pt x="30037" y="146221"/>
                    <a:pt x="11875" y="98442"/>
                  </a:cubicBezTo>
                  <a:cubicBezTo>
                    <a:pt x="-699" y="65192"/>
                    <a:pt x="16066" y="64354"/>
                    <a:pt x="27243" y="36692"/>
                  </a:cubicBezTo>
                  <a:cubicBezTo>
                    <a:pt x="30037" y="29986"/>
                    <a:pt x="32272" y="22442"/>
                    <a:pt x="36743" y="16574"/>
                  </a:cubicBezTo>
                  <a:cubicBezTo>
                    <a:pt x="41213" y="10986"/>
                    <a:pt x="48198" y="7075"/>
                    <a:pt x="55184" y="5398"/>
                  </a:cubicBezTo>
                  <a:cubicBezTo>
                    <a:pt x="58816" y="4560"/>
                    <a:pt x="62728" y="4001"/>
                    <a:pt x="66360" y="3722"/>
                  </a:cubicBezTo>
                  <a:cubicBezTo>
                    <a:pt x="86757" y="2045"/>
                    <a:pt x="134536" y="-3822"/>
                    <a:pt x="139007" y="25236"/>
                  </a:cubicBezTo>
                  <a:cubicBezTo>
                    <a:pt x="140125" y="33060"/>
                    <a:pt x="139007" y="41163"/>
                    <a:pt x="136492" y="48707"/>
                  </a:cubicBezTo>
                  <a:cubicBezTo>
                    <a:pt x="133698" y="57089"/>
                    <a:pt x="129787" y="65192"/>
                    <a:pt x="126434" y="73295"/>
                  </a:cubicBezTo>
                  <a:cubicBezTo>
                    <a:pt x="125316" y="76369"/>
                    <a:pt x="123919" y="79721"/>
                    <a:pt x="122801" y="83074"/>
                  </a:cubicBezTo>
                  <a:close/>
                </a:path>
              </a:pathLst>
            </a:custGeom>
            <a:solidFill>
              <a:srgbClr val="E622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6" name="Forma libre 125">
              <a:extLst>
                <a:ext uri="{FF2B5EF4-FFF2-40B4-BE49-F238E27FC236}">
                  <a16:creationId xmlns:a16="http://schemas.microsoft.com/office/drawing/2014/main" id="{E1D00126-E9C4-C406-F99E-CC1348067EC0}"/>
                </a:ext>
              </a:extLst>
            </p:cNvPr>
            <p:cNvSpPr/>
            <p:nvPr/>
          </p:nvSpPr>
          <p:spPr>
            <a:xfrm>
              <a:off x="1868590" y="2630137"/>
              <a:ext cx="131323" cy="78235"/>
            </a:xfrm>
            <a:custGeom>
              <a:avLst/>
              <a:gdLst>
                <a:gd name="connsiteX0" fmla="*/ 126154 w 131323"/>
                <a:gd name="connsiteY0" fmla="*/ 78375 h 78235"/>
                <a:gd name="connsiteX1" fmla="*/ 126713 w 131323"/>
                <a:gd name="connsiteY1" fmla="*/ 2096 h 78235"/>
                <a:gd name="connsiteX2" fmla="*/ 6566 w 131323"/>
                <a:gd name="connsiteY2" fmla="*/ 2096 h 78235"/>
                <a:gd name="connsiteX3" fmla="*/ 2096 w 131323"/>
                <a:gd name="connsiteY3" fmla="*/ 78375 h 78235"/>
                <a:gd name="connsiteX4" fmla="*/ 126154 w 131323"/>
                <a:gd name="connsiteY4" fmla="*/ 78375 h 7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23" h="78235">
                  <a:moveTo>
                    <a:pt x="126154" y="78375"/>
                  </a:moveTo>
                  <a:cubicBezTo>
                    <a:pt x="126154" y="78375"/>
                    <a:pt x="136492" y="52110"/>
                    <a:pt x="126713" y="2096"/>
                  </a:cubicBezTo>
                  <a:lnTo>
                    <a:pt x="6566" y="2096"/>
                  </a:lnTo>
                  <a:cubicBezTo>
                    <a:pt x="6566" y="2096"/>
                    <a:pt x="2375" y="37860"/>
                    <a:pt x="2096" y="78375"/>
                  </a:cubicBezTo>
                  <a:lnTo>
                    <a:pt x="126154" y="78375"/>
                  </a:lnTo>
                  <a:close/>
                </a:path>
              </a:pathLst>
            </a:custGeom>
            <a:solidFill>
              <a:srgbClr val="0082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7" name="Forma libre 126">
              <a:extLst>
                <a:ext uri="{FF2B5EF4-FFF2-40B4-BE49-F238E27FC236}">
                  <a16:creationId xmlns:a16="http://schemas.microsoft.com/office/drawing/2014/main" id="{27990F8B-E662-6E47-5919-83B9CCD05D4E}"/>
                </a:ext>
              </a:extLst>
            </p:cNvPr>
            <p:cNvSpPr/>
            <p:nvPr/>
          </p:nvSpPr>
          <p:spPr>
            <a:xfrm>
              <a:off x="1967732" y="2833293"/>
              <a:ext cx="64265" cy="226323"/>
            </a:xfrm>
            <a:custGeom>
              <a:avLst/>
              <a:gdLst>
                <a:gd name="connsiteX0" fmla="*/ 3541 w 64264"/>
                <a:gd name="connsiteY0" fmla="*/ 38395 h 226323"/>
                <a:gd name="connsiteX1" fmla="*/ 46571 w 64264"/>
                <a:gd name="connsiteY1" fmla="*/ 19954 h 226323"/>
                <a:gd name="connsiteX2" fmla="*/ 61938 w 64264"/>
                <a:gd name="connsiteY2" fmla="*/ 220851 h 226323"/>
                <a:gd name="connsiteX3" fmla="*/ 58026 w 64264"/>
                <a:gd name="connsiteY3" fmla="*/ 223086 h 226323"/>
                <a:gd name="connsiteX4" fmla="*/ 45453 w 64264"/>
                <a:gd name="connsiteY4" fmla="*/ 220571 h 226323"/>
                <a:gd name="connsiteX5" fmla="*/ 38747 w 64264"/>
                <a:gd name="connsiteY5" fmla="*/ 226160 h 226323"/>
                <a:gd name="connsiteX6" fmla="*/ 3541 w 64264"/>
                <a:gd name="connsiteY6" fmla="*/ 38395 h 22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4" h="226323">
                  <a:moveTo>
                    <a:pt x="3541" y="38395"/>
                  </a:moveTo>
                  <a:cubicBezTo>
                    <a:pt x="-5959" y="-2119"/>
                    <a:pt x="33997" y="-9384"/>
                    <a:pt x="46571" y="19954"/>
                  </a:cubicBezTo>
                  <a:cubicBezTo>
                    <a:pt x="64453" y="61586"/>
                    <a:pt x="63056" y="194307"/>
                    <a:pt x="61938" y="220851"/>
                  </a:cubicBezTo>
                  <a:cubicBezTo>
                    <a:pt x="61938" y="224204"/>
                    <a:pt x="59982" y="223645"/>
                    <a:pt x="58026" y="223086"/>
                  </a:cubicBezTo>
                  <a:cubicBezTo>
                    <a:pt x="52438" y="221130"/>
                    <a:pt x="47688" y="220292"/>
                    <a:pt x="45453" y="220571"/>
                  </a:cubicBezTo>
                  <a:cubicBezTo>
                    <a:pt x="40982" y="221410"/>
                    <a:pt x="38747" y="226160"/>
                    <a:pt x="38747" y="226160"/>
                  </a:cubicBezTo>
                  <a:cubicBezTo>
                    <a:pt x="34835" y="189836"/>
                    <a:pt x="12762" y="77792"/>
                    <a:pt x="3541" y="38395"/>
                  </a:cubicBezTo>
                  <a:close/>
                </a:path>
              </a:pathLst>
            </a:custGeom>
            <a:solidFill>
              <a:srgbClr val="0082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8" name="Forma libre 127">
              <a:extLst>
                <a:ext uri="{FF2B5EF4-FFF2-40B4-BE49-F238E27FC236}">
                  <a16:creationId xmlns:a16="http://schemas.microsoft.com/office/drawing/2014/main" id="{60E99A87-7495-0208-64BE-CB4855DE2594}"/>
                </a:ext>
              </a:extLst>
            </p:cNvPr>
            <p:cNvSpPr/>
            <p:nvPr/>
          </p:nvSpPr>
          <p:spPr>
            <a:xfrm>
              <a:off x="1932563" y="2635159"/>
              <a:ext cx="83823" cy="254264"/>
            </a:xfrm>
            <a:custGeom>
              <a:avLst/>
              <a:gdLst>
                <a:gd name="connsiteX0" fmla="*/ 2666 w 83823"/>
                <a:gd name="connsiteY0" fmla="*/ 78941 h 254264"/>
                <a:gd name="connsiteX1" fmla="*/ 47931 w 83823"/>
                <a:gd name="connsiteY1" fmla="*/ 6015 h 254264"/>
                <a:gd name="connsiteX2" fmla="*/ 66931 w 83823"/>
                <a:gd name="connsiteY2" fmla="*/ 40103 h 254264"/>
                <a:gd name="connsiteX3" fmla="*/ 81181 w 83823"/>
                <a:gd name="connsiteY3" fmla="*/ 215294 h 254264"/>
                <a:gd name="connsiteX4" fmla="*/ 41504 w 83823"/>
                <a:gd name="connsiteY4" fmla="*/ 240720 h 254264"/>
                <a:gd name="connsiteX5" fmla="*/ 2666 w 83823"/>
                <a:gd name="connsiteY5" fmla="*/ 78941 h 25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823" h="254264">
                  <a:moveTo>
                    <a:pt x="2666" y="78941"/>
                  </a:moveTo>
                  <a:cubicBezTo>
                    <a:pt x="-1525" y="28647"/>
                    <a:pt x="17754" y="-10750"/>
                    <a:pt x="47931" y="6015"/>
                  </a:cubicBezTo>
                  <a:cubicBezTo>
                    <a:pt x="60504" y="13000"/>
                    <a:pt x="65254" y="26971"/>
                    <a:pt x="66931" y="40103"/>
                  </a:cubicBezTo>
                  <a:cubicBezTo>
                    <a:pt x="68607" y="53235"/>
                    <a:pt x="77828" y="190426"/>
                    <a:pt x="81181" y="215294"/>
                  </a:cubicBezTo>
                  <a:cubicBezTo>
                    <a:pt x="88445" y="271176"/>
                    <a:pt x="45975" y="256088"/>
                    <a:pt x="41504" y="240720"/>
                  </a:cubicBezTo>
                  <a:cubicBezTo>
                    <a:pt x="29769" y="201603"/>
                    <a:pt x="4902" y="106323"/>
                    <a:pt x="2666" y="78941"/>
                  </a:cubicBezTo>
                  <a:close/>
                </a:path>
              </a:pathLst>
            </a:custGeom>
            <a:solidFill>
              <a:srgbClr val="0082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9" name="Forma libre 128">
              <a:extLst>
                <a:ext uri="{FF2B5EF4-FFF2-40B4-BE49-F238E27FC236}">
                  <a16:creationId xmlns:a16="http://schemas.microsoft.com/office/drawing/2014/main" id="{6F74A0E0-6377-8CD0-3A28-C1550215C0E0}"/>
                </a:ext>
              </a:extLst>
            </p:cNvPr>
            <p:cNvSpPr/>
            <p:nvPr/>
          </p:nvSpPr>
          <p:spPr>
            <a:xfrm>
              <a:off x="1862106" y="2838186"/>
              <a:ext cx="50294" cy="237499"/>
            </a:xfrm>
            <a:custGeom>
              <a:avLst/>
              <a:gdLst>
                <a:gd name="connsiteX0" fmla="*/ 2153 w 50294"/>
                <a:gd name="connsiteY0" fmla="*/ 30987 h 237499"/>
                <a:gd name="connsiteX1" fmla="*/ 44903 w 50294"/>
                <a:gd name="connsiteY1" fmla="*/ 24840 h 237499"/>
                <a:gd name="connsiteX2" fmla="*/ 33168 w 50294"/>
                <a:gd name="connsiteY2" fmla="*/ 236634 h 237499"/>
                <a:gd name="connsiteX3" fmla="*/ 18359 w 50294"/>
                <a:gd name="connsiteY3" fmla="*/ 224061 h 237499"/>
                <a:gd name="connsiteX4" fmla="*/ 11374 w 50294"/>
                <a:gd name="connsiteY4" fmla="*/ 227972 h 237499"/>
                <a:gd name="connsiteX5" fmla="*/ 2153 w 50294"/>
                <a:gd name="connsiteY5" fmla="*/ 30987 h 23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294" h="237499">
                  <a:moveTo>
                    <a:pt x="2153" y="30987"/>
                  </a:moveTo>
                  <a:cubicBezTo>
                    <a:pt x="477" y="-6733"/>
                    <a:pt x="35962" y="-6174"/>
                    <a:pt x="44903" y="24840"/>
                  </a:cubicBezTo>
                  <a:cubicBezTo>
                    <a:pt x="58874" y="73179"/>
                    <a:pt x="34565" y="177399"/>
                    <a:pt x="33168" y="236634"/>
                  </a:cubicBezTo>
                  <a:cubicBezTo>
                    <a:pt x="27021" y="226296"/>
                    <a:pt x="21153" y="223781"/>
                    <a:pt x="18359" y="224061"/>
                  </a:cubicBezTo>
                  <a:cubicBezTo>
                    <a:pt x="13888" y="224340"/>
                    <a:pt x="11374" y="227972"/>
                    <a:pt x="11374" y="227972"/>
                  </a:cubicBezTo>
                  <a:cubicBezTo>
                    <a:pt x="12491" y="149737"/>
                    <a:pt x="3830" y="71502"/>
                    <a:pt x="2153" y="30987"/>
                  </a:cubicBezTo>
                  <a:close/>
                </a:path>
              </a:pathLst>
            </a:custGeom>
            <a:solidFill>
              <a:srgbClr val="0082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0" name="Forma libre 129">
              <a:extLst>
                <a:ext uri="{FF2B5EF4-FFF2-40B4-BE49-F238E27FC236}">
                  <a16:creationId xmlns:a16="http://schemas.microsoft.com/office/drawing/2014/main" id="{BFCE254B-44C4-5D4E-4330-D7C960B10EEC}"/>
                </a:ext>
              </a:extLst>
            </p:cNvPr>
            <p:cNvSpPr/>
            <p:nvPr/>
          </p:nvSpPr>
          <p:spPr>
            <a:xfrm>
              <a:off x="1862139" y="2634667"/>
              <a:ext cx="75441" cy="254264"/>
            </a:xfrm>
            <a:custGeom>
              <a:avLst/>
              <a:gdLst>
                <a:gd name="connsiteX0" fmla="*/ 43473 w 75441"/>
                <a:gd name="connsiteY0" fmla="*/ 238418 h 254264"/>
                <a:gd name="connsiteX1" fmla="*/ 2399 w 75441"/>
                <a:gd name="connsiteY1" fmla="*/ 215506 h 254264"/>
                <a:gd name="connsiteX2" fmla="*/ 10223 w 75441"/>
                <a:gd name="connsiteY2" fmla="*/ 39477 h 254264"/>
                <a:gd name="connsiteX3" fmla="*/ 19723 w 75441"/>
                <a:gd name="connsiteY3" fmla="*/ 4272 h 254264"/>
                <a:gd name="connsiteX4" fmla="*/ 74487 w 75441"/>
                <a:gd name="connsiteY4" fmla="*/ 81668 h 254264"/>
                <a:gd name="connsiteX5" fmla="*/ 43473 w 75441"/>
                <a:gd name="connsiteY5" fmla="*/ 238418 h 25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41" h="254264">
                  <a:moveTo>
                    <a:pt x="43473" y="238418"/>
                  </a:moveTo>
                  <a:cubicBezTo>
                    <a:pt x="38723" y="253786"/>
                    <a:pt x="-1792" y="271668"/>
                    <a:pt x="2399" y="215506"/>
                  </a:cubicBezTo>
                  <a:cubicBezTo>
                    <a:pt x="4355" y="190639"/>
                    <a:pt x="9384" y="52889"/>
                    <a:pt x="10223" y="39477"/>
                  </a:cubicBezTo>
                  <a:cubicBezTo>
                    <a:pt x="11061" y="26066"/>
                    <a:pt x="13296" y="6786"/>
                    <a:pt x="19723" y="4272"/>
                  </a:cubicBezTo>
                  <a:cubicBezTo>
                    <a:pt x="51855" y="-7743"/>
                    <a:pt x="82870" y="31654"/>
                    <a:pt x="74487" y="81668"/>
                  </a:cubicBezTo>
                  <a:cubicBezTo>
                    <a:pt x="68899" y="115198"/>
                    <a:pt x="53252" y="206565"/>
                    <a:pt x="43473" y="238418"/>
                  </a:cubicBezTo>
                  <a:close/>
                </a:path>
              </a:pathLst>
            </a:custGeom>
            <a:solidFill>
              <a:srgbClr val="0082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1" name="Forma libre 130">
              <a:extLst>
                <a:ext uri="{FF2B5EF4-FFF2-40B4-BE49-F238E27FC236}">
                  <a16:creationId xmlns:a16="http://schemas.microsoft.com/office/drawing/2014/main" id="{CA55256A-6A1D-679E-5EB2-00EB98B84F23}"/>
                </a:ext>
              </a:extLst>
            </p:cNvPr>
            <p:cNvSpPr/>
            <p:nvPr/>
          </p:nvSpPr>
          <p:spPr>
            <a:xfrm>
              <a:off x="1899046" y="2501887"/>
              <a:ext cx="22353" cy="8382"/>
            </a:xfrm>
            <a:custGeom>
              <a:avLst/>
              <a:gdLst>
                <a:gd name="connsiteX0" fmla="*/ 4610 w 22352"/>
                <a:gd name="connsiteY0" fmla="*/ 6566 h 8382"/>
                <a:gd name="connsiteX1" fmla="*/ 21654 w 22352"/>
                <a:gd name="connsiteY1" fmla="*/ 6566 h 8382"/>
                <a:gd name="connsiteX2" fmla="*/ 19140 w 22352"/>
                <a:gd name="connsiteY2" fmla="*/ 2096 h 8382"/>
                <a:gd name="connsiteX3" fmla="*/ 2096 w 22352"/>
                <a:gd name="connsiteY3" fmla="*/ 2096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8382">
                  <a:moveTo>
                    <a:pt x="4610" y="6566"/>
                  </a:moveTo>
                  <a:lnTo>
                    <a:pt x="21654" y="6566"/>
                  </a:lnTo>
                  <a:lnTo>
                    <a:pt x="19140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2" name="Forma libre 131">
              <a:extLst>
                <a:ext uri="{FF2B5EF4-FFF2-40B4-BE49-F238E27FC236}">
                  <a16:creationId xmlns:a16="http://schemas.microsoft.com/office/drawing/2014/main" id="{B405FF7D-B2DD-1C9A-B1F0-0EB21F70F1CB}"/>
                </a:ext>
              </a:extLst>
            </p:cNvPr>
            <p:cNvSpPr/>
            <p:nvPr/>
          </p:nvSpPr>
          <p:spPr>
            <a:xfrm>
              <a:off x="1850708" y="2506358"/>
              <a:ext cx="22353" cy="8382"/>
            </a:xfrm>
            <a:custGeom>
              <a:avLst/>
              <a:gdLst>
                <a:gd name="connsiteX0" fmla="*/ 4331 w 22352"/>
                <a:gd name="connsiteY0" fmla="*/ 6287 h 8382"/>
                <a:gd name="connsiteX1" fmla="*/ 21375 w 22352"/>
                <a:gd name="connsiteY1" fmla="*/ 6287 h 8382"/>
                <a:gd name="connsiteX2" fmla="*/ 19140 w 22352"/>
                <a:gd name="connsiteY2" fmla="*/ 2096 h 8382"/>
                <a:gd name="connsiteX3" fmla="*/ 2096 w 22352"/>
                <a:gd name="connsiteY3" fmla="*/ 2096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8382">
                  <a:moveTo>
                    <a:pt x="4331" y="6287"/>
                  </a:moveTo>
                  <a:lnTo>
                    <a:pt x="21375" y="6287"/>
                  </a:lnTo>
                  <a:lnTo>
                    <a:pt x="19140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3" name="Forma libre 132">
              <a:extLst>
                <a:ext uri="{FF2B5EF4-FFF2-40B4-BE49-F238E27FC236}">
                  <a16:creationId xmlns:a16="http://schemas.microsoft.com/office/drawing/2014/main" id="{5D5244C8-82ED-14EE-332C-336C2F1998C4}"/>
                </a:ext>
              </a:extLst>
            </p:cNvPr>
            <p:cNvSpPr/>
            <p:nvPr/>
          </p:nvSpPr>
          <p:spPr>
            <a:xfrm>
              <a:off x="1872502" y="2506358"/>
              <a:ext cx="22353" cy="8382"/>
            </a:xfrm>
            <a:custGeom>
              <a:avLst/>
              <a:gdLst>
                <a:gd name="connsiteX0" fmla="*/ 4331 w 22352"/>
                <a:gd name="connsiteY0" fmla="*/ 6287 h 8382"/>
                <a:gd name="connsiteX1" fmla="*/ 21375 w 22352"/>
                <a:gd name="connsiteY1" fmla="*/ 6287 h 8382"/>
                <a:gd name="connsiteX2" fmla="*/ 19140 w 22352"/>
                <a:gd name="connsiteY2" fmla="*/ 2096 h 8382"/>
                <a:gd name="connsiteX3" fmla="*/ 2096 w 22352"/>
                <a:gd name="connsiteY3" fmla="*/ 2096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8382">
                  <a:moveTo>
                    <a:pt x="4331" y="6287"/>
                  </a:moveTo>
                  <a:lnTo>
                    <a:pt x="21375" y="6287"/>
                  </a:lnTo>
                  <a:lnTo>
                    <a:pt x="19140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4" name="Forma libre 133">
              <a:extLst>
                <a:ext uri="{FF2B5EF4-FFF2-40B4-BE49-F238E27FC236}">
                  <a16:creationId xmlns:a16="http://schemas.microsoft.com/office/drawing/2014/main" id="{8304579C-2F7C-334D-AF34-17AA9C008D55}"/>
                </a:ext>
              </a:extLst>
            </p:cNvPr>
            <p:cNvSpPr/>
            <p:nvPr/>
          </p:nvSpPr>
          <p:spPr>
            <a:xfrm>
              <a:off x="1836178" y="2511387"/>
              <a:ext cx="89412" cy="19559"/>
            </a:xfrm>
            <a:custGeom>
              <a:avLst/>
              <a:gdLst>
                <a:gd name="connsiteX0" fmla="*/ 10478 w 89411"/>
                <a:gd name="connsiteY0" fmla="*/ 17463 h 19558"/>
                <a:gd name="connsiteX1" fmla="*/ 89551 w 89411"/>
                <a:gd name="connsiteY1" fmla="*/ 17463 h 19558"/>
                <a:gd name="connsiteX2" fmla="*/ 81448 w 89411"/>
                <a:gd name="connsiteY2" fmla="*/ 2096 h 19558"/>
                <a:gd name="connsiteX3" fmla="*/ 2096 w 89411"/>
                <a:gd name="connsiteY3" fmla="*/ 2096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411" h="19558">
                  <a:moveTo>
                    <a:pt x="10478" y="17463"/>
                  </a:moveTo>
                  <a:lnTo>
                    <a:pt x="89551" y="17463"/>
                  </a:lnTo>
                  <a:lnTo>
                    <a:pt x="81448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5" name="Forma libre 134">
              <a:extLst>
                <a:ext uri="{FF2B5EF4-FFF2-40B4-BE49-F238E27FC236}">
                  <a16:creationId xmlns:a16="http://schemas.microsoft.com/office/drawing/2014/main" id="{E8594086-92B7-C4BE-2F46-B0A028C4D44F}"/>
                </a:ext>
              </a:extLst>
            </p:cNvPr>
            <p:cNvSpPr/>
            <p:nvPr/>
          </p:nvSpPr>
          <p:spPr>
            <a:xfrm>
              <a:off x="1840649" y="2516417"/>
              <a:ext cx="22353" cy="13971"/>
            </a:xfrm>
            <a:custGeom>
              <a:avLst/>
              <a:gdLst>
                <a:gd name="connsiteX0" fmla="*/ 7684 w 22352"/>
                <a:gd name="connsiteY0" fmla="*/ 12993 h 13970"/>
                <a:gd name="connsiteX1" fmla="*/ 21375 w 22352"/>
                <a:gd name="connsiteY1" fmla="*/ 12993 h 13970"/>
                <a:gd name="connsiteX2" fmla="*/ 15507 w 22352"/>
                <a:gd name="connsiteY2" fmla="*/ 2096 h 13970"/>
                <a:gd name="connsiteX3" fmla="*/ 2096 w 22352"/>
                <a:gd name="connsiteY3" fmla="*/ 2096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13970">
                  <a:moveTo>
                    <a:pt x="7684" y="12993"/>
                  </a:moveTo>
                  <a:lnTo>
                    <a:pt x="21375" y="12993"/>
                  </a:lnTo>
                  <a:lnTo>
                    <a:pt x="15507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6" name="Forma libre 135">
              <a:extLst>
                <a:ext uri="{FF2B5EF4-FFF2-40B4-BE49-F238E27FC236}">
                  <a16:creationId xmlns:a16="http://schemas.microsoft.com/office/drawing/2014/main" id="{4F68C17C-6713-38A7-D776-002DB6455E8B}"/>
                </a:ext>
              </a:extLst>
            </p:cNvPr>
            <p:cNvSpPr/>
            <p:nvPr/>
          </p:nvSpPr>
          <p:spPr>
            <a:xfrm>
              <a:off x="1891222" y="2514181"/>
              <a:ext cx="33529" cy="5588"/>
            </a:xfrm>
            <a:custGeom>
              <a:avLst/>
              <a:gdLst>
                <a:gd name="connsiteX0" fmla="*/ 3213 w 33529"/>
                <a:gd name="connsiteY0" fmla="*/ 4331 h 5588"/>
                <a:gd name="connsiteX1" fmla="*/ 32551 w 33529"/>
                <a:gd name="connsiteY1" fmla="*/ 4331 h 5588"/>
                <a:gd name="connsiteX2" fmla="*/ 31434 w 33529"/>
                <a:gd name="connsiteY2" fmla="*/ 2096 h 5588"/>
                <a:gd name="connsiteX3" fmla="*/ 2096 w 33529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29" h="5588">
                  <a:moveTo>
                    <a:pt x="3213" y="4331"/>
                  </a:moveTo>
                  <a:lnTo>
                    <a:pt x="32551" y="4331"/>
                  </a:lnTo>
                  <a:lnTo>
                    <a:pt x="31434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7" name="Forma libre 136">
              <a:extLst>
                <a:ext uri="{FF2B5EF4-FFF2-40B4-BE49-F238E27FC236}">
                  <a16:creationId xmlns:a16="http://schemas.microsoft.com/office/drawing/2014/main" id="{9CF4CEB1-FE69-7625-2B63-46DE0156C654}"/>
                </a:ext>
              </a:extLst>
            </p:cNvPr>
            <p:cNvSpPr/>
            <p:nvPr/>
          </p:nvSpPr>
          <p:spPr>
            <a:xfrm>
              <a:off x="1883399" y="2520608"/>
              <a:ext cx="33529" cy="5588"/>
            </a:xfrm>
            <a:custGeom>
              <a:avLst/>
              <a:gdLst>
                <a:gd name="connsiteX0" fmla="*/ 3213 w 33529"/>
                <a:gd name="connsiteY0" fmla="*/ 4331 h 5588"/>
                <a:gd name="connsiteX1" fmla="*/ 32272 w 33529"/>
                <a:gd name="connsiteY1" fmla="*/ 4331 h 5588"/>
                <a:gd name="connsiteX2" fmla="*/ 31154 w 33529"/>
                <a:gd name="connsiteY2" fmla="*/ 2096 h 5588"/>
                <a:gd name="connsiteX3" fmla="*/ 2096 w 33529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29" h="5588">
                  <a:moveTo>
                    <a:pt x="3213" y="4331"/>
                  </a:moveTo>
                  <a:lnTo>
                    <a:pt x="32272" y="4331"/>
                  </a:lnTo>
                  <a:lnTo>
                    <a:pt x="31154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8" name="Forma libre 137">
              <a:extLst>
                <a:ext uri="{FF2B5EF4-FFF2-40B4-BE49-F238E27FC236}">
                  <a16:creationId xmlns:a16="http://schemas.microsoft.com/office/drawing/2014/main" id="{02205A7D-DA3F-B30E-DFC2-BC553E2FCDDC}"/>
                </a:ext>
              </a:extLst>
            </p:cNvPr>
            <p:cNvSpPr/>
            <p:nvPr/>
          </p:nvSpPr>
          <p:spPr>
            <a:xfrm>
              <a:off x="1894855" y="2524520"/>
              <a:ext cx="22353" cy="5588"/>
            </a:xfrm>
            <a:custGeom>
              <a:avLst/>
              <a:gdLst>
                <a:gd name="connsiteX0" fmla="*/ 3213 w 22352"/>
                <a:gd name="connsiteY0" fmla="*/ 4051 h 5588"/>
                <a:gd name="connsiteX1" fmla="*/ 22772 w 22352"/>
                <a:gd name="connsiteY1" fmla="*/ 4051 h 5588"/>
                <a:gd name="connsiteX2" fmla="*/ 21654 w 22352"/>
                <a:gd name="connsiteY2" fmla="*/ 2096 h 5588"/>
                <a:gd name="connsiteX3" fmla="*/ 2096 w 22352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5588">
                  <a:moveTo>
                    <a:pt x="3213" y="4051"/>
                  </a:moveTo>
                  <a:lnTo>
                    <a:pt x="22772" y="4051"/>
                  </a:lnTo>
                  <a:lnTo>
                    <a:pt x="21654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9" name="Forma libre 138">
              <a:extLst>
                <a:ext uri="{FF2B5EF4-FFF2-40B4-BE49-F238E27FC236}">
                  <a16:creationId xmlns:a16="http://schemas.microsoft.com/office/drawing/2014/main" id="{33F7A603-73FB-A44A-FAAE-A2A568D98955}"/>
                </a:ext>
              </a:extLst>
            </p:cNvPr>
            <p:cNvSpPr/>
            <p:nvPr/>
          </p:nvSpPr>
          <p:spPr>
            <a:xfrm>
              <a:off x="1875296" y="2533181"/>
              <a:ext cx="64265" cy="22353"/>
            </a:xfrm>
            <a:custGeom>
              <a:avLst/>
              <a:gdLst>
                <a:gd name="connsiteX0" fmla="*/ 12434 w 64264"/>
                <a:gd name="connsiteY0" fmla="*/ 21096 h 22352"/>
                <a:gd name="connsiteX1" fmla="*/ 62728 w 64264"/>
                <a:gd name="connsiteY1" fmla="*/ 21096 h 22352"/>
                <a:gd name="connsiteX2" fmla="*/ 52669 w 64264"/>
                <a:gd name="connsiteY2" fmla="*/ 2096 h 22352"/>
                <a:gd name="connsiteX3" fmla="*/ 2096 w 64264"/>
                <a:gd name="connsiteY3" fmla="*/ 2096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64" h="22352">
                  <a:moveTo>
                    <a:pt x="12434" y="21096"/>
                  </a:moveTo>
                  <a:lnTo>
                    <a:pt x="62728" y="21096"/>
                  </a:lnTo>
                  <a:lnTo>
                    <a:pt x="52669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0" name="Forma libre 139">
              <a:extLst>
                <a:ext uri="{FF2B5EF4-FFF2-40B4-BE49-F238E27FC236}">
                  <a16:creationId xmlns:a16="http://schemas.microsoft.com/office/drawing/2014/main" id="{483BD6BF-1573-0EA1-BCC4-636E19BDE940}"/>
                </a:ext>
              </a:extLst>
            </p:cNvPr>
            <p:cNvSpPr/>
            <p:nvPr/>
          </p:nvSpPr>
          <p:spPr>
            <a:xfrm>
              <a:off x="1894855" y="2535976"/>
              <a:ext cx="30735" cy="5588"/>
            </a:xfrm>
            <a:custGeom>
              <a:avLst/>
              <a:gdLst>
                <a:gd name="connsiteX0" fmla="*/ 3213 w 30735"/>
                <a:gd name="connsiteY0" fmla="*/ 4331 h 5588"/>
                <a:gd name="connsiteX1" fmla="*/ 29198 w 30735"/>
                <a:gd name="connsiteY1" fmla="*/ 4331 h 5588"/>
                <a:gd name="connsiteX2" fmla="*/ 28081 w 30735"/>
                <a:gd name="connsiteY2" fmla="*/ 2096 h 5588"/>
                <a:gd name="connsiteX3" fmla="*/ 2096 w 30735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35" h="5588">
                  <a:moveTo>
                    <a:pt x="3213" y="4331"/>
                  </a:moveTo>
                  <a:lnTo>
                    <a:pt x="29198" y="4331"/>
                  </a:lnTo>
                  <a:lnTo>
                    <a:pt x="28081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1" name="Forma libre 140">
              <a:extLst>
                <a:ext uri="{FF2B5EF4-FFF2-40B4-BE49-F238E27FC236}">
                  <a16:creationId xmlns:a16="http://schemas.microsoft.com/office/drawing/2014/main" id="{E4A23349-BDA5-0AAF-459E-5DC80B607CF2}"/>
                </a:ext>
              </a:extLst>
            </p:cNvPr>
            <p:cNvSpPr/>
            <p:nvPr/>
          </p:nvSpPr>
          <p:spPr>
            <a:xfrm>
              <a:off x="1903237" y="2539887"/>
              <a:ext cx="22353" cy="5588"/>
            </a:xfrm>
            <a:custGeom>
              <a:avLst/>
              <a:gdLst>
                <a:gd name="connsiteX0" fmla="*/ 3213 w 22352"/>
                <a:gd name="connsiteY0" fmla="*/ 4051 h 5588"/>
                <a:gd name="connsiteX1" fmla="*/ 22772 w 22352"/>
                <a:gd name="connsiteY1" fmla="*/ 4051 h 5588"/>
                <a:gd name="connsiteX2" fmla="*/ 21654 w 22352"/>
                <a:gd name="connsiteY2" fmla="*/ 2096 h 5588"/>
                <a:gd name="connsiteX3" fmla="*/ 2096 w 22352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5588">
                  <a:moveTo>
                    <a:pt x="3213" y="4051"/>
                  </a:moveTo>
                  <a:lnTo>
                    <a:pt x="22772" y="4051"/>
                  </a:lnTo>
                  <a:lnTo>
                    <a:pt x="21654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2" name="Forma libre 141">
              <a:extLst>
                <a:ext uri="{FF2B5EF4-FFF2-40B4-BE49-F238E27FC236}">
                  <a16:creationId xmlns:a16="http://schemas.microsoft.com/office/drawing/2014/main" id="{E16FC6A4-7DA7-4A56-9723-9AD34DFE67CC}"/>
                </a:ext>
              </a:extLst>
            </p:cNvPr>
            <p:cNvSpPr/>
            <p:nvPr/>
          </p:nvSpPr>
          <p:spPr>
            <a:xfrm>
              <a:off x="1911619" y="2543520"/>
              <a:ext cx="16765" cy="5588"/>
            </a:xfrm>
            <a:custGeom>
              <a:avLst/>
              <a:gdLst>
                <a:gd name="connsiteX0" fmla="*/ 3213 w 16764"/>
                <a:gd name="connsiteY0" fmla="*/ 4051 h 5588"/>
                <a:gd name="connsiteX1" fmla="*/ 16346 w 16764"/>
                <a:gd name="connsiteY1" fmla="*/ 4051 h 5588"/>
                <a:gd name="connsiteX2" fmla="*/ 15228 w 16764"/>
                <a:gd name="connsiteY2" fmla="*/ 2096 h 5588"/>
                <a:gd name="connsiteX3" fmla="*/ 2096 w 16764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" h="5588">
                  <a:moveTo>
                    <a:pt x="3213" y="4051"/>
                  </a:moveTo>
                  <a:lnTo>
                    <a:pt x="16346" y="4051"/>
                  </a:lnTo>
                  <a:lnTo>
                    <a:pt x="15228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3" name="Forma libre 142">
              <a:extLst>
                <a:ext uri="{FF2B5EF4-FFF2-40B4-BE49-F238E27FC236}">
                  <a16:creationId xmlns:a16="http://schemas.microsoft.com/office/drawing/2014/main" id="{E2CBF763-C15C-8A6F-A0DE-21E481241D9D}"/>
                </a:ext>
              </a:extLst>
            </p:cNvPr>
            <p:cNvSpPr/>
            <p:nvPr/>
          </p:nvSpPr>
          <p:spPr>
            <a:xfrm>
              <a:off x="1901840" y="2543520"/>
              <a:ext cx="11176" cy="5588"/>
            </a:xfrm>
            <a:custGeom>
              <a:avLst/>
              <a:gdLst>
                <a:gd name="connsiteX0" fmla="*/ 3213 w 11176"/>
                <a:gd name="connsiteY0" fmla="*/ 4051 h 5588"/>
                <a:gd name="connsiteX1" fmla="*/ 11316 w 11176"/>
                <a:gd name="connsiteY1" fmla="*/ 4051 h 5588"/>
                <a:gd name="connsiteX2" fmla="*/ 10198 w 11176"/>
                <a:gd name="connsiteY2" fmla="*/ 2096 h 5588"/>
                <a:gd name="connsiteX3" fmla="*/ 2096 w 11176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" h="5588">
                  <a:moveTo>
                    <a:pt x="3213" y="4051"/>
                  </a:moveTo>
                  <a:lnTo>
                    <a:pt x="11316" y="4051"/>
                  </a:lnTo>
                  <a:lnTo>
                    <a:pt x="10198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4" name="Forma libre 143">
              <a:extLst>
                <a:ext uri="{FF2B5EF4-FFF2-40B4-BE49-F238E27FC236}">
                  <a16:creationId xmlns:a16="http://schemas.microsoft.com/office/drawing/2014/main" id="{D40AA214-1519-39FE-B8F7-2AEFBFA685E4}"/>
                </a:ext>
              </a:extLst>
            </p:cNvPr>
            <p:cNvSpPr/>
            <p:nvPr/>
          </p:nvSpPr>
          <p:spPr>
            <a:xfrm>
              <a:off x="1908825" y="2547152"/>
              <a:ext cx="22353" cy="5588"/>
            </a:xfrm>
            <a:custGeom>
              <a:avLst/>
              <a:gdLst>
                <a:gd name="connsiteX0" fmla="*/ 3213 w 22352"/>
                <a:gd name="connsiteY0" fmla="*/ 4331 h 5588"/>
                <a:gd name="connsiteX1" fmla="*/ 21096 w 22352"/>
                <a:gd name="connsiteY1" fmla="*/ 4331 h 5588"/>
                <a:gd name="connsiteX2" fmla="*/ 19978 w 22352"/>
                <a:gd name="connsiteY2" fmla="*/ 2096 h 5588"/>
                <a:gd name="connsiteX3" fmla="*/ 2096 w 22352"/>
                <a:gd name="connsiteY3" fmla="*/ 2096 h 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5588">
                  <a:moveTo>
                    <a:pt x="3213" y="4331"/>
                  </a:moveTo>
                  <a:lnTo>
                    <a:pt x="21096" y="4331"/>
                  </a:lnTo>
                  <a:lnTo>
                    <a:pt x="19978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5" name="Forma libre 144">
              <a:extLst>
                <a:ext uri="{FF2B5EF4-FFF2-40B4-BE49-F238E27FC236}">
                  <a16:creationId xmlns:a16="http://schemas.microsoft.com/office/drawing/2014/main" id="{400F5E70-55B0-D0AF-223A-30AAA2A3FE16}"/>
                </a:ext>
              </a:extLst>
            </p:cNvPr>
            <p:cNvSpPr/>
            <p:nvPr/>
          </p:nvSpPr>
          <p:spPr>
            <a:xfrm>
              <a:off x="1821928" y="2444887"/>
              <a:ext cx="89412" cy="53088"/>
            </a:xfrm>
            <a:custGeom>
              <a:avLst/>
              <a:gdLst>
                <a:gd name="connsiteX0" fmla="*/ 28360 w 89411"/>
                <a:gd name="connsiteY0" fmla="*/ 50993 h 53088"/>
                <a:gd name="connsiteX1" fmla="*/ 89272 w 89411"/>
                <a:gd name="connsiteY1" fmla="*/ 50993 h 53088"/>
                <a:gd name="connsiteX2" fmla="*/ 62728 w 89411"/>
                <a:gd name="connsiteY2" fmla="*/ 2096 h 53088"/>
                <a:gd name="connsiteX3" fmla="*/ 2096 w 89411"/>
                <a:gd name="connsiteY3" fmla="*/ 2096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411" h="53088">
                  <a:moveTo>
                    <a:pt x="28360" y="50993"/>
                  </a:moveTo>
                  <a:lnTo>
                    <a:pt x="89272" y="50993"/>
                  </a:lnTo>
                  <a:lnTo>
                    <a:pt x="62728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6" name="Forma libre 145">
              <a:extLst>
                <a:ext uri="{FF2B5EF4-FFF2-40B4-BE49-F238E27FC236}">
                  <a16:creationId xmlns:a16="http://schemas.microsoft.com/office/drawing/2014/main" id="{F0987DAB-52A8-C3E7-0639-7358D87561FE}"/>
                </a:ext>
              </a:extLst>
            </p:cNvPr>
            <p:cNvSpPr/>
            <p:nvPr/>
          </p:nvSpPr>
          <p:spPr>
            <a:xfrm>
              <a:off x="1846516" y="2533181"/>
              <a:ext cx="36323" cy="22353"/>
            </a:xfrm>
            <a:custGeom>
              <a:avLst/>
              <a:gdLst>
                <a:gd name="connsiteX0" fmla="*/ 12434 w 36323"/>
                <a:gd name="connsiteY0" fmla="*/ 21096 h 22352"/>
                <a:gd name="connsiteX1" fmla="*/ 36184 w 36323"/>
                <a:gd name="connsiteY1" fmla="*/ 21096 h 22352"/>
                <a:gd name="connsiteX2" fmla="*/ 25846 w 36323"/>
                <a:gd name="connsiteY2" fmla="*/ 2096 h 22352"/>
                <a:gd name="connsiteX3" fmla="*/ 2096 w 36323"/>
                <a:gd name="connsiteY3" fmla="*/ 2096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3" h="22352">
                  <a:moveTo>
                    <a:pt x="12434" y="21096"/>
                  </a:moveTo>
                  <a:lnTo>
                    <a:pt x="36184" y="21096"/>
                  </a:lnTo>
                  <a:lnTo>
                    <a:pt x="25846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7" name="Forma libre 146">
              <a:extLst>
                <a:ext uri="{FF2B5EF4-FFF2-40B4-BE49-F238E27FC236}">
                  <a16:creationId xmlns:a16="http://schemas.microsoft.com/office/drawing/2014/main" id="{B0A4A079-C8F5-D884-16A5-5A13154BA906}"/>
                </a:ext>
              </a:extLst>
            </p:cNvPr>
            <p:cNvSpPr/>
            <p:nvPr/>
          </p:nvSpPr>
          <p:spPr>
            <a:xfrm>
              <a:off x="1858761" y="2537093"/>
              <a:ext cx="11176" cy="8382"/>
            </a:xfrm>
            <a:custGeom>
              <a:avLst/>
              <a:gdLst>
                <a:gd name="connsiteX0" fmla="*/ 7454 w 11176"/>
                <a:gd name="connsiteY0" fmla="*/ 8522 h 8382"/>
                <a:gd name="connsiteX1" fmla="*/ 7454 w 11176"/>
                <a:gd name="connsiteY1" fmla="*/ 8522 h 8382"/>
                <a:gd name="connsiteX2" fmla="*/ 9130 w 11176"/>
                <a:gd name="connsiteY2" fmla="*/ 6007 h 8382"/>
                <a:gd name="connsiteX3" fmla="*/ 8292 w 11176"/>
                <a:gd name="connsiteY3" fmla="*/ 4610 h 8382"/>
                <a:gd name="connsiteX4" fmla="*/ 4101 w 11176"/>
                <a:gd name="connsiteY4" fmla="*/ 2096 h 8382"/>
                <a:gd name="connsiteX5" fmla="*/ 4101 w 11176"/>
                <a:gd name="connsiteY5" fmla="*/ 2096 h 8382"/>
                <a:gd name="connsiteX6" fmla="*/ 2424 w 11176"/>
                <a:gd name="connsiteY6" fmla="*/ 4610 h 8382"/>
                <a:gd name="connsiteX7" fmla="*/ 3263 w 11176"/>
                <a:gd name="connsiteY7" fmla="*/ 6007 h 8382"/>
                <a:gd name="connsiteX8" fmla="*/ 7454 w 11176"/>
                <a:gd name="connsiteY8" fmla="*/ 852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76" h="8382">
                  <a:moveTo>
                    <a:pt x="7454" y="8522"/>
                  </a:moveTo>
                  <a:lnTo>
                    <a:pt x="7454" y="8522"/>
                  </a:lnTo>
                  <a:cubicBezTo>
                    <a:pt x="9130" y="8522"/>
                    <a:pt x="9969" y="7404"/>
                    <a:pt x="9130" y="6007"/>
                  </a:cubicBezTo>
                  <a:lnTo>
                    <a:pt x="8292" y="4610"/>
                  </a:lnTo>
                  <a:cubicBezTo>
                    <a:pt x="7454" y="3213"/>
                    <a:pt x="5498" y="2096"/>
                    <a:pt x="4101" y="2096"/>
                  </a:cubicBezTo>
                  <a:lnTo>
                    <a:pt x="4101" y="2096"/>
                  </a:lnTo>
                  <a:cubicBezTo>
                    <a:pt x="2424" y="2096"/>
                    <a:pt x="1586" y="3213"/>
                    <a:pt x="2424" y="4610"/>
                  </a:cubicBezTo>
                  <a:lnTo>
                    <a:pt x="3263" y="6007"/>
                  </a:lnTo>
                  <a:cubicBezTo>
                    <a:pt x="3821" y="7404"/>
                    <a:pt x="5777" y="8522"/>
                    <a:pt x="7454" y="8522"/>
                  </a:cubicBez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8" name="Forma libre 147">
              <a:extLst>
                <a:ext uri="{FF2B5EF4-FFF2-40B4-BE49-F238E27FC236}">
                  <a16:creationId xmlns:a16="http://schemas.microsoft.com/office/drawing/2014/main" id="{35955A67-968F-23A2-6F8A-D49FF2494F7E}"/>
                </a:ext>
              </a:extLst>
            </p:cNvPr>
            <p:cNvSpPr/>
            <p:nvPr/>
          </p:nvSpPr>
          <p:spPr>
            <a:xfrm>
              <a:off x="1858531" y="2542402"/>
              <a:ext cx="16765" cy="8382"/>
            </a:xfrm>
            <a:custGeom>
              <a:avLst/>
              <a:gdLst>
                <a:gd name="connsiteX0" fmla="*/ 6846 w 16764"/>
                <a:gd name="connsiteY0" fmla="*/ 2096 h 8382"/>
                <a:gd name="connsiteX1" fmla="*/ 14949 w 16764"/>
                <a:gd name="connsiteY1" fmla="*/ 5449 h 8382"/>
                <a:gd name="connsiteX2" fmla="*/ 14390 w 16764"/>
                <a:gd name="connsiteY2" fmla="*/ 7963 h 8382"/>
                <a:gd name="connsiteX3" fmla="*/ 5448 w 16764"/>
                <a:gd name="connsiteY3" fmla="*/ 7963 h 8382"/>
                <a:gd name="connsiteX4" fmla="*/ 2096 w 16764"/>
                <a:gd name="connsiteY4" fmla="*/ 5449 h 8382"/>
                <a:gd name="connsiteX5" fmla="*/ 6846 w 16764"/>
                <a:gd name="connsiteY5" fmla="*/ 2096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64" h="8382">
                  <a:moveTo>
                    <a:pt x="6846" y="2096"/>
                  </a:moveTo>
                  <a:cubicBezTo>
                    <a:pt x="9640" y="2096"/>
                    <a:pt x="12993" y="3493"/>
                    <a:pt x="14949" y="5449"/>
                  </a:cubicBezTo>
                  <a:cubicBezTo>
                    <a:pt x="16346" y="6566"/>
                    <a:pt x="15787" y="7963"/>
                    <a:pt x="14390" y="7963"/>
                  </a:cubicBezTo>
                  <a:lnTo>
                    <a:pt x="5448" y="7963"/>
                  </a:lnTo>
                  <a:cubicBezTo>
                    <a:pt x="3772" y="7963"/>
                    <a:pt x="2096" y="6566"/>
                    <a:pt x="2096" y="5449"/>
                  </a:cubicBezTo>
                  <a:cubicBezTo>
                    <a:pt x="2375" y="3493"/>
                    <a:pt x="4051" y="2096"/>
                    <a:pt x="6846" y="2096"/>
                  </a:cubicBezTo>
                  <a:close/>
                </a:path>
              </a:pathLst>
            </a:custGeom>
            <a:solidFill>
              <a:srgbClr val="5CA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9" name="Forma libre 148">
              <a:extLst>
                <a:ext uri="{FF2B5EF4-FFF2-40B4-BE49-F238E27FC236}">
                  <a16:creationId xmlns:a16="http://schemas.microsoft.com/office/drawing/2014/main" id="{4B7DEEEF-041A-311B-FAEF-F01349F17056}"/>
                </a:ext>
              </a:extLst>
            </p:cNvPr>
            <p:cNvSpPr/>
            <p:nvPr/>
          </p:nvSpPr>
          <p:spPr>
            <a:xfrm>
              <a:off x="1808796" y="2452990"/>
              <a:ext cx="44706" cy="61470"/>
            </a:xfrm>
            <a:custGeom>
              <a:avLst/>
              <a:gdLst>
                <a:gd name="connsiteX0" fmla="*/ 12993 w 44705"/>
                <a:gd name="connsiteY0" fmla="*/ 2096 h 61470"/>
                <a:gd name="connsiteX1" fmla="*/ 2096 w 44705"/>
                <a:gd name="connsiteY1" fmla="*/ 2096 h 61470"/>
                <a:gd name="connsiteX2" fmla="*/ 33110 w 44705"/>
                <a:gd name="connsiteY2" fmla="*/ 59654 h 61470"/>
                <a:gd name="connsiteX3" fmla="*/ 44007 w 44705"/>
                <a:gd name="connsiteY3" fmla="*/ 59654 h 6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05" h="61470">
                  <a:moveTo>
                    <a:pt x="12993" y="2096"/>
                  </a:moveTo>
                  <a:lnTo>
                    <a:pt x="2096" y="2096"/>
                  </a:lnTo>
                  <a:lnTo>
                    <a:pt x="33110" y="59654"/>
                  </a:lnTo>
                  <a:lnTo>
                    <a:pt x="44007" y="59654"/>
                  </a:ln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0" name="Forma libre 149">
              <a:extLst>
                <a:ext uri="{FF2B5EF4-FFF2-40B4-BE49-F238E27FC236}">
                  <a16:creationId xmlns:a16="http://schemas.microsoft.com/office/drawing/2014/main" id="{38E5242F-CD99-D0A2-A887-8546F150D3BE}"/>
                </a:ext>
              </a:extLst>
            </p:cNvPr>
            <p:cNvSpPr/>
            <p:nvPr/>
          </p:nvSpPr>
          <p:spPr>
            <a:xfrm>
              <a:off x="1898766" y="2275844"/>
              <a:ext cx="53088" cy="108970"/>
            </a:xfrm>
            <a:custGeom>
              <a:avLst/>
              <a:gdLst>
                <a:gd name="connsiteX0" fmla="*/ 11316 w 53088"/>
                <a:gd name="connsiteY0" fmla="*/ 26963 h 108970"/>
                <a:gd name="connsiteX1" fmla="*/ 2096 w 53088"/>
                <a:gd name="connsiteY1" fmla="*/ 108551 h 108970"/>
                <a:gd name="connsiteX2" fmla="*/ 48757 w 53088"/>
                <a:gd name="connsiteY2" fmla="*/ 86757 h 108970"/>
                <a:gd name="connsiteX3" fmla="*/ 24728 w 53088"/>
                <a:gd name="connsiteY3" fmla="*/ 2096 h 108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8" h="108970">
                  <a:moveTo>
                    <a:pt x="11316" y="26963"/>
                  </a:moveTo>
                  <a:cubicBezTo>
                    <a:pt x="10198" y="55184"/>
                    <a:pt x="6007" y="100728"/>
                    <a:pt x="2096" y="108551"/>
                  </a:cubicBezTo>
                  <a:cubicBezTo>
                    <a:pt x="2096" y="108551"/>
                    <a:pt x="41213" y="106316"/>
                    <a:pt x="48757" y="86757"/>
                  </a:cubicBezTo>
                  <a:cubicBezTo>
                    <a:pt x="56581" y="67198"/>
                    <a:pt x="46522" y="4331"/>
                    <a:pt x="24728" y="2096"/>
                  </a:cubicBezTo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1" name="Forma libre 150">
              <a:extLst>
                <a:ext uri="{FF2B5EF4-FFF2-40B4-BE49-F238E27FC236}">
                  <a16:creationId xmlns:a16="http://schemas.microsoft.com/office/drawing/2014/main" id="{A8009056-E1C1-7D09-05F8-E0BD357CA5A8}"/>
                </a:ext>
              </a:extLst>
            </p:cNvPr>
            <p:cNvSpPr/>
            <p:nvPr/>
          </p:nvSpPr>
          <p:spPr>
            <a:xfrm>
              <a:off x="1788399" y="2463329"/>
              <a:ext cx="139706" cy="97794"/>
            </a:xfrm>
            <a:custGeom>
              <a:avLst/>
              <a:gdLst>
                <a:gd name="connsiteX0" fmla="*/ 52948 w 139705"/>
                <a:gd name="connsiteY0" fmla="*/ 96537 h 97793"/>
                <a:gd name="connsiteX1" fmla="*/ 139007 w 139705"/>
                <a:gd name="connsiteY1" fmla="*/ 96537 h 97793"/>
                <a:gd name="connsiteX2" fmla="*/ 88154 w 139705"/>
                <a:gd name="connsiteY2" fmla="*/ 2096 h 97793"/>
                <a:gd name="connsiteX3" fmla="*/ 2096 w 139705"/>
                <a:gd name="connsiteY3" fmla="*/ 2096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705" h="97793">
                  <a:moveTo>
                    <a:pt x="52948" y="96537"/>
                  </a:moveTo>
                  <a:lnTo>
                    <a:pt x="139007" y="96537"/>
                  </a:lnTo>
                  <a:lnTo>
                    <a:pt x="88154" y="209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2" name="Forma libre 151">
              <a:extLst>
                <a:ext uri="{FF2B5EF4-FFF2-40B4-BE49-F238E27FC236}">
                  <a16:creationId xmlns:a16="http://schemas.microsoft.com/office/drawing/2014/main" id="{63E2F989-8EF7-3D30-9902-A0FDE64A788D}"/>
                </a:ext>
              </a:extLst>
            </p:cNvPr>
            <p:cNvSpPr/>
            <p:nvPr/>
          </p:nvSpPr>
          <p:spPr>
            <a:xfrm>
              <a:off x="1889585" y="2509959"/>
              <a:ext cx="25147" cy="13971"/>
            </a:xfrm>
            <a:custGeom>
              <a:avLst/>
              <a:gdLst>
                <a:gd name="connsiteX0" fmla="*/ 22174 w 25147"/>
                <a:gd name="connsiteY0" fmla="*/ 11348 h 13970"/>
                <a:gd name="connsiteX1" fmla="*/ 3733 w 25147"/>
                <a:gd name="connsiteY1" fmla="*/ 2127 h 13970"/>
                <a:gd name="connsiteX2" fmla="*/ 11556 w 25147"/>
                <a:gd name="connsiteY2" fmla="*/ 12186 h 13970"/>
                <a:gd name="connsiteX3" fmla="*/ 22174 w 25147"/>
                <a:gd name="connsiteY3" fmla="*/ 11348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7" h="13970">
                  <a:moveTo>
                    <a:pt x="22174" y="11348"/>
                  </a:moveTo>
                  <a:cubicBezTo>
                    <a:pt x="16586" y="6877"/>
                    <a:pt x="9042" y="2686"/>
                    <a:pt x="3733" y="2127"/>
                  </a:cubicBezTo>
                  <a:cubicBezTo>
                    <a:pt x="-1576" y="1568"/>
                    <a:pt x="7365" y="8554"/>
                    <a:pt x="11556" y="12186"/>
                  </a:cubicBezTo>
                  <a:cubicBezTo>
                    <a:pt x="15747" y="15539"/>
                    <a:pt x="27203" y="14980"/>
                    <a:pt x="22174" y="11348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3" name="Forma libre 152">
              <a:extLst>
                <a:ext uri="{FF2B5EF4-FFF2-40B4-BE49-F238E27FC236}">
                  <a16:creationId xmlns:a16="http://schemas.microsoft.com/office/drawing/2014/main" id="{16FB8534-099D-6242-E0DB-86935A9B9638}"/>
                </a:ext>
              </a:extLst>
            </p:cNvPr>
            <p:cNvSpPr/>
            <p:nvPr/>
          </p:nvSpPr>
          <p:spPr>
            <a:xfrm>
              <a:off x="1870787" y="2515242"/>
              <a:ext cx="44706" cy="22353"/>
            </a:xfrm>
            <a:custGeom>
              <a:avLst/>
              <a:gdLst>
                <a:gd name="connsiteX0" fmla="*/ 33148 w 44705"/>
                <a:gd name="connsiteY0" fmla="*/ 6064 h 22352"/>
                <a:gd name="connsiteX1" fmla="*/ 4369 w 44705"/>
                <a:gd name="connsiteY1" fmla="*/ 2991 h 22352"/>
                <a:gd name="connsiteX2" fmla="*/ 12472 w 44705"/>
                <a:gd name="connsiteY2" fmla="*/ 16402 h 22352"/>
                <a:gd name="connsiteX3" fmla="*/ 40133 w 44705"/>
                <a:gd name="connsiteY3" fmla="*/ 20873 h 22352"/>
                <a:gd name="connsiteX4" fmla="*/ 33148 w 44705"/>
                <a:gd name="connsiteY4" fmla="*/ 6064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05" h="22352">
                  <a:moveTo>
                    <a:pt x="33148" y="6064"/>
                  </a:moveTo>
                  <a:cubicBezTo>
                    <a:pt x="18619" y="3829"/>
                    <a:pt x="11075" y="476"/>
                    <a:pt x="4369" y="2991"/>
                  </a:cubicBezTo>
                  <a:cubicBezTo>
                    <a:pt x="-2337" y="5505"/>
                    <a:pt x="7442" y="15005"/>
                    <a:pt x="12472" y="16402"/>
                  </a:cubicBezTo>
                  <a:cubicBezTo>
                    <a:pt x="17501" y="17799"/>
                    <a:pt x="35104" y="24505"/>
                    <a:pt x="40133" y="20873"/>
                  </a:cubicBezTo>
                  <a:cubicBezTo>
                    <a:pt x="45442" y="17520"/>
                    <a:pt x="44045" y="7461"/>
                    <a:pt x="33148" y="6064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4" name="Forma libre 153">
              <a:extLst>
                <a:ext uri="{FF2B5EF4-FFF2-40B4-BE49-F238E27FC236}">
                  <a16:creationId xmlns:a16="http://schemas.microsoft.com/office/drawing/2014/main" id="{6CAA36F4-4A86-1B60-BD59-8AF8153A2749}"/>
                </a:ext>
              </a:extLst>
            </p:cNvPr>
            <p:cNvSpPr/>
            <p:nvPr/>
          </p:nvSpPr>
          <p:spPr>
            <a:xfrm>
              <a:off x="1976545" y="2397296"/>
              <a:ext cx="44706" cy="148088"/>
            </a:xfrm>
            <a:custGeom>
              <a:avLst/>
              <a:gdLst>
                <a:gd name="connsiteX0" fmla="*/ 42229 w 44705"/>
                <a:gd name="connsiteY0" fmla="*/ 139378 h 148087"/>
                <a:gd name="connsiteX1" fmla="*/ 42787 w 44705"/>
                <a:gd name="connsiteY1" fmla="*/ 63657 h 148087"/>
                <a:gd name="connsiteX2" fmla="*/ 35802 w 44705"/>
                <a:gd name="connsiteY2" fmla="*/ 15319 h 148087"/>
                <a:gd name="connsiteX3" fmla="*/ 14287 w 44705"/>
                <a:gd name="connsiteY3" fmla="*/ 5819 h 148087"/>
                <a:gd name="connsiteX4" fmla="*/ 2273 w 44705"/>
                <a:gd name="connsiteY4" fmla="*/ 41304 h 148087"/>
                <a:gd name="connsiteX5" fmla="*/ 15684 w 44705"/>
                <a:gd name="connsiteY5" fmla="*/ 132113 h 148087"/>
                <a:gd name="connsiteX6" fmla="*/ 42229 w 44705"/>
                <a:gd name="connsiteY6" fmla="*/ 139378 h 14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05" h="148087">
                  <a:moveTo>
                    <a:pt x="42229" y="139378"/>
                  </a:moveTo>
                  <a:cubicBezTo>
                    <a:pt x="44464" y="130437"/>
                    <a:pt x="46978" y="110319"/>
                    <a:pt x="42787" y="63657"/>
                  </a:cubicBezTo>
                  <a:cubicBezTo>
                    <a:pt x="40273" y="35157"/>
                    <a:pt x="37758" y="23702"/>
                    <a:pt x="35802" y="15319"/>
                  </a:cubicBezTo>
                  <a:cubicBezTo>
                    <a:pt x="32729" y="510"/>
                    <a:pt x="19596" y="-607"/>
                    <a:pt x="14287" y="5819"/>
                  </a:cubicBezTo>
                  <a:cubicBezTo>
                    <a:pt x="5346" y="15878"/>
                    <a:pt x="1155" y="33202"/>
                    <a:pt x="2273" y="41304"/>
                  </a:cubicBezTo>
                  <a:cubicBezTo>
                    <a:pt x="9258" y="86569"/>
                    <a:pt x="15405" y="120378"/>
                    <a:pt x="15684" y="132113"/>
                  </a:cubicBezTo>
                  <a:cubicBezTo>
                    <a:pt x="15964" y="148878"/>
                    <a:pt x="39714" y="149716"/>
                    <a:pt x="42229" y="139378"/>
                  </a:cubicBezTo>
                  <a:close/>
                </a:path>
              </a:pathLst>
            </a:custGeom>
            <a:solidFill>
              <a:srgbClr val="E622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5" name="Forma libre 154">
              <a:extLst>
                <a:ext uri="{FF2B5EF4-FFF2-40B4-BE49-F238E27FC236}">
                  <a16:creationId xmlns:a16="http://schemas.microsoft.com/office/drawing/2014/main" id="{F6B8AAFE-62F5-3AFD-BDD4-95BA8DF8C770}"/>
                </a:ext>
              </a:extLst>
            </p:cNvPr>
            <p:cNvSpPr/>
            <p:nvPr/>
          </p:nvSpPr>
          <p:spPr>
            <a:xfrm>
              <a:off x="1903140" y="2516871"/>
              <a:ext cx="117353" cy="30735"/>
            </a:xfrm>
            <a:custGeom>
              <a:avLst/>
              <a:gdLst>
                <a:gd name="connsiteX0" fmla="*/ 4149 w 117352"/>
                <a:gd name="connsiteY0" fmla="*/ 17009 h 30735"/>
                <a:gd name="connsiteX1" fmla="*/ 37399 w 117352"/>
                <a:gd name="connsiteY1" fmla="*/ 22318 h 30735"/>
                <a:gd name="connsiteX2" fmla="*/ 101663 w 117352"/>
                <a:gd name="connsiteY2" fmla="*/ 29303 h 30735"/>
                <a:gd name="connsiteX3" fmla="*/ 104457 w 117352"/>
                <a:gd name="connsiteY3" fmla="*/ 3039 h 30735"/>
                <a:gd name="connsiteX4" fmla="*/ 8060 w 117352"/>
                <a:gd name="connsiteY4" fmla="*/ 3039 h 30735"/>
                <a:gd name="connsiteX5" fmla="*/ 4149 w 117352"/>
                <a:gd name="connsiteY5" fmla="*/ 17009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352" h="30735">
                  <a:moveTo>
                    <a:pt x="4149" y="17009"/>
                  </a:moveTo>
                  <a:cubicBezTo>
                    <a:pt x="8899" y="22318"/>
                    <a:pt x="15325" y="17289"/>
                    <a:pt x="37399" y="22318"/>
                  </a:cubicBezTo>
                  <a:cubicBezTo>
                    <a:pt x="68693" y="29583"/>
                    <a:pt x="77634" y="29862"/>
                    <a:pt x="101663" y="29303"/>
                  </a:cubicBezTo>
                  <a:cubicBezTo>
                    <a:pt x="117310" y="29024"/>
                    <a:pt x="123178" y="6392"/>
                    <a:pt x="104457" y="3039"/>
                  </a:cubicBezTo>
                  <a:cubicBezTo>
                    <a:pt x="88531" y="244"/>
                    <a:pt x="17840" y="4715"/>
                    <a:pt x="8060" y="3039"/>
                  </a:cubicBezTo>
                  <a:cubicBezTo>
                    <a:pt x="1634" y="1921"/>
                    <a:pt x="516" y="12818"/>
                    <a:pt x="4149" y="17009"/>
                  </a:cubicBezTo>
                  <a:close/>
                </a:path>
              </a:pathLst>
            </a:custGeom>
            <a:solidFill>
              <a:srgbClr val="E622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6" name="Forma libre 155">
              <a:extLst>
                <a:ext uri="{FF2B5EF4-FFF2-40B4-BE49-F238E27FC236}">
                  <a16:creationId xmlns:a16="http://schemas.microsoft.com/office/drawing/2014/main" id="{A2202740-C312-8B82-416F-B8172A86DA9A}"/>
                </a:ext>
              </a:extLst>
            </p:cNvPr>
            <p:cNvSpPr/>
            <p:nvPr/>
          </p:nvSpPr>
          <p:spPr>
            <a:xfrm>
              <a:off x="1909378" y="2269697"/>
              <a:ext cx="81029" cy="114559"/>
            </a:xfrm>
            <a:custGeom>
              <a:avLst/>
              <a:gdLst>
                <a:gd name="connsiteX0" fmla="*/ 79778 w 81029"/>
                <a:gd name="connsiteY0" fmla="*/ 61890 h 114558"/>
                <a:gd name="connsiteX1" fmla="*/ 66366 w 81029"/>
                <a:gd name="connsiteY1" fmla="*/ 100448 h 114558"/>
                <a:gd name="connsiteX2" fmla="*/ 30043 w 81029"/>
                <a:gd name="connsiteY2" fmla="*/ 114698 h 114558"/>
                <a:gd name="connsiteX3" fmla="*/ 6293 w 81029"/>
                <a:gd name="connsiteY3" fmla="*/ 91787 h 114558"/>
                <a:gd name="connsiteX4" fmla="*/ 3499 w 81029"/>
                <a:gd name="connsiteY4" fmla="*/ 31154 h 114558"/>
                <a:gd name="connsiteX5" fmla="*/ 38146 w 81029"/>
                <a:gd name="connsiteY5" fmla="*/ 2096 h 114558"/>
                <a:gd name="connsiteX6" fmla="*/ 79778 w 81029"/>
                <a:gd name="connsiteY6" fmla="*/ 61890 h 11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029" h="114558">
                  <a:moveTo>
                    <a:pt x="79778" y="61890"/>
                  </a:moveTo>
                  <a:cubicBezTo>
                    <a:pt x="77543" y="85640"/>
                    <a:pt x="76705" y="90948"/>
                    <a:pt x="66366" y="100448"/>
                  </a:cubicBezTo>
                  <a:cubicBezTo>
                    <a:pt x="56028" y="110228"/>
                    <a:pt x="41219" y="114698"/>
                    <a:pt x="30043" y="114698"/>
                  </a:cubicBezTo>
                  <a:cubicBezTo>
                    <a:pt x="18028" y="114698"/>
                    <a:pt x="8808" y="101845"/>
                    <a:pt x="6293" y="91787"/>
                  </a:cubicBezTo>
                  <a:cubicBezTo>
                    <a:pt x="3499" y="81448"/>
                    <a:pt x="146" y="57140"/>
                    <a:pt x="3499" y="31154"/>
                  </a:cubicBezTo>
                  <a:cubicBezTo>
                    <a:pt x="5175" y="18022"/>
                    <a:pt x="21381" y="2096"/>
                    <a:pt x="38146" y="2096"/>
                  </a:cubicBezTo>
                  <a:cubicBezTo>
                    <a:pt x="54631" y="2096"/>
                    <a:pt x="85366" y="4051"/>
                    <a:pt x="79778" y="61890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7" name="Forma libre 156">
              <a:extLst>
                <a:ext uri="{FF2B5EF4-FFF2-40B4-BE49-F238E27FC236}">
                  <a16:creationId xmlns:a16="http://schemas.microsoft.com/office/drawing/2014/main" id="{CAE5C6DA-A7C9-C5E0-8E36-BC1D5052F5FF}"/>
                </a:ext>
              </a:extLst>
            </p:cNvPr>
            <p:cNvSpPr/>
            <p:nvPr/>
          </p:nvSpPr>
          <p:spPr>
            <a:xfrm>
              <a:off x="1795859" y="2479078"/>
              <a:ext cx="22353" cy="27941"/>
            </a:xfrm>
            <a:custGeom>
              <a:avLst/>
              <a:gdLst>
                <a:gd name="connsiteX0" fmla="*/ 18944 w 22352"/>
                <a:gd name="connsiteY0" fmla="*/ 15685 h 27941"/>
                <a:gd name="connsiteX1" fmla="*/ 12239 w 22352"/>
                <a:gd name="connsiteY1" fmla="*/ 3391 h 27941"/>
                <a:gd name="connsiteX2" fmla="*/ 2739 w 22352"/>
                <a:gd name="connsiteY2" fmla="*/ 5626 h 27941"/>
                <a:gd name="connsiteX3" fmla="*/ 5533 w 22352"/>
                <a:gd name="connsiteY3" fmla="*/ 21832 h 27941"/>
                <a:gd name="connsiteX4" fmla="*/ 18106 w 22352"/>
                <a:gd name="connsiteY4" fmla="*/ 26023 h 27941"/>
                <a:gd name="connsiteX5" fmla="*/ 18944 w 22352"/>
                <a:gd name="connsiteY5" fmla="*/ 15685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52" h="27941">
                  <a:moveTo>
                    <a:pt x="18944" y="15685"/>
                  </a:moveTo>
                  <a:cubicBezTo>
                    <a:pt x="16989" y="12052"/>
                    <a:pt x="13636" y="6464"/>
                    <a:pt x="12239" y="3391"/>
                  </a:cubicBezTo>
                  <a:cubicBezTo>
                    <a:pt x="10841" y="317"/>
                    <a:pt x="3577" y="3391"/>
                    <a:pt x="2739" y="5626"/>
                  </a:cubicBezTo>
                  <a:cubicBezTo>
                    <a:pt x="1621" y="8979"/>
                    <a:pt x="1621" y="18479"/>
                    <a:pt x="5533" y="21832"/>
                  </a:cubicBezTo>
                  <a:cubicBezTo>
                    <a:pt x="8886" y="24905"/>
                    <a:pt x="13915" y="26302"/>
                    <a:pt x="18106" y="26023"/>
                  </a:cubicBezTo>
                  <a:cubicBezTo>
                    <a:pt x="22018" y="25744"/>
                    <a:pt x="22018" y="21552"/>
                    <a:pt x="18944" y="15685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8" name="Forma libre 157">
              <a:extLst>
                <a:ext uri="{FF2B5EF4-FFF2-40B4-BE49-F238E27FC236}">
                  <a16:creationId xmlns:a16="http://schemas.microsoft.com/office/drawing/2014/main" id="{68B16B0E-FF4B-B122-4962-DD732ECE949F}"/>
                </a:ext>
              </a:extLst>
            </p:cNvPr>
            <p:cNvSpPr/>
            <p:nvPr/>
          </p:nvSpPr>
          <p:spPr>
            <a:xfrm>
              <a:off x="1832095" y="3059087"/>
              <a:ext cx="64265" cy="30735"/>
            </a:xfrm>
            <a:custGeom>
              <a:avLst/>
              <a:gdLst>
                <a:gd name="connsiteX0" fmla="*/ 39988 w 64264"/>
                <a:gd name="connsiteY0" fmla="*/ 6792 h 30735"/>
                <a:gd name="connsiteX1" fmla="*/ 22944 w 64264"/>
                <a:gd name="connsiteY1" fmla="*/ 19645 h 30735"/>
                <a:gd name="connsiteX2" fmla="*/ 5341 w 64264"/>
                <a:gd name="connsiteY2" fmla="*/ 29145 h 30735"/>
                <a:gd name="connsiteX3" fmla="*/ 34959 w 64264"/>
                <a:gd name="connsiteY3" fmla="*/ 29424 h 30735"/>
                <a:gd name="connsiteX4" fmla="*/ 54797 w 64264"/>
                <a:gd name="connsiteY4" fmla="*/ 28307 h 30735"/>
                <a:gd name="connsiteX5" fmla="*/ 63459 w 64264"/>
                <a:gd name="connsiteY5" fmla="*/ 16572 h 30735"/>
                <a:gd name="connsiteX6" fmla="*/ 39988 w 64264"/>
                <a:gd name="connsiteY6" fmla="*/ 6792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4" h="30735">
                  <a:moveTo>
                    <a:pt x="39988" y="6792"/>
                  </a:moveTo>
                  <a:cubicBezTo>
                    <a:pt x="38591" y="9586"/>
                    <a:pt x="32164" y="15733"/>
                    <a:pt x="22944" y="19645"/>
                  </a:cubicBezTo>
                  <a:cubicBezTo>
                    <a:pt x="13723" y="23836"/>
                    <a:pt x="-5556" y="25513"/>
                    <a:pt x="5341" y="29145"/>
                  </a:cubicBezTo>
                  <a:cubicBezTo>
                    <a:pt x="15959" y="32777"/>
                    <a:pt x="28532" y="30542"/>
                    <a:pt x="34959" y="29424"/>
                  </a:cubicBezTo>
                  <a:cubicBezTo>
                    <a:pt x="41385" y="28307"/>
                    <a:pt x="47532" y="28307"/>
                    <a:pt x="54797" y="28307"/>
                  </a:cubicBezTo>
                  <a:cubicBezTo>
                    <a:pt x="64576" y="28307"/>
                    <a:pt x="64576" y="27748"/>
                    <a:pt x="63459" y="16572"/>
                  </a:cubicBezTo>
                  <a:cubicBezTo>
                    <a:pt x="61503" y="1483"/>
                    <a:pt x="44459" y="-1870"/>
                    <a:pt x="39988" y="6792"/>
                  </a:cubicBezTo>
                  <a:close/>
                </a:path>
              </a:pathLst>
            </a:custGeom>
            <a:solidFill>
              <a:srgbClr val="34459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9" name="Forma libre 158">
              <a:extLst>
                <a:ext uri="{FF2B5EF4-FFF2-40B4-BE49-F238E27FC236}">
                  <a16:creationId xmlns:a16="http://schemas.microsoft.com/office/drawing/2014/main" id="{70D47472-2E09-6A4F-D0B8-1919F413819E}"/>
                </a:ext>
              </a:extLst>
            </p:cNvPr>
            <p:cNvSpPr/>
            <p:nvPr/>
          </p:nvSpPr>
          <p:spPr>
            <a:xfrm>
              <a:off x="1977727" y="2317725"/>
              <a:ext cx="22353" cy="33529"/>
            </a:xfrm>
            <a:custGeom>
              <a:avLst/>
              <a:gdLst>
                <a:gd name="connsiteX0" fmla="*/ 4165 w 22352"/>
                <a:gd name="connsiteY0" fmla="*/ 14140 h 33529"/>
                <a:gd name="connsiteX1" fmla="*/ 5841 w 22352"/>
                <a:gd name="connsiteY1" fmla="*/ 32023 h 33529"/>
                <a:gd name="connsiteX2" fmla="*/ 19812 w 22352"/>
                <a:gd name="connsiteY2" fmla="*/ 20287 h 33529"/>
                <a:gd name="connsiteX3" fmla="*/ 18135 w 22352"/>
                <a:gd name="connsiteY3" fmla="*/ 2405 h 33529"/>
                <a:gd name="connsiteX4" fmla="*/ 4165 w 22352"/>
                <a:gd name="connsiteY4" fmla="*/ 14140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52" h="33529">
                  <a:moveTo>
                    <a:pt x="4165" y="14140"/>
                  </a:moveTo>
                  <a:cubicBezTo>
                    <a:pt x="812" y="22243"/>
                    <a:pt x="1650" y="30346"/>
                    <a:pt x="5841" y="32023"/>
                  </a:cubicBezTo>
                  <a:cubicBezTo>
                    <a:pt x="10032" y="33699"/>
                    <a:pt x="16459" y="28670"/>
                    <a:pt x="19812" y="20287"/>
                  </a:cubicBezTo>
                  <a:cubicBezTo>
                    <a:pt x="23164" y="12184"/>
                    <a:pt x="22326" y="4082"/>
                    <a:pt x="18135" y="2405"/>
                  </a:cubicBezTo>
                  <a:cubicBezTo>
                    <a:pt x="13944" y="729"/>
                    <a:pt x="7517" y="6037"/>
                    <a:pt x="4165" y="14140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0" name="Forma libre 159">
              <a:extLst>
                <a:ext uri="{FF2B5EF4-FFF2-40B4-BE49-F238E27FC236}">
                  <a16:creationId xmlns:a16="http://schemas.microsoft.com/office/drawing/2014/main" id="{B64F0049-471E-6645-43E1-DB26A8DB8EDF}"/>
                </a:ext>
              </a:extLst>
            </p:cNvPr>
            <p:cNvSpPr/>
            <p:nvPr/>
          </p:nvSpPr>
          <p:spPr>
            <a:xfrm>
              <a:off x="1913550" y="2264870"/>
              <a:ext cx="86617" cy="67059"/>
            </a:xfrm>
            <a:custGeom>
              <a:avLst/>
              <a:gdLst>
                <a:gd name="connsiteX0" fmla="*/ 2959 w 86617"/>
                <a:gd name="connsiteY0" fmla="*/ 23687 h 67058"/>
                <a:gd name="connsiteX1" fmla="*/ 76165 w 86617"/>
                <a:gd name="connsiteY1" fmla="*/ 66157 h 67058"/>
                <a:gd name="connsiteX2" fmla="*/ 76165 w 86617"/>
                <a:gd name="connsiteY2" fmla="*/ 20613 h 67058"/>
                <a:gd name="connsiteX3" fmla="*/ 2959 w 86617"/>
                <a:gd name="connsiteY3" fmla="*/ 23687 h 67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7" h="67058">
                  <a:moveTo>
                    <a:pt x="2959" y="23687"/>
                  </a:moveTo>
                  <a:cubicBezTo>
                    <a:pt x="-6262" y="39613"/>
                    <a:pt x="61076" y="68672"/>
                    <a:pt x="76165" y="66157"/>
                  </a:cubicBezTo>
                  <a:cubicBezTo>
                    <a:pt x="91253" y="63643"/>
                    <a:pt x="87621" y="35143"/>
                    <a:pt x="76165" y="20613"/>
                  </a:cubicBezTo>
                  <a:cubicBezTo>
                    <a:pt x="64709" y="5805"/>
                    <a:pt x="25032" y="-13754"/>
                    <a:pt x="2959" y="23687"/>
                  </a:cubicBezTo>
                  <a:close/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1" name="Forma libre 160">
              <a:extLst>
                <a:ext uri="{FF2B5EF4-FFF2-40B4-BE49-F238E27FC236}">
                  <a16:creationId xmlns:a16="http://schemas.microsoft.com/office/drawing/2014/main" id="{DBB4ACCF-FAFE-CBA8-53F7-578235468921}"/>
                </a:ext>
              </a:extLst>
            </p:cNvPr>
            <p:cNvSpPr/>
            <p:nvPr/>
          </p:nvSpPr>
          <p:spPr>
            <a:xfrm>
              <a:off x="1907594" y="2268943"/>
              <a:ext cx="36323" cy="44706"/>
            </a:xfrm>
            <a:custGeom>
              <a:avLst/>
              <a:gdLst>
                <a:gd name="connsiteX0" fmla="*/ 34061 w 36323"/>
                <a:gd name="connsiteY0" fmla="*/ 15702 h 44705"/>
                <a:gd name="connsiteX1" fmla="*/ 4164 w 36323"/>
                <a:gd name="connsiteY1" fmla="*/ 43364 h 44705"/>
                <a:gd name="connsiteX2" fmla="*/ 6120 w 36323"/>
                <a:gd name="connsiteY2" fmla="*/ 18496 h 44705"/>
                <a:gd name="connsiteX3" fmla="*/ 34061 w 36323"/>
                <a:gd name="connsiteY3" fmla="*/ 15702 h 4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3" h="44705">
                  <a:moveTo>
                    <a:pt x="34061" y="15702"/>
                  </a:moveTo>
                  <a:cubicBezTo>
                    <a:pt x="31547" y="29114"/>
                    <a:pt x="8076" y="32187"/>
                    <a:pt x="4164" y="43364"/>
                  </a:cubicBezTo>
                  <a:cubicBezTo>
                    <a:pt x="1650" y="50349"/>
                    <a:pt x="532" y="28555"/>
                    <a:pt x="6120" y="18496"/>
                  </a:cubicBezTo>
                  <a:cubicBezTo>
                    <a:pt x="11429" y="8717"/>
                    <a:pt x="38811" y="-11401"/>
                    <a:pt x="34061" y="15702"/>
                  </a:cubicBezTo>
                  <a:close/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2" name="Forma libre 161">
              <a:extLst>
                <a:ext uri="{FF2B5EF4-FFF2-40B4-BE49-F238E27FC236}">
                  <a16:creationId xmlns:a16="http://schemas.microsoft.com/office/drawing/2014/main" id="{393EBD09-DB32-F57D-750D-85C1D8309C52}"/>
                </a:ext>
              </a:extLst>
            </p:cNvPr>
            <p:cNvSpPr/>
            <p:nvPr/>
          </p:nvSpPr>
          <p:spPr>
            <a:xfrm>
              <a:off x="1945428" y="2264649"/>
              <a:ext cx="69853" cy="120147"/>
            </a:xfrm>
            <a:custGeom>
              <a:avLst/>
              <a:gdLst>
                <a:gd name="connsiteX0" fmla="*/ 25007 w 69852"/>
                <a:gd name="connsiteY0" fmla="*/ 51011 h 120146"/>
                <a:gd name="connsiteX1" fmla="*/ 18022 w 69852"/>
                <a:gd name="connsiteY1" fmla="*/ 119746 h 120146"/>
                <a:gd name="connsiteX2" fmla="*/ 64684 w 69852"/>
                <a:gd name="connsiteY2" fmla="*/ 97952 h 120146"/>
                <a:gd name="connsiteX3" fmla="*/ 2096 w 69852"/>
                <a:gd name="connsiteY3" fmla="*/ 2114 h 12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852" h="120146">
                  <a:moveTo>
                    <a:pt x="25007" y="51011"/>
                  </a:moveTo>
                  <a:cubicBezTo>
                    <a:pt x="25566" y="79232"/>
                    <a:pt x="21934" y="111923"/>
                    <a:pt x="18022" y="119746"/>
                  </a:cubicBezTo>
                  <a:cubicBezTo>
                    <a:pt x="18022" y="119746"/>
                    <a:pt x="57140" y="117511"/>
                    <a:pt x="64684" y="97952"/>
                  </a:cubicBezTo>
                  <a:cubicBezTo>
                    <a:pt x="72507" y="78393"/>
                    <a:pt x="77816" y="717"/>
                    <a:pt x="2096" y="2114"/>
                  </a:cubicBezTo>
                </a:path>
              </a:pathLst>
            </a:custGeom>
            <a:solidFill>
              <a:srgbClr val="36277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273" name="Сгруппировать">
            <a:extLst>
              <a:ext uri="{FF2B5EF4-FFF2-40B4-BE49-F238E27FC236}">
                <a16:creationId xmlns:a16="http://schemas.microsoft.com/office/drawing/2014/main" id="{3937C726-38FF-3DD6-C5BF-475995AFDA97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274" name="object 16">
              <a:extLst>
                <a:ext uri="{FF2B5EF4-FFF2-40B4-BE49-F238E27FC236}">
                  <a16:creationId xmlns:a16="http://schemas.microsoft.com/office/drawing/2014/main" id="{7398244C-FD58-8938-6045-DA09CD9A8088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75" name="object 17" descr="object 17">
              <a:extLst>
                <a:ext uri="{FF2B5EF4-FFF2-40B4-BE49-F238E27FC236}">
                  <a16:creationId xmlns:a16="http://schemas.microsoft.com/office/drawing/2014/main" id="{020C5D5E-A0D2-F81F-F712-4BD0E73D2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6" name="object 18" descr="object 18">
              <a:extLst>
                <a:ext uri="{FF2B5EF4-FFF2-40B4-BE49-F238E27FC236}">
                  <a16:creationId xmlns:a16="http://schemas.microsoft.com/office/drawing/2014/main" id="{56E665B6-0161-9F92-C5D1-4F27F4D3E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7" name="object 19">
              <a:extLst>
                <a:ext uri="{FF2B5EF4-FFF2-40B4-BE49-F238E27FC236}">
                  <a16:creationId xmlns:a16="http://schemas.microsoft.com/office/drawing/2014/main" id="{0389D67E-AAAC-A0E4-D6A9-E35D0E267F14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8" name="object 20">
              <a:extLst>
                <a:ext uri="{FF2B5EF4-FFF2-40B4-BE49-F238E27FC236}">
                  <a16:creationId xmlns:a16="http://schemas.microsoft.com/office/drawing/2014/main" id="{0E3BB26D-4BD9-E103-1437-6893234B87E2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79" name="object 21">
              <a:extLst>
                <a:ext uri="{FF2B5EF4-FFF2-40B4-BE49-F238E27FC236}">
                  <a16:creationId xmlns:a16="http://schemas.microsoft.com/office/drawing/2014/main" id="{6EFEA06D-31D1-A752-3A16-BE8AF5BCACBB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85" name="Фигура">
                <a:extLst>
                  <a:ext uri="{FF2B5EF4-FFF2-40B4-BE49-F238E27FC236}">
                    <a16:creationId xmlns:a16="http://schemas.microsoft.com/office/drawing/2014/main" id="{F5379CE5-6097-8167-30FF-2F00348F57CA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86" name="Фигура">
                <a:extLst>
                  <a:ext uri="{FF2B5EF4-FFF2-40B4-BE49-F238E27FC236}">
                    <a16:creationId xmlns:a16="http://schemas.microsoft.com/office/drawing/2014/main" id="{FDA051D9-EAC8-3114-30A5-1FE58C066455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87" name="Фигура">
                <a:extLst>
                  <a:ext uri="{FF2B5EF4-FFF2-40B4-BE49-F238E27FC236}">
                    <a16:creationId xmlns:a16="http://schemas.microsoft.com/office/drawing/2014/main" id="{E6F02110-7431-407A-52EE-8BEC4BAC55EF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88" name="Фигура">
                <a:extLst>
                  <a:ext uri="{FF2B5EF4-FFF2-40B4-BE49-F238E27FC236}">
                    <a16:creationId xmlns:a16="http://schemas.microsoft.com/office/drawing/2014/main" id="{30309C0B-A746-61F2-77B8-99EB5EB40143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80" name="object 22" descr="object 22">
              <a:extLst>
                <a:ext uri="{FF2B5EF4-FFF2-40B4-BE49-F238E27FC236}">
                  <a16:creationId xmlns:a16="http://schemas.microsoft.com/office/drawing/2014/main" id="{EADB931F-0001-D53C-97AB-6C0E4DF08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1" name="object 23">
              <a:extLst>
                <a:ext uri="{FF2B5EF4-FFF2-40B4-BE49-F238E27FC236}">
                  <a16:creationId xmlns:a16="http://schemas.microsoft.com/office/drawing/2014/main" id="{6A782935-2AC6-178C-FD08-74122D54FAE5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82" name="object 24">
              <a:extLst>
                <a:ext uri="{FF2B5EF4-FFF2-40B4-BE49-F238E27FC236}">
                  <a16:creationId xmlns:a16="http://schemas.microsoft.com/office/drawing/2014/main" id="{F3A0ACCD-4575-13E9-1F8D-9CE08DFFDC2C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83" name="object 25">
              <a:extLst>
                <a:ext uri="{FF2B5EF4-FFF2-40B4-BE49-F238E27FC236}">
                  <a16:creationId xmlns:a16="http://schemas.microsoft.com/office/drawing/2014/main" id="{CD73BE94-DA70-86CE-E62D-127D876FE05C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84" name="object 26" descr="object 26">
              <a:extLst>
                <a:ext uri="{FF2B5EF4-FFF2-40B4-BE49-F238E27FC236}">
                  <a16:creationId xmlns:a16="http://schemas.microsoft.com/office/drawing/2014/main" id="{31327E0C-44FA-4D23-4C3B-E97AFFD98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89" name="object 14" descr="object 14">
            <a:extLst>
              <a:ext uri="{FF2B5EF4-FFF2-40B4-BE49-F238E27FC236}">
                <a16:creationId xmlns:a16="http://schemas.microsoft.com/office/drawing/2014/main" id="{3CE9136A-A941-011A-8D64-BE7250330A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object 15" descr="object 15">
            <a:extLst>
              <a:ext uri="{FF2B5EF4-FFF2-40B4-BE49-F238E27FC236}">
                <a16:creationId xmlns:a16="http://schemas.microsoft.com/office/drawing/2014/main" id="{1B40DBB8-5917-B7D6-1931-0F3E948F02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object 13">
            <a:extLst>
              <a:ext uri="{FF2B5EF4-FFF2-40B4-BE49-F238E27FC236}">
                <a16:creationId xmlns:a16="http://schemas.microsoft.com/office/drawing/2014/main" id="{A1101672-3CF3-4640-CCB0-A87E307FB8E8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7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D9174B-96A0-0B48-A7B3-B01D19061324}"/>
              </a:ext>
            </a:extLst>
          </p:cNvPr>
          <p:cNvSpPr txBox="1"/>
          <p:nvPr/>
        </p:nvSpPr>
        <p:spPr>
          <a:xfrm>
            <a:off x="-454099" y="336325"/>
            <a:ext cx="599891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spc="600" dirty="0">
                <a:ln w="25400">
                  <a:solidFill>
                    <a:srgbClr val="6647F2"/>
                  </a:solidFill>
                </a:ln>
                <a:solidFill>
                  <a:srgbClr val="36267C"/>
                </a:solidFill>
                <a:latin typeface="Gilroy Black"/>
              </a:rPr>
              <a:t>Конкуренты</a:t>
            </a:r>
            <a:endParaRPr lang="es-ES" sz="3600" spc="600" dirty="0">
              <a:ln w="25400">
                <a:solidFill>
                  <a:srgbClr val="6647F2"/>
                </a:solidFill>
              </a:ln>
              <a:solidFill>
                <a:srgbClr val="36267C"/>
              </a:solidFill>
              <a:latin typeface="Gilroy Black"/>
            </a:endParaRPr>
          </a:p>
        </p:txBody>
      </p:sp>
      <p:cxnSp>
        <p:nvCxnSpPr>
          <p:cNvPr id="14" name="직선 연결선 10">
            <a:extLst>
              <a:ext uri="{FF2B5EF4-FFF2-40B4-BE49-F238E27FC236}">
                <a16:creationId xmlns:a16="http://schemas.microsoft.com/office/drawing/2014/main" id="{C1EE8395-FB9A-AB14-618B-6C613AC70E14}"/>
              </a:ext>
            </a:extLst>
          </p:cNvPr>
          <p:cNvCxnSpPr>
            <a:cxnSpLocks/>
          </p:cNvCxnSpPr>
          <p:nvPr/>
        </p:nvCxnSpPr>
        <p:spPr>
          <a:xfrm flipV="1">
            <a:off x="5175966" y="2482765"/>
            <a:ext cx="890401" cy="6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1">
            <a:extLst>
              <a:ext uri="{FF2B5EF4-FFF2-40B4-BE49-F238E27FC236}">
                <a16:creationId xmlns:a16="http://schemas.microsoft.com/office/drawing/2014/main" id="{FE22CF50-07B0-C7F1-AF46-6083587C3AC2}"/>
              </a:ext>
            </a:extLst>
          </p:cNvPr>
          <p:cNvCxnSpPr>
            <a:cxnSpLocks/>
          </p:cNvCxnSpPr>
          <p:nvPr/>
        </p:nvCxnSpPr>
        <p:spPr>
          <a:xfrm flipV="1">
            <a:off x="5175966" y="3564703"/>
            <a:ext cx="890401" cy="6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직선 연결선 12">
            <a:extLst>
              <a:ext uri="{FF2B5EF4-FFF2-40B4-BE49-F238E27FC236}">
                <a16:creationId xmlns:a16="http://schemas.microsoft.com/office/drawing/2014/main" id="{1B0A2FDB-894F-C3C6-A56F-0F0DF28A498E}"/>
              </a:ext>
            </a:extLst>
          </p:cNvPr>
          <p:cNvCxnSpPr>
            <a:cxnSpLocks/>
          </p:cNvCxnSpPr>
          <p:nvPr/>
        </p:nvCxnSpPr>
        <p:spPr>
          <a:xfrm flipV="1">
            <a:off x="6106711" y="2741814"/>
            <a:ext cx="901505" cy="6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3">
            <a:extLst>
              <a:ext uri="{FF2B5EF4-FFF2-40B4-BE49-F238E27FC236}">
                <a16:creationId xmlns:a16="http://schemas.microsoft.com/office/drawing/2014/main" id="{D609AD2F-F020-2D54-E513-F795000B956B}"/>
              </a:ext>
            </a:extLst>
          </p:cNvPr>
          <p:cNvCxnSpPr>
            <a:cxnSpLocks/>
          </p:cNvCxnSpPr>
          <p:nvPr/>
        </p:nvCxnSpPr>
        <p:spPr>
          <a:xfrm flipV="1">
            <a:off x="6116407" y="3841919"/>
            <a:ext cx="901505" cy="6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타원 17">
            <a:extLst>
              <a:ext uri="{FF2B5EF4-FFF2-40B4-BE49-F238E27FC236}">
                <a16:creationId xmlns:a16="http://schemas.microsoft.com/office/drawing/2014/main" id="{1A6AD278-419B-6758-8926-7DB3A8F0B89F}"/>
              </a:ext>
            </a:extLst>
          </p:cNvPr>
          <p:cNvSpPr/>
          <p:nvPr/>
        </p:nvSpPr>
        <p:spPr>
          <a:xfrm>
            <a:off x="4212577" y="1988162"/>
            <a:ext cx="968916" cy="968912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/>
              <a:cs typeface="+mn-cs"/>
            </a:endParaRPr>
          </a:p>
        </p:txBody>
      </p:sp>
      <p:sp>
        <p:nvSpPr>
          <p:cNvPr id="20" name="타원 26">
            <a:extLst>
              <a:ext uri="{FF2B5EF4-FFF2-40B4-BE49-F238E27FC236}">
                <a16:creationId xmlns:a16="http://schemas.microsoft.com/office/drawing/2014/main" id="{2F6E81EE-9EA8-2D77-7033-90FD1E5CEFD4}"/>
              </a:ext>
            </a:extLst>
          </p:cNvPr>
          <p:cNvSpPr/>
          <p:nvPr/>
        </p:nvSpPr>
        <p:spPr>
          <a:xfrm>
            <a:off x="4214955" y="3049337"/>
            <a:ext cx="968916" cy="9689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/>
              <a:cs typeface="+mn-cs"/>
            </a:endParaRPr>
          </a:p>
        </p:txBody>
      </p:sp>
      <p:sp>
        <p:nvSpPr>
          <p:cNvPr id="21" name="타원 35">
            <a:extLst>
              <a:ext uri="{FF2B5EF4-FFF2-40B4-BE49-F238E27FC236}">
                <a16:creationId xmlns:a16="http://schemas.microsoft.com/office/drawing/2014/main" id="{416D9887-5C8C-5F66-E2A9-221E437F9294}"/>
              </a:ext>
            </a:extLst>
          </p:cNvPr>
          <p:cNvSpPr/>
          <p:nvPr/>
        </p:nvSpPr>
        <p:spPr>
          <a:xfrm>
            <a:off x="7013858" y="3317021"/>
            <a:ext cx="968916" cy="9689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/>
              <a:cs typeface="+mn-cs"/>
            </a:endParaRPr>
          </a:p>
        </p:txBody>
      </p:sp>
      <p:sp>
        <p:nvSpPr>
          <p:cNvPr id="22" name="타원 42">
            <a:extLst>
              <a:ext uri="{FF2B5EF4-FFF2-40B4-BE49-F238E27FC236}">
                <a16:creationId xmlns:a16="http://schemas.microsoft.com/office/drawing/2014/main" id="{9647F44C-0B6A-FBB3-0D77-CFE0B59D184A}"/>
              </a:ext>
            </a:extLst>
          </p:cNvPr>
          <p:cNvSpPr/>
          <p:nvPr/>
        </p:nvSpPr>
        <p:spPr>
          <a:xfrm>
            <a:off x="7017912" y="2219831"/>
            <a:ext cx="968916" cy="968912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/>
              <a:cs typeface="+mn-cs"/>
            </a:endParaRPr>
          </a:p>
        </p:txBody>
      </p:sp>
      <p:cxnSp>
        <p:nvCxnSpPr>
          <p:cNvPr id="27" name="직선 연결선 13">
            <a:extLst>
              <a:ext uri="{FF2B5EF4-FFF2-40B4-BE49-F238E27FC236}">
                <a16:creationId xmlns:a16="http://schemas.microsoft.com/office/drawing/2014/main" id="{08884F42-2AAF-5205-610F-DE7A35BC9350}"/>
              </a:ext>
            </a:extLst>
          </p:cNvPr>
          <p:cNvCxnSpPr>
            <a:cxnSpLocks/>
          </p:cNvCxnSpPr>
          <p:nvPr/>
        </p:nvCxnSpPr>
        <p:spPr>
          <a:xfrm flipV="1">
            <a:off x="6086446" y="4907331"/>
            <a:ext cx="901505" cy="6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13">
            <a:extLst>
              <a:ext uri="{FF2B5EF4-FFF2-40B4-BE49-F238E27FC236}">
                <a16:creationId xmlns:a16="http://schemas.microsoft.com/office/drawing/2014/main" id="{3A66375E-3FAC-A75F-EA21-7948EB6C7201}"/>
              </a:ext>
            </a:extLst>
          </p:cNvPr>
          <p:cNvCxnSpPr>
            <a:cxnSpLocks/>
          </p:cNvCxnSpPr>
          <p:nvPr/>
        </p:nvCxnSpPr>
        <p:spPr>
          <a:xfrm flipV="1">
            <a:off x="5181493" y="4590421"/>
            <a:ext cx="901505" cy="6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타원 35">
            <a:extLst>
              <a:ext uri="{FF2B5EF4-FFF2-40B4-BE49-F238E27FC236}">
                <a16:creationId xmlns:a16="http://schemas.microsoft.com/office/drawing/2014/main" id="{897A1910-B6D3-1755-0D0B-B984B922F710}"/>
              </a:ext>
            </a:extLst>
          </p:cNvPr>
          <p:cNvSpPr/>
          <p:nvPr/>
        </p:nvSpPr>
        <p:spPr>
          <a:xfrm>
            <a:off x="7019384" y="4404281"/>
            <a:ext cx="968916" cy="96891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/>
              <a:cs typeface="+mn-cs"/>
            </a:endParaRPr>
          </a:p>
        </p:txBody>
      </p:sp>
      <p:sp>
        <p:nvSpPr>
          <p:cNvPr id="30" name="타원 35">
            <a:extLst>
              <a:ext uri="{FF2B5EF4-FFF2-40B4-BE49-F238E27FC236}">
                <a16:creationId xmlns:a16="http://schemas.microsoft.com/office/drawing/2014/main" id="{46C13E4A-0873-28EB-1DF5-ECD0B0407752}"/>
              </a:ext>
            </a:extLst>
          </p:cNvPr>
          <p:cNvSpPr/>
          <p:nvPr/>
        </p:nvSpPr>
        <p:spPr>
          <a:xfrm>
            <a:off x="4221026" y="4099727"/>
            <a:ext cx="968916" cy="96891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/>
              <a:cs typeface="+mn-cs"/>
            </a:endParaRPr>
          </a:p>
        </p:txBody>
      </p:sp>
      <p:sp>
        <p:nvSpPr>
          <p:cNvPr id="31" name="직사각형 15">
            <a:extLst>
              <a:ext uri="{FF2B5EF4-FFF2-40B4-BE49-F238E27FC236}">
                <a16:creationId xmlns:a16="http://schemas.microsoft.com/office/drawing/2014/main" id="{C22FAC42-064A-6F18-D28E-A4BA1FF5BE5B}"/>
              </a:ext>
            </a:extLst>
          </p:cNvPr>
          <p:cNvSpPr/>
          <p:nvPr/>
        </p:nvSpPr>
        <p:spPr>
          <a:xfrm>
            <a:off x="1087160" y="2327386"/>
            <a:ext cx="33808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ko-KR" sz="2200" dirty="0">
                <a:solidFill>
                  <a:srgbClr val="002060"/>
                </a:solidFill>
                <a:latin typeface="Gilroy"/>
              </a:rPr>
              <a:t>Узкий ассортимент</a:t>
            </a:r>
            <a:endParaRPr lang="ko-KR" altLang="en-US" sz="2200" dirty="0">
              <a:solidFill>
                <a:srgbClr val="002060"/>
              </a:solidFill>
              <a:latin typeface="Gilroy"/>
            </a:endParaRPr>
          </a:p>
        </p:txBody>
      </p:sp>
      <p:sp>
        <p:nvSpPr>
          <p:cNvPr id="32" name="직사각형 27">
            <a:extLst>
              <a:ext uri="{FF2B5EF4-FFF2-40B4-BE49-F238E27FC236}">
                <a16:creationId xmlns:a16="http://schemas.microsoft.com/office/drawing/2014/main" id="{176F1928-9893-4523-29B0-DF6B5FE2B578}"/>
              </a:ext>
            </a:extLst>
          </p:cNvPr>
          <p:cNvSpPr/>
          <p:nvPr/>
        </p:nvSpPr>
        <p:spPr>
          <a:xfrm>
            <a:off x="655393" y="3245676"/>
            <a:ext cx="33808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latinLnBrk="1">
              <a:defRPr/>
            </a:pPr>
            <a:r>
              <a:rPr lang="ru-RU" altLang="ko-KR" sz="2200" dirty="0">
                <a:solidFill>
                  <a:srgbClr val="002060"/>
                </a:solidFill>
                <a:latin typeface="Gilroy"/>
              </a:rPr>
              <a:t>Небольшие объёмы производства</a:t>
            </a:r>
            <a:endParaRPr lang="ko-KR" altLang="en-US" sz="2200" dirty="0">
              <a:solidFill>
                <a:srgbClr val="002060"/>
              </a:solidFill>
              <a:latin typeface="Gilroy"/>
            </a:endParaRPr>
          </a:p>
        </p:txBody>
      </p:sp>
      <p:sp>
        <p:nvSpPr>
          <p:cNvPr id="35" name="직사각형 27">
            <a:extLst>
              <a:ext uri="{FF2B5EF4-FFF2-40B4-BE49-F238E27FC236}">
                <a16:creationId xmlns:a16="http://schemas.microsoft.com/office/drawing/2014/main" id="{3D287112-3C2C-9768-5907-7359CACC8F9E}"/>
              </a:ext>
            </a:extLst>
          </p:cNvPr>
          <p:cNvSpPr/>
          <p:nvPr/>
        </p:nvSpPr>
        <p:spPr>
          <a:xfrm>
            <a:off x="655393" y="4285744"/>
            <a:ext cx="33808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ko-KR" sz="2200" dirty="0">
                <a:solidFill>
                  <a:srgbClr val="002060"/>
                </a:solidFill>
                <a:latin typeface="Gilroy"/>
              </a:rPr>
              <a:t>Широкая</a:t>
            </a:r>
            <a:r>
              <a:rPr kumimoji="0" lang="ru-RU" altLang="ko-KR" sz="22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</a:rPr>
              <a:t> специализация</a:t>
            </a:r>
            <a:endParaRPr kumimoji="0" lang="ko-KR" altLang="en-US" sz="220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</a:endParaRPr>
          </a:p>
        </p:txBody>
      </p:sp>
      <p:sp>
        <p:nvSpPr>
          <p:cNvPr id="36" name="직사각형 43">
            <a:extLst>
              <a:ext uri="{FF2B5EF4-FFF2-40B4-BE49-F238E27FC236}">
                <a16:creationId xmlns:a16="http://schemas.microsoft.com/office/drawing/2014/main" id="{9DFE5D74-6AD9-6E7F-FF9A-2C9633D3561D}"/>
              </a:ext>
            </a:extLst>
          </p:cNvPr>
          <p:cNvSpPr/>
          <p:nvPr/>
        </p:nvSpPr>
        <p:spPr>
          <a:xfrm>
            <a:off x="8249048" y="2160275"/>
            <a:ext cx="33808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22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</a:rPr>
              <a:t>Широкий ассортимент по универсальной технологии</a:t>
            </a:r>
            <a:endParaRPr kumimoji="0" lang="ko-KR" altLang="en-US" sz="2200" b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</a:endParaRPr>
          </a:p>
        </p:txBody>
      </p:sp>
      <p:sp>
        <p:nvSpPr>
          <p:cNvPr id="37" name="직사각형 33">
            <a:extLst>
              <a:ext uri="{FF2B5EF4-FFF2-40B4-BE49-F238E27FC236}">
                <a16:creationId xmlns:a16="http://schemas.microsoft.com/office/drawing/2014/main" id="{C982E136-1702-2A8B-D796-C96BCA04DBB1}"/>
              </a:ext>
            </a:extLst>
          </p:cNvPr>
          <p:cNvSpPr/>
          <p:nvPr/>
        </p:nvSpPr>
        <p:spPr>
          <a:xfrm>
            <a:off x="8253761" y="3413179"/>
            <a:ext cx="33808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22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</a:rPr>
              <a:t>Большие объёмы производства</a:t>
            </a:r>
            <a:endParaRPr kumimoji="0" lang="ko-KR" altLang="en-US" sz="2200" b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</a:endParaRPr>
          </a:p>
        </p:txBody>
      </p:sp>
      <p:sp>
        <p:nvSpPr>
          <p:cNvPr id="38" name="직사각형 27">
            <a:extLst>
              <a:ext uri="{FF2B5EF4-FFF2-40B4-BE49-F238E27FC236}">
                <a16:creationId xmlns:a16="http://schemas.microsoft.com/office/drawing/2014/main" id="{6420F504-A933-EC97-DEAB-C1260E8A67EC}"/>
              </a:ext>
            </a:extLst>
          </p:cNvPr>
          <p:cNvSpPr/>
          <p:nvPr/>
        </p:nvSpPr>
        <p:spPr>
          <a:xfrm>
            <a:off x="8220845" y="4285933"/>
            <a:ext cx="33808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22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</a:rPr>
              <a:t>Узкая специализация, позволяющая совершенствовать продукт по запросу ЦА</a:t>
            </a:r>
            <a:endParaRPr kumimoji="0" lang="ko-KR" altLang="en-US" sz="2200" b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</a:endParaRPr>
          </a:p>
        </p:txBody>
      </p:sp>
      <p:sp>
        <p:nvSpPr>
          <p:cNvPr id="39" name="직사각형 16">
            <a:extLst>
              <a:ext uri="{FF2B5EF4-FFF2-40B4-BE49-F238E27FC236}">
                <a16:creationId xmlns:a16="http://schemas.microsoft.com/office/drawing/2014/main" id="{AB3252A2-D7E4-15BC-1B27-BF3148D8A4D5}"/>
              </a:ext>
            </a:extLst>
          </p:cNvPr>
          <p:cNvSpPr/>
          <p:nvPr/>
        </p:nvSpPr>
        <p:spPr>
          <a:xfrm>
            <a:off x="943258" y="1189178"/>
            <a:ext cx="4197156" cy="6463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Gilroy"/>
              </a:rPr>
              <a:t>НИИ ПАВ, ГК ЕТС, ДЖЕТТА КЕМИКАЛ, РЕВАДА НЕВА, АМИНОХИМ</a:t>
            </a:r>
            <a:endParaRPr lang="ru-RU" dirty="0">
              <a:solidFill>
                <a:srgbClr val="002060"/>
              </a:solidFill>
              <a:latin typeface="Gilroy"/>
              <a:sym typeface="Helvetica"/>
            </a:endParaRPr>
          </a:p>
        </p:txBody>
      </p:sp>
      <p:sp>
        <p:nvSpPr>
          <p:cNvPr id="40" name="직사각형 44">
            <a:extLst>
              <a:ext uri="{FF2B5EF4-FFF2-40B4-BE49-F238E27FC236}">
                <a16:creationId xmlns:a16="http://schemas.microsoft.com/office/drawing/2014/main" id="{48AE476F-F61D-65AB-E3FB-02BDC3708282}"/>
              </a:ext>
            </a:extLst>
          </p:cNvPr>
          <p:cNvSpPr/>
          <p:nvPr/>
        </p:nvSpPr>
        <p:spPr>
          <a:xfrm>
            <a:off x="8375284" y="1256540"/>
            <a:ext cx="222526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ko-KR" sz="2400" b="1" dirty="0">
                <a:solidFill>
                  <a:srgbClr val="FF0000"/>
                </a:solidFill>
                <a:latin typeface="Gilroy"/>
              </a:rPr>
              <a:t>Наш продукт</a:t>
            </a:r>
            <a:endParaRPr lang="ko-KR" altLang="en-US" sz="2400" b="1" dirty="0">
              <a:solidFill>
                <a:srgbClr val="FF0000"/>
              </a:solidFill>
              <a:latin typeface="Gilroy"/>
            </a:endParaRPr>
          </a:p>
        </p:txBody>
      </p:sp>
      <p:sp>
        <p:nvSpPr>
          <p:cNvPr id="41" name="Forma libre 260">
            <a:extLst>
              <a:ext uri="{FF2B5EF4-FFF2-40B4-BE49-F238E27FC236}">
                <a16:creationId xmlns:a16="http://schemas.microsoft.com/office/drawing/2014/main" id="{96557792-AA8B-F9E8-8F7B-44E0D883B022}"/>
              </a:ext>
            </a:extLst>
          </p:cNvPr>
          <p:cNvSpPr/>
          <p:nvPr/>
        </p:nvSpPr>
        <p:spPr>
          <a:xfrm>
            <a:off x="4563219" y="2359330"/>
            <a:ext cx="260029" cy="260880"/>
          </a:xfrm>
          <a:custGeom>
            <a:avLst/>
            <a:gdLst>
              <a:gd name="connsiteX0" fmla="*/ 4497243 w 5810281"/>
              <a:gd name="connsiteY0" fmla="*/ 2917027 h 5829300"/>
              <a:gd name="connsiteX1" fmla="*/ 5596357 w 5810281"/>
              <a:gd name="connsiteY1" fmla="*/ 1817914 h 5829300"/>
              <a:gd name="connsiteX2" fmla="*/ 5596357 w 5810281"/>
              <a:gd name="connsiteY2" fmla="*/ 729262 h 5829300"/>
              <a:gd name="connsiteX3" fmla="*/ 5093392 w 5810281"/>
              <a:gd name="connsiteY3" fmla="*/ 226297 h 5829300"/>
              <a:gd name="connsiteX4" fmla="*/ 4549536 w 5810281"/>
              <a:gd name="connsiteY4" fmla="*/ 0 h 5829300"/>
              <a:gd name="connsiteX5" fmla="*/ 4005680 w 5810281"/>
              <a:gd name="connsiteY5" fmla="*/ 226287 h 5829300"/>
              <a:gd name="connsiteX6" fmla="*/ 2905626 w 5810281"/>
              <a:gd name="connsiteY6" fmla="*/ 1335861 h 5829300"/>
              <a:gd name="connsiteX7" fmla="*/ 1807454 w 5810281"/>
              <a:gd name="connsiteY7" fmla="*/ 236748 h 5829300"/>
              <a:gd name="connsiteX8" fmla="*/ 1263608 w 5810281"/>
              <a:gd name="connsiteY8" fmla="*/ 10460 h 5829300"/>
              <a:gd name="connsiteX9" fmla="*/ 719752 w 5810281"/>
              <a:gd name="connsiteY9" fmla="*/ 236748 h 5829300"/>
              <a:gd name="connsiteX10" fmla="*/ 215836 w 5810281"/>
              <a:gd name="connsiteY10" fmla="*/ 739713 h 5829300"/>
              <a:gd name="connsiteX11" fmla="*/ 0 w 5810281"/>
              <a:gd name="connsiteY11" fmla="*/ 1274059 h 5829300"/>
              <a:gd name="connsiteX12" fmla="*/ 226287 w 5810281"/>
              <a:gd name="connsiteY12" fmla="*/ 1817914 h 5829300"/>
              <a:gd name="connsiteX13" fmla="*/ 1324459 w 5810281"/>
              <a:gd name="connsiteY13" fmla="*/ 2917027 h 5829300"/>
              <a:gd name="connsiteX14" fmla="*/ 226297 w 5810281"/>
              <a:gd name="connsiteY14" fmla="*/ 4016141 h 5829300"/>
              <a:gd name="connsiteX15" fmla="*/ 0 w 5810281"/>
              <a:gd name="connsiteY15" fmla="*/ 4559996 h 5829300"/>
              <a:gd name="connsiteX16" fmla="*/ 226287 w 5810281"/>
              <a:gd name="connsiteY16" fmla="*/ 5103852 h 5829300"/>
              <a:gd name="connsiteX17" fmla="*/ 729262 w 5810281"/>
              <a:gd name="connsiteY17" fmla="*/ 5606817 h 5829300"/>
              <a:gd name="connsiteX18" fmla="*/ 1273117 w 5810281"/>
              <a:gd name="connsiteY18" fmla="*/ 5833104 h 5829300"/>
              <a:gd name="connsiteX19" fmla="*/ 1816973 w 5810281"/>
              <a:gd name="connsiteY19" fmla="*/ 5606817 h 5829300"/>
              <a:gd name="connsiteX20" fmla="*/ 2916086 w 5810281"/>
              <a:gd name="connsiteY20" fmla="*/ 4507704 h 5829300"/>
              <a:gd name="connsiteX21" fmla="*/ 4004739 w 5810281"/>
              <a:gd name="connsiteY21" fmla="*/ 5596357 h 5829300"/>
              <a:gd name="connsiteX22" fmla="*/ 4548595 w 5810281"/>
              <a:gd name="connsiteY22" fmla="*/ 5822644 h 5829300"/>
              <a:gd name="connsiteX23" fmla="*/ 5092450 w 5810281"/>
              <a:gd name="connsiteY23" fmla="*/ 5596357 h 5829300"/>
              <a:gd name="connsiteX24" fmla="*/ 5595415 w 5810281"/>
              <a:gd name="connsiteY24" fmla="*/ 5093391 h 5829300"/>
              <a:gd name="connsiteX25" fmla="*/ 5595415 w 5810281"/>
              <a:gd name="connsiteY25" fmla="*/ 4004739 h 5829300"/>
              <a:gd name="connsiteX26" fmla="*/ 4497243 w 5810281"/>
              <a:gd name="connsiteY26" fmla="*/ 2917027 h 5829300"/>
              <a:gd name="connsiteX27" fmla="*/ 5318728 w 5810281"/>
              <a:gd name="connsiteY27" fmla="*/ 4827165 h 5829300"/>
              <a:gd name="connsiteX28" fmla="*/ 4826214 w 5810281"/>
              <a:gd name="connsiteY28" fmla="*/ 5330130 h 5829300"/>
              <a:gd name="connsiteX29" fmla="*/ 4282358 w 5810281"/>
              <a:gd name="connsiteY29" fmla="*/ 5330130 h 5829300"/>
              <a:gd name="connsiteX30" fmla="*/ 3050141 w 5810281"/>
              <a:gd name="connsiteY30" fmla="*/ 4097912 h 5829300"/>
              <a:gd name="connsiteX31" fmla="*/ 2917028 w 5810281"/>
              <a:gd name="connsiteY31" fmla="*/ 4046571 h 5829300"/>
              <a:gd name="connsiteX32" fmla="*/ 2783914 w 5810281"/>
              <a:gd name="connsiteY32" fmla="*/ 4097912 h 5829300"/>
              <a:gd name="connsiteX33" fmla="*/ 1550746 w 5810281"/>
              <a:gd name="connsiteY33" fmla="*/ 5330130 h 5829300"/>
              <a:gd name="connsiteX34" fmla="*/ 1006890 w 5810281"/>
              <a:gd name="connsiteY34" fmla="*/ 5330130 h 5829300"/>
              <a:gd name="connsiteX35" fmla="*/ 503925 w 5810281"/>
              <a:gd name="connsiteY35" fmla="*/ 4827165 h 5829300"/>
              <a:gd name="connsiteX36" fmla="*/ 390782 w 5810281"/>
              <a:gd name="connsiteY36" fmla="*/ 4549536 h 5829300"/>
              <a:gd name="connsiteX37" fmla="*/ 503925 w 5810281"/>
              <a:gd name="connsiteY37" fmla="*/ 4271907 h 5829300"/>
              <a:gd name="connsiteX38" fmla="*/ 1735201 w 5810281"/>
              <a:gd name="connsiteY38" fmla="*/ 3040631 h 5829300"/>
              <a:gd name="connsiteX39" fmla="*/ 1735201 w 5810281"/>
              <a:gd name="connsiteY39" fmla="*/ 2773463 h 5829300"/>
              <a:gd name="connsiteX40" fmla="*/ 502974 w 5810281"/>
              <a:gd name="connsiteY40" fmla="*/ 1541237 h 5829300"/>
              <a:gd name="connsiteX41" fmla="*/ 379370 w 5810281"/>
              <a:gd name="connsiteY41" fmla="*/ 1274068 h 5829300"/>
              <a:gd name="connsiteX42" fmla="*/ 492514 w 5810281"/>
              <a:gd name="connsiteY42" fmla="*/ 996439 h 5829300"/>
              <a:gd name="connsiteX43" fmla="*/ 995479 w 5810281"/>
              <a:gd name="connsiteY43" fmla="*/ 493475 h 5829300"/>
              <a:gd name="connsiteX44" fmla="*/ 1539335 w 5810281"/>
              <a:gd name="connsiteY44" fmla="*/ 493475 h 5829300"/>
              <a:gd name="connsiteX45" fmla="*/ 2771561 w 5810281"/>
              <a:gd name="connsiteY45" fmla="*/ 1725682 h 5829300"/>
              <a:gd name="connsiteX46" fmla="*/ 2904675 w 5810281"/>
              <a:gd name="connsiteY46" fmla="*/ 1777024 h 5829300"/>
              <a:gd name="connsiteX47" fmla="*/ 3037788 w 5810281"/>
              <a:gd name="connsiteY47" fmla="*/ 1725682 h 5829300"/>
              <a:gd name="connsiteX48" fmla="*/ 4270005 w 5810281"/>
              <a:gd name="connsiteY48" fmla="*/ 493465 h 5829300"/>
              <a:gd name="connsiteX49" fmla="*/ 4813861 w 5810281"/>
              <a:gd name="connsiteY49" fmla="*/ 493465 h 5829300"/>
              <a:gd name="connsiteX50" fmla="*/ 5318728 w 5810281"/>
              <a:gd name="connsiteY50" fmla="*/ 996430 h 5829300"/>
              <a:gd name="connsiteX51" fmla="*/ 5318728 w 5810281"/>
              <a:gd name="connsiteY51" fmla="*/ 1540286 h 5829300"/>
              <a:gd name="connsiteX52" fmla="*/ 4086501 w 5810281"/>
              <a:gd name="connsiteY52" fmla="*/ 2772503 h 5829300"/>
              <a:gd name="connsiteX53" fmla="*/ 4035159 w 5810281"/>
              <a:gd name="connsiteY53" fmla="*/ 2905616 h 5829300"/>
              <a:gd name="connsiteX54" fmla="*/ 4086501 w 5810281"/>
              <a:gd name="connsiteY54" fmla="*/ 3038730 h 5829300"/>
              <a:gd name="connsiteX55" fmla="*/ 5318728 w 5810281"/>
              <a:gd name="connsiteY55" fmla="*/ 4272858 h 5829300"/>
              <a:gd name="connsiteX56" fmla="*/ 5318728 w 5810281"/>
              <a:gd name="connsiteY56" fmla="*/ 4827165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810281" h="5829300">
                <a:moveTo>
                  <a:pt x="4497243" y="2917027"/>
                </a:moveTo>
                <a:lnTo>
                  <a:pt x="5596357" y="1817914"/>
                </a:lnTo>
                <a:cubicBezTo>
                  <a:pt x="5893955" y="1520316"/>
                  <a:pt x="5893955" y="1037311"/>
                  <a:pt x="5596357" y="729262"/>
                </a:cubicBezTo>
                <a:lnTo>
                  <a:pt x="5093392" y="226297"/>
                </a:lnTo>
                <a:cubicBezTo>
                  <a:pt x="4949818" y="82723"/>
                  <a:pt x="4754912" y="0"/>
                  <a:pt x="4549536" y="0"/>
                </a:cubicBezTo>
                <a:cubicBezTo>
                  <a:pt x="4344170" y="0"/>
                  <a:pt x="4149254" y="81772"/>
                  <a:pt x="4005680" y="226287"/>
                </a:cubicBezTo>
                <a:lnTo>
                  <a:pt x="2905626" y="1335861"/>
                </a:lnTo>
                <a:lnTo>
                  <a:pt x="1807454" y="236748"/>
                </a:lnTo>
                <a:cubicBezTo>
                  <a:pt x="1663890" y="93174"/>
                  <a:pt x="1468974" y="10460"/>
                  <a:pt x="1263608" y="10460"/>
                </a:cubicBezTo>
                <a:cubicBezTo>
                  <a:pt x="1058242" y="10460"/>
                  <a:pt x="863326" y="92232"/>
                  <a:pt x="719752" y="236748"/>
                </a:cubicBezTo>
                <a:lnTo>
                  <a:pt x="215836" y="739713"/>
                </a:lnTo>
                <a:cubicBezTo>
                  <a:pt x="82723" y="872826"/>
                  <a:pt x="0" y="1068692"/>
                  <a:pt x="0" y="1274059"/>
                </a:cubicBezTo>
                <a:cubicBezTo>
                  <a:pt x="0" y="1479425"/>
                  <a:pt x="81772" y="1674340"/>
                  <a:pt x="226287" y="1817914"/>
                </a:cubicBezTo>
                <a:lnTo>
                  <a:pt x="1324459" y="2917027"/>
                </a:lnTo>
                <a:lnTo>
                  <a:pt x="226297" y="4016141"/>
                </a:lnTo>
                <a:cubicBezTo>
                  <a:pt x="82723" y="4159705"/>
                  <a:pt x="0" y="4354620"/>
                  <a:pt x="0" y="4559996"/>
                </a:cubicBezTo>
                <a:cubicBezTo>
                  <a:pt x="0" y="4765363"/>
                  <a:pt x="81772" y="4960278"/>
                  <a:pt x="226287" y="5103852"/>
                </a:cubicBezTo>
                <a:lnTo>
                  <a:pt x="729262" y="5606817"/>
                </a:lnTo>
                <a:cubicBezTo>
                  <a:pt x="872835" y="5750391"/>
                  <a:pt x="1067741" y="5833104"/>
                  <a:pt x="1273117" y="5833104"/>
                </a:cubicBezTo>
                <a:cubicBezTo>
                  <a:pt x="1478484" y="5833104"/>
                  <a:pt x="1673399" y="5751332"/>
                  <a:pt x="1816973" y="5606817"/>
                </a:cubicBezTo>
                <a:lnTo>
                  <a:pt x="2916086" y="4507704"/>
                </a:lnTo>
                <a:lnTo>
                  <a:pt x="4004739" y="5596357"/>
                </a:lnTo>
                <a:cubicBezTo>
                  <a:pt x="4148312" y="5739930"/>
                  <a:pt x="4343219" y="5822644"/>
                  <a:pt x="4548595" y="5822644"/>
                </a:cubicBezTo>
                <a:cubicBezTo>
                  <a:pt x="4753961" y="5822644"/>
                  <a:pt x="4948876" y="5740872"/>
                  <a:pt x="5092450" y="5596357"/>
                </a:cubicBezTo>
                <a:lnTo>
                  <a:pt x="5595415" y="5093391"/>
                </a:lnTo>
                <a:cubicBezTo>
                  <a:pt x="5893014" y="4795793"/>
                  <a:pt x="5893014" y="4312788"/>
                  <a:pt x="5595415" y="4004739"/>
                </a:cubicBezTo>
                <a:lnTo>
                  <a:pt x="4497243" y="2917027"/>
                </a:lnTo>
                <a:close/>
                <a:moveTo>
                  <a:pt x="5318728" y="4827165"/>
                </a:moveTo>
                <a:lnTo>
                  <a:pt x="4826214" y="5330130"/>
                </a:lnTo>
                <a:cubicBezTo>
                  <a:pt x="4682640" y="5473704"/>
                  <a:pt x="4425932" y="5473704"/>
                  <a:pt x="4282358" y="5330130"/>
                </a:cubicBezTo>
                <a:lnTo>
                  <a:pt x="3050141" y="4097912"/>
                </a:lnTo>
                <a:cubicBezTo>
                  <a:pt x="3009260" y="4057031"/>
                  <a:pt x="2968369" y="4046571"/>
                  <a:pt x="2917028" y="4046571"/>
                </a:cubicBezTo>
                <a:cubicBezTo>
                  <a:pt x="2865686" y="4046571"/>
                  <a:pt x="2824805" y="4067492"/>
                  <a:pt x="2783914" y="4097912"/>
                </a:cubicBezTo>
                <a:lnTo>
                  <a:pt x="1550746" y="5330130"/>
                </a:lnTo>
                <a:cubicBezTo>
                  <a:pt x="1407172" y="5473704"/>
                  <a:pt x="1150464" y="5473704"/>
                  <a:pt x="1006890" y="5330130"/>
                </a:cubicBezTo>
                <a:lnTo>
                  <a:pt x="503925" y="4827165"/>
                </a:lnTo>
                <a:cubicBezTo>
                  <a:pt x="431663" y="4754902"/>
                  <a:pt x="390782" y="4652219"/>
                  <a:pt x="390782" y="4549536"/>
                </a:cubicBezTo>
                <a:cubicBezTo>
                  <a:pt x="390782" y="4446853"/>
                  <a:pt x="431663" y="4344169"/>
                  <a:pt x="503925" y="4271907"/>
                </a:cubicBezTo>
                <a:lnTo>
                  <a:pt x="1735201" y="3040631"/>
                </a:lnTo>
                <a:cubicBezTo>
                  <a:pt x="1807463" y="2968369"/>
                  <a:pt x="1807463" y="2845716"/>
                  <a:pt x="1735201" y="2773463"/>
                </a:cubicBezTo>
                <a:lnTo>
                  <a:pt x="502974" y="1541237"/>
                </a:lnTo>
                <a:cubicBezTo>
                  <a:pt x="421203" y="1479435"/>
                  <a:pt x="379370" y="1376751"/>
                  <a:pt x="379370" y="1274068"/>
                </a:cubicBezTo>
                <a:cubicBezTo>
                  <a:pt x="379370" y="1171385"/>
                  <a:pt x="420252" y="1068702"/>
                  <a:pt x="492514" y="996439"/>
                </a:cubicBezTo>
                <a:lnTo>
                  <a:pt x="995479" y="493475"/>
                </a:lnTo>
                <a:cubicBezTo>
                  <a:pt x="1139053" y="349901"/>
                  <a:pt x="1395761" y="349901"/>
                  <a:pt x="1539335" y="493475"/>
                </a:cubicBezTo>
                <a:lnTo>
                  <a:pt x="2771561" y="1725682"/>
                </a:lnTo>
                <a:cubicBezTo>
                  <a:pt x="2801982" y="1756103"/>
                  <a:pt x="2853333" y="1777024"/>
                  <a:pt x="2904675" y="1777024"/>
                </a:cubicBezTo>
                <a:cubicBezTo>
                  <a:pt x="2956016" y="1777024"/>
                  <a:pt x="3007358" y="1756103"/>
                  <a:pt x="3037788" y="1725682"/>
                </a:cubicBezTo>
                <a:lnTo>
                  <a:pt x="4270005" y="493465"/>
                </a:lnTo>
                <a:cubicBezTo>
                  <a:pt x="4413579" y="349891"/>
                  <a:pt x="4670287" y="349891"/>
                  <a:pt x="4813861" y="493465"/>
                </a:cubicBezTo>
                <a:lnTo>
                  <a:pt x="5318728" y="996430"/>
                </a:lnTo>
                <a:cubicBezTo>
                  <a:pt x="5472753" y="1150455"/>
                  <a:pt x="5472753" y="1396712"/>
                  <a:pt x="5318728" y="1540286"/>
                </a:cubicBezTo>
                <a:lnTo>
                  <a:pt x="4086501" y="2772503"/>
                </a:lnTo>
                <a:cubicBezTo>
                  <a:pt x="4056080" y="2802924"/>
                  <a:pt x="4035159" y="2854275"/>
                  <a:pt x="4035159" y="2905616"/>
                </a:cubicBezTo>
                <a:cubicBezTo>
                  <a:pt x="4035159" y="2956958"/>
                  <a:pt x="4056080" y="3008299"/>
                  <a:pt x="4086501" y="3038730"/>
                </a:cubicBezTo>
                <a:lnTo>
                  <a:pt x="5318728" y="4272858"/>
                </a:lnTo>
                <a:cubicBezTo>
                  <a:pt x="5472753" y="4436392"/>
                  <a:pt x="5472753" y="4683600"/>
                  <a:pt x="5318728" y="482716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s-ES">
              <a:latin typeface="Montserrat" pitchFamily="2" charset="77"/>
            </a:endParaRPr>
          </a:p>
        </p:txBody>
      </p:sp>
      <p:sp>
        <p:nvSpPr>
          <p:cNvPr id="43" name="Forma libre 370">
            <a:extLst>
              <a:ext uri="{FF2B5EF4-FFF2-40B4-BE49-F238E27FC236}">
                <a16:creationId xmlns:a16="http://schemas.microsoft.com/office/drawing/2014/main" id="{BE9416B9-BD75-DACB-E4D7-17C5363D75B8}"/>
              </a:ext>
            </a:extLst>
          </p:cNvPr>
          <p:cNvSpPr/>
          <p:nvPr/>
        </p:nvSpPr>
        <p:spPr>
          <a:xfrm>
            <a:off x="7353982" y="2524522"/>
            <a:ext cx="301185" cy="322381"/>
          </a:xfrm>
          <a:custGeom>
            <a:avLst/>
            <a:gdLst>
              <a:gd name="connsiteX0" fmla="*/ 4017333 w 5816813"/>
              <a:gd name="connsiteY0" fmla="*/ 717429 h 6226179"/>
              <a:gd name="connsiteX1" fmla="*/ 4184079 w 5816813"/>
              <a:gd name="connsiteY1" fmla="*/ 437184 h 6226179"/>
              <a:gd name="connsiteX2" fmla="*/ 4373244 w 5816813"/>
              <a:gd name="connsiteY2" fmla="*/ 383938 h 6226179"/>
              <a:gd name="connsiteX3" fmla="*/ 4426491 w 5816813"/>
              <a:gd name="connsiteY3" fmla="*/ 573104 h 6226179"/>
              <a:gd name="connsiteX4" fmla="*/ 4259745 w 5816813"/>
              <a:gd name="connsiteY4" fmla="*/ 853348 h 6226179"/>
              <a:gd name="connsiteX5" fmla="*/ 4138534 w 5816813"/>
              <a:gd name="connsiteY5" fmla="*/ 921313 h 6226179"/>
              <a:gd name="connsiteX6" fmla="*/ 4070579 w 5816813"/>
              <a:gd name="connsiteY6" fmla="*/ 905900 h 6226179"/>
              <a:gd name="connsiteX7" fmla="*/ 4017333 w 5816813"/>
              <a:gd name="connsiteY7" fmla="*/ 717429 h 6226179"/>
              <a:gd name="connsiteX8" fmla="*/ 1565875 w 5816813"/>
              <a:gd name="connsiteY8" fmla="*/ 854053 h 6226179"/>
              <a:gd name="connsiteX9" fmla="*/ 1687085 w 5816813"/>
              <a:gd name="connsiteY9" fmla="*/ 922017 h 6226179"/>
              <a:gd name="connsiteX10" fmla="*/ 1755050 w 5816813"/>
              <a:gd name="connsiteY10" fmla="*/ 906604 h 6226179"/>
              <a:gd name="connsiteX11" fmla="*/ 1808296 w 5816813"/>
              <a:gd name="connsiteY11" fmla="*/ 717439 h 6226179"/>
              <a:gd name="connsiteX12" fmla="*/ 1641550 w 5816813"/>
              <a:gd name="connsiteY12" fmla="*/ 437194 h 6226179"/>
              <a:gd name="connsiteX13" fmla="*/ 1452385 w 5816813"/>
              <a:gd name="connsiteY13" fmla="*/ 383948 h 6226179"/>
              <a:gd name="connsiteX14" fmla="*/ 1399139 w 5816813"/>
              <a:gd name="connsiteY14" fmla="*/ 573113 h 6226179"/>
              <a:gd name="connsiteX15" fmla="*/ 1565875 w 5816813"/>
              <a:gd name="connsiteY15" fmla="*/ 854053 h 6226179"/>
              <a:gd name="connsiteX16" fmla="*/ 2912462 w 5816813"/>
              <a:gd name="connsiteY16" fmla="*/ 596923 h 6226179"/>
              <a:gd name="connsiteX17" fmla="*/ 3048381 w 5816813"/>
              <a:gd name="connsiteY17" fmla="*/ 461004 h 6226179"/>
              <a:gd name="connsiteX18" fmla="*/ 3048381 w 5816813"/>
              <a:gd name="connsiteY18" fmla="*/ 135919 h 6226179"/>
              <a:gd name="connsiteX19" fmla="*/ 2912462 w 5816813"/>
              <a:gd name="connsiteY19" fmla="*/ 0 h 6226179"/>
              <a:gd name="connsiteX20" fmla="*/ 2776543 w 5816813"/>
              <a:gd name="connsiteY20" fmla="*/ 135919 h 6226179"/>
              <a:gd name="connsiteX21" fmla="*/ 2776543 w 5816813"/>
              <a:gd name="connsiteY21" fmla="*/ 461004 h 6226179"/>
              <a:gd name="connsiteX22" fmla="*/ 2912462 w 5816813"/>
              <a:gd name="connsiteY22" fmla="*/ 596923 h 6226179"/>
              <a:gd name="connsiteX23" fmla="*/ 461004 w 5816813"/>
              <a:gd name="connsiteY23" fmla="*/ 2768137 h 6226179"/>
              <a:gd name="connsiteX24" fmla="*/ 135919 w 5816813"/>
              <a:gd name="connsiteY24" fmla="*/ 2768137 h 6226179"/>
              <a:gd name="connsiteX25" fmla="*/ 0 w 5816813"/>
              <a:gd name="connsiteY25" fmla="*/ 2904056 h 6226179"/>
              <a:gd name="connsiteX26" fmla="*/ 135919 w 5816813"/>
              <a:gd name="connsiteY26" fmla="*/ 3039975 h 6226179"/>
              <a:gd name="connsiteX27" fmla="*/ 461004 w 5816813"/>
              <a:gd name="connsiteY27" fmla="*/ 3039975 h 6226179"/>
              <a:gd name="connsiteX28" fmla="*/ 596923 w 5816813"/>
              <a:gd name="connsiteY28" fmla="*/ 2904056 h 6226179"/>
              <a:gd name="connsiteX29" fmla="*/ 461004 w 5816813"/>
              <a:gd name="connsiteY29" fmla="*/ 2768137 h 6226179"/>
              <a:gd name="connsiteX30" fmla="*/ 5689710 w 5816813"/>
              <a:gd name="connsiteY30" fmla="*/ 2768137 h 6226179"/>
              <a:gd name="connsiteX31" fmla="*/ 5364626 w 5816813"/>
              <a:gd name="connsiteY31" fmla="*/ 2768137 h 6226179"/>
              <a:gd name="connsiteX32" fmla="*/ 5228706 w 5816813"/>
              <a:gd name="connsiteY32" fmla="*/ 2904056 h 6226179"/>
              <a:gd name="connsiteX33" fmla="*/ 5364626 w 5816813"/>
              <a:gd name="connsiteY33" fmla="*/ 3039975 h 6226179"/>
              <a:gd name="connsiteX34" fmla="*/ 5689710 w 5816813"/>
              <a:gd name="connsiteY34" fmla="*/ 3039975 h 6226179"/>
              <a:gd name="connsiteX35" fmla="*/ 5825629 w 5816813"/>
              <a:gd name="connsiteY35" fmla="*/ 2904056 h 6226179"/>
              <a:gd name="connsiteX36" fmla="*/ 5689710 w 5816813"/>
              <a:gd name="connsiteY36" fmla="*/ 2768137 h 6226179"/>
              <a:gd name="connsiteX37" fmla="*/ 5439587 w 5816813"/>
              <a:gd name="connsiteY37" fmla="*/ 1451681 h 6226179"/>
              <a:gd name="connsiteX38" fmla="*/ 5250422 w 5816813"/>
              <a:gd name="connsiteY38" fmla="*/ 1398434 h 6226179"/>
              <a:gd name="connsiteX39" fmla="*/ 4970177 w 5816813"/>
              <a:gd name="connsiteY39" fmla="*/ 1565180 h 6226179"/>
              <a:gd name="connsiteX40" fmla="*/ 4916931 w 5816813"/>
              <a:gd name="connsiteY40" fmla="*/ 1754345 h 6226179"/>
              <a:gd name="connsiteX41" fmla="*/ 5038141 w 5816813"/>
              <a:gd name="connsiteY41" fmla="*/ 1822310 h 6226179"/>
              <a:gd name="connsiteX42" fmla="*/ 5106096 w 5816813"/>
              <a:gd name="connsiteY42" fmla="*/ 1806896 h 6226179"/>
              <a:gd name="connsiteX43" fmla="*/ 5386341 w 5816813"/>
              <a:gd name="connsiteY43" fmla="*/ 1640151 h 6226179"/>
              <a:gd name="connsiteX44" fmla="*/ 5439587 w 5816813"/>
              <a:gd name="connsiteY44" fmla="*/ 1451681 h 6226179"/>
              <a:gd name="connsiteX45" fmla="*/ 4698339 w 5816813"/>
              <a:gd name="connsiteY45" fmla="*/ 2889347 h 6226179"/>
              <a:gd name="connsiteX46" fmla="*/ 4463629 w 5816813"/>
              <a:gd name="connsiteY46" fmla="*/ 3774931 h 6226179"/>
              <a:gd name="connsiteX47" fmla="*/ 4433497 w 5816813"/>
              <a:gd name="connsiteY47" fmla="*/ 3828177 h 6226179"/>
              <a:gd name="connsiteX48" fmla="*/ 4418084 w 5816813"/>
              <a:gd name="connsiteY48" fmla="*/ 3850597 h 6226179"/>
              <a:gd name="connsiteX49" fmla="*/ 4221207 w 5816813"/>
              <a:gd name="connsiteY49" fmla="*/ 4107727 h 6226179"/>
              <a:gd name="connsiteX50" fmla="*/ 3827463 w 5816813"/>
              <a:gd name="connsiteY50" fmla="*/ 5000317 h 6226179"/>
              <a:gd name="connsiteX51" fmla="*/ 3827463 w 5816813"/>
              <a:gd name="connsiteY51" fmla="*/ 5008029 h 6226179"/>
              <a:gd name="connsiteX52" fmla="*/ 3835175 w 5816813"/>
              <a:gd name="connsiteY52" fmla="*/ 5068282 h 6226179"/>
              <a:gd name="connsiteX53" fmla="*/ 3835175 w 5816813"/>
              <a:gd name="connsiteY53" fmla="*/ 5719156 h 6226179"/>
              <a:gd name="connsiteX54" fmla="*/ 3320925 w 5816813"/>
              <a:gd name="connsiteY54" fmla="*/ 6233406 h 6226179"/>
              <a:gd name="connsiteX55" fmla="*/ 2481590 w 5816813"/>
              <a:gd name="connsiteY55" fmla="*/ 6233406 h 6226179"/>
              <a:gd name="connsiteX56" fmla="*/ 1967340 w 5816813"/>
              <a:gd name="connsiteY56" fmla="*/ 5719156 h 6226179"/>
              <a:gd name="connsiteX57" fmla="*/ 1967340 w 5816813"/>
              <a:gd name="connsiteY57" fmla="*/ 5068282 h 6226179"/>
              <a:gd name="connsiteX58" fmla="*/ 1967340 w 5816813"/>
              <a:gd name="connsiteY58" fmla="*/ 5030449 h 6226179"/>
              <a:gd name="connsiteX59" fmla="*/ 1967340 w 5816813"/>
              <a:gd name="connsiteY59" fmla="*/ 5000327 h 6226179"/>
              <a:gd name="connsiteX60" fmla="*/ 1589009 w 5816813"/>
              <a:gd name="connsiteY60" fmla="*/ 4130157 h 6226179"/>
              <a:gd name="connsiteX61" fmla="*/ 1362010 w 5816813"/>
              <a:gd name="connsiteY61" fmla="*/ 3827492 h 6226179"/>
              <a:gd name="connsiteX62" fmla="*/ 1339590 w 5816813"/>
              <a:gd name="connsiteY62" fmla="*/ 3789659 h 6226179"/>
              <a:gd name="connsiteX63" fmla="*/ 1097179 w 5816813"/>
              <a:gd name="connsiteY63" fmla="*/ 2897068 h 6226179"/>
              <a:gd name="connsiteX64" fmla="*/ 2897763 w 5816813"/>
              <a:gd name="connsiteY64" fmla="*/ 1096484 h 6226179"/>
              <a:gd name="connsiteX65" fmla="*/ 4698339 w 5816813"/>
              <a:gd name="connsiteY65" fmla="*/ 2889347 h 6226179"/>
              <a:gd name="connsiteX66" fmla="*/ 3555625 w 5816813"/>
              <a:gd name="connsiteY66" fmla="*/ 5143929 h 6226179"/>
              <a:gd name="connsiteX67" fmla="*/ 2246880 w 5816813"/>
              <a:gd name="connsiteY67" fmla="*/ 5143929 h 6226179"/>
              <a:gd name="connsiteX68" fmla="*/ 2246880 w 5816813"/>
              <a:gd name="connsiteY68" fmla="*/ 5401059 h 6226179"/>
              <a:gd name="connsiteX69" fmla="*/ 3555625 w 5816813"/>
              <a:gd name="connsiteY69" fmla="*/ 5401059 h 6226179"/>
              <a:gd name="connsiteX70" fmla="*/ 3555625 w 5816813"/>
              <a:gd name="connsiteY70" fmla="*/ 5143929 h 6226179"/>
              <a:gd name="connsiteX71" fmla="*/ 3555625 w 5816813"/>
              <a:gd name="connsiteY71" fmla="*/ 5143929 h 6226179"/>
              <a:gd name="connsiteX72" fmla="*/ 3555625 w 5816813"/>
              <a:gd name="connsiteY72" fmla="*/ 5734550 h 6226179"/>
              <a:gd name="connsiteX73" fmla="*/ 3555625 w 5816813"/>
              <a:gd name="connsiteY73" fmla="*/ 5681304 h 6226179"/>
              <a:gd name="connsiteX74" fmla="*/ 2246880 w 5816813"/>
              <a:gd name="connsiteY74" fmla="*/ 5681304 h 6226179"/>
              <a:gd name="connsiteX75" fmla="*/ 2246880 w 5816813"/>
              <a:gd name="connsiteY75" fmla="*/ 5734550 h 6226179"/>
              <a:gd name="connsiteX76" fmla="*/ 2481590 w 5816813"/>
              <a:gd name="connsiteY76" fmla="*/ 5946135 h 6226179"/>
              <a:gd name="connsiteX77" fmla="*/ 3321629 w 5816813"/>
              <a:gd name="connsiteY77" fmla="*/ 5946135 h 6226179"/>
              <a:gd name="connsiteX78" fmla="*/ 3555625 w 5816813"/>
              <a:gd name="connsiteY78" fmla="*/ 5734550 h 6226179"/>
              <a:gd name="connsiteX79" fmla="*/ 4418084 w 5816813"/>
              <a:gd name="connsiteY79" fmla="*/ 2889347 h 6226179"/>
              <a:gd name="connsiteX80" fmla="*/ 2897040 w 5816813"/>
              <a:gd name="connsiteY80" fmla="*/ 1368303 h 6226179"/>
              <a:gd name="connsiteX81" fmla="*/ 1376005 w 5816813"/>
              <a:gd name="connsiteY81" fmla="*/ 2889347 h 6226179"/>
              <a:gd name="connsiteX82" fmla="*/ 1587590 w 5816813"/>
              <a:gd name="connsiteY82" fmla="*/ 3661432 h 6226179"/>
              <a:gd name="connsiteX83" fmla="*/ 1587590 w 5816813"/>
              <a:gd name="connsiteY83" fmla="*/ 3661432 h 6226179"/>
              <a:gd name="connsiteX84" fmla="*/ 1587590 w 5816813"/>
              <a:gd name="connsiteY84" fmla="*/ 3669134 h 6226179"/>
              <a:gd name="connsiteX85" fmla="*/ 1792169 w 5816813"/>
              <a:gd name="connsiteY85" fmla="*/ 3941677 h 6226179"/>
              <a:gd name="connsiteX86" fmla="*/ 1807582 w 5816813"/>
              <a:gd name="connsiteY86" fmla="*/ 3957090 h 6226179"/>
              <a:gd name="connsiteX87" fmla="*/ 2239159 w 5816813"/>
              <a:gd name="connsiteY87" fmla="*/ 4865093 h 6226179"/>
              <a:gd name="connsiteX88" fmla="*/ 3563336 w 5816813"/>
              <a:gd name="connsiteY88" fmla="*/ 4865093 h 6226179"/>
              <a:gd name="connsiteX89" fmla="*/ 4009631 w 5816813"/>
              <a:gd name="connsiteY89" fmla="*/ 3934670 h 6226179"/>
              <a:gd name="connsiteX90" fmla="*/ 4025045 w 5816813"/>
              <a:gd name="connsiteY90" fmla="*/ 3919257 h 6226179"/>
              <a:gd name="connsiteX91" fmla="*/ 4198797 w 5816813"/>
              <a:gd name="connsiteY91" fmla="*/ 3684547 h 6226179"/>
              <a:gd name="connsiteX92" fmla="*/ 4206508 w 5816813"/>
              <a:gd name="connsiteY92" fmla="*/ 3669134 h 6226179"/>
              <a:gd name="connsiteX93" fmla="*/ 4214220 w 5816813"/>
              <a:gd name="connsiteY93" fmla="*/ 3653720 h 6226179"/>
              <a:gd name="connsiteX94" fmla="*/ 4418084 w 5816813"/>
              <a:gd name="connsiteY94" fmla="*/ 2889347 h 6226179"/>
              <a:gd name="connsiteX95" fmla="*/ 854748 w 5816813"/>
              <a:gd name="connsiteY95" fmla="*/ 1565180 h 6226179"/>
              <a:gd name="connsiteX96" fmla="*/ 574503 w 5816813"/>
              <a:gd name="connsiteY96" fmla="*/ 1398434 h 6226179"/>
              <a:gd name="connsiteX97" fmla="*/ 385338 w 5816813"/>
              <a:gd name="connsiteY97" fmla="*/ 1451681 h 6226179"/>
              <a:gd name="connsiteX98" fmla="*/ 438584 w 5816813"/>
              <a:gd name="connsiteY98" fmla="*/ 1640846 h 6226179"/>
              <a:gd name="connsiteX99" fmla="*/ 718829 w 5816813"/>
              <a:gd name="connsiteY99" fmla="*/ 1807591 h 6226179"/>
              <a:gd name="connsiteX100" fmla="*/ 786793 w 5816813"/>
              <a:gd name="connsiteY100" fmla="*/ 1823005 h 6226179"/>
              <a:gd name="connsiteX101" fmla="*/ 908004 w 5816813"/>
              <a:gd name="connsiteY101" fmla="*/ 1755040 h 6226179"/>
              <a:gd name="connsiteX102" fmla="*/ 854748 w 5816813"/>
              <a:gd name="connsiteY102" fmla="*/ 1565180 h 622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5816813" h="6226179">
                <a:moveTo>
                  <a:pt x="4017333" y="717429"/>
                </a:moveTo>
                <a:lnTo>
                  <a:pt x="4184079" y="437184"/>
                </a:lnTo>
                <a:cubicBezTo>
                  <a:pt x="4221912" y="369220"/>
                  <a:pt x="4305289" y="346105"/>
                  <a:pt x="4373244" y="383938"/>
                </a:cubicBezTo>
                <a:cubicBezTo>
                  <a:pt x="4441199" y="421771"/>
                  <a:pt x="4464324" y="505149"/>
                  <a:pt x="4426491" y="573104"/>
                </a:cubicBezTo>
                <a:lnTo>
                  <a:pt x="4259745" y="853348"/>
                </a:lnTo>
                <a:cubicBezTo>
                  <a:pt x="4237325" y="898893"/>
                  <a:pt x="4184079" y="921313"/>
                  <a:pt x="4138534" y="921313"/>
                </a:cubicBezTo>
                <a:cubicBezTo>
                  <a:pt x="4116114" y="921313"/>
                  <a:pt x="4092990" y="913601"/>
                  <a:pt x="4070579" y="905900"/>
                </a:cubicBezTo>
                <a:cubicBezTo>
                  <a:pt x="4001920" y="868762"/>
                  <a:pt x="3979500" y="786089"/>
                  <a:pt x="4017333" y="717429"/>
                </a:cubicBezTo>
                <a:close/>
                <a:moveTo>
                  <a:pt x="1565875" y="854053"/>
                </a:moveTo>
                <a:cubicBezTo>
                  <a:pt x="1588295" y="899597"/>
                  <a:pt x="1641541" y="922017"/>
                  <a:pt x="1687085" y="922017"/>
                </a:cubicBezTo>
                <a:cubicBezTo>
                  <a:pt x="1709505" y="922017"/>
                  <a:pt x="1732630" y="914306"/>
                  <a:pt x="1755050" y="906604"/>
                </a:cubicBezTo>
                <a:cubicBezTo>
                  <a:pt x="1823014" y="868771"/>
                  <a:pt x="1846129" y="785394"/>
                  <a:pt x="1808296" y="717439"/>
                </a:cubicBezTo>
                <a:lnTo>
                  <a:pt x="1641550" y="437194"/>
                </a:lnTo>
                <a:cubicBezTo>
                  <a:pt x="1603717" y="369230"/>
                  <a:pt x="1520340" y="346115"/>
                  <a:pt x="1452385" y="383948"/>
                </a:cubicBezTo>
                <a:cubicBezTo>
                  <a:pt x="1384430" y="421781"/>
                  <a:pt x="1361306" y="505158"/>
                  <a:pt x="1399139" y="573113"/>
                </a:cubicBezTo>
                <a:lnTo>
                  <a:pt x="1565875" y="854053"/>
                </a:lnTo>
                <a:close/>
                <a:moveTo>
                  <a:pt x="2912462" y="596923"/>
                </a:moveTo>
                <a:cubicBezTo>
                  <a:pt x="2988129" y="596923"/>
                  <a:pt x="3048381" y="536670"/>
                  <a:pt x="3048381" y="461004"/>
                </a:cubicBezTo>
                <a:lnTo>
                  <a:pt x="3048381" y="135919"/>
                </a:lnTo>
                <a:cubicBezTo>
                  <a:pt x="3048381" y="60253"/>
                  <a:pt x="2988129" y="0"/>
                  <a:pt x="2912462" y="0"/>
                </a:cubicBezTo>
                <a:cubicBezTo>
                  <a:pt x="2836796" y="0"/>
                  <a:pt x="2776543" y="60253"/>
                  <a:pt x="2776543" y="135919"/>
                </a:cubicBezTo>
                <a:lnTo>
                  <a:pt x="2776543" y="461004"/>
                </a:lnTo>
                <a:cubicBezTo>
                  <a:pt x="2768832" y="535975"/>
                  <a:pt x="2829085" y="596923"/>
                  <a:pt x="2912462" y="596923"/>
                </a:cubicBezTo>
                <a:close/>
                <a:moveTo>
                  <a:pt x="461004" y="2768137"/>
                </a:moveTo>
                <a:lnTo>
                  <a:pt x="135919" y="2768137"/>
                </a:lnTo>
                <a:cubicBezTo>
                  <a:pt x="60253" y="2768137"/>
                  <a:pt x="0" y="2828390"/>
                  <a:pt x="0" y="2904056"/>
                </a:cubicBezTo>
                <a:cubicBezTo>
                  <a:pt x="0" y="2979722"/>
                  <a:pt x="60253" y="3039975"/>
                  <a:pt x="135919" y="3039975"/>
                </a:cubicBezTo>
                <a:lnTo>
                  <a:pt x="461004" y="3039975"/>
                </a:lnTo>
                <a:cubicBezTo>
                  <a:pt x="536670" y="3039975"/>
                  <a:pt x="596923" y="2979722"/>
                  <a:pt x="596923" y="2904056"/>
                </a:cubicBezTo>
                <a:cubicBezTo>
                  <a:pt x="596923" y="2828390"/>
                  <a:pt x="536670" y="2768137"/>
                  <a:pt x="461004" y="2768137"/>
                </a:cubicBezTo>
                <a:close/>
                <a:moveTo>
                  <a:pt x="5689710" y="2768137"/>
                </a:moveTo>
                <a:lnTo>
                  <a:pt x="5364626" y="2768137"/>
                </a:lnTo>
                <a:cubicBezTo>
                  <a:pt x="5288959" y="2768137"/>
                  <a:pt x="5228706" y="2828390"/>
                  <a:pt x="5228706" y="2904056"/>
                </a:cubicBezTo>
                <a:cubicBezTo>
                  <a:pt x="5228706" y="2979722"/>
                  <a:pt x="5288959" y="3039975"/>
                  <a:pt x="5364626" y="3039975"/>
                </a:cubicBezTo>
                <a:lnTo>
                  <a:pt x="5689710" y="3039975"/>
                </a:lnTo>
                <a:cubicBezTo>
                  <a:pt x="5765376" y="3039975"/>
                  <a:pt x="5825629" y="2979722"/>
                  <a:pt x="5825629" y="2904056"/>
                </a:cubicBezTo>
                <a:cubicBezTo>
                  <a:pt x="5825629" y="2828390"/>
                  <a:pt x="5765376" y="2768137"/>
                  <a:pt x="5689710" y="2768137"/>
                </a:cubicBezTo>
                <a:close/>
                <a:moveTo>
                  <a:pt x="5439587" y="1451681"/>
                </a:moveTo>
                <a:cubicBezTo>
                  <a:pt x="5401754" y="1383716"/>
                  <a:pt x="5318376" y="1360601"/>
                  <a:pt x="5250422" y="1398434"/>
                </a:cubicBezTo>
                <a:lnTo>
                  <a:pt x="4970177" y="1565180"/>
                </a:lnTo>
                <a:cubicBezTo>
                  <a:pt x="4902222" y="1603013"/>
                  <a:pt x="4879098" y="1686390"/>
                  <a:pt x="4916931" y="1754345"/>
                </a:cubicBezTo>
                <a:cubicBezTo>
                  <a:pt x="4939351" y="1799890"/>
                  <a:pt x="4992597" y="1822310"/>
                  <a:pt x="5038141" y="1822310"/>
                </a:cubicBezTo>
                <a:cubicBezTo>
                  <a:pt x="5060561" y="1822310"/>
                  <a:pt x="5083686" y="1814598"/>
                  <a:pt x="5106096" y="1806896"/>
                </a:cubicBezTo>
                <a:lnTo>
                  <a:pt x="5386341" y="1640151"/>
                </a:lnTo>
                <a:cubicBezTo>
                  <a:pt x="5455000" y="1603013"/>
                  <a:pt x="5477420" y="1519635"/>
                  <a:pt x="5439587" y="1451681"/>
                </a:cubicBezTo>
                <a:close/>
                <a:moveTo>
                  <a:pt x="4698339" y="2889347"/>
                </a:moveTo>
                <a:cubicBezTo>
                  <a:pt x="4698339" y="3199723"/>
                  <a:pt x="4614961" y="3502388"/>
                  <a:pt x="4463629" y="3774931"/>
                </a:cubicBezTo>
                <a:cubicBezTo>
                  <a:pt x="4455927" y="3797351"/>
                  <a:pt x="4448215" y="3812764"/>
                  <a:pt x="4433497" y="3828177"/>
                </a:cubicBezTo>
                <a:lnTo>
                  <a:pt x="4418084" y="3850597"/>
                </a:lnTo>
                <a:cubicBezTo>
                  <a:pt x="4357831" y="3941677"/>
                  <a:pt x="4296873" y="4032061"/>
                  <a:pt x="4221207" y="4107727"/>
                </a:cubicBezTo>
                <a:cubicBezTo>
                  <a:pt x="3956376" y="4478356"/>
                  <a:pt x="3820456" y="4796434"/>
                  <a:pt x="3827463" y="5000317"/>
                </a:cubicBezTo>
                <a:lnTo>
                  <a:pt x="3827463" y="5008029"/>
                </a:lnTo>
                <a:cubicBezTo>
                  <a:pt x="3827463" y="5023442"/>
                  <a:pt x="3835175" y="5045862"/>
                  <a:pt x="3835175" y="5068282"/>
                </a:cubicBezTo>
                <a:lnTo>
                  <a:pt x="3835175" y="5719156"/>
                </a:lnTo>
                <a:cubicBezTo>
                  <a:pt x="3835175" y="6006407"/>
                  <a:pt x="3600465" y="6233406"/>
                  <a:pt x="3320925" y="6233406"/>
                </a:cubicBezTo>
                <a:lnTo>
                  <a:pt x="2481590" y="6233406"/>
                </a:lnTo>
                <a:cubicBezTo>
                  <a:pt x="2194338" y="6233406"/>
                  <a:pt x="1967340" y="5998696"/>
                  <a:pt x="1967340" y="5719156"/>
                </a:cubicBezTo>
                <a:lnTo>
                  <a:pt x="1967340" y="5068282"/>
                </a:lnTo>
                <a:cubicBezTo>
                  <a:pt x="1967340" y="5052869"/>
                  <a:pt x="1967340" y="5045862"/>
                  <a:pt x="1967340" y="5030449"/>
                </a:cubicBezTo>
                <a:cubicBezTo>
                  <a:pt x="1967340" y="5022738"/>
                  <a:pt x="1967340" y="5008029"/>
                  <a:pt x="1967340" y="5000327"/>
                </a:cubicBezTo>
                <a:cubicBezTo>
                  <a:pt x="1975051" y="4803450"/>
                  <a:pt x="1838427" y="4493084"/>
                  <a:pt x="1589009" y="4130157"/>
                </a:cubicBezTo>
                <a:cubicBezTo>
                  <a:pt x="1505631" y="4039077"/>
                  <a:pt x="1422263" y="3940991"/>
                  <a:pt x="1362010" y="3827492"/>
                </a:cubicBezTo>
                <a:cubicBezTo>
                  <a:pt x="1354308" y="3812079"/>
                  <a:pt x="1346597" y="3805072"/>
                  <a:pt x="1339590" y="3789659"/>
                </a:cubicBezTo>
                <a:cubicBezTo>
                  <a:pt x="1180547" y="3517116"/>
                  <a:pt x="1097179" y="3206749"/>
                  <a:pt x="1097179" y="2897068"/>
                </a:cubicBezTo>
                <a:cubicBezTo>
                  <a:pt x="1097179" y="1905697"/>
                  <a:pt x="1907096" y="1096484"/>
                  <a:pt x="2897763" y="1096484"/>
                </a:cubicBezTo>
                <a:cubicBezTo>
                  <a:pt x="3888421" y="1088763"/>
                  <a:pt x="4698339" y="1897976"/>
                  <a:pt x="4698339" y="2889347"/>
                </a:cubicBezTo>
                <a:close/>
                <a:moveTo>
                  <a:pt x="3555625" y="5143929"/>
                </a:moveTo>
                <a:lnTo>
                  <a:pt x="2246880" y="5143929"/>
                </a:lnTo>
                <a:lnTo>
                  <a:pt x="2246880" y="5401059"/>
                </a:lnTo>
                <a:lnTo>
                  <a:pt x="3555625" y="5401059"/>
                </a:lnTo>
                <a:lnTo>
                  <a:pt x="3555625" y="5143929"/>
                </a:lnTo>
                <a:lnTo>
                  <a:pt x="3555625" y="5143929"/>
                </a:lnTo>
                <a:close/>
                <a:moveTo>
                  <a:pt x="3555625" y="5734550"/>
                </a:moveTo>
                <a:lnTo>
                  <a:pt x="3555625" y="5681304"/>
                </a:lnTo>
                <a:lnTo>
                  <a:pt x="2246880" y="5681304"/>
                </a:lnTo>
                <a:lnTo>
                  <a:pt x="2246880" y="5734550"/>
                </a:lnTo>
                <a:cubicBezTo>
                  <a:pt x="2262293" y="5855761"/>
                  <a:pt x="2360379" y="5946135"/>
                  <a:pt x="2481590" y="5946135"/>
                </a:cubicBezTo>
                <a:lnTo>
                  <a:pt x="3321629" y="5946135"/>
                </a:lnTo>
                <a:cubicBezTo>
                  <a:pt x="3442126" y="5946135"/>
                  <a:pt x="3540916" y="5855761"/>
                  <a:pt x="3555625" y="5734550"/>
                </a:cubicBezTo>
                <a:close/>
                <a:moveTo>
                  <a:pt x="4418084" y="2889347"/>
                </a:moveTo>
                <a:cubicBezTo>
                  <a:pt x="4418084" y="2049308"/>
                  <a:pt x="3737088" y="1368303"/>
                  <a:pt x="2897040" y="1368303"/>
                </a:cubicBezTo>
                <a:cubicBezTo>
                  <a:pt x="2056991" y="1368303"/>
                  <a:pt x="1376005" y="2049308"/>
                  <a:pt x="1376005" y="2889347"/>
                </a:cubicBezTo>
                <a:cubicBezTo>
                  <a:pt x="1376005" y="3161890"/>
                  <a:pt x="1451671" y="3426722"/>
                  <a:pt x="1587590" y="3661432"/>
                </a:cubicBezTo>
                <a:lnTo>
                  <a:pt x="1587590" y="3661432"/>
                </a:lnTo>
                <a:cubicBezTo>
                  <a:pt x="1587590" y="3661432"/>
                  <a:pt x="1587590" y="3661432"/>
                  <a:pt x="1587590" y="3669134"/>
                </a:cubicBezTo>
                <a:cubicBezTo>
                  <a:pt x="1647843" y="3767220"/>
                  <a:pt x="1716503" y="3858299"/>
                  <a:pt x="1792169" y="3941677"/>
                </a:cubicBezTo>
                <a:cubicBezTo>
                  <a:pt x="1799880" y="3949388"/>
                  <a:pt x="1799880" y="3949388"/>
                  <a:pt x="1807582" y="3957090"/>
                </a:cubicBezTo>
                <a:cubicBezTo>
                  <a:pt x="2057000" y="4313001"/>
                  <a:pt x="2201326" y="4615665"/>
                  <a:pt x="2239159" y="4865093"/>
                </a:cubicBezTo>
                <a:lnTo>
                  <a:pt x="3563336" y="4865093"/>
                </a:lnTo>
                <a:cubicBezTo>
                  <a:pt x="3608880" y="4554717"/>
                  <a:pt x="3820466" y="4199511"/>
                  <a:pt x="4009631" y="3934670"/>
                </a:cubicBezTo>
                <a:cubicBezTo>
                  <a:pt x="4009631" y="3926959"/>
                  <a:pt x="4017343" y="3926959"/>
                  <a:pt x="4025045" y="3919257"/>
                </a:cubicBezTo>
                <a:cubicBezTo>
                  <a:pt x="4093009" y="3851292"/>
                  <a:pt x="4153957" y="3767924"/>
                  <a:pt x="4198797" y="3684547"/>
                </a:cubicBezTo>
                <a:cubicBezTo>
                  <a:pt x="4198797" y="3676835"/>
                  <a:pt x="4206508" y="3676835"/>
                  <a:pt x="4206508" y="3669134"/>
                </a:cubicBezTo>
                <a:cubicBezTo>
                  <a:pt x="4206508" y="3661422"/>
                  <a:pt x="4214220" y="3661432"/>
                  <a:pt x="4214220" y="3653720"/>
                </a:cubicBezTo>
                <a:cubicBezTo>
                  <a:pt x="4350129" y="3426722"/>
                  <a:pt x="4418084" y="3161890"/>
                  <a:pt x="4418084" y="2889347"/>
                </a:cubicBezTo>
                <a:close/>
                <a:moveTo>
                  <a:pt x="854748" y="1565180"/>
                </a:moveTo>
                <a:lnTo>
                  <a:pt x="574503" y="1398434"/>
                </a:lnTo>
                <a:cubicBezTo>
                  <a:pt x="506539" y="1360601"/>
                  <a:pt x="423171" y="1383021"/>
                  <a:pt x="385338" y="1451681"/>
                </a:cubicBezTo>
                <a:cubicBezTo>
                  <a:pt x="347505" y="1519645"/>
                  <a:pt x="369925" y="1603013"/>
                  <a:pt x="438584" y="1640846"/>
                </a:cubicBezTo>
                <a:lnTo>
                  <a:pt x="718829" y="1807591"/>
                </a:lnTo>
                <a:cubicBezTo>
                  <a:pt x="741249" y="1823005"/>
                  <a:pt x="764373" y="1823005"/>
                  <a:pt x="786793" y="1823005"/>
                </a:cubicBezTo>
                <a:cubicBezTo>
                  <a:pt x="832337" y="1823005"/>
                  <a:pt x="884879" y="1800585"/>
                  <a:pt x="908004" y="1755040"/>
                </a:cubicBezTo>
                <a:cubicBezTo>
                  <a:pt x="945132" y="1686390"/>
                  <a:pt x="922712" y="1603013"/>
                  <a:pt x="854748" y="156518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s-ES">
              <a:latin typeface="Montserrat" pitchFamily="2" charset="77"/>
            </a:endParaRPr>
          </a:p>
        </p:txBody>
      </p:sp>
      <p:sp>
        <p:nvSpPr>
          <p:cNvPr id="44" name="Forma libre 268">
            <a:extLst>
              <a:ext uri="{FF2B5EF4-FFF2-40B4-BE49-F238E27FC236}">
                <a16:creationId xmlns:a16="http://schemas.microsoft.com/office/drawing/2014/main" id="{52FAF918-A18D-192F-A152-A448497F5237}"/>
              </a:ext>
            </a:extLst>
          </p:cNvPr>
          <p:cNvSpPr/>
          <p:nvPr/>
        </p:nvSpPr>
        <p:spPr>
          <a:xfrm>
            <a:off x="4542564" y="3395713"/>
            <a:ext cx="301338" cy="297392"/>
          </a:xfrm>
          <a:custGeom>
            <a:avLst/>
            <a:gdLst>
              <a:gd name="connsiteX0" fmla="*/ 3668335 w 5819775"/>
              <a:gd name="connsiteY0" fmla="*/ 5745259 h 5743575"/>
              <a:gd name="connsiteX1" fmla="*/ 3638655 w 5819775"/>
              <a:gd name="connsiteY1" fmla="*/ 5745259 h 5743575"/>
              <a:gd name="connsiteX2" fmla="*/ 3265951 w 5819775"/>
              <a:gd name="connsiteY2" fmla="*/ 5469186 h 5743575"/>
              <a:gd name="connsiteX3" fmla="*/ 3250768 w 5819775"/>
              <a:gd name="connsiteY3" fmla="*/ 5447098 h 5743575"/>
              <a:gd name="connsiteX4" fmla="*/ 3011967 w 5819775"/>
              <a:gd name="connsiteY4" fmla="*/ 5313205 h 5743575"/>
              <a:gd name="connsiteX5" fmla="*/ 3005061 w 5819775"/>
              <a:gd name="connsiteY5" fmla="*/ 5313205 h 5743575"/>
              <a:gd name="connsiteX6" fmla="*/ 2833897 w 5819775"/>
              <a:gd name="connsiteY6" fmla="*/ 5313205 h 5743575"/>
              <a:gd name="connsiteX7" fmla="*/ 2825611 w 5819775"/>
              <a:gd name="connsiteY7" fmla="*/ 5313205 h 5743575"/>
              <a:gd name="connsiteX8" fmla="*/ 2586809 w 5819775"/>
              <a:gd name="connsiteY8" fmla="*/ 5447098 h 5743575"/>
              <a:gd name="connsiteX9" fmla="*/ 2571626 w 5819775"/>
              <a:gd name="connsiteY9" fmla="*/ 5469186 h 5743575"/>
              <a:gd name="connsiteX10" fmla="*/ 2198923 w 5819775"/>
              <a:gd name="connsiteY10" fmla="*/ 5745259 h 5743575"/>
              <a:gd name="connsiteX11" fmla="*/ 2131971 w 5819775"/>
              <a:gd name="connsiteY11" fmla="*/ 5745259 h 5743575"/>
              <a:gd name="connsiteX12" fmla="*/ 1706813 w 5819775"/>
              <a:gd name="connsiteY12" fmla="*/ 5588592 h 5743575"/>
              <a:gd name="connsiteX13" fmla="*/ 1654359 w 5819775"/>
              <a:gd name="connsiteY13" fmla="*/ 5551320 h 5743575"/>
              <a:gd name="connsiteX14" fmla="*/ 1550146 w 5819775"/>
              <a:gd name="connsiteY14" fmla="*/ 5096492 h 5743575"/>
              <a:gd name="connsiteX15" fmla="*/ 1557738 w 5819775"/>
              <a:gd name="connsiteY15" fmla="*/ 5066812 h 5743575"/>
              <a:gd name="connsiteX16" fmla="*/ 1461116 w 5819775"/>
              <a:gd name="connsiteY16" fmla="*/ 4813514 h 5743575"/>
              <a:gd name="connsiteX17" fmla="*/ 1453525 w 5819775"/>
              <a:gd name="connsiteY17" fmla="*/ 4805922 h 5743575"/>
              <a:gd name="connsiteX18" fmla="*/ 1319632 w 5819775"/>
              <a:gd name="connsiteY18" fmla="*/ 4694108 h 5743575"/>
              <a:gd name="connsiteX19" fmla="*/ 1319632 w 5819775"/>
              <a:gd name="connsiteY19" fmla="*/ 4694108 h 5743575"/>
              <a:gd name="connsiteX20" fmla="*/ 1133285 w 5819775"/>
              <a:gd name="connsiteY20" fmla="*/ 4627157 h 5743575"/>
              <a:gd name="connsiteX21" fmla="*/ 1043559 w 5819775"/>
              <a:gd name="connsiteY21" fmla="*/ 4642340 h 5743575"/>
              <a:gd name="connsiteX22" fmla="*/ 1013879 w 5819775"/>
              <a:gd name="connsiteY22" fmla="*/ 4649931 h 5743575"/>
              <a:gd name="connsiteX23" fmla="*/ 544554 w 5819775"/>
              <a:gd name="connsiteY23" fmla="*/ 4620252 h 5743575"/>
              <a:gd name="connsiteX24" fmla="*/ 499691 w 5819775"/>
              <a:gd name="connsiteY24" fmla="*/ 4575389 h 5743575"/>
              <a:gd name="connsiteX25" fmla="*/ 276073 w 5819775"/>
              <a:gd name="connsiteY25" fmla="*/ 4195094 h 5743575"/>
              <a:gd name="connsiteX26" fmla="*/ 260890 w 5819775"/>
              <a:gd name="connsiteY26" fmla="*/ 4135734 h 5743575"/>
              <a:gd name="connsiteX27" fmla="*/ 469325 w 5819775"/>
              <a:gd name="connsiteY27" fmla="*/ 3710576 h 5743575"/>
              <a:gd name="connsiteX28" fmla="*/ 491414 w 5819775"/>
              <a:gd name="connsiteY28" fmla="*/ 3695393 h 5743575"/>
              <a:gd name="connsiteX29" fmla="*/ 581139 w 5819775"/>
              <a:gd name="connsiteY29" fmla="*/ 3434503 h 5743575"/>
              <a:gd name="connsiteX30" fmla="*/ 581139 w 5819775"/>
              <a:gd name="connsiteY30" fmla="*/ 3426912 h 5743575"/>
              <a:gd name="connsiteX31" fmla="*/ 551459 w 5819775"/>
              <a:gd name="connsiteY31" fmla="*/ 3255748 h 5743575"/>
              <a:gd name="connsiteX32" fmla="*/ 551459 w 5819775"/>
              <a:gd name="connsiteY32" fmla="*/ 3248156 h 5743575"/>
              <a:gd name="connsiteX33" fmla="*/ 380295 w 5819775"/>
              <a:gd name="connsiteY33" fmla="*/ 3039721 h 5743575"/>
              <a:gd name="connsiteX34" fmla="*/ 350615 w 5819775"/>
              <a:gd name="connsiteY34" fmla="*/ 3032129 h 5743575"/>
              <a:gd name="connsiteX35" fmla="*/ 7591 w 5819775"/>
              <a:gd name="connsiteY35" fmla="*/ 2696697 h 5743575"/>
              <a:gd name="connsiteX36" fmla="*/ 0 w 5819775"/>
              <a:gd name="connsiteY36" fmla="*/ 2637356 h 5743575"/>
              <a:gd name="connsiteX37" fmla="*/ 74543 w 5819775"/>
              <a:gd name="connsiteY37" fmla="*/ 2219790 h 5743575"/>
              <a:gd name="connsiteX38" fmla="*/ 104223 w 5819775"/>
              <a:gd name="connsiteY38" fmla="*/ 2167335 h 5743575"/>
              <a:gd name="connsiteX39" fmla="*/ 543868 w 5819775"/>
              <a:gd name="connsiteY39" fmla="*/ 1965805 h 5743575"/>
              <a:gd name="connsiteX40" fmla="*/ 573548 w 5819775"/>
              <a:gd name="connsiteY40" fmla="*/ 1965805 h 5743575"/>
              <a:gd name="connsiteX41" fmla="*/ 804758 w 5819775"/>
              <a:gd name="connsiteY41" fmla="*/ 1824321 h 5743575"/>
              <a:gd name="connsiteX42" fmla="*/ 812349 w 5819775"/>
              <a:gd name="connsiteY42" fmla="*/ 1816729 h 5743575"/>
              <a:gd name="connsiteX43" fmla="*/ 902075 w 5819775"/>
              <a:gd name="connsiteY43" fmla="*/ 1667654 h 5743575"/>
              <a:gd name="connsiteX44" fmla="*/ 909666 w 5819775"/>
              <a:gd name="connsiteY44" fmla="*/ 1660062 h 5743575"/>
              <a:gd name="connsiteX45" fmla="*/ 917258 w 5819775"/>
              <a:gd name="connsiteY45" fmla="*/ 1383990 h 5743575"/>
              <a:gd name="connsiteX46" fmla="*/ 902075 w 5819775"/>
              <a:gd name="connsiteY46" fmla="*/ 1361901 h 5743575"/>
              <a:gd name="connsiteX47" fmla="*/ 857212 w 5819775"/>
              <a:gd name="connsiteY47" fmla="*/ 869802 h 5743575"/>
              <a:gd name="connsiteX48" fmla="*/ 886892 w 5819775"/>
              <a:gd name="connsiteY48" fmla="*/ 817347 h 5743575"/>
              <a:gd name="connsiteX49" fmla="*/ 1200236 w 5819775"/>
              <a:gd name="connsiteY49" fmla="*/ 556458 h 5743575"/>
              <a:gd name="connsiteX50" fmla="*/ 1252690 w 5819775"/>
              <a:gd name="connsiteY50" fmla="*/ 534369 h 5743575"/>
              <a:gd name="connsiteX51" fmla="*/ 1729607 w 5819775"/>
              <a:gd name="connsiteY51" fmla="*/ 661366 h 5743575"/>
              <a:gd name="connsiteX52" fmla="*/ 1751695 w 5819775"/>
              <a:gd name="connsiteY52" fmla="*/ 676549 h 5743575"/>
              <a:gd name="connsiteX53" fmla="*/ 1915963 w 5819775"/>
              <a:gd name="connsiteY53" fmla="*/ 735909 h 5743575"/>
              <a:gd name="connsiteX54" fmla="*/ 2020176 w 5819775"/>
              <a:gd name="connsiteY54" fmla="*/ 720726 h 5743575"/>
              <a:gd name="connsiteX55" fmla="*/ 2020176 w 5819775"/>
              <a:gd name="connsiteY55" fmla="*/ 720726 h 5743575"/>
              <a:gd name="connsiteX56" fmla="*/ 2191341 w 5819775"/>
              <a:gd name="connsiteY56" fmla="*/ 661366 h 5743575"/>
              <a:gd name="connsiteX57" fmla="*/ 2370096 w 5819775"/>
              <a:gd name="connsiteY57" fmla="*/ 452930 h 5743575"/>
              <a:gd name="connsiteX58" fmla="*/ 2377688 w 5819775"/>
              <a:gd name="connsiteY58" fmla="*/ 430842 h 5743575"/>
              <a:gd name="connsiteX59" fmla="*/ 2660666 w 5819775"/>
              <a:gd name="connsiteY59" fmla="*/ 20876 h 5743575"/>
              <a:gd name="connsiteX60" fmla="*/ 2713120 w 5819775"/>
              <a:gd name="connsiteY60" fmla="*/ 5694 h 5743575"/>
              <a:gd name="connsiteX61" fmla="*/ 3115494 w 5819775"/>
              <a:gd name="connsiteY61" fmla="*/ 5694 h 5743575"/>
              <a:gd name="connsiteX62" fmla="*/ 3167948 w 5819775"/>
              <a:gd name="connsiteY62" fmla="*/ 20876 h 5743575"/>
              <a:gd name="connsiteX63" fmla="*/ 3450927 w 5819775"/>
              <a:gd name="connsiteY63" fmla="*/ 423251 h 5743575"/>
              <a:gd name="connsiteX64" fmla="*/ 3458518 w 5819775"/>
              <a:gd name="connsiteY64" fmla="*/ 452930 h 5743575"/>
              <a:gd name="connsiteX65" fmla="*/ 3637274 w 5819775"/>
              <a:gd name="connsiteY65" fmla="*/ 661366 h 5743575"/>
              <a:gd name="connsiteX66" fmla="*/ 3637274 w 5819775"/>
              <a:gd name="connsiteY66" fmla="*/ 661366 h 5743575"/>
              <a:gd name="connsiteX67" fmla="*/ 3808438 w 5819775"/>
              <a:gd name="connsiteY67" fmla="*/ 720726 h 5743575"/>
              <a:gd name="connsiteX68" fmla="*/ 3808438 w 5819775"/>
              <a:gd name="connsiteY68" fmla="*/ 720726 h 5743575"/>
              <a:gd name="connsiteX69" fmla="*/ 3912651 w 5819775"/>
              <a:gd name="connsiteY69" fmla="*/ 742814 h 5743575"/>
              <a:gd name="connsiteX70" fmla="*/ 4076919 w 5819775"/>
              <a:gd name="connsiteY70" fmla="*/ 683455 h 5743575"/>
              <a:gd name="connsiteX71" fmla="*/ 4099008 w 5819775"/>
              <a:gd name="connsiteY71" fmla="*/ 668272 h 5743575"/>
              <a:gd name="connsiteX72" fmla="*/ 4575924 w 5819775"/>
              <a:gd name="connsiteY72" fmla="*/ 541275 h 5743575"/>
              <a:gd name="connsiteX73" fmla="*/ 4628379 w 5819775"/>
              <a:gd name="connsiteY73" fmla="*/ 563363 h 5743575"/>
              <a:gd name="connsiteX74" fmla="*/ 4941722 w 5819775"/>
              <a:gd name="connsiteY74" fmla="*/ 824253 h 5743575"/>
              <a:gd name="connsiteX75" fmla="*/ 4971403 w 5819775"/>
              <a:gd name="connsiteY75" fmla="*/ 876707 h 5743575"/>
              <a:gd name="connsiteX76" fmla="*/ 4926540 w 5819775"/>
              <a:gd name="connsiteY76" fmla="*/ 1368807 h 5743575"/>
              <a:gd name="connsiteX77" fmla="*/ 4911357 w 5819775"/>
              <a:gd name="connsiteY77" fmla="*/ 1390895 h 5743575"/>
              <a:gd name="connsiteX78" fmla="*/ 4918948 w 5819775"/>
              <a:gd name="connsiteY78" fmla="*/ 1666968 h 5743575"/>
              <a:gd name="connsiteX79" fmla="*/ 4926540 w 5819775"/>
              <a:gd name="connsiteY79" fmla="*/ 1674559 h 5743575"/>
              <a:gd name="connsiteX80" fmla="*/ 5016266 w 5819775"/>
              <a:gd name="connsiteY80" fmla="*/ 1823635 h 5743575"/>
              <a:gd name="connsiteX81" fmla="*/ 5023857 w 5819775"/>
              <a:gd name="connsiteY81" fmla="*/ 1831227 h 5743575"/>
              <a:gd name="connsiteX82" fmla="*/ 5255067 w 5819775"/>
              <a:gd name="connsiteY82" fmla="*/ 1972711 h 5743575"/>
              <a:gd name="connsiteX83" fmla="*/ 5284746 w 5819775"/>
              <a:gd name="connsiteY83" fmla="*/ 1972711 h 5743575"/>
              <a:gd name="connsiteX84" fmla="*/ 5724392 w 5819775"/>
              <a:gd name="connsiteY84" fmla="*/ 2174241 h 5743575"/>
              <a:gd name="connsiteX85" fmla="*/ 5754072 w 5819775"/>
              <a:gd name="connsiteY85" fmla="*/ 2226695 h 5743575"/>
              <a:gd name="connsiteX86" fmla="*/ 5828614 w 5819775"/>
              <a:gd name="connsiteY86" fmla="*/ 2644262 h 5743575"/>
              <a:gd name="connsiteX87" fmla="*/ 5821023 w 5819775"/>
              <a:gd name="connsiteY87" fmla="*/ 2703621 h 5743575"/>
              <a:gd name="connsiteX88" fmla="*/ 5477999 w 5819775"/>
              <a:gd name="connsiteY88" fmla="*/ 3039054 h 5743575"/>
              <a:gd name="connsiteX89" fmla="*/ 5448319 w 5819775"/>
              <a:gd name="connsiteY89" fmla="*/ 3046645 h 5743575"/>
              <a:gd name="connsiteX90" fmla="*/ 5277155 w 5819775"/>
              <a:gd name="connsiteY90" fmla="*/ 3262672 h 5743575"/>
              <a:gd name="connsiteX91" fmla="*/ 5277155 w 5819775"/>
              <a:gd name="connsiteY91" fmla="*/ 3270263 h 5743575"/>
              <a:gd name="connsiteX92" fmla="*/ 5247475 w 5819775"/>
              <a:gd name="connsiteY92" fmla="*/ 3441428 h 5743575"/>
              <a:gd name="connsiteX93" fmla="*/ 5247475 w 5819775"/>
              <a:gd name="connsiteY93" fmla="*/ 3449019 h 5743575"/>
              <a:gd name="connsiteX94" fmla="*/ 5337201 w 5819775"/>
              <a:gd name="connsiteY94" fmla="*/ 3680229 h 5743575"/>
              <a:gd name="connsiteX95" fmla="*/ 5359289 w 5819775"/>
              <a:gd name="connsiteY95" fmla="*/ 3702318 h 5743575"/>
              <a:gd name="connsiteX96" fmla="*/ 5567725 w 5819775"/>
              <a:gd name="connsiteY96" fmla="*/ 4127475 h 5743575"/>
              <a:gd name="connsiteX97" fmla="*/ 5552542 w 5819775"/>
              <a:gd name="connsiteY97" fmla="*/ 4186835 h 5743575"/>
              <a:gd name="connsiteX98" fmla="*/ 5328923 w 5819775"/>
              <a:gd name="connsiteY98" fmla="*/ 4567131 h 5743575"/>
              <a:gd name="connsiteX99" fmla="*/ 5284061 w 5819775"/>
              <a:gd name="connsiteY99" fmla="*/ 4611993 h 5743575"/>
              <a:gd name="connsiteX100" fmla="*/ 5015580 w 5819775"/>
              <a:gd name="connsiteY100" fmla="*/ 4678944 h 5743575"/>
              <a:gd name="connsiteX101" fmla="*/ 5015580 w 5819775"/>
              <a:gd name="connsiteY101" fmla="*/ 4678944 h 5743575"/>
              <a:gd name="connsiteX102" fmla="*/ 4814049 w 5819775"/>
              <a:gd name="connsiteY102" fmla="*/ 4641673 h 5743575"/>
              <a:gd name="connsiteX103" fmla="*/ 4784370 w 5819775"/>
              <a:gd name="connsiteY103" fmla="*/ 4634082 h 5743575"/>
              <a:gd name="connsiteX104" fmla="*/ 4784370 w 5819775"/>
              <a:gd name="connsiteY104" fmla="*/ 4634082 h 5743575"/>
              <a:gd name="connsiteX105" fmla="*/ 4694644 w 5819775"/>
              <a:gd name="connsiteY105" fmla="*/ 4618899 h 5743575"/>
              <a:gd name="connsiteX106" fmla="*/ 4515889 w 5819775"/>
              <a:gd name="connsiteY106" fmla="*/ 4685850 h 5743575"/>
              <a:gd name="connsiteX107" fmla="*/ 4508297 w 5819775"/>
              <a:gd name="connsiteY107" fmla="*/ 4685850 h 5743575"/>
              <a:gd name="connsiteX108" fmla="*/ 4374404 w 5819775"/>
              <a:gd name="connsiteY108" fmla="*/ 4797664 h 5743575"/>
              <a:gd name="connsiteX109" fmla="*/ 4366813 w 5819775"/>
              <a:gd name="connsiteY109" fmla="*/ 4805256 h 5743575"/>
              <a:gd name="connsiteX110" fmla="*/ 4262600 w 5819775"/>
              <a:gd name="connsiteY110" fmla="*/ 5050962 h 5743575"/>
              <a:gd name="connsiteX111" fmla="*/ 4270191 w 5819775"/>
              <a:gd name="connsiteY111" fmla="*/ 5095825 h 5743575"/>
              <a:gd name="connsiteX112" fmla="*/ 4270191 w 5819775"/>
              <a:gd name="connsiteY112" fmla="*/ 5095825 h 5743575"/>
              <a:gd name="connsiteX113" fmla="*/ 4158377 w 5819775"/>
              <a:gd name="connsiteY113" fmla="*/ 5535471 h 5743575"/>
              <a:gd name="connsiteX114" fmla="*/ 4105923 w 5819775"/>
              <a:gd name="connsiteY114" fmla="*/ 5572742 h 5743575"/>
              <a:gd name="connsiteX115" fmla="*/ 3680765 w 5819775"/>
              <a:gd name="connsiteY115" fmla="*/ 5729409 h 5743575"/>
              <a:gd name="connsiteX116" fmla="*/ 3668335 w 5819775"/>
              <a:gd name="connsiteY116" fmla="*/ 5745259 h 5743575"/>
              <a:gd name="connsiteX117" fmla="*/ 1849698 w 5819775"/>
              <a:gd name="connsiteY117" fmla="*/ 5349781 h 5743575"/>
              <a:gd name="connsiteX118" fmla="*/ 2163042 w 5819775"/>
              <a:gd name="connsiteY118" fmla="*/ 5461595 h 5743575"/>
              <a:gd name="connsiteX119" fmla="*/ 2327310 w 5819775"/>
              <a:gd name="connsiteY119" fmla="*/ 5320111 h 5743575"/>
              <a:gd name="connsiteX120" fmla="*/ 2342493 w 5819775"/>
              <a:gd name="connsiteY120" fmla="*/ 5290430 h 5743575"/>
              <a:gd name="connsiteX121" fmla="*/ 2804913 w 5819775"/>
              <a:gd name="connsiteY121" fmla="*/ 5029541 h 5743575"/>
              <a:gd name="connsiteX122" fmla="*/ 2812504 w 5819775"/>
              <a:gd name="connsiteY122" fmla="*/ 5029541 h 5743575"/>
              <a:gd name="connsiteX123" fmla="*/ 2820095 w 5819775"/>
              <a:gd name="connsiteY123" fmla="*/ 5029541 h 5743575"/>
              <a:gd name="connsiteX124" fmla="*/ 2991260 w 5819775"/>
              <a:gd name="connsiteY124" fmla="*/ 5029541 h 5743575"/>
              <a:gd name="connsiteX125" fmla="*/ 2998851 w 5819775"/>
              <a:gd name="connsiteY125" fmla="*/ 5029541 h 5743575"/>
              <a:gd name="connsiteX126" fmla="*/ 3006442 w 5819775"/>
              <a:gd name="connsiteY126" fmla="*/ 5029541 h 5743575"/>
              <a:gd name="connsiteX127" fmla="*/ 3468862 w 5819775"/>
              <a:gd name="connsiteY127" fmla="*/ 5290430 h 5743575"/>
              <a:gd name="connsiteX128" fmla="*/ 3484045 w 5819775"/>
              <a:gd name="connsiteY128" fmla="*/ 5320111 h 5743575"/>
              <a:gd name="connsiteX129" fmla="*/ 3648313 w 5819775"/>
              <a:gd name="connsiteY129" fmla="*/ 5461595 h 5743575"/>
              <a:gd name="connsiteX130" fmla="*/ 3961657 w 5819775"/>
              <a:gd name="connsiteY130" fmla="*/ 5349781 h 5743575"/>
              <a:gd name="connsiteX131" fmla="*/ 3991337 w 5819775"/>
              <a:gd name="connsiteY131" fmla="*/ 5133754 h 5743575"/>
              <a:gd name="connsiteX132" fmla="*/ 3983746 w 5819775"/>
              <a:gd name="connsiteY132" fmla="*/ 5104074 h 5743575"/>
              <a:gd name="connsiteX133" fmla="*/ 4170093 w 5819775"/>
              <a:gd name="connsiteY133" fmla="*/ 4604383 h 5743575"/>
              <a:gd name="connsiteX134" fmla="*/ 4177684 w 5819775"/>
              <a:gd name="connsiteY134" fmla="*/ 4596791 h 5743575"/>
              <a:gd name="connsiteX135" fmla="*/ 4185275 w 5819775"/>
              <a:gd name="connsiteY135" fmla="*/ 4589200 h 5743575"/>
              <a:gd name="connsiteX136" fmla="*/ 4319169 w 5819775"/>
              <a:gd name="connsiteY136" fmla="*/ 4477386 h 5743575"/>
              <a:gd name="connsiteX137" fmla="*/ 4326760 w 5819775"/>
              <a:gd name="connsiteY137" fmla="*/ 4469794 h 5743575"/>
              <a:gd name="connsiteX138" fmla="*/ 4334351 w 5819775"/>
              <a:gd name="connsiteY138" fmla="*/ 4462203 h 5743575"/>
              <a:gd name="connsiteX139" fmla="*/ 4684967 w 5819775"/>
              <a:gd name="connsiteY139" fmla="*/ 4335206 h 5743575"/>
              <a:gd name="connsiteX140" fmla="*/ 4856131 w 5819775"/>
              <a:gd name="connsiteY140" fmla="*/ 4364886 h 5743575"/>
              <a:gd name="connsiteX141" fmla="*/ 4885811 w 5819775"/>
              <a:gd name="connsiteY141" fmla="*/ 4372478 h 5743575"/>
              <a:gd name="connsiteX142" fmla="*/ 4997625 w 5819775"/>
              <a:gd name="connsiteY142" fmla="*/ 4394566 h 5743575"/>
              <a:gd name="connsiteX143" fmla="*/ 4997625 w 5819775"/>
              <a:gd name="connsiteY143" fmla="*/ 4394566 h 5743575"/>
              <a:gd name="connsiteX144" fmla="*/ 5101848 w 5819775"/>
              <a:gd name="connsiteY144" fmla="*/ 4372478 h 5743575"/>
              <a:gd name="connsiteX145" fmla="*/ 5266115 w 5819775"/>
              <a:gd name="connsiteY145" fmla="*/ 4089499 h 5743575"/>
              <a:gd name="connsiteX146" fmla="*/ 5154301 w 5819775"/>
              <a:gd name="connsiteY146" fmla="*/ 3895561 h 5743575"/>
              <a:gd name="connsiteX147" fmla="*/ 5132213 w 5819775"/>
              <a:gd name="connsiteY147" fmla="*/ 3873472 h 5743575"/>
              <a:gd name="connsiteX148" fmla="*/ 4953457 w 5819775"/>
              <a:gd name="connsiteY148" fmla="*/ 3373781 h 5743575"/>
              <a:gd name="connsiteX149" fmla="*/ 4953457 w 5819775"/>
              <a:gd name="connsiteY149" fmla="*/ 3366190 h 5743575"/>
              <a:gd name="connsiteX150" fmla="*/ 4953457 w 5819775"/>
              <a:gd name="connsiteY150" fmla="*/ 3358599 h 5743575"/>
              <a:gd name="connsiteX151" fmla="*/ 4983137 w 5819775"/>
              <a:gd name="connsiteY151" fmla="*/ 3187434 h 5743575"/>
              <a:gd name="connsiteX152" fmla="*/ 4983137 w 5819775"/>
              <a:gd name="connsiteY152" fmla="*/ 3172251 h 5743575"/>
              <a:gd name="connsiteX153" fmla="*/ 4983137 w 5819775"/>
              <a:gd name="connsiteY153" fmla="*/ 3164660 h 5743575"/>
              <a:gd name="connsiteX154" fmla="*/ 5318570 w 5819775"/>
              <a:gd name="connsiteY154" fmla="*/ 2754694 h 5743575"/>
              <a:gd name="connsiteX155" fmla="*/ 5348249 w 5819775"/>
              <a:gd name="connsiteY155" fmla="*/ 2739512 h 5743575"/>
              <a:gd name="connsiteX156" fmla="*/ 5527005 w 5819775"/>
              <a:gd name="connsiteY156" fmla="*/ 2590436 h 5743575"/>
              <a:gd name="connsiteX157" fmla="*/ 5474551 w 5819775"/>
              <a:gd name="connsiteY157" fmla="*/ 2284683 h 5743575"/>
              <a:gd name="connsiteX158" fmla="*/ 5258524 w 5819775"/>
              <a:gd name="connsiteY158" fmla="*/ 2202549 h 5743575"/>
              <a:gd name="connsiteX159" fmla="*/ 5221253 w 5819775"/>
              <a:gd name="connsiteY159" fmla="*/ 2202549 h 5743575"/>
              <a:gd name="connsiteX160" fmla="*/ 4766424 w 5819775"/>
              <a:gd name="connsiteY160" fmla="*/ 1934068 h 5743575"/>
              <a:gd name="connsiteX161" fmla="*/ 4758833 w 5819775"/>
              <a:gd name="connsiteY161" fmla="*/ 1926477 h 5743575"/>
              <a:gd name="connsiteX162" fmla="*/ 4669108 w 5819775"/>
              <a:gd name="connsiteY162" fmla="*/ 1769800 h 5743575"/>
              <a:gd name="connsiteX163" fmla="*/ 4661516 w 5819775"/>
              <a:gd name="connsiteY163" fmla="*/ 1762208 h 5743575"/>
              <a:gd name="connsiteX164" fmla="*/ 4653925 w 5819775"/>
              <a:gd name="connsiteY164" fmla="*/ 1754617 h 5743575"/>
              <a:gd name="connsiteX165" fmla="*/ 4646333 w 5819775"/>
              <a:gd name="connsiteY165" fmla="*/ 1225246 h 5743575"/>
              <a:gd name="connsiteX166" fmla="*/ 4661516 w 5819775"/>
              <a:gd name="connsiteY166" fmla="*/ 1195566 h 5743575"/>
              <a:gd name="connsiteX167" fmla="*/ 4698788 w 5819775"/>
              <a:gd name="connsiteY167" fmla="*/ 964356 h 5743575"/>
              <a:gd name="connsiteX168" fmla="*/ 4467578 w 5819775"/>
              <a:gd name="connsiteY168" fmla="*/ 770418 h 5743575"/>
              <a:gd name="connsiteX169" fmla="*/ 4243959 w 5819775"/>
              <a:gd name="connsiteY169" fmla="*/ 844960 h 5743575"/>
              <a:gd name="connsiteX170" fmla="*/ 4214279 w 5819775"/>
              <a:gd name="connsiteY170" fmla="*/ 867049 h 5743575"/>
              <a:gd name="connsiteX171" fmla="*/ 3923709 w 5819775"/>
              <a:gd name="connsiteY171" fmla="*/ 994046 h 5743575"/>
              <a:gd name="connsiteX172" fmla="*/ 3737362 w 5819775"/>
              <a:gd name="connsiteY172" fmla="*/ 964366 h 5743575"/>
              <a:gd name="connsiteX173" fmla="*/ 3729771 w 5819775"/>
              <a:gd name="connsiteY173" fmla="*/ 964366 h 5743575"/>
              <a:gd name="connsiteX174" fmla="*/ 3722180 w 5819775"/>
              <a:gd name="connsiteY174" fmla="*/ 964366 h 5743575"/>
              <a:gd name="connsiteX175" fmla="*/ 3557911 w 5819775"/>
              <a:gd name="connsiteY175" fmla="*/ 905006 h 5743575"/>
              <a:gd name="connsiteX176" fmla="*/ 3550320 w 5819775"/>
              <a:gd name="connsiteY176" fmla="*/ 905006 h 5743575"/>
              <a:gd name="connsiteX177" fmla="*/ 3542729 w 5819775"/>
              <a:gd name="connsiteY177" fmla="*/ 905006 h 5743575"/>
              <a:gd name="connsiteX178" fmla="*/ 3192113 w 5819775"/>
              <a:gd name="connsiteY178" fmla="*/ 502632 h 5743575"/>
              <a:gd name="connsiteX179" fmla="*/ 3184522 w 5819775"/>
              <a:gd name="connsiteY179" fmla="*/ 472952 h 5743575"/>
              <a:gd name="connsiteX180" fmla="*/ 3065117 w 5819775"/>
              <a:gd name="connsiteY180" fmla="*/ 271422 h 5743575"/>
              <a:gd name="connsiteX181" fmla="*/ 2766955 w 5819775"/>
              <a:gd name="connsiteY181" fmla="*/ 271422 h 5743575"/>
              <a:gd name="connsiteX182" fmla="*/ 2647550 w 5819775"/>
              <a:gd name="connsiteY182" fmla="*/ 472952 h 5743575"/>
              <a:gd name="connsiteX183" fmla="*/ 2639959 w 5819775"/>
              <a:gd name="connsiteY183" fmla="*/ 502632 h 5743575"/>
              <a:gd name="connsiteX184" fmla="*/ 2289343 w 5819775"/>
              <a:gd name="connsiteY184" fmla="*/ 905006 h 5743575"/>
              <a:gd name="connsiteX185" fmla="*/ 2281752 w 5819775"/>
              <a:gd name="connsiteY185" fmla="*/ 905006 h 5743575"/>
              <a:gd name="connsiteX186" fmla="*/ 2274161 w 5819775"/>
              <a:gd name="connsiteY186" fmla="*/ 905006 h 5743575"/>
              <a:gd name="connsiteX187" fmla="*/ 2109892 w 5819775"/>
              <a:gd name="connsiteY187" fmla="*/ 964366 h 5743575"/>
              <a:gd name="connsiteX188" fmla="*/ 2102301 w 5819775"/>
              <a:gd name="connsiteY188" fmla="*/ 964366 h 5743575"/>
              <a:gd name="connsiteX189" fmla="*/ 2094710 w 5819775"/>
              <a:gd name="connsiteY189" fmla="*/ 964366 h 5743575"/>
              <a:gd name="connsiteX190" fmla="*/ 1908362 w 5819775"/>
              <a:gd name="connsiteY190" fmla="*/ 994046 h 5743575"/>
              <a:gd name="connsiteX191" fmla="*/ 1572930 w 5819775"/>
              <a:gd name="connsiteY191" fmla="*/ 874640 h 5743575"/>
              <a:gd name="connsiteX192" fmla="*/ 1543250 w 5819775"/>
              <a:gd name="connsiteY192" fmla="*/ 852552 h 5743575"/>
              <a:gd name="connsiteX193" fmla="*/ 1319632 w 5819775"/>
              <a:gd name="connsiteY193" fmla="*/ 778009 h 5743575"/>
              <a:gd name="connsiteX194" fmla="*/ 1088422 w 5819775"/>
              <a:gd name="connsiteY194" fmla="*/ 971948 h 5743575"/>
              <a:gd name="connsiteX195" fmla="*/ 1125693 w 5819775"/>
              <a:gd name="connsiteY195" fmla="*/ 1203158 h 5743575"/>
              <a:gd name="connsiteX196" fmla="*/ 1140876 w 5819775"/>
              <a:gd name="connsiteY196" fmla="*/ 1232838 h 5743575"/>
              <a:gd name="connsiteX197" fmla="*/ 1133285 w 5819775"/>
              <a:gd name="connsiteY197" fmla="*/ 1762208 h 5743575"/>
              <a:gd name="connsiteX198" fmla="*/ 1133285 w 5819775"/>
              <a:gd name="connsiteY198" fmla="*/ 1769800 h 5743575"/>
              <a:gd name="connsiteX199" fmla="*/ 1125693 w 5819775"/>
              <a:gd name="connsiteY199" fmla="*/ 1777391 h 5743575"/>
              <a:gd name="connsiteX200" fmla="*/ 1035968 w 5819775"/>
              <a:gd name="connsiteY200" fmla="*/ 1926467 h 5743575"/>
              <a:gd name="connsiteX201" fmla="*/ 1028376 w 5819775"/>
              <a:gd name="connsiteY201" fmla="*/ 1941650 h 5743575"/>
              <a:gd name="connsiteX202" fmla="*/ 573548 w 5819775"/>
              <a:gd name="connsiteY202" fmla="*/ 2210131 h 5743575"/>
              <a:gd name="connsiteX203" fmla="*/ 543868 w 5819775"/>
              <a:gd name="connsiteY203" fmla="*/ 2210131 h 5743575"/>
              <a:gd name="connsiteX204" fmla="*/ 327841 w 5819775"/>
              <a:gd name="connsiteY204" fmla="*/ 2292265 h 5743575"/>
              <a:gd name="connsiteX205" fmla="*/ 275387 w 5819775"/>
              <a:gd name="connsiteY205" fmla="*/ 2598018 h 5743575"/>
              <a:gd name="connsiteX206" fmla="*/ 454142 w 5819775"/>
              <a:gd name="connsiteY206" fmla="*/ 2747093 h 5743575"/>
              <a:gd name="connsiteX207" fmla="*/ 483822 w 5819775"/>
              <a:gd name="connsiteY207" fmla="*/ 2762276 h 5743575"/>
              <a:gd name="connsiteX208" fmla="*/ 819255 w 5819775"/>
              <a:gd name="connsiteY208" fmla="*/ 3172242 h 5743575"/>
              <a:gd name="connsiteX209" fmla="*/ 819255 w 5819775"/>
              <a:gd name="connsiteY209" fmla="*/ 3179833 h 5743575"/>
              <a:gd name="connsiteX210" fmla="*/ 819255 w 5819775"/>
              <a:gd name="connsiteY210" fmla="*/ 3195016 h 5743575"/>
              <a:gd name="connsiteX211" fmla="*/ 848935 w 5819775"/>
              <a:gd name="connsiteY211" fmla="*/ 3366180 h 5743575"/>
              <a:gd name="connsiteX212" fmla="*/ 848935 w 5819775"/>
              <a:gd name="connsiteY212" fmla="*/ 3373772 h 5743575"/>
              <a:gd name="connsiteX213" fmla="*/ 848935 w 5819775"/>
              <a:gd name="connsiteY213" fmla="*/ 3381363 h 5743575"/>
              <a:gd name="connsiteX214" fmla="*/ 670179 w 5819775"/>
              <a:gd name="connsiteY214" fmla="*/ 3881054 h 5743575"/>
              <a:gd name="connsiteX215" fmla="*/ 648091 w 5819775"/>
              <a:gd name="connsiteY215" fmla="*/ 3903143 h 5743575"/>
              <a:gd name="connsiteX216" fmla="*/ 536277 w 5819775"/>
              <a:gd name="connsiteY216" fmla="*/ 4097081 h 5743575"/>
              <a:gd name="connsiteX217" fmla="*/ 700545 w 5819775"/>
              <a:gd name="connsiteY217" fmla="*/ 4380060 h 5743575"/>
              <a:gd name="connsiteX218" fmla="*/ 924163 w 5819775"/>
              <a:gd name="connsiteY218" fmla="*/ 4372468 h 5743575"/>
              <a:gd name="connsiteX219" fmla="*/ 953843 w 5819775"/>
              <a:gd name="connsiteY219" fmla="*/ 4364877 h 5743575"/>
              <a:gd name="connsiteX220" fmla="*/ 1125007 w 5819775"/>
              <a:gd name="connsiteY220" fmla="*/ 4335197 h 5743575"/>
              <a:gd name="connsiteX221" fmla="*/ 1475623 w 5819775"/>
              <a:gd name="connsiteY221" fmla="*/ 4462194 h 5743575"/>
              <a:gd name="connsiteX222" fmla="*/ 1483214 w 5819775"/>
              <a:gd name="connsiteY222" fmla="*/ 4462194 h 5743575"/>
              <a:gd name="connsiteX223" fmla="*/ 1498397 w 5819775"/>
              <a:gd name="connsiteY223" fmla="*/ 4469785 h 5743575"/>
              <a:gd name="connsiteX224" fmla="*/ 1632290 w 5819775"/>
              <a:gd name="connsiteY224" fmla="*/ 4581599 h 5743575"/>
              <a:gd name="connsiteX225" fmla="*/ 1639881 w 5819775"/>
              <a:gd name="connsiteY225" fmla="*/ 4589190 h 5743575"/>
              <a:gd name="connsiteX226" fmla="*/ 1647473 w 5819775"/>
              <a:gd name="connsiteY226" fmla="*/ 4596782 h 5743575"/>
              <a:gd name="connsiteX227" fmla="*/ 1833820 w 5819775"/>
              <a:gd name="connsiteY227" fmla="*/ 5096473 h 5743575"/>
              <a:gd name="connsiteX228" fmla="*/ 1826228 w 5819775"/>
              <a:gd name="connsiteY228" fmla="*/ 5126153 h 5743575"/>
              <a:gd name="connsiteX229" fmla="*/ 1849698 w 5819775"/>
              <a:gd name="connsiteY229" fmla="*/ 5349781 h 5743575"/>
              <a:gd name="connsiteX230" fmla="*/ 2915336 w 5819775"/>
              <a:gd name="connsiteY230" fmla="*/ 4366267 h 5743575"/>
              <a:gd name="connsiteX231" fmla="*/ 1461811 w 5819775"/>
              <a:gd name="connsiteY231" fmla="*/ 2912733 h 5743575"/>
              <a:gd name="connsiteX232" fmla="*/ 2915336 w 5819775"/>
              <a:gd name="connsiteY232" fmla="*/ 1451608 h 5743575"/>
              <a:gd name="connsiteX233" fmla="*/ 4368861 w 5819775"/>
              <a:gd name="connsiteY233" fmla="*/ 2905132 h 5743575"/>
              <a:gd name="connsiteX234" fmla="*/ 2915336 w 5819775"/>
              <a:gd name="connsiteY234" fmla="*/ 4366267 h 5743575"/>
              <a:gd name="connsiteX235" fmla="*/ 2915336 w 5819775"/>
              <a:gd name="connsiteY235" fmla="*/ 1727004 h 5743575"/>
              <a:gd name="connsiteX236" fmla="*/ 1730293 w 5819775"/>
              <a:gd name="connsiteY236" fmla="*/ 2912047 h 5743575"/>
              <a:gd name="connsiteX237" fmla="*/ 2915336 w 5819775"/>
              <a:gd name="connsiteY237" fmla="*/ 4090195 h 5743575"/>
              <a:gd name="connsiteX238" fmla="*/ 4100379 w 5819775"/>
              <a:gd name="connsiteY238" fmla="*/ 2905151 h 5743575"/>
              <a:gd name="connsiteX239" fmla="*/ 2915336 w 5819775"/>
              <a:gd name="connsiteY239" fmla="*/ 1727004 h 574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5819775" h="5743575">
                <a:moveTo>
                  <a:pt x="3668335" y="5745259"/>
                </a:moveTo>
                <a:cubicBezTo>
                  <a:pt x="3660743" y="5745259"/>
                  <a:pt x="3646246" y="5745259"/>
                  <a:pt x="3638655" y="5745259"/>
                </a:cubicBezTo>
                <a:cubicBezTo>
                  <a:pt x="3481988" y="5715579"/>
                  <a:pt x="3340494" y="5611366"/>
                  <a:pt x="3265951" y="5469186"/>
                </a:cubicBezTo>
                <a:cubicBezTo>
                  <a:pt x="3258360" y="5461595"/>
                  <a:pt x="3258360" y="5454004"/>
                  <a:pt x="3250768" y="5447098"/>
                </a:cubicBezTo>
                <a:cubicBezTo>
                  <a:pt x="3243177" y="5431915"/>
                  <a:pt x="3183817" y="5320101"/>
                  <a:pt x="3011967" y="5313205"/>
                </a:cubicBezTo>
                <a:lnTo>
                  <a:pt x="3005061" y="5313205"/>
                </a:lnTo>
                <a:cubicBezTo>
                  <a:pt x="2945702" y="5313205"/>
                  <a:pt x="2893247" y="5313205"/>
                  <a:pt x="2833897" y="5313205"/>
                </a:cubicBezTo>
                <a:lnTo>
                  <a:pt x="2825611" y="5313205"/>
                </a:lnTo>
                <a:cubicBezTo>
                  <a:pt x="2646855" y="5313205"/>
                  <a:pt x="2586809" y="5440202"/>
                  <a:pt x="2586809" y="5447098"/>
                </a:cubicBezTo>
                <a:cubicBezTo>
                  <a:pt x="2579218" y="5454689"/>
                  <a:pt x="2579218" y="5462280"/>
                  <a:pt x="2571626" y="5469186"/>
                </a:cubicBezTo>
                <a:cubicBezTo>
                  <a:pt x="2497084" y="5610671"/>
                  <a:pt x="2355599" y="5714893"/>
                  <a:pt x="2198923" y="5745259"/>
                </a:cubicBezTo>
                <a:cubicBezTo>
                  <a:pt x="2176834" y="5752850"/>
                  <a:pt x="2154060" y="5752850"/>
                  <a:pt x="2131971" y="5745259"/>
                </a:cubicBezTo>
                <a:cubicBezTo>
                  <a:pt x="1990487" y="5707988"/>
                  <a:pt x="1841402" y="5655533"/>
                  <a:pt x="1706813" y="5588592"/>
                </a:cubicBezTo>
                <a:cubicBezTo>
                  <a:pt x="1684725" y="5581000"/>
                  <a:pt x="1669542" y="5566503"/>
                  <a:pt x="1654359" y="5551320"/>
                </a:cubicBezTo>
                <a:cubicBezTo>
                  <a:pt x="1557738" y="5424323"/>
                  <a:pt x="1512875" y="5253159"/>
                  <a:pt x="1550146" y="5096492"/>
                </a:cubicBezTo>
                <a:cubicBezTo>
                  <a:pt x="1550146" y="5088900"/>
                  <a:pt x="1550146" y="5081309"/>
                  <a:pt x="1557738" y="5066812"/>
                </a:cubicBezTo>
                <a:cubicBezTo>
                  <a:pt x="1557738" y="5051629"/>
                  <a:pt x="1587418" y="4925328"/>
                  <a:pt x="1461116" y="4813514"/>
                </a:cubicBezTo>
                <a:lnTo>
                  <a:pt x="1453525" y="4805922"/>
                </a:lnTo>
                <a:cubicBezTo>
                  <a:pt x="1408662" y="4768651"/>
                  <a:pt x="1363799" y="4731380"/>
                  <a:pt x="1319632" y="4694108"/>
                </a:cubicBezTo>
                <a:lnTo>
                  <a:pt x="1319632" y="4694108"/>
                </a:lnTo>
                <a:cubicBezTo>
                  <a:pt x="1260272" y="4649246"/>
                  <a:pt x="1200226" y="4627157"/>
                  <a:pt x="1133285" y="4627157"/>
                </a:cubicBezTo>
                <a:cubicBezTo>
                  <a:pt x="1080830" y="4627157"/>
                  <a:pt x="1043559" y="4642340"/>
                  <a:pt x="1043559" y="4642340"/>
                </a:cubicBezTo>
                <a:cubicBezTo>
                  <a:pt x="1035968" y="4649931"/>
                  <a:pt x="1028376" y="4649931"/>
                  <a:pt x="1013879" y="4649931"/>
                </a:cubicBezTo>
                <a:cubicBezTo>
                  <a:pt x="864803" y="4709291"/>
                  <a:pt x="686038" y="4702386"/>
                  <a:pt x="544554" y="4620252"/>
                </a:cubicBezTo>
                <a:cubicBezTo>
                  <a:pt x="522465" y="4612660"/>
                  <a:pt x="507282" y="4598163"/>
                  <a:pt x="499691" y="4575389"/>
                </a:cubicBezTo>
                <a:cubicBezTo>
                  <a:pt x="417557" y="4455983"/>
                  <a:pt x="343014" y="4329682"/>
                  <a:pt x="276073" y="4195094"/>
                </a:cubicBezTo>
                <a:cubicBezTo>
                  <a:pt x="268481" y="4173005"/>
                  <a:pt x="260890" y="4157822"/>
                  <a:pt x="260890" y="4135734"/>
                </a:cubicBezTo>
                <a:cubicBezTo>
                  <a:pt x="260890" y="3971465"/>
                  <a:pt x="343024" y="3807893"/>
                  <a:pt x="469325" y="3710576"/>
                </a:cubicBezTo>
                <a:cubicBezTo>
                  <a:pt x="476917" y="3702984"/>
                  <a:pt x="484508" y="3695393"/>
                  <a:pt x="491414" y="3695393"/>
                </a:cubicBezTo>
                <a:cubicBezTo>
                  <a:pt x="499005" y="3687801"/>
                  <a:pt x="603228" y="3605667"/>
                  <a:pt x="581139" y="3434503"/>
                </a:cubicBezTo>
                <a:cubicBezTo>
                  <a:pt x="581139" y="3434503"/>
                  <a:pt x="581139" y="3434503"/>
                  <a:pt x="581139" y="3426912"/>
                </a:cubicBezTo>
                <a:cubicBezTo>
                  <a:pt x="565956" y="3374458"/>
                  <a:pt x="559051" y="3315098"/>
                  <a:pt x="551459" y="3255748"/>
                </a:cubicBezTo>
                <a:cubicBezTo>
                  <a:pt x="551459" y="3248156"/>
                  <a:pt x="551459" y="3248156"/>
                  <a:pt x="551459" y="3248156"/>
                </a:cubicBezTo>
                <a:cubicBezTo>
                  <a:pt x="521780" y="3076992"/>
                  <a:pt x="380295" y="3039721"/>
                  <a:pt x="380295" y="3039721"/>
                </a:cubicBezTo>
                <a:cubicBezTo>
                  <a:pt x="372704" y="3039721"/>
                  <a:pt x="365112" y="3032129"/>
                  <a:pt x="350615" y="3032129"/>
                </a:cubicBezTo>
                <a:cubicBezTo>
                  <a:pt x="193939" y="2979675"/>
                  <a:pt x="60046" y="2853374"/>
                  <a:pt x="7591" y="2696697"/>
                </a:cubicBezTo>
                <a:cubicBezTo>
                  <a:pt x="0" y="2674627"/>
                  <a:pt x="0" y="2659444"/>
                  <a:pt x="0" y="2637356"/>
                </a:cubicBezTo>
                <a:cubicBezTo>
                  <a:pt x="15183" y="2503463"/>
                  <a:pt x="37271" y="2361283"/>
                  <a:pt x="74543" y="2219790"/>
                </a:cubicBezTo>
                <a:cubicBezTo>
                  <a:pt x="82134" y="2197701"/>
                  <a:pt x="89726" y="2182518"/>
                  <a:pt x="104223" y="2167335"/>
                </a:cubicBezTo>
                <a:cubicBezTo>
                  <a:pt x="216037" y="2033442"/>
                  <a:pt x="380295" y="1958900"/>
                  <a:pt x="543868" y="1965805"/>
                </a:cubicBezTo>
                <a:cubicBezTo>
                  <a:pt x="551459" y="1965805"/>
                  <a:pt x="559051" y="1965805"/>
                  <a:pt x="573548" y="1965805"/>
                </a:cubicBezTo>
                <a:cubicBezTo>
                  <a:pt x="610819" y="1965805"/>
                  <a:pt x="730225" y="1958214"/>
                  <a:pt x="804758" y="1824321"/>
                </a:cubicBezTo>
                <a:cubicBezTo>
                  <a:pt x="804758" y="1824321"/>
                  <a:pt x="804758" y="1816729"/>
                  <a:pt x="812349" y="1816729"/>
                </a:cubicBezTo>
                <a:cubicBezTo>
                  <a:pt x="834438" y="1771867"/>
                  <a:pt x="864803" y="1720108"/>
                  <a:pt x="902075" y="1667654"/>
                </a:cubicBezTo>
                <a:cubicBezTo>
                  <a:pt x="902075" y="1667654"/>
                  <a:pt x="902075" y="1660062"/>
                  <a:pt x="909666" y="1660062"/>
                </a:cubicBezTo>
                <a:cubicBezTo>
                  <a:pt x="991800" y="1510987"/>
                  <a:pt x="924849" y="1399173"/>
                  <a:pt x="917258" y="1383990"/>
                </a:cubicBezTo>
                <a:cubicBezTo>
                  <a:pt x="909666" y="1376398"/>
                  <a:pt x="909666" y="1368807"/>
                  <a:pt x="902075" y="1361901"/>
                </a:cubicBezTo>
                <a:cubicBezTo>
                  <a:pt x="812349" y="1212826"/>
                  <a:pt x="790261" y="1034060"/>
                  <a:pt x="857212" y="869802"/>
                </a:cubicBezTo>
                <a:cubicBezTo>
                  <a:pt x="864803" y="854619"/>
                  <a:pt x="872395" y="832530"/>
                  <a:pt x="886892" y="817347"/>
                </a:cubicBezTo>
                <a:cubicBezTo>
                  <a:pt x="983513" y="720726"/>
                  <a:pt x="1088422" y="631000"/>
                  <a:pt x="1200236" y="556458"/>
                </a:cubicBezTo>
                <a:cubicBezTo>
                  <a:pt x="1215419" y="541275"/>
                  <a:pt x="1237507" y="534369"/>
                  <a:pt x="1252690" y="534369"/>
                </a:cubicBezTo>
                <a:cubicBezTo>
                  <a:pt x="1423854" y="497098"/>
                  <a:pt x="1603305" y="549552"/>
                  <a:pt x="1729607" y="661366"/>
                </a:cubicBezTo>
                <a:cubicBezTo>
                  <a:pt x="1737198" y="668957"/>
                  <a:pt x="1744789" y="668957"/>
                  <a:pt x="1751695" y="676549"/>
                </a:cubicBezTo>
                <a:cubicBezTo>
                  <a:pt x="1751695" y="676549"/>
                  <a:pt x="1818646" y="735909"/>
                  <a:pt x="1915963" y="735909"/>
                </a:cubicBezTo>
                <a:cubicBezTo>
                  <a:pt x="1945643" y="735909"/>
                  <a:pt x="1982914" y="728317"/>
                  <a:pt x="2020176" y="720726"/>
                </a:cubicBezTo>
                <a:lnTo>
                  <a:pt x="2020176" y="720726"/>
                </a:lnTo>
                <a:cubicBezTo>
                  <a:pt x="2079536" y="698637"/>
                  <a:pt x="2139582" y="675863"/>
                  <a:pt x="2191341" y="661366"/>
                </a:cubicBezTo>
                <a:cubicBezTo>
                  <a:pt x="2348017" y="602006"/>
                  <a:pt x="2370096" y="467427"/>
                  <a:pt x="2370096" y="452930"/>
                </a:cubicBezTo>
                <a:cubicBezTo>
                  <a:pt x="2370096" y="445339"/>
                  <a:pt x="2370096" y="437748"/>
                  <a:pt x="2377688" y="430842"/>
                </a:cubicBezTo>
                <a:cubicBezTo>
                  <a:pt x="2399776" y="259678"/>
                  <a:pt x="2504685" y="103001"/>
                  <a:pt x="2660666" y="20876"/>
                </a:cubicBezTo>
                <a:cubicBezTo>
                  <a:pt x="2675849" y="13285"/>
                  <a:pt x="2697937" y="5694"/>
                  <a:pt x="2713120" y="5694"/>
                </a:cubicBezTo>
                <a:cubicBezTo>
                  <a:pt x="2862196" y="-1898"/>
                  <a:pt x="2966418" y="-1898"/>
                  <a:pt x="3115494" y="5694"/>
                </a:cubicBezTo>
                <a:cubicBezTo>
                  <a:pt x="3137583" y="5694"/>
                  <a:pt x="3152766" y="13285"/>
                  <a:pt x="3167948" y="20876"/>
                </a:cubicBezTo>
                <a:cubicBezTo>
                  <a:pt x="3324616" y="103010"/>
                  <a:pt x="3428838" y="252086"/>
                  <a:pt x="3450927" y="423251"/>
                </a:cubicBezTo>
                <a:cubicBezTo>
                  <a:pt x="3450927" y="430842"/>
                  <a:pt x="3458518" y="438433"/>
                  <a:pt x="3458518" y="452930"/>
                </a:cubicBezTo>
                <a:cubicBezTo>
                  <a:pt x="3458518" y="468113"/>
                  <a:pt x="3480607" y="594415"/>
                  <a:pt x="3637274" y="661366"/>
                </a:cubicBezTo>
                <a:lnTo>
                  <a:pt x="3637274" y="661366"/>
                </a:lnTo>
                <a:cubicBezTo>
                  <a:pt x="3696633" y="676549"/>
                  <a:pt x="3756679" y="698637"/>
                  <a:pt x="3808438" y="720726"/>
                </a:cubicBezTo>
                <a:lnTo>
                  <a:pt x="3808438" y="720726"/>
                </a:lnTo>
                <a:cubicBezTo>
                  <a:pt x="3845709" y="735909"/>
                  <a:pt x="3882981" y="742814"/>
                  <a:pt x="3912651" y="742814"/>
                </a:cubicBezTo>
                <a:cubicBezTo>
                  <a:pt x="4016864" y="742814"/>
                  <a:pt x="4076919" y="683455"/>
                  <a:pt x="4076919" y="683455"/>
                </a:cubicBezTo>
                <a:cubicBezTo>
                  <a:pt x="4084511" y="675863"/>
                  <a:pt x="4092102" y="668272"/>
                  <a:pt x="4099008" y="668272"/>
                </a:cubicBezTo>
                <a:cubicBezTo>
                  <a:pt x="4226005" y="556458"/>
                  <a:pt x="4404760" y="504003"/>
                  <a:pt x="4575924" y="541275"/>
                </a:cubicBezTo>
                <a:cubicBezTo>
                  <a:pt x="4598013" y="548866"/>
                  <a:pt x="4613196" y="556458"/>
                  <a:pt x="4628379" y="563363"/>
                </a:cubicBezTo>
                <a:cubicBezTo>
                  <a:pt x="4740193" y="645497"/>
                  <a:pt x="4844406" y="734528"/>
                  <a:pt x="4941722" y="824253"/>
                </a:cubicBezTo>
                <a:cubicBezTo>
                  <a:pt x="4956905" y="839436"/>
                  <a:pt x="4963811" y="853933"/>
                  <a:pt x="4971403" y="876707"/>
                </a:cubicBezTo>
                <a:cubicBezTo>
                  <a:pt x="5030762" y="1040975"/>
                  <a:pt x="5016266" y="1219731"/>
                  <a:pt x="4926540" y="1368807"/>
                </a:cubicBezTo>
                <a:cubicBezTo>
                  <a:pt x="4926540" y="1376398"/>
                  <a:pt x="4918948" y="1383990"/>
                  <a:pt x="4911357" y="1390895"/>
                </a:cubicBezTo>
                <a:cubicBezTo>
                  <a:pt x="4903765" y="1397801"/>
                  <a:pt x="4836814" y="1517892"/>
                  <a:pt x="4918948" y="1666968"/>
                </a:cubicBezTo>
                <a:cubicBezTo>
                  <a:pt x="4918948" y="1666968"/>
                  <a:pt x="4918948" y="1674559"/>
                  <a:pt x="4926540" y="1674559"/>
                </a:cubicBezTo>
                <a:cubicBezTo>
                  <a:pt x="4956220" y="1727014"/>
                  <a:pt x="4985899" y="1771181"/>
                  <a:pt x="5016266" y="1823635"/>
                </a:cubicBezTo>
                <a:cubicBezTo>
                  <a:pt x="5016266" y="1823635"/>
                  <a:pt x="5016266" y="1831227"/>
                  <a:pt x="5023857" y="1831227"/>
                </a:cubicBezTo>
                <a:cubicBezTo>
                  <a:pt x="5098400" y="1958223"/>
                  <a:pt x="5217795" y="1972711"/>
                  <a:pt x="5255067" y="1972711"/>
                </a:cubicBezTo>
                <a:cubicBezTo>
                  <a:pt x="5262658" y="1972711"/>
                  <a:pt x="5277155" y="1972711"/>
                  <a:pt x="5284746" y="1972711"/>
                </a:cubicBezTo>
                <a:cubicBezTo>
                  <a:pt x="5449015" y="1965120"/>
                  <a:pt x="5620179" y="2039662"/>
                  <a:pt x="5724392" y="2174241"/>
                </a:cubicBezTo>
                <a:cubicBezTo>
                  <a:pt x="5739575" y="2189424"/>
                  <a:pt x="5746480" y="2211512"/>
                  <a:pt x="5754072" y="2226695"/>
                </a:cubicBezTo>
                <a:cubicBezTo>
                  <a:pt x="5791343" y="2360588"/>
                  <a:pt x="5813431" y="2502768"/>
                  <a:pt x="5828614" y="2644262"/>
                </a:cubicBezTo>
                <a:cubicBezTo>
                  <a:pt x="5828614" y="2666350"/>
                  <a:pt x="5828614" y="2681533"/>
                  <a:pt x="5821023" y="2703621"/>
                </a:cubicBezTo>
                <a:cubicBezTo>
                  <a:pt x="5761663" y="2867890"/>
                  <a:pt x="5634676" y="2986600"/>
                  <a:pt x="5477999" y="3039054"/>
                </a:cubicBezTo>
                <a:cubicBezTo>
                  <a:pt x="5470408" y="3046645"/>
                  <a:pt x="5462816" y="3046645"/>
                  <a:pt x="5448319" y="3046645"/>
                </a:cubicBezTo>
                <a:cubicBezTo>
                  <a:pt x="5433137" y="3046645"/>
                  <a:pt x="5306835" y="3091508"/>
                  <a:pt x="5277155" y="3262672"/>
                </a:cubicBezTo>
                <a:lnTo>
                  <a:pt x="5277155" y="3270263"/>
                </a:lnTo>
                <a:cubicBezTo>
                  <a:pt x="5269563" y="3329624"/>
                  <a:pt x="5261972" y="3389669"/>
                  <a:pt x="5247475" y="3441428"/>
                </a:cubicBezTo>
                <a:lnTo>
                  <a:pt x="5247475" y="3449019"/>
                </a:lnTo>
                <a:cubicBezTo>
                  <a:pt x="5225387" y="3598095"/>
                  <a:pt x="5337201" y="3680229"/>
                  <a:pt x="5337201" y="3680229"/>
                </a:cubicBezTo>
                <a:cubicBezTo>
                  <a:pt x="5344792" y="3687821"/>
                  <a:pt x="5352383" y="3695412"/>
                  <a:pt x="5359289" y="3702318"/>
                </a:cubicBezTo>
                <a:cubicBezTo>
                  <a:pt x="5486286" y="3806531"/>
                  <a:pt x="5567725" y="3963207"/>
                  <a:pt x="5567725" y="4127475"/>
                </a:cubicBezTo>
                <a:cubicBezTo>
                  <a:pt x="5567725" y="4149564"/>
                  <a:pt x="5560134" y="4172338"/>
                  <a:pt x="5552542" y="4186835"/>
                </a:cubicBezTo>
                <a:cubicBezTo>
                  <a:pt x="5493182" y="4313832"/>
                  <a:pt x="5418649" y="4447725"/>
                  <a:pt x="5328923" y="4567131"/>
                </a:cubicBezTo>
                <a:cubicBezTo>
                  <a:pt x="5313740" y="4582313"/>
                  <a:pt x="5299244" y="4596811"/>
                  <a:pt x="5284061" y="4611993"/>
                </a:cubicBezTo>
                <a:cubicBezTo>
                  <a:pt x="5201926" y="4656856"/>
                  <a:pt x="5112896" y="4678944"/>
                  <a:pt x="5015580" y="4678944"/>
                </a:cubicBezTo>
                <a:lnTo>
                  <a:pt x="5015580" y="4678944"/>
                </a:lnTo>
                <a:cubicBezTo>
                  <a:pt x="4948628" y="4678944"/>
                  <a:pt x="4874095" y="4663762"/>
                  <a:pt x="4814049" y="4641673"/>
                </a:cubicBezTo>
                <a:cubicBezTo>
                  <a:pt x="4806458" y="4641673"/>
                  <a:pt x="4798867" y="4634082"/>
                  <a:pt x="4784370" y="4634082"/>
                </a:cubicBezTo>
                <a:lnTo>
                  <a:pt x="4784370" y="4634082"/>
                </a:lnTo>
                <a:cubicBezTo>
                  <a:pt x="4784370" y="4634082"/>
                  <a:pt x="4747098" y="4618899"/>
                  <a:pt x="4694644" y="4618899"/>
                </a:cubicBezTo>
                <a:cubicBezTo>
                  <a:pt x="4627693" y="4618899"/>
                  <a:pt x="4567647" y="4640988"/>
                  <a:pt x="4515889" y="4685850"/>
                </a:cubicBezTo>
                <a:cubicBezTo>
                  <a:pt x="4515889" y="4685850"/>
                  <a:pt x="4515889" y="4685850"/>
                  <a:pt x="4508297" y="4685850"/>
                </a:cubicBezTo>
                <a:cubicBezTo>
                  <a:pt x="4471026" y="4723121"/>
                  <a:pt x="4426163" y="4760393"/>
                  <a:pt x="4374404" y="4797664"/>
                </a:cubicBezTo>
                <a:cubicBezTo>
                  <a:pt x="4374404" y="4797664"/>
                  <a:pt x="4366813" y="4797664"/>
                  <a:pt x="4366813" y="4805256"/>
                </a:cubicBezTo>
                <a:cubicBezTo>
                  <a:pt x="4254999" y="4901877"/>
                  <a:pt x="4254999" y="5006786"/>
                  <a:pt x="4262600" y="5050962"/>
                </a:cubicBezTo>
                <a:cubicBezTo>
                  <a:pt x="4270191" y="5066145"/>
                  <a:pt x="4270191" y="5080643"/>
                  <a:pt x="4270191" y="5095825"/>
                </a:cubicBezTo>
                <a:lnTo>
                  <a:pt x="4270191" y="5095825"/>
                </a:lnTo>
                <a:cubicBezTo>
                  <a:pt x="4299871" y="5252493"/>
                  <a:pt x="4262600" y="5416075"/>
                  <a:pt x="4158377" y="5535471"/>
                </a:cubicBezTo>
                <a:cubicBezTo>
                  <a:pt x="4143194" y="5550653"/>
                  <a:pt x="4128697" y="5565150"/>
                  <a:pt x="4105923" y="5572742"/>
                </a:cubicBezTo>
                <a:cubicBezTo>
                  <a:pt x="3972030" y="5632102"/>
                  <a:pt x="3822945" y="5684556"/>
                  <a:pt x="3680765" y="5729409"/>
                </a:cubicBezTo>
                <a:cubicBezTo>
                  <a:pt x="3690414" y="5745259"/>
                  <a:pt x="3675926" y="5745259"/>
                  <a:pt x="3668335" y="5745259"/>
                </a:cubicBezTo>
                <a:close/>
                <a:moveTo>
                  <a:pt x="1849698" y="5349781"/>
                </a:moveTo>
                <a:cubicBezTo>
                  <a:pt x="1953911" y="5394643"/>
                  <a:pt x="2058133" y="5431915"/>
                  <a:pt x="2163042" y="5461595"/>
                </a:cubicBezTo>
                <a:cubicBezTo>
                  <a:pt x="2237585" y="5439506"/>
                  <a:pt x="2296935" y="5387052"/>
                  <a:pt x="2327310" y="5320111"/>
                </a:cubicBezTo>
                <a:cubicBezTo>
                  <a:pt x="2334902" y="5312519"/>
                  <a:pt x="2334902" y="5304928"/>
                  <a:pt x="2342493" y="5290430"/>
                </a:cubicBezTo>
                <a:cubicBezTo>
                  <a:pt x="2401853" y="5186218"/>
                  <a:pt x="2550928" y="5037132"/>
                  <a:pt x="2804913" y="5029541"/>
                </a:cubicBezTo>
                <a:cubicBezTo>
                  <a:pt x="2812504" y="5029541"/>
                  <a:pt x="2812504" y="5029541"/>
                  <a:pt x="2812504" y="5029541"/>
                </a:cubicBezTo>
                <a:lnTo>
                  <a:pt x="2820095" y="5029541"/>
                </a:lnTo>
                <a:cubicBezTo>
                  <a:pt x="2879455" y="5029541"/>
                  <a:pt x="2931910" y="5029541"/>
                  <a:pt x="2991260" y="5029541"/>
                </a:cubicBezTo>
                <a:lnTo>
                  <a:pt x="2998851" y="5029541"/>
                </a:lnTo>
                <a:lnTo>
                  <a:pt x="3006442" y="5029541"/>
                </a:lnTo>
                <a:cubicBezTo>
                  <a:pt x="3252150" y="5037132"/>
                  <a:pt x="3408817" y="5186218"/>
                  <a:pt x="3468862" y="5290430"/>
                </a:cubicBezTo>
                <a:cubicBezTo>
                  <a:pt x="3476454" y="5298022"/>
                  <a:pt x="3484045" y="5305613"/>
                  <a:pt x="3484045" y="5320111"/>
                </a:cubicBezTo>
                <a:cubicBezTo>
                  <a:pt x="3513725" y="5387062"/>
                  <a:pt x="3573771" y="5439516"/>
                  <a:pt x="3648313" y="5461595"/>
                </a:cubicBezTo>
                <a:cubicBezTo>
                  <a:pt x="3752526" y="5431915"/>
                  <a:pt x="3864340" y="5394643"/>
                  <a:pt x="3961657" y="5349781"/>
                </a:cubicBezTo>
                <a:cubicBezTo>
                  <a:pt x="3998928" y="5282830"/>
                  <a:pt x="4014111" y="5208296"/>
                  <a:pt x="3991337" y="5133754"/>
                </a:cubicBezTo>
                <a:cubicBezTo>
                  <a:pt x="3991337" y="5126163"/>
                  <a:pt x="3983746" y="5111665"/>
                  <a:pt x="3983746" y="5104074"/>
                </a:cubicBezTo>
                <a:cubicBezTo>
                  <a:pt x="3961657" y="4984668"/>
                  <a:pt x="3983746" y="4776233"/>
                  <a:pt x="4170093" y="4604383"/>
                </a:cubicBezTo>
                <a:lnTo>
                  <a:pt x="4177684" y="4596791"/>
                </a:lnTo>
                <a:lnTo>
                  <a:pt x="4185275" y="4589200"/>
                </a:lnTo>
                <a:cubicBezTo>
                  <a:pt x="4237730" y="4551929"/>
                  <a:pt x="4275001" y="4514657"/>
                  <a:pt x="4319169" y="4477386"/>
                </a:cubicBezTo>
                <a:lnTo>
                  <a:pt x="4326760" y="4469794"/>
                </a:lnTo>
                <a:cubicBezTo>
                  <a:pt x="4326760" y="4469794"/>
                  <a:pt x="4334351" y="4469794"/>
                  <a:pt x="4334351" y="4462203"/>
                </a:cubicBezTo>
                <a:cubicBezTo>
                  <a:pt x="4438564" y="4380069"/>
                  <a:pt x="4557970" y="4335206"/>
                  <a:pt x="4684967" y="4335206"/>
                </a:cubicBezTo>
                <a:cubicBezTo>
                  <a:pt x="4759509" y="4335206"/>
                  <a:pt x="4818860" y="4350389"/>
                  <a:pt x="4856131" y="4364886"/>
                </a:cubicBezTo>
                <a:cubicBezTo>
                  <a:pt x="4863723" y="4364886"/>
                  <a:pt x="4878219" y="4372478"/>
                  <a:pt x="4885811" y="4372478"/>
                </a:cubicBezTo>
                <a:cubicBezTo>
                  <a:pt x="4923082" y="4387661"/>
                  <a:pt x="4960353" y="4394566"/>
                  <a:pt x="4997625" y="4394566"/>
                </a:cubicBezTo>
                <a:lnTo>
                  <a:pt x="4997625" y="4394566"/>
                </a:lnTo>
                <a:cubicBezTo>
                  <a:pt x="5034896" y="4394566"/>
                  <a:pt x="5072167" y="4386975"/>
                  <a:pt x="5101848" y="4372478"/>
                </a:cubicBezTo>
                <a:cubicBezTo>
                  <a:pt x="5161207" y="4282752"/>
                  <a:pt x="5221253" y="4186131"/>
                  <a:pt x="5266115" y="4089499"/>
                </a:cubicBezTo>
                <a:cubicBezTo>
                  <a:pt x="5258524" y="4014957"/>
                  <a:pt x="5213662" y="3940423"/>
                  <a:pt x="5154301" y="3895561"/>
                </a:cubicBezTo>
                <a:cubicBezTo>
                  <a:pt x="5146710" y="3887969"/>
                  <a:pt x="5139119" y="3880378"/>
                  <a:pt x="5132213" y="3873472"/>
                </a:cubicBezTo>
                <a:cubicBezTo>
                  <a:pt x="5035592" y="3791338"/>
                  <a:pt x="4916186" y="3620174"/>
                  <a:pt x="4953457" y="3373781"/>
                </a:cubicBezTo>
                <a:lnTo>
                  <a:pt x="4953457" y="3366190"/>
                </a:lnTo>
                <a:lnTo>
                  <a:pt x="4953457" y="3358599"/>
                </a:lnTo>
                <a:cubicBezTo>
                  <a:pt x="4968641" y="3306144"/>
                  <a:pt x="4975546" y="3246784"/>
                  <a:pt x="4983137" y="3187434"/>
                </a:cubicBezTo>
                <a:cubicBezTo>
                  <a:pt x="4983137" y="3179843"/>
                  <a:pt x="4983137" y="3179843"/>
                  <a:pt x="4983137" y="3172251"/>
                </a:cubicBezTo>
                <a:lnTo>
                  <a:pt x="4983137" y="3164660"/>
                </a:lnTo>
                <a:cubicBezTo>
                  <a:pt x="5035592" y="2918953"/>
                  <a:pt x="5206756" y="2799548"/>
                  <a:pt x="5318570" y="2754694"/>
                </a:cubicBezTo>
                <a:cubicBezTo>
                  <a:pt x="5326161" y="2747103"/>
                  <a:pt x="5333753" y="2747103"/>
                  <a:pt x="5348249" y="2739512"/>
                </a:cubicBezTo>
                <a:cubicBezTo>
                  <a:pt x="5422793" y="2717423"/>
                  <a:pt x="5489734" y="2664969"/>
                  <a:pt x="5527005" y="2590436"/>
                </a:cubicBezTo>
                <a:cubicBezTo>
                  <a:pt x="5511823" y="2486223"/>
                  <a:pt x="5497325" y="2382000"/>
                  <a:pt x="5474551" y="2284683"/>
                </a:cubicBezTo>
                <a:cubicBezTo>
                  <a:pt x="5415191" y="2225324"/>
                  <a:pt x="5340658" y="2194958"/>
                  <a:pt x="5258524" y="2202549"/>
                </a:cubicBezTo>
                <a:cubicBezTo>
                  <a:pt x="5243341" y="2202549"/>
                  <a:pt x="5236436" y="2202549"/>
                  <a:pt x="5221253" y="2202549"/>
                </a:cubicBezTo>
                <a:cubicBezTo>
                  <a:pt x="5139119" y="2202549"/>
                  <a:pt x="4915500" y="2172869"/>
                  <a:pt x="4766424" y="1934068"/>
                </a:cubicBezTo>
                <a:lnTo>
                  <a:pt x="4758833" y="1926477"/>
                </a:lnTo>
                <a:cubicBezTo>
                  <a:pt x="4729153" y="1867117"/>
                  <a:pt x="4699473" y="1822254"/>
                  <a:pt x="4669108" y="1769800"/>
                </a:cubicBezTo>
                <a:lnTo>
                  <a:pt x="4661516" y="1762208"/>
                </a:lnTo>
                <a:cubicBezTo>
                  <a:pt x="4661516" y="1762208"/>
                  <a:pt x="4661516" y="1754617"/>
                  <a:pt x="4653925" y="1754617"/>
                </a:cubicBezTo>
                <a:cubicBezTo>
                  <a:pt x="4534519" y="1530999"/>
                  <a:pt x="4586973" y="1329459"/>
                  <a:pt x="4646333" y="1225246"/>
                </a:cubicBezTo>
                <a:cubicBezTo>
                  <a:pt x="4653925" y="1217655"/>
                  <a:pt x="4653925" y="1210063"/>
                  <a:pt x="4661516" y="1195566"/>
                </a:cubicBezTo>
                <a:cubicBezTo>
                  <a:pt x="4706379" y="1128615"/>
                  <a:pt x="4720876" y="1046490"/>
                  <a:pt x="4698788" y="964356"/>
                </a:cubicBezTo>
                <a:cubicBezTo>
                  <a:pt x="4624245" y="897405"/>
                  <a:pt x="4549712" y="830463"/>
                  <a:pt x="4467578" y="770418"/>
                </a:cubicBezTo>
                <a:cubicBezTo>
                  <a:pt x="4385444" y="762826"/>
                  <a:pt x="4303309" y="792506"/>
                  <a:pt x="4243959" y="844960"/>
                </a:cubicBezTo>
                <a:cubicBezTo>
                  <a:pt x="4236368" y="852552"/>
                  <a:pt x="4228776" y="860143"/>
                  <a:pt x="4214279" y="867049"/>
                </a:cubicBezTo>
                <a:cubicBezTo>
                  <a:pt x="4206688" y="919503"/>
                  <a:pt x="4094874" y="994046"/>
                  <a:pt x="3923709" y="994046"/>
                </a:cubicBezTo>
                <a:cubicBezTo>
                  <a:pt x="3864350" y="994046"/>
                  <a:pt x="3796713" y="986454"/>
                  <a:pt x="3737362" y="964366"/>
                </a:cubicBezTo>
                <a:lnTo>
                  <a:pt x="3729771" y="964366"/>
                </a:lnTo>
                <a:lnTo>
                  <a:pt x="3722180" y="964366"/>
                </a:lnTo>
                <a:cubicBezTo>
                  <a:pt x="3669726" y="942277"/>
                  <a:pt x="3610366" y="919503"/>
                  <a:pt x="3557911" y="905006"/>
                </a:cubicBezTo>
                <a:lnTo>
                  <a:pt x="3550320" y="905006"/>
                </a:lnTo>
                <a:cubicBezTo>
                  <a:pt x="3550320" y="905006"/>
                  <a:pt x="3550320" y="905006"/>
                  <a:pt x="3542729" y="905006"/>
                </a:cubicBezTo>
                <a:cubicBezTo>
                  <a:pt x="3311519" y="815280"/>
                  <a:pt x="3214888" y="622028"/>
                  <a:pt x="3192113" y="502632"/>
                </a:cubicBezTo>
                <a:cubicBezTo>
                  <a:pt x="3192113" y="495040"/>
                  <a:pt x="3184522" y="480543"/>
                  <a:pt x="3184522" y="472952"/>
                </a:cubicBezTo>
                <a:cubicBezTo>
                  <a:pt x="3176931" y="390818"/>
                  <a:pt x="3132068" y="316285"/>
                  <a:pt x="3065117" y="271422"/>
                </a:cubicBezTo>
                <a:cubicBezTo>
                  <a:pt x="2953303" y="263831"/>
                  <a:pt x="2878769" y="263831"/>
                  <a:pt x="2766955" y="271422"/>
                </a:cubicBezTo>
                <a:cubicBezTo>
                  <a:pt x="2700004" y="316285"/>
                  <a:pt x="2655142" y="390827"/>
                  <a:pt x="2647550" y="472952"/>
                </a:cubicBezTo>
                <a:cubicBezTo>
                  <a:pt x="2647550" y="480543"/>
                  <a:pt x="2647550" y="495040"/>
                  <a:pt x="2639959" y="502632"/>
                </a:cubicBezTo>
                <a:cubicBezTo>
                  <a:pt x="2617870" y="622037"/>
                  <a:pt x="2528145" y="815976"/>
                  <a:pt x="2289343" y="905006"/>
                </a:cubicBezTo>
                <a:cubicBezTo>
                  <a:pt x="2289343" y="905006"/>
                  <a:pt x="2289343" y="905006"/>
                  <a:pt x="2281752" y="905006"/>
                </a:cubicBezTo>
                <a:lnTo>
                  <a:pt x="2274161" y="905006"/>
                </a:lnTo>
                <a:cubicBezTo>
                  <a:pt x="2221706" y="920189"/>
                  <a:pt x="2162347" y="942277"/>
                  <a:pt x="2109892" y="964366"/>
                </a:cubicBezTo>
                <a:lnTo>
                  <a:pt x="2102301" y="964366"/>
                </a:lnTo>
                <a:lnTo>
                  <a:pt x="2094710" y="964366"/>
                </a:lnTo>
                <a:cubicBezTo>
                  <a:pt x="2035350" y="986454"/>
                  <a:pt x="1975304" y="994046"/>
                  <a:pt x="1908362" y="994046"/>
                </a:cubicBezTo>
                <a:cubicBezTo>
                  <a:pt x="1737198" y="994046"/>
                  <a:pt x="1625384" y="919503"/>
                  <a:pt x="1572930" y="874640"/>
                </a:cubicBezTo>
                <a:cubicBezTo>
                  <a:pt x="1565339" y="867049"/>
                  <a:pt x="1557747" y="859457"/>
                  <a:pt x="1543250" y="852552"/>
                </a:cubicBezTo>
                <a:cubicBezTo>
                  <a:pt x="1483890" y="793192"/>
                  <a:pt x="1401766" y="762826"/>
                  <a:pt x="1319632" y="778009"/>
                </a:cubicBezTo>
                <a:cubicBezTo>
                  <a:pt x="1237498" y="837369"/>
                  <a:pt x="1162955" y="905006"/>
                  <a:pt x="1088422" y="971948"/>
                </a:cubicBezTo>
                <a:cubicBezTo>
                  <a:pt x="1066333" y="1054082"/>
                  <a:pt x="1080830" y="1136216"/>
                  <a:pt x="1125693" y="1203158"/>
                </a:cubicBezTo>
                <a:cubicBezTo>
                  <a:pt x="1133285" y="1210749"/>
                  <a:pt x="1133285" y="1218340"/>
                  <a:pt x="1140876" y="1232838"/>
                </a:cubicBezTo>
                <a:cubicBezTo>
                  <a:pt x="1200236" y="1337060"/>
                  <a:pt x="1252690" y="1546181"/>
                  <a:pt x="1133285" y="1762208"/>
                </a:cubicBezTo>
                <a:lnTo>
                  <a:pt x="1133285" y="1769800"/>
                </a:lnTo>
                <a:lnTo>
                  <a:pt x="1125693" y="1777391"/>
                </a:lnTo>
                <a:cubicBezTo>
                  <a:pt x="1096013" y="1829845"/>
                  <a:pt x="1066333" y="1874013"/>
                  <a:pt x="1035968" y="1926467"/>
                </a:cubicBezTo>
                <a:cubicBezTo>
                  <a:pt x="1035968" y="1934059"/>
                  <a:pt x="1028376" y="1934059"/>
                  <a:pt x="1028376" y="1941650"/>
                </a:cubicBezTo>
                <a:cubicBezTo>
                  <a:pt x="879300" y="2180451"/>
                  <a:pt x="655672" y="2210131"/>
                  <a:pt x="573548" y="2210131"/>
                </a:cubicBezTo>
                <a:cubicBezTo>
                  <a:pt x="565956" y="2210131"/>
                  <a:pt x="551459" y="2210131"/>
                  <a:pt x="543868" y="2210131"/>
                </a:cubicBezTo>
                <a:cubicBezTo>
                  <a:pt x="461734" y="2202540"/>
                  <a:pt x="387191" y="2232220"/>
                  <a:pt x="327841" y="2292265"/>
                </a:cubicBezTo>
                <a:cubicBezTo>
                  <a:pt x="305753" y="2396488"/>
                  <a:pt x="282978" y="2500701"/>
                  <a:pt x="275387" y="2598018"/>
                </a:cubicBezTo>
                <a:cubicBezTo>
                  <a:pt x="312658" y="2672560"/>
                  <a:pt x="372008" y="2725015"/>
                  <a:pt x="454142" y="2747093"/>
                </a:cubicBezTo>
                <a:cubicBezTo>
                  <a:pt x="461734" y="2747093"/>
                  <a:pt x="476231" y="2754685"/>
                  <a:pt x="483822" y="2762276"/>
                </a:cubicBezTo>
                <a:cubicBezTo>
                  <a:pt x="595636" y="2807139"/>
                  <a:pt x="766801" y="2926544"/>
                  <a:pt x="819255" y="3172242"/>
                </a:cubicBezTo>
                <a:lnTo>
                  <a:pt x="819255" y="3179833"/>
                </a:lnTo>
                <a:cubicBezTo>
                  <a:pt x="819255" y="3187425"/>
                  <a:pt x="819255" y="3187425"/>
                  <a:pt x="819255" y="3195016"/>
                </a:cubicBezTo>
                <a:cubicBezTo>
                  <a:pt x="826846" y="3254376"/>
                  <a:pt x="834438" y="3306830"/>
                  <a:pt x="848935" y="3366180"/>
                </a:cubicBezTo>
                <a:lnTo>
                  <a:pt x="848935" y="3373772"/>
                </a:lnTo>
                <a:lnTo>
                  <a:pt x="848935" y="3381363"/>
                </a:lnTo>
                <a:cubicBezTo>
                  <a:pt x="886206" y="3627070"/>
                  <a:pt x="766801" y="3798930"/>
                  <a:pt x="670179" y="3881054"/>
                </a:cubicBezTo>
                <a:cubicBezTo>
                  <a:pt x="662588" y="3888646"/>
                  <a:pt x="654996" y="3896237"/>
                  <a:pt x="648091" y="3903143"/>
                </a:cubicBezTo>
                <a:cubicBezTo>
                  <a:pt x="581139" y="3948006"/>
                  <a:pt x="543878" y="4022548"/>
                  <a:pt x="536277" y="4097081"/>
                </a:cubicBezTo>
                <a:cubicBezTo>
                  <a:pt x="588731" y="4193703"/>
                  <a:pt x="640490" y="4291020"/>
                  <a:pt x="700545" y="4380060"/>
                </a:cubicBezTo>
                <a:cubicBezTo>
                  <a:pt x="767496" y="4409739"/>
                  <a:pt x="849620" y="4409739"/>
                  <a:pt x="924163" y="4372468"/>
                </a:cubicBezTo>
                <a:cubicBezTo>
                  <a:pt x="931755" y="4364877"/>
                  <a:pt x="946252" y="4364877"/>
                  <a:pt x="953843" y="4364877"/>
                </a:cubicBezTo>
                <a:cubicBezTo>
                  <a:pt x="991114" y="4349694"/>
                  <a:pt x="1050465" y="4335197"/>
                  <a:pt x="1125007" y="4335197"/>
                </a:cubicBezTo>
                <a:cubicBezTo>
                  <a:pt x="1252004" y="4335197"/>
                  <a:pt x="1370714" y="4380060"/>
                  <a:pt x="1475623" y="4462194"/>
                </a:cubicBezTo>
                <a:cubicBezTo>
                  <a:pt x="1475623" y="4462194"/>
                  <a:pt x="1475623" y="4462194"/>
                  <a:pt x="1483214" y="4462194"/>
                </a:cubicBezTo>
                <a:cubicBezTo>
                  <a:pt x="1490805" y="4462194"/>
                  <a:pt x="1490805" y="4469785"/>
                  <a:pt x="1498397" y="4469785"/>
                </a:cubicBezTo>
                <a:cubicBezTo>
                  <a:pt x="1535668" y="4507056"/>
                  <a:pt x="1580531" y="4544328"/>
                  <a:pt x="1632290" y="4581599"/>
                </a:cubicBezTo>
                <a:lnTo>
                  <a:pt x="1639881" y="4589190"/>
                </a:lnTo>
                <a:lnTo>
                  <a:pt x="1647473" y="4596782"/>
                </a:lnTo>
                <a:cubicBezTo>
                  <a:pt x="1833820" y="4761050"/>
                  <a:pt x="1855908" y="4977077"/>
                  <a:pt x="1833820" y="5096473"/>
                </a:cubicBezTo>
                <a:cubicBezTo>
                  <a:pt x="1833820" y="5104064"/>
                  <a:pt x="1833820" y="5118561"/>
                  <a:pt x="1826228" y="5126153"/>
                </a:cubicBezTo>
                <a:cubicBezTo>
                  <a:pt x="1797244" y="5208296"/>
                  <a:pt x="1812427" y="5282830"/>
                  <a:pt x="1849698" y="5349781"/>
                </a:cubicBezTo>
                <a:close/>
                <a:moveTo>
                  <a:pt x="2915336" y="4366267"/>
                </a:moveTo>
                <a:cubicBezTo>
                  <a:pt x="2110578" y="4366267"/>
                  <a:pt x="1461811" y="3710595"/>
                  <a:pt x="1461811" y="2912733"/>
                </a:cubicBezTo>
                <a:cubicBezTo>
                  <a:pt x="1461811" y="2114872"/>
                  <a:pt x="2110588" y="1451608"/>
                  <a:pt x="2915336" y="1451608"/>
                </a:cubicBezTo>
                <a:cubicBezTo>
                  <a:pt x="3720084" y="1451608"/>
                  <a:pt x="4368861" y="2107280"/>
                  <a:pt x="4368861" y="2905132"/>
                </a:cubicBezTo>
                <a:cubicBezTo>
                  <a:pt x="4368861" y="3702984"/>
                  <a:pt x="3720094" y="4366267"/>
                  <a:pt x="2915336" y="4366267"/>
                </a:cubicBezTo>
                <a:close/>
                <a:moveTo>
                  <a:pt x="2915336" y="1727004"/>
                </a:moveTo>
                <a:cubicBezTo>
                  <a:pt x="2266560" y="1727004"/>
                  <a:pt x="1730293" y="2256375"/>
                  <a:pt x="1730293" y="2912047"/>
                </a:cubicBezTo>
                <a:cubicBezTo>
                  <a:pt x="1730293" y="3567720"/>
                  <a:pt x="2266569" y="4090195"/>
                  <a:pt x="2915336" y="4090195"/>
                </a:cubicBezTo>
                <a:cubicBezTo>
                  <a:pt x="3564103" y="4090195"/>
                  <a:pt x="4100379" y="3560824"/>
                  <a:pt x="4100379" y="2905151"/>
                </a:cubicBezTo>
                <a:cubicBezTo>
                  <a:pt x="4100379" y="2249479"/>
                  <a:pt x="3564112" y="1727004"/>
                  <a:pt x="2915336" y="172700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>
              <a:latin typeface="Montserrat" pitchFamily="2" charset="77"/>
            </a:endParaRPr>
          </a:p>
        </p:txBody>
      </p:sp>
      <p:sp>
        <p:nvSpPr>
          <p:cNvPr id="45" name="Forma libre 346">
            <a:extLst>
              <a:ext uri="{FF2B5EF4-FFF2-40B4-BE49-F238E27FC236}">
                <a16:creationId xmlns:a16="http://schemas.microsoft.com/office/drawing/2014/main" id="{8A17FF50-259E-5535-FCCA-E9ECD35D64AD}"/>
              </a:ext>
            </a:extLst>
          </p:cNvPr>
          <p:cNvSpPr/>
          <p:nvPr/>
        </p:nvSpPr>
        <p:spPr>
          <a:xfrm>
            <a:off x="4550344" y="4441130"/>
            <a:ext cx="301831" cy="299858"/>
          </a:xfrm>
          <a:custGeom>
            <a:avLst/>
            <a:gdLst>
              <a:gd name="connsiteX0" fmla="*/ 5543474 w 5829300"/>
              <a:gd name="connsiteY0" fmla="*/ 3893668 h 5791200"/>
              <a:gd name="connsiteX1" fmla="*/ 5734250 w 5829300"/>
              <a:gd name="connsiteY1" fmla="*/ 2867120 h 5791200"/>
              <a:gd name="connsiteX2" fmla="*/ 2867130 w 5829300"/>
              <a:gd name="connsiteY2" fmla="*/ 0 h 5791200"/>
              <a:gd name="connsiteX3" fmla="*/ 0 w 5829300"/>
              <a:gd name="connsiteY3" fmla="*/ 2867120 h 5791200"/>
              <a:gd name="connsiteX4" fmla="*/ 1004821 w 5829300"/>
              <a:gd name="connsiteY4" fmla="*/ 5045126 h 5791200"/>
              <a:gd name="connsiteX5" fmla="*/ 1034015 w 5829300"/>
              <a:gd name="connsiteY5" fmla="*/ 5066852 h 5791200"/>
              <a:gd name="connsiteX6" fmla="*/ 2867130 w 5829300"/>
              <a:gd name="connsiteY6" fmla="*/ 5734241 h 5791200"/>
              <a:gd name="connsiteX7" fmla="*/ 3952066 w 5829300"/>
              <a:gd name="connsiteY7" fmla="*/ 5521738 h 5791200"/>
              <a:gd name="connsiteX8" fmla="*/ 4692777 w 5829300"/>
              <a:gd name="connsiteY8" fmla="*/ 5793315 h 5791200"/>
              <a:gd name="connsiteX9" fmla="*/ 5829300 w 5829300"/>
              <a:gd name="connsiteY9" fmla="*/ 4656782 h 5791200"/>
              <a:gd name="connsiteX10" fmla="*/ 5543474 w 5829300"/>
              <a:gd name="connsiteY10" fmla="*/ 3893668 h 5791200"/>
              <a:gd name="connsiteX11" fmla="*/ 264100 w 5829300"/>
              <a:gd name="connsiteY11" fmla="*/ 2867120 h 5791200"/>
              <a:gd name="connsiteX12" fmla="*/ 2867120 w 5829300"/>
              <a:gd name="connsiteY12" fmla="*/ 264100 h 5791200"/>
              <a:gd name="connsiteX13" fmla="*/ 5470141 w 5829300"/>
              <a:gd name="connsiteY13" fmla="*/ 2867120 h 5791200"/>
              <a:gd name="connsiteX14" fmla="*/ 5330962 w 5829300"/>
              <a:gd name="connsiteY14" fmla="*/ 3710350 h 5791200"/>
              <a:gd name="connsiteX15" fmla="*/ 5316026 w 5829300"/>
              <a:gd name="connsiteY15" fmla="*/ 3702882 h 5791200"/>
              <a:gd name="connsiteX16" fmla="*/ 5250170 w 5829300"/>
              <a:gd name="connsiteY16" fmla="*/ 3658753 h 5791200"/>
              <a:gd name="connsiteX17" fmla="*/ 5220976 w 5829300"/>
              <a:gd name="connsiteY17" fmla="*/ 3643817 h 5791200"/>
              <a:gd name="connsiteX18" fmla="*/ 5162589 w 5829300"/>
              <a:gd name="connsiteY18" fmla="*/ 3614623 h 5791200"/>
              <a:gd name="connsiteX19" fmla="*/ 5133394 w 5829300"/>
              <a:gd name="connsiteY19" fmla="*/ 3599688 h 5791200"/>
              <a:gd name="connsiteX20" fmla="*/ 5060071 w 5829300"/>
              <a:gd name="connsiteY20" fmla="*/ 3570494 h 5791200"/>
              <a:gd name="connsiteX21" fmla="*/ 5045135 w 5829300"/>
              <a:gd name="connsiteY21" fmla="*/ 3563026 h 5791200"/>
              <a:gd name="connsiteX22" fmla="*/ 4950085 w 5829300"/>
              <a:gd name="connsiteY22" fmla="*/ 3541300 h 5791200"/>
              <a:gd name="connsiteX23" fmla="*/ 4920892 w 5829300"/>
              <a:gd name="connsiteY23" fmla="*/ 3533832 h 5791200"/>
              <a:gd name="connsiteX24" fmla="*/ 4847568 w 5829300"/>
              <a:gd name="connsiteY24" fmla="*/ 3518897 h 5791200"/>
              <a:gd name="connsiteX25" fmla="*/ 4818374 w 5829300"/>
              <a:gd name="connsiteY25" fmla="*/ 3518897 h 5791200"/>
              <a:gd name="connsiteX26" fmla="*/ 4715856 w 5829300"/>
              <a:gd name="connsiteY26" fmla="*/ 3511429 h 5791200"/>
              <a:gd name="connsiteX27" fmla="*/ 4180856 w 5829300"/>
              <a:gd name="connsiteY27" fmla="*/ 3643141 h 5791200"/>
              <a:gd name="connsiteX28" fmla="*/ 3792512 w 5829300"/>
              <a:gd name="connsiteY28" fmla="*/ 3364783 h 5791200"/>
              <a:gd name="connsiteX29" fmla="*/ 4034209 w 5829300"/>
              <a:gd name="connsiteY29" fmla="*/ 2668200 h 5791200"/>
              <a:gd name="connsiteX30" fmla="*/ 2897676 w 5829300"/>
              <a:gd name="connsiteY30" fmla="*/ 1531668 h 5791200"/>
              <a:gd name="connsiteX31" fmla="*/ 1730597 w 5829300"/>
              <a:gd name="connsiteY31" fmla="*/ 2668877 h 5791200"/>
              <a:gd name="connsiteX32" fmla="*/ 1972294 w 5829300"/>
              <a:gd name="connsiteY32" fmla="*/ 3372927 h 5791200"/>
              <a:gd name="connsiteX33" fmla="*/ 1004135 w 5829300"/>
              <a:gd name="connsiteY33" fmla="*/ 4677833 h 5791200"/>
              <a:gd name="connsiteX34" fmla="*/ 264100 w 5829300"/>
              <a:gd name="connsiteY34" fmla="*/ 2867120 h 5791200"/>
              <a:gd name="connsiteX35" fmla="*/ 1994697 w 5829300"/>
              <a:gd name="connsiteY35" fmla="*/ 2668877 h 5791200"/>
              <a:gd name="connsiteX36" fmla="*/ 2867120 w 5829300"/>
              <a:gd name="connsiteY36" fmla="*/ 1796453 h 5791200"/>
              <a:gd name="connsiteX37" fmla="*/ 3739544 w 5829300"/>
              <a:gd name="connsiteY37" fmla="*/ 2668877 h 5791200"/>
              <a:gd name="connsiteX38" fmla="*/ 2867120 w 5829300"/>
              <a:gd name="connsiteY38" fmla="*/ 3541300 h 5791200"/>
              <a:gd name="connsiteX39" fmla="*/ 1994697 w 5829300"/>
              <a:gd name="connsiteY39" fmla="*/ 2668877 h 5791200"/>
              <a:gd name="connsiteX40" fmla="*/ 2867130 w 5829300"/>
              <a:gd name="connsiteY40" fmla="*/ 5462674 h 5791200"/>
              <a:gd name="connsiteX41" fmla="*/ 1239050 w 5829300"/>
              <a:gd name="connsiteY41" fmla="*/ 4891011 h 5791200"/>
              <a:gd name="connsiteX42" fmla="*/ 2163080 w 5829300"/>
              <a:gd name="connsiteY42" fmla="*/ 3563703 h 5791200"/>
              <a:gd name="connsiteX43" fmla="*/ 2867130 w 5829300"/>
              <a:gd name="connsiteY43" fmla="*/ 3805400 h 5791200"/>
              <a:gd name="connsiteX44" fmla="*/ 3571180 w 5829300"/>
              <a:gd name="connsiteY44" fmla="*/ 3563703 h 5791200"/>
              <a:gd name="connsiteX45" fmla="*/ 3937807 w 5829300"/>
              <a:gd name="connsiteY45" fmla="*/ 3805400 h 5791200"/>
              <a:gd name="connsiteX46" fmla="*/ 3556245 w 5829300"/>
              <a:gd name="connsiteY46" fmla="*/ 4648629 h 5791200"/>
              <a:gd name="connsiteX47" fmla="*/ 3563712 w 5829300"/>
              <a:gd name="connsiteY47" fmla="*/ 4751146 h 5791200"/>
              <a:gd name="connsiteX48" fmla="*/ 3563712 w 5829300"/>
              <a:gd name="connsiteY48" fmla="*/ 4780341 h 5791200"/>
              <a:gd name="connsiteX49" fmla="*/ 3578647 w 5829300"/>
              <a:gd name="connsiteY49" fmla="*/ 4861132 h 5791200"/>
              <a:gd name="connsiteX50" fmla="*/ 3586115 w 5829300"/>
              <a:gd name="connsiteY50" fmla="*/ 4882858 h 5791200"/>
              <a:gd name="connsiteX51" fmla="*/ 3651971 w 5829300"/>
              <a:gd name="connsiteY51" fmla="*/ 5087894 h 5791200"/>
              <a:gd name="connsiteX52" fmla="*/ 3651971 w 5829300"/>
              <a:gd name="connsiteY52" fmla="*/ 5087894 h 5791200"/>
              <a:gd name="connsiteX53" fmla="*/ 3696100 w 5829300"/>
              <a:gd name="connsiteY53" fmla="*/ 5182944 h 5791200"/>
              <a:gd name="connsiteX54" fmla="*/ 3703568 w 5829300"/>
              <a:gd name="connsiteY54" fmla="*/ 5190411 h 5791200"/>
              <a:gd name="connsiteX55" fmla="*/ 3755165 w 5829300"/>
              <a:gd name="connsiteY55" fmla="*/ 5278670 h 5791200"/>
              <a:gd name="connsiteX56" fmla="*/ 3755165 w 5829300"/>
              <a:gd name="connsiteY56" fmla="*/ 5286137 h 5791200"/>
              <a:gd name="connsiteX57" fmla="*/ 3770100 w 5829300"/>
              <a:gd name="connsiteY57" fmla="*/ 5301072 h 5791200"/>
              <a:gd name="connsiteX58" fmla="*/ 2867130 w 5829300"/>
              <a:gd name="connsiteY58" fmla="*/ 5462674 h 5791200"/>
              <a:gd name="connsiteX59" fmla="*/ 4692768 w 5829300"/>
              <a:gd name="connsiteY59" fmla="*/ 5528529 h 5791200"/>
              <a:gd name="connsiteX60" fmla="*/ 3842071 w 5829300"/>
              <a:gd name="connsiteY60" fmla="*/ 4839415 h 5791200"/>
              <a:gd name="connsiteX61" fmla="*/ 3842071 w 5829300"/>
              <a:gd name="connsiteY61" fmla="*/ 4831947 h 5791200"/>
              <a:gd name="connsiteX62" fmla="*/ 3834603 w 5829300"/>
              <a:gd name="connsiteY62" fmla="*/ 4758624 h 5791200"/>
              <a:gd name="connsiteX63" fmla="*/ 3834603 w 5829300"/>
              <a:gd name="connsiteY63" fmla="*/ 4743688 h 5791200"/>
              <a:gd name="connsiteX64" fmla="*/ 3827136 w 5829300"/>
              <a:gd name="connsiteY64" fmla="*/ 4655430 h 5791200"/>
              <a:gd name="connsiteX65" fmla="*/ 4699559 w 5829300"/>
              <a:gd name="connsiteY65" fmla="*/ 3783006 h 5791200"/>
              <a:gd name="connsiteX66" fmla="*/ 4787818 w 5829300"/>
              <a:gd name="connsiteY66" fmla="*/ 3790474 h 5791200"/>
              <a:gd name="connsiteX67" fmla="*/ 4824479 w 5829300"/>
              <a:gd name="connsiteY67" fmla="*/ 3797941 h 5791200"/>
              <a:gd name="connsiteX68" fmla="*/ 4876076 w 5829300"/>
              <a:gd name="connsiteY68" fmla="*/ 3805409 h 5791200"/>
              <a:gd name="connsiteX69" fmla="*/ 4920206 w 5829300"/>
              <a:gd name="connsiteY69" fmla="*/ 3812877 h 5791200"/>
              <a:gd name="connsiteX70" fmla="*/ 4956867 w 5829300"/>
              <a:gd name="connsiteY70" fmla="*/ 3820344 h 5791200"/>
              <a:gd name="connsiteX71" fmla="*/ 5000997 w 5829300"/>
              <a:gd name="connsiteY71" fmla="*/ 3835279 h 5791200"/>
              <a:gd name="connsiteX72" fmla="*/ 5037658 w 5829300"/>
              <a:gd name="connsiteY72" fmla="*/ 3850215 h 5791200"/>
              <a:gd name="connsiteX73" fmla="*/ 5081788 w 5829300"/>
              <a:gd name="connsiteY73" fmla="*/ 3871941 h 5791200"/>
              <a:gd name="connsiteX74" fmla="*/ 5110982 w 5829300"/>
              <a:gd name="connsiteY74" fmla="*/ 3886876 h 5791200"/>
              <a:gd name="connsiteX75" fmla="*/ 5162579 w 5829300"/>
              <a:gd name="connsiteY75" fmla="*/ 3916070 h 5791200"/>
              <a:gd name="connsiteX76" fmla="*/ 5184305 w 5829300"/>
              <a:gd name="connsiteY76" fmla="*/ 3931006 h 5791200"/>
              <a:gd name="connsiteX77" fmla="*/ 5235902 w 5829300"/>
              <a:gd name="connsiteY77" fmla="*/ 3967667 h 5791200"/>
              <a:gd name="connsiteX78" fmla="*/ 5250837 w 5829300"/>
              <a:gd name="connsiteY78" fmla="*/ 3982603 h 5791200"/>
              <a:gd name="connsiteX79" fmla="*/ 5302434 w 5829300"/>
              <a:gd name="connsiteY79" fmla="*/ 4026732 h 5791200"/>
              <a:gd name="connsiteX80" fmla="*/ 5580793 w 5829300"/>
              <a:gd name="connsiteY80" fmla="*/ 4664926 h 5791200"/>
              <a:gd name="connsiteX81" fmla="*/ 4692768 w 5829300"/>
              <a:gd name="connsiteY81" fmla="*/ 5528529 h 5791200"/>
              <a:gd name="connsiteX82" fmla="*/ 5191782 w 5829300"/>
              <a:gd name="connsiteY82" fmla="*/ 4648638 h 5791200"/>
              <a:gd name="connsiteX83" fmla="*/ 5060071 w 5829300"/>
              <a:gd name="connsiteY83" fmla="*/ 4780350 h 5791200"/>
              <a:gd name="connsiteX84" fmla="*/ 4825165 w 5829300"/>
              <a:gd name="connsiteY84" fmla="*/ 4780350 h 5791200"/>
              <a:gd name="connsiteX85" fmla="*/ 4825165 w 5829300"/>
              <a:gd name="connsiteY85" fmla="*/ 5015256 h 5791200"/>
              <a:gd name="connsiteX86" fmla="*/ 4693454 w 5829300"/>
              <a:gd name="connsiteY86" fmla="*/ 5146967 h 5791200"/>
              <a:gd name="connsiteX87" fmla="*/ 4561742 w 5829300"/>
              <a:gd name="connsiteY87" fmla="*/ 5015256 h 5791200"/>
              <a:gd name="connsiteX88" fmla="*/ 4561742 w 5829300"/>
              <a:gd name="connsiteY88" fmla="*/ 4780350 h 5791200"/>
              <a:gd name="connsiteX89" fmla="*/ 4326827 w 5829300"/>
              <a:gd name="connsiteY89" fmla="*/ 4780350 h 5791200"/>
              <a:gd name="connsiteX90" fmla="*/ 4195115 w 5829300"/>
              <a:gd name="connsiteY90" fmla="*/ 4648638 h 5791200"/>
              <a:gd name="connsiteX91" fmla="*/ 4326827 w 5829300"/>
              <a:gd name="connsiteY91" fmla="*/ 4516927 h 5791200"/>
              <a:gd name="connsiteX92" fmla="*/ 4561732 w 5829300"/>
              <a:gd name="connsiteY92" fmla="*/ 4516927 h 5791200"/>
              <a:gd name="connsiteX93" fmla="*/ 4561732 w 5829300"/>
              <a:gd name="connsiteY93" fmla="*/ 4282021 h 5791200"/>
              <a:gd name="connsiteX94" fmla="*/ 4693444 w 5829300"/>
              <a:gd name="connsiteY94" fmla="*/ 4150309 h 5791200"/>
              <a:gd name="connsiteX95" fmla="*/ 4825156 w 5829300"/>
              <a:gd name="connsiteY95" fmla="*/ 4282021 h 5791200"/>
              <a:gd name="connsiteX96" fmla="*/ 4825156 w 5829300"/>
              <a:gd name="connsiteY96" fmla="*/ 4516927 h 5791200"/>
              <a:gd name="connsiteX97" fmla="*/ 5060061 w 5829300"/>
              <a:gd name="connsiteY97" fmla="*/ 4516927 h 5791200"/>
              <a:gd name="connsiteX98" fmla="*/ 5191782 w 5829300"/>
              <a:gd name="connsiteY98" fmla="*/ 4648638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5829300" h="5791200">
                <a:moveTo>
                  <a:pt x="5543474" y="3893668"/>
                </a:moveTo>
                <a:cubicBezTo>
                  <a:pt x="5668394" y="3563703"/>
                  <a:pt x="5734250" y="3218812"/>
                  <a:pt x="5734250" y="2867120"/>
                </a:cubicBezTo>
                <a:cubicBezTo>
                  <a:pt x="5734250" y="1290647"/>
                  <a:pt x="4451071" y="0"/>
                  <a:pt x="2867130" y="0"/>
                </a:cubicBezTo>
                <a:cubicBezTo>
                  <a:pt x="1283189" y="0"/>
                  <a:pt x="0" y="1290647"/>
                  <a:pt x="0" y="2867120"/>
                </a:cubicBezTo>
                <a:cubicBezTo>
                  <a:pt x="0" y="3739544"/>
                  <a:pt x="388344" y="4516927"/>
                  <a:pt x="1004821" y="5045126"/>
                </a:cubicBezTo>
                <a:cubicBezTo>
                  <a:pt x="1012288" y="5052593"/>
                  <a:pt x="1019756" y="5060062"/>
                  <a:pt x="1034015" y="5066852"/>
                </a:cubicBezTo>
                <a:cubicBezTo>
                  <a:pt x="1532353" y="5477609"/>
                  <a:pt x="2170548" y="5734241"/>
                  <a:pt x="2867130" y="5734241"/>
                </a:cubicBezTo>
                <a:cubicBezTo>
                  <a:pt x="3241224" y="5734241"/>
                  <a:pt x="3607842" y="5660917"/>
                  <a:pt x="3952066" y="5521738"/>
                </a:cubicBezTo>
                <a:cubicBezTo>
                  <a:pt x="4150309" y="5690111"/>
                  <a:pt x="4406951" y="5793315"/>
                  <a:pt x="4692777" y="5793315"/>
                </a:cubicBezTo>
                <a:cubicBezTo>
                  <a:pt x="5323494" y="5793315"/>
                  <a:pt x="5829300" y="5280041"/>
                  <a:pt x="5829300" y="4656782"/>
                </a:cubicBezTo>
                <a:cubicBezTo>
                  <a:pt x="5829300" y="4362812"/>
                  <a:pt x="5719315" y="4091235"/>
                  <a:pt x="5543474" y="3893668"/>
                </a:cubicBezTo>
                <a:close/>
                <a:moveTo>
                  <a:pt x="264100" y="2867120"/>
                </a:moveTo>
                <a:cubicBezTo>
                  <a:pt x="264100" y="1429826"/>
                  <a:pt x="1437294" y="264100"/>
                  <a:pt x="2867120" y="264100"/>
                </a:cubicBezTo>
                <a:cubicBezTo>
                  <a:pt x="4296947" y="264100"/>
                  <a:pt x="5470141" y="1429826"/>
                  <a:pt x="5470141" y="2867120"/>
                </a:cubicBezTo>
                <a:cubicBezTo>
                  <a:pt x="5470141" y="3152947"/>
                  <a:pt x="5426011" y="3438782"/>
                  <a:pt x="5330962" y="3710350"/>
                </a:cubicBezTo>
                <a:cubicBezTo>
                  <a:pt x="5323494" y="3710350"/>
                  <a:pt x="5323494" y="3702882"/>
                  <a:pt x="5316026" y="3702882"/>
                </a:cubicBezTo>
                <a:cubicBezTo>
                  <a:pt x="5294300" y="3687947"/>
                  <a:pt x="5271897" y="3673688"/>
                  <a:pt x="5250170" y="3658753"/>
                </a:cubicBezTo>
                <a:cubicBezTo>
                  <a:pt x="5242703" y="3651285"/>
                  <a:pt x="5228444" y="3643817"/>
                  <a:pt x="5220976" y="3643817"/>
                </a:cubicBezTo>
                <a:cubicBezTo>
                  <a:pt x="5199250" y="3636350"/>
                  <a:pt x="5184315" y="3622091"/>
                  <a:pt x="5162589" y="3614623"/>
                </a:cubicBezTo>
                <a:cubicBezTo>
                  <a:pt x="5155120" y="3607156"/>
                  <a:pt x="5140862" y="3607156"/>
                  <a:pt x="5133394" y="3599688"/>
                </a:cubicBezTo>
                <a:cubicBezTo>
                  <a:pt x="5111668" y="3592220"/>
                  <a:pt x="5081797" y="3577962"/>
                  <a:pt x="5060071" y="3570494"/>
                </a:cubicBezTo>
                <a:cubicBezTo>
                  <a:pt x="5052603" y="3570494"/>
                  <a:pt x="5045135" y="3563026"/>
                  <a:pt x="5045135" y="3563026"/>
                </a:cubicBezTo>
                <a:cubicBezTo>
                  <a:pt x="5015941" y="3555559"/>
                  <a:pt x="4979279" y="3548091"/>
                  <a:pt x="4950085" y="3541300"/>
                </a:cubicBezTo>
                <a:cubicBezTo>
                  <a:pt x="4942618" y="3541300"/>
                  <a:pt x="4928359" y="3533832"/>
                  <a:pt x="4920892" y="3533832"/>
                </a:cubicBezTo>
                <a:cubicBezTo>
                  <a:pt x="4899165" y="3526365"/>
                  <a:pt x="4869295" y="3526365"/>
                  <a:pt x="4847568" y="3518897"/>
                </a:cubicBezTo>
                <a:cubicBezTo>
                  <a:pt x="4840100" y="3518897"/>
                  <a:pt x="4825841" y="3518897"/>
                  <a:pt x="4818374" y="3518897"/>
                </a:cubicBezTo>
                <a:cubicBezTo>
                  <a:pt x="4781712" y="3518897"/>
                  <a:pt x="4752518" y="3511429"/>
                  <a:pt x="4715856" y="3511429"/>
                </a:cubicBezTo>
                <a:cubicBezTo>
                  <a:pt x="4517613" y="3511429"/>
                  <a:pt x="4334294" y="3563026"/>
                  <a:pt x="4180856" y="3643141"/>
                </a:cubicBezTo>
                <a:cubicBezTo>
                  <a:pt x="4063403" y="3533156"/>
                  <a:pt x="3939159" y="3438106"/>
                  <a:pt x="3792512" y="3364783"/>
                </a:cubicBezTo>
                <a:cubicBezTo>
                  <a:pt x="3946627" y="3174006"/>
                  <a:pt x="4034209" y="2932300"/>
                  <a:pt x="4034209" y="2668200"/>
                </a:cubicBezTo>
                <a:cubicBezTo>
                  <a:pt x="4034209" y="2037474"/>
                  <a:pt x="3520936" y="1531668"/>
                  <a:pt x="2897676" y="1531668"/>
                </a:cubicBezTo>
                <a:cubicBezTo>
                  <a:pt x="2274418" y="1531668"/>
                  <a:pt x="1730597" y="2038150"/>
                  <a:pt x="1730597" y="2668877"/>
                </a:cubicBezTo>
                <a:cubicBezTo>
                  <a:pt x="1730597" y="2932976"/>
                  <a:pt x="1818856" y="3174683"/>
                  <a:pt x="1972294" y="3372927"/>
                </a:cubicBezTo>
                <a:cubicBezTo>
                  <a:pt x="1290647" y="3747021"/>
                  <a:pt x="1077468" y="4333618"/>
                  <a:pt x="1004135" y="4677833"/>
                </a:cubicBezTo>
                <a:cubicBezTo>
                  <a:pt x="549935" y="4208688"/>
                  <a:pt x="264100" y="3570494"/>
                  <a:pt x="264100" y="2867120"/>
                </a:cubicBezTo>
                <a:close/>
                <a:moveTo>
                  <a:pt x="1994697" y="2668877"/>
                </a:moveTo>
                <a:cubicBezTo>
                  <a:pt x="1994697" y="2184797"/>
                  <a:pt x="2390518" y="1796453"/>
                  <a:pt x="2867120" y="1796453"/>
                </a:cubicBezTo>
                <a:cubicBezTo>
                  <a:pt x="3343723" y="1796453"/>
                  <a:pt x="3739544" y="2192274"/>
                  <a:pt x="3739544" y="2668877"/>
                </a:cubicBezTo>
                <a:cubicBezTo>
                  <a:pt x="3739544" y="3145479"/>
                  <a:pt x="3343723" y="3541300"/>
                  <a:pt x="2867120" y="3541300"/>
                </a:cubicBezTo>
                <a:cubicBezTo>
                  <a:pt x="2390518" y="3541300"/>
                  <a:pt x="1994697" y="3152956"/>
                  <a:pt x="1994697" y="2668877"/>
                </a:cubicBezTo>
                <a:close/>
                <a:moveTo>
                  <a:pt x="2867130" y="5462674"/>
                </a:moveTo>
                <a:cubicBezTo>
                  <a:pt x="2251339" y="5462674"/>
                  <a:pt x="1686468" y="5250171"/>
                  <a:pt x="1239050" y="4891011"/>
                </a:cubicBezTo>
                <a:cubicBezTo>
                  <a:pt x="1253985" y="4678509"/>
                  <a:pt x="1370762" y="3966991"/>
                  <a:pt x="2163080" y="3563703"/>
                </a:cubicBezTo>
                <a:cubicBezTo>
                  <a:pt x="2353856" y="3717817"/>
                  <a:pt x="2603030" y="3805400"/>
                  <a:pt x="2867130" y="3805400"/>
                </a:cubicBezTo>
                <a:cubicBezTo>
                  <a:pt x="3131230" y="3805400"/>
                  <a:pt x="3380404" y="3710350"/>
                  <a:pt x="3571180" y="3563703"/>
                </a:cubicBezTo>
                <a:cubicBezTo>
                  <a:pt x="3702892" y="3629559"/>
                  <a:pt x="3827812" y="3710350"/>
                  <a:pt x="3937807" y="3805400"/>
                </a:cubicBezTo>
                <a:cubicBezTo>
                  <a:pt x="3702901" y="4010435"/>
                  <a:pt x="3556245" y="4318673"/>
                  <a:pt x="3556245" y="4648629"/>
                </a:cubicBezTo>
                <a:cubicBezTo>
                  <a:pt x="3556245" y="4685290"/>
                  <a:pt x="3556245" y="4721952"/>
                  <a:pt x="3563712" y="4751146"/>
                </a:cubicBezTo>
                <a:cubicBezTo>
                  <a:pt x="3563712" y="4758614"/>
                  <a:pt x="3563712" y="4772873"/>
                  <a:pt x="3563712" y="4780341"/>
                </a:cubicBezTo>
                <a:cubicBezTo>
                  <a:pt x="3563712" y="4809535"/>
                  <a:pt x="3571180" y="4831937"/>
                  <a:pt x="3578647" y="4861132"/>
                </a:cubicBezTo>
                <a:cubicBezTo>
                  <a:pt x="3578647" y="4868599"/>
                  <a:pt x="3578647" y="4876067"/>
                  <a:pt x="3586115" y="4882858"/>
                </a:cubicBezTo>
                <a:cubicBezTo>
                  <a:pt x="3601050" y="4956182"/>
                  <a:pt x="3622777" y="5022038"/>
                  <a:pt x="3651971" y="5087894"/>
                </a:cubicBezTo>
                <a:lnTo>
                  <a:pt x="3651971" y="5087894"/>
                </a:lnTo>
                <a:cubicBezTo>
                  <a:pt x="3666906" y="5117088"/>
                  <a:pt x="3681165" y="5153749"/>
                  <a:pt x="3696100" y="5182944"/>
                </a:cubicBezTo>
                <a:cubicBezTo>
                  <a:pt x="3696100" y="5182944"/>
                  <a:pt x="3696100" y="5190411"/>
                  <a:pt x="3703568" y="5190411"/>
                </a:cubicBezTo>
                <a:cubicBezTo>
                  <a:pt x="3718503" y="5219605"/>
                  <a:pt x="3740229" y="5248799"/>
                  <a:pt x="3755165" y="5278670"/>
                </a:cubicBezTo>
                <a:cubicBezTo>
                  <a:pt x="3755165" y="5278670"/>
                  <a:pt x="3755165" y="5278670"/>
                  <a:pt x="3755165" y="5286137"/>
                </a:cubicBezTo>
                <a:cubicBezTo>
                  <a:pt x="3762632" y="5293605"/>
                  <a:pt x="3762632" y="5301072"/>
                  <a:pt x="3770100" y="5301072"/>
                </a:cubicBezTo>
                <a:cubicBezTo>
                  <a:pt x="3475444" y="5411077"/>
                  <a:pt x="3175359" y="5462674"/>
                  <a:pt x="2867130" y="5462674"/>
                </a:cubicBezTo>
                <a:close/>
                <a:moveTo>
                  <a:pt x="4692768" y="5528529"/>
                </a:moveTo>
                <a:cubicBezTo>
                  <a:pt x="4274544" y="5528529"/>
                  <a:pt x="3922862" y="5235236"/>
                  <a:pt x="3842071" y="4839415"/>
                </a:cubicBezTo>
                <a:lnTo>
                  <a:pt x="3842071" y="4831947"/>
                </a:lnTo>
                <a:cubicBezTo>
                  <a:pt x="3834603" y="4810220"/>
                  <a:pt x="3834603" y="4787818"/>
                  <a:pt x="3834603" y="4758624"/>
                </a:cubicBezTo>
                <a:cubicBezTo>
                  <a:pt x="3834603" y="4751156"/>
                  <a:pt x="3834603" y="4751156"/>
                  <a:pt x="3834603" y="4743688"/>
                </a:cubicBezTo>
                <a:cubicBezTo>
                  <a:pt x="3834603" y="4714494"/>
                  <a:pt x="3827136" y="4685300"/>
                  <a:pt x="3827136" y="4655430"/>
                </a:cubicBezTo>
                <a:cubicBezTo>
                  <a:pt x="3827136" y="4171350"/>
                  <a:pt x="4215480" y="3783006"/>
                  <a:pt x="4699559" y="3783006"/>
                </a:cubicBezTo>
                <a:cubicBezTo>
                  <a:pt x="4728753" y="3783006"/>
                  <a:pt x="4757947" y="3783006"/>
                  <a:pt x="4787818" y="3790474"/>
                </a:cubicBezTo>
                <a:cubicBezTo>
                  <a:pt x="4802753" y="3790474"/>
                  <a:pt x="4809544" y="3790474"/>
                  <a:pt x="4824479" y="3797941"/>
                </a:cubicBezTo>
                <a:cubicBezTo>
                  <a:pt x="4839415" y="3797941"/>
                  <a:pt x="4861141" y="3805409"/>
                  <a:pt x="4876076" y="3805409"/>
                </a:cubicBezTo>
                <a:cubicBezTo>
                  <a:pt x="4891012" y="3805409"/>
                  <a:pt x="4905271" y="3812877"/>
                  <a:pt x="4920206" y="3812877"/>
                </a:cubicBezTo>
                <a:cubicBezTo>
                  <a:pt x="4935141" y="3812877"/>
                  <a:pt x="4949400" y="3820344"/>
                  <a:pt x="4956867" y="3820344"/>
                </a:cubicBezTo>
                <a:cubicBezTo>
                  <a:pt x="4971803" y="3827812"/>
                  <a:pt x="4986062" y="3827812"/>
                  <a:pt x="5000997" y="3835279"/>
                </a:cubicBezTo>
                <a:cubicBezTo>
                  <a:pt x="5015932" y="3842747"/>
                  <a:pt x="5022723" y="3842747"/>
                  <a:pt x="5037658" y="3850215"/>
                </a:cubicBezTo>
                <a:cubicBezTo>
                  <a:pt x="5052594" y="3857682"/>
                  <a:pt x="5066853" y="3865150"/>
                  <a:pt x="5081788" y="3871941"/>
                </a:cubicBezTo>
                <a:cubicBezTo>
                  <a:pt x="5089255" y="3879409"/>
                  <a:pt x="5103514" y="3879409"/>
                  <a:pt x="5110982" y="3886876"/>
                </a:cubicBezTo>
                <a:cubicBezTo>
                  <a:pt x="5125917" y="3894344"/>
                  <a:pt x="5140176" y="3908603"/>
                  <a:pt x="5162579" y="3916070"/>
                </a:cubicBezTo>
                <a:cubicBezTo>
                  <a:pt x="5170046" y="3923538"/>
                  <a:pt x="5177514" y="3923538"/>
                  <a:pt x="5184305" y="3931006"/>
                </a:cubicBezTo>
                <a:cubicBezTo>
                  <a:pt x="5199240" y="3945941"/>
                  <a:pt x="5220967" y="3952732"/>
                  <a:pt x="5235902" y="3967667"/>
                </a:cubicBezTo>
                <a:cubicBezTo>
                  <a:pt x="5243370" y="3975135"/>
                  <a:pt x="5243370" y="3975135"/>
                  <a:pt x="5250837" y="3982603"/>
                </a:cubicBezTo>
                <a:cubicBezTo>
                  <a:pt x="5265772" y="3997538"/>
                  <a:pt x="5287499" y="4011797"/>
                  <a:pt x="5302434" y="4026732"/>
                </a:cubicBezTo>
                <a:cubicBezTo>
                  <a:pt x="5478275" y="4188314"/>
                  <a:pt x="5580793" y="4415085"/>
                  <a:pt x="5580793" y="4664926"/>
                </a:cubicBezTo>
                <a:cubicBezTo>
                  <a:pt x="5565201" y="5132718"/>
                  <a:pt x="5176847" y="5528529"/>
                  <a:pt x="4692768" y="5528529"/>
                </a:cubicBezTo>
                <a:close/>
                <a:moveTo>
                  <a:pt x="5191782" y="4648638"/>
                </a:moveTo>
                <a:cubicBezTo>
                  <a:pt x="5191782" y="4721962"/>
                  <a:pt x="5133394" y="4780350"/>
                  <a:pt x="5060071" y="4780350"/>
                </a:cubicBezTo>
                <a:lnTo>
                  <a:pt x="4825165" y="4780350"/>
                </a:lnTo>
                <a:lnTo>
                  <a:pt x="4825165" y="5015256"/>
                </a:lnTo>
                <a:cubicBezTo>
                  <a:pt x="4825165" y="5088579"/>
                  <a:pt x="4766777" y="5146967"/>
                  <a:pt x="4693454" y="5146967"/>
                </a:cubicBezTo>
                <a:cubicBezTo>
                  <a:pt x="4620130" y="5146967"/>
                  <a:pt x="4561742" y="5088579"/>
                  <a:pt x="4561742" y="5015256"/>
                </a:cubicBezTo>
                <a:lnTo>
                  <a:pt x="4561742" y="4780350"/>
                </a:lnTo>
                <a:lnTo>
                  <a:pt x="4326827" y="4780350"/>
                </a:lnTo>
                <a:cubicBezTo>
                  <a:pt x="4253503" y="4780350"/>
                  <a:pt x="4195115" y="4721962"/>
                  <a:pt x="4195115" y="4648638"/>
                </a:cubicBezTo>
                <a:cubicBezTo>
                  <a:pt x="4195115" y="4575315"/>
                  <a:pt x="4253503" y="4516927"/>
                  <a:pt x="4326827" y="4516927"/>
                </a:cubicBezTo>
                <a:lnTo>
                  <a:pt x="4561732" y="4516927"/>
                </a:lnTo>
                <a:lnTo>
                  <a:pt x="4561732" y="4282021"/>
                </a:lnTo>
                <a:cubicBezTo>
                  <a:pt x="4561732" y="4208698"/>
                  <a:pt x="4620121" y="4150309"/>
                  <a:pt x="4693444" y="4150309"/>
                </a:cubicBezTo>
                <a:cubicBezTo>
                  <a:pt x="4766767" y="4150309"/>
                  <a:pt x="4825156" y="4208698"/>
                  <a:pt x="4825156" y="4282021"/>
                </a:cubicBezTo>
                <a:lnTo>
                  <a:pt x="4825156" y="4516927"/>
                </a:lnTo>
                <a:lnTo>
                  <a:pt x="5060061" y="4516927"/>
                </a:lnTo>
                <a:cubicBezTo>
                  <a:pt x="5132718" y="4516927"/>
                  <a:pt x="5191782" y="4575315"/>
                  <a:pt x="5191782" y="464863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>
              <a:latin typeface="Montserrat" pitchFamily="2" charset="77"/>
            </a:endParaRPr>
          </a:p>
        </p:txBody>
      </p:sp>
      <p:sp>
        <p:nvSpPr>
          <p:cNvPr id="46" name="Forma libre 394">
            <a:extLst>
              <a:ext uri="{FF2B5EF4-FFF2-40B4-BE49-F238E27FC236}">
                <a16:creationId xmlns:a16="http://schemas.microsoft.com/office/drawing/2014/main" id="{9F9B1089-0114-FDE3-D2FF-7392D28183D2}"/>
              </a:ext>
            </a:extLst>
          </p:cNvPr>
          <p:cNvSpPr/>
          <p:nvPr/>
        </p:nvSpPr>
        <p:spPr>
          <a:xfrm>
            <a:off x="7353829" y="3674819"/>
            <a:ext cx="301338" cy="255965"/>
          </a:xfrm>
          <a:custGeom>
            <a:avLst/>
            <a:gdLst>
              <a:gd name="connsiteX0" fmla="*/ 5702435 w 5819775"/>
              <a:gd name="connsiteY0" fmla="*/ 0 h 4943475"/>
              <a:gd name="connsiteX1" fmla="*/ 5322930 w 5819775"/>
              <a:gd name="connsiteY1" fmla="*/ 0 h 4943475"/>
              <a:gd name="connsiteX2" fmla="*/ 5076871 w 5819775"/>
              <a:gd name="connsiteY2" fmla="*/ 126282 h 4943475"/>
              <a:gd name="connsiteX3" fmla="*/ 5041723 w 5819775"/>
              <a:gd name="connsiteY3" fmla="*/ 246059 h 4943475"/>
              <a:gd name="connsiteX4" fmla="*/ 4985745 w 5819775"/>
              <a:gd name="connsiteY4" fmla="*/ 534429 h 4943475"/>
              <a:gd name="connsiteX5" fmla="*/ 275432 w 5819775"/>
              <a:gd name="connsiteY5" fmla="*/ 534429 h 4943475"/>
              <a:gd name="connsiteX6" fmla="*/ 57367 w 5819775"/>
              <a:gd name="connsiteY6" fmla="*/ 619049 h 4943475"/>
              <a:gd name="connsiteX7" fmla="*/ 1389 w 5819775"/>
              <a:gd name="connsiteY7" fmla="*/ 801967 h 4943475"/>
              <a:gd name="connsiteX8" fmla="*/ 1389 w 5819775"/>
              <a:gd name="connsiteY8" fmla="*/ 816293 h 4943475"/>
              <a:gd name="connsiteX9" fmla="*/ 528664 w 5819775"/>
              <a:gd name="connsiteY9" fmla="*/ 3002852 h 4943475"/>
              <a:gd name="connsiteX10" fmla="*/ 852190 w 5819775"/>
              <a:gd name="connsiteY10" fmla="*/ 3256074 h 4943475"/>
              <a:gd name="connsiteX11" fmla="*/ 4416817 w 5819775"/>
              <a:gd name="connsiteY11" fmla="*/ 3256074 h 4943475"/>
              <a:gd name="connsiteX12" fmla="*/ 4318519 w 5819775"/>
              <a:gd name="connsiteY12" fmla="*/ 3741039 h 4943475"/>
              <a:gd name="connsiteX13" fmla="*/ 4170748 w 5819775"/>
              <a:gd name="connsiteY13" fmla="*/ 3720208 h 4943475"/>
              <a:gd name="connsiteX14" fmla="*/ 3573168 w 5819775"/>
              <a:gd name="connsiteY14" fmla="*/ 4205173 h 4943475"/>
              <a:gd name="connsiteX15" fmla="*/ 1674331 w 5819775"/>
              <a:gd name="connsiteY15" fmla="*/ 4205173 h 4943475"/>
              <a:gd name="connsiteX16" fmla="*/ 1076752 w 5819775"/>
              <a:gd name="connsiteY16" fmla="*/ 3720208 h 4943475"/>
              <a:gd name="connsiteX17" fmla="*/ 464856 w 5819775"/>
              <a:gd name="connsiteY17" fmla="*/ 4332103 h 4943475"/>
              <a:gd name="connsiteX18" fmla="*/ 1076752 w 5819775"/>
              <a:gd name="connsiteY18" fmla="*/ 4943999 h 4943475"/>
              <a:gd name="connsiteX19" fmla="*/ 1674331 w 5819775"/>
              <a:gd name="connsiteY19" fmla="*/ 4459034 h 4943475"/>
              <a:gd name="connsiteX20" fmla="*/ 3565358 w 5819775"/>
              <a:gd name="connsiteY20" fmla="*/ 4459034 h 4943475"/>
              <a:gd name="connsiteX21" fmla="*/ 4162937 w 5819775"/>
              <a:gd name="connsiteY21" fmla="*/ 4943999 h 4943475"/>
              <a:gd name="connsiteX22" fmla="*/ 4774833 w 5819775"/>
              <a:gd name="connsiteY22" fmla="*/ 4332103 h 4943475"/>
              <a:gd name="connsiteX23" fmla="*/ 4556768 w 5819775"/>
              <a:gd name="connsiteY23" fmla="*/ 3860816 h 4943475"/>
              <a:gd name="connsiteX24" fmla="*/ 4753354 w 5819775"/>
              <a:gd name="connsiteY24" fmla="*/ 2897400 h 4943475"/>
              <a:gd name="connsiteX25" fmla="*/ 4753354 w 5819775"/>
              <a:gd name="connsiteY25" fmla="*/ 2897400 h 4943475"/>
              <a:gd name="connsiteX26" fmla="*/ 5224642 w 5819775"/>
              <a:gd name="connsiteY26" fmla="*/ 675694 h 4943475"/>
              <a:gd name="connsiteX27" fmla="*/ 5224642 w 5819775"/>
              <a:gd name="connsiteY27" fmla="*/ 675694 h 4943475"/>
              <a:gd name="connsiteX28" fmla="*/ 5224642 w 5819775"/>
              <a:gd name="connsiteY28" fmla="*/ 675694 h 4943475"/>
              <a:gd name="connsiteX29" fmla="*/ 5294946 w 5819775"/>
              <a:gd name="connsiteY29" fmla="*/ 268195 h 4943475"/>
              <a:gd name="connsiteX30" fmla="*/ 5294946 w 5819775"/>
              <a:gd name="connsiteY30" fmla="*/ 253870 h 4943475"/>
              <a:gd name="connsiteX31" fmla="*/ 5322940 w 5819775"/>
              <a:gd name="connsiteY31" fmla="*/ 246707 h 4943475"/>
              <a:gd name="connsiteX32" fmla="*/ 5702444 w 5819775"/>
              <a:gd name="connsiteY32" fmla="*/ 246707 h 4943475"/>
              <a:gd name="connsiteX33" fmla="*/ 5828726 w 5819775"/>
              <a:gd name="connsiteY33" fmla="*/ 120425 h 4943475"/>
              <a:gd name="connsiteX34" fmla="*/ 5702435 w 5819775"/>
              <a:gd name="connsiteY34" fmla="*/ 0 h 4943475"/>
              <a:gd name="connsiteX35" fmla="*/ 1076752 w 5819775"/>
              <a:gd name="connsiteY35" fmla="*/ 4696635 h 4943475"/>
              <a:gd name="connsiteX36" fmla="*/ 725231 w 5819775"/>
              <a:gd name="connsiteY36" fmla="*/ 4345115 h 4943475"/>
              <a:gd name="connsiteX37" fmla="*/ 1076752 w 5819775"/>
              <a:gd name="connsiteY37" fmla="*/ 3993594 h 4943475"/>
              <a:gd name="connsiteX38" fmla="*/ 1428272 w 5819775"/>
              <a:gd name="connsiteY38" fmla="*/ 4345115 h 4943475"/>
              <a:gd name="connsiteX39" fmla="*/ 1076752 w 5819775"/>
              <a:gd name="connsiteY39" fmla="*/ 4696635 h 4943475"/>
              <a:gd name="connsiteX40" fmla="*/ 4162928 w 5819775"/>
              <a:gd name="connsiteY40" fmla="*/ 4696635 h 4943475"/>
              <a:gd name="connsiteX41" fmla="*/ 3811408 w 5819775"/>
              <a:gd name="connsiteY41" fmla="*/ 4345115 h 4943475"/>
              <a:gd name="connsiteX42" fmla="*/ 4162928 w 5819775"/>
              <a:gd name="connsiteY42" fmla="*/ 3993594 h 4943475"/>
              <a:gd name="connsiteX43" fmla="*/ 4514448 w 5819775"/>
              <a:gd name="connsiteY43" fmla="*/ 4345115 h 4943475"/>
              <a:gd name="connsiteX44" fmla="*/ 4162928 w 5819775"/>
              <a:gd name="connsiteY44" fmla="*/ 4696635 h 4943475"/>
              <a:gd name="connsiteX45" fmla="*/ 275432 w 5819775"/>
              <a:gd name="connsiteY45" fmla="*/ 794814 h 4943475"/>
              <a:gd name="connsiteX46" fmla="*/ 4936272 w 5819775"/>
              <a:gd name="connsiteY46" fmla="*/ 794814 h 4943475"/>
              <a:gd name="connsiteX47" fmla="*/ 4837974 w 5819775"/>
              <a:gd name="connsiteY47" fmla="*/ 1266101 h 4943475"/>
              <a:gd name="connsiteX48" fmla="*/ 380884 w 5819775"/>
              <a:gd name="connsiteY48" fmla="*/ 1266101 h 4943475"/>
              <a:gd name="connsiteX49" fmla="*/ 268270 w 5819775"/>
              <a:gd name="connsiteY49" fmla="*/ 801976 h 4943475"/>
              <a:gd name="connsiteX50" fmla="*/ 268270 w 5819775"/>
              <a:gd name="connsiteY50" fmla="*/ 794814 h 4943475"/>
              <a:gd name="connsiteX51" fmla="*/ 275432 w 5819775"/>
              <a:gd name="connsiteY51" fmla="*/ 794814 h 4943475"/>
              <a:gd name="connsiteX52" fmla="*/ 781219 w 5819775"/>
              <a:gd name="connsiteY52" fmla="*/ 2945568 h 4943475"/>
              <a:gd name="connsiteX53" fmla="*/ 436862 w 5819775"/>
              <a:gd name="connsiteY53" fmla="*/ 1525191 h 4943475"/>
              <a:gd name="connsiteX54" fmla="*/ 4774824 w 5819775"/>
              <a:gd name="connsiteY54" fmla="*/ 1525191 h 4943475"/>
              <a:gd name="connsiteX55" fmla="*/ 4465623 w 5819775"/>
              <a:gd name="connsiteY55" fmla="*/ 2980725 h 4943475"/>
              <a:gd name="connsiteX56" fmla="*/ 4423313 w 5819775"/>
              <a:gd name="connsiteY56" fmla="*/ 3001556 h 4943475"/>
              <a:gd name="connsiteX57" fmla="*/ 858686 w 5819775"/>
              <a:gd name="connsiteY57" fmla="*/ 3001556 h 4943475"/>
              <a:gd name="connsiteX58" fmla="*/ 781219 w 5819775"/>
              <a:gd name="connsiteY58" fmla="*/ 2945568 h 494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819775" h="4943475">
                <a:moveTo>
                  <a:pt x="5702435" y="0"/>
                </a:moveTo>
                <a:lnTo>
                  <a:pt x="5322930" y="0"/>
                </a:lnTo>
                <a:cubicBezTo>
                  <a:pt x="5175159" y="0"/>
                  <a:pt x="5104865" y="77467"/>
                  <a:pt x="5076871" y="126282"/>
                </a:cubicBezTo>
                <a:cubicBezTo>
                  <a:pt x="5048877" y="175755"/>
                  <a:pt x="5041723" y="217418"/>
                  <a:pt x="5041723" y="246059"/>
                </a:cubicBezTo>
                <a:lnTo>
                  <a:pt x="4985745" y="534429"/>
                </a:lnTo>
                <a:lnTo>
                  <a:pt x="275432" y="534429"/>
                </a:lnTo>
                <a:cubicBezTo>
                  <a:pt x="177134" y="534429"/>
                  <a:pt x="106830" y="562423"/>
                  <a:pt x="57367" y="619049"/>
                </a:cubicBezTo>
                <a:cubicBezTo>
                  <a:pt x="15057" y="668522"/>
                  <a:pt x="-5774" y="731663"/>
                  <a:pt x="1389" y="801967"/>
                </a:cubicBezTo>
                <a:cubicBezTo>
                  <a:pt x="1389" y="809130"/>
                  <a:pt x="1389" y="816293"/>
                  <a:pt x="1389" y="816293"/>
                </a:cubicBezTo>
                <a:lnTo>
                  <a:pt x="528664" y="3002852"/>
                </a:lnTo>
                <a:cubicBezTo>
                  <a:pt x="556658" y="3122629"/>
                  <a:pt x="662109" y="3256074"/>
                  <a:pt x="852190" y="3256074"/>
                </a:cubicBezTo>
                <a:lnTo>
                  <a:pt x="4416817" y="3256074"/>
                </a:lnTo>
                <a:lnTo>
                  <a:pt x="4318519" y="3741039"/>
                </a:lnTo>
                <a:cubicBezTo>
                  <a:pt x="4269046" y="3726714"/>
                  <a:pt x="4220221" y="3720208"/>
                  <a:pt x="4170748" y="3720208"/>
                </a:cubicBezTo>
                <a:cubicBezTo>
                  <a:pt x="3875216" y="3720208"/>
                  <a:pt x="3629156" y="3923957"/>
                  <a:pt x="3573168" y="4205173"/>
                </a:cubicBezTo>
                <a:lnTo>
                  <a:pt x="1674331" y="4205173"/>
                </a:lnTo>
                <a:cubicBezTo>
                  <a:pt x="1611190" y="3931120"/>
                  <a:pt x="1372284" y="3720208"/>
                  <a:pt x="1076752" y="3720208"/>
                </a:cubicBezTo>
                <a:cubicBezTo>
                  <a:pt x="739557" y="3720208"/>
                  <a:pt x="464856" y="3994261"/>
                  <a:pt x="464856" y="4332103"/>
                </a:cubicBezTo>
                <a:cubicBezTo>
                  <a:pt x="464856" y="4669298"/>
                  <a:pt x="738909" y="4943999"/>
                  <a:pt x="1076752" y="4943999"/>
                </a:cubicBezTo>
                <a:cubicBezTo>
                  <a:pt x="1372284" y="4943999"/>
                  <a:pt x="1618343" y="4740250"/>
                  <a:pt x="1674331" y="4459034"/>
                </a:cubicBezTo>
                <a:lnTo>
                  <a:pt x="3565358" y="4459034"/>
                </a:lnTo>
                <a:cubicBezTo>
                  <a:pt x="3628499" y="4733087"/>
                  <a:pt x="3867405" y="4943999"/>
                  <a:pt x="4162937" y="4943999"/>
                </a:cubicBezTo>
                <a:cubicBezTo>
                  <a:pt x="4500132" y="4943999"/>
                  <a:pt x="4774833" y="4669946"/>
                  <a:pt x="4774833" y="4332103"/>
                </a:cubicBezTo>
                <a:cubicBezTo>
                  <a:pt x="4774833" y="4142023"/>
                  <a:pt x="4690213" y="3973430"/>
                  <a:pt x="4556768" y="3860816"/>
                </a:cubicBezTo>
                <a:lnTo>
                  <a:pt x="4753354" y="2897400"/>
                </a:lnTo>
                <a:lnTo>
                  <a:pt x="4753354" y="2897400"/>
                </a:lnTo>
                <a:lnTo>
                  <a:pt x="5224642" y="675694"/>
                </a:lnTo>
                <a:lnTo>
                  <a:pt x="5224642" y="675694"/>
                </a:lnTo>
                <a:lnTo>
                  <a:pt x="5224642" y="675694"/>
                </a:lnTo>
                <a:lnTo>
                  <a:pt x="5294946" y="268195"/>
                </a:lnTo>
                <a:cubicBezTo>
                  <a:pt x="5294946" y="253870"/>
                  <a:pt x="5294946" y="268195"/>
                  <a:pt x="5294946" y="253870"/>
                </a:cubicBezTo>
                <a:cubicBezTo>
                  <a:pt x="5294946" y="253870"/>
                  <a:pt x="5309262" y="246707"/>
                  <a:pt x="5322940" y="246707"/>
                </a:cubicBezTo>
                <a:lnTo>
                  <a:pt x="5702444" y="246707"/>
                </a:lnTo>
                <a:cubicBezTo>
                  <a:pt x="5772748" y="246707"/>
                  <a:pt x="5828726" y="190729"/>
                  <a:pt x="5828726" y="120425"/>
                </a:cubicBezTo>
                <a:cubicBezTo>
                  <a:pt x="5829374" y="56636"/>
                  <a:pt x="5772739" y="0"/>
                  <a:pt x="5702435" y="0"/>
                </a:cubicBezTo>
                <a:close/>
                <a:moveTo>
                  <a:pt x="1076752" y="4696635"/>
                </a:moveTo>
                <a:cubicBezTo>
                  <a:pt x="880165" y="4696635"/>
                  <a:pt x="725231" y="4541711"/>
                  <a:pt x="725231" y="4345115"/>
                </a:cubicBezTo>
                <a:cubicBezTo>
                  <a:pt x="725231" y="4148528"/>
                  <a:pt x="880156" y="3993594"/>
                  <a:pt x="1076752" y="3993594"/>
                </a:cubicBezTo>
                <a:cubicBezTo>
                  <a:pt x="1273348" y="3993594"/>
                  <a:pt x="1428272" y="4148519"/>
                  <a:pt x="1428272" y="4345115"/>
                </a:cubicBezTo>
                <a:cubicBezTo>
                  <a:pt x="1428272" y="4534548"/>
                  <a:pt x="1273338" y="4696635"/>
                  <a:pt x="1076752" y="4696635"/>
                </a:cubicBezTo>
                <a:close/>
                <a:moveTo>
                  <a:pt x="4162928" y="4696635"/>
                </a:moveTo>
                <a:cubicBezTo>
                  <a:pt x="3966341" y="4696635"/>
                  <a:pt x="3811408" y="4541711"/>
                  <a:pt x="3811408" y="4345115"/>
                </a:cubicBezTo>
                <a:cubicBezTo>
                  <a:pt x="3811408" y="4148528"/>
                  <a:pt x="3966332" y="3993594"/>
                  <a:pt x="4162928" y="3993594"/>
                </a:cubicBezTo>
                <a:cubicBezTo>
                  <a:pt x="4359524" y="3993594"/>
                  <a:pt x="4514448" y="4148519"/>
                  <a:pt x="4514448" y="4345115"/>
                </a:cubicBezTo>
                <a:cubicBezTo>
                  <a:pt x="4514448" y="4534548"/>
                  <a:pt x="4360172" y="4696635"/>
                  <a:pt x="4162928" y="4696635"/>
                </a:cubicBezTo>
                <a:close/>
                <a:moveTo>
                  <a:pt x="275432" y="794814"/>
                </a:moveTo>
                <a:lnTo>
                  <a:pt x="4936272" y="794814"/>
                </a:lnTo>
                <a:lnTo>
                  <a:pt x="4837974" y="1266101"/>
                </a:lnTo>
                <a:lnTo>
                  <a:pt x="380884" y="1266101"/>
                </a:lnTo>
                <a:lnTo>
                  <a:pt x="268270" y="801976"/>
                </a:lnTo>
                <a:lnTo>
                  <a:pt x="268270" y="794814"/>
                </a:lnTo>
                <a:cubicBezTo>
                  <a:pt x="268270" y="794814"/>
                  <a:pt x="268270" y="794814"/>
                  <a:pt x="275432" y="794814"/>
                </a:cubicBezTo>
                <a:close/>
                <a:moveTo>
                  <a:pt x="781219" y="2945568"/>
                </a:moveTo>
                <a:lnTo>
                  <a:pt x="436862" y="1525191"/>
                </a:lnTo>
                <a:lnTo>
                  <a:pt x="4774824" y="1525191"/>
                </a:lnTo>
                <a:lnTo>
                  <a:pt x="4465623" y="2980725"/>
                </a:lnTo>
                <a:cubicBezTo>
                  <a:pt x="4458460" y="3001556"/>
                  <a:pt x="4430476" y="3001556"/>
                  <a:pt x="4423313" y="3001556"/>
                </a:cubicBezTo>
                <a:lnTo>
                  <a:pt x="858686" y="3001556"/>
                </a:lnTo>
                <a:cubicBezTo>
                  <a:pt x="816367" y="3002204"/>
                  <a:pt x="795545" y="2980725"/>
                  <a:pt x="781219" y="294556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>
              <a:latin typeface="Montserrat" pitchFamily="2" charset="77"/>
            </a:endParaRPr>
          </a:p>
        </p:txBody>
      </p:sp>
      <p:sp>
        <p:nvSpPr>
          <p:cNvPr id="47" name="Forma libre 422">
            <a:extLst>
              <a:ext uri="{FF2B5EF4-FFF2-40B4-BE49-F238E27FC236}">
                <a16:creationId xmlns:a16="http://schemas.microsoft.com/office/drawing/2014/main" id="{3460CB9E-781D-41ED-01D5-12587BD9481B}"/>
              </a:ext>
            </a:extLst>
          </p:cNvPr>
          <p:cNvSpPr/>
          <p:nvPr/>
        </p:nvSpPr>
        <p:spPr>
          <a:xfrm>
            <a:off x="7353982" y="4781219"/>
            <a:ext cx="301338" cy="253499"/>
          </a:xfrm>
          <a:custGeom>
            <a:avLst/>
            <a:gdLst>
              <a:gd name="connsiteX0" fmla="*/ 5725987 w 5819775"/>
              <a:gd name="connsiteY0" fmla="*/ 1390502 h 4895850"/>
              <a:gd name="connsiteX1" fmla="*/ 4429606 w 5819775"/>
              <a:gd name="connsiteY1" fmla="*/ 94112 h 4895850"/>
              <a:gd name="connsiteX2" fmla="*/ 3965881 w 5819775"/>
              <a:gd name="connsiteY2" fmla="*/ 94112 h 4895850"/>
              <a:gd name="connsiteX3" fmla="*/ 3332355 w 5819775"/>
              <a:gd name="connsiteY3" fmla="*/ 727639 h 4895850"/>
              <a:gd name="connsiteX4" fmla="*/ 2875450 w 5819775"/>
              <a:gd name="connsiteY4" fmla="*/ 1184543 h 4895850"/>
              <a:gd name="connsiteX5" fmla="*/ 2514700 w 5819775"/>
              <a:gd name="connsiteY5" fmla="*/ 823793 h 4895850"/>
              <a:gd name="connsiteX6" fmla="*/ 2507194 w 5819775"/>
              <a:gd name="connsiteY6" fmla="*/ 816288 h 4895850"/>
              <a:gd name="connsiteX7" fmla="*/ 2499689 w 5819775"/>
              <a:gd name="connsiteY7" fmla="*/ 808782 h 4895850"/>
              <a:gd name="connsiteX8" fmla="*/ 1858656 w 5819775"/>
              <a:gd name="connsiteY8" fmla="*/ 167750 h 4895850"/>
              <a:gd name="connsiteX9" fmla="*/ 1372424 w 5819775"/>
              <a:gd name="connsiteY9" fmla="*/ 167750 h 4895850"/>
              <a:gd name="connsiteX10" fmla="*/ 99227 w 5819775"/>
              <a:gd name="connsiteY10" fmla="*/ 1464150 h 4895850"/>
              <a:gd name="connsiteX11" fmla="*/ 99227 w 5819775"/>
              <a:gd name="connsiteY11" fmla="*/ 1950382 h 4895850"/>
              <a:gd name="connsiteX12" fmla="*/ 740259 w 5819775"/>
              <a:gd name="connsiteY12" fmla="*/ 2591415 h 4895850"/>
              <a:gd name="connsiteX13" fmla="*/ 747765 w 5819775"/>
              <a:gd name="connsiteY13" fmla="*/ 2598920 h 4895850"/>
              <a:gd name="connsiteX14" fmla="*/ 755271 w 5819775"/>
              <a:gd name="connsiteY14" fmla="*/ 2606426 h 4895850"/>
              <a:gd name="connsiteX15" fmla="*/ 1351974 w 5819775"/>
              <a:gd name="connsiteY15" fmla="*/ 3203129 h 4895850"/>
              <a:gd name="connsiteX16" fmla="*/ 1330152 w 5819775"/>
              <a:gd name="connsiteY16" fmla="*/ 3224951 h 4895850"/>
              <a:gd name="connsiteX17" fmla="*/ 1300825 w 5819775"/>
              <a:gd name="connsiteY17" fmla="*/ 3269280 h 4895850"/>
              <a:gd name="connsiteX18" fmla="*/ 1205355 w 5819775"/>
              <a:gd name="connsiteY18" fmla="*/ 3497737 h 4895850"/>
              <a:gd name="connsiteX19" fmla="*/ 1300825 w 5819775"/>
              <a:gd name="connsiteY19" fmla="*/ 3726194 h 4895850"/>
              <a:gd name="connsiteX20" fmla="*/ 2353756 w 5819775"/>
              <a:gd name="connsiteY20" fmla="*/ 4779126 h 4895850"/>
              <a:gd name="connsiteX21" fmla="*/ 2582213 w 5819775"/>
              <a:gd name="connsiteY21" fmla="*/ 4874595 h 4895850"/>
              <a:gd name="connsiteX22" fmla="*/ 2810671 w 5819775"/>
              <a:gd name="connsiteY22" fmla="*/ 4779126 h 4895850"/>
              <a:gd name="connsiteX23" fmla="*/ 2869316 w 5819775"/>
              <a:gd name="connsiteY23" fmla="*/ 4720481 h 4895850"/>
              <a:gd name="connsiteX24" fmla="*/ 2972291 w 5819775"/>
              <a:gd name="connsiteY24" fmla="*/ 4823455 h 4895850"/>
              <a:gd name="connsiteX25" fmla="*/ 2979796 w 5819775"/>
              <a:gd name="connsiteY25" fmla="*/ 4830961 h 4895850"/>
              <a:gd name="connsiteX26" fmla="*/ 3178926 w 5819775"/>
              <a:gd name="connsiteY26" fmla="*/ 4904608 h 4895850"/>
              <a:gd name="connsiteX27" fmla="*/ 3407383 w 5819775"/>
              <a:gd name="connsiteY27" fmla="*/ 4801634 h 4895850"/>
              <a:gd name="connsiteX28" fmla="*/ 4452114 w 5819775"/>
              <a:gd name="connsiteY28" fmla="*/ 3754817 h 4895850"/>
              <a:gd name="connsiteX29" fmla="*/ 4473936 w 5819775"/>
              <a:gd name="connsiteY29" fmla="*/ 3276091 h 4895850"/>
              <a:gd name="connsiteX30" fmla="*/ 4392783 w 5819775"/>
              <a:gd name="connsiteY30" fmla="*/ 3194938 h 4895850"/>
              <a:gd name="connsiteX31" fmla="*/ 5099966 w 5819775"/>
              <a:gd name="connsiteY31" fmla="*/ 2488440 h 4895850"/>
              <a:gd name="connsiteX32" fmla="*/ 5733493 w 5819775"/>
              <a:gd name="connsiteY32" fmla="*/ 1854913 h 4895850"/>
              <a:gd name="connsiteX33" fmla="*/ 5828962 w 5819775"/>
              <a:gd name="connsiteY33" fmla="*/ 1618960 h 4895850"/>
              <a:gd name="connsiteX34" fmla="*/ 5725987 w 5819775"/>
              <a:gd name="connsiteY34" fmla="*/ 1390502 h 4895850"/>
              <a:gd name="connsiteX35" fmla="*/ 290860 w 5819775"/>
              <a:gd name="connsiteY35" fmla="*/ 1655774 h 4895850"/>
              <a:gd name="connsiteX36" fmla="*/ 1579736 w 5819775"/>
              <a:gd name="connsiteY36" fmla="*/ 366898 h 4895850"/>
              <a:gd name="connsiteX37" fmla="*/ 1631561 w 5819775"/>
              <a:gd name="connsiteY37" fmla="*/ 345076 h 4895850"/>
              <a:gd name="connsiteX38" fmla="*/ 1683387 w 5819775"/>
              <a:gd name="connsiteY38" fmla="*/ 366898 h 4895850"/>
              <a:gd name="connsiteX39" fmla="*/ 2228264 w 5819775"/>
              <a:gd name="connsiteY39" fmla="*/ 911776 h 4895850"/>
              <a:gd name="connsiteX40" fmla="*/ 828918 w 5819775"/>
              <a:gd name="connsiteY40" fmla="*/ 2296130 h 4895850"/>
              <a:gd name="connsiteX41" fmla="*/ 284040 w 5819775"/>
              <a:gd name="connsiteY41" fmla="*/ 1751252 h 4895850"/>
              <a:gd name="connsiteX42" fmla="*/ 290860 w 5819775"/>
              <a:gd name="connsiteY42" fmla="*/ 1655774 h 4895850"/>
              <a:gd name="connsiteX43" fmla="*/ 2574022 w 5819775"/>
              <a:gd name="connsiteY43" fmla="*/ 4601799 h 4895850"/>
              <a:gd name="connsiteX44" fmla="*/ 2537198 w 5819775"/>
              <a:gd name="connsiteY44" fmla="*/ 4586798 h 4895850"/>
              <a:gd name="connsiteX45" fmla="*/ 1483581 w 5819775"/>
              <a:gd name="connsiteY45" fmla="*/ 3533866 h 4895850"/>
              <a:gd name="connsiteX46" fmla="*/ 1468579 w 5819775"/>
              <a:gd name="connsiteY46" fmla="*/ 3497042 h 4895850"/>
              <a:gd name="connsiteX47" fmla="*/ 1483581 w 5819775"/>
              <a:gd name="connsiteY47" fmla="*/ 3460218 h 4895850"/>
              <a:gd name="connsiteX48" fmla="*/ 1520404 w 5819775"/>
              <a:gd name="connsiteY48" fmla="*/ 3423395 h 4895850"/>
              <a:gd name="connsiteX49" fmla="*/ 1520404 w 5819775"/>
              <a:gd name="connsiteY49" fmla="*/ 3423395 h 4895850"/>
              <a:gd name="connsiteX50" fmla="*/ 1594052 w 5819775"/>
              <a:gd name="connsiteY50" fmla="*/ 3349747 h 4895850"/>
              <a:gd name="connsiteX51" fmla="*/ 1763178 w 5819775"/>
              <a:gd name="connsiteY51" fmla="*/ 3180621 h 4895850"/>
              <a:gd name="connsiteX52" fmla="*/ 1770683 w 5819775"/>
              <a:gd name="connsiteY52" fmla="*/ 3173116 h 4895850"/>
              <a:gd name="connsiteX53" fmla="*/ 1800011 w 5819775"/>
              <a:gd name="connsiteY53" fmla="*/ 3165610 h 4895850"/>
              <a:gd name="connsiteX54" fmla="*/ 1836834 w 5819775"/>
              <a:gd name="connsiteY54" fmla="*/ 3180612 h 4895850"/>
              <a:gd name="connsiteX55" fmla="*/ 2890442 w 5819775"/>
              <a:gd name="connsiteY55" fmla="*/ 4233544 h 4895850"/>
              <a:gd name="connsiteX56" fmla="*/ 2890442 w 5819775"/>
              <a:gd name="connsiteY56" fmla="*/ 4307191 h 4895850"/>
              <a:gd name="connsiteX57" fmla="*/ 2764960 w 5819775"/>
              <a:gd name="connsiteY57" fmla="*/ 4432673 h 4895850"/>
              <a:gd name="connsiteX58" fmla="*/ 2610836 w 5819775"/>
              <a:gd name="connsiteY58" fmla="*/ 4587474 h 4895850"/>
              <a:gd name="connsiteX59" fmla="*/ 2574022 w 5819775"/>
              <a:gd name="connsiteY59" fmla="*/ 4601799 h 4895850"/>
              <a:gd name="connsiteX60" fmla="*/ 4252984 w 5819775"/>
              <a:gd name="connsiteY60" fmla="*/ 3556373 h 4895850"/>
              <a:gd name="connsiteX61" fmla="*/ 3206872 w 5819775"/>
              <a:gd name="connsiteY61" fmla="*/ 4609296 h 4895850"/>
              <a:gd name="connsiteX62" fmla="*/ 3170049 w 5819775"/>
              <a:gd name="connsiteY62" fmla="*/ 4631117 h 4895850"/>
              <a:gd name="connsiteX63" fmla="*/ 3155047 w 5819775"/>
              <a:gd name="connsiteY63" fmla="*/ 4623612 h 4895850"/>
              <a:gd name="connsiteX64" fmla="*/ 3059578 w 5819775"/>
              <a:gd name="connsiteY64" fmla="*/ 4528142 h 4895850"/>
              <a:gd name="connsiteX65" fmla="*/ 3081400 w 5819775"/>
              <a:gd name="connsiteY65" fmla="*/ 4506321 h 4895850"/>
              <a:gd name="connsiteX66" fmla="*/ 3081400 w 5819775"/>
              <a:gd name="connsiteY66" fmla="*/ 4506321 h 4895850"/>
              <a:gd name="connsiteX67" fmla="*/ 3103221 w 5819775"/>
              <a:gd name="connsiteY67" fmla="*/ 4476993 h 4895850"/>
              <a:gd name="connsiteX68" fmla="*/ 3125043 w 5819775"/>
              <a:gd name="connsiteY68" fmla="*/ 4455171 h 4895850"/>
              <a:gd name="connsiteX69" fmla="*/ 3132549 w 5819775"/>
              <a:gd name="connsiteY69" fmla="*/ 4433349 h 4895850"/>
              <a:gd name="connsiteX70" fmla="*/ 3154370 w 5819775"/>
              <a:gd name="connsiteY70" fmla="*/ 4396526 h 4895850"/>
              <a:gd name="connsiteX71" fmla="*/ 3154370 w 5819775"/>
              <a:gd name="connsiteY71" fmla="*/ 4396526 h 4895850"/>
              <a:gd name="connsiteX72" fmla="*/ 3080723 w 5819775"/>
              <a:gd name="connsiteY72" fmla="*/ 4043272 h 4895850"/>
              <a:gd name="connsiteX73" fmla="*/ 2028458 w 5819775"/>
              <a:gd name="connsiteY73" fmla="*/ 2981482 h 4895850"/>
              <a:gd name="connsiteX74" fmla="*/ 1976633 w 5819775"/>
              <a:gd name="connsiteY74" fmla="*/ 2937153 h 4895850"/>
              <a:gd name="connsiteX75" fmla="*/ 1954811 w 5819775"/>
              <a:gd name="connsiteY75" fmla="*/ 2929647 h 4895850"/>
              <a:gd name="connsiteX76" fmla="*/ 1917987 w 5819775"/>
              <a:gd name="connsiteY76" fmla="*/ 2907826 h 4895850"/>
              <a:gd name="connsiteX77" fmla="*/ 1896166 w 5819775"/>
              <a:gd name="connsiteY77" fmla="*/ 2900320 h 4895850"/>
              <a:gd name="connsiteX78" fmla="*/ 1859342 w 5819775"/>
              <a:gd name="connsiteY78" fmla="*/ 2892814 h 4895850"/>
              <a:gd name="connsiteX79" fmla="*/ 1837520 w 5819775"/>
              <a:gd name="connsiteY79" fmla="*/ 2892814 h 4895850"/>
              <a:gd name="connsiteX80" fmla="*/ 1793191 w 5819775"/>
              <a:gd name="connsiteY80" fmla="*/ 2885308 h 4895850"/>
              <a:gd name="connsiteX81" fmla="*/ 1756367 w 5819775"/>
              <a:gd name="connsiteY81" fmla="*/ 2885308 h 4895850"/>
              <a:gd name="connsiteX82" fmla="*/ 1727040 w 5819775"/>
              <a:gd name="connsiteY82" fmla="*/ 2885308 h 4895850"/>
              <a:gd name="connsiteX83" fmla="*/ 1675214 w 5819775"/>
              <a:gd name="connsiteY83" fmla="*/ 2900310 h 4895850"/>
              <a:gd name="connsiteX84" fmla="*/ 1667709 w 5819775"/>
              <a:gd name="connsiteY84" fmla="*/ 2900310 h 4895850"/>
              <a:gd name="connsiteX85" fmla="*/ 1557228 w 5819775"/>
              <a:gd name="connsiteY85" fmla="*/ 2966461 h 4895850"/>
              <a:gd name="connsiteX86" fmla="*/ 1535406 w 5819775"/>
              <a:gd name="connsiteY86" fmla="*/ 2988283 h 4895850"/>
              <a:gd name="connsiteX87" fmla="*/ 1027352 w 5819775"/>
              <a:gd name="connsiteY87" fmla="*/ 2480229 h 4895850"/>
              <a:gd name="connsiteX88" fmla="*/ 2419212 w 5819775"/>
              <a:gd name="connsiteY88" fmla="*/ 1110191 h 4895850"/>
              <a:gd name="connsiteX89" fmla="*/ 2684493 w 5819775"/>
              <a:gd name="connsiteY89" fmla="*/ 1375472 h 4895850"/>
              <a:gd name="connsiteX90" fmla="*/ 1947991 w 5819775"/>
              <a:gd name="connsiteY90" fmla="*/ 2111974 h 4895850"/>
              <a:gd name="connsiteX91" fmla="*/ 1947991 w 5819775"/>
              <a:gd name="connsiteY91" fmla="*/ 2517053 h 4895850"/>
              <a:gd name="connsiteX92" fmla="*/ 2235094 w 5819775"/>
              <a:gd name="connsiteY92" fmla="*/ 2804155 h 4895850"/>
              <a:gd name="connsiteX93" fmla="*/ 2279423 w 5819775"/>
              <a:gd name="connsiteY93" fmla="*/ 2833483 h 4895850"/>
              <a:gd name="connsiteX94" fmla="*/ 2426727 w 5819775"/>
              <a:gd name="connsiteY94" fmla="*/ 2877812 h 4895850"/>
              <a:gd name="connsiteX95" fmla="*/ 2478553 w 5819775"/>
              <a:gd name="connsiteY95" fmla="*/ 2870307 h 4895850"/>
              <a:gd name="connsiteX96" fmla="*/ 2486058 w 5819775"/>
              <a:gd name="connsiteY96" fmla="*/ 2870307 h 4895850"/>
              <a:gd name="connsiteX97" fmla="*/ 2530388 w 5819775"/>
              <a:gd name="connsiteY97" fmla="*/ 2855305 h 4895850"/>
              <a:gd name="connsiteX98" fmla="*/ 2537894 w 5819775"/>
              <a:gd name="connsiteY98" fmla="*/ 2855305 h 4895850"/>
              <a:gd name="connsiteX99" fmla="*/ 2582223 w 5819775"/>
              <a:gd name="connsiteY99" fmla="*/ 2833483 h 4895850"/>
              <a:gd name="connsiteX100" fmla="*/ 2589729 w 5819775"/>
              <a:gd name="connsiteY100" fmla="*/ 2825977 h 4895850"/>
              <a:gd name="connsiteX101" fmla="*/ 2634058 w 5819775"/>
              <a:gd name="connsiteY101" fmla="*/ 2789153 h 4895850"/>
              <a:gd name="connsiteX102" fmla="*/ 3112784 w 5819775"/>
              <a:gd name="connsiteY102" fmla="*/ 2310427 h 4895850"/>
              <a:gd name="connsiteX103" fmla="*/ 4246869 w 5819775"/>
              <a:gd name="connsiteY103" fmla="*/ 3444512 h 4895850"/>
              <a:gd name="connsiteX104" fmla="*/ 4261871 w 5819775"/>
              <a:gd name="connsiteY104" fmla="*/ 3459513 h 4895850"/>
              <a:gd name="connsiteX105" fmla="*/ 4252984 w 5819775"/>
              <a:gd name="connsiteY105" fmla="*/ 3556373 h 4895850"/>
              <a:gd name="connsiteX106" fmla="*/ 4194329 w 5819775"/>
              <a:gd name="connsiteY106" fmla="*/ 3003990 h 4895850"/>
              <a:gd name="connsiteX107" fmla="*/ 3310523 w 5819775"/>
              <a:gd name="connsiteY107" fmla="*/ 2120184 h 4895850"/>
              <a:gd name="connsiteX108" fmla="*/ 3436006 w 5819775"/>
              <a:gd name="connsiteY108" fmla="*/ 1994702 h 4895850"/>
              <a:gd name="connsiteX109" fmla="*/ 3472830 w 5819775"/>
              <a:gd name="connsiteY109" fmla="*/ 1899233 h 4895850"/>
              <a:gd name="connsiteX110" fmla="*/ 3436006 w 5819775"/>
              <a:gd name="connsiteY110" fmla="*/ 1803764 h 4895850"/>
              <a:gd name="connsiteX111" fmla="*/ 3244382 w 5819775"/>
              <a:gd name="connsiteY111" fmla="*/ 1803764 h 4895850"/>
              <a:gd name="connsiteX112" fmla="*/ 3023431 w 5819775"/>
              <a:gd name="connsiteY112" fmla="*/ 2024715 h 4895850"/>
              <a:gd name="connsiteX113" fmla="*/ 2449225 w 5819775"/>
              <a:gd name="connsiteY113" fmla="*/ 2598920 h 4895850"/>
              <a:gd name="connsiteX114" fmla="*/ 2434223 w 5819775"/>
              <a:gd name="connsiteY114" fmla="*/ 2613922 h 4895850"/>
              <a:gd name="connsiteX115" fmla="*/ 2434223 w 5819775"/>
              <a:gd name="connsiteY115" fmla="*/ 2613922 h 4895850"/>
              <a:gd name="connsiteX116" fmla="*/ 2147121 w 5819775"/>
              <a:gd name="connsiteY116" fmla="*/ 2326819 h 4895850"/>
              <a:gd name="connsiteX117" fmla="*/ 2139615 w 5819775"/>
              <a:gd name="connsiteY117" fmla="*/ 2311818 h 4895850"/>
              <a:gd name="connsiteX118" fmla="*/ 2147121 w 5819775"/>
              <a:gd name="connsiteY118" fmla="*/ 2296816 h 4895850"/>
              <a:gd name="connsiteX119" fmla="*/ 3436006 w 5819775"/>
              <a:gd name="connsiteY119" fmla="*/ 1007931 h 4895850"/>
              <a:gd name="connsiteX120" fmla="*/ 4201835 w 5819775"/>
              <a:gd name="connsiteY120" fmla="*/ 1773760 h 4895850"/>
              <a:gd name="connsiteX121" fmla="*/ 4812864 w 5819775"/>
              <a:gd name="connsiteY121" fmla="*/ 2384789 h 4895850"/>
              <a:gd name="connsiteX122" fmla="*/ 4194329 w 5819775"/>
              <a:gd name="connsiteY122" fmla="*/ 3003990 h 4895850"/>
              <a:gd name="connsiteX123" fmla="*/ 5534363 w 5819775"/>
              <a:gd name="connsiteY123" fmla="*/ 1663279 h 4895850"/>
              <a:gd name="connsiteX124" fmla="*/ 4996991 w 5819775"/>
              <a:gd name="connsiteY124" fmla="*/ 2200651 h 4895850"/>
              <a:gd name="connsiteX125" fmla="*/ 3884729 w 5819775"/>
              <a:gd name="connsiteY125" fmla="*/ 1088398 h 4895850"/>
              <a:gd name="connsiteX126" fmla="*/ 3619448 w 5819775"/>
              <a:gd name="connsiteY126" fmla="*/ 823117 h 4895850"/>
              <a:gd name="connsiteX127" fmla="*/ 4156820 w 5819775"/>
              <a:gd name="connsiteY127" fmla="*/ 285745 h 4895850"/>
              <a:gd name="connsiteX128" fmla="*/ 4201149 w 5819775"/>
              <a:gd name="connsiteY128" fmla="*/ 270743 h 4895850"/>
              <a:gd name="connsiteX129" fmla="*/ 4245478 w 5819775"/>
              <a:gd name="connsiteY129" fmla="*/ 285745 h 4895850"/>
              <a:gd name="connsiteX130" fmla="*/ 5541860 w 5819775"/>
              <a:gd name="connsiteY130" fmla="*/ 1582126 h 4895850"/>
              <a:gd name="connsiteX131" fmla="*/ 5556861 w 5819775"/>
              <a:gd name="connsiteY131" fmla="*/ 1626456 h 4895850"/>
              <a:gd name="connsiteX132" fmla="*/ 5534363 w 5819775"/>
              <a:gd name="connsiteY132" fmla="*/ 1663279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5819775" h="4895850">
                <a:moveTo>
                  <a:pt x="5725987" y="1390502"/>
                </a:moveTo>
                <a:lnTo>
                  <a:pt x="4429606" y="94112"/>
                </a:lnTo>
                <a:cubicBezTo>
                  <a:pt x="4304124" y="-31371"/>
                  <a:pt x="4090678" y="-31371"/>
                  <a:pt x="3965881" y="94112"/>
                </a:cubicBezTo>
                <a:lnTo>
                  <a:pt x="3332355" y="727639"/>
                </a:lnTo>
                <a:lnTo>
                  <a:pt x="2875450" y="1184543"/>
                </a:lnTo>
                <a:lnTo>
                  <a:pt x="2514700" y="823793"/>
                </a:lnTo>
                <a:cubicBezTo>
                  <a:pt x="2514700" y="823793"/>
                  <a:pt x="2514700" y="823793"/>
                  <a:pt x="2507194" y="816288"/>
                </a:cubicBezTo>
                <a:cubicBezTo>
                  <a:pt x="2507194" y="816288"/>
                  <a:pt x="2507194" y="816288"/>
                  <a:pt x="2499689" y="808782"/>
                </a:cubicBezTo>
                <a:lnTo>
                  <a:pt x="1858656" y="167750"/>
                </a:lnTo>
                <a:cubicBezTo>
                  <a:pt x="1726354" y="35447"/>
                  <a:pt x="1505402" y="35447"/>
                  <a:pt x="1372424" y="167750"/>
                </a:cubicBezTo>
                <a:lnTo>
                  <a:pt x="99227" y="1464150"/>
                </a:lnTo>
                <a:cubicBezTo>
                  <a:pt x="-33076" y="1596452"/>
                  <a:pt x="-33076" y="1817403"/>
                  <a:pt x="99227" y="1950382"/>
                </a:cubicBezTo>
                <a:lnTo>
                  <a:pt x="740259" y="2591415"/>
                </a:lnTo>
                <a:cubicBezTo>
                  <a:pt x="740259" y="2591415"/>
                  <a:pt x="740259" y="2591415"/>
                  <a:pt x="747765" y="2598920"/>
                </a:cubicBezTo>
                <a:cubicBezTo>
                  <a:pt x="747765" y="2598920"/>
                  <a:pt x="747765" y="2598920"/>
                  <a:pt x="755271" y="2606426"/>
                </a:cubicBezTo>
                <a:lnTo>
                  <a:pt x="1351974" y="3203129"/>
                </a:lnTo>
                <a:lnTo>
                  <a:pt x="1330152" y="3224951"/>
                </a:lnTo>
                <a:cubicBezTo>
                  <a:pt x="1315150" y="3239953"/>
                  <a:pt x="1308330" y="3254278"/>
                  <a:pt x="1300825" y="3269280"/>
                </a:cubicBezTo>
                <a:cubicBezTo>
                  <a:pt x="1242179" y="3327925"/>
                  <a:pt x="1205355" y="3409079"/>
                  <a:pt x="1205355" y="3497737"/>
                </a:cubicBezTo>
                <a:cubicBezTo>
                  <a:pt x="1205355" y="3586396"/>
                  <a:pt x="1242179" y="3666863"/>
                  <a:pt x="1300825" y="3726194"/>
                </a:cubicBezTo>
                <a:lnTo>
                  <a:pt x="2353756" y="4779126"/>
                </a:lnTo>
                <a:cubicBezTo>
                  <a:pt x="2412402" y="4837772"/>
                  <a:pt x="2501060" y="4874595"/>
                  <a:pt x="2582213" y="4874595"/>
                </a:cubicBezTo>
                <a:cubicBezTo>
                  <a:pt x="2670863" y="4874595"/>
                  <a:pt x="2751339" y="4837772"/>
                  <a:pt x="2810671" y="4779126"/>
                </a:cubicBezTo>
                <a:lnTo>
                  <a:pt x="2869316" y="4720481"/>
                </a:lnTo>
                <a:lnTo>
                  <a:pt x="2972291" y="4823455"/>
                </a:lnTo>
                <a:lnTo>
                  <a:pt x="2979796" y="4830961"/>
                </a:lnTo>
                <a:cubicBezTo>
                  <a:pt x="3016620" y="4867785"/>
                  <a:pt x="3090277" y="4904608"/>
                  <a:pt x="3178926" y="4904608"/>
                </a:cubicBezTo>
                <a:cubicBezTo>
                  <a:pt x="3237572" y="4904608"/>
                  <a:pt x="3318724" y="4889606"/>
                  <a:pt x="3407383" y="4801634"/>
                </a:cubicBezTo>
                <a:lnTo>
                  <a:pt x="4452114" y="3754817"/>
                </a:lnTo>
                <a:cubicBezTo>
                  <a:pt x="4628736" y="3578195"/>
                  <a:pt x="4577596" y="3394067"/>
                  <a:pt x="4473936" y="3276091"/>
                </a:cubicBezTo>
                <a:lnTo>
                  <a:pt x="4392783" y="3194938"/>
                </a:lnTo>
                <a:lnTo>
                  <a:pt x="5099966" y="2488440"/>
                </a:lnTo>
                <a:lnTo>
                  <a:pt x="5733493" y="1854913"/>
                </a:lnTo>
                <a:cubicBezTo>
                  <a:pt x="5792139" y="1796267"/>
                  <a:pt x="5828962" y="1707609"/>
                  <a:pt x="5828962" y="1618960"/>
                </a:cubicBezTo>
                <a:cubicBezTo>
                  <a:pt x="5821466" y="1537797"/>
                  <a:pt x="5784642" y="1449824"/>
                  <a:pt x="5725987" y="1390502"/>
                </a:cubicBezTo>
                <a:close/>
                <a:moveTo>
                  <a:pt x="290860" y="1655774"/>
                </a:moveTo>
                <a:lnTo>
                  <a:pt x="1579736" y="366898"/>
                </a:lnTo>
                <a:cubicBezTo>
                  <a:pt x="1594737" y="351896"/>
                  <a:pt x="1609063" y="345076"/>
                  <a:pt x="1631561" y="345076"/>
                </a:cubicBezTo>
                <a:cubicBezTo>
                  <a:pt x="1654069" y="345076"/>
                  <a:pt x="1668385" y="352582"/>
                  <a:pt x="1683387" y="366898"/>
                </a:cubicBezTo>
                <a:lnTo>
                  <a:pt x="2228264" y="911776"/>
                </a:lnTo>
                <a:lnTo>
                  <a:pt x="828918" y="2296130"/>
                </a:lnTo>
                <a:lnTo>
                  <a:pt x="284040" y="1751252"/>
                </a:lnTo>
                <a:cubicBezTo>
                  <a:pt x="260847" y="1729431"/>
                  <a:pt x="260847" y="1685101"/>
                  <a:pt x="290860" y="1655774"/>
                </a:cubicBezTo>
                <a:close/>
                <a:moveTo>
                  <a:pt x="2574022" y="4601799"/>
                </a:moveTo>
                <a:cubicBezTo>
                  <a:pt x="2566516" y="4601799"/>
                  <a:pt x="2552200" y="4601799"/>
                  <a:pt x="2537198" y="4586798"/>
                </a:cubicBezTo>
                <a:lnTo>
                  <a:pt x="1483581" y="3533866"/>
                </a:lnTo>
                <a:cubicBezTo>
                  <a:pt x="1468579" y="3518864"/>
                  <a:pt x="1468579" y="3504538"/>
                  <a:pt x="1468579" y="3497042"/>
                </a:cubicBezTo>
                <a:cubicBezTo>
                  <a:pt x="1468579" y="3489536"/>
                  <a:pt x="1468579" y="3475220"/>
                  <a:pt x="1483581" y="3460218"/>
                </a:cubicBezTo>
                <a:lnTo>
                  <a:pt x="1520404" y="3423395"/>
                </a:lnTo>
                <a:lnTo>
                  <a:pt x="1520404" y="3423395"/>
                </a:lnTo>
                <a:lnTo>
                  <a:pt x="1594052" y="3349747"/>
                </a:lnTo>
                <a:lnTo>
                  <a:pt x="1763178" y="3180621"/>
                </a:lnTo>
                <a:lnTo>
                  <a:pt x="1770683" y="3173116"/>
                </a:lnTo>
                <a:cubicBezTo>
                  <a:pt x="1778189" y="3165610"/>
                  <a:pt x="1792505" y="3165610"/>
                  <a:pt x="1800011" y="3165610"/>
                </a:cubicBezTo>
                <a:cubicBezTo>
                  <a:pt x="1807516" y="3165610"/>
                  <a:pt x="1821833" y="3165610"/>
                  <a:pt x="1836834" y="3180612"/>
                </a:cubicBezTo>
                <a:lnTo>
                  <a:pt x="2890442" y="4233544"/>
                </a:lnTo>
                <a:cubicBezTo>
                  <a:pt x="2912264" y="4255365"/>
                  <a:pt x="2912264" y="4292189"/>
                  <a:pt x="2890442" y="4307191"/>
                </a:cubicBezTo>
                <a:lnTo>
                  <a:pt x="2764960" y="4432673"/>
                </a:lnTo>
                <a:lnTo>
                  <a:pt x="2610836" y="4587474"/>
                </a:lnTo>
                <a:cubicBezTo>
                  <a:pt x="2595844" y="4601799"/>
                  <a:pt x="2580842" y="4601799"/>
                  <a:pt x="2574022" y="4601799"/>
                </a:cubicBezTo>
                <a:close/>
                <a:moveTo>
                  <a:pt x="4252984" y="3556373"/>
                </a:moveTo>
                <a:lnTo>
                  <a:pt x="3206872" y="4609296"/>
                </a:lnTo>
                <a:cubicBezTo>
                  <a:pt x="3185051" y="4631117"/>
                  <a:pt x="3177545" y="4631117"/>
                  <a:pt x="3170049" y="4631117"/>
                </a:cubicBezTo>
                <a:cubicBezTo>
                  <a:pt x="3170049" y="4631117"/>
                  <a:pt x="3162543" y="4631117"/>
                  <a:pt x="3155047" y="4623612"/>
                </a:cubicBezTo>
                <a:lnTo>
                  <a:pt x="3059578" y="4528142"/>
                </a:lnTo>
                <a:lnTo>
                  <a:pt x="3081400" y="4506321"/>
                </a:lnTo>
                <a:lnTo>
                  <a:pt x="3081400" y="4506321"/>
                </a:lnTo>
                <a:cubicBezTo>
                  <a:pt x="3088905" y="4498815"/>
                  <a:pt x="3096401" y="4491319"/>
                  <a:pt x="3103221" y="4476993"/>
                </a:cubicBezTo>
                <a:cubicBezTo>
                  <a:pt x="3110727" y="4469487"/>
                  <a:pt x="3118223" y="4461991"/>
                  <a:pt x="3125043" y="4455171"/>
                </a:cubicBezTo>
                <a:cubicBezTo>
                  <a:pt x="3132549" y="4447665"/>
                  <a:pt x="3132549" y="4440169"/>
                  <a:pt x="3132549" y="4433349"/>
                </a:cubicBezTo>
                <a:cubicBezTo>
                  <a:pt x="3140055" y="4418348"/>
                  <a:pt x="3147551" y="4411528"/>
                  <a:pt x="3154370" y="4396526"/>
                </a:cubicBezTo>
                <a:lnTo>
                  <a:pt x="3154370" y="4396526"/>
                </a:lnTo>
                <a:cubicBezTo>
                  <a:pt x="3198700" y="4278549"/>
                  <a:pt x="3176192" y="4138751"/>
                  <a:pt x="3080723" y="4043272"/>
                </a:cubicBezTo>
                <a:lnTo>
                  <a:pt x="2028458" y="2981482"/>
                </a:lnTo>
                <a:cubicBezTo>
                  <a:pt x="2013456" y="2966480"/>
                  <a:pt x="1999131" y="2952155"/>
                  <a:pt x="1976633" y="2937153"/>
                </a:cubicBezTo>
                <a:cubicBezTo>
                  <a:pt x="1969127" y="2929647"/>
                  <a:pt x="1961631" y="2929647"/>
                  <a:pt x="1954811" y="2929647"/>
                </a:cubicBezTo>
                <a:cubicBezTo>
                  <a:pt x="1939809" y="2922142"/>
                  <a:pt x="1932989" y="2914645"/>
                  <a:pt x="1917987" y="2907826"/>
                </a:cubicBezTo>
                <a:cubicBezTo>
                  <a:pt x="1910482" y="2907826"/>
                  <a:pt x="1902985" y="2900320"/>
                  <a:pt x="1896166" y="2900320"/>
                </a:cubicBezTo>
                <a:cubicBezTo>
                  <a:pt x="1881164" y="2892814"/>
                  <a:pt x="1874344" y="2892814"/>
                  <a:pt x="1859342" y="2892814"/>
                </a:cubicBezTo>
                <a:cubicBezTo>
                  <a:pt x="1851836" y="2892814"/>
                  <a:pt x="1844340" y="2892814"/>
                  <a:pt x="1837520" y="2892814"/>
                </a:cubicBezTo>
                <a:cubicBezTo>
                  <a:pt x="1822518" y="2892814"/>
                  <a:pt x="1808193" y="2885308"/>
                  <a:pt x="1793191" y="2885308"/>
                </a:cubicBezTo>
                <a:cubicBezTo>
                  <a:pt x="1778189" y="2885308"/>
                  <a:pt x="1771369" y="2885308"/>
                  <a:pt x="1756367" y="2885308"/>
                </a:cubicBezTo>
                <a:cubicBezTo>
                  <a:pt x="1748861" y="2885308"/>
                  <a:pt x="1734545" y="2885308"/>
                  <a:pt x="1727040" y="2885308"/>
                </a:cubicBezTo>
                <a:cubicBezTo>
                  <a:pt x="1705218" y="2885308"/>
                  <a:pt x="1690216" y="2892814"/>
                  <a:pt x="1675214" y="2900310"/>
                </a:cubicBezTo>
                <a:lnTo>
                  <a:pt x="1667709" y="2900310"/>
                </a:lnTo>
                <a:cubicBezTo>
                  <a:pt x="1630885" y="2915312"/>
                  <a:pt x="1594061" y="2937134"/>
                  <a:pt x="1557228" y="2966461"/>
                </a:cubicBezTo>
                <a:lnTo>
                  <a:pt x="1535406" y="2988283"/>
                </a:lnTo>
                <a:lnTo>
                  <a:pt x="1027352" y="2480229"/>
                </a:lnTo>
                <a:lnTo>
                  <a:pt x="2419212" y="1110191"/>
                </a:lnTo>
                <a:lnTo>
                  <a:pt x="2684493" y="1375472"/>
                </a:lnTo>
                <a:lnTo>
                  <a:pt x="1947991" y="2111974"/>
                </a:lnTo>
                <a:cubicBezTo>
                  <a:pt x="1852522" y="2207443"/>
                  <a:pt x="1808193" y="2377254"/>
                  <a:pt x="1947991" y="2517053"/>
                </a:cubicBezTo>
                <a:lnTo>
                  <a:pt x="2235094" y="2804155"/>
                </a:lnTo>
                <a:cubicBezTo>
                  <a:pt x="2250096" y="2819157"/>
                  <a:pt x="2264421" y="2825977"/>
                  <a:pt x="2279423" y="2833483"/>
                </a:cubicBezTo>
                <a:cubicBezTo>
                  <a:pt x="2323752" y="2862810"/>
                  <a:pt x="2374892" y="2877812"/>
                  <a:pt x="2426727" y="2877812"/>
                </a:cubicBezTo>
                <a:cubicBezTo>
                  <a:pt x="2441729" y="2877812"/>
                  <a:pt x="2456055" y="2877812"/>
                  <a:pt x="2478553" y="2870307"/>
                </a:cubicBezTo>
                <a:cubicBezTo>
                  <a:pt x="2478553" y="2870307"/>
                  <a:pt x="2478553" y="2870307"/>
                  <a:pt x="2486058" y="2870307"/>
                </a:cubicBezTo>
                <a:cubicBezTo>
                  <a:pt x="2501060" y="2870307"/>
                  <a:pt x="2515386" y="2862801"/>
                  <a:pt x="2530388" y="2855305"/>
                </a:cubicBezTo>
                <a:lnTo>
                  <a:pt x="2537894" y="2855305"/>
                </a:lnTo>
                <a:cubicBezTo>
                  <a:pt x="2552895" y="2847799"/>
                  <a:pt x="2567221" y="2840303"/>
                  <a:pt x="2582223" y="2833483"/>
                </a:cubicBezTo>
                <a:cubicBezTo>
                  <a:pt x="2582223" y="2833483"/>
                  <a:pt x="2589729" y="2833483"/>
                  <a:pt x="2589729" y="2825977"/>
                </a:cubicBezTo>
                <a:cubicBezTo>
                  <a:pt x="2604730" y="2818471"/>
                  <a:pt x="2619056" y="2804155"/>
                  <a:pt x="2634058" y="2789153"/>
                </a:cubicBezTo>
                <a:lnTo>
                  <a:pt x="3112784" y="2310427"/>
                </a:lnTo>
                <a:lnTo>
                  <a:pt x="4246869" y="3444512"/>
                </a:lnTo>
                <a:lnTo>
                  <a:pt x="4261871" y="3459513"/>
                </a:lnTo>
                <a:cubicBezTo>
                  <a:pt x="4289808" y="3482716"/>
                  <a:pt x="4304810" y="3504538"/>
                  <a:pt x="4252984" y="3556373"/>
                </a:cubicBezTo>
                <a:close/>
                <a:moveTo>
                  <a:pt x="4194329" y="3003990"/>
                </a:moveTo>
                <a:lnTo>
                  <a:pt x="3310523" y="2120184"/>
                </a:lnTo>
                <a:lnTo>
                  <a:pt x="3436006" y="1994702"/>
                </a:lnTo>
                <a:cubicBezTo>
                  <a:pt x="3465333" y="1965374"/>
                  <a:pt x="3472830" y="1936056"/>
                  <a:pt x="3472830" y="1899233"/>
                </a:cubicBezTo>
                <a:cubicBezTo>
                  <a:pt x="3472830" y="1862409"/>
                  <a:pt x="3457828" y="1833082"/>
                  <a:pt x="3436006" y="1803764"/>
                </a:cubicBezTo>
                <a:cubicBezTo>
                  <a:pt x="3384180" y="1751938"/>
                  <a:pt x="3296207" y="1751938"/>
                  <a:pt x="3244382" y="1803764"/>
                </a:cubicBezTo>
                <a:lnTo>
                  <a:pt x="3023431" y="2024715"/>
                </a:lnTo>
                <a:lnTo>
                  <a:pt x="2449225" y="2598920"/>
                </a:lnTo>
                <a:cubicBezTo>
                  <a:pt x="2441720" y="2606426"/>
                  <a:pt x="2434223" y="2606426"/>
                  <a:pt x="2434223" y="2613922"/>
                </a:cubicBezTo>
                <a:lnTo>
                  <a:pt x="2434223" y="2613922"/>
                </a:lnTo>
                <a:lnTo>
                  <a:pt x="2147121" y="2326819"/>
                </a:lnTo>
                <a:cubicBezTo>
                  <a:pt x="2139615" y="2319314"/>
                  <a:pt x="2139615" y="2319314"/>
                  <a:pt x="2139615" y="2311818"/>
                </a:cubicBezTo>
                <a:cubicBezTo>
                  <a:pt x="2139615" y="2304312"/>
                  <a:pt x="2147121" y="2304312"/>
                  <a:pt x="2147121" y="2296816"/>
                </a:cubicBezTo>
                <a:lnTo>
                  <a:pt x="3436006" y="1007931"/>
                </a:lnTo>
                <a:lnTo>
                  <a:pt x="4201835" y="1773760"/>
                </a:lnTo>
                <a:lnTo>
                  <a:pt x="4812864" y="2384789"/>
                </a:lnTo>
                <a:lnTo>
                  <a:pt x="4194329" y="3003990"/>
                </a:lnTo>
                <a:close/>
                <a:moveTo>
                  <a:pt x="5534363" y="1663279"/>
                </a:moveTo>
                <a:lnTo>
                  <a:pt x="4996991" y="2200651"/>
                </a:lnTo>
                <a:lnTo>
                  <a:pt x="3884729" y="1088398"/>
                </a:lnTo>
                <a:lnTo>
                  <a:pt x="3619448" y="823117"/>
                </a:lnTo>
                <a:lnTo>
                  <a:pt x="4156820" y="285745"/>
                </a:lnTo>
                <a:cubicBezTo>
                  <a:pt x="4171821" y="270743"/>
                  <a:pt x="4186147" y="270743"/>
                  <a:pt x="4201149" y="270743"/>
                </a:cubicBezTo>
                <a:cubicBezTo>
                  <a:pt x="4208655" y="270743"/>
                  <a:pt x="4230477" y="270743"/>
                  <a:pt x="4245478" y="285745"/>
                </a:cubicBezTo>
                <a:lnTo>
                  <a:pt x="5541860" y="1582126"/>
                </a:lnTo>
                <a:cubicBezTo>
                  <a:pt x="5556861" y="1597128"/>
                  <a:pt x="5556861" y="1611454"/>
                  <a:pt x="5556861" y="1626456"/>
                </a:cubicBezTo>
                <a:cubicBezTo>
                  <a:pt x="5549365" y="1633952"/>
                  <a:pt x="5549365" y="1648277"/>
                  <a:pt x="5534363" y="166327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>
              <a:latin typeface="Montserrat" pitchFamily="2" charset="77"/>
            </a:endParaRPr>
          </a:p>
        </p:txBody>
      </p:sp>
      <p:grpSp>
        <p:nvGrpSpPr>
          <p:cNvPr id="48" name="Сгруппировать">
            <a:extLst>
              <a:ext uri="{FF2B5EF4-FFF2-40B4-BE49-F238E27FC236}">
                <a16:creationId xmlns:a16="http://schemas.microsoft.com/office/drawing/2014/main" id="{9084CC1E-105B-7E73-9751-50ED7B6C1DAF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49" name="object 16">
              <a:extLst>
                <a:ext uri="{FF2B5EF4-FFF2-40B4-BE49-F238E27FC236}">
                  <a16:creationId xmlns:a16="http://schemas.microsoft.com/office/drawing/2014/main" id="{4906D134-9611-B9A2-0767-1D8C70E9489C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0" name="object 17" descr="object 17">
              <a:extLst>
                <a:ext uri="{FF2B5EF4-FFF2-40B4-BE49-F238E27FC236}">
                  <a16:creationId xmlns:a16="http://schemas.microsoft.com/office/drawing/2014/main" id="{2F0465F3-21F9-7FF2-C2B3-B5B8B153F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" name="object 18" descr="object 18">
              <a:extLst>
                <a:ext uri="{FF2B5EF4-FFF2-40B4-BE49-F238E27FC236}">
                  <a16:creationId xmlns:a16="http://schemas.microsoft.com/office/drawing/2014/main" id="{9A707D7D-B85A-F3A3-B75C-25F7BB218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" name="object 19">
              <a:extLst>
                <a:ext uri="{FF2B5EF4-FFF2-40B4-BE49-F238E27FC236}">
                  <a16:creationId xmlns:a16="http://schemas.microsoft.com/office/drawing/2014/main" id="{BB5F32B4-6C97-4FD0-E8F2-E188BBE2BF67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3" name="object 20">
              <a:extLst>
                <a:ext uri="{FF2B5EF4-FFF2-40B4-BE49-F238E27FC236}">
                  <a16:creationId xmlns:a16="http://schemas.microsoft.com/office/drawing/2014/main" id="{A24DA3EB-CD5B-1919-0390-32B7E0A3CFD6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54" name="object 21">
              <a:extLst>
                <a:ext uri="{FF2B5EF4-FFF2-40B4-BE49-F238E27FC236}">
                  <a16:creationId xmlns:a16="http://schemas.microsoft.com/office/drawing/2014/main" id="{24FAD92F-8055-6948-628F-240D04A7F23F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60" name="Фигура">
                <a:extLst>
                  <a:ext uri="{FF2B5EF4-FFF2-40B4-BE49-F238E27FC236}">
                    <a16:creationId xmlns:a16="http://schemas.microsoft.com/office/drawing/2014/main" id="{D8E015D3-40DC-873C-0E61-A8A85BD30B34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1" name="Фигура">
                <a:extLst>
                  <a:ext uri="{FF2B5EF4-FFF2-40B4-BE49-F238E27FC236}">
                    <a16:creationId xmlns:a16="http://schemas.microsoft.com/office/drawing/2014/main" id="{069B386D-F591-37F6-73BC-EFEE4DE6F0D6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2" name="Фигура">
                <a:extLst>
                  <a:ext uri="{FF2B5EF4-FFF2-40B4-BE49-F238E27FC236}">
                    <a16:creationId xmlns:a16="http://schemas.microsoft.com/office/drawing/2014/main" id="{3DBD2965-4555-45C5-B115-4B6527807A9A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63" name="Фигура">
                <a:extLst>
                  <a:ext uri="{FF2B5EF4-FFF2-40B4-BE49-F238E27FC236}">
                    <a16:creationId xmlns:a16="http://schemas.microsoft.com/office/drawing/2014/main" id="{200C7046-C739-2F69-9DF1-81727E52B280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55" name="object 22" descr="object 22">
              <a:extLst>
                <a:ext uri="{FF2B5EF4-FFF2-40B4-BE49-F238E27FC236}">
                  <a16:creationId xmlns:a16="http://schemas.microsoft.com/office/drawing/2014/main" id="{E3F0775B-D215-0E82-C87F-83ED25F95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6" name="object 23">
              <a:extLst>
                <a:ext uri="{FF2B5EF4-FFF2-40B4-BE49-F238E27FC236}">
                  <a16:creationId xmlns:a16="http://schemas.microsoft.com/office/drawing/2014/main" id="{A67B9BB1-2EF3-50E2-11D3-D4EE5ECAC58C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7" name="object 24">
              <a:extLst>
                <a:ext uri="{FF2B5EF4-FFF2-40B4-BE49-F238E27FC236}">
                  <a16:creationId xmlns:a16="http://schemas.microsoft.com/office/drawing/2014/main" id="{2CFAF0AC-6BEA-D2B2-99DF-CF1DBC28984D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8" name="object 25">
              <a:extLst>
                <a:ext uri="{FF2B5EF4-FFF2-40B4-BE49-F238E27FC236}">
                  <a16:creationId xmlns:a16="http://schemas.microsoft.com/office/drawing/2014/main" id="{94B09074-4E3A-6058-1385-1C38126649EB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9" name="object 26" descr="object 26">
              <a:extLst>
                <a:ext uri="{FF2B5EF4-FFF2-40B4-BE49-F238E27FC236}">
                  <a16:creationId xmlns:a16="http://schemas.microsoft.com/office/drawing/2014/main" id="{813BC464-FB0D-EC6A-9207-A006FE13E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4" name="object 14" descr="object 14">
            <a:extLst>
              <a:ext uri="{FF2B5EF4-FFF2-40B4-BE49-F238E27FC236}">
                <a16:creationId xmlns:a16="http://schemas.microsoft.com/office/drawing/2014/main" id="{A24893CA-53ED-6652-6FCE-4ACD4AEE3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object 15" descr="object 15">
            <a:extLst>
              <a:ext uri="{FF2B5EF4-FFF2-40B4-BE49-F238E27FC236}">
                <a16:creationId xmlns:a16="http://schemas.microsoft.com/office/drawing/2014/main" id="{66CD5FD0-ABC2-F72B-3AEC-8235FC43BD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object 13">
            <a:extLst>
              <a:ext uri="{FF2B5EF4-FFF2-40B4-BE49-F238E27FC236}">
                <a16:creationId xmlns:a16="http://schemas.microsoft.com/office/drawing/2014/main" id="{F62240C3-CB94-C7BB-2420-A69CD60B9BD4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" name="Elipse 6">
            <a:extLst>
              <a:ext uri="{FF2B5EF4-FFF2-40B4-BE49-F238E27FC236}">
                <a16:creationId xmlns:a16="http://schemas.microsoft.com/office/drawing/2014/main" id="{FCE688FB-DACD-4F48-48E1-AD4023C90234}"/>
              </a:ext>
            </a:extLst>
          </p:cNvPr>
          <p:cNvSpPr/>
          <p:nvPr/>
        </p:nvSpPr>
        <p:spPr>
          <a:xfrm rot="2770739">
            <a:off x="314708" y="127124"/>
            <a:ext cx="681370" cy="542957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rgbClr val="6647F2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B7229E8-A5B0-9F39-3940-62657201FBA2}"/>
              </a:ext>
            </a:extLst>
          </p:cNvPr>
          <p:cNvCxnSpPr>
            <a:cxnSpLocks/>
          </p:cNvCxnSpPr>
          <p:nvPr/>
        </p:nvCxnSpPr>
        <p:spPr>
          <a:xfrm flipH="1">
            <a:off x="6086128" y="1961034"/>
            <a:ext cx="9227" cy="367372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67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">
            <a:extLst>
              <a:ext uri="{FF2B5EF4-FFF2-40B4-BE49-F238E27FC236}">
                <a16:creationId xmlns:a16="http://schemas.microsoft.com/office/drawing/2014/main" id="{81226FA9-A65B-354B-B8BA-217764D6A2DE}"/>
              </a:ext>
            </a:extLst>
          </p:cNvPr>
          <p:cNvSpPr/>
          <p:nvPr/>
        </p:nvSpPr>
        <p:spPr>
          <a:xfrm>
            <a:off x="1137383" y="1931081"/>
            <a:ext cx="2481560" cy="2260276"/>
          </a:xfrm>
          <a:prstGeom prst="ellipse">
            <a:avLst/>
          </a:prstGeom>
          <a:noFill/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1755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roy"/>
                <a:ea typeface="Roboto" panose="02000000000000000000" pitchFamily="2" charset="0"/>
              </a:rPr>
              <a:t>TAM</a:t>
            </a:r>
          </a:p>
          <a:p>
            <a:pPr algn="ctr" defTabSz="941755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roy"/>
                <a:ea typeface="Roboto" panose="02000000000000000000" pitchFamily="2" charset="0"/>
              </a:rPr>
              <a:t>712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roy"/>
                <a:ea typeface="Roboto" panose="02000000000000000000" pitchFamily="2" charset="0"/>
              </a:rPr>
              <a:t>,9 млрд. руб.</a:t>
            </a:r>
            <a:endParaRPr 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Gilroy"/>
              <a:ea typeface="Roboto" panose="02000000000000000000" pitchFamily="2" charset="0"/>
            </a:endParaRPr>
          </a:p>
        </p:txBody>
      </p:sp>
      <p:sp>
        <p:nvSpPr>
          <p:cNvPr id="4" name="Arc 4">
            <a:extLst>
              <a:ext uri="{FF2B5EF4-FFF2-40B4-BE49-F238E27FC236}">
                <a16:creationId xmlns:a16="http://schemas.microsoft.com/office/drawing/2014/main" id="{8BA99CEC-064A-5145-A31A-A8CE08930A33}"/>
              </a:ext>
            </a:extLst>
          </p:cNvPr>
          <p:cNvSpPr/>
          <p:nvPr/>
        </p:nvSpPr>
        <p:spPr>
          <a:xfrm>
            <a:off x="1144107" y="1944628"/>
            <a:ext cx="2474835" cy="2246729"/>
          </a:xfrm>
          <a:prstGeom prst="arc">
            <a:avLst>
              <a:gd name="adj1" fmla="val 16200000"/>
              <a:gd name="adj2" fmla="val 16086485"/>
            </a:avLst>
          </a:prstGeom>
          <a:noFill/>
          <a:ln w="127000" cap="rnd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1755"/>
            <a:endParaRPr lang="en-US" sz="1600">
              <a:solidFill>
                <a:srgbClr val="000000"/>
              </a:solidFill>
              <a:latin typeface="Montserrat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53E8BEA-2528-A345-83BA-DABC1F25B234}"/>
              </a:ext>
            </a:extLst>
          </p:cNvPr>
          <p:cNvSpPr/>
          <p:nvPr/>
        </p:nvSpPr>
        <p:spPr>
          <a:xfrm>
            <a:off x="1037909" y="4590585"/>
            <a:ext cx="2481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6267C"/>
                </a:solidFill>
                <a:latin typeface="Gilroy"/>
              </a:rPr>
              <a:t>общий объем рынка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2AF95D67-26FF-374C-A3D7-0919512D07DB}"/>
              </a:ext>
            </a:extLst>
          </p:cNvPr>
          <p:cNvSpPr/>
          <p:nvPr/>
        </p:nvSpPr>
        <p:spPr>
          <a:xfrm>
            <a:off x="4953302" y="2001101"/>
            <a:ext cx="2481560" cy="2234958"/>
          </a:xfrm>
          <a:prstGeom prst="ellipse">
            <a:avLst/>
          </a:prstGeom>
          <a:noFill/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1755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roy"/>
                <a:ea typeface="Roboto" panose="02000000000000000000" pitchFamily="2" charset="0"/>
              </a:rPr>
              <a:t>SAM</a:t>
            </a:r>
          </a:p>
          <a:p>
            <a:pPr algn="ctr" defTabSz="941755"/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roy"/>
                <a:ea typeface="Roboto" panose="02000000000000000000" pitchFamily="2" charset="0"/>
              </a:rPr>
              <a:t>357</a:t>
            </a:r>
          </a:p>
          <a:p>
            <a:pPr algn="ctr" defTabSz="941755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roy"/>
                <a:ea typeface="Roboto" panose="02000000000000000000" pitchFamily="2" charset="0"/>
              </a:rPr>
              <a:t>млрд. руб.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Gilroy"/>
              <a:ea typeface="Roboto" panose="02000000000000000000" pitchFamily="2" charset="0"/>
            </a:endParaRPr>
          </a:p>
          <a:p>
            <a:pPr algn="ctr" defTabSz="941755"/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77"/>
              <a:ea typeface="Roboto" panose="02000000000000000000" pitchFamily="2" charset="0"/>
            </a:endParaRPr>
          </a:p>
        </p:txBody>
      </p:sp>
      <p:sp>
        <p:nvSpPr>
          <p:cNvPr id="8" name="Arc 4">
            <a:extLst>
              <a:ext uri="{FF2B5EF4-FFF2-40B4-BE49-F238E27FC236}">
                <a16:creationId xmlns:a16="http://schemas.microsoft.com/office/drawing/2014/main" id="{B10BEBAC-8EF2-C247-9FCD-D099A9B3EAC5}"/>
              </a:ext>
            </a:extLst>
          </p:cNvPr>
          <p:cNvSpPr/>
          <p:nvPr/>
        </p:nvSpPr>
        <p:spPr>
          <a:xfrm>
            <a:off x="4910350" y="2007732"/>
            <a:ext cx="2524512" cy="2234958"/>
          </a:xfrm>
          <a:prstGeom prst="arc">
            <a:avLst>
              <a:gd name="adj1" fmla="val 16173705"/>
              <a:gd name="adj2" fmla="val 5553297"/>
            </a:avLst>
          </a:prstGeom>
          <a:noFill/>
          <a:ln w="127000" cap="rnd">
            <a:solidFill>
              <a:srgbClr val="59BC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1755"/>
            <a:endParaRPr lang="en-US" sz="1600">
              <a:solidFill>
                <a:srgbClr val="000000"/>
              </a:solidFill>
              <a:latin typeface="Montserrat" pitchFamily="2" charset="77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3D3ED7D-3909-7940-852F-D1E93BA4EEB7}"/>
              </a:ext>
            </a:extLst>
          </p:cNvPr>
          <p:cNvSpPr/>
          <p:nvPr/>
        </p:nvSpPr>
        <p:spPr>
          <a:xfrm>
            <a:off x="4152865" y="4531105"/>
            <a:ext cx="38862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6267C"/>
                </a:solidFill>
                <a:latin typeface="Gilroy"/>
              </a:rPr>
              <a:t>объем рынка клиентов, заинтересованных во внедрении новых технологий в работу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02B036D1-D52D-9047-AC99-85E7474129FE}"/>
              </a:ext>
            </a:extLst>
          </p:cNvPr>
          <p:cNvSpPr/>
          <p:nvPr/>
        </p:nvSpPr>
        <p:spPr>
          <a:xfrm>
            <a:off x="8573058" y="1974221"/>
            <a:ext cx="2373237" cy="2244016"/>
          </a:xfrm>
          <a:prstGeom prst="ellipse">
            <a:avLst/>
          </a:prstGeom>
          <a:noFill/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1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roy"/>
                <a:ea typeface="Roboto" panose="02000000000000000000" pitchFamily="2" charset="0"/>
              </a:rPr>
              <a:t>SOM</a:t>
            </a:r>
          </a:p>
          <a:p>
            <a:pPr marL="0" marR="0" lvl="0" indent="0" algn="ctr" defTabSz="941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roy"/>
                <a:ea typeface="Roboto" panose="02000000000000000000" pitchFamily="2" charset="0"/>
              </a:rPr>
              <a:t>357</a:t>
            </a:r>
          </a:p>
          <a:p>
            <a:pPr marL="0" marR="0" lvl="0" indent="0" algn="ctr" defTabSz="941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roy"/>
                <a:ea typeface="Roboto" panose="02000000000000000000" pitchFamily="2" charset="0"/>
              </a:rPr>
              <a:t>млрд. руб.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Gilroy"/>
              <a:ea typeface="Roboto" panose="02000000000000000000" pitchFamily="2" charset="0"/>
            </a:endParaRPr>
          </a:p>
        </p:txBody>
      </p:sp>
      <p:sp>
        <p:nvSpPr>
          <p:cNvPr id="12" name="Arc 4">
            <a:extLst>
              <a:ext uri="{FF2B5EF4-FFF2-40B4-BE49-F238E27FC236}">
                <a16:creationId xmlns:a16="http://schemas.microsoft.com/office/drawing/2014/main" id="{BA151521-FA89-EE42-9D7B-BF2E6AF8D087}"/>
              </a:ext>
            </a:extLst>
          </p:cNvPr>
          <p:cNvSpPr/>
          <p:nvPr/>
        </p:nvSpPr>
        <p:spPr>
          <a:xfrm>
            <a:off x="8573058" y="2001101"/>
            <a:ext cx="2373237" cy="2190256"/>
          </a:xfrm>
          <a:prstGeom prst="arc">
            <a:avLst>
              <a:gd name="adj1" fmla="val 15866396"/>
              <a:gd name="adj2" fmla="val 5612384"/>
            </a:avLst>
          </a:prstGeom>
          <a:noFill/>
          <a:ln w="127000" cap="rnd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1755"/>
            <a:endParaRPr lang="en-US" sz="1600">
              <a:solidFill>
                <a:srgbClr val="000000"/>
              </a:solidFill>
              <a:latin typeface="Montserrat" pitchFamily="2" charset="77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0D5D8E8-6E3D-7447-AFC1-3C2DE6FA9561}"/>
              </a:ext>
            </a:extLst>
          </p:cNvPr>
          <p:cNvSpPr/>
          <p:nvPr/>
        </p:nvSpPr>
        <p:spPr>
          <a:xfrm>
            <a:off x="8316550" y="4587832"/>
            <a:ext cx="3071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6267C"/>
                </a:solidFill>
                <a:latin typeface="Gilroy"/>
              </a:rPr>
              <a:t>реально достижимый объем рынка</a:t>
            </a:r>
            <a:endParaRPr lang="es-ES" dirty="0">
              <a:solidFill>
                <a:srgbClr val="36267C"/>
              </a:solidFill>
              <a:latin typeface="Gilroy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F23C016-D8C8-384B-87EF-5BE039F87BBA}"/>
              </a:ext>
            </a:extLst>
          </p:cNvPr>
          <p:cNvSpPr/>
          <p:nvPr/>
        </p:nvSpPr>
        <p:spPr>
          <a:xfrm>
            <a:off x="0" y="6188879"/>
            <a:ext cx="12192000" cy="709592"/>
          </a:xfrm>
          <a:prstGeom prst="rect">
            <a:avLst/>
          </a:prstGeom>
          <a:solidFill>
            <a:srgbClr val="C6D3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1F1368-8EC2-504F-9A22-75B701FC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10" y="766977"/>
            <a:ext cx="8332960" cy="70788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36267C"/>
                </a:solidFill>
                <a:latin typeface="Gilroy Black"/>
              </a:rPr>
              <a:t>РЫНОК</a:t>
            </a:r>
            <a:endParaRPr lang="es-ES" sz="3600" dirty="0">
              <a:solidFill>
                <a:srgbClr val="36267C"/>
              </a:solidFill>
              <a:latin typeface="Gilroy Black"/>
            </a:endParaRPr>
          </a:p>
        </p:txBody>
      </p:sp>
      <p:sp>
        <p:nvSpPr>
          <p:cNvPr id="21" name="Elipse 6">
            <a:extLst>
              <a:ext uri="{FF2B5EF4-FFF2-40B4-BE49-F238E27FC236}">
                <a16:creationId xmlns:a16="http://schemas.microsoft.com/office/drawing/2014/main" id="{0F4C0B04-F10D-0B40-8FDD-7F5468291FBF}"/>
              </a:ext>
            </a:extLst>
          </p:cNvPr>
          <p:cNvSpPr/>
          <p:nvPr/>
        </p:nvSpPr>
        <p:spPr>
          <a:xfrm rot="2770739">
            <a:off x="457347" y="495499"/>
            <a:ext cx="681370" cy="542957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rgbClr val="6647F2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04" name="Сгруппировать">
            <a:extLst>
              <a:ext uri="{FF2B5EF4-FFF2-40B4-BE49-F238E27FC236}">
                <a16:creationId xmlns:a16="http://schemas.microsoft.com/office/drawing/2014/main" id="{986308B7-269A-9568-4E05-FA9DF7644F62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205" name="object 16">
              <a:extLst>
                <a:ext uri="{FF2B5EF4-FFF2-40B4-BE49-F238E27FC236}">
                  <a16:creationId xmlns:a16="http://schemas.microsoft.com/office/drawing/2014/main" id="{55F0D405-0ED0-7EE3-E789-2AE713873F4D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06" name="object 17" descr="object 17">
              <a:extLst>
                <a:ext uri="{FF2B5EF4-FFF2-40B4-BE49-F238E27FC236}">
                  <a16:creationId xmlns:a16="http://schemas.microsoft.com/office/drawing/2014/main" id="{E0FC9C39-E3A2-D9B8-F9B0-5E6D057C3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7" name="object 18" descr="object 18">
              <a:extLst>
                <a:ext uri="{FF2B5EF4-FFF2-40B4-BE49-F238E27FC236}">
                  <a16:creationId xmlns:a16="http://schemas.microsoft.com/office/drawing/2014/main" id="{65A0978B-2C76-32EE-C7A3-60A73657C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object 19">
              <a:extLst>
                <a:ext uri="{FF2B5EF4-FFF2-40B4-BE49-F238E27FC236}">
                  <a16:creationId xmlns:a16="http://schemas.microsoft.com/office/drawing/2014/main" id="{D3BDB004-D789-654B-6A7E-1CFCCF036301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09" name="object 20">
              <a:extLst>
                <a:ext uri="{FF2B5EF4-FFF2-40B4-BE49-F238E27FC236}">
                  <a16:creationId xmlns:a16="http://schemas.microsoft.com/office/drawing/2014/main" id="{C982E44E-2EB9-6058-57FF-7C8B878AA75A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10" name="object 21">
              <a:extLst>
                <a:ext uri="{FF2B5EF4-FFF2-40B4-BE49-F238E27FC236}">
                  <a16:creationId xmlns:a16="http://schemas.microsoft.com/office/drawing/2014/main" id="{95757243-5E37-4C06-468F-F3578CEB2F53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16" name="Фигура">
                <a:extLst>
                  <a:ext uri="{FF2B5EF4-FFF2-40B4-BE49-F238E27FC236}">
                    <a16:creationId xmlns:a16="http://schemas.microsoft.com/office/drawing/2014/main" id="{348B3B0D-1499-CE7F-A09C-3AD902DBF91A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7" name="Фигура">
                <a:extLst>
                  <a:ext uri="{FF2B5EF4-FFF2-40B4-BE49-F238E27FC236}">
                    <a16:creationId xmlns:a16="http://schemas.microsoft.com/office/drawing/2014/main" id="{93934927-7BEF-FC33-D13B-6B2B8741D2E3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8" name="Фигура">
                <a:extLst>
                  <a:ext uri="{FF2B5EF4-FFF2-40B4-BE49-F238E27FC236}">
                    <a16:creationId xmlns:a16="http://schemas.microsoft.com/office/drawing/2014/main" id="{BDF40CA7-56A4-0884-0EC5-2ABAC1850464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9" name="Фигура">
                <a:extLst>
                  <a:ext uri="{FF2B5EF4-FFF2-40B4-BE49-F238E27FC236}">
                    <a16:creationId xmlns:a16="http://schemas.microsoft.com/office/drawing/2014/main" id="{7ED80F22-5023-BAB0-688E-964CCC5B3485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11" name="object 22" descr="object 22">
              <a:extLst>
                <a:ext uri="{FF2B5EF4-FFF2-40B4-BE49-F238E27FC236}">
                  <a16:creationId xmlns:a16="http://schemas.microsoft.com/office/drawing/2014/main" id="{7383C720-A041-86CB-8213-BED283B15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2" name="object 23">
              <a:extLst>
                <a:ext uri="{FF2B5EF4-FFF2-40B4-BE49-F238E27FC236}">
                  <a16:creationId xmlns:a16="http://schemas.microsoft.com/office/drawing/2014/main" id="{B948669A-145C-31CD-B101-096A576EE50F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3" name="object 24">
              <a:extLst>
                <a:ext uri="{FF2B5EF4-FFF2-40B4-BE49-F238E27FC236}">
                  <a16:creationId xmlns:a16="http://schemas.microsoft.com/office/drawing/2014/main" id="{7ACB208B-53E2-3D19-1C02-BA8BE5D4527A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4" name="object 25">
              <a:extLst>
                <a:ext uri="{FF2B5EF4-FFF2-40B4-BE49-F238E27FC236}">
                  <a16:creationId xmlns:a16="http://schemas.microsoft.com/office/drawing/2014/main" id="{BC51B96B-BC52-DFB6-C20F-66B8D9533B9E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15" name="object 26" descr="object 26">
              <a:extLst>
                <a:ext uri="{FF2B5EF4-FFF2-40B4-BE49-F238E27FC236}">
                  <a16:creationId xmlns:a16="http://schemas.microsoft.com/office/drawing/2014/main" id="{C9FA57A5-04E5-1216-D1EE-D731BB1F3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20" name="object 14" descr="object 14">
            <a:extLst>
              <a:ext uri="{FF2B5EF4-FFF2-40B4-BE49-F238E27FC236}">
                <a16:creationId xmlns:a16="http://schemas.microsoft.com/office/drawing/2014/main" id="{D6D7D4A5-6EF7-E608-9606-4A6B32E99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object 15" descr="object 15">
            <a:extLst>
              <a:ext uri="{FF2B5EF4-FFF2-40B4-BE49-F238E27FC236}">
                <a16:creationId xmlns:a16="http://schemas.microsoft.com/office/drawing/2014/main" id="{BDDCB08B-AAC6-4EA9-E340-4547A16D1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object 13">
            <a:extLst>
              <a:ext uri="{FF2B5EF4-FFF2-40B4-BE49-F238E27FC236}">
                <a16:creationId xmlns:a16="http://schemas.microsoft.com/office/drawing/2014/main" id="{AD60DC31-8E84-909B-C48A-FE2EB8D133A0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410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6663B333-80DD-1382-F0BC-3DD4878E9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75053"/>
              </p:ext>
            </p:extLst>
          </p:nvPr>
        </p:nvGraphicFramePr>
        <p:xfrm>
          <a:off x="161827" y="857332"/>
          <a:ext cx="11868346" cy="5924024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2285183">
                  <a:extLst>
                    <a:ext uri="{9D8B030D-6E8A-4147-A177-3AD203B41FA5}">
                      <a16:colId xmlns:a16="http://schemas.microsoft.com/office/drawing/2014/main" val="2633814746"/>
                    </a:ext>
                  </a:extLst>
                </a:gridCol>
                <a:gridCol w="3020461">
                  <a:extLst>
                    <a:ext uri="{9D8B030D-6E8A-4147-A177-3AD203B41FA5}">
                      <a16:colId xmlns:a16="http://schemas.microsoft.com/office/drawing/2014/main" val="1100117561"/>
                    </a:ext>
                  </a:extLst>
                </a:gridCol>
                <a:gridCol w="2077963">
                  <a:extLst>
                    <a:ext uri="{9D8B030D-6E8A-4147-A177-3AD203B41FA5}">
                      <a16:colId xmlns:a16="http://schemas.microsoft.com/office/drawing/2014/main" val="258536892"/>
                    </a:ext>
                  </a:extLst>
                </a:gridCol>
                <a:gridCol w="2819205">
                  <a:extLst>
                    <a:ext uri="{9D8B030D-6E8A-4147-A177-3AD203B41FA5}">
                      <a16:colId xmlns:a16="http://schemas.microsoft.com/office/drawing/2014/main" val="1468371158"/>
                    </a:ext>
                  </a:extLst>
                </a:gridCol>
                <a:gridCol w="1665534">
                  <a:extLst>
                    <a:ext uri="{9D8B030D-6E8A-4147-A177-3AD203B41FA5}">
                      <a16:colId xmlns:a16="http://schemas.microsoft.com/office/drawing/2014/main" val="2379058955"/>
                    </a:ext>
                  </a:extLst>
                </a:gridCol>
              </a:tblGrid>
              <a:tr h="6061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Целевая аудитория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Предложение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Конкурентные преимущества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Бренд и сообщение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 Neue"/>
                        </a:rPr>
                        <a:t>Основные ресурсы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469525"/>
                  </a:ext>
                </a:extLst>
              </a:tr>
              <a:tr h="965231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-Предприятия косметической промышленности;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-Сырьевые предприятия химической отрасли.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 </a:t>
                      </a:r>
                    </a:p>
                  </a:txBody>
                  <a:tcPr marL="41567" marR="41567" marT="20784" marB="20784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Технология производства четвертичных аммониевых солей (ЧАС) - катионных поверхностно-активных веществ, которые входят в состав косметических продуктов для волос.</a:t>
                      </a:r>
                    </a:p>
                  </a:txBody>
                  <a:tcPr marL="27146" marR="27146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-Получение ЧАС разнообразной структуры;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-Производство на территории РФ;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-Расширение ассортимента продаваемых в стране ЧАС;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-Отсутствие сложной логистики.</a:t>
                      </a:r>
                    </a:p>
                  </a:txBody>
                  <a:tcPr marL="41567" marR="41567" marT="20784" marB="20784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Универсальная технология позволяет получать ЧАС разной структуры с заданными свойствами в широком масштабе на территории России.</a:t>
                      </a:r>
                    </a:p>
                  </a:txBody>
                  <a:tcPr marL="27146" marR="27146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 Neue"/>
                        </a:rPr>
                        <a:t>-Трудовые: квалифицированные сотрудники;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 Neue"/>
                        </a:rPr>
                        <a:t>-Материальные: сырье, помещение. оборудование;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 Neue"/>
                        </a:rPr>
                        <a:t>-Финансовые.</a:t>
                      </a:r>
                    </a:p>
                  </a:txBody>
                  <a:tcPr marL="41567" marR="41567" marT="20784" marB="20784"/>
                </a:tc>
                <a:extLst>
                  <a:ext uri="{0D108BD9-81ED-4DB2-BD59-A6C34878D82A}">
                    <a16:rowId xmlns:a16="http://schemas.microsoft.com/office/drawing/2014/main" val="186204615"/>
                  </a:ext>
                </a:extLst>
              </a:tr>
              <a:tr h="330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6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Процессы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6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Каналы взаимодействия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189272"/>
                  </a:ext>
                </a:extLst>
              </a:tr>
              <a:tr h="1515222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ru-RU" sz="105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41567" marR="41567" marT="20784" marB="20784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-Подбор рабочего помещения;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-Закупка оборудования и сырья;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-Логистика;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-Подбор персонала.</a:t>
                      </a:r>
                    </a:p>
                  </a:txBody>
                  <a:tcPr marL="27146" marR="27146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ru-RU" sz="105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41567" marR="41567" marT="20784" marB="20784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-Промышленные выставки;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-Встреча с предпринимателями и презентация;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-Партнерские договоры;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-Реклама;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-Рассылки на электронную почту.</a:t>
                      </a:r>
                    </a:p>
                  </a:txBody>
                  <a:tcPr marL="27146" marR="27146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ru-RU" sz="105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Montserrat" panose="00000500000000000000" pitchFamily="2" charset="-52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marL="41567" marR="41567" marT="20784" marB="20784"/>
                </a:tc>
                <a:extLst>
                  <a:ext uri="{0D108BD9-81ED-4DB2-BD59-A6C34878D82A}">
                    <a16:rowId xmlns:a16="http://schemas.microsoft.com/office/drawing/2014/main" val="777555626"/>
                  </a:ext>
                </a:extLst>
              </a:tr>
              <a:tr h="5511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6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Отношения с клиентами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6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Потенциал масштабирования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6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36267C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Источники доходов</a:t>
                      </a:r>
                    </a:p>
                  </a:txBody>
                  <a:tcPr marL="27146" marR="27146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Структура затрат</a:t>
                      </a:r>
                    </a:p>
                  </a:txBody>
                  <a:tcPr marL="41567" marR="41567" marT="20784" marB="2078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24787"/>
                  </a:ext>
                </a:extLst>
              </a:tr>
              <a:tr h="19557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ru-RU" sz="105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Gilroy"/>
                        <a:ea typeface="+mn-ea"/>
                        <a:cs typeface="+mn-cs"/>
                        <a:sym typeface="Helvetica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-Программа лояльности;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-Тестовые образцы;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-Персональный подход.</a:t>
                      </a:r>
                    </a:p>
                  </a:txBody>
                  <a:tcPr marL="27146" marR="2714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ru-RU" sz="105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Gilroy"/>
                        <a:ea typeface="+mn-ea"/>
                        <a:cs typeface="+mn-cs"/>
                        <a:sym typeface="Helvetica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Масштабирование на разные регионы России.</a:t>
                      </a:r>
                    </a:p>
                  </a:txBody>
                  <a:tcPr marL="27146" marR="2714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ru-RU" sz="105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Gilroy"/>
                        <a:ea typeface="+mn-ea"/>
                        <a:cs typeface="+mn-cs"/>
                        <a:sym typeface="Helvetica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Контракты с предприятиями.</a:t>
                      </a:r>
                    </a:p>
                  </a:txBody>
                  <a:tcPr marL="27146" marR="27146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Всего: </a:t>
                      </a:r>
                      <a:r>
                        <a:rPr kumimoji="0" lang="ru-RU" sz="105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2.470.000</a:t>
                      </a: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, куда входит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-аренда рабочего помещения;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-закупка оборудования;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-закупка сырья и растворителей;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-заработная плата сотрудников;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-создание сайта;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Gilroy"/>
                          <a:ea typeface="+mn-ea"/>
                          <a:cs typeface="+mn-cs"/>
                          <a:sym typeface="Helvetica"/>
                        </a:rPr>
                        <a:t>-рекламная компания.</a:t>
                      </a:r>
                    </a:p>
                  </a:txBody>
                  <a:tcPr marL="41567" marR="41567" marT="20784" marB="2078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9540"/>
                  </a:ext>
                </a:extLst>
              </a:tr>
            </a:tbl>
          </a:graphicData>
        </a:graphic>
      </p:graphicFrame>
      <p:sp>
        <p:nvSpPr>
          <p:cNvPr id="384" name="Título 1">
            <a:extLst>
              <a:ext uri="{FF2B5EF4-FFF2-40B4-BE49-F238E27FC236}">
                <a16:creationId xmlns:a16="http://schemas.microsoft.com/office/drawing/2014/main" id="{95A84254-A691-F6A4-FC08-14EFDEF8400F}"/>
              </a:ext>
            </a:extLst>
          </p:cNvPr>
          <p:cNvSpPr txBox="1">
            <a:spLocks/>
          </p:cNvSpPr>
          <p:nvPr/>
        </p:nvSpPr>
        <p:spPr>
          <a:xfrm>
            <a:off x="209391" y="57282"/>
            <a:ext cx="8332960" cy="707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36267C"/>
                </a:solidFill>
                <a:latin typeface="Gilroy Black"/>
              </a:rPr>
              <a:t>Бизнес-модель</a:t>
            </a:r>
            <a:endParaRPr lang="es-ES" dirty="0">
              <a:solidFill>
                <a:srgbClr val="36267C"/>
              </a:solidFill>
              <a:latin typeface="Gilroy Black"/>
            </a:endParaRPr>
          </a:p>
        </p:txBody>
      </p:sp>
      <p:grpSp>
        <p:nvGrpSpPr>
          <p:cNvPr id="385" name="Сгруппировать">
            <a:extLst>
              <a:ext uri="{FF2B5EF4-FFF2-40B4-BE49-F238E27FC236}">
                <a16:creationId xmlns:a16="http://schemas.microsoft.com/office/drawing/2014/main" id="{0D706FA7-30EA-93DE-57D3-46E0B115063F}"/>
              </a:ext>
            </a:extLst>
          </p:cNvPr>
          <p:cNvGrpSpPr/>
          <p:nvPr/>
        </p:nvGrpSpPr>
        <p:grpSpPr>
          <a:xfrm>
            <a:off x="9054638" y="290213"/>
            <a:ext cx="514882" cy="400427"/>
            <a:chOff x="0" y="-1"/>
            <a:chExt cx="867114" cy="609376"/>
          </a:xfrm>
        </p:grpSpPr>
        <p:sp>
          <p:nvSpPr>
            <p:cNvPr id="386" name="object 16">
              <a:extLst>
                <a:ext uri="{FF2B5EF4-FFF2-40B4-BE49-F238E27FC236}">
                  <a16:creationId xmlns:a16="http://schemas.microsoft.com/office/drawing/2014/main" id="{914B0E1E-70AB-344A-99AA-4DD28FAC47C6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87" name="object 17" descr="object 17">
              <a:extLst>
                <a:ext uri="{FF2B5EF4-FFF2-40B4-BE49-F238E27FC236}">
                  <a16:creationId xmlns:a16="http://schemas.microsoft.com/office/drawing/2014/main" id="{166A8C79-C946-F44F-1C7B-85AF1EE13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8" name="object 18" descr="object 18">
              <a:extLst>
                <a:ext uri="{FF2B5EF4-FFF2-40B4-BE49-F238E27FC236}">
                  <a16:creationId xmlns:a16="http://schemas.microsoft.com/office/drawing/2014/main" id="{70BA38C5-7187-BFF6-712C-525B0023A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9" name="object 19">
              <a:extLst>
                <a:ext uri="{FF2B5EF4-FFF2-40B4-BE49-F238E27FC236}">
                  <a16:creationId xmlns:a16="http://schemas.microsoft.com/office/drawing/2014/main" id="{D974CB75-D9B6-62AC-A9A3-CB5B062B0069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0" name="object 20">
              <a:extLst>
                <a:ext uri="{FF2B5EF4-FFF2-40B4-BE49-F238E27FC236}">
                  <a16:creationId xmlns:a16="http://schemas.microsoft.com/office/drawing/2014/main" id="{AD84210F-0C7F-BF59-5AAD-E35F8B81726E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91" name="object 21">
              <a:extLst>
                <a:ext uri="{FF2B5EF4-FFF2-40B4-BE49-F238E27FC236}">
                  <a16:creationId xmlns:a16="http://schemas.microsoft.com/office/drawing/2014/main" id="{44488C8E-FBC4-5379-F2D1-7738E14D07F1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97" name="Фигура">
                <a:extLst>
                  <a:ext uri="{FF2B5EF4-FFF2-40B4-BE49-F238E27FC236}">
                    <a16:creationId xmlns:a16="http://schemas.microsoft.com/office/drawing/2014/main" id="{C6EDEA87-3310-8A9C-8842-DBF1D9B89C36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98" name="Фигура">
                <a:extLst>
                  <a:ext uri="{FF2B5EF4-FFF2-40B4-BE49-F238E27FC236}">
                    <a16:creationId xmlns:a16="http://schemas.microsoft.com/office/drawing/2014/main" id="{AD7B6080-CAE0-ADD3-E02B-9633C168B35C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99" name="Фигура">
                <a:extLst>
                  <a:ext uri="{FF2B5EF4-FFF2-40B4-BE49-F238E27FC236}">
                    <a16:creationId xmlns:a16="http://schemas.microsoft.com/office/drawing/2014/main" id="{1977D21D-68D7-3500-7421-306BD700489E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00" name="Фигура">
                <a:extLst>
                  <a:ext uri="{FF2B5EF4-FFF2-40B4-BE49-F238E27FC236}">
                    <a16:creationId xmlns:a16="http://schemas.microsoft.com/office/drawing/2014/main" id="{B17E9130-CBE9-1B22-E3A1-941EA75F8FFD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/>
              </a:p>
            </p:txBody>
          </p:sp>
        </p:grpSp>
        <p:pic>
          <p:nvPicPr>
            <p:cNvPr id="392" name="object 22" descr="object 22">
              <a:extLst>
                <a:ext uri="{FF2B5EF4-FFF2-40B4-BE49-F238E27FC236}">
                  <a16:creationId xmlns:a16="http://schemas.microsoft.com/office/drawing/2014/main" id="{D8283D96-5BB5-13CA-2058-9D924FEE4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3" name="object 23">
              <a:extLst>
                <a:ext uri="{FF2B5EF4-FFF2-40B4-BE49-F238E27FC236}">
                  <a16:creationId xmlns:a16="http://schemas.microsoft.com/office/drawing/2014/main" id="{38E62599-B9F8-DA0D-B0E3-0AA93A2F5B60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4" name="object 24">
              <a:extLst>
                <a:ext uri="{FF2B5EF4-FFF2-40B4-BE49-F238E27FC236}">
                  <a16:creationId xmlns:a16="http://schemas.microsoft.com/office/drawing/2014/main" id="{EC0CCE0B-7348-CCAD-A437-3C140B04A8A7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95" name="object 25">
              <a:extLst>
                <a:ext uri="{FF2B5EF4-FFF2-40B4-BE49-F238E27FC236}">
                  <a16:creationId xmlns:a16="http://schemas.microsoft.com/office/drawing/2014/main" id="{1906F989-C831-B78A-C391-1BDA4C79D97D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96" name="object 26" descr="object 26">
              <a:extLst>
                <a:ext uri="{FF2B5EF4-FFF2-40B4-BE49-F238E27FC236}">
                  <a16:creationId xmlns:a16="http://schemas.microsoft.com/office/drawing/2014/main" id="{91B52B16-1FD0-49D2-B319-9D327FC2A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01" name="object 14" descr="object 14">
            <a:extLst>
              <a:ext uri="{FF2B5EF4-FFF2-40B4-BE49-F238E27FC236}">
                <a16:creationId xmlns:a16="http://schemas.microsoft.com/office/drawing/2014/main" id="{ED2D7569-E712-9251-0BE5-4C916F879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2" name="object 15" descr="object 15">
            <a:extLst>
              <a:ext uri="{FF2B5EF4-FFF2-40B4-BE49-F238E27FC236}">
                <a16:creationId xmlns:a16="http://schemas.microsoft.com/office/drawing/2014/main" id="{059381AF-E611-ED6C-5062-00AF422D74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403" name="object 13">
            <a:extLst>
              <a:ext uri="{FF2B5EF4-FFF2-40B4-BE49-F238E27FC236}">
                <a16:creationId xmlns:a16="http://schemas.microsoft.com/office/drawing/2014/main" id="{D18FED42-798B-9FA7-098B-70E446B12851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6">
            <a:extLst>
              <a:ext uri="{FF2B5EF4-FFF2-40B4-BE49-F238E27FC236}">
                <a16:creationId xmlns:a16="http://schemas.microsoft.com/office/drawing/2014/main" id="{553F2C77-F8BD-E941-8DC5-0EDF4E891586}"/>
              </a:ext>
            </a:extLst>
          </p:cNvPr>
          <p:cNvSpPr/>
          <p:nvPr/>
        </p:nvSpPr>
        <p:spPr>
          <a:xfrm rot="2770739">
            <a:off x="-103833" y="106095"/>
            <a:ext cx="1102285" cy="878367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rgbClr val="6647F2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A9397F-1251-3E4E-ADCE-AEAFFB64BC77}"/>
              </a:ext>
            </a:extLst>
          </p:cNvPr>
          <p:cNvSpPr/>
          <p:nvPr/>
        </p:nvSpPr>
        <p:spPr>
          <a:xfrm>
            <a:off x="0" y="6069647"/>
            <a:ext cx="12192000" cy="812800"/>
          </a:xfrm>
          <a:prstGeom prst="rect">
            <a:avLst/>
          </a:prstGeom>
          <a:solidFill>
            <a:schemeClr val="tx2">
              <a:lumMod val="20000"/>
              <a:lumOff val="80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A94411BA-77D2-1A47-8400-2265D63B9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spc="600" dirty="0">
                <a:ln w="19050">
                  <a:solidFill>
                    <a:srgbClr val="6647F2"/>
                  </a:solidFill>
                </a:ln>
                <a:solidFill>
                  <a:srgbClr val="36267C"/>
                </a:solidFill>
                <a:latin typeface="Gilroy Black"/>
              </a:rPr>
              <a:t>Команда</a:t>
            </a:r>
            <a:endParaRPr lang="es-ES" sz="3600" dirty="0">
              <a:solidFill>
                <a:srgbClr val="36267C"/>
              </a:solidFill>
              <a:latin typeface="Gilroy Black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89F1C9-458E-C8FD-5F6C-06BC4209E818}"/>
              </a:ext>
            </a:extLst>
          </p:cNvPr>
          <p:cNvSpPr txBox="1"/>
          <p:nvPr/>
        </p:nvSpPr>
        <p:spPr>
          <a:xfrm>
            <a:off x="244221" y="5304687"/>
            <a:ext cx="2939697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Антонова Ксения Андреевна</a:t>
            </a:r>
          </a:p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Химик-технолог </a:t>
            </a:r>
          </a:p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Лидер</a:t>
            </a:r>
          </a:p>
          <a:p>
            <a:pPr algn="ctr">
              <a:lnSpc>
                <a:spcPct val="100000"/>
              </a:lnSpc>
            </a:pPr>
            <a:endParaRPr lang="en-US" sz="1200" dirty="0">
              <a:latin typeface="Gilroy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4E4C66-637F-C5D4-0131-23479F73BAE4}"/>
              </a:ext>
            </a:extLst>
          </p:cNvPr>
          <p:cNvSpPr txBox="1"/>
          <p:nvPr/>
        </p:nvSpPr>
        <p:spPr>
          <a:xfrm>
            <a:off x="3106086" y="5304687"/>
            <a:ext cx="293969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Власова Алёна Сергеевна</a:t>
            </a:r>
          </a:p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Химик-технолог </a:t>
            </a:r>
          </a:p>
          <a:p>
            <a:pPr algn="ctr">
              <a:lnSpc>
                <a:spcPct val="100000"/>
              </a:lnSpc>
            </a:pPr>
            <a:endParaRPr lang="en-US" sz="1200" dirty="0">
              <a:latin typeface="Gilroy" panose="000005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41E018-2FC6-88BC-9F80-0FF97CC203FA}"/>
              </a:ext>
            </a:extLst>
          </p:cNvPr>
          <p:cNvSpPr txBox="1"/>
          <p:nvPr/>
        </p:nvSpPr>
        <p:spPr>
          <a:xfrm>
            <a:off x="5940934" y="5304686"/>
            <a:ext cx="293969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Строева Ангелина Денисовна</a:t>
            </a:r>
          </a:p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Менеджер</a:t>
            </a:r>
          </a:p>
          <a:p>
            <a:pPr algn="ctr">
              <a:lnSpc>
                <a:spcPct val="100000"/>
              </a:lnSpc>
            </a:pPr>
            <a:endParaRPr lang="en-US" sz="1200" dirty="0">
              <a:latin typeface="Gilroy" panose="000005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8B222A-DC8A-44EE-321C-34C258F04306}"/>
              </a:ext>
            </a:extLst>
          </p:cNvPr>
          <p:cNvSpPr txBox="1"/>
          <p:nvPr/>
        </p:nvSpPr>
        <p:spPr>
          <a:xfrm>
            <a:off x="8907648" y="5304686"/>
            <a:ext cx="2939697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Серёдкина Полина Романовна</a:t>
            </a:r>
          </a:p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Дизайнер</a:t>
            </a:r>
          </a:p>
          <a:p>
            <a:pPr algn="ctr">
              <a:lnSpc>
                <a:spcPct val="100000"/>
              </a:lnSpc>
            </a:pPr>
            <a:r>
              <a:rPr lang="ru-RU" sz="1200" dirty="0">
                <a:latin typeface="Gilroy" panose="00000500000000000000" pitchFamily="2" charset="-52"/>
              </a:rPr>
              <a:t> </a:t>
            </a:r>
          </a:p>
          <a:p>
            <a:pPr algn="ctr">
              <a:lnSpc>
                <a:spcPct val="100000"/>
              </a:lnSpc>
            </a:pPr>
            <a:endParaRPr lang="en-US" sz="1200" dirty="0">
              <a:latin typeface="Gilroy" panose="00000500000000000000" pitchFamily="2" charset="-52"/>
            </a:endParaRPr>
          </a:p>
        </p:txBody>
      </p:sp>
      <p:sp>
        <p:nvSpPr>
          <p:cNvPr id="17" name="AutoShape 2">
            <a:extLst>
              <a:ext uri="{FF2B5EF4-FFF2-40B4-BE49-F238E27FC236}">
                <a16:creationId xmlns:a16="http://schemas.microsoft.com/office/drawing/2014/main" id="{1E896D20-79BC-8547-C1C2-7E639EA275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553C449-D25E-ABE5-3997-DE1FF92C1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22" y="1533575"/>
            <a:ext cx="2778761" cy="3597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2E3F90F-5C6C-C5DA-EC81-ECC93F2966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01" t="17564"/>
          <a:stretch/>
        </p:blipFill>
        <p:spPr>
          <a:xfrm>
            <a:off x="309801" y="1533576"/>
            <a:ext cx="2831223" cy="3597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2" name="Сгруппировать">
            <a:extLst>
              <a:ext uri="{FF2B5EF4-FFF2-40B4-BE49-F238E27FC236}">
                <a16:creationId xmlns:a16="http://schemas.microsoft.com/office/drawing/2014/main" id="{0AF51ADA-D759-FA19-E776-94D8CE729CA6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A603B99B-55FE-AEE3-1717-B09B6240480D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4" name="object 17" descr="object 17">
              <a:extLst>
                <a:ext uri="{FF2B5EF4-FFF2-40B4-BE49-F238E27FC236}">
                  <a16:creationId xmlns:a16="http://schemas.microsoft.com/office/drawing/2014/main" id="{54A372FF-B9E6-3C30-9D6C-5A8B524B3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" name="object 18" descr="object 18">
              <a:extLst>
                <a:ext uri="{FF2B5EF4-FFF2-40B4-BE49-F238E27FC236}">
                  <a16:creationId xmlns:a16="http://schemas.microsoft.com/office/drawing/2014/main" id="{ADA8CB1A-54E8-7980-EED1-D089FB3E9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2C9F5405-AFCD-A81F-258F-4A5A4A87E6E4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" name="object 20">
              <a:extLst>
                <a:ext uri="{FF2B5EF4-FFF2-40B4-BE49-F238E27FC236}">
                  <a16:creationId xmlns:a16="http://schemas.microsoft.com/office/drawing/2014/main" id="{98CA2F39-7E01-8895-92B2-8BA81F26067D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28" name="object 21">
              <a:extLst>
                <a:ext uri="{FF2B5EF4-FFF2-40B4-BE49-F238E27FC236}">
                  <a16:creationId xmlns:a16="http://schemas.microsoft.com/office/drawing/2014/main" id="{2883D847-0F10-B8A7-C97F-DE635738BB67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4" name="Фигура">
                <a:extLst>
                  <a:ext uri="{FF2B5EF4-FFF2-40B4-BE49-F238E27FC236}">
                    <a16:creationId xmlns:a16="http://schemas.microsoft.com/office/drawing/2014/main" id="{D0561BA5-8696-4A51-B050-A2C83A003B62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5" name="Фигура">
                <a:extLst>
                  <a:ext uri="{FF2B5EF4-FFF2-40B4-BE49-F238E27FC236}">
                    <a16:creationId xmlns:a16="http://schemas.microsoft.com/office/drawing/2014/main" id="{858A1955-1E16-1791-E29A-CF0F515A1326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6" name="Фигура">
                <a:extLst>
                  <a:ext uri="{FF2B5EF4-FFF2-40B4-BE49-F238E27FC236}">
                    <a16:creationId xmlns:a16="http://schemas.microsoft.com/office/drawing/2014/main" id="{8466EAF2-0054-5FAA-2406-327AB13DBF1D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7" name="Фигура">
                <a:extLst>
                  <a:ext uri="{FF2B5EF4-FFF2-40B4-BE49-F238E27FC236}">
                    <a16:creationId xmlns:a16="http://schemas.microsoft.com/office/drawing/2014/main" id="{7CBA3FFE-E0EE-5557-763A-C13FC6E38B0F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9" name="object 22" descr="object 22">
              <a:extLst>
                <a:ext uri="{FF2B5EF4-FFF2-40B4-BE49-F238E27FC236}">
                  <a16:creationId xmlns:a16="http://schemas.microsoft.com/office/drawing/2014/main" id="{88A33856-FC4A-918D-4B19-48230D0EE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" name="object 23">
              <a:extLst>
                <a:ext uri="{FF2B5EF4-FFF2-40B4-BE49-F238E27FC236}">
                  <a16:creationId xmlns:a16="http://schemas.microsoft.com/office/drawing/2014/main" id="{174C97CC-1AC6-6DCD-F10B-E42D955CB908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1" name="object 24">
              <a:extLst>
                <a:ext uri="{FF2B5EF4-FFF2-40B4-BE49-F238E27FC236}">
                  <a16:creationId xmlns:a16="http://schemas.microsoft.com/office/drawing/2014/main" id="{54F8C94B-D7B6-36B5-07F7-5981771F9774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2" name="object 25">
              <a:extLst>
                <a:ext uri="{FF2B5EF4-FFF2-40B4-BE49-F238E27FC236}">
                  <a16:creationId xmlns:a16="http://schemas.microsoft.com/office/drawing/2014/main" id="{2FCAAD5F-47EB-9A9F-D7AF-089351DF055F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3" name="object 26" descr="object 26">
              <a:extLst>
                <a:ext uri="{FF2B5EF4-FFF2-40B4-BE49-F238E27FC236}">
                  <a16:creationId xmlns:a16="http://schemas.microsoft.com/office/drawing/2014/main" id="{8DB341A6-DBED-1E4F-4BC1-CD39B969A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8" name="object 14" descr="object 14">
            <a:extLst>
              <a:ext uri="{FF2B5EF4-FFF2-40B4-BE49-F238E27FC236}">
                <a16:creationId xmlns:a16="http://schemas.microsoft.com/office/drawing/2014/main" id="{774061B1-3352-59CD-9DA6-4FBCC5C97A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object 15" descr="object 15">
            <a:extLst>
              <a:ext uri="{FF2B5EF4-FFF2-40B4-BE49-F238E27FC236}">
                <a16:creationId xmlns:a16="http://schemas.microsoft.com/office/drawing/2014/main" id="{1AA23AB0-EEAE-7DDF-B3BB-9E86BFC80F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object 13">
            <a:extLst>
              <a:ext uri="{FF2B5EF4-FFF2-40B4-BE49-F238E27FC236}">
                <a16:creationId xmlns:a16="http://schemas.microsoft.com/office/drawing/2014/main" id="{8C5FCF9A-1324-5490-0229-22A34D9D8D6F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24346B-9506-D797-F210-C9572CFB3E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0978" y="1528135"/>
            <a:ext cx="2778761" cy="3597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27C37F-D8E0-97E6-E375-537387C24E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781" y="1533575"/>
            <a:ext cx="2778760" cy="3597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4941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ipse 6">
            <a:extLst>
              <a:ext uri="{FF2B5EF4-FFF2-40B4-BE49-F238E27FC236}">
                <a16:creationId xmlns:a16="http://schemas.microsoft.com/office/drawing/2014/main" id="{5B2D8B72-A1DD-DB47-939C-9754DE8D9BFB}"/>
              </a:ext>
            </a:extLst>
          </p:cNvPr>
          <p:cNvSpPr/>
          <p:nvPr/>
        </p:nvSpPr>
        <p:spPr>
          <a:xfrm>
            <a:off x="259084" y="3732049"/>
            <a:ext cx="1524065" cy="1046173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7D9C7AA-4851-6C40-AB2C-F3D3F301D3DC}"/>
              </a:ext>
            </a:extLst>
          </p:cNvPr>
          <p:cNvSpPr txBox="1"/>
          <p:nvPr/>
        </p:nvSpPr>
        <p:spPr>
          <a:xfrm>
            <a:off x="1021117" y="3518203"/>
            <a:ext cx="1596038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3800" b="1" spc="600" dirty="0">
                <a:ln w="31750">
                  <a:solidFill>
                    <a:schemeClr val="bg1"/>
                  </a:solidFill>
                </a:ln>
                <a:noFill/>
                <a:latin typeface="Montserrat ExtraBold" pitchFamily="2" charset="77"/>
              </a:rPr>
              <a:t>3</a:t>
            </a:r>
          </a:p>
        </p:txBody>
      </p:sp>
      <p:sp>
        <p:nvSpPr>
          <p:cNvPr id="54" name="Elipse 6">
            <a:extLst>
              <a:ext uri="{FF2B5EF4-FFF2-40B4-BE49-F238E27FC236}">
                <a16:creationId xmlns:a16="http://schemas.microsoft.com/office/drawing/2014/main" id="{A0C980DF-BEF9-B245-9AF3-486FD5E2E76E}"/>
              </a:ext>
            </a:extLst>
          </p:cNvPr>
          <p:cNvSpPr/>
          <p:nvPr/>
        </p:nvSpPr>
        <p:spPr>
          <a:xfrm>
            <a:off x="4074840" y="3732049"/>
            <a:ext cx="1524065" cy="1046173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1ED7762A-4847-7745-B2B5-DAA48458EF0A}"/>
              </a:ext>
            </a:extLst>
          </p:cNvPr>
          <p:cNvSpPr txBox="1"/>
          <p:nvPr/>
        </p:nvSpPr>
        <p:spPr>
          <a:xfrm>
            <a:off x="5671071" y="4169343"/>
            <a:ext cx="3084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36267C"/>
                </a:solidFill>
                <a:latin typeface="Gilroy"/>
              </a:rPr>
              <a:t>Проанализировано наличие конкурентов</a:t>
            </a:r>
            <a:endParaRPr lang="es-ES" sz="2200" b="1" dirty="0">
              <a:solidFill>
                <a:srgbClr val="36267C"/>
              </a:solidFill>
              <a:latin typeface="Gilroy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67BFA19-2891-494A-8473-8244EFE162E1}"/>
              </a:ext>
            </a:extLst>
          </p:cNvPr>
          <p:cNvSpPr txBox="1"/>
          <p:nvPr/>
        </p:nvSpPr>
        <p:spPr>
          <a:xfrm>
            <a:off x="2104450" y="4169365"/>
            <a:ext cx="1857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6267C"/>
                </a:solidFill>
                <a:latin typeface="Gilroy"/>
              </a:rPr>
              <a:t>Проведен анализ рынка</a:t>
            </a:r>
            <a:endParaRPr lang="es-ES" sz="2400" b="1" dirty="0">
              <a:solidFill>
                <a:srgbClr val="36267C"/>
              </a:solidFill>
              <a:latin typeface="Gilroy"/>
            </a:endParaRPr>
          </a:p>
        </p:txBody>
      </p:sp>
      <p:sp>
        <p:nvSpPr>
          <p:cNvPr id="51" name="Elipse 6">
            <a:extLst>
              <a:ext uri="{FF2B5EF4-FFF2-40B4-BE49-F238E27FC236}">
                <a16:creationId xmlns:a16="http://schemas.microsoft.com/office/drawing/2014/main" id="{5725838A-1763-AD42-8745-0733535159F4}"/>
              </a:ext>
            </a:extLst>
          </p:cNvPr>
          <p:cNvSpPr/>
          <p:nvPr/>
        </p:nvSpPr>
        <p:spPr>
          <a:xfrm>
            <a:off x="4074840" y="895331"/>
            <a:ext cx="1524065" cy="1046173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ED2D4FE-9AC1-EE45-BA1A-3D069C1DC9A6}"/>
              </a:ext>
            </a:extLst>
          </p:cNvPr>
          <p:cNvSpPr txBox="1"/>
          <p:nvPr/>
        </p:nvSpPr>
        <p:spPr>
          <a:xfrm>
            <a:off x="5776140" y="1095465"/>
            <a:ext cx="25544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36267C"/>
                </a:solidFill>
                <a:latin typeface="Gilroy"/>
              </a:rPr>
              <a:t>Получены навыки продуктовой разработки для команды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B01B860F-66DE-6047-B47D-234CA5A7FB69}"/>
              </a:ext>
            </a:extLst>
          </p:cNvPr>
          <p:cNvSpPr/>
          <p:nvPr/>
        </p:nvSpPr>
        <p:spPr>
          <a:xfrm>
            <a:off x="8684812" y="0"/>
            <a:ext cx="3490428" cy="68580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Elipse 6">
            <a:extLst>
              <a:ext uri="{FF2B5EF4-FFF2-40B4-BE49-F238E27FC236}">
                <a16:creationId xmlns:a16="http://schemas.microsoft.com/office/drawing/2014/main" id="{45B40F58-00D8-FC42-928C-40B083A0648E}"/>
              </a:ext>
            </a:extLst>
          </p:cNvPr>
          <p:cNvSpPr/>
          <p:nvPr/>
        </p:nvSpPr>
        <p:spPr>
          <a:xfrm>
            <a:off x="259084" y="895331"/>
            <a:ext cx="1524065" cy="1046173"/>
          </a:xfrm>
          <a:custGeom>
            <a:avLst/>
            <a:gdLst>
              <a:gd name="connsiteX0" fmla="*/ 0 w 4470400"/>
              <a:gd name="connsiteY0" fmla="*/ 2235200 h 4470400"/>
              <a:gd name="connsiteX1" fmla="*/ 2235200 w 4470400"/>
              <a:gd name="connsiteY1" fmla="*/ 0 h 4470400"/>
              <a:gd name="connsiteX2" fmla="*/ 4470400 w 4470400"/>
              <a:gd name="connsiteY2" fmla="*/ 2235200 h 4470400"/>
              <a:gd name="connsiteX3" fmla="*/ 2235200 w 4470400"/>
              <a:gd name="connsiteY3" fmla="*/ 4470400 h 4470400"/>
              <a:gd name="connsiteX4" fmla="*/ 0 w 4470400"/>
              <a:gd name="connsiteY4" fmla="*/ 2235200 h 4470400"/>
              <a:gd name="connsiteX0" fmla="*/ 20592 w 4490992"/>
              <a:gd name="connsiteY0" fmla="*/ 1511300 h 3746500"/>
              <a:gd name="connsiteX1" fmla="*/ 1531892 w 4490992"/>
              <a:gd name="connsiteY1" fmla="*/ 0 h 3746500"/>
              <a:gd name="connsiteX2" fmla="*/ 4490992 w 4490992"/>
              <a:gd name="connsiteY2" fmla="*/ 1511300 h 3746500"/>
              <a:gd name="connsiteX3" fmla="*/ 2255792 w 4490992"/>
              <a:gd name="connsiteY3" fmla="*/ 3746500 h 3746500"/>
              <a:gd name="connsiteX4" fmla="*/ 20592 w 4490992"/>
              <a:gd name="connsiteY4" fmla="*/ 1511300 h 3746500"/>
              <a:gd name="connsiteX0" fmla="*/ 12039 w 4965039"/>
              <a:gd name="connsiteY0" fmla="*/ 1797845 h 4044607"/>
              <a:gd name="connsiteX1" fmla="*/ 1523339 w 4965039"/>
              <a:gd name="connsiteY1" fmla="*/ 286545 h 4044607"/>
              <a:gd name="connsiteX2" fmla="*/ 4965039 w 4965039"/>
              <a:gd name="connsiteY2" fmla="*/ 769145 h 4044607"/>
              <a:gd name="connsiteX3" fmla="*/ 2247239 w 4965039"/>
              <a:gd name="connsiteY3" fmla="*/ 4033045 h 4044607"/>
              <a:gd name="connsiteX4" fmla="*/ 12039 w 4965039"/>
              <a:gd name="connsiteY4" fmla="*/ 1797845 h 4044607"/>
              <a:gd name="connsiteX0" fmla="*/ 10236 w 4963236"/>
              <a:gd name="connsiteY0" fmla="*/ 1797845 h 3200509"/>
              <a:gd name="connsiteX1" fmla="*/ 1521536 w 4963236"/>
              <a:gd name="connsiteY1" fmla="*/ 286545 h 3200509"/>
              <a:gd name="connsiteX2" fmla="*/ 4963236 w 4963236"/>
              <a:gd name="connsiteY2" fmla="*/ 769145 h 3200509"/>
              <a:gd name="connsiteX3" fmla="*/ 2181936 w 4963236"/>
              <a:gd name="connsiteY3" fmla="*/ 3182145 h 3200509"/>
              <a:gd name="connsiteX4" fmla="*/ 10236 w 4963236"/>
              <a:gd name="connsiteY4" fmla="*/ 1797845 h 3200509"/>
              <a:gd name="connsiteX0" fmla="*/ 10586 w 4963586"/>
              <a:gd name="connsiteY0" fmla="*/ 1797845 h 4107795"/>
              <a:gd name="connsiteX1" fmla="*/ 1521886 w 4963586"/>
              <a:gd name="connsiteY1" fmla="*/ 286545 h 4107795"/>
              <a:gd name="connsiteX2" fmla="*/ 4963586 w 4963586"/>
              <a:gd name="connsiteY2" fmla="*/ 769145 h 4107795"/>
              <a:gd name="connsiteX3" fmla="*/ 2194986 w 4963586"/>
              <a:gd name="connsiteY3" fmla="*/ 4096545 h 4107795"/>
              <a:gd name="connsiteX4" fmla="*/ 10586 w 4963586"/>
              <a:gd name="connsiteY4" fmla="*/ 1797845 h 4107795"/>
              <a:gd name="connsiteX0" fmla="*/ 10586 w 4963586"/>
              <a:gd name="connsiteY0" fmla="*/ 1797845 h 4139511"/>
              <a:gd name="connsiteX1" fmla="*/ 1521886 w 4963586"/>
              <a:gd name="connsiteY1" fmla="*/ 286545 h 4139511"/>
              <a:gd name="connsiteX2" fmla="*/ 4963586 w 4963586"/>
              <a:gd name="connsiteY2" fmla="*/ 769145 h 4139511"/>
              <a:gd name="connsiteX3" fmla="*/ 2194986 w 4963586"/>
              <a:gd name="connsiteY3" fmla="*/ 4096545 h 4139511"/>
              <a:gd name="connsiteX4" fmla="*/ 10586 w 4963586"/>
              <a:gd name="connsiteY4" fmla="*/ 1797845 h 4139511"/>
              <a:gd name="connsiteX0" fmla="*/ 26370 w 4979370"/>
              <a:gd name="connsiteY0" fmla="*/ 1797845 h 3246403"/>
              <a:gd name="connsiteX1" fmla="*/ 1537670 w 4979370"/>
              <a:gd name="connsiteY1" fmla="*/ 286545 h 3246403"/>
              <a:gd name="connsiteX2" fmla="*/ 4979370 w 4979370"/>
              <a:gd name="connsiteY2" fmla="*/ 769145 h 3246403"/>
              <a:gd name="connsiteX3" fmla="*/ 2680670 w 4979370"/>
              <a:gd name="connsiteY3" fmla="*/ 3182145 h 3246403"/>
              <a:gd name="connsiteX4" fmla="*/ 26370 w 4979370"/>
              <a:gd name="connsiteY4" fmla="*/ 1797845 h 3246403"/>
              <a:gd name="connsiteX0" fmla="*/ 26370 w 4979370"/>
              <a:gd name="connsiteY0" fmla="*/ 1797845 h 3378043"/>
              <a:gd name="connsiteX1" fmla="*/ 1537670 w 4979370"/>
              <a:gd name="connsiteY1" fmla="*/ 286545 h 3378043"/>
              <a:gd name="connsiteX2" fmla="*/ 4979370 w 4979370"/>
              <a:gd name="connsiteY2" fmla="*/ 769145 h 3378043"/>
              <a:gd name="connsiteX3" fmla="*/ 2680670 w 4979370"/>
              <a:gd name="connsiteY3" fmla="*/ 3182145 h 3378043"/>
              <a:gd name="connsiteX4" fmla="*/ 26370 w 4979370"/>
              <a:gd name="connsiteY4" fmla="*/ 1797845 h 337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9370" h="3378043">
                <a:moveTo>
                  <a:pt x="26370" y="1797845"/>
                </a:moveTo>
                <a:cubicBezTo>
                  <a:pt x="-164130" y="1315245"/>
                  <a:pt x="712170" y="457995"/>
                  <a:pt x="1537670" y="286545"/>
                </a:cubicBezTo>
                <a:cubicBezTo>
                  <a:pt x="2363170" y="115095"/>
                  <a:pt x="4979370" y="-465322"/>
                  <a:pt x="4979370" y="769145"/>
                </a:cubicBezTo>
                <a:cubicBezTo>
                  <a:pt x="4979370" y="2003612"/>
                  <a:pt x="4928570" y="4013995"/>
                  <a:pt x="2680670" y="3182145"/>
                </a:cubicBezTo>
                <a:cubicBezTo>
                  <a:pt x="432770" y="2350295"/>
                  <a:pt x="216870" y="2280445"/>
                  <a:pt x="26370" y="1797845"/>
                </a:cubicBezTo>
                <a:close/>
              </a:path>
            </a:pathLst>
          </a:custGeom>
          <a:solidFill>
            <a:srgbClr val="CB6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030273A-9AED-154D-B532-6297DCE38280}"/>
              </a:ext>
            </a:extLst>
          </p:cNvPr>
          <p:cNvSpPr txBox="1"/>
          <p:nvPr/>
        </p:nvSpPr>
        <p:spPr>
          <a:xfrm>
            <a:off x="1021117" y="766810"/>
            <a:ext cx="1596038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3800" b="1" spc="600" dirty="0">
                <a:ln w="31750">
                  <a:solidFill>
                    <a:schemeClr val="bg1"/>
                  </a:solidFill>
                </a:ln>
                <a:noFill/>
                <a:latin typeface="Montserrat ExtraBold" pitchFamily="2" charset="77"/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20A3F5-7FF8-2F4F-BCA5-19EE0C7D88D7}"/>
              </a:ext>
            </a:extLst>
          </p:cNvPr>
          <p:cNvSpPr txBox="1"/>
          <p:nvPr/>
        </p:nvSpPr>
        <p:spPr>
          <a:xfrm>
            <a:off x="1946692" y="1302023"/>
            <a:ext cx="2233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6267C"/>
                </a:solidFill>
                <a:latin typeface="Gilroy"/>
              </a:rPr>
              <a:t>Получен прототип технологии</a:t>
            </a:r>
            <a:endParaRPr lang="es-ES" sz="2400" b="1" dirty="0">
              <a:solidFill>
                <a:srgbClr val="36267C"/>
              </a:solidFill>
              <a:latin typeface="Gilroy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FAE725-2B07-E345-804D-1B60F3C46322}"/>
              </a:ext>
            </a:extLst>
          </p:cNvPr>
          <p:cNvSpPr txBox="1"/>
          <p:nvPr/>
        </p:nvSpPr>
        <p:spPr>
          <a:xfrm>
            <a:off x="4339799" y="766810"/>
            <a:ext cx="1596038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3800" b="1" spc="600" dirty="0">
                <a:ln w="31750">
                  <a:solidFill>
                    <a:schemeClr val="bg1"/>
                  </a:solidFill>
                </a:ln>
                <a:noFill/>
                <a:latin typeface="Montserrat ExtraBold" pitchFamily="2" charset="77"/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A5679D-C4AE-8742-B844-37D7A673C4D3}"/>
              </a:ext>
            </a:extLst>
          </p:cNvPr>
          <p:cNvSpPr txBox="1"/>
          <p:nvPr/>
        </p:nvSpPr>
        <p:spPr>
          <a:xfrm>
            <a:off x="4339799" y="3518203"/>
            <a:ext cx="1596038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3800" b="1" spc="600" dirty="0">
                <a:ln w="31750">
                  <a:solidFill>
                    <a:schemeClr val="bg1"/>
                  </a:solidFill>
                </a:ln>
                <a:noFill/>
                <a:latin typeface="Montserrat ExtraBold" pitchFamily="2" charset="77"/>
              </a:rPr>
              <a:t>4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910D65AD-F736-0841-8995-1342FDBC455E}"/>
              </a:ext>
            </a:extLst>
          </p:cNvPr>
          <p:cNvGrpSpPr/>
          <p:nvPr/>
        </p:nvGrpSpPr>
        <p:grpSpPr>
          <a:xfrm>
            <a:off x="20346345" y="1152963"/>
            <a:ext cx="2234551" cy="2607335"/>
            <a:chOff x="7215533" y="1385713"/>
            <a:chExt cx="390152" cy="455240"/>
          </a:xfrm>
        </p:grpSpPr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95D5918B-B1E3-3148-924F-71753466ABE2}"/>
                </a:ext>
              </a:extLst>
            </p:cNvPr>
            <p:cNvSpPr/>
            <p:nvPr/>
          </p:nvSpPr>
          <p:spPr>
            <a:xfrm>
              <a:off x="7215533" y="1391940"/>
              <a:ext cx="243088" cy="363234"/>
            </a:xfrm>
            <a:custGeom>
              <a:avLst/>
              <a:gdLst>
                <a:gd name="connsiteX0" fmla="*/ 21190 w 243087"/>
                <a:gd name="connsiteY0" fmla="*/ 363654 h 363234"/>
                <a:gd name="connsiteX1" fmla="*/ 80705 w 243087"/>
                <a:gd name="connsiteY1" fmla="*/ 74463 h 363234"/>
                <a:gd name="connsiteX2" fmla="*/ 213146 w 243087"/>
                <a:gd name="connsiteY2" fmla="*/ 2096 h 363234"/>
                <a:gd name="connsiteX3" fmla="*/ 241925 w 243087"/>
                <a:gd name="connsiteY3" fmla="*/ 132581 h 363234"/>
                <a:gd name="connsiteX4" fmla="*/ 136028 w 243087"/>
                <a:gd name="connsiteY4" fmla="*/ 264183 h 363234"/>
                <a:gd name="connsiteX5" fmla="*/ 145528 w 243087"/>
                <a:gd name="connsiteY5" fmla="*/ 314198 h 363234"/>
                <a:gd name="connsiteX6" fmla="*/ 21190 w 243087"/>
                <a:gd name="connsiteY6" fmla="*/ 363654 h 36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087" h="363234">
                  <a:moveTo>
                    <a:pt x="21190" y="363654"/>
                  </a:moveTo>
                  <a:cubicBezTo>
                    <a:pt x="-17368" y="266977"/>
                    <a:pt x="2470" y="152698"/>
                    <a:pt x="80705" y="74463"/>
                  </a:cubicBezTo>
                  <a:cubicBezTo>
                    <a:pt x="118426" y="36743"/>
                    <a:pt x="164528" y="12434"/>
                    <a:pt x="213146" y="2096"/>
                  </a:cubicBezTo>
                  <a:lnTo>
                    <a:pt x="241925" y="132581"/>
                  </a:lnTo>
                  <a:cubicBezTo>
                    <a:pt x="181293" y="145713"/>
                    <a:pt x="136028" y="199639"/>
                    <a:pt x="136028" y="264183"/>
                  </a:cubicBezTo>
                  <a:cubicBezTo>
                    <a:pt x="136028" y="281786"/>
                    <a:pt x="139381" y="298551"/>
                    <a:pt x="145528" y="314198"/>
                  </a:cubicBezTo>
                  <a:lnTo>
                    <a:pt x="21190" y="363654"/>
                  </a:lnTo>
                  <a:close/>
                </a:path>
              </a:pathLst>
            </a:custGeom>
            <a:solidFill>
              <a:srgbClr val="3451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CA41C3A1-3B78-C24C-AC70-59A3AEA9B1EC}"/>
                </a:ext>
              </a:extLst>
            </p:cNvPr>
            <p:cNvSpPr/>
            <p:nvPr/>
          </p:nvSpPr>
          <p:spPr>
            <a:xfrm>
              <a:off x="7426862" y="1385713"/>
              <a:ext cx="178823" cy="150882"/>
            </a:xfrm>
            <a:custGeom>
              <a:avLst/>
              <a:gdLst>
                <a:gd name="connsiteX0" fmla="*/ 59375 w 178823"/>
                <a:gd name="connsiteY0" fmla="*/ 135734 h 150882"/>
                <a:gd name="connsiteX1" fmla="*/ 30596 w 178823"/>
                <a:gd name="connsiteY1" fmla="*/ 138807 h 150882"/>
                <a:gd name="connsiteX2" fmla="*/ 2096 w 178823"/>
                <a:gd name="connsiteY2" fmla="*/ 8322 h 150882"/>
                <a:gd name="connsiteX3" fmla="*/ 178125 w 178823"/>
                <a:gd name="connsiteY3" fmla="*/ 29837 h 150882"/>
                <a:gd name="connsiteX4" fmla="*/ 118889 w 178823"/>
                <a:gd name="connsiteY4" fmla="*/ 149704 h 150882"/>
                <a:gd name="connsiteX5" fmla="*/ 59375 w 178823"/>
                <a:gd name="connsiteY5" fmla="*/ 135734 h 15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823" h="150882">
                  <a:moveTo>
                    <a:pt x="59375" y="135734"/>
                  </a:moveTo>
                  <a:cubicBezTo>
                    <a:pt x="49316" y="135734"/>
                    <a:pt x="39816" y="136851"/>
                    <a:pt x="30596" y="138807"/>
                  </a:cubicBezTo>
                  <a:lnTo>
                    <a:pt x="2096" y="8322"/>
                  </a:lnTo>
                  <a:cubicBezTo>
                    <a:pt x="60772" y="-4531"/>
                    <a:pt x="123081" y="2455"/>
                    <a:pt x="178125" y="29837"/>
                  </a:cubicBezTo>
                  <a:lnTo>
                    <a:pt x="118889" y="149704"/>
                  </a:lnTo>
                  <a:cubicBezTo>
                    <a:pt x="101007" y="140484"/>
                    <a:pt x="80610" y="135734"/>
                    <a:pt x="59375" y="135734"/>
                  </a:cubicBezTo>
                  <a:close/>
                </a:path>
              </a:pathLst>
            </a:custGeom>
            <a:solidFill>
              <a:srgbClr val="59BC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5C7C5DC7-BBE2-E14C-8C75-19A3D8A4CC04}"/>
                </a:ext>
              </a:extLst>
            </p:cNvPr>
            <p:cNvSpPr/>
            <p:nvPr/>
          </p:nvSpPr>
          <p:spPr>
            <a:xfrm>
              <a:off x="7234627" y="1704042"/>
              <a:ext cx="153676" cy="136911"/>
            </a:xfrm>
            <a:custGeom>
              <a:avLst/>
              <a:gdLst>
                <a:gd name="connsiteX0" fmla="*/ 55463 w 153676"/>
                <a:gd name="connsiteY0" fmla="*/ 135375 h 136911"/>
                <a:gd name="connsiteX1" fmla="*/ 2096 w 153676"/>
                <a:gd name="connsiteY1" fmla="*/ 51551 h 136911"/>
                <a:gd name="connsiteX2" fmla="*/ 126434 w 153676"/>
                <a:gd name="connsiteY2" fmla="*/ 2096 h 136911"/>
                <a:gd name="connsiteX3" fmla="*/ 153257 w 153676"/>
                <a:gd name="connsiteY3" fmla="*/ 44287 h 136911"/>
                <a:gd name="connsiteX4" fmla="*/ 55463 w 153676"/>
                <a:gd name="connsiteY4" fmla="*/ 135375 h 13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676" h="136911">
                  <a:moveTo>
                    <a:pt x="55463" y="135375"/>
                  </a:moveTo>
                  <a:cubicBezTo>
                    <a:pt x="31993" y="110228"/>
                    <a:pt x="14110" y="81728"/>
                    <a:pt x="2096" y="51551"/>
                  </a:cubicBezTo>
                  <a:lnTo>
                    <a:pt x="126434" y="2096"/>
                  </a:lnTo>
                  <a:cubicBezTo>
                    <a:pt x="132581" y="17743"/>
                    <a:pt x="141801" y="31993"/>
                    <a:pt x="153257" y="44287"/>
                  </a:cubicBezTo>
                  <a:lnTo>
                    <a:pt x="55463" y="135375"/>
                  </a:lnTo>
                  <a:close/>
                </a:path>
              </a:pathLst>
            </a:custGeom>
            <a:solidFill>
              <a:srgbClr val="C1E4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EFA4D928-2938-6A4A-8045-121CA93959E9}"/>
              </a:ext>
            </a:extLst>
          </p:cNvPr>
          <p:cNvGrpSpPr/>
          <p:nvPr/>
        </p:nvGrpSpPr>
        <p:grpSpPr>
          <a:xfrm>
            <a:off x="9102958" y="2017122"/>
            <a:ext cx="2151293" cy="3294875"/>
            <a:chOff x="8131710" y="2401694"/>
            <a:chExt cx="1851489" cy="2835701"/>
          </a:xfrm>
        </p:grpSpPr>
        <p:sp>
          <p:nvSpPr>
            <p:cNvPr id="39" name="Forma libre 38">
              <a:extLst>
                <a:ext uri="{FF2B5EF4-FFF2-40B4-BE49-F238E27FC236}">
                  <a16:creationId xmlns:a16="http://schemas.microsoft.com/office/drawing/2014/main" id="{6FB021C8-4653-F84D-A98B-792AC75E7B9D}"/>
                </a:ext>
              </a:extLst>
            </p:cNvPr>
            <p:cNvSpPr/>
            <p:nvPr/>
          </p:nvSpPr>
          <p:spPr>
            <a:xfrm>
              <a:off x="8222198" y="2451514"/>
              <a:ext cx="1758967" cy="2785881"/>
            </a:xfrm>
            <a:custGeom>
              <a:avLst/>
              <a:gdLst>
                <a:gd name="connsiteX0" fmla="*/ 483800 w 483381"/>
                <a:gd name="connsiteY0" fmla="*/ 94301 h 765586"/>
                <a:gd name="connsiteX1" fmla="*/ 482683 w 483381"/>
                <a:gd name="connsiteY1" fmla="*/ 2096 h 765586"/>
                <a:gd name="connsiteX2" fmla="*/ 413668 w 483381"/>
                <a:gd name="connsiteY2" fmla="*/ 89551 h 765586"/>
                <a:gd name="connsiteX3" fmla="*/ 435742 w 483381"/>
                <a:gd name="connsiteY3" fmla="*/ 90948 h 765586"/>
                <a:gd name="connsiteX4" fmla="*/ 356109 w 483381"/>
                <a:gd name="connsiteY4" fmla="*/ 301624 h 765586"/>
                <a:gd name="connsiteX5" fmla="*/ 304418 w 483381"/>
                <a:gd name="connsiteY5" fmla="*/ 182595 h 765586"/>
                <a:gd name="connsiteX6" fmla="*/ 180360 w 483381"/>
                <a:gd name="connsiteY6" fmla="*/ 546389 h 765586"/>
                <a:gd name="connsiteX7" fmla="*/ 111066 w 483381"/>
                <a:gd name="connsiteY7" fmla="*/ 450550 h 765586"/>
                <a:gd name="connsiteX8" fmla="*/ 98492 w 483381"/>
                <a:gd name="connsiteY8" fmla="*/ 485197 h 765586"/>
                <a:gd name="connsiteX9" fmla="*/ 50993 w 483381"/>
                <a:gd name="connsiteY9" fmla="*/ 618197 h 765586"/>
                <a:gd name="connsiteX10" fmla="*/ 2096 w 483381"/>
                <a:gd name="connsiteY10" fmla="*/ 764329 h 765586"/>
                <a:gd name="connsiteX11" fmla="*/ 31154 w 483381"/>
                <a:gd name="connsiteY11" fmla="*/ 751197 h 765586"/>
                <a:gd name="connsiteX12" fmla="*/ 112184 w 483381"/>
                <a:gd name="connsiteY12" fmla="*/ 520683 h 765586"/>
                <a:gd name="connsiteX13" fmla="*/ 182316 w 483381"/>
                <a:gd name="connsiteY13" fmla="*/ 617638 h 765586"/>
                <a:gd name="connsiteX14" fmla="*/ 301066 w 483381"/>
                <a:gd name="connsiteY14" fmla="*/ 268933 h 765586"/>
                <a:gd name="connsiteX15" fmla="*/ 351080 w 483381"/>
                <a:gd name="connsiteY15" fmla="*/ 384330 h 765586"/>
                <a:gd name="connsiteX16" fmla="*/ 461168 w 483381"/>
                <a:gd name="connsiteY16" fmla="*/ 92904 h 765586"/>
                <a:gd name="connsiteX17" fmla="*/ 483800 w 483381"/>
                <a:gd name="connsiteY17" fmla="*/ 94301 h 76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3381" h="765586">
                  <a:moveTo>
                    <a:pt x="483800" y="94301"/>
                  </a:moveTo>
                  <a:lnTo>
                    <a:pt x="482683" y="2096"/>
                  </a:lnTo>
                  <a:lnTo>
                    <a:pt x="413668" y="89551"/>
                  </a:lnTo>
                  <a:lnTo>
                    <a:pt x="435742" y="90948"/>
                  </a:lnTo>
                  <a:lnTo>
                    <a:pt x="356109" y="301624"/>
                  </a:lnTo>
                  <a:lnTo>
                    <a:pt x="304418" y="182595"/>
                  </a:lnTo>
                  <a:lnTo>
                    <a:pt x="180360" y="546389"/>
                  </a:lnTo>
                  <a:lnTo>
                    <a:pt x="111066" y="450550"/>
                  </a:lnTo>
                  <a:lnTo>
                    <a:pt x="98492" y="485197"/>
                  </a:lnTo>
                  <a:cubicBezTo>
                    <a:pt x="98213" y="485756"/>
                    <a:pt x="74463" y="552256"/>
                    <a:pt x="50993" y="618197"/>
                  </a:cubicBezTo>
                  <a:cubicBezTo>
                    <a:pt x="1816" y="757064"/>
                    <a:pt x="3772" y="757623"/>
                    <a:pt x="2096" y="764329"/>
                  </a:cubicBezTo>
                  <a:cubicBezTo>
                    <a:pt x="2096" y="764329"/>
                    <a:pt x="31434" y="750917"/>
                    <a:pt x="31154" y="751197"/>
                  </a:cubicBezTo>
                  <a:cubicBezTo>
                    <a:pt x="34507" y="739182"/>
                    <a:pt x="78375" y="615124"/>
                    <a:pt x="112184" y="520683"/>
                  </a:cubicBezTo>
                  <a:lnTo>
                    <a:pt x="182316" y="617638"/>
                  </a:lnTo>
                  <a:lnTo>
                    <a:pt x="301066" y="268933"/>
                  </a:lnTo>
                  <a:lnTo>
                    <a:pt x="351080" y="384330"/>
                  </a:lnTo>
                  <a:lnTo>
                    <a:pt x="461168" y="92904"/>
                  </a:lnTo>
                  <a:lnTo>
                    <a:pt x="483800" y="94301"/>
                  </a:lnTo>
                  <a:close/>
                </a:path>
              </a:pathLst>
            </a:custGeom>
            <a:solidFill>
              <a:srgbClr val="FF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83E07F2F-EAD8-F74A-A717-89CF71DE389A}"/>
                </a:ext>
              </a:extLst>
            </p:cNvPr>
            <p:cNvSpPr/>
            <p:nvPr/>
          </p:nvSpPr>
          <p:spPr>
            <a:xfrm>
              <a:off x="8131710" y="4033569"/>
              <a:ext cx="498203" cy="1199758"/>
            </a:xfrm>
            <a:custGeom>
              <a:avLst/>
              <a:gdLst>
                <a:gd name="connsiteX0" fmla="*/ 123360 w 136911"/>
                <a:gd name="connsiteY0" fmla="*/ 50713 h 329705"/>
                <a:gd name="connsiteX1" fmla="*/ 135654 w 136911"/>
                <a:gd name="connsiteY1" fmla="*/ 16066 h 329705"/>
                <a:gd name="connsiteX2" fmla="*/ 111066 w 136911"/>
                <a:gd name="connsiteY2" fmla="*/ 2096 h 329705"/>
                <a:gd name="connsiteX3" fmla="*/ 98492 w 136911"/>
                <a:gd name="connsiteY3" fmla="*/ 36743 h 329705"/>
                <a:gd name="connsiteX4" fmla="*/ 50993 w 136911"/>
                <a:gd name="connsiteY4" fmla="*/ 169742 h 329705"/>
                <a:gd name="connsiteX5" fmla="*/ 2096 w 136911"/>
                <a:gd name="connsiteY5" fmla="*/ 315874 h 329705"/>
                <a:gd name="connsiteX6" fmla="*/ 26684 w 136911"/>
                <a:gd name="connsiteY6" fmla="*/ 329565 h 329705"/>
                <a:gd name="connsiteX7" fmla="*/ 75581 w 136911"/>
                <a:gd name="connsiteY7" fmla="*/ 183433 h 329705"/>
                <a:gd name="connsiteX8" fmla="*/ 123360 w 136911"/>
                <a:gd name="connsiteY8" fmla="*/ 50713 h 32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911" h="329705">
                  <a:moveTo>
                    <a:pt x="123360" y="50713"/>
                  </a:moveTo>
                  <a:lnTo>
                    <a:pt x="135654" y="16066"/>
                  </a:lnTo>
                  <a:lnTo>
                    <a:pt x="111066" y="2096"/>
                  </a:lnTo>
                  <a:lnTo>
                    <a:pt x="98492" y="36743"/>
                  </a:lnTo>
                  <a:cubicBezTo>
                    <a:pt x="98213" y="37301"/>
                    <a:pt x="74463" y="103801"/>
                    <a:pt x="50993" y="169742"/>
                  </a:cubicBezTo>
                  <a:cubicBezTo>
                    <a:pt x="1816" y="308610"/>
                    <a:pt x="3772" y="309168"/>
                    <a:pt x="2096" y="315874"/>
                  </a:cubicBezTo>
                  <a:lnTo>
                    <a:pt x="26684" y="329565"/>
                  </a:lnTo>
                  <a:cubicBezTo>
                    <a:pt x="28360" y="322860"/>
                    <a:pt x="26125" y="322301"/>
                    <a:pt x="75581" y="183433"/>
                  </a:cubicBezTo>
                  <a:cubicBezTo>
                    <a:pt x="99610" y="117492"/>
                    <a:pt x="123360" y="51272"/>
                    <a:pt x="123360" y="50713"/>
                  </a:cubicBezTo>
                  <a:close/>
                </a:path>
              </a:pathLst>
            </a:custGeom>
            <a:solidFill>
              <a:srgbClr val="A37D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D2756027-3E8A-E649-9CB3-B5A377C45CB3}"/>
                </a:ext>
              </a:extLst>
            </p:cNvPr>
            <p:cNvSpPr/>
            <p:nvPr/>
          </p:nvSpPr>
          <p:spPr>
            <a:xfrm>
              <a:off x="9322316" y="2401694"/>
              <a:ext cx="660883" cy="1148923"/>
            </a:xfrm>
            <a:custGeom>
              <a:avLst/>
              <a:gdLst>
                <a:gd name="connsiteX0" fmla="*/ 133419 w 181617"/>
                <a:gd name="connsiteY0" fmla="*/ 104639 h 315734"/>
                <a:gd name="connsiteX1" fmla="*/ 111345 w 181617"/>
                <a:gd name="connsiteY1" fmla="*/ 103242 h 315734"/>
                <a:gd name="connsiteX2" fmla="*/ 180360 w 181617"/>
                <a:gd name="connsiteY2" fmla="*/ 15787 h 315734"/>
                <a:gd name="connsiteX3" fmla="*/ 155492 w 181617"/>
                <a:gd name="connsiteY3" fmla="*/ 2096 h 315734"/>
                <a:gd name="connsiteX4" fmla="*/ 86478 w 181617"/>
                <a:gd name="connsiteY4" fmla="*/ 89551 h 315734"/>
                <a:gd name="connsiteX5" fmla="*/ 105198 w 181617"/>
                <a:gd name="connsiteY5" fmla="*/ 99889 h 315734"/>
                <a:gd name="connsiteX6" fmla="*/ 37860 w 181617"/>
                <a:gd name="connsiteY6" fmla="*/ 278713 h 315734"/>
                <a:gd name="connsiteX7" fmla="*/ 2096 w 181617"/>
                <a:gd name="connsiteY7" fmla="*/ 196286 h 315734"/>
                <a:gd name="connsiteX8" fmla="*/ 53787 w 181617"/>
                <a:gd name="connsiteY8" fmla="*/ 315315 h 31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617" h="315734">
                  <a:moveTo>
                    <a:pt x="133419" y="104639"/>
                  </a:moveTo>
                  <a:lnTo>
                    <a:pt x="111345" y="103242"/>
                  </a:lnTo>
                  <a:lnTo>
                    <a:pt x="180360" y="15787"/>
                  </a:lnTo>
                  <a:lnTo>
                    <a:pt x="155492" y="2096"/>
                  </a:lnTo>
                  <a:lnTo>
                    <a:pt x="86478" y="89551"/>
                  </a:lnTo>
                  <a:lnTo>
                    <a:pt x="105198" y="99889"/>
                  </a:lnTo>
                  <a:lnTo>
                    <a:pt x="37860" y="278713"/>
                  </a:lnTo>
                  <a:lnTo>
                    <a:pt x="2096" y="196286"/>
                  </a:lnTo>
                  <a:lnTo>
                    <a:pt x="53787" y="315315"/>
                  </a:lnTo>
                  <a:close/>
                </a:path>
              </a:pathLst>
            </a:custGeom>
            <a:solidFill>
              <a:srgbClr val="A37D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2" name="Forma libre 41">
              <a:extLst>
                <a:ext uri="{FF2B5EF4-FFF2-40B4-BE49-F238E27FC236}">
                  <a16:creationId xmlns:a16="http://schemas.microsoft.com/office/drawing/2014/main" id="{58DC5F6A-0F0D-FD4C-8248-530A7FDF3947}"/>
                </a:ext>
              </a:extLst>
            </p:cNvPr>
            <p:cNvSpPr/>
            <p:nvPr/>
          </p:nvSpPr>
          <p:spPr>
            <a:xfrm>
              <a:off x="8618731" y="3058512"/>
              <a:ext cx="711722" cy="1382772"/>
            </a:xfrm>
            <a:custGeom>
              <a:avLst/>
              <a:gdLst>
                <a:gd name="connsiteX0" fmla="*/ 195448 w 195587"/>
                <a:gd name="connsiteY0" fmla="*/ 15787 h 379999"/>
                <a:gd name="connsiteX1" fmla="*/ 170581 w 195587"/>
                <a:gd name="connsiteY1" fmla="*/ 2096 h 379999"/>
                <a:gd name="connsiteX2" fmla="*/ 51551 w 195587"/>
                <a:gd name="connsiteY2" fmla="*/ 351918 h 379999"/>
                <a:gd name="connsiteX3" fmla="*/ 2096 w 195587"/>
                <a:gd name="connsiteY3" fmla="*/ 284021 h 379999"/>
                <a:gd name="connsiteX4" fmla="*/ 71390 w 195587"/>
                <a:gd name="connsiteY4" fmla="*/ 379580 h 37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587" h="379999">
                  <a:moveTo>
                    <a:pt x="195448" y="15787"/>
                  </a:moveTo>
                  <a:lnTo>
                    <a:pt x="170581" y="2096"/>
                  </a:lnTo>
                  <a:lnTo>
                    <a:pt x="51551" y="351918"/>
                  </a:lnTo>
                  <a:lnTo>
                    <a:pt x="2096" y="284021"/>
                  </a:lnTo>
                  <a:lnTo>
                    <a:pt x="71390" y="379580"/>
                  </a:lnTo>
                  <a:close/>
                </a:path>
              </a:pathLst>
            </a:custGeom>
            <a:solidFill>
              <a:srgbClr val="A37D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3" name="Forma libre 42">
              <a:extLst>
                <a:ext uri="{FF2B5EF4-FFF2-40B4-BE49-F238E27FC236}">
                  <a16:creationId xmlns:a16="http://schemas.microsoft.com/office/drawing/2014/main" id="{47D7FBAD-38BD-0B49-AE0F-F82AF061FAB3}"/>
                </a:ext>
              </a:extLst>
            </p:cNvPr>
            <p:cNvSpPr/>
            <p:nvPr/>
          </p:nvSpPr>
          <p:spPr>
            <a:xfrm>
              <a:off x="8605336" y="4339610"/>
              <a:ext cx="284688" cy="366028"/>
            </a:xfrm>
            <a:custGeom>
              <a:avLst/>
              <a:gdLst>
                <a:gd name="connsiteX0" fmla="*/ 2423 w 78235"/>
                <a:gd name="connsiteY0" fmla="*/ 15507 h 100588"/>
                <a:gd name="connsiteX1" fmla="*/ 52717 w 78235"/>
                <a:gd name="connsiteY1" fmla="*/ 85081 h 100588"/>
                <a:gd name="connsiteX2" fmla="*/ 52717 w 78235"/>
                <a:gd name="connsiteY2" fmla="*/ 85081 h 100588"/>
                <a:gd name="connsiteX3" fmla="*/ 77305 w 78235"/>
                <a:gd name="connsiteY3" fmla="*/ 99051 h 100588"/>
                <a:gd name="connsiteX4" fmla="*/ 7173 w 78235"/>
                <a:gd name="connsiteY4" fmla="*/ 2096 h 100588"/>
                <a:gd name="connsiteX5" fmla="*/ 2423 w 78235"/>
                <a:gd name="connsiteY5" fmla="*/ 15507 h 100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35" h="100588">
                  <a:moveTo>
                    <a:pt x="2423" y="15507"/>
                  </a:moveTo>
                  <a:lnTo>
                    <a:pt x="52717" y="85081"/>
                  </a:lnTo>
                  <a:lnTo>
                    <a:pt x="52717" y="85081"/>
                  </a:lnTo>
                  <a:lnTo>
                    <a:pt x="77305" y="99051"/>
                  </a:lnTo>
                  <a:lnTo>
                    <a:pt x="7173" y="2096"/>
                  </a:lnTo>
                  <a:cubicBezTo>
                    <a:pt x="4379" y="10198"/>
                    <a:pt x="1026" y="19419"/>
                    <a:pt x="2423" y="15507"/>
                  </a:cubicBezTo>
                  <a:close/>
                </a:path>
              </a:pathLst>
            </a:custGeom>
            <a:solidFill>
              <a:srgbClr val="A37D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4" name="Forma libre 43">
              <a:extLst>
                <a:ext uri="{FF2B5EF4-FFF2-40B4-BE49-F238E27FC236}">
                  <a16:creationId xmlns:a16="http://schemas.microsoft.com/office/drawing/2014/main" id="{996EC1BC-7195-C945-8628-224D980782CC}"/>
                </a:ext>
              </a:extLst>
            </p:cNvPr>
            <p:cNvSpPr/>
            <p:nvPr/>
          </p:nvSpPr>
          <p:spPr>
            <a:xfrm>
              <a:off x="9282663" y="3422506"/>
              <a:ext cx="223682" cy="427034"/>
            </a:xfrm>
            <a:custGeom>
              <a:avLst/>
              <a:gdLst>
                <a:gd name="connsiteX0" fmla="*/ 2096 w 61470"/>
                <a:gd name="connsiteY0" fmla="*/ 26404 h 117352"/>
                <a:gd name="connsiteX1" fmla="*/ 35625 w 61470"/>
                <a:gd name="connsiteY1" fmla="*/ 103522 h 117352"/>
                <a:gd name="connsiteX2" fmla="*/ 60213 w 61470"/>
                <a:gd name="connsiteY2" fmla="*/ 117492 h 117352"/>
                <a:gd name="connsiteX3" fmla="*/ 10198 w 61470"/>
                <a:gd name="connsiteY3" fmla="*/ 2096 h 117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70" h="117352">
                  <a:moveTo>
                    <a:pt x="2096" y="26404"/>
                  </a:moveTo>
                  <a:lnTo>
                    <a:pt x="35625" y="103522"/>
                  </a:lnTo>
                  <a:lnTo>
                    <a:pt x="60213" y="117492"/>
                  </a:lnTo>
                  <a:lnTo>
                    <a:pt x="10198" y="2096"/>
                  </a:lnTo>
                  <a:close/>
                </a:path>
              </a:pathLst>
            </a:custGeom>
            <a:solidFill>
              <a:srgbClr val="A37D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723EB22-7FBE-5809-9C22-D79FA60D447A}"/>
              </a:ext>
            </a:extLst>
          </p:cNvPr>
          <p:cNvSpPr txBox="1"/>
          <p:nvPr/>
        </p:nvSpPr>
        <p:spPr>
          <a:xfrm>
            <a:off x="195317" y="106215"/>
            <a:ext cx="80556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Gilroy Black"/>
              </a:rPr>
              <a:t>Результаты </a:t>
            </a:r>
            <a:r>
              <a:rPr lang="ru-RU" sz="3200" b="1" dirty="0" err="1">
                <a:solidFill>
                  <a:srgbClr val="002060"/>
                </a:solidFill>
                <a:latin typeface="Gilroy Black"/>
              </a:rPr>
              <a:t>акселлератора</a:t>
            </a:r>
            <a:r>
              <a:rPr lang="ru-RU" sz="3200" b="1" dirty="0">
                <a:solidFill>
                  <a:srgbClr val="002060"/>
                </a:solidFill>
                <a:latin typeface="Gilroy Black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Gilroy Black"/>
              </a:rPr>
              <a:t>ПромТехДизайн</a:t>
            </a:r>
            <a:endParaRPr lang="ru-RU" sz="3200" b="1" dirty="0">
              <a:solidFill>
                <a:srgbClr val="002060"/>
              </a:solidFill>
              <a:latin typeface="Gilroy Black"/>
            </a:endParaRPr>
          </a:p>
        </p:txBody>
      </p:sp>
      <p:grpSp>
        <p:nvGrpSpPr>
          <p:cNvPr id="11" name="Сгруппировать">
            <a:extLst>
              <a:ext uri="{FF2B5EF4-FFF2-40B4-BE49-F238E27FC236}">
                <a16:creationId xmlns:a16="http://schemas.microsoft.com/office/drawing/2014/main" id="{990ED085-C56D-1C7E-BA21-508E81D55658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FB6BB920-FDA1-0C17-DFF3-8E18CC0BA526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3" name="object 17" descr="object 17">
              <a:extLst>
                <a:ext uri="{FF2B5EF4-FFF2-40B4-BE49-F238E27FC236}">
                  <a16:creationId xmlns:a16="http://schemas.microsoft.com/office/drawing/2014/main" id="{0F05E8C2-2B25-46DC-848C-D553AA06F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object 18" descr="object 18">
              <a:extLst>
                <a:ext uri="{FF2B5EF4-FFF2-40B4-BE49-F238E27FC236}">
                  <a16:creationId xmlns:a16="http://schemas.microsoft.com/office/drawing/2014/main" id="{CB4DFF8C-CFA0-4B47-1652-9B3278B2B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" name="object 19">
              <a:extLst>
                <a:ext uri="{FF2B5EF4-FFF2-40B4-BE49-F238E27FC236}">
                  <a16:creationId xmlns:a16="http://schemas.microsoft.com/office/drawing/2014/main" id="{25C83750-3422-ED7F-A574-669AF46FB621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" name="object 20">
              <a:extLst>
                <a:ext uri="{FF2B5EF4-FFF2-40B4-BE49-F238E27FC236}">
                  <a16:creationId xmlns:a16="http://schemas.microsoft.com/office/drawing/2014/main" id="{9B784DF8-F21A-DBF1-AD74-0D974623BA70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7" name="object 21">
              <a:extLst>
                <a:ext uri="{FF2B5EF4-FFF2-40B4-BE49-F238E27FC236}">
                  <a16:creationId xmlns:a16="http://schemas.microsoft.com/office/drawing/2014/main" id="{0D3E1BAF-2623-DFBC-C0E5-918403ED24B1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7" name="Фигура">
                <a:extLst>
                  <a:ext uri="{FF2B5EF4-FFF2-40B4-BE49-F238E27FC236}">
                    <a16:creationId xmlns:a16="http://schemas.microsoft.com/office/drawing/2014/main" id="{9F339813-A61F-F8A6-4722-A5E120A07CBD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8" name="Фигура">
                <a:extLst>
                  <a:ext uri="{FF2B5EF4-FFF2-40B4-BE49-F238E27FC236}">
                    <a16:creationId xmlns:a16="http://schemas.microsoft.com/office/drawing/2014/main" id="{F47D4643-DE23-21C3-5F45-ECEA25EA8F76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9" name="Фигура">
                <a:extLst>
                  <a:ext uri="{FF2B5EF4-FFF2-40B4-BE49-F238E27FC236}">
                    <a16:creationId xmlns:a16="http://schemas.microsoft.com/office/drawing/2014/main" id="{0560725F-965A-5D6D-AA31-0B143B7D08DE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0" name="Фигура">
                <a:extLst>
                  <a:ext uri="{FF2B5EF4-FFF2-40B4-BE49-F238E27FC236}">
                    <a16:creationId xmlns:a16="http://schemas.microsoft.com/office/drawing/2014/main" id="{B769B6E1-FB2B-87D8-50F1-962598D909B3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2" name="object 22" descr="object 22">
              <a:extLst>
                <a:ext uri="{FF2B5EF4-FFF2-40B4-BE49-F238E27FC236}">
                  <a16:creationId xmlns:a16="http://schemas.microsoft.com/office/drawing/2014/main" id="{429A187E-FDB3-0267-1362-E0F976A0E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8DCD8199-F05F-9E4C-877D-F75F9FE16BF6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7174F89E-192F-921A-82AB-3D458C764364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477D1CE5-745A-32F4-7B04-1594F8CEB37F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6" name="object 26" descr="object 26">
              <a:extLst>
                <a:ext uri="{FF2B5EF4-FFF2-40B4-BE49-F238E27FC236}">
                  <a16:creationId xmlns:a16="http://schemas.microsoft.com/office/drawing/2014/main" id="{FFBEDE62-307C-4113-80B3-D54B82518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1" name="object 14" descr="object 14">
            <a:extLst>
              <a:ext uri="{FF2B5EF4-FFF2-40B4-BE49-F238E27FC236}">
                <a16:creationId xmlns:a16="http://schemas.microsoft.com/office/drawing/2014/main" id="{B6441703-FD99-E4EC-EA84-9E5EF4A7EE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object 15" descr="object 15">
            <a:extLst>
              <a:ext uri="{FF2B5EF4-FFF2-40B4-BE49-F238E27FC236}">
                <a16:creationId xmlns:a16="http://schemas.microsoft.com/office/drawing/2014/main" id="{212B38ED-3ADA-A378-F16A-03F7BEAB7A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object 13">
            <a:extLst>
              <a:ext uri="{FF2B5EF4-FFF2-40B4-BE49-F238E27FC236}">
                <a16:creationId xmlns:a16="http://schemas.microsoft.com/office/drawing/2014/main" id="{EEF5B010-35B4-4881-DC18-8541EAAA5718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504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o 35">
            <a:extLst>
              <a:ext uri="{FF2B5EF4-FFF2-40B4-BE49-F238E27FC236}">
                <a16:creationId xmlns:a16="http://schemas.microsoft.com/office/drawing/2014/main" id="{A31AC082-6194-F043-A4D1-CFB548BE233D}"/>
              </a:ext>
            </a:extLst>
          </p:cNvPr>
          <p:cNvGrpSpPr/>
          <p:nvPr/>
        </p:nvGrpSpPr>
        <p:grpSpPr>
          <a:xfrm>
            <a:off x="4028764" y="1849178"/>
            <a:ext cx="1717235" cy="1540429"/>
            <a:chOff x="1384157" y="2501729"/>
            <a:chExt cx="1478314" cy="992743"/>
          </a:xfrm>
        </p:grpSpPr>
        <p:sp>
          <p:nvSpPr>
            <p:cNvPr id="37" name="Elipse 6">
              <a:extLst>
                <a:ext uri="{FF2B5EF4-FFF2-40B4-BE49-F238E27FC236}">
                  <a16:creationId xmlns:a16="http://schemas.microsoft.com/office/drawing/2014/main" id="{518084A2-D3D8-3D4D-9440-788889B2E38F}"/>
                </a:ext>
              </a:extLst>
            </p:cNvPr>
            <p:cNvSpPr/>
            <p:nvPr/>
          </p:nvSpPr>
          <p:spPr>
            <a:xfrm rot="20018396">
              <a:off x="1691849" y="2782728"/>
              <a:ext cx="1116011" cy="711744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8" name="Elipse 6">
              <a:extLst>
                <a:ext uri="{FF2B5EF4-FFF2-40B4-BE49-F238E27FC236}">
                  <a16:creationId xmlns:a16="http://schemas.microsoft.com/office/drawing/2014/main" id="{37AB5EAD-DAD6-854F-ABE2-A70E6D376353}"/>
                </a:ext>
              </a:extLst>
            </p:cNvPr>
            <p:cNvSpPr/>
            <p:nvPr/>
          </p:nvSpPr>
          <p:spPr>
            <a:xfrm>
              <a:off x="1384157" y="2501729"/>
              <a:ext cx="1478314" cy="942805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FC6EFB12-FB3E-E04E-B349-E4BAE7CDEAAB}"/>
              </a:ext>
            </a:extLst>
          </p:cNvPr>
          <p:cNvGrpSpPr/>
          <p:nvPr/>
        </p:nvGrpSpPr>
        <p:grpSpPr>
          <a:xfrm>
            <a:off x="1126655" y="1850271"/>
            <a:ext cx="1812462" cy="1669789"/>
            <a:chOff x="1384157" y="2436332"/>
            <a:chExt cx="1478314" cy="1008202"/>
          </a:xfrm>
        </p:grpSpPr>
        <p:sp>
          <p:nvSpPr>
            <p:cNvPr id="34" name="Elipse 6">
              <a:extLst>
                <a:ext uri="{FF2B5EF4-FFF2-40B4-BE49-F238E27FC236}">
                  <a16:creationId xmlns:a16="http://schemas.microsoft.com/office/drawing/2014/main" id="{E3FF8BD7-8C1A-F64E-AE42-24479A440CA6}"/>
                </a:ext>
              </a:extLst>
            </p:cNvPr>
            <p:cNvSpPr/>
            <p:nvPr/>
          </p:nvSpPr>
          <p:spPr>
            <a:xfrm rot="20018396">
              <a:off x="1727752" y="2436332"/>
              <a:ext cx="1116011" cy="711744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Elipse 6">
              <a:extLst>
                <a:ext uri="{FF2B5EF4-FFF2-40B4-BE49-F238E27FC236}">
                  <a16:creationId xmlns:a16="http://schemas.microsoft.com/office/drawing/2014/main" id="{EC00E8AB-356F-D847-B7D2-19810485121F}"/>
                </a:ext>
              </a:extLst>
            </p:cNvPr>
            <p:cNvSpPr/>
            <p:nvPr/>
          </p:nvSpPr>
          <p:spPr>
            <a:xfrm>
              <a:off x="1384157" y="2501729"/>
              <a:ext cx="1478314" cy="942805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4" name="TextBox 5">
            <a:extLst>
              <a:ext uri="{FF2B5EF4-FFF2-40B4-BE49-F238E27FC236}">
                <a16:creationId xmlns:a16="http://schemas.microsoft.com/office/drawing/2014/main" id="{E8EF349B-CA0C-6B47-B06C-0C048281A7AD}"/>
              </a:ext>
            </a:extLst>
          </p:cNvPr>
          <p:cNvSpPr txBox="1"/>
          <p:nvPr/>
        </p:nvSpPr>
        <p:spPr>
          <a:xfrm>
            <a:off x="906264" y="3611467"/>
            <a:ext cx="181246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latin typeface="Gilroy"/>
                <a:ea typeface="PT Sans" panose="020B0503020203020204" pitchFamily="34" charset="0"/>
                <a:cs typeface="Times Sans Serif" panose="02020603050405020304" pitchFamily="18" charset="0"/>
              </a:rPr>
              <a:t>TRL-4</a:t>
            </a:r>
          </a:p>
        </p:txBody>
      </p:sp>
      <p:sp>
        <p:nvSpPr>
          <p:cNvPr id="5" name="7 CuadroTexto">
            <a:extLst>
              <a:ext uri="{FF2B5EF4-FFF2-40B4-BE49-F238E27FC236}">
                <a16:creationId xmlns:a16="http://schemas.microsoft.com/office/drawing/2014/main" id="{DA52EEF9-8318-0541-B098-8F0824B33AC1}"/>
              </a:ext>
            </a:extLst>
          </p:cNvPr>
          <p:cNvSpPr txBox="1"/>
          <p:nvPr/>
        </p:nvSpPr>
        <p:spPr>
          <a:xfrm>
            <a:off x="820601" y="4015623"/>
            <a:ext cx="2289779" cy="9894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latin typeface="Gilroy"/>
              </a:rPr>
              <a:t>Разработан детальный макет решения для демонстрации работоспособности технологии. Получен лабораторный образец.</a:t>
            </a:r>
            <a:endParaRPr lang="en-US" sz="1100" dirty="0">
              <a:latin typeface="Gilroy"/>
              <a:ea typeface="PT Sans" panose="020B05030202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7D0EA-F0D2-934D-9A5D-331B5B1D7F2E}"/>
              </a:ext>
            </a:extLst>
          </p:cNvPr>
          <p:cNvSpPr txBox="1"/>
          <p:nvPr/>
        </p:nvSpPr>
        <p:spPr>
          <a:xfrm>
            <a:off x="3869343" y="3613778"/>
            <a:ext cx="178132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000" b="1" dirty="0">
                <a:latin typeface="Gilroy"/>
                <a:ea typeface="PT Sans" panose="020B0503020203020204" pitchFamily="34" charset="0"/>
                <a:cs typeface="Times Sans Serif" panose="02020603050405020304" pitchFamily="18" charset="0"/>
              </a:rPr>
              <a:t>MRL-2</a:t>
            </a:r>
            <a:endParaRPr lang="en-US" sz="2000" b="1" dirty="0">
              <a:latin typeface="Gilroy"/>
              <a:ea typeface="PT Sans" panose="020B0503020203020204" pitchFamily="34" charset="0"/>
              <a:cs typeface="Times Sans Serif" panose="02020603050405020304" pitchFamily="18" charset="0"/>
            </a:endParaRPr>
          </a:p>
        </p:txBody>
      </p:sp>
      <p:sp>
        <p:nvSpPr>
          <p:cNvPr id="7" name="7 CuadroTexto">
            <a:extLst>
              <a:ext uri="{FF2B5EF4-FFF2-40B4-BE49-F238E27FC236}">
                <a16:creationId xmlns:a16="http://schemas.microsoft.com/office/drawing/2014/main" id="{79C01B96-2882-B44A-9CA4-B20978C0F6AB}"/>
              </a:ext>
            </a:extLst>
          </p:cNvPr>
          <p:cNvSpPr txBox="1"/>
          <p:nvPr/>
        </p:nvSpPr>
        <p:spPr>
          <a:xfrm>
            <a:off x="3394092" y="3990539"/>
            <a:ext cx="2986581" cy="1751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latin typeface="Gilroy"/>
              </a:rPr>
              <a:t>Определены потенциальные потребители и сформулированы проблемы клиентов, на решение которых направлена технология. Определены ключевые конкуренты, сделан базовый конкурентный анализ (продукт, бизнес-модель). Сформулирована базовая бизнес-модель и предмет продажи.</a:t>
            </a:r>
            <a:endParaRPr lang="en-US" sz="1100" dirty="0">
              <a:latin typeface="Gilroy"/>
              <a:ea typeface="PT Sans" panose="020B0503020203020204" pitchFamily="34" charset="0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45519FD4-800E-0243-AB9E-912324A8746D}"/>
              </a:ext>
            </a:extLst>
          </p:cNvPr>
          <p:cNvSpPr txBox="1"/>
          <p:nvPr/>
        </p:nvSpPr>
        <p:spPr>
          <a:xfrm>
            <a:off x="6903057" y="3660106"/>
            <a:ext cx="181246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latin typeface="Gilroy"/>
                <a:ea typeface="PT Sans" panose="020B0503020203020204" pitchFamily="34" charset="0"/>
                <a:cs typeface="Times Sans Serif" panose="02020603050405020304" pitchFamily="18" charset="0"/>
              </a:rPr>
              <a:t>CRL-2</a:t>
            </a:r>
          </a:p>
        </p:txBody>
      </p:sp>
      <p:sp>
        <p:nvSpPr>
          <p:cNvPr id="12" name="7 CuadroTexto">
            <a:extLst>
              <a:ext uri="{FF2B5EF4-FFF2-40B4-BE49-F238E27FC236}">
                <a16:creationId xmlns:a16="http://schemas.microsoft.com/office/drawing/2014/main" id="{B7919ADC-729A-7C41-996E-896AA4D4D75F}"/>
              </a:ext>
            </a:extLst>
          </p:cNvPr>
          <p:cNvSpPr txBox="1"/>
          <p:nvPr/>
        </p:nvSpPr>
        <p:spPr>
          <a:xfrm>
            <a:off x="6741119" y="3991872"/>
            <a:ext cx="2404564" cy="1751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latin typeface="Gilroy"/>
              </a:rPr>
              <a:t>Некомпетентная проектная команда без внешней поддержки. Проектная команда сформирована, но нет полного набора базовых компетенций (например, отсутствуют бизнес-компетенции), нет внешней поддержки (менторы, эксперты)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A85E243-6EB6-8E4B-B3FD-A3374AEC3888}"/>
              </a:ext>
            </a:extLst>
          </p:cNvPr>
          <p:cNvSpPr/>
          <p:nvPr/>
        </p:nvSpPr>
        <p:spPr>
          <a:xfrm>
            <a:off x="0" y="6056866"/>
            <a:ext cx="12192000" cy="8128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317841B-7D43-9F46-B68F-9A91EFFC12AB}"/>
              </a:ext>
            </a:extLst>
          </p:cNvPr>
          <p:cNvSpPr txBox="1"/>
          <p:nvPr/>
        </p:nvSpPr>
        <p:spPr>
          <a:xfrm>
            <a:off x="96342" y="435558"/>
            <a:ext cx="802188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spc="600" dirty="0">
                <a:ln w="19050">
                  <a:solidFill>
                    <a:srgbClr val="6647F2"/>
                  </a:solidFill>
                </a:ln>
                <a:solidFill>
                  <a:srgbClr val="36267C"/>
                </a:solidFill>
                <a:latin typeface="Gilroy Black"/>
              </a:rPr>
              <a:t>Текущий статус проекта</a:t>
            </a:r>
            <a:endParaRPr lang="es-ES" sz="3600" b="1" spc="600" dirty="0">
              <a:ln w="19050">
                <a:solidFill>
                  <a:srgbClr val="6647F2"/>
                </a:solidFill>
              </a:ln>
              <a:solidFill>
                <a:srgbClr val="36267C"/>
              </a:solidFill>
              <a:latin typeface="Gilroy Black"/>
            </a:endParaRPr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80AB4D9-5632-724C-AE6D-C95B5A8C5962}"/>
              </a:ext>
            </a:extLst>
          </p:cNvPr>
          <p:cNvGrpSpPr/>
          <p:nvPr/>
        </p:nvGrpSpPr>
        <p:grpSpPr>
          <a:xfrm>
            <a:off x="6996638" y="1868519"/>
            <a:ext cx="1625300" cy="1651541"/>
            <a:chOff x="1384157" y="2335724"/>
            <a:chExt cx="1478314" cy="1116011"/>
          </a:xfrm>
        </p:grpSpPr>
        <p:sp>
          <p:nvSpPr>
            <p:cNvPr id="40" name="Elipse 6">
              <a:extLst>
                <a:ext uri="{FF2B5EF4-FFF2-40B4-BE49-F238E27FC236}">
                  <a16:creationId xmlns:a16="http://schemas.microsoft.com/office/drawing/2014/main" id="{0345617C-3586-8142-8124-2022B64D8FA8}"/>
                </a:ext>
              </a:extLst>
            </p:cNvPr>
            <p:cNvSpPr/>
            <p:nvPr/>
          </p:nvSpPr>
          <p:spPr>
            <a:xfrm rot="3600000">
              <a:off x="1588446" y="2537858"/>
              <a:ext cx="1116011" cy="711744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Elipse 6">
              <a:extLst>
                <a:ext uri="{FF2B5EF4-FFF2-40B4-BE49-F238E27FC236}">
                  <a16:creationId xmlns:a16="http://schemas.microsoft.com/office/drawing/2014/main" id="{1D941ABC-2D53-0846-B765-F760184B52E5}"/>
                </a:ext>
              </a:extLst>
            </p:cNvPr>
            <p:cNvSpPr/>
            <p:nvPr/>
          </p:nvSpPr>
          <p:spPr>
            <a:xfrm>
              <a:off x="1384157" y="2501729"/>
              <a:ext cx="1478314" cy="942805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3" name="Grupo 35">
            <a:extLst>
              <a:ext uri="{FF2B5EF4-FFF2-40B4-BE49-F238E27FC236}">
                <a16:creationId xmlns:a16="http://schemas.microsoft.com/office/drawing/2014/main" id="{EAB508B4-E795-A3C0-B833-D35EE5481CAC}"/>
              </a:ext>
            </a:extLst>
          </p:cNvPr>
          <p:cNvGrpSpPr/>
          <p:nvPr/>
        </p:nvGrpSpPr>
        <p:grpSpPr>
          <a:xfrm>
            <a:off x="9670501" y="2054815"/>
            <a:ext cx="1625300" cy="1403651"/>
            <a:chOff x="1384157" y="2501729"/>
            <a:chExt cx="1478314" cy="992743"/>
          </a:xfrm>
          <a:solidFill>
            <a:schemeClr val="accent3">
              <a:lumMod val="75000"/>
            </a:schemeClr>
          </a:solidFill>
        </p:grpSpPr>
        <p:sp>
          <p:nvSpPr>
            <p:cNvPr id="8" name="Elipse 6">
              <a:extLst>
                <a:ext uri="{FF2B5EF4-FFF2-40B4-BE49-F238E27FC236}">
                  <a16:creationId xmlns:a16="http://schemas.microsoft.com/office/drawing/2014/main" id="{C3CA8CFC-942F-84A9-4A6D-AD0AADF26A66}"/>
                </a:ext>
              </a:extLst>
            </p:cNvPr>
            <p:cNvSpPr/>
            <p:nvPr/>
          </p:nvSpPr>
          <p:spPr>
            <a:xfrm rot="20018396">
              <a:off x="1691849" y="2782728"/>
              <a:ext cx="1116011" cy="711744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Elipse 6">
              <a:extLst>
                <a:ext uri="{FF2B5EF4-FFF2-40B4-BE49-F238E27FC236}">
                  <a16:creationId xmlns:a16="http://schemas.microsoft.com/office/drawing/2014/main" id="{C62FAA2F-67F6-AB3D-1A30-F0655D5B4826}"/>
                </a:ext>
              </a:extLst>
            </p:cNvPr>
            <p:cNvSpPr/>
            <p:nvPr/>
          </p:nvSpPr>
          <p:spPr>
            <a:xfrm>
              <a:off x="1384157" y="2501729"/>
              <a:ext cx="1478314" cy="942805"/>
            </a:xfrm>
            <a:custGeom>
              <a:avLst/>
              <a:gdLst>
                <a:gd name="connsiteX0" fmla="*/ 0 w 4470400"/>
                <a:gd name="connsiteY0" fmla="*/ 2235200 h 4470400"/>
                <a:gd name="connsiteX1" fmla="*/ 2235200 w 4470400"/>
                <a:gd name="connsiteY1" fmla="*/ 0 h 4470400"/>
                <a:gd name="connsiteX2" fmla="*/ 4470400 w 4470400"/>
                <a:gd name="connsiteY2" fmla="*/ 2235200 h 4470400"/>
                <a:gd name="connsiteX3" fmla="*/ 2235200 w 4470400"/>
                <a:gd name="connsiteY3" fmla="*/ 4470400 h 4470400"/>
                <a:gd name="connsiteX4" fmla="*/ 0 w 4470400"/>
                <a:gd name="connsiteY4" fmla="*/ 2235200 h 4470400"/>
                <a:gd name="connsiteX0" fmla="*/ 20592 w 4490992"/>
                <a:gd name="connsiteY0" fmla="*/ 1511300 h 3746500"/>
                <a:gd name="connsiteX1" fmla="*/ 1531892 w 4490992"/>
                <a:gd name="connsiteY1" fmla="*/ 0 h 3746500"/>
                <a:gd name="connsiteX2" fmla="*/ 4490992 w 4490992"/>
                <a:gd name="connsiteY2" fmla="*/ 1511300 h 3746500"/>
                <a:gd name="connsiteX3" fmla="*/ 2255792 w 4490992"/>
                <a:gd name="connsiteY3" fmla="*/ 3746500 h 3746500"/>
                <a:gd name="connsiteX4" fmla="*/ 20592 w 4490992"/>
                <a:gd name="connsiteY4" fmla="*/ 1511300 h 3746500"/>
                <a:gd name="connsiteX0" fmla="*/ 12039 w 4965039"/>
                <a:gd name="connsiteY0" fmla="*/ 1797845 h 4044607"/>
                <a:gd name="connsiteX1" fmla="*/ 1523339 w 4965039"/>
                <a:gd name="connsiteY1" fmla="*/ 286545 h 4044607"/>
                <a:gd name="connsiteX2" fmla="*/ 4965039 w 4965039"/>
                <a:gd name="connsiteY2" fmla="*/ 769145 h 4044607"/>
                <a:gd name="connsiteX3" fmla="*/ 2247239 w 4965039"/>
                <a:gd name="connsiteY3" fmla="*/ 4033045 h 4044607"/>
                <a:gd name="connsiteX4" fmla="*/ 12039 w 4965039"/>
                <a:gd name="connsiteY4" fmla="*/ 1797845 h 4044607"/>
                <a:gd name="connsiteX0" fmla="*/ 10236 w 4963236"/>
                <a:gd name="connsiteY0" fmla="*/ 1797845 h 3200509"/>
                <a:gd name="connsiteX1" fmla="*/ 1521536 w 4963236"/>
                <a:gd name="connsiteY1" fmla="*/ 286545 h 3200509"/>
                <a:gd name="connsiteX2" fmla="*/ 4963236 w 4963236"/>
                <a:gd name="connsiteY2" fmla="*/ 769145 h 3200509"/>
                <a:gd name="connsiteX3" fmla="*/ 2181936 w 4963236"/>
                <a:gd name="connsiteY3" fmla="*/ 3182145 h 3200509"/>
                <a:gd name="connsiteX4" fmla="*/ 10236 w 4963236"/>
                <a:gd name="connsiteY4" fmla="*/ 1797845 h 3200509"/>
                <a:gd name="connsiteX0" fmla="*/ 10586 w 4963586"/>
                <a:gd name="connsiteY0" fmla="*/ 1797845 h 4107795"/>
                <a:gd name="connsiteX1" fmla="*/ 1521886 w 4963586"/>
                <a:gd name="connsiteY1" fmla="*/ 286545 h 4107795"/>
                <a:gd name="connsiteX2" fmla="*/ 4963586 w 4963586"/>
                <a:gd name="connsiteY2" fmla="*/ 769145 h 4107795"/>
                <a:gd name="connsiteX3" fmla="*/ 2194986 w 4963586"/>
                <a:gd name="connsiteY3" fmla="*/ 4096545 h 4107795"/>
                <a:gd name="connsiteX4" fmla="*/ 10586 w 4963586"/>
                <a:gd name="connsiteY4" fmla="*/ 1797845 h 4107795"/>
                <a:gd name="connsiteX0" fmla="*/ 10586 w 4963586"/>
                <a:gd name="connsiteY0" fmla="*/ 1797845 h 4139511"/>
                <a:gd name="connsiteX1" fmla="*/ 1521886 w 4963586"/>
                <a:gd name="connsiteY1" fmla="*/ 286545 h 4139511"/>
                <a:gd name="connsiteX2" fmla="*/ 4963586 w 4963586"/>
                <a:gd name="connsiteY2" fmla="*/ 769145 h 4139511"/>
                <a:gd name="connsiteX3" fmla="*/ 2194986 w 4963586"/>
                <a:gd name="connsiteY3" fmla="*/ 4096545 h 4139511"/>
                <a:gd name="connsiteX4" fmla="*/ 10586 w 4963586"/>
                <a:gd name="connsiteY4" fmla="*/ 1797845 h 4139511"/>
                <a:gd name="connsiteX0" fmla="*/ 26370 w 4979370"/>
                <a:gd name="connsiteY0" fmla="*/ 1797845 h 3246403"/>
                <a:gd name="connsiteX1" fmla="*/ 1537670 w 4979370"/>
                <a:gd name="connsiteY1" fmla="*/ 286545 h 3246403"/>
                <a:gd name="connsiteX2" fmla="*/ 4979370 w 4979370"/>
                <a:gd name="connsiteY2" fmla="*/ 769145 h 3246403"/>
                <a:gd name="connsiteX3" fmla="*/ 2680670 w 4979370"/>
                <a:gd name="connsiteY3" fmla="*/ 3182145 h 3246403"/>
                <a:gd name="connsiteX4" fmla="*/ 26370 w 4979370"/>
                <a:gd name="connsiteY4" fmla="*/ 1797845 h 3246403"/>
                <a:gd name="connsiteX0" fmla="*/ 26370 w 4979370"/>
                <a:gd name="connsiteY0" fmla="*/ 1797845 h 3378043"/>
                <a:gd name="connsiteX1" fmla="*/ 1537670 w 4979370"/>
                <a:gd name="connsiteY1" fmla="*/ 286545 h 3378043"/>
                <a:gd name="connsiteX2" fmla="*/ 4979370 w 4979370"/>
                <a:gd name="connsiteY2" fmla="*/ 769145 h 3378043"/>
                <a:gd name="connsiteX3" fmla="*/ 2680670 w 4979370"/>
                <a:gd name="connsiteY3" fmla="*/ 3182145 h 3378043"/>
                <a:gd name="connsiteX4" fmla="*/ 26370 w 4979370"/>
                <a:gd name="connsiteY4" fmla="*/ 1797845 h 3378043"/>
                <a:gd name="connsiteX0" fmla="*/ 31940 w 4762759"/>
                <a:gd name="connsiteY0" fmla="*/ 2754499 h 3367259"/>
                <a:gd name="connsiteX1" fmla="*/ 1321059 w 4762759"/>
                <a:gd name="connsiteY1" fmla="*/ 342385 h 3367259"/>
                <a:gd name="connsiteX2" fmla="*/ 4762759 w 4762759"/>
                <a:gd name="connsiteY2" fmla="*/ 824985 h 3367259"/>
                <a:gd name="connsiteX3" fmla="*/ 2464059 w 4762759"/>
                <a:gd name="connsiteY3" fmla="*/ 3237985 h 3367259"/>
                <a:gd name="connsiteX4" fmla="*/ 31940 w 4762759"/>
                <a:gd name="connsiteY4" fmla="*/ 2754499 h 3367259"/>
                <a:gd name="connsiteX0" fmla="*/ 37411 w 4768230"/>
                <a:gd name="connsiteY0" fmla="*/ 2991005 h 3615249"/>
                <a:gd name="connsiteX1" fmla="*/ 1263050 w 4768230"/>
                <a:gd name="connsiteY1" fmla="*/ 192827 h 3615249"/>
                <a:gd name="connsiteX2" fmla="*/ 4768230 w 4768230"/>
                <a:gd name="connsiteY2" fmla="*/ 1061491 h 3615249"/>
                <a:gd name="connsiteX3" fmla="*/ 2469530 w 4768230"/>
                <a:gd name="connsiteY3" fmla="*/ 3474491 h 3615249"/>
                <a:gd name="connsiteX4" fmla="*/ 37411 w 4768230"/>
                <a:gd name="connsiteY4" fmla="*/ 2991005 h 3615249"/>
                <a:gd name="connsiteX0" fmla="*/ 94229 w 4825048"/>
                <a:gd name="connsiteY0" fmla="*/ 2888783 h 3513027"/>
                <a:gd name="connsiteX1" fmla="*/ 1319868 w 4825048"/>
                <a:gd name="connsiteY1" fmla="*/ 90605 h 3513027"/>
                <a:gd name="connsiteX2" fmla="*/ 4825048 w 4825048"/>
                <a:gd name="connsiteY2" fmla="*/ 959269 h 3513027"/>
                <a:gd name="connsiteX3" fmla="*/ 2526348 w 4825048"/>
                <a:gd name="connsiteY3" fmla="*/ 3372269 h 3513027"/>
                <a:gd name="connsiteX4" fmla="*/ 94229 w 4825048"/>
                <a:gd name="connsiteY4" fmla="*/ 2888783 h 3513027"/>
                <a:gd name="connsiteX0" fmla="*/ 198101 w 4928920"/>
                <a:gd name="connsiteY0" fmla="*/ 2901841 h 3641408"/>
                <a:gd name="connsiteX1" fmla="*/ 1423740 w 4928920"/>
                <a:gd name="connsiteY1" fmla="*/ 103663 h 3641408"/>
                <a:gd name="connsiteX2" fmla="*/ 4928920 w 4928920"/>
                <a:gd name="connsiteY2" fmla="*/ 972327 h 3641408"/>
                <a:gd name="connsiteX3" fmla="*/ 2630220 w 4928920"/>
                <a:gd name="connsiteY3" fmla="*/ 3385327 h 3641408"/>
                <a:gd name="connsiteX4" fmla="*/ 198101 w 4928920"/>
                <a:gd name="connsiteY4" fmla="*/ 2901841 h 36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8920" h="3641408">
                  <a:moveTo>
                    <a:pt x="198101" y="2901841"/>
                  </a:moveTo>
                  <a:cubicBezTo>
                    <a:pt x="-241029" y="1913681"/>
                    <a:pt x="469" y="-530718"/>
                    <a:pt x="1423740" y="103663"/>
                  </a:cubicBezTo>
                  <a:cubicBezTo>
                    <a:pt x="2847011" y="738044"/>
                    <a:pt x="4928920" y="-262140"/>
                    <a:pt x="4928920" y="972327"/>
                  </a:cubicBezTo>
                  <a:cubicBezTo>
                    <a:pt x="4928920" y="2206794"/>
                    <a:pt x="3418690" y="3063741"/>
                    <a:pt x="2630220" y="3385327"/>
                  </a:cubicBezTo>
                  <a:cubicBezTo>
                    <a:pt x="1841750" y="3706913"/>
                    <a:pt x="637231" y="3890001"/>
                    <a:pt x="198101" y="290184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D97B1033-02CE-FBB3-FEFD-381D7AD1D687}"/>
              </a:ext>
            </a:extLst>
          </p:cNvPr>
          <p:cNvSpPr txBox="1"/>
          <p:nvPr/>
        </p:nvSpPr>
        <p:spPr>
          <a:xfrm>
            <a:off x="9490217" y="3621876"/>
            <a:ext cx="181246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latin typeface="Gilroy"/>
                <a:ea typeface="PT Sans" panose="020B0503020203020204" pitchFamily="34" charset="0"/>
                <a:cs typeface="Times Sans Serif" panose="02020603050405020304" pitchFamily="18" charset="0"/>
              </a:rPr>
              <a:t>IRL-16</a:t>
            </a:r>
          </a:p>
        </p:txBody>
      </p:sp>
      <p:sp>
        <p:nvSpPr>
          <p:cNvPr id="13" name="7 CuadroTexto">
            <a:extLst>
              <a:ext uri="{FF2B5EF4-FFF2-40B4-BE49-F238E27FC236}">
                <a16:creationId xmlns:a16="http://schemas.microsoft.com/office/drawing/2014/main" id="{CECA19DA-20E9-A010-0760-AE432DADE4DF}"/>
              </a:ext>
            </a:extLst>
          </p:cNvPr>
          <p:cNvSpPr txBox="1"/>
          <p:nvPr/>
        </p:nvSpPr>
        <p:spPr>
          <a:xfrm>
            <a:off x="9448873" y="4018876"/>
            <a:ext cx="2068556" cy="12433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dirty="0">
                <a:latin typeface="Gilroy"/>
              </a:rPr>
              <a:t>Выполнена базовая оценка объема рынка, проведен конкурентный анализ, выработана стратегия защиты интеллектуальной собственности.</a:t>
            </a:r>
            <a:endParaRPr lang="en-US" sz="1100" dirty="0">
              <a:latin typeface="Gilroy"/>
              <a:ea typeface="PT Sans" panose="020B0503020203020204" pitchFamily="34" charset="0"/>
            </a:endParaRPr>
          </a:p>
        </p:txBody>
      </p:sp>
      <p:pic>
        <p:nvPicPr>
          <p:cNvPr id="14" name="Gráfico 32">
            <a:extLst>
              <a:ext uri="{FF2B5EF4-FFF2-40B4-BE49-F238E27FC236}">
                <a16:creationId xmlns:a16="http://schemas.microsoft.com/office/drawing/2014/main" id="{3DF5E3B0-DE16-EC12-BFA1-8F278E7EE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0020" y="2428916"/>
            <a:ext cx="726548" cy="726548"/>
          </a:xfrm>
          <a:prstGeom prst="rect">
            <a:avLst/>
          </a:prstGeom>
        </p:spPr>
      </p:pic>
      <p:pic>
        <p:nvPicPr>
          <p:cNvPr id="15" name="Gráfico 56">
            <a:extLst>
              <a:ext uri="{FF2B5EF4-FFF2-40B4-BE49-F238E27FC236}">
                <a16:creationId xmlns:a16="http://schemas.microsoft.com/office/drawing/2014/main" id="{758EBFCB-FB4F-4C3B-B271-4407F7B02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0553" y="2450091"/>
            <a:ext cx="711494" cy="711494"/>
          </a:xfrm>
          <a:prstGeom prst="rect">
            <a:avLst/>
          </a:prstGeom>
        </p:spPr>
      </p:pic>
      <p:sp>
        <p:nvSpPr>
          <p:cNvPr id="46" name="Forma libre 45">
            <a:extLst>
              <a:ext uri="{FF2B5EF4-FFF2-40B4-BE49-F238E27FC236}">
                <a16:creationId xmlns:a16="http://schemas.microsoft.com/office/drawing/2014/main" id="{03AB5E07-69A5-E243-AAF1-F564EADF8591}"/>
              </a:ext>
            </a:extLst>
          </p:cNvPr>
          <p:cNvSpPr/>
          <p:nvPr/>
        </p:nvSpPr>
        <p:spPr>
          <a:xfrm>
            <a:off x="10094628" y="2513521"/>
            <a:ext cx="603639" cy="520605"/>
          </a:xfrm>
          <a:custGeom>
            <a:avLst/>
            <a:gdLst>
              <a:gd name="connsiteX0" fmla="*/ 1744866 w 5819775"/>
              <a:gd name="connsiteY0" fmla="*/ 4060879 h 5048250"/>
              <a:gd name="connsiteX1" fmla="*/ 2324529 w 5819775"/>
              <a:gd name="connsiteY1" fmla="*/ 3481216 h 5048250"/>
              <a:gd name="connsiteX2" fmla="*/ 2190407 w 5819775"/>
              <a:gd name="connsiteY2" fmla="*/ 3106988 h 5048250"/>
              <a:gd name="connsiteX3" fmla="*/ 3250283 w 5819775"/>
              <a:gd name="connsiteY3" fmla="*/ 1686630 h 5048250"/>
              <a:gd name="connsiteX4" fmla="*/ 3483197 w 5819775"/>
              <a:gd name="connsiteY4" fmla="*/ 1736350 h 5048250"/>
              <a:gd name="connsiteX5" fmla="*/ 3850881 w 5819775"/>
              <a:gd name="connsiteY5" fmla="*/ 1602229 h 5048250"/>
              <a:gd name="connsiteX6" fmla="*/ 4684386 w 5819775"/>
              <a:gd name="connsiteY6" fmla="*/ 2238156 h 5048250"/>
              <a:gd name="connsiteX7" fmla="*/ 4634665 w 5819775"/>
              <a:gd name="connsiteY7" fmla="*/ 2478262 h 5048250"/>
              <a:gd name="connsiteX8" fmla="*/ 5214328 w 5819775"/>
              <a:gd name="connsiteY8" fmla="*/ 3057925 h 5048250"/>
              <a:gd name="connsiteX9" fmla="*/ 5793991 w 5819775"/>
              <a:gd name="connsiteY9" fmla="*/ 2478262 h 5048250"/>
              <a:gd name="connsiteX10" fmla="*/ 5214328 w 5819775"/>
              <a:gd name="connsiteY10" fmla="*/ 1898599 h 5048250"/>
              <a:gd name="connsiteX11" fmla="*/ 4846644 w 5819775"/>
              <a:gd name="connsiteY11" fmla="*/ 2032721 h 5048250"/>
              <a:gd name="connsiteX12" fmla="*/ 4013140 w 5819775"/>
              <a:gd name="connsiteY12" fmla="*/ 1396794 h 5048250"/>
              <a:gd name="connsiteX13" fmla="*/ 4062860 w 5819775"/>
              <a:gd name="connsiteY13" fmla="*/ 1156687 h 5048250"/>
              <a:gd name="connsiteX14" fmla="*/ 3483197 w 5819775"/>
              <a:gd name="connsiteY14" fmla="*/ 577025 h 5048250"/>
              <a:gd name="connsiteX15" fmla="*/ 2903535 w 5819775"/>
              <a:gd name="connsiteY15" fmla="*/ 1156687 h 5048250"/>
              <a:gd name="connsiteX16" fmla="*/ 3037656 w 5819775"/>
              <a:gd name="connsiteY16" fmla="*/ 1530915 h 5048250"/>
              <a:gd name="connsiteX17" fmla="*/ 1977771 w 5819775"/>
              <a:gd name="connsiteY17" fmla="*/ 2958484 h 5048250"/>
              <a:gd name="connsiteX18" fmla="*/ 1744866 w 5819775"/>
              <a:gd name="connsiteY18" fmla="*/ 2908764 h 5048250"/>
              <a:gd name="connsiteX19" fmla="*/ 1165203 w 5819775"/>
              <a:gd name="connsiteY19" fmla="*/ 3488427 h 5048250"/>
              <a:gd name="connsiteX20" fmla="*/ 1744866 w 5819775"/>
              <a:gd name="connsiteY20" fmla="*/ 4060879 h 5048250"/>
              <a:gd name="connsiteX21" fmla="*/ 5517880 w 5819775"/>
              <a:gd name="connsiteY21" fmla="*/ 2485463 h 5048250"/>
              <a:gd name="connsiteX22" fmla="*/ 5199917 w 5819775"/>
              <a:gd name="connsiteY22" fmla="*/ 2803427 h 5048250"/>
              <a:gd name="connsiteX23" fmla="*/ 4881953 w 5819775"/>
              <a:gd name="connsiteY23" fmla="*/ 2485463 h 5048250"/>
              <a:gd name="connsiteX24" fmla="*/ 5199917 w 5819775"/>
              <a:gd name="connsiteY24" fmla="*/ 2167499 h 5048250"/>
              <a:gd name="connsiteX25" fmla="*/ 5517880 w 5819775"/>
              <a:gd name="connsiteY25" fmla="*/ 2485463 h 5048250"/>
              <a:gd name="connsiteX26" fmla="*/ 3482531 w 5819775"/>
              <a:gd name="connsiteY26" fmla="*/ 845934 h 5048250"/>
              <a:gd name="connsiteX27" fmla="*/ 3800494 w 5819775"/>
              <a:gd name="connsiteY27" fmla="*/ 1163898 h 5048250"/>
              <a:gd name="connsiteX28" fmla="*/ 3482531 w 5819775"/>
              <a:gd name="connsiteY28" fmla="*/ 1481861 h 5048250"/>
              <a:gd name="connsiteX29" fmla="*/ 3164567 w 5819775"/>
              <a:gd name="connsiteY29" fmla="*/ 1163898 h 5048250"/>
              <a:gd name="connsiteX30" fmla="*/ 3482531 w 5819775"/>
              <a:gd name="connsiteY30" fmla="*/ 845934 h 5048250"/>
              <a:gd name="connsiteX31" fmla="*/ 1744866 w 5819775"/>
              <a:gd name="connsiteY31" fmla="*/ 3170453 h 5048250"/>
              <a:gd name="connsiteX32" fmla="*/ 2062829 w 5819775"/>
              <a:gd name="connsiteY32" fmla="*/ 3488417 h 5048250"/>
              <a:gd name="connsiteX33" fmla="*/ 1744866 w 5819775"/>
              <a:gd name="connsiteY33" fmla="*/ 3806381 h 5048250"/>
              <a:gd name="connsiteX34" fmla="*/ 1426902 w 5819775"/>
              <a:gd name="connsiteY34" fmla="*/ 3488417 h 5048250"/>
              <a:gd name="connsiteX35" fmla="*/ 1744866 w 5819775"/>
              <a:gd name="connsiteY35" fmla="*/ 3170453 h 5048250"/>
              <a:gd name="connsiteX36" fmla="*/ 5828643 w 5819775"/>
              <a:gd name="connsiteY36" fmla="*/ 4930369 h 5048250"/>
              <a:gd name="connsiteX37" fmla="*/ 5701723 w 5819775"/>
              <a:gd name="connsiteY37" fmla="*/ 5057289 h 5048250"/>
              <a:gd name="connsiteX38" fmla="*/ 797519 w 5819775"/>
              <a:gd name="connsiteY38" fmla="*/ 5057289 h 5048250"/>
              <a:gd name="connsiteX39" fmla="*/ 776583 w 5819775"/>
              <a:gd name="connsiteY39" fmla="*/ 5057289 h 5048250"/>
              <a:gd name="connsiteX40" fmla="*/ 529276 w 5819775"/>
              <a:gd name="connsiteY40" fmla="*/ 4965697 h 5048250"/>
              <a:gd name="connsiteX41" fmla="*/ 402355 w 5819775"/>
              <a:gd name="connsiteY41" fmla="*/ 4626798 h 5048250"/>
              <a:gd name="connsiteX42" fmla="*/ 402355 w 5819775"/>
              <a:gd name="connsiteY42" fmla="*/ 4429221 h 5048250"/>
              <a:gd name="connsiteX43" fmla="*/ 126921 w 5819775"/>
              <a:gd name="connsiteY43" fmla="*/ 4429221 h 5048250"/>
              <a:gd name="connsiteX44" fmla="*/ 0 w 5819775"/>
              <a:gd name="connsiteY44" fmla="*/ 4302300 h 5048250"/>
              <a:gd name="connsiteX45" fmla="*/ 126921 w 5819775"/>
              <a:gd name="connsiteY45" fmla="*/ 4175379 h 5048250"/>
              <a:gd name="connsiteX46" fmla="*/ 402355 w 5819775"/>
              <a:gd name="connsiteY46" fmla="*/ 4175379 h 5048250"/>
              <a:gd name="connsiteX47" fmla="*/ 402355 w 5819775"/>
              <a:gd name="connsiteY47" fmla="*/ 3602917 h 5048250"/>
              <a:gd name="connsiteX48" fmla="*/ 126921 w 5819775"/>
              <a:gd name="connsiteY48" fmla="*/ 3602917 h 5048250"/>
              <a:gd name="connsiteX49" fmla="*/ 0 w 5819775"/>
              <a:gd name="connsiteY49" fmla="*/ 3475987 h 5048250"/>
              <a:gd name="connsiteX50" fmla="*/ 126921 w 5819775"/>
              <a:gd name="connsiteY50" fmla="*/ 3349066 h 5048250"/>
              <a:gd name="connsiteX51" fmla="*/ 402355 w 5819775"/>
              <a:gd name="connsiteY51" fmla="*/ 3349066 h 5048250"/>
              <a:gd name="connsiteX52" fmla="*/ 402355 w 5819775"/>
              <a:gd name="connsiteY52" fmla="*/ 2775299 h 5048250"/>
              <a:gd name="connsiteX53" fmla="*/ 126921 w 5819775"/>
              <a:gd name="connsiteY53" fmla="*/ 2775299 h 5048250"/>
              <a:gd name="connsiteX54" fmla="*/ 0 w 5819775"/>
              <a:gd name="connsiteY54" fmla="*/ 2648369 h 5048250"/>
              <a:gd name="connsiteX55" fmla="*/ 126921 w 5819775"/>
              <a:gd name="connsiteY55" fmla="*/ 2521449 h 5048250"/>
              <a:gd name="connsiteX56" fmla="*/ 402355 w 5819775"/>
              <a:gd name="connsiteY56" fmla="*/ 2521449 h 5048250"/>
              <a:gd name="connsiteX57" fmla="*/ 402355 w 5819775"/>
              <a:gd name="connsiteY57" fmla="*/ 1948986 h 5048250"/>
              <a:gd name="connsiteX58" fmla="*/ 126921 w 5819775"/>
              <a:gd name="connsiteY58" fmla="*/ 1948986 h 5048250"/>
              <a:gd name="connsiteX59" fmla="*/ 0 w 5819775"/>
              <a:gd name="connsiteY59" fmla="*/ 1822066 h 5048250"/>
              <a:gd name="connsiteX60" fmla="*/ 126921 w 5819775"/>
              <a:gd name="connsiteY60" fmla="*/ 1695145 h 5048250"/>
              <a:gd name="connsiteX61" fmla="*/ 402355 w 5819775"/>
              <a:gd name="connsiteY61" fmla="*/ 1695145 h 5048250"/>
              <a:gd name="connsiteX62" fmla="*/ 402355 w 5819775"/>
              <a:gd name="connsiteY62" fmla="*/ 1122683 h 5048250"/>
              <a:gd name="connsiteX63" fmla="*/ 126921 w 5819775"/>
              <a:gd name="connsiteY63" fmla="*/ 1122683 h 5048250"/>
              <a:gd name="connsiteX64" fmla="*/ 0 w 5819775"/>
              <a:gd name="connsiteY64" fmla="*/ 995753 h 5048250"/>
              <a:gd name="connsiteX65" fmla="*/ 126921 w 5819775"/>
              <a:gd name="connsiteY65" fmla="*/ 868832 h 5048250"/>
              <a:gd name="connsiteX66" fmla="*/ 402355 w 5819775"/>
              <a:gd name="connsiteY66" fmla="*/ 868832 h 5048250"/>
              <a:gd name="connsiteX67" fmla="*/ 402355 w 5819775"/>
              <a:gd name="connsiteY67" fmla="*/ 253841 h 5048250"/>
              <a:gd name="connsiteX68" fmla="*/ 126921 w 5819775"/>
              <a:gd name="connsiteY68" fmla="*/ 253841 h 5048250"/>
              <a:gd name="connsiteX69" fmla="*/ 0 w 5819775"/>
              <a:gd name="connsiteY69" fmla="*/ 126921 h 5048250"/>
              <a:gd name="connsiteX70" fmla="*/ 126921 w 5819775"/>
              <a:gd name="connsiteY70" fmla="*/ 0 h 5048250"/>
              <a:gd name="connsiteX71" fmla="*/ 529933 w 5819775"/>
              <a:gd name="connsiteY71" fmla="*/ 0 h 5048250"/>
              <a:gd name="connsiteX72" fmla="*/ 656854 w 5819775"/>
              <a:gd name="connsiteY72" fmla="*/ 126921 h 5048250"/>
              <a:gd name="connsiteX73" fmla="*/ 656854 w 5819775"/>
              <a:gd name="connsiteY73" fmla="*/ 4634646 h 5048250"/>
              <a:gd name="connsiteX74" fmla="*/ 699383 w 5819775"/>
              <a:gd name="connsiteY74" fmla="*/ 4775959 h 5048250"/>
              <a:gd name="connsiteX75" fmla="*/ 784431 w 5819775"/>
              <a:gd name="connsiteY75" fmla="*/ 4804096 h 5048250"/>
              <a:gd name="connsiteX76" fmla="*/ 798824 w 5819775"/>
              <a:gd name="connsiteY76" fmla="*/ 4804096 h 5048250"/>
              <a:gd name="connsiteX77" fmla="*/ 5701713 w 5819775"/>
              <a:gd name="connsiteY77" fmla="*/ 4804096 h 5048250"/>
              <a:gd name="connsiteX78" fmla="*/ 5828643 w 5819775"/>
              <a:gd name="connsiteY78" fmla="*/ 4930369 h 504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819775" h="5048250">
                <a:moveTo>
                  <a:pt x="1744866" y="4060879"/>
                </a:moveTo>
                <a:cubicBezTo>
                  <a:pt x="2062829" y="4060879"/>
                  <a:pt x="2324529" y="3799180"/>
                  <a:pt x="2324529" y="3481216"/>
                </a:cubicBezTo>
                <a:cubicBezTo>
                  <a:pt x="2324529" y="3339903"/>
                  <a:pt x="2274808" y="3212973"/>
                  <a:pt x="2190407" y="3106988"/>
                </a:cubicBezTo>
                <a:lnTo>
                  <a:pt x="3250283" y="1686630"/>
                </a:lnTo>
                <a:cubicBezTo>
                  <a:pt x="3320939" y="1714767"/>
                  <a:pt x="3398796" y="1736350"/>
                  <a:pt x="3483197" y="1736350"/>
                </a:cubicBezTo>
                <a:cubicBezTo>
                  <a:pt x="3624510" y="1736350"/>
                  <a:pt x="3751440" y="1686630"/>
                  <a:pt x="3850881" y="1602229"/>
                </a:cubicBezTo>
                <a:lnTo>
                  <a:pt x="4684386" y="2238156"/>
                </a:lnTo>
                <a:cubicBezTo>
                  <a:pt x="4649057" y="2308812"/>
                  <a:pt x="4634665" y="2393861"/>
                  <a:pt x="4634665" y="2478262"/>
                </a:cubicBezTo>
                <a:cubicBezTo>
                  <a:pt x="4634665" y="2796226"/>
                  <a:pt x="4896365" y="3057925"/>
                  <a:pt x="5214328" y="3057925"/>
                </a:cubicBezTo>
                <a:cubicBezTo>
                  <a:pt x="5532292" y="3057925"/>
                  <a:pt x="5793991" y="2796226"/>
                  <a:pt x="5793991" y="2478262"/>
                </a:cubicBezTo>
                <a:cubicBezTo>
                  <a:pt x="5793991" y="2160299"/>
                  <a:pt x="5532292" y="1898599"/>
                  <a:pt x="5214328" y="1898599"/>
                </a:cubicBezTo>
                <a:cubicBezTo>
                  <a:pt x="5073015" y="1898599"/>
                  <a:pt x="4946085" y="1948320"/>
                  <a:pt x="4846644" y="2032721"/>
                </a:cubicBezTo>
                <a:lnTo>
                  <a:pt x="4013140" y="1396794"/>
                </a:lnTo>
                <a:cubicBezTo>
                  <a:pt x="4048468" y="1326137"/>
                  <a:pt x="4062860" y="1241089"/>
                  <a:pt x="4062860" y="1156687"/>
                </a:cubicBezTo>
                <a:cubicBezTo>
                  <a:pt x="4062860" y="838724"/>
                  <a:pt x="3801161" y="577025"/>
                  <a:pt x="3483197" y="577025"/>
                </a:cubicBezTo>
                <a:cubicBezTo>
                  <a:pt x="3165234" y="577025"/>
                  <a:pt x="2903535" y="838724"/>
                  <a:pt x="2903535" y="1156687"/>
                </a:cubicBezTo>
                <a:cubicBezTo>
                  <a:pt x="2903535" y="1298000"/>
                  <a:pt x="2953255" y="1424930"/>
                  <a:pt x="3037656" y="1530915"/>
                </a:cubicBezTo>
                <a:lnTo>
                  <a:pt x="1977771" y="2958484"/>
                </a:lnTo>
                <a:cubicBezTo>
                  <a:pt x="1907115" y="2930347"/>
                  <a:pt x="1829257" y="2908764"/>
                  <a:pt x="1744866" y="2908764"/>
                </a:cubicBezTo>
                <a:cubicBezTo>
                  <a:pt x="1426902" y="2908764"/>
                  <a:pt x="1165203" y="3170463"/>
                  <a:pt x="1165203" y="3488427"/>
                </a:cubicBezTo>
                <a:cubicBezTo>
                  <a:pt x="1165203" y="3799837"/>
                  <a:pt x="1426902" y="4060879"/>
                  <a:pt x="1744866" y="4060879"/>
                </a:cubicBezTo>
                <a:close/>
                <a:moveTo>
                  <a:pt x="5517880" y="2485463"/>
                </a:moveTo>
                <a:cubicBezTo>
                  <a:pt x="5517880" y="2662104"/>
                  <a:pt x="5376567" y="2803427"/>
                  <a:pt x="5199917" y="2803427"/>
                </a:cubicBezTo>
                <a:cubicBezTo>
                  <a:pt x="5023266" y="2803427"/>
                  <a:pt x="4881953" y="2662114"/>
                  <a:pt x="4881953" y="2485463"/>
                </a:cubicBezTo>
                <a:cubicBezTo>
                  <a:pt x="4881953" y="2308822"/>
                  <a:pt x="5023266" y="2167499"/>
                  <a:pt x="5199917" y="2167499"/>
                </a:cubicBezTo>
                <a:cubicBezTo>
                  <a:pt x="5376567" y="2167499"/>
                  <a:pt x="5517880" y="2308822"/>
                  <a:pt x="5517880" y="2485463"/>
                </a:cubicBezTo>
                <a:close/>
                <a:moveTo>
                  <a:pt x="3482531" y="845934"/>
                </a:moveTo>
                <a:cubicBezTo>
                  <a:pt x="3659172" y="845934"/>
                  <a:pt x="3800494" y="987247"/>
                  <a:pt x="3800494" y="1163898"/>
                </a:cubicBezTo>
                <a:cubicBezTo>
                  <a:pt x="3800494" y="1340549"/>
                  <a:pt x="3659181" y="1481861"/>
                  <a:pt x="3482531" y="1481861"/>
                </a:cubicBezTo>
                <a:cubicBezTo>
                  <a:pt x="3305890" y="1481861"/>
                  <a:pt x="3164567" y="1340549"/>
                  <a:pt x="3164567" y="1163898"/>
                </a:cubicBezTo>
                <a:cubicBezTo>
                  <a:pt x="3164567" y="987247"/>
                  <a:pt x="3305890" y="845934"/>
                  <a:pt x="3482531" y="845934"/>
                </a:cubicBezTo>
                <a:close/>
                <a:moveTo>
                  <a:pt x="1744866" y="3170453"/>
                </a:moveTo>
                <a:cubicBezTo>
                  <a:pt x="1921507" y="3170453"/>
                  <a:pt x="2062829" y="3311767"/>
                  <a:pt x="2062829" y="3488417"/>
                </a:cubicBezTo>
                <a:cubicBezTo>
                  <a:pt x="2062829" y="3665058"/>
                  <a:pt x="1921516" y="3806381"/>
                  <a:pt x="1744866" y="3806381"/>
                </a:cubicBezTo>
                <a:cubicBezTo>
                  <a:pt x="1568215" y="3806381"/>
                  <a:pt x="1426902" y="3665068"/>
                  <a:pt x="1426902" y="3488417"/>
                </a:cubicBezTo>
                <a:cubicBezTo>
                  <a:pt x="1426902" y="3311776"/>
                  <a:pt x="1568215" y="3170453"/>
                  <a:pt x="1744866" y="3170453"/>
                </a:cubicBezTo>
                <a:close/>
                <a:moveTo>
                  <a:pt x="5828643" y="4930369"/>
                </a:moveTo>
                <a:cubicBezTo>
                  <a:pt x="5828643" y="5001025"/>
                  <a:pt x="5772379" y="5057289"/>
                  <a:pt x="5701723" y="5057289"/>
                </a:cubicBezTo>
                <a:lnTo>
                  <a:pt x="797519" y="5057289"/>
                </a:lnTo>
                <a:cubicBezTo>
                  <a:pt x="790318" y="5057289"/>
                  <a:pt x="783127" y="5057289"/>
                  <a:pt x="776583" y="5057289"/>
                </a:cubicBezTo>
                <a:cubicBezTo>
                  <a:pt x="720319" y="5057289"/>
                  <a:pt x="614334" y="5042897"/>
                  <a:pt x="529276" y="4965697"/>
                </a:cubicBezTo>
                <a:cubicBezTo>
                  <a:pt x="444227" y="4887840"/>
                  <a:pt x="402355" y="4774654"/>
                  <a:pt x="402355" y="4626798"/>
                </a:cubicBezTo>
                <a:lnTo>
                  <a:pt x="402355" y="4429221"/>
                </a:lnTo>
                <a:lnTo>
                  <a:pt x="126921" y="4429221"/>
                </a:lnTo>
                <a:cubicBezTo>
                  <a:pt x="56264" y="4429221"/>
                  <a:pt x="0" y="4372956"/>
                  <a:pt x="0" y="4302300"/>
                </a:cubicBezTo>
                <a:cubicBezTo>
                  <a:pt x="0" y="4231643"/>
                  <a:pt x="56264" y="4175379"/>
                  <a:pt x="126921" y="4175379"/>
                </a:cubicBezTo>
                <a:lnTo>
                  <a:pt x="402355" y="4175379"/>
                </a:lnTo>
                <a:lnTo>
                  <a:pt x="402355" y="3602917"/>
                </a:lnTo>
                <a:lnTo>
                  <a:pt x="126921" y="3602917"/>
                </a:lnTo>
                <a:cubicBezTo>
                  <a:pt x="56264" y="3602907"/>
                  <a:pt x="0" y="3546643"/>
                  <a:pt x="0" y="3475987"/>
                </a:cubicBezTo>
                <a:cubicBezTo>
                  <a:pt x="0" y="3405331"/>
                  <a:pt x="56264" y="3349066"/>
                  <a:pt x="126921" y="3349066"/>
                </a:cubicBezTo>
                <a:lnTo>
                  <a:pt x="402355" y="3349066"/>
                </a:lnTo>
                <a:lnTo>
                  <a:pt x="402355" y="2775299"/>
                </a:lnTo>
                <a:lnTo>
                  <a:pt x="126921" y="2775299"/>
                </a:lnTo>
                <a:cubicBezTo>
                  <a:pt x="56264" y="2775299"/>
                  <a:pt x="0" y="2719035"/>
                  <a:pt x="0" y="2648369"/>
                </a:cubicBezTo>
                <a:cubicBezTo>
                  <a:pt x="0" y="2577703"/>
                  <a:pt x="56264" y="2521449"/>
                  <a:pt x="126921" y="2521449"/>
                </a:cubicBezTo>
                <a:lnTo>
                  <a:pt x="402355" y="2521449"/>
                </a:lnTo>
                <a:lnTo>
                  <a:pt x="402355" y="1948986"/>
                </a:lnTo>
                <a:lnTo>
                  <a:pt x="126921" y="1948986"/>
                </a:lnTo>
                <a:cubicBezTo>
                  <a:pt x="56264" y="1948986"/>
                  <a:pt x="0" y="1892722"/>
                  <a:pt x="0" y="1822066"/>
                </a:cubicBezTo>
                <a:cubicBezTo>
                  <a:pt x="0" y="1751409"/>
                  <a:pt x="56264" y="1695145"/>
                  <a:pt x="126921" y="1695145"/>
                </a:cubicBezTo>
                <a:lnTo>
                  <a:pt x="402355" y="1695145"/>
                </a:lnTo>
                <a:lnTo>
                  <a:pt x="402355" y="1122683"/>
                </a:lnTo>
                <a:lnTo>
                  <a:pt x="126921" y="1122683"/>
                </a:lnTo>
                <a:cubicBezTo>
                  <a:pt x="56264" y="1122683"/>
                  <a:pt x="0" y="1066409"/>
                  <a:pt x="0" y="995753"/>
                </a:cubicBezTo>
                <a:cubicBezTo>
                  <a:pt x="0" y="925097"/>
                  <a:pt x="56264" y="868832"/>
                  <a:pt x="126921" y="868832"/>
                </a:cubicBezTo>
                <a:lnTo>
                  <a:pt x="402355" y="868832"/>
                </a:lnTo>
                <a:lnTo>
                  <a:pt x="402355" y="253841"/>
                </a:lnTo>
                <a:lnTo>
                  <a:pt x="126921" y="253841"/>
                </a:lnTo>
                <a:cubicBezTo>
                  <a:pt x="56264" y="253841"/>
                  <a:pt x="0" y="197577"/>
                  <a:pt x="0" y="126921"/>
                </a:cubicBezTo>
                <a:cubicBezTo>
                  <a:pt x="0" y="56264"/>
                  <a:pt x="56264" y="0"/>
                  <a:pt x="126921" y="0"/>
                </a:cubicBezTo>
                <a:lnTo>
                  <a:pt x="529933" y="0"/>
                </a:lnTo>
                <a:cubicBezTo>
                  <a:pt x="600589" y="0"/>
                  <a:pt x="656854" y="56264"/>
                  <a:pt x="656854" y="126921"/>
                </a:cubicBezTo>
                <a:lnTo>
                  <a:pt x="656854" y="4634646"/>
                </a:lnTo>
                <a:cubicBezTo>
                  <a:pt x="656854" y="4684367"/>
                  <a:pt x="664054" y="4747832"/>
                  <a:pt x="699383" y="4775959"/>
                </a:cubicBezTo>
                <a:cubicBezTo>
                  <a:pt x="734711" y="4804086"/>
                  <a:pt x="784431" y="4804096"/>
                  <a:pt x="784431" y="4804096"/>
                </a:cubicBezTo>
                <a:cubicBezTo>
                  <a:pt x="784431" y="4804096"/>
                  <a:pt x="791632" y="4804096"/>
                  <a:pt x="798824" y="4804096"/>
                </a:cubicBezTo>
                <a:lnTo>
                  <a:pt x="5701713" y="4804096"/>
                </a:lnTo>
                <a:cubicBezTo>
                  <a:pt x="5772379" y="4802791"/>
                  <a:pt x="5828643" y="4859713"/>
                  <a:pt x="5828643" y="493036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Montserrat" pitchFamily="2" charset="77"/>
            </a:endParaRPr>
          </a:p>
        </p:txBody>
      </p:sp>
      <p:pic>
        <p:nvPicPr>
          <p:cNvPr id="17" name="Gráfico 24">
            <a:extLst>
              <a:ext uri="{FF2B5EF4-FFF2-40B4-BE49-F238E27FC236}">
                <a16:creationId xmlns:a16="http://schemas.microsoft.com/office/drawing/2014/main" id="{BC5ADADF-8E5F-09F4-4EBA-F7D21DAF26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49158" y="2239923"/>
            <a:ext cx="695675" cy="695675"/>
          </a:xfrm>
          <a:prstGeom prst="rect">
            <a:avLst/>
          </a:prstGeom>
        </p:spPr>
      </p:pic>
      <p:grpSp>
        <p:nvGrpSpPr>
          <p:cNvPr id="20" name="Сгруппировать">
            <a:extLst>
              <a:ext uri="{FF2B5EF4-FFF2-40B4-BE49-F238E27FC236}">
                <a16:creationId xmlns:a16="http://schemas.microsoft.com/office/drawing/2014/main" id="{BAB5DE4A-A94A-6920-BE01-20BC72521CA2}"/>
              </a:ext>
            </a:extLst>
          </p:cNvPr>
          <p:cNvGrpSpPr/>
          <p:nvPr/>
        </p:nvGrpSpPr>
        <p:grpSpPr>
          <a:xfrm>
            <a:off x="9071159" y="170038"/>
            <a:ext cx="514882" cy="400427"/>
            <a:chOff x="0" y="-1"/>
            <a:chExt cx="867114" cy="609376"/>
          </a:xfrm>
        </p:grpSpPr>
        <p:sp>
          <p:nvSpPr>
            <p:cNvPr id="21" name="object 16">
              <a:extLst>
                <a:ext uri="{FF2B5EF4-FFF2-40B4-BE49-F238E27FC236}">
                  <a16:creationId xmlns:a16="http://schemas.microsoft.com/office/drawing/2014/main" id="{C430D4C7-EA91-C8CA-A0E0-E9B74FCB0C52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2" name="object 17" descr="object 17">
              <a:extLst>
                <a:ext uri="{FF2B5EF4-FFF2-40B4-BE49-F238E27FC236}">
                  <a16:creationId xmlns:a16="http://schemas.microsoft.com/office/drawing/2014/main" id="{EEE9AD15-0456-4196-D4AB-9ECC7DF0D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" name="object 18" descr="object 18">
              <a:extLst>
                <a:ext uri="{FF2B5EF4-FFF2-40B4-BE49-F238E27FC236}">
                  <a16:creationId xmlns:a16="http://schemas.microsoft.com/office/drawing/2014/main" id="{1C914DB9-A93C-DC16-9AB6-F5F39A5E0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" name="object 19">
              <a:extLst>
                <a:ext uri="{FF2B5EF4-FFF2-40B4-BE49-F238E27FC236}">
                  <a16:creationId xmlns:a16="http://schemas.microsoft.com/office/drawing/2014/main" id="{CE41F151-DBCC-C512-1915-E0C6117983EC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7" name="object 20">
              <a:extLst>
                <a:ext uri="{FF2B5EF4-FFF2-40B4-BE49-F238E27FC236}">
                  <a16:creationId xmlns:a16="http://schemas.microsoft.com/office/drawing/2014/main" id="{98BE03B3-B046-9857-9231-85D0D94AE698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48" name="object 21">
              <a:extLst>
                <a:ext uri="{FF2B5EF4-FFF2-40B4-BE49-F238E27FC236}">
                  <a16:creationId xmlns:a16="http://schemas.microsoft.com/office/drawing/2014/main" id="{AE46C9DF-9865-6183-7BA3-D7B9B8BB5B20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54" name="Фигура">
                <a:extLst>
                  <a:ext uri="{FF2B5EF4-FFF2-40B4-BE49-F238E27FC236}">
                    <a16:creationId xmlns:a16="http://schemas.microsoft.com/office/drawing/2014/main" id="{B6A88FBD-88BA-8A67-FFFE-1AC0ED492823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5" name="Фигура">
                <a:extLst>
                  <a:ext uri="{FF2B5EF4-FFF2-40B4-BE49-F238E27FC236}">
                    <a16:creationId xmlns:a16="http://schemas.microsoft.com/office/drawing/2014/main" id="{B12D35BB-9FD2-A142-BD82-A84651B3341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6" name="Фигура">
                <a:extLst>
                  <a:ext uri="{FF2B5EF4-FFF2-40B4-BE49-F238E27FC236}">
                    <a16:creationId xmlns:a16="http://schemas.microsoft.com/office/drawing/2014/main" id="{83C4B411-68B9-223E-BF6E-F79875DB1B13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7" name="Фигура">
                <a:extLst>
                  <a:ext uri="{FF2B5EF4-FFF2-40B4-BE49-F238E27FC236}">
                    <a16:creationId xmlns:a16="http://schemas.microsoft.com/office/drawing/2014/main" id="{2E4198B7-9E66-79CC-F34A-16035B877F14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dirty="0"/>
              </a:p>
            </p:txBody>
          </p:sp>
        </p:grpSp>
        <p:pic>
          <p:nvPicPr>
            <p:cNvPr id="49" name="object 22" descr="object 22">
              <a:extLst>
                <a:ext uri="{FF2B5EF4-FFF2-40B4-BE49-F238E27FC236}">
                  <a16:creationId xmlns:a16="http://schemas.microsoft.com/office/drawing/2014/main" id="{21A4EBEE-6B95-926D-EB23-7BB00847A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" name="object 23">
              <a:extLst>
                <a:ext uri="{FF2B5EF4-FFF2-40B4-BE49-F238E27FC236}">
                  <a16:creationId xmlns:a16="http://schemas.microsoft.com/office/drawing/2014/main" id="{D7F0B9EF-E949-5E9D-7835-E6556085F549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1" name="object 24">
              <a:extLst>
                <a:ext uri="{FF2B5EF4-FFF2-40B4-BE49-F238E27FC236}">
                  <a16:creationId xmlns:a16="http://schemas.microsoft.com/office/drawing/2014/main" id="{DE7A19DC-0B39-5FAD-2D49-F5CCF99EAF6B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2" name="object 25">
              <a:extLst>
                <a:ext uri="{FF2B5EF4-FFF2-40B4-BE49-F238E27FC236}">
                  <a16:creationId xmlns:a16="http://schemas.microsoft.com/office/drawing/2014/main" id="{8145D6AE-1810-64B2-C32D-2BAE644959FF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3" name="object 26" descr="object 26">
              <a:extLst>
                <a:ext uri="{FF2B5EF4-FFF2-40B4-BE49-F238E27FC236}">
                  <a16:creationId xmlns:a16="http://schemas.microsoft.com/office/drawing/2014/main" id="{D871EE01-607C-B84A-3C84-33BB7BABE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8" name="object 14" descr="object 14">
            <a:extLst>
              <a:ext uri="{FF2B5EF4-FFF2-40B4-BE49-F238E27FC236}">
                <a16:creationId xmlns:a16="http://schemas.microsoft.com/office/drawing/2014/main" id="{D8191790-B0EC-C4A0-4E49-8994F09C53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30916" y="141570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object 15" descr="object 15">
            <a:extLst>
              <a:ext uri="{FF2B5EF4-FFF2-40B4-BE49-F238E27FC236}">
                <a16:creationId xmlns:a16="http://schemas.microsoft.com/office/drawing/2014/main" id="{2C4849AC-2342-5176-DCF7-CEF6B276F1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83811" y="136563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object 13">
            <a:extLst>
              <a:ext uri="{FF2B5EF4-FFF2-40B4-BE49-F238E27FC236}">
                <a16:creationId xmlns:a16="http://schemas.microsoft.com/office/drawing/2014/main" id="{B9C135B2-DCDB-3089-4F4C-099277AC140D}"/>
              </a:ext>
            </a:extLst>
          </p:cNvPr>
          <p:cNvSpPr/>
          <p:nvPr/>
        </p:nvSpPr>
        <p:spPr>
          <a:xfrm>
            <a:off x="10936361" y="130109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254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ángulo 158">
            <a:extLst>
              <a:ext uri="{FF2B5EF4-FFF2-40B4-BE49-F238E27FC236}">
                <a16:creationId xmlns:a16="http://schemas.microsoft.com/office/drawing/2014/main" id="{B92E663C-BD37-3D49-94FA-C98276AD7B4B}"/>
              </a:ext>
            </a:extLst>
          </p:cNvPr>
          <p:cNvSpPr/>
          <p:nvPr/>
        </p:nvSpPr>
        <p:spPr>
          <a:xfrm>
            <a:off x="0" y="6056866"/>
            <a:ext cx="12192000" cy="8128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2" name="Elipse 161">
            <a:extLst>
              <a:ext uri="{FF2B5EF4-FFF2-40B4-BE49-F238E27FC236}">
                <a16:creationId xmlns:a16="http://schemas.microsoft.com/office/drawing/2014/main" id="{8002A86D-3A4A-B640-B6B2-1E108C3770B9}"/>
              </a:ext>
            </a:extLst>
          </p:cNvPr>
          <p:cNvSpPr/>
          <p:nvPr/>
        </p:nvSpPr>
        <p:spPr>
          <a:xfrm>
            <a:off x="7384775" y="6142382"/>
            <a:ext cx="1311965" cy="1391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1" name="Forma libre 160">
            <a:extLst>
              <a:ext uri="{FF2B5EF4-FFF2-40B4-BE49-F238E27FC236}">
                <a16:creationId xmlns:a16="http://schemas.microsoft.com/office/drawing/2014/main" id="{7296C12E-AF1B-CD4C-AB5F-F822050A9F9F}"/>
              </a:ext>
            </a:extLst>
          </p:cNvPr>
          <p:cNvSpPr/>
          <p:nvPr/>
        </p:nvSpPr>
        <p:spPr>
          <a:xfrm>
            <a:off x="161148" y="286973"/>
            <a:ext cx="2452844" cy="2865084"/>
          </a:xfrm>
          <a:custGeom>
            <a:avLst/>
            <a:gdLst>
              <a:gd name="connsiteX0" fmla="*/ 243381 w 997497"/>
              <a:gd name="connsiteY0" fmla="*/ 32849 h 1165144"/>
              <a:gd name="connsiteX1" fmla="*/ 46955 w 997497"/>
              <a:gd name="connsiteY1" fmla="*/ 206084 h 1165144"/>
              <a:gd name="connsiteX2" fmla="*/ 18176 w 997497"/>
              <a:gd name="connsiteY2" fmla="*/ 450289 h 1165144"/>
              <a:gd name="connsiteX3" fmla="*/ 338940 w 997497"/>
              <a:gd name="connsiteY3" fmla="*/ 681642 h 1165144"/>
              <a:gd name="connsiteX4" fmla="*/ 326087 w 997497"/>
              <a:gd name="connsiteY4" fmla="*/ 1031744 h 1165144"/>
              <a:gd name="connsiteX5" fmla="*/ 505190 w 997497"/>
              <a:gd name="connsiteY5" fmla="*/ 1162788 h 1165144"/>
              <a:gd name="connsiteX6" fmla="*/ 958395 w 997497"/>
              <a:gd name="connsiteY6" fmla="*/ 336010 h 1165144"/>
              <a:gd name="connsiteX7" fmla="*/ 243381 w 997497"/>
              <a:gd name="connsiteY7" fmla="*/ 32849 h 11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7497" h="1165144">
                <a:moveTo>
                  <a:pt x="243381" y="32849"/>
                </a:moveTo>
                <a:cubicBezTo>
                  <a:pt x="215440" y="44584"/>
                  <a:pt x="107308" y="89569"/>
                  <a:pt x="46955" y="206084"/>
                </a:cubicBezTo>
                <a:cubicBezTo>
                  <a:pt x="34102" y="230951"/>
                  <a:pt x="-26250" y="347466"/>
                  <a:pt x="18176" y="450289"/>
                </a:cubicBezTo>
                <a:cubicBezTo>
                  <a:pt x="77132" y="586642"/>
                  <a:pt x="256514" y="553392"/>
                  <a:pt x="338940" y="681642"/>
                </a:cubicBezTo>
                <a:cubicBezTo>
                  <a:pt x="409631" y="792009"/>
                  <a:pt x="262940" y="900420"/>
                  <a:pt x="326087" y="1031744"/>
                </a:cubicBezTo>
                <a:cubicBezTo>
                  <a:pt x="359058" y="1100199"/>
                  <a:pt x="435057" y="1157479"/>
                  <a:pt x="505190" y="1162788"/>
                </a:cubicBezTo>
                <a:cubicBezTo>
                  <a:pt x="724527" y="1179273"/>
                  <a:pt x="1118497" y="706789"/>
                  <a:pt x="958395" y="336010"/>
                </a:cubicBezTo>
                <a:cubicBezTo>
                  <a:pt x="841601" y="66658"/>
                  <a:pt x="469425" y="-61313"/>
                  <a:pt x="243381" y="3284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/>
          </a:p>
        </p:txBody>
      </p:sp>
      <p:grpSp>
        <p:nvGrpSpPr>
          <p:cNvPr id="2" name="Gráfico 8">
            <a:extLst>
              <a:ext uri="{FF2B5EF4-FFF2-40B4-BE49-F238E27FC236}">
                <a16:creationId xmlns:a16="http://schemas.microsoft.com/office/drawing/2014/main" id="{C0D542DB-4B5C-1643-A11B-018AAC1C63F6}"/>
              </a:ext>
            </a:extLst>
          </p:cNvPr>
          <p:cNvGrpSpPr/>
          <p:nvPr/>
        </p:nvGrpSpPr>
        <p:grpSpPr>
          <a:xfrm>
            <a:off x="9314570" y="4510230"/>
            <a:ext cx="2688684" cy="2327516"/>
            <a:chOff x="6774979" y="3738957"/>
            <a:chExt cx="1466904" cy="1191711"/>
          </a:xfrm>
        </p:grpSpPr>
        <p:sp>
          <p:nvSpPr>
            <p:cNvPr id="3" name="Forma libre 2">
              <a:extLst>
                <a:ext uri="{FF2B5EF4-FFF2-40B4-BE49-F238E27FC236}">
                  <a16:creationId xmlns:a16="http://schemas.microsoft.com/office/drawing/2014/main" id="{FA0B4734-DA2B-BC40-A7D9-BAD47816D7AD}"/>
                </a:ext>
              </a:extLst>
            </p:cNvPr>
            <p:cNvSpPr/>
            <p:nvPr/>
          </p:nvSpPr>
          <p:spPr>
            <a:xfrm>
              <a:off x="7383177" y="3871263"/>
              <a:ext cx="858706" cy="745957"/>
            </a:xfrm>
            <a:custGeom>
              <a:avLst/>
              <a:gdLst>
                <a:gd name="connsiteX0" fmla="*/ 992677 w 1075732"/>
                <a:gd name="connsiteY0" fmla="*/ 880307 h 1251761"/>
                <a:gd name="connsiteX1" fmla="*/ 448105 w 1075732"/>
                <a:gd name="connsiteY1" fmla="*/ 1251645 h 1251761"/>
                <a:gd name="connsiteX2" fmla="*/ 14738 w 1075732"/>
                <a:gd name="connsiteY2" fmla="*/ 638337 h 1251761"/>
                <a:gd name="connsiteX3" fmla="*/ 897119 w 1075732"/>
                <a:gd name="connsiteY3" fmla="*/ 29221 h 1251761"/>
                <a:gd name="connsiteX4" fmla="*/ 992677 w 1075732"/>
                <a:gd name="connsiteY4" fmla="*/ 880307 h 1251761"/>
                <a:gd name="connsiteX0" fmla="*/ 1300094 w 1323182"/>
                <a:gd name="connsiteY0" fmla="*/ 740793 h 1250239"/>
                <a:gd name="connsiteX1" fmla="*/ 443817 w 1323182"/>
                <a:gd name="connsiteY1" fmla="*/ 1249550 h 1250239"/>
                <a:gd name="connsiteX2" fmla="*/ 10450 w 1323182"/>
                <a:gd name="connsiteY2" fmla="*/ 636242 h 1250239"/>
                <a:gd name="connsiteX3" fmla="*/ 892831 w 1323182"/>
                <a:gd name="connsiteY3" fmla="*/ 27126 h 1250239"/>
                <a:gd name="connsiteX4" fmla="*/ 1300094 w 1323182"/>
                <a:gd name="connsiteY4" fmla="*/ 740793 h 1250239"/>
                <a:gd name="connsiteX0" fmla="*/ 1300094 w 1316340"/>
                <a:gd name="connsiteY0" fmla="*/ 532031 h 1041477"/>
                <a:gd name="connsiteX1" fmla="*/ 443817 w 1316340"/>
                <a:gd name="connsiteY1" fmla="*/ 1040788 h 1041477"/>
                <a:gd name="connsiteX2" fmla="*/ 10450 w 1316340"/>
                <a:gd name="connsiteY2" fmla="*/ 427480 h 1041477"/>
                <a:gd name="connsiteX3" fmla="*/ 738654 w 1316340"/>
                <a:gd name="connsiteY3" fmla="*/ 49629 h 1041477"/>
                <a:gd name="connsiteX4" fmla="*/ 1300094 w 1316340"/>
                <a:gd name="connsiteY4" fmla="*/ 532031 h 1041477"/>
                <a:gd name="connsiteX0" fmla="*/ 1300094 w 1316340"/>
                <a:gd name="connsiteY0" fmla="*/ 634057 h 1143503"/>
                <a:gd name="connsiteX1" fmla="*/ 443817 w 1316340"/>
                <a:gd name="connsiteY1" fmla="*/ 1142814 h 1143503"/>
                <a:gd name="connsiteX2" fmla="*/ 10450 w 1316340"/>
                <a:gd name="connsiteY2" fmla="*/ 529506 h 1143503"/>
                <a:gd name="connsiteX3" fmla="*/ 738654 w 1316340"/>
                <a:gd name="connsiteY3" fmla="*/ 151655 h 1143503"/>
                <a:gd name="connsiteX4" fmla="*/ 1300094 w 1316340"/>
                <a:gd name="connsiteY4" fmla="*/ 634057 h 114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6340" h="1143503">
                  <a:moveTo>
                    <a:pt x="1300094" y="634057"/>
                  </a:moveTo>
                  <a:cubicBezTo>
                    <a:pt x="1204815" y="843336"/>
                    <a:pt x="658758" y="1160239"/>
                    <a:pt x="443817" y="1142814"/>
                  </a:cubicBezTo>
                  <a:cubicBezTo>
                    <a:pt x="228876" y="1125389"/>
                    <a:pt x="-58564" y="939402"/>
                    <a:pt x="10450" y="529506"/>
                  </a:cubicBezTo>
                  <a:cubicBezTo>
                    <a:pt x="75274" y="144198"/>
                    <a:pt x="103428" y="-212050"/>
                    <a:pt x="738654" y="151655"/>
                  </a:cubicBezTo>
                  <a:cubicBezTo>
                    <a:pt x="980065" y="291640"/>
                    <a:pt x="1404594" y="404661"/>
                    <a:pt x="1300094" y="634057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5" name="Forma libre 4">
              <a:extLst>
                <a:ext uri="{FF2B5EF4-FFF2-40B4-BE49-F238E27FC236}">
                  <a16:creationId xmlns:a16="http://schemas.microsoft.com/office/drawing/2014/main" id="{399AC060-D0C6-F940-B720-CAD37112D8EE}"/>
                </a:ext>
              </a:extLst>
            </p:cNvPr>
            <p:cNvSpPr/>
            <p:nvPr/>
          </p:nvSpPr>
          <p:spPr>
            <a:xfrm>
              <a:off x="7257261" y="3902435"/>
              <a:ext cx="692940" cy="1028233"/>
            </a:xfrm>
            <a:custGeom>
              <a:avLst/>
              <a:gdLst>
                <a:gd name="connsiteX0" fmla="*/ 691682 w 692939"/>
                <a:gd name="connsiteY0" fmla="*/ 400256 h 1028232"/>
                <a:gd name="connsiteX1" fmla="*/ 2096 w 692939"/>
                <a:gd name="connsiteY1" fmla="*/ 2096 h 1028232"/>
                <a:gd name="connsiteX2" fmla="*/ 2096 w 692939"/>
                <a:gd name="connsiteY2" fmla="*/ 630771 h 1028232"/>
                <a:gd name="connsiteX3" fmla="*/ 691682 w 692939"/>
                <a:gd name="connsiteY3" fmla="*/ 1028652 h 102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939" h="1028232">
                  <a:moveTo>
                    <a:pt x="691682" y="400256"/>
                  </a:moveTo>
                  <a:lnTo>
                    <a:pt x="2096" y="2096"/>
                  </a:lnTo>
                  <a:lnTo>
                    <a:pt x="2096" y="630771"/>
                  </a:lnTo>
                  <a:lnTo>
                    <a:pt x="691682" y="1028652"/>
                  </a:lnTo>
                  <a:close/>
                </a:path>
              </a:pathLst>
            </a:custGeom>
            <a:solidFill>
              <a:srgbClr val="F1A1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" name="Forma libre 5">
              <a:extLst>
                <a:ext uri="{FF2B5EF4-FFF2-40B4-BE49-F238E27FC236}">
                  <a16:creationId xmlns:a16="http://schemas.microsoft.com/office/drawing/2014/main" id="{E0655619-AFE7-AC4D-940D-D1CE17AA9126}"/>
                </a:ext>
              </a:extLst>
            </p:cNvPr>
            <p:cNvSpPr/>
            <p:nvPr/>
          </p:nvSpPr>
          <p:spPr>
            <a:xfrm>
              <a:off x="7257261" y="3881479"/>
              <a:ext cx="729263" cy="421911"/>
            </a:xfrm>
            <a:custGeom>
              <a:avLst/>
              <a:gdLst>
                <a:gd name="connsiteX0" fmla="*/ 2096 w 729263"/>
                <a:gd name="connsiteY0" fmla="*/ 23051 h 421910"/>
                <a:gd name="connsiteX1" fmla="*/ 38419 w 729263"/>
                <a:gd name="connsiteY1" fmla="*/ 2096 h 421910"/>
                <a:gd name="connsiteX2" fmla="*/ 727726 w 729263"/>
                <a:gd name="connsiteY2" fmla="*/ 400256 h 421910"/>
                <a:gd name="connsiteX3" fmla="*/ 691682 w 729263"/>
                <a:gd name="connsiteY3" fmla="*/ 421212 h 42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263" h="421910">
                  <a:moveTo>
                    <a:pt x="2096" y="23051"/>
                  </a:moveTo>
                  <a:lnTo>
                    <a:pt x="38419" y="2096"/>
                  </a:lnTo>
                  <a:lnTo>
                    <a:pt x="727726" y="400256"/>
                  </a:lnTo>
                  <a:lnTo>
                    <a:pt x="691682" y="421212"/>
                  </a:lnTo>
                  <a:close/>
                </a:path>
              </a:pathLst>
            </a:custGeom>
            <a:solidFill>
              <a:srgbClr val="E2E1E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" name="Forma libre 6">
              <a:extLst>
                <a:ext uri="{FF2B5EF4-FFF2-40B4-BE49-F238E27FC236}">
                  <a16:creationId xmlns:a16="http://schemas.microsoft.com/office/drawing/2014/main" id="{DEB4051D-3820-5449-8EC7-8557ECB3D717}"/>
                </a:ext>
              </a:extLst>
            </p:cNvPr>
            <p:cNvSpPr/>
            <p:nvPr/>
          </p:nvSpPr>
          <p:spPr>
            <a:xfrm>
              <a:off x="7946847" y="4279640"/>
              <a:ext cx="39118" cy="651028"/>
            </a:xfrm>
            <a:custGeom>
              <a:avLst/>
              <a:gdLst>
                <a:gd name="connsiteX0" fmla="*/ 38140 w 39117"/>
                <a:gd name="connsiteY0" fmla="*/ 2096 h 651027"/>
                <a:gd name="connsiteX1" fmla="*/ 38140 w 39117"/>
                <a:gd name="connsiteY1" fmla="*/ 630491 h 651027"/>
                <a:gd name="connsiteX2" fmla="*/ 2096 w 39117"/>
                <a:gd name="connsiteY2" fmla="*/ 651447 h 651027"/>
                <a:gd name="connsiteX3" fmla="*/ 2096 w 39117"/>
                <a:gd name="connsiteY3" fmla="*/ 23051 h 65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17" h="651027">
                  <a:moveTo>
                    <a:pt x="38140" y="2096"/>
                  </a:moveTo>
                  <a:lnTo>
                    <a:pt x="38140" y="630491"/>
                  </a:lnTo>
                  <a:lnTo>
                    <a:pt x="2096" y="651447"/>
                  </a:lnTo>
                  <a:lnTo>
                    <a:pt x="2096" y="23051"/>
                  </a:lnTo>
                  <a:close/>
                </a:path>
              </a:pathLst>
            </a:custGeom>
            <a:solidFill>
              <a:srgbClr val="A189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" name="Forma libre 7">
              <a:extLst>
                <a:ext uri="{FF2B5EF4-FFF2-40B4-BE49-F238E27FC236}">
                  <a16:creationId xmlns:a16="http://schemas.microsoft.com/office/drawing/2014/main" id="{686A59E8-A665-F845-89F3-A646E377C6E9}"/>
                </a:ext>
              </a:extLst>
            </p:cNvPr>
            <p:cNvSpPr/>
            <p:nvPr/>
          </p:nvSpPr>
          <p:spPr>
            <a:xfrm>
              <a:off x="7257261" y="3803244"/>
              <a:ext cx="692940" cy="500146"/>
            </a:xfrm>
            <a:custGeom>
              <a:avLst/>
              <a:gdLst>
                <a:gd name="connsiteX0" fmla="*/ 691682 w 692939"/>
                <a:gd name="connsiteY0" fmla="*/ 400256 h 500145"/>
                <a:gd name="connsiteX1" fmla="*/ 2096 w 692939"/>
                <a:gd name="connsiteY1" fmla="*/ 2096 h 500145"/>
                <a:gd name="connsiteX2" fmla="*/ 2096 w 692939"/>
                <a:gd name="connsiteY2" fmla="*/ 102404 h 500145"/>
                <a:gd name="connsiteX3" fmla="*/ 691682 w 692939"/>
                <a:gd name="connsiteY3" fmla="*/ 500565 h 50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939" h="500145">
                  <a:moveTo>
                    <a:pt x="691682" y="400256"/>
                  </a:moveTo>
                  <a:lnTo>
                    <a:pt x="2096" y="2096"/>
                  </a:lnTo>
                  <a:lnTo>
                    <a:pt x="2096" y="102404"/>
                  </a:lnTo>
                  <a:lnTo>
                    <a:pt x="691682" y="500565"/>
                  </a:lnTo>
                  <a:close/>
                </a:path>
              </a:pathLst>
            </a:custGeom>
            <a:solidFill>
              <a:srgbClr val="ED7B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31C66C41-85F1-F64E-B350-C33F100816F0}"/>
                </a:ext>
              </a:extLst>
            </p:cNvPr>
            <p:cNvSpPr/>
            <p:nvPr/>
          </p:nvSpPr>
          <p:spPr>
            <a:xfrm>
              <a:off x="7257261" y="3902435"/>
              <a:ext cx="692940" cy="1028233"/>
            </a:xfrm>
            <a:custGeom>
              <a:avLst/>
              <a:gdLst>
                <a:gd name="connsiteX0" fmla="*/ 691682 w 692939"/>
                <a:gd name="connsiteY0" fmla="*/ 400256 h 1028232"/>
                <a:gd name="connsiteX1" fmla="*/ 2096 w 692939"/>
                <a:gd name="connsiteY1" fmla="*/ 2096 h 1028232"/>
                <a:gd name="connsiteX2" fmla="*/ 2096 w 692939"/>
                <a:gd name="connsiteY2" fmla="*/ 630771 h 1028232"/>
                <a:gd name="connsiteX3" fmla="*/ 691682 w 692939"/>
                <a:gd name="connsiteY3" fmla="*/ 1028652 h 102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939" h="1028232">
                  <a:moveTo>
                    <a:pt x="691682" y="400256"/>
                  </a:moveTo>
                  <a:lnTo>
                    <a:pt x="2096" y="2096"/>
                  </a:lnTo>
                  <a:lnTo>
                    <a:pt x="2096" y="630771"/>
                  </a:lnTo>
                  <a:lnTo>
                    <a:pt x="691682" y="1028652"/>
                  </a:lnTo>
                  <a:close/>
                </a:path>
              </a:pathLst>
            </a:custGeom>
            <a:solidFill>
              <a:srgbClr val="F1A1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" name="Forma libre 9">
              <a:extLst>
                <a:ext uri="{FF2B5EF4-FFF2-40B4-BE49-F238E27FC236}">
                  <a16:creationId xmlns:a16="http://schemas.microsoft.com/office/drawing/2014/main" id="{62255D2C-62A1-7343-B678-94F80B09A87C}"/>
                </a:ext>
              </a:extLst>
            </p:cNvPr>
            <p:cNvSpPr/>
            <p:nvPr/>
          </p:nvSpPr>
          <p:spPr>
            <a:xfrm>
              <a:off x="7257261" y="3803244"/>
              <a:ext cx="692940" cy="500146"/>
            </a:xfrm>
            <a:custGeom>
              <a:avLst/>
              <a:gdLst>
                <a:gd name="connsiteX0" fmla="*/ 691682 w 692939"/>
                <a:gd name="connsiteY0" fmla="*/ 400256 h 500145"/>
                <a:gd name="connsiteX1" fmla="*/ 2096 w 692939"/>
                <a:gd name="connsiteY1" fmla="*/ 2096 h 500145"/>
                <a:gd name="connsiteX2" fmla="*/ 2096 w 692939"/>
                <a:gd name="connsiteY2" fmla="*/ 102404 h 500145"/>
                <a:gd name="connsiteX3" fmla="*/ 691682 w 692939"/>
                <a:gd name="connsiteY3" fmla="*/ 500565 h 50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939" h="500145">
                  <a:moveTo>
                    <a:pt x="691682" y="400256"/>
                  </a:moveTo>
                  <a:lnTo>
                    <a:pt x="2096" y="2096"/>
                  </a:lnTo>
                  <a:lnTo>
                    <a:pt x="2096" y="102404"/>
                  </a:lnTo>
                  <a:lnTo>
                    <a:pt x="691682" y="500565"/>
                  </a:lnTo>
                  <a:close/>
                </a:path>
              </a:pathLst>
            </a:custGeom>
            <a:solidFill>
              <a:srgbClr val="ED7B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" name="Forma libre 10">
              <a:extLst>
                <a:ext uri="{FF2B5EF4-FFF2-40B4-BE49-F238E27FC236}">
                  <a16:creationId xmlns:a16="http://schemas.microsoft.com/office/drawing/2014/main" id="{41FED41B-AA6D-9645-8EC7-BA14F39D9245}"/>
                </a:ext>
              </a:extLst>
            </p:cNvPr>
            <p:cNvSpPr/>
            <p:nvPr/>
          </p:nvSpPr>
          <p:spPr>
            <a:xfrm>
              <a:off x="7257261" y="3782288"/>
              <a:ext cx="729263" cy="421911"/>
            </a:xfrm>
            <a:custGeom>
              <a:avLst/>
              <a:gdLst>
                <a:gd name="connsiteX0" fmla="*/ 2096 w 729263"/>
                <a:gd name="connsiteY0" fmla="*/ 23051 h 421910"/>
                <a:gd name="connsiteX1" fmla="*/ 38419 w 729263"/>
                <a:gd name="connsiteY1" fmla="*/ 2096 h 421910"/>
                <a:gd name="connsiteX2" fmla="*/ 727726 w 729263"/>
                <a:gd name="connsiteY2" fmla="*/ 400256 h 421910"/>
                <a:gd name="connsiteX3" fmla="*/ 691682 w 729263"/>
                <a:gd name="connsiteY3" fmla="*/ 421212 h 42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263" h="421910">
                  <a:moveTo>
                    <a:pt x="2096" y="23051"/>
                  </a:moveTo>
                  <a:lnTo>
                    <a:pt x="38419" y="2096"/>
                  </a:lnTo>
                  <a:lnTo>
                    <a:pt x="727726" y="400256"/>
                  </a:lnTo>
                  <a:lnTo>
                    <a:pt x="691682" y="421212"/>
                  </a:lnTo>
                  <a:close/>
                </a:path>
              </a:pathLst>
            </a:custGeom>
            <a:solidFill>
              <a:srgbClr val="F3A6C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" name="Forma libre 11">
              <a:extLst>
                <a:ext uri="{FF2B5EF4-FFF2-40B4-BE49-F238E27FC236}">
                  <a16:creationId xmlns:a16="http://schemas.microsoft.com/office/drawing/2014/main" id="{37D4D62F-1407-6144-81D8-B82290146F7F}"/>
                </a:ext>
              </a:extLst>
            </p:cNvPr>
            <p:cNvSpPr/>
            <p:nvPr/>
          </p:nvSpPr>
          <p:spPr>
            <a:xfrm>
              <a:off x="7946847" y="4180449"/>
              <a:ext cx="39118" cy="122941"/>
            </a:xfrm>
            <a:custGeom>
              <a:avLst/>
              <a:gdLst>
                <a:gd name="connsiteX0" fmla="*/ 38140 w 39117"/>
                <a:gd name="connsiteY0" fmla="*/ 2096 h 122940"/>
                <a:gd name="connsiteX1" fmla="*/ 38140 w 39117"/>
                <a:gd name="connsiteY1" fmla="*/ 102404 h 122940"/>
                <a:gd name="connsiteX2" fmla="*/ 2096 w 39117"/>
                <a:gd name="connsiteY2" fmla="*/ 123360 h 122940"/>
                <a:gd name="connsiteX3" fmla="*/ 2096 w 39117"/>
                <a:gd name="connsiteY3" fmla="*/ 23051 h 12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17" h="122940">
                  <a:moveTo>
                    <a:pt x="38140" y="2096"/>
                  </a:moveTo>
                  <a:lnTo>
                    <a:pt x="38140" y="102404"/>
                  </a:lnTo>
                  <a:lnTo>
                    <a:pt x="2096" y="123360"/>
                  </a:lnTo>
                  <a:lnTo>
                    <a:pt x="2096" y="23051"/>
                  </a:lnTo>
                  <a:close/>
                </a:path>
              </a:pathLst>
            </a:custGeom>
            <a:solidFill>
              <a:srgbClr val="ED7B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D96BC25F-9C49-634D-B4EB-5ADDFC8CEBA5}"/>
                </a:ext>
              </a:extLst>
            </p:cNvPr>
            <p:cNvSpPr/>
            <p:nvPr/>
          </p:nvSpPr>
          <p:spPr>
            <a:xfrm>
              <a:off x="7293584" y="3980949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8BA3531B-A90C-7146-85B6-A4858226EE72}"/>
                </a:ext>
              </a:extLst>
            </p:cNvPr>
            <p:cNvSpPr/>
            <p:nvPr/>
          </p:nvSpPr>
          <p:spPr>
            <a:xfrm>
              <a:off x="7384113" y="4033479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" name="Forma libre 14">
              <a:extLst>
                <a:ext uri="{FF2B5EF4-FFF2-40B4-BE49-F238E27FC236}">
                  <a16:creationId xmlns:a16="http://schemas.microsoft.com/office/drawing/2014/main" id="{F6484757-17AC-C545-9B69-25D24C945BB9}"/>
                </a:ext>
              </a:extLst>
            </p:cNvPr>
            <p:cNvSpPr/>
            <p:nvPr/>
          </p:nvSpPr>
          <p:spPr>
            <a:xfrm>
              <a:off x="7474922" y="4085728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6" name="Forma libre 15">
              <a:extLst>
                <a:ext uri="{FF2B5EF4-FFF2-40B4-BE49-F238E27FC236}">
                  <a16:creationId xmlns:a16="http://schemas.microsoft.com/office/drawing/2014/main" id="{6BB448CD-D8DE-2145-B05B-9C3A16BE4566}"/>
                </a:ext>
              </a:extLst>
            </p:cNvPr>
            <p:cNvSpPr/>
            <p:nvPr/>
          </p:nvSpPr>
          <p:spPr>
            <a:xfrm>
              <a:off x="7565731" y="4138258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" name="Forma libre 16">
              <a:extLst>
                <a:ext uri="{FF2B5EF4-FFF2-40B4-BE49-F238E27FC236}">
                  <a16:creationId xmlns:a16="http://schemas.microsoft.com/office/drawing/2014/main" id="{1359DCC7-9A67-4C4E-896B-788B3CF241E0}"/>
                </a:ext>
              </a:extLst>
            </p:cNvPr>
            <p:cNvSpPr/>
            <p:nvPr/>
          </p:nvSpPr>
          <p:spPr>
            <a:xfrm>
              <a:off x="7656539" y="4190508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D0A4EEDD-65AA-404F-8648-D89F914B9BB1}"/>
                </a:ext>
              </a:extLst>
            </p:cNvPr>
            <p:cNvSpPr/>
            <p:nvPr/>
          </p:nvSpPr>
          <p:spPr>
            <a:xfrm>
              <a:off x="7747068" y="4243037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639 h 128529"/>
                <a:gd name="connsiteX2" fmla="*/ 74742 w 75441"/>
                <a:gd name="connsiteY2" fmla="*/ 127551 h 128529"/>
                <a:gd name="connsiteX3" fmla="*/ 74742 w 75441"/>
                <a:gd name="connsiteY3" fmla="*/ 43728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639"/>
                  </a:lnTo>
                  <a:lnTo>
                    <a:pt x="74742" y="127551"/>
                  </a:lnTo>
                  <a:lnTo>
                    <a:pt x="74742" y="437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C7583651-96A4-CD4F-91C2-F6ED5AE0F962}"/>
                </a:ext>
              </a:extLst>
            </p:cNvPr>
            <p:cNvSpPr/>
            <p:nvPr/>
          </p:nvSpPr>
          <p:spPr>
            <a:xfrm>
              <a:off x="7837877" y="4295287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36CC7138-13C1-3543-BA7B-3F8CE02010C1}"/>
                </a:ext>
              </a:extLst>
            </p:cNvPr>
            <p:cNvSpPr/>
            <p:nvPr/>
          </p:nvSpPr>
          <p:spPr>
            <a:xfrm>
              <a:off x="7293584" y="4092155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312A37EA-3F75-5D4A-9A61-E6346BA313EA}"/>
                </a:ext>
              </a:extLst>
            </p:cNvPr>
            <p:cNvSpPr/>
            <p:nvPr/>
          </p:nvSpPr>
          <p:spPr>
            <a:xfrm>
              <a:off x="7384113" y="4144684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2" name="Forma libre 21">
              <a:extLst>
                <a:ext uri="{FF2B5EF4-FFF2-40B4-BE49-F238E27FC236}">
                  <a16:creationId xmlns:a16="http://schemas.microsoft.com/office/drawing/2014/main" id="{2C22C864-579B-D249-B745-80067F377DCF}"/>
                </a:ext>
              </a:extLst>
            </p:cNvPr>
            <p:cNvSpPr/>
            <p:nvPr/>
          </p:nvSpPr>
          <p:spPr>
            <a:xfrm>
              <a:off x="7474922" y="4196934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EEEA7565-BC44-2E40-BE71-8735386AC390}"/>
                </a:ext>
              </a:extLst>
            </p:cNvPr>
            <p:cNvSpPr/>
            <p:nvPr/>
          </p:nvSpPr>
          <p:spPr>
            <a:xfrm>
              <a:off x="7565731" y="4249463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6389E664-40E8-8E43-A058-D151441BAB53}"/>
                </a:ext>
              </a:extLst>
            </p:cNvPr>
            <p:cNvSpPr/>
            <p:nvPr/>
          </p:nvSpPr>
          <p:spPr>
            <a:xfrm>
              <a:off x="7656539" y="4301713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63B5A139-25D9-3A4A-B5F4-4DD86063BF78}"/>
                </a:ext>
              </a:extLst>
            </p:cNvPr>
            <p:cNvSpPr/>
            <p:nvPr/>
          </p:nvSpPr>
          <p:spPr>
            <a:xfrm>
              <a:off x="7747068" y="4354243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640 h 128529"/>
                <a:gd name="connsiteX2" fmla="*/ 74742 w 75441"/>
                <a:gd name="connsiteY2" fmla="*/ 127551 h 128529"/>
                <a:gd name="connsiteX3" fmla="*/ 74742 w 75441"/>
                <a:gd name="connsiteY3" fmla="*/ 43728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640"/>
                  </a:lnTo>
                  <a:lnTo>
                    <a:pt x="74742" y="127551"/>
                  </a:lnTo>
                  <a:lnTo>
                    <a:pt x="74742" y="437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309F9591-4B4A-1C4A-8D05-5063369F81D2}"/>
                </a:ext>
              </a:extLst>
            </p:cNvPr>
            <p:cNvSpPr/>
            <p:nvPr/>
          </p:nvSpPr>
          <p:spPr>
            <a:xfrm>
              <a:off x="7389981" y="4175908"/>
              <a:ext cx="58676" cy="69853"/>
            </a:xfrm>
            <a:custGeom>
              <a:avLst/>
              <a:gdLst>
                <a:gd name="connsiteX0" fmla="*/ 30875 w 58676"/>
                <a:gd name="connsiteY0" fmla="*/ 2165 h 69852"/>
                <a:gd name="connsiteX1" fmla="*/ 49316 w 58676"/>
                <a:gd name="connsiteY1" fmla="*/ 16695 h 69852"/>
                <a:gd name="connsiteX2" fmla="*/ 56581 w 58676"/>
                <a:gd name="connsiteY2" fmla="*/ 39048 h 69852"/>
                <a:gd name="connsiteX3" fmla="*/ 56301 w 58676"/>
                <a:gd name="connsiteY3" fmla="*/ 50783 h 69852"/>
                <a:gd name="connsiteX4" fmla="*/ 51272 w 58676"/>
                <a:gd name="connsiteY4" fmla="*/ 62518 h 69852"/>
                <a:gd name="connsiteX5" fmla="*/ 39816 w 58676"/>
                <a:gd name="connsiteY5" fmla="*/ 68386 h 69852"/>
                <a:gd name="connsiteX6" fmla="*/ 27522 w 58676"/>
                <a:gd name="connsiteY6" fmla="*/ 67548 h 69852"/>
                <a:gd name="connsiteX7" fmla="*/ 7963 w 58676"/>
                <a:gd name="connsiteY7" fmla="*/ 53857 h 69852"/>
                <a:gd name="connsiteX8" fmla="*/ 3493 w 58676"/>
                <a:gd name="connsiteY8" fmla="*/ 42680 h 69852"/>
                <a:gd name="connsiteX9" fmla="*/ 2375 w 58676"/>
                <a:gd name="connsiteY9" fmla="*/ 36812 h 69852"/>
                <a:gd name="connsiteX10" fmla="*/ 2096 w 58676"/>
                <a:gd name="connsiteY10" fmla="*/ 30945 h 69852"/>
                <a:gd name="connsiteX11" fmla="*/ 4331 w 58676"/>
                <a:gd name="connsiteY11" fmla="*/ 19210 h 69852"/>
                <a:gd name="connsiteX12" fmla="*/ 7684 w 58676"/>
                <a:gd name="connsiteY12" fmla="*/ 13621 h 69852"/>
                <a:gd name="connsiteX13" fmla="*/ 12993 w 58676"/>
                <a:gd name="connsiteY13" fmla="*/ 9710 h 69852"/>
                <a:gd name="connsiteX14" fmla="*/ 19698 w 58676"/>
                <a:gd name="connsiteY14" fmla="*/ 8871 h 69852"/>
                <a:gd name="connsiteX15" fmla="*/ 25566 w 58676"/>
                <a:gd name="connsiteY15" fmla="*/ 11665 h 69852"/>
                <a:gd name="connsiteX16" fmla="*/ 32551 w 58676"/>
                <a:gd name="connsiteY16" fmla="*/ 21165 h 69852"/>
                <a:gd name="connsiteX17" fmla="*/ 32551 w 58676"/>
                <a:gd name="connsiteY17" fmla="*/ 21445 h 69852"/>
                <a:gd name="connsiteX18" fmla="*/ 32272 w 58676"/>
                <a:gd name="connsiteY18" fmla="*/ 21445 h 69852"/>
                <a:gd name="connsiteX19" fmla="*/ 23890 w 58676"/>
                <a:gd name="connsiteY19" fmla="*/ 14739 h 69852"/>
                <a:gd name="connsiteX20" fmla="*/ 15228 w 58676"/>
                <a:gd name="connsiteY20" fmla="*/ 14180 h 69852"/>
                <a:gd name="connsiteX21" fmla="*/ 7404 w 58676"/>
                <a:gd name="connsiteY21" fmla="*/ 31504 h 69852"/>
                <a:gd name="connsiteX22" fmla="*/ 8801 w 58676"/>
                <a:gd name="connsiteY22" fmla="*/ 41842 h 69852"/>
                <a:gd name="connsiteX23" fmla="*/ 12713 w 58676"/>
                <a:gd name="connsiteY23" fmla="*/ 51342 h 69852"/>
                <a:gd name="connsiteX24" fmla="*/ 29198 w 58676"/>
                <a:gd name="connsiteY24" fmla="*/ 62518 h 69852"/>
                <a:gd name="connsiteX25" fmla="*/ 47360 w 58676"/>
                <a:gd name="connsiteY25" fmla="*/ 59165 h 69852"/>
                <a:gd name="connsiteX26" fmla="*/ 51272 w 58676"/>
                <a:gd name="connsiteY26" fmla="*/ 39886 h 69852"/>
                <a:gd name="connsiteX27" fmla="*/ 45125 w 58676"/>
                <a:gd name="connsiteY27" fmla="*/ 19768 h 69852"/>
                <a:gd name="connsiteX28" fmla="*/ 29478 w 58676"/>
                <a:gd name="connsiteY28" fmla="*/ 6357 h 69852"/>
                <a:gd name="connsiteX29" fmla="*/ 28360 w 58676"/>
                <a:gd name="connsiteY29" fmla="*/ 3842 h 69852"/>
                <a:gd name="connsiteX30" fmla="*/ 30875 w 58676"/>
                <a:gd name="connsiteY30" fmla="*/ 2165 h 6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8676" h="69852">
                  <a:moveTo>
                    <a:pt x="30875" y="2165"/>
                  </a:moveTo>
                  <a:cubicBezTo>
                    <a:pt x="38419" y="4680"/>
                    <a:pt x="44845" y="9989"/>
                    <a:pt x="49316" y="16695"/>
                  </a:cubicBezTo>
                  <a:cubicBezTo>
                    <a:pt x="53787" y="23401"/>
                    <a:pt x="56022" y="31224"/>
                    <a:pt x="56581" y="39048"/>
                  </a:cubicBezTo>
                  <a:cubicBezTo>
                    <a:pt x="56860" y="42959"/>
                    <a:pt x="56860" y="46871"/>
                    <a:pt x="56301" y="50783"/>
                  </a:cubicBezTo>
                  <a:cubicBezTo>
                    <a:pt x="55743" y="54695"/>
                    <a:pt x="54345" y="59165"/>
                    <a:pt x="51272" y="62518"/>
                  </a:cubicBezTo>
                  <a:cubicBezTo>
                    <a:pt x="48198" y="65871"/>
                    <a:pt x="44007" y="67827"/>
                    <a:pt x="39816" y="68386"/>
                  </a:cubicBezTo>
                  <a:cubicBezTo>
                    <a:pt x="35625" y="68945"/>
                    <a:pt x="31434" y="68665"/>
                    <a:pt x="27522" y="67548"/>
                  </a:cubicBezTo>
                  <a:cubicBezTo>
                    <a:pt x="19698" y="65592"/>
                    <a:pt x="12434" y="60842"/>
                    <a:pt x="7963" y="53857"/>
                  </a:cubicBezTo>
                  <a:cubicBezTo>
                    <a:pt x="5728" y="50504"/>
                    <a:pt x="4051" y="46592"/>
                    <a:pt x="3493" y="42680"/>
                  </a:cubicBezTo>
                  <a:cubicBezTo>
                    <a:pt x="3213" y="40724"/>
                    <a:pt x="2654" y="38768"/>
                    <a:pt x="2375" y="36812"/>
                  </a:cubicBezTo>
                  <a:cubicBezTo>
                    <a:pt x="2096" y="34857"/>
                    <a:pt x="2096" y="32901"/>
                    <a:pt x="2096" y="30945"/>
                  </a:cubicBezTo>
                  <a:cubicBezTo>
                    <a:pt x="2375" y="27033"/>
                    <a:pt x="2934" y="22842"/>
                    <a:pt x="4331" y="19210"/>
                  </a:cubicBezTo>
                  <a:cubicBezTo>
                    <a:pt x="5169" y="17254"/>
                    <a:pt x="6287" y="15298"/>
                    <a:pt x="7684" y="13621"/>
                  </a:cubicBezTo>
                  <a:cubicBezTo>
                    <a:pt x="9081" y="11945"/>
                    <a:pt x="10757" y="10548"/>
                    <a:pt x="12993" y="9710"/>
                  </a:cubicBezTo>
                  <a:cubicBezTo>
                    <a:pt x="14948" y="8592"/>
                    <a:pt x="17743" y="8312"/>
                    <a:pt x="19698" y="8871"/>
                  </a:cubicBezTo>
                  <a:cubicBezTo>
                    <a:pt x="21934" y="9430"/>
                    <a:pt x="23890" y="10268"/>
                    <a:pt x="25566" y="11665"/>
                  </a:cubicBezTo>
                  <a:cubicBezTo>
                    <a:pt x="28919" y="14180"/>
                    <a:pt x="30875" y="17812"/>
                    <a:pt x="32551" y="21165"/>
                  </a:cubicBezTo>
                  <a:cubicBezTo>
                    <a:pt x="32551" y="21165"/>
                    <a:pt x="32551" y="21445"/>
                    <a:pt x="32551" y="21445"/>
                  </a:cubicBezTo>
                  <a:cubicBezTo>
                    <a:pt x="32551" y="21445"/>
                    <a:pt x="32551" y="21445"/>
                    <a:pt x="32272" y="21445"/>
                  </a:cubicBezTo>
                  <a:cubicBezTo>
                    <a:pt x="29478" y="18930"/>
                    <a:pt x="26963" y="16136"/>
                    <a:pt x="23890" y="14739"/>
                  </a:cubicBezTo>
                  <a:cubicBezTo>
                    <a:pt x="20816" y="13062"/>
                    <a:pt x="17463" y="12783"/>
                    <a:pt x="15228" y="14180"/>
                  </a:cubicBezTo>
                  <a:cubicBezTo>
                    <a:pt x="9640" y="17254"/>
                    <a:pt x="7684" y="24518"/>
                    <a:pt x="7404" y="31504"/>
                  </a:cubicBezTo>
                  <a:cubicBezTo>
                    <a:pt x="7404" y="35136"/>
                    <a:pt x="7684" y="38489"/>
                    <a:pt x="8801" y="41842"/>
                  </a:cubicBezTo>
                  <a:cubicBezTo>
                    <a:pt x="9360" y="45474"/>
                    <a:pt x="10757" y="48548"/>
                    <a:pt x="12713" y="51342"/>
                  </a:cubicBezTo>
                  <a:cubicBezTo>
                    <a:pt x="16346" y="56930"/>
                    <a:pt x="22493" y="60842"/>
                    <a:pt x="29198" y="62518"/>
                  </a:cubicBezTo>
                  <a:cubicBezTo>
                    <a:pt x="35904" y="64195"/>
                    <a:pt x="43448" y="63915"/>
                    <a:pt x="47360" y="59165"/>
                  </a:cubicBezTo>
                  <a:cubicBezTo>
                    <a:pt x="51551" y="54695"/>
                    <a:pt x="51551" y="46871"/>
                    <a:pt x="51272" y="39886"/>
                  </a:cubicBezTo>
                  <a:cubicBezTo>
                    <a:pt x="50713" y="32901"/>
                    <a:pt x="49037" y="25636"/>
                    <a:pt x="45125" y="19768"/>
                  </a:cubicBezTo>
                  <a:cubicBezTo>
                    <a:pt x="41493" y="13901"/>
                    <a:pt x="35904" y="8871"/>
                    <a:pt x="29478" y="6357"/>
                  </a:cubicBezTo>
                  <a:cubicBezTo>
                    <a:pt x="28360" y="6077"/>
                    <a:pt x="27801" y="4680"/>
                    <a:pt x="28360" y="3842"/>
                  </a:cubicBezTo>
                  <a:cubicBezTo>
                    <a:pt x="28919" y="2445"/>
                    <a:pt x="30037" y="1886"/>
                    <a:pt x="30875" y="2165"/>
                  </a:cubicBezTo>
                  <a:close/>
                </a:path>
              </a:pathLst>
            </a:custGeom>
            <a:solidFill>
              <a:srgbClr val="EC65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7" name="Forma libre 26">
              <a:extLst>
                <a:ext uri="{FF2B5EF4-FFF2-40B4-BE49-F238E27FC236}">
                  <a16:creationId xmlns:a16="http://schemas.microsoft.com/office/drawing/2014/main" id="{2099D884-666F-7F48-8A63-2A7F4DA826C9}"/>
                </a:ext>
              </a:extLst>
            </p:cNvPr>
            <p:cNvSpPr/>
            <p:nvPr/>
          </p:nvSpPr>
          <p:spPr>
            <a:xfrm>
              <a:off x="7837877" y="4406492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0E3B12F0-520C-1B44-A631-05F62E49AAD5}"/>
                </a:ext>
              </a:extLst>
            </p:cNvPr>
            <p:cNvSpPr/>
            <p:nvPr/>
          </p:nvSpPr>
          <p:spPr>
            <a:xfrm>
              <a:off x="7293584" y="4203361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A03F87F4-A2CF-E54B-8839-E577B9CBB6B9}"/>
                </a:ext>
              </a:extLst>
            </p:cNvPr>
            <p:cNvSpPr/>
            <p:nvPr/>
          </p:nvSpPr>
          <p:spPr>
            <a:xfrm>
              <a:off x="7384113" y="4255890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4E0EBDA4-E14C-DF42-B8C5-70A98FA03087}"/>
                </a:ext>
              </a:extLst>
            </p:cNvPr>
            <p:cNvSpPr/>
            <p:nvPr/>
          </p:nvSpPr>
          <p:spPr>
            <a:xfrm>
              <a:off x="7474922" y="4308140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9BAFF406-B27C-2A4A-A512-0AD2A8D9A6A0}"/>
                </a:ext>
              </a:extLst>
            </p:cNvPr>
            <p:cNvSpPr/>
            <p:nvPr/>
          </p:nvSpPr>
          <p:spPr>
            <a:xfrm>
              <a:off x="7565731" y="4360669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41913E86-45DF-1445-8EDA-FCC12B6E5248}"/>
                </a:ext>
              </a:extLst>
            </p:cNvPr>
            <p:cNvSpPr/>
            <p:nvPr/>
          </p:nvSpPr>
          <p:spPr>
            <a:xfrm>
              <a:off x="7656539" y="4412919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19A518ED-4727-7A4F-9F66-15031C0833B7}"/>
                </a:ext>
              </a:extLst>
            </p:cNvPr>
            <p:cNvSpPr/>
            <p:nvPr/>
          </p:nvSpPr>
          <p:spPr>
            <a:xfrm>
              <a:off x="7747068" y="4465169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1C12DD38-46B5-B547-AF0B-098AB3472177}"/>
                </a:ext>
              </a:extLst>
            </p:cNvPr>
            <p:cNvSpPr/>
            <p:nvPr/>
          </p:nvSpPr>
          <p:spPr>
            <a:xfrm>
              <a:off x="7837877" y="4517698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08DC9DA8-05AE-0D4B-9A1B-903064592E88}"/>
                </a:ext>
              </a:extLst>
            </p:cNvPr>
            <p:cNvSpPr/>
            <p:nvPr/>
          </p:nvSpPr>
          <p:spPr>
            <a:xfrm>
              <a:off x="7293584" y="4314566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5BD7BCED-3658-664A-83D6-7D74DE3406C9}"/>
                </a:ext>
              </a:extLst>
            </p:cNvPr>
            <p:cNvSpPr/>
            <p:nvPr/>
          </p:nvSpPr>
          <p:spPr>
            <a:xfrm>
              <a:off x="7384113" y="4367095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7" name="Forma libre 36">
              <a:extLst>
                <a:ext uri="{FF2B5EF4-FFF2-40B4-BE49-F238E27FC236}">
                  <a16:creationId xmlns:a16="http://schemas.microsoft.com/office/drawing/2014/main" id="{8B32D12B-4521-7C40-86CF-FE450A063681}"/>
                </a:ext>
              </a:extLst>
            </p:cNvPr>
            <p:cNvSpPr/>
            <p:nvPr/>
          </p:nvSpPr>
          <p:spPr>
            <a:xfrm>
              <a:off x="7474922" y="4419345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8" name="Forma libre 37">
              <a:extLst>
                <a:ext uri="{FF2B5EF4-FFF2-40B4-BE49-F238E27FC236}">
                  <a16:creationId xmlns:a16="http://schemas.microsoft.com/office/drawing/2014/main" id="{ADB75FBB-508B-5040-8F5E-37C1A5981883}"/>
                </a:ext>
              </a:extLst>
            </p:cNvPr>
            <p:cNvSpPr/>
            <p:nvPr/>
          </p:nvSpPr>
          <p:spPr>
            <a:xfrm>
              <a:off x="7565731" y="4471875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9" name="Forma libre 38">
              <a:extLst>
                <a:ext uri="{FF2B5EF4-FFF2-40B4-BE49-F238E27FC236}">
                  <a16:creationId xmlns:a16="http://schemas.microsoft.com/office/drawing/2014/main" id="{5FA6C294-E411-544A-8808-F7632D75BE38}"/>
                </a:ext>
              </a:extLst>
            </p:cNvPr>
            <p:cNvSpPr/>
            <p:nvPr/>
          </p:nvSpPr>
          <p:spPr>
            <a:xfrm>
              <a:off x="7656539" y="4524125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4F820225-9785-F643-A05C-FF511BBC5ECB}"/>
                </a:ext>
              </a:extLst>
            </p:cNvPr>
            <p:cNvSpPr/>
            <p:nvPr/>
          </p:nvSpPr>
          <p:spPr>
            <a:xfrm>
              <a:off x="7747068" y="4576374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B62AB1B8-A651-3D46-8B19-4D384B9E5F53}"/>
                </a:ext>
              </a:extLst>
            </p:cNvPr>
            <p:cNvSpPr/>
            <p:nvPr/>
          </p:nvSpPr>
          <p:spPr>
            <a:xfrm>
              <a:off x="7837877" y="4628904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2" name="Forma libre 41">
              <a:extLst>
                <a:ext uri="{FF2B5EF4-FFF2-40B4-BE49-F238E27FC236}">
                  <a16:creationId xmlns:a16="http://schemas.microsoft.com/office/drawing/2014/main" id="{3A6B021C-F669-9D4E-A8C8-90B6F7F8DBCB}"/>
                </a:ext>
              </a:extLst>
            </p:cNvPr>
            <p:cNvSpPr/>
            <p:nvPr/>
          </p:nvSpPr>
          <p:spPr>
            <a:xfrm>
              <a:off x="7293584" y="4425772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3" name="Forma libre 42">
              <a:extLst>
                <a:ext uri="{FF2B5EF4-FFF2-40B4-BE49-F238E27FC236}">
                  <a16:creationId xmlns:a16="http://schemas.microsoft.com/office/drawing/2014/main" id="{DC88D138-4B89-9840-9776-7C5936CE1C8F}"/>
                </a:ext>
              </a:extLst>
            </p:cNvPr>
            <p:cNvSpPr/>
            <p:nvPr/>
          </p:nvSpPr>
          <p:spPr>
            <a:xfrm>
              <a:off x="7384113" y="4478301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4" name="Forma libre 43">
              <a:extLst>
                <a:ext uri="{FF2B5EF4-FFF2-40B4-BE49-F238E27FC236}">
                  <a16:creationId xmlns:a16="http://schemas.microsoft.com/office/drawing/2014/main" id="{8B08573B-A4EE-5F4B-BE53-8365846290B2}"/>
                </a:ext>
              </a:extLst>
            </p:cNvPr>
            <p:cNvSpPr/>
            <p:nvPr/>
          </p:nvSpPr>
          <p:spPr>
            <a:xfrm>
              <a:off x="7474922" y="4530551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5" name="Forma libre 44">
              <a:extLst>
                <a:ext uri="{FF2B5EF4-FFF2-40B4-BE49-F238E27FC236}">
                  <a16:creationId xmlns:a16="http://schemas.microsoft.com/office/drawing/2014/main" id="{BC63BCCF-5690-3040-8C9D-6822242ACA03}"/>
                </a:ext>
              </a:extLst>
            </p:cNvPr>
            <p:cNvSpPr/>
            <p:nvPr/>
          </p:nvSpPr>
          <p:spPr>
            <a:xfrm>
              <a:off x="7565731" y="4583080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6" name="Forma libre 45">
              <a:extLst>
                <a:ext uri="{FF2B5EF4-FFF2-40B4-BE49-F238E27FC236}">
                  <a16:creationId xmlns:a16="http://schemas.microsoft.com/office/drawing/2014/main" id="{B8BEC04D-FED6-C14D-A7F0-79E6D322EBE8}"/>
                </a:ext>
              </a:extLst>
            </p:cNvPr>
            <p:cNvSpPr/>
            <p:nvPr/>
          </p:nvSpPr>
          <p:spPr>
            <a:xfrm>
              <a:off x="7656539" y="4635330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463 w 75441"/>
                <a:gd name="connsiteY2" fmla="*/ 127831 h 128529"/>
                <a:gd name="connsiteX3" fmla="*/ 74463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463" y="127831"/>
                  </a:lnTo>
                  <a:lnTo>
                    <a:pt x="74463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7" name="Forma libre 46">
              <a:extLst>
                <a:ext uri="{FF2B5EF4-FFF2-40B4-BE49-F238E27FC236}">
                  <a16:creationId xmlns:a16="http://schemas.microsoft.com/office/drawing/2014/main" id="{503BE443-A296-E14D-8259-0E2F34217ABE}"/>
                </a:ext>
              </a:extLst>
            </p:cNvPr>
            <p:cNvSpPr/>
            <p:nvPr/>
          </p:nvSpPr>
          <p:spPr>
            <a:xfrm>
              <a:off x="7747068" y="4687580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8" name="Forma libre 47">
              <a:extLst>
                <a:ext uri="{FF2B5EF4-FFF2-40B4-BE49-F238E27FC236}">
                  <a16:creationId xmlns:a16="http://schemas.microsoft.com/office/drawing/2014/main" id="{8DFAD5AA-30DA-E245-BC74-69E565E1C603}"/>
                </a:ext>
              </a:extLst>
            </p:cNvPr>
            <p:cNvSpPr/>
            <p:nvPr/>
          </p:nvSpPr>
          <p:spPr>
            <a:xfrm>
              <a:off x="7837877" y="4740109"/>
              <a:ext cx="75441" cy="128529"/>
            </a:xfrm>
            <a:custGeom>
              <a:avLst/>
              <a:gdLst>
                <a:gd name="connsiteX0" fmla="*/ 2096 w 75441"/>
                <a:gd name="connsiteY0" fmla="*/ 2096 h 128529"/>
                <a:gd name="connsiteX1" fmla="*/ 2096 w 75441"/>
                <a:gd name="connsiteY1" fmla="*/ 85919 h 128529"/>
                <a:gd name="connsiteX2" fmla="*/ 74742 w 75441"/>
                <a:gd name="connsiteY2" fmla="*/ 127831 h 128529"/>
                <a:gd name="connsiteX3" fmla="*/ 74742 w 75441"/>
                <a:gd name="connsiteY3" fmla="*/ 44007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28529">
                  <a:moveTo>
                    <a:pt x="2096" y="2096"/>
                  </a:moveTo>
                  <a:lnTo>
                    <a:pt x="2096" y="85919"/>
                  </a:lnTo>
                  <a:lnTo>
                    <a:pt x="74742" y="127831"/>
                  </a:lnTo>
                  <a:lnTo>
                    <a:pt x="74742" y="4400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9" name="Forma libre 48">
              <a:extLst>
                <a:ext uri="{FF2B5EF4-FFF2-40B4-BE49-F238E27FC236}">
                  <a16:creationId xmlns:a16="http://schemas.microsoft.com/office/drawing/2014/main" id="{C86E2D90-AC0B-DD42-9C72-C57F5EC089ED}"/>
                </a:ext>
              </a:extLst>
            </p:cNvPr>
            <p:cNvSpPr/>
            <p:nvPr/>
          </p:nvSpPr>
          <p:spPr>
            <a:xfrm>
              <a:off x="7311187" y="3951802"/>
              <a:ext cx="13971" cy="30735"/>
            </a:xfrm>
            <a:custGeom>
              <a:avLst/>
              <a:gdLst>
                <a:gd name="connsiteX0" fmla="*/ 3493 w 13970"/>
                <a:gd name="connsiteY0" fmla="*/ 20904 h 30735"/>
                <a:gd name="connsiteX1" fmla="*/ 7404 w 13970"/>
                <a:gd name="connsiteY1" fmla="*/ 25934 h 30735"/>
                <a:gd name="connsiteX2" fmla="*/ 11037 w 13970"/>
                <a:gd name="connsiteY2" fmla="*/ 23698 h 30735"/>
                <a:gd name="connsiteX3" fmla="*/ 2375 w 13970"/>
                <a:gd name="connsiteY3" fmla="*/ 6654 h 30735"/>
                <a:gd name="connsiteX4" fmla="*/ 8522 w 13970"/>
                <a:gd name="connsiteY4" fmla="*/ 3022 h 30735"/>
                <a:gd name="connsiteX5" fmla="*/ 13551 w 13970"/>
                <a:gd name="connsiteY5" fmla="*/ 8890 h 30735"/>
                <a:gd name="connsiteX6" fmla="*/ 11596 w 13970"/>
                <a:gd name="connsiteY6" fmla="*/ 10287 h 30735"/>
                <a:gd name="connsiteX7" fmla="*/ 8522 w 13970"/>
                <a:gd name="connsiteY7" fmla="*/ 6375 h 30735"/>
                <a:gd name="connsiteX8" fmla="*/ 5169 w 13970"/>
                <a:gd name="connsiteY8" fmla="*/ 8331 h 30735"/>
                <a:gd name="connsiteX9" fmla="*/ 13831 w 13970"/>
                <a:gd name="connsiteY9" fmla="*/ 25095 h 30735"/>
                <a:gd name="connsiteX10" fmla="*/ 7684 w 13970"/>
                <a:gd name="connsiteY10" fmla="*/ 29287 h 30735"/>
                <a:gd name="connsiteX11" fmla="*/ 2096 w 13970"/>
                <a:gd name="connsiteY11" fmla="*/ 22581 h 30735"/>
                <a:gd name="connsiteX12" fmla="*/ 3493 w 13970"/>
                <a:gd name="connsiteY12" fmla="*/ 20904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970" h="30735">
                  <a:moveTo>
                    <a:pt x="3493" y="20904"/>
                  </a:moveTo>
                  <a:cubicBezTo>
                    <a:pt x="4331" y="23140"/>
                    <a:pt x="5728" y="25095"/>
                    <a:pt x="7404" y="25934"/>
                  </a:cubicBezTo>
                  <a:cubicBezTo>
                    <a:pt x="9081" y="26772"/>
                    <a:pt x="11037" y="26493"/>
                    <a:pt x="11037" y="23698"/>
                  </a:cubicBezTo>
                  <a:cubicBezTo>
                    <a:pt x="11037" y="17831"/>
                    <a:pt x="2375" y="16434"/>
                    <a:pt x="2375" y="6654"/>
                  </a:cubicBezTo>
                  <a:cubicBezTo>
                    <a:pt x="2375" y="3581"/>
                    <a:pt x="4051" y="507"/>
                    <a:pt x="8522" y="3022"/>
                  </a:cubicBezTo>
                  <a:cubicBezTo>
                    <a:pt x="10478" y="4140"/>
                    <a:pt x="12434" y="5816"/>
                    <a:pt x="13551" y="8890"/>
                  </a:cubicBezTo>
                  <a:lnTo>
                    <a:pt x="11596" y="10287"/>
                  </a:lnTo>
                  <a:cubicBezTo>
                    <a:pt x="11037" y="8610"/>
                    <a:pt x="9919" y="6934"/>
                    <a:pt x="8522" y="6375"/>
                  </a:cubicBezTo>
                  <a:cubicBezTo>
                    <a:pt x="5728" y="4698"/>
                    <a:pt x="5169" y="6654"/>
                    <a:pt x="5169" y="8331"/>
                  </a:cubicBezTo>
                  <a:cubicBezTo>
                    <a:pt x="5169" y="14757"/>
                    <a:pt x="13831" y="15875"/>
                    <a:pt x="13831" y="25095"/>
                  </a:cubicBezTo>
                  <a:cubicBezTo>
                    <a:pt x="13831" y="29845"/>
                    <a:pt x="11037" y="31243"/>
                    <a:pt x="7684" y="29287"/>
                  </a:cubicBezTo>
                  <a:cubicBezTo>
                    <a:pt x="5449" y="27890"/>
                    <a:pt x="3213" y="25654"/>
                    <a:pt x="2096" y="22581"/>
                  </a:cubicBezTo>
                  <a:lnTo>
                    <a:pt x="3493" y="2090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0" name="Forma libre 49">
              <a:extLst>
                <a:ext uri="{FF2B5EF4-FFF2-40B4-BE49-F238E27FC236}">
                  <a16:creationId xmlns:a16="http://schemas.microsoft.com/office/drawing/2014/main" id="{2949351A-2B68-CE4E-92DF-3992998C9298}"/>
                </a:ext>
              </a:extLst>
            </p:cNvPr>
            <p:cNvSpPr/>
            <p:nvPr/>
          </p:nvSpPr>
          <p:spPr>
            <a:xfrm>
              <a:off x="7325716" y="3958038"/>
              <a:ext cx="16765" cy="33529"/>
            </a:xfrm>
            <a:custGeom>
              <a:avLst/>
              <a:gdLst>
                <a:gd name="connsiteX0" fmla="*/ 4610 w 16764"/>
                <a:gd name="connsiteY0" fmla="*/ 3772 h 33529"/>
                <a:gd name="connsiteX1" fmla="*/ 4610 w 16764"/>
                <a:gd name="connsiteY1" fmla="*/ 19140 h 33529"/>
                <a:gd name="connsiteX2" fmla="*/ 9081 w 16764"/>
                <a:gd name="connsiteY2" fmla="*/ 28919 h 33529"/>
                <a:gd name="connsiteX3" fmla="*/ 13551 w 16764"/>
                <a:gd name="connsiteY3" fmla="*/ 24169 h 33529"/>
                <a:gd name="connsiteX4" fmla="*/ 13551 w 16764"/>
                <a:gd name="connsiteY4" fmla="*/ 8801 h 33529"/>
                <a:gd name="connsiteX5" fmla="*/ 16066 w 16764"/>
                <a:gd name="connsiteY5" fmla="*/ 10199 h 33529"/>
                <a:gd name="connsiteX6" fmla="*/ 16066 w 16764"/>
                <a:gd name="connsiteY6" fmla="*/ 26125 h 33529"/>
                <a:gd name="connsiteX7" fmla="*/ 9081 w 16764"/>
                <a:gd name="connsiteY7" fmla="*/ 31993 h 33529"/>
                <a:gd name="connsiteX8" fmla="*/ 2096 w 16764"/>
                <a:gd name="connsiteY8" fmla="*/ 18022 h 33529"/>
                <a:gd name="connsiteX9" fmla="*/ 2096 w 16764"/>
                <a:gd name="connsiteY9" fmla="*/ 2096 h 33529"/>
                <a:gd name="connsiteX10" fmla="*/ 4610 w 16764"/>
                <a:gd name="connsiteY10" fmla="*/ 3772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" h="33529">
                  <a:moveTo>
                    <a:pt x="4610" y="3772"/>
                  </a:moveTo>
                  <a:lnTo>
                    <a:pt x="4610" y="19140"/>
                  </a:lnTo>
                  <a:cubicBezTo>
                    <a:pt x="4610" y="22213"/>
                    <a:pt x="5728" y="26963"/>
                    <a:pt x="9081" y="28919"/>
                  </a:cubicBezTo>
                  <a:cubicBezTo>
                    <a:pt x="12434" y="30875"/>
                    <a:pt x="13551" y="27522"/>
                    <a:pt x="13551" y="24169"/>
                  </a:cubicBezTo>
                  <a:lnTo>
                    <a:pt x="13551" y="8801"/>
                  </a:lnTo>
                  <a:lnTo>
                    <a:pt x="16066" y="10199"/>
                  </a:lnTo>
                  <a:lnTo>
                    <a:pt x="16066" y="26125"/>
                  </a:lnTo>
                  <a:cubicBezTo>
                    <a:pt x="16066" y="31993"/>
                    <a:pt x="12993" y="34228"/>
                    <a:pt x="9081" y="31993"/>
                  </a:cubicBezTo>
                  <a:cubicBezTo>
                    <a:pt x="5169" y="29757"/>
                    <a:pt x="2096" y="23890"/>
                    <a:pt x="2096" y="18022"/>
                  </a:cubicBezTo>
                  <a:lnTo>
                    <a:pt x="2096" y="2096"/>
                  </a:lnTo>
                  <a:lnTo>
                    <a:pt x="4610" y="377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1" name="Forma libre 50">
              <a:extLst>
                <a:ext uri="{FF2B5EF4-FFF2-40B4-BE49-F238E27FC236}">
                  <a16:creationId xmlns:a16="http://schemas.microsoft.com/office/drawing/2014/main" id="{E0AE1E0D-F7BC-1445-AFB7-21A098A446D8}"/>
                </a:ext>
              </a:extLst>
            </p:cNvPr>
            <p:cNvSpPr/>
            <p:nvPr/>
          </p:nvSpPr>
          <p:spPr>
            <a:xfrm>
              <a:off x="7343599" y="3968655"/>
              <a:ext cx="19559" cy="36323"/>
            </a:xfrm>
            <a:custGeom>
              <a:avLst/>
              <a:gdLst>
                <a:gd name="connsiteX0" fmla="*/ 2375 w 19558"/>
                <a:gd name="connsiteY0" fmla="*/ 2096 h 36323"/>
                <a:gd name="connsiteX1" fmla="*/ 5449 w 19558"/>
                <a:gd name="connsiteY1" fmla="*/ 4051 h 36323"/>
                <a:gd name="connsiteX2" fmla="*/ 15228 w 19558"/>
                <a:gd name="connsiteY2" fmla="*/ 30596 h 36323"/>
                <a:gd name="connsiteX3" fmla="*/ 15228 w 19558"/>
                <a:gd name="connsiteY3" fmla="*/ 30596 h 36323"/>
                <a:gd name="connsiteX4" fmla="*/ 15228 w 19558"/>
                <a:gd name="connsiteY4" fmla="*/ 9640 h 36323"/>
                <a:gd name="connsiteX5" fmla="*/ 17743 w 19558"/>
                <a:gd name="connsiteY5" fmla="*/ 11037 h 36323"/>
                <a:gd name="connsiteX6" fmla="*/ 17743 w 19558"/>
                <a:gd name="connsiteY6" fmla="*/ 36184 h 36323"/>
                <a:gd name="connsiteX7" fmla="*/ 14669 w 19558"/>
                <a:gd name="connsiteY7" fmla="*/ 34507 h 36323"/>
                <a:gd name="connsiteX8" fmla="*/ 4610 w 19558"/>
                <a:gd name="connsiteY8" fmla="*/ 7963 h 36323"/>
                <a:gd name="connsiteX9" fmla="*/ 4610 w 19558"/>
                <a:gd name="connsiteY9" fmla="*/ 7963 h 36323"/>
                <a:gd name="connsiteX10" fmla="*/ 4610 w 19558"/>
                <a:gd name="connsiteY10" fmla="*/ 28640 h 36323"/>
                <a:gd name="connsiteX11" fmla="*/ 2096 w 19558"/>
                <a:gd name="connsiteY11" fmla="*/ 27243 h 36323"/>
                <a:gd name="connsiteX12" fmla="*/ 2096 w 19558"/>
                <a:gd name="connsiteY12" fmla="*/ 2096 h 3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558" h="36323">
                  <a:moveTo>
                    <a:pt x="2375" y="2096"/>
                  </a:moveTo>
                  <a:lnTo>
                    <a:pt x="5449" y="4051"/>
                  </a:lnTo>
                  <a:lnTo>
                    <a:pt x="15228" y="30596"/>
                  </a:lnTo>
                  <a:lnTo>
                    <a:pt x="15228" y="30596"/>
                  </a:lnTo>
                  <a:lnTo>
                    <a:pt x="15228" y="9640"/>
                  </a:lnTo>
                  <a:lnTo>
                    <a:pt x="17743" y="11037"/>
                  </a:lnTo>
                  <a:lnTo>
                    <a:pt x="17743" y="36184"/>
                  </a:lnTo>
                  <a:lnTo>
                    <a:pt x="14669" y="34507"/>
                  </a:lnTo>
                  <a:lnTo>
                    <a:pt x="4610" y="7963"/>
                  </a:lnTo>
                  <a:lnTo>
                    <a:pt x="4610" y="7963"/>
                  </a:lnTo>
                  <a:lnTo>
                    <a:pt x="4610" y="28640"/>
                  </a:lnTo>
                  <a:lnTo>
                    <a:pt x="2096" y="27243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2" name="Forma libre 51">
              <a:extLst>
                <a:ext uri="{FF2B5EF4-FFF2-40B4-BE49-F238E27FC236}">
                  <a16:creationId xmlns:a16="http://schemas.microsoft.com/office/drawing/2014/main" id="{701D9BFA-CF36-D747-BD49-74DFDEF87A7C}"/>
                </a:ext>
              </a:extLst>
            </p:cNvPr>
            <p:cNvSpPr/>
            <p:nvPr/>
          </p:nvSpPr>
          <p:spPr>
            <a:xfrm>
              <a:off x="7391378" y="3999670"/>
              <a:ext cx="22353" cy="39118"/>
            </a:xfrm>
            <a:custGeom>
              <a:avLst/>
              <a:gdLst>
                <a:gd name="connsiteX0" fmla="*/ 2654 w 22352"/>
                <a:gd name="connsiteY0" fmla="*/ 2096 h 39117"/>
                <a:gd name="connsiteX1" fmla="*/ 6287 w 22352"/>
                <a:gd name="connsiteY1" fmla="*/ 4051 h 39117"/>
                <a:gd name="connsiteX2" fmla="*/ 11875 w 22352"/>
                <a:gd name="connsiteY2" fmla="*/ 26404 h 39117"/>
                <a:gd name="connsiteX3" fmla="*/ 11875 w 22352"/>
                <a:gd name="connsiteY3" fmla="*/ 26404 h 39117"/>
                <a:gd name="connsiteX4" fmla="*/ 17463 w 22352"/>
                <a:gd name="connsiteY4" fmla="*/ 10478 h 39117"/>
                <a:gd name="connsiteX5" fmla="*/ 21096 w 22352"/>
                <a:gd name="connsiteY5" fmla="*/ 12434 h 39117"/>
                <a:gd name="connsiteX6" fmla="*/ 21096 w 22352"/>
                <a:gd name="connsiteY6" fmla="*/ 37581 h 39117"/>
                <a:gd name="connsiteX7" fmla="*/ 18581 w 22352"/>
                <a:gd name="connsiteY7" fmla="*/ 36184 h 39117"/>
                <a:gd name="connsiteX8" fmla="*/ 18581 w 22352"/>
                <a:gd name="connsiteY8" fmla="*/ 15507 h 39117"/>
                <a:gd name="connsiteX9" fmla="*/ 18581 w 22352"/>
                <a:gd name="connsiteY9" fmla="*/ 15507 h 39117"/>
                <a:gd name="connsiteX10" fmla="*/ 12434 w 22352"/>
                <a:gd name="connsiteY10" fmla="*/ 32831 h 39117"/>
                <a:gd name="connsiteX11" fmla="*/ 10757 w 22352"/>
                <a:gd name="connsiteY11" fmla="*/ 31993 h 39117"/>
                <a:gd name="connsiteX12" fmla="*/ 4610 w 22352"/>
                <a:gd name="connsiteY12" fmla="*/ 7684 h 39117"/>
                <a:gd name="connsiteX13" fmla="*/ 4610 w 22352"/>
                <a:gd name="connsiteY13" fmla="*/ 7684 h 39117"/>
                <a:gd name="connsiteX14" fmla="*/ 4610 w 22352"/>
                <a:gd name="connsiteY14" fmla="*/ 28360 h 39117"/>
                <a:gd name="connsiteX15" fmla="*/ 2096 w 22352"/>
                <a:gd name="connsiteY15" fmla="*/ 26963 h 39117"/>
                <a:gd name="connsiteX16" fmla="*/ 2096 w 22352"/>
                <a:gd name="connsiteY16" fmla="*/ 2096 h 3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352" h="39117">
                  <a:moveTo>
                    <a:pt x="2654" y="2096"/>
                  </a:moveTo>
                  <a:lnTo>
                    <a:pt x="6287" y="4051"/>
                  </a:lnTo>
                  <a:lnTo>
                    <a:pt x="11875" y="26404"/>
                  </a:lnTo>
                  <a:lnTo>
                    <a:pt x="11875" y="26404"/>
                  </a:lnTo>
                  <a:lnTo>
                    <a:pt x="17463" y="10478"/>
                  </a:lnTo>
                  <a:lnTo>
                    <a:pt x="21096" y="12434"/>
                  </a:lnTo>
                  <a:lnTo>
                    <a:pt x="21096" y="37581"/>
                  </a:lnTo>
                  <a:lnTo>
                    <a:pt x="18581" y="36184"/>
                  </a:lnTo>
                  <a:lnTo>
                    <a:pt x="18581" y="15507"/>
                  </a:lnTo>
                  <a:lnTo>
                    <a:pt x="18581" y="15507"/>
                  </a:lnTo>
                  <a:lnTo>
                    <a:pt x="12434" y="32831"/>
                  </a:lnTo>
                  <a:lnTo>
                    <a:pt x="10757" y="31993"/>
                  </a:lnTo>
                  <a:lnTo>
                    <a:pt x="4610" y="7684"/>
                  </a:lnTo>
                  <a:lnTo>
                    <a:pt x="4610" y="7684"/>
                  </a:lnTo>
                  <a:lnTo>
                    <a:pt x="4610" y="28360"/>
                  </a:lnTo>
                  <a:lnTo>
                    <a:pt x="2096" y="26963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" name="Forma libre 52">
              <a:extLst>
                <a:ext uri="{FF2B5EF4-FFF2-40B4-BE49-F238E27FC236}">
                  <a16:creationId xmlns:a16="http://schemas.microsoft.com/office/drawing/2014/main" id="{488032CA-6D8C-D64A-86E1-6977B5D3CF4A}"/>
                </a:ext>
              </a:extLst>
            </p:cNvPr>
            <p:cNvSpPr/>
            <p:nvPr/>
          </p:nvSpPr>
          <p:spPr>
            <a:xfrm>
              <a:off x="7413731" y="4015740"/>
              <a:ext cx="22353" cy="30735"/>
            </a:xfrm>
            <a:custGeom>
              <a:avLst/>
              <a:gdLst>
                <a:gd name="connsiteX0" fmla="*/ 2096 w 22352"/>
                <a:gd name="connsiteY0" fmla="*/ 11172 h 30735"/>
                <a:gd name="connsiteX1" fmla="*/ 11316 w 22352"/>
                <a:gd name="connsiteY1" fmla="*/ 3349 h 30735"/>
                <a:gd name="connsiteX2" fmla="*/ 20537 w 22352"/>
                <a:gd name="connsiteY2" fmla="*/ 22069 h 30735"/>
                <a:gd name="connsiteX3" fmla="*/ 11316 w 22352"/>
                <a:gd name="connsiteY3" fmla="*/ 29893 h 30735"/>
                <a:gd name="connsiteX4" fmla="*/ 2096 w 22352"/>
                <a:gd name="connsiteY4" fmla="*/ 11172 h 30735"/>
                <a:gd name="connsiteX5" fmla="*/ 18301 w 22352"/>
                <a:gd name="connsiteY5" fmla="*/ 20393 h 30735"/>
                <a:gd name="connsiteX6" fmla="*/ 11596 w 22352"/>
                <a:gd name="connsiteY6" fmla="*/ 6422 h 30735"/>
                <a:gd name="connsiteX7" fmla="*/ 4890 w 22352"/>
                <a:gd name="connsiteY7" fmla="*/ 12569 h 30735"/>
                <a:gd name="connsiteX8" fmla="*/ 11596 w 22352"/>
                <a:gd name="connsiteY8" fmla="*/ 26540 h 30735"/>
                <a:gd name="connsiteX9" fmla="*/ 18301 w 22352"/>
                <a:gd name="connsiteY9" fmla="*/ 20393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352" h="30735">
                  <a:moveTo>
                    <a:pt x="2096" y="11172"/>
                  </a:moveTo>
                  <a:cubicBezTo>
                    <a:pt x="2096" y="3628"/>
                    <a:pt x="6007" y="-4"/>
                    <a:pt x="11316" y="3349"/>
                  </a:cubicBezTo>
                  <a:cubicBezTo>
                    <a:pt x="16625" y="6422"/>
                    <a:pt x="20537" y="14525"/>
                    <a:pt x="20537" y="22069"/>
                  </a:cubicBezTo>
                  <a:cubicBezTo>
                    <a:pt x="20537" y="29614"/>
                    <a:pt x="16625" y="33246"/>
                    <a:pt x="11316" y="29893"/>
                  </a:cubicBezTo>
                  <a:cubicBezTo>
                    <a:pt x="6007" y="26819"/>
                    <a:pt x="2096" y="18717"/>
                    <a:pt x="2096" y="11172"/>
                  </a:cubicBezTo>
                  <a:close/>
                  <a:moveTo>
                    <a:pt x="18301" y="20393"/>
                  </a:moveTo>
                  <a:cubicBezTo>
                    <a:pt x="18301" y="14805"/>
                    <a:pt x="15787" y="8937"/>
                    <a:pt x="11596" y="6422"/>
                  </a:cubicBezTo>
                  <a:cubicBezTo>
                    <a:pt x="7404" y="4187"/>
                    <a:pt x="4890" y="6981"/>
                    <a:pt x="4890" y="12569"/>
                  </a:cubicBezTo>
                  <a:cubicBezTo>
                    <a:pt x="4890" y="18158"/>
                    <a:pt x="7404" y="24025"/>
                    <a:pt x="11596" y="26540"/>
                  </a:cubicBezTo>
                  <a:cubicBezTo>
                    <a:pt x="15507" y="29055"/>
                    <a:pt x="18301" y="25981"/>
                    <a:pt x="18301" y="2039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4" name="Forma libre 53">
              <a:extLst>
                <a:ext uri="{FF2B5EF4-FFF2-40B4-BE49-F238E27FC236}">
                  <a16:creationId xmlns:a16="http://schemas.microsoft.com/office/drawing/2014/main" id="{0D7E0928-5683-7B47-8924-F5F1154CEFF7}"/>
                </a:ext>
              </a:extLst>
            </p:cNvPr>
            <p:cNvSpPr/>
            <p:nvPr/>
          </p:nvSpPr>
          <p:spPr>
            <a:xfrm>
              <a:off x="7435525" y="4025096"/>
              <a:ext cx="19559" cy="36323"/>
            </a:xfrm>
            <a:custGeom>
              <a:avLst/>
              <a:gdLst>
                <a:gd name="connsiteX0" fmla="*/ 2375 w 19558"/>
                <a:gd name="connsiteY0" fmla="*/ 2096 h 36323"/>
                <a:gd name="connsiteX1" fmla="*/ 5449 w 19558"/>
                <a:gd name="connsiteY1" fmla="*/ 4051 h 36323"/>
                <a:gd name="connsiteX2" fmla="*/ 15228 w 19558"/>
                <a:gd name="connsiteY2" fmla="*/ 30596 h 36323"/>
                <a:gd name="connsiteX3" fmla="*/ 15228 w 19558"/>
                <a:gd name="connsiteY3" fmla="*/ 30596 h 36323"/>
                <a:gd name="connsiteX4" fmla="*/ 15228 w 19558"/>
                <a:gd name="connsiteY4" fmla="*/ 9919 h 36323"/>
                <a:gd name="connsiteX5" fmla="*/ 17743 w 19558"/>
                <a:gd name="connsiteY5" fmla="*/ 11316 h 36323"/>
                <a:gd name="connsiteX6" fmla="*/ 17743 w 19558"/>
                <a:gd name="connsiteY6" fmla="*/ 36463 h 36323"/>
                <a:gd name="connsiteX7" fmla="*/ 14669 w 19558"/>
                <a:gd name="connsiteY7" fmla="*/ 34787 h 36323"/>
                <a:gd name="connsiteX8" fmla="*/ 4610 w 19558"/>
                <a:gd name="connsiteY8" fmla="*/ 8243 h 36323"/>
                <a:gd name="connsiteX9" fmla="*/ 4610 w 19558"/>
                <a:gd name="connsiteY9" fmla="*/ 8243 h 36323"/>
                <a:gd name="connsiteX10" fmla="*/ 4610 w 19558"/>
                <a:gd name="connsiteY10" fmla="*/ 28919 h 36323"/>
                <a:gd name="connsiteX11" fmla="*/ 2096 w 19558"/>
                <a:gd name="connsiteY11" fmla="*/ 27522 h 36323"/>
                <a:gd name="connsiteX12" fmla="*/ 2096 w 19558"/>
                <a:gd name="connsiteY12" fmla="*/ 2096 h 3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558" h="36323">
                  <a:moveTo>
                    <a:pt x="2375" y="2096"/>
                  </a:moveTo>
                  <a:lnTo>
                    <a:pt x="5449" y="4051"/>
                  </a:lnTo>
                  <a:lnTo>
                    <a:pt x="15228" y="30596"/>
                  </a:lnTo>
                  <a:lnTo>
                    <a:pt x="15228" y="30596"/>
                  </a:lnTo>
                  <a:lnTo>
                    <a:pt x="15228" y="9919"/>
                  </a:lnTo>
                  <a:lnTo>
                    <a:pt x="17743" y="11316"/>
                  </a:lnTo>
                  <a:lnTo>
                    <a:pt x="17743" y="36463"/>
                  </a:lnTo>
                  <a:lnTo>
                    <a:pt x="14669" y="34787"/>
                  </a:lnTo>
                  <a:lnTo>
                    <a:pt x="4610" y="8243"/>
                  </a:lnTo>
                  <a:lnTo>
                    <a:pt x="4610" y="8243"/>
                  </a:lnTo>
                  <a:lnTo>
                    <a:pt x="4610" y="28919"/>
                  </a:lnTo>
                  <a:lnTo>
                    <a:pt x="2096" y="27522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" name="Forma libre 54">
              <a:extLst>
                <a:ext uri="{FF2B5EF4-FFF2-40B4-BE49-F238E27FC236}">
                  <a16:creationId xmlns:a16="http://schemas.microsoft.com/office/drawing/2014/main" id="{1AE30266-435D-A744-A38C-767E5986195D}"/>
                </a:ext>
              </a:extLst>
            </p:cNvPr>
            <p:cNvSpPr/>
            <p:nvPr/>
          </p:nvSpPr>
          <p:spPr>
            <a:xfrm>
              <a:off x="7493363" y="4054434"/>
              <a:ext cx="16765" cy="33529"/>
            </a:xfrm>
            <a:custGeom>
              <a:avLst/>
              <a:gdLst>
                <a:gd name="connsiteX0" fmla="*/ 7963 w 16764"/>
                <a:gd name="connsiteY0" fmla="*/ 8801 h 33529"/>
                <a:gd name="connsiteX1" fmla="*/ 2096 w 16764"/>
                <a:gd name="connsiteY1" fmla="*/ 5449 h 33529"/>
                <a:gd name="connsiteX2" fmla="*/ 2096 w 16764"/>
                <a:gd name="connsiteY2" fmla="*/ 2096 h 33529"/>
                <a:gd name="connsiteX3" fmla="*/ 16066 w 16764"/>
                <a:gd name="connsiteY3" fmla="*/ 10198 h 33529"/>
                <a:gd name="connsiteX4" fmla="*/ 16066 w 16764"/>
                <a:gd name="connsiteY4" fmla="*/ 13272 h 33529"/>
                <a:gd name="connsiteX5" fmla="*/ 10198 w 16764"/>
                <a:gd name="connsiteY5" fmla="*/ 9919 h 33529"/>
                <a:gd name="connsiteX6" fmla="*/ 10198 w 16764"/>
                <a:gd name="connsiteY6" fmla="*/ 31993 h 33529"/>
                <a:gd name="connsiteX7" fmla="*/ 7684 w 16764"/>
                <a:gd name="connsiteY7" fmla="*/ 30596 h 33529"/>
                <a:gd name="connsiteX8" fmla="*/ 7684 w 16764"/>
                <a:gd name="connsiteY8" fmla="*/ 8801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64" h="33529">
                  <a:moveTo>
                    <a:pt x="7963" y="8801"/>
                  </a:moveTo>
                  <a:lnTo>
                    <a:pt x="2096" y="5449"/>
                  </a:lnTo>
                  <a:lnTo>
                    <a:pt x="2096" y="2096"/>
                  </a:lnTo>
                  <a:lnTo>
                    <a:pt x="16066" y="10198"/>
                  </a:lnTo>
                  <a:lnTo>
                    <a:pt x="16066" y="13272"/>
                  </a:lnTo>
                  <a:lnTo>
                    <a:pt x="10198" y="9919"/>
                  </a:lnTo>
                  <a:lnTo>
                    <a:pt x="10198" y="31993"/>
                  </a:lnTo>
                  <a:lnTo>
                    <a:pt x="7684" y="30596"/>
                  </a:lnTo>
                  <a:lnTo>
                    <a:pt x="7684" y="880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" name="Forma libre 55">
              <a:extLst>
                <a:ext uri="{FF2B5EF4-FFF2-40B4-BE49-F238E27FC236}">
                  <a16:creationId xmlns:a16="http://schemas.microsoft.com/office/drawing/2014/main" id="{90EE6326-EC26-D64D-B355-F1CC145A21C9}"/>
                </a:ext>
              </a:extLst>
            </p:cNvPr>
            <p:cNvSpPr/>
            <p:nvPr/>
          </p:nvSpPr>
          <p:spPr>
            <a:xfrm>
              <a:off x="7509569" y="4063655"/>
              <a:ext cx="16765" cy="33529"/>
            </a:xfrm>
            <a:custGeom>
              <a:avLst/>
              <a:gdLst>
                <a:gd name="connsiteX0" fmla="*/ 4610 w 16764"/>
                <a:gd name="connsiteY0" fmla="*/ 3772 h 33529"/>
                <a:gd name="connsiteX1" fmla="*/ 4610 w 16764"/>
                <a:gd name="connsiteY1" fmla="*/ 19140 h 33529"/>
                <a:gd name="connsiteX2" fmla="*/ 9081 w 16764"/>
                <a:gd name="connsiteY2" fmla="*/ 28919 h 33529"/>
                <a:gd name="connsiteX3" fmla="*/ 13551 w 16764"/>
                <a:gd name="connsiteY3" fmla="*/ 24169 h 33529"/>
                <a:gd name="connsiteX4" fmla="*/ 13551 w 16764"/>
                <a:gd name="connsiteY4" fmla="*/ 8801 h 33529"/>
                <a:gd name="connsiteX5" fmla="*/ 16066 w 16764"/>
                <a:gd name="connsiteY5" fmla="*/ 10198 h 33529"/>
                <a:gd name="connsiteX6" fmla="*/ 16066 w 16764"/>
                <a:gd name="connsiteY6" fmla="*/ 26125 h 33529"/>
                <a:gd name="connsiteX7" fmla="*/ 9081 w 16764"/>
                <a:gd name="connsiteY7" fmla="*/ 31993 h 33529"/>
                <a:gd name="connsiteX8" fmla="*/ 2096 w 16764"/>
                <a:gd name="connsiteY8" fmla="*/ 18022 h 33529"/>
                <a:gd name="connsiteX9" fmla="*/ 2096 w 16764"/>
                <a:gd name="connsiteY9" fmla="*/ 2096 h 33529"/>
                <a:gd name="connsiteX10" fmla="*/ 4610 w 16764"/>
                <a:gd name="connsiteY10" fmla="*/ 3772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" h="33529">
                  <a:moveTo>
                    <a:pt x="4610" y="3772"/>
                  </a:moveTo>
                  <a:lnTo>
                    <a:pt x="4610" y="19140"/>
                  </a:lnTo>
                  <a:cubicBezTo>
                    <a:pt x="4610" y="22213"/>
                    <a:pt x="5728" y="26963"/>
                    <a:pt x="9081" y="28919"/>
                  </a:cubicBezTo>
                  <a:cubicBezTo>
                    <a:pt x="12434" y="30875"/>
                    <a:pt x="13551" y="27522"/>
                    <a:pt x="13551" y="24169"/>
                  </a:cubicBezTo>
                  <a:lnTo>
                    <a:pt x="13551" y="8801"/>
                  </a:lnTo>
                  <a:lnTo>
                    <a:pt x="16066" y="10198"/>
                  </a:lnTo>
                  <a:lnTo>
                    <a:pt x="16066" y="26125"/>
                  </a:lnTo>
                  <a:cubicBezTo>
                    <a:pt x="16066" y="31993"/>
                    <a:pt x="12993" y="34228"/>
                    <a:pt x="9081" y="31993"/>
                  </a:cubicBezTo>
                  <a:cubicBezTo>
                    <a:pt x="5169" y="29757"/>
                    <a:pt x="2096" y="23890"/>
                    <a:pt x="2096" y="18022"/>
                  </a:cubicBezTo>
                  <a:lnTo>
                    <a:pt x="2096" y="2096"/>
                  </a:lnTo>
                  <a:lnTo>
                    <a:pt x="4610" y="377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" name="Forma libre 56">
              <a:extLst>
                <a:ext uri="{FF2B5EF4-FFF2-40B4-BE49-F238E27FC236}">
                  <a16:creationId xmlns:a16="http://schemas.microsoft.com/office/drawing/2014/main" id="{E1F53CC1-4450-9D47-B2AB-3086DABA9FE4}"/>
                </a:ext>
              </a:extLst>
            </p:cNvPr>
            <p:cNvSpPr/>
            <p:nvPr/>
          </p:nvSpPr>
          <p:spPr>
            <a:xfrm>
              <a:off x="7527451" y="4074273"/>
              <a:ext cx="13971" cy="33529"/>
            </a:xfrm>
            <a:custGeom>
              <a:avLst/>
              <a:gdLst>
                <a:gd name="connsiteX0" fmla="*/ 2375 w 13970"/>
                <a:gd name="connsiteY0" fmla="*/ 2096 h 33529"/>
                <a:gd name="connsiteX1" fmla="*/ 13831 w 13970"/>
                <a:gd name="connsiteY1" fmla="*/ 8801 h 33529"/>
                <a:gd name="connsiteX2" fmla="*/ 13831 w 13970"/>
                <a:gd name="connsiteY2" fmla="*/ 11875 h 33529"/>
                <a:gd name="connsiteX3" fmla="*/ 4610 w 13970"/>
                <a:gd name="connsiteY3" fmla="*/ 6566 h 33529"/>
                <a:gd name="connsiteX4" fmla="*/ 4610 w 13970"/>
                <a:gd name="connsiteY4" fmla="*/ 14110 h 33529"/>
                <a:gd name="connsiteX5" fmla="*/ 12993 w 13970"/>
                <a:gd name="connsiteY5" fmla="*/ 19140 h 33529"/>
                <a:gd name="connsiteX6" fmla="*/ 12993 w 13970"/>
                <a:gd name="connsiteY6" fmla="*/ 22213 h 33529"/>
                <a:gd name="connsiteX7" fmla="*/ 4610 w 13970"/>
                <a:gd name="connsiteY7" fmla="*/ 17184 h 33529"/>
                <a:gd name="connsiteX8" fmla="*/ 4610 w 13970"/>
                <a:gd name="connsiteY8" fmla="*/ 25287 h 33529"/>
                <a:gd name="connsiteX9" fmla="*/ 14110 w 13970"/>
                <a:gd name="connsiteY9" fmla="*/ 30875 h 33529"/>
                <a:gd name="connsiteX10" fmla="*/ 14110 w 13970"/>
                <a:gd name="connsiteY10" fmla="*/ 33948 h 33529"/>
                <a:gd name="connsiteX11" fmla="*/ 2096 w 13970"/>
                <a:gd name="connsiteY11" fmla="*/ 26963 h 33529"/>
                <a:gd name="connsiteX12" fmla="*/ 2096 w 13970"/>
                <a:gd name="connsiteY12" fmla="*/ 2096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970" h="33529">
                  <a:moveTo>
                    <a:pt x="2375" y="2096"/>
                  </a:moveTo>
                  <a:lnTo>
                    <a:pt x="13831" y="8801"/>
                  </a:lnTo>
                  <a:lnTo>
                    <a:pt x="13831" y="11875"/>
                  </a:lnTo>
                  <a:lnTo>
                    <a:pt x="4610" y="6566"/>
                  </a:lnTo>
                  <a:lnTo>
                    <a:pt x="4610" y="14110"/>
                  </a:lnTo>
                  <a:lnTo>
                    <a:pt x="12993" y="19140"/>
                  </a:lnTo>
                  <a:lnTo>
                    <a:pt x="12993" y="22213"/>
                  </a:lnTo>
                  <a:lnTo>
                    <a:pt x="4610" y="17184"/>
                  </a:lnTo>
                  <a:lnTo>
                    <a:pt x="4610" y="25287"/>
                  </a:lnTo>
                  <a:lnTo>
                    <a:pt x="14110" y="30875"/>
                  </a:lnTo>
                  <a:lnTo>
                    <a:pt x="14110" y="33948"/>
                  </a:lnTo>
                  <a:lnTo>
                    <a:pt x="2096" y="26963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" name="Forma libre 57">
              <a:extLst>
                <a:ext uri="{FF2B5EF4-FFF2-40B4-BE49-F238E27FC236}">
                  <a16:creationId xmlns:a16="http://schemas.microsoft.com/office/drawing/2014/main" id="{A18C70CF-D3C0-CE41-9179-E77C3BEABF11}"/>
                </a:ext>
              </a:extLst>
            </p:cNvPr>
            <p:cNvSpPr/>
            <p:nvPr/>
          </p:nvSpPr>
          <p:spPr>
            <a:xfrm>
              <a:off x="7576069" y="4106684"/>
              <a:ext cx="27941" cy="39118"/>
            </a:xfrm>
            <a:custGeom>
              <a:avLst/>
              <a:gdLst>
                <a:gd name="connsiteX0" fmla="*/ 2096 w 27941"/>
                <a:gd name="connsiteY0" fmla="*/ 2096 h 39117"/>
                <a:gd name="connsiteX1" fmla="*/ 4610 w 27941"/>
                <a:gd name="connsiteY1" fmla="*/ 3493 h 39117"/>
                <a:gd name="connsiteX2" fmla="*/ 8522 w 27941"/>
                <a:gd name="connsiteY2" fmla="*/ 25846 h 39117"/>
                <a:gd name="connsiteX3" fmla="*/ 8522 w 27941"/>
                <a:gd name="connsiteY3" fmla="*/ 25846 h 39117"/>
                <a:gd name="connsiteX4" fmla="*/ 12713 w 27941"/>
                <a:gd name="connsiteY4" fmla="*/ 7963 h 39117"/>
                <a:gd name="connsiteX5" fmla="*/ 15507 w 27941"/>
                <a:gd name="connsiteY5" fmla="*/ 9640 h 39117"/>
                <a:gd name="connsiteX6" fmla="*/ 19698 w 27941"/>
                <a:gd name="connsiteY6" fmla="*/ 32272 h 39117"/>
                <a:gd name="connsiteX7" fmla="*/ 19698 w 27941"/>
                <a:gd name="connsiteY7" fmla="*/ 32272 h 39117"/>
                <a:gd name="connsiteX8" fmla="*/ 23610 w 27941"/>
                <a:gd name="connsiteY8" fmla="*/ 14390 h 39117"/>
                <a:gd name="connsiteX9" fmla="*/ 26125 w 27941"/>
                <a:gd name="connsiteY9" fmla="*/ 15787 h 39117"/>
                <a:gd name="connsiteX10" fmla="*/ 20816 w 27941"/>
                <a:gd name="connsiteY10" fmla="*/ 38140 h 39117"/>
                <a:gd name="connsiteX11" fmla="*/ 18301 w 27941"/>
                <a:gd name="connsiteY11" fmla="*/ 36743 h 39117"/>
                <a:gd name="connsiteX12" fmla="*/ 13831 w 27941"/>
                <a:gd name="connsiteY12" fmla="*/ 13551 h 39117"/>
                <a:gd name="connsiteX13" fmla="*/ 13831 w 27941"/>
                <a:gd name="connsiteY13" fmla="*/ 13551 h 39117"/>
                <a:gd name="connsiteX14" fmla="*/ 9640 w 27941"/>
                <a:gd name="connsiteY14" fmla="*/ 31713 h 39117"/>
                <a:gd name="connsiteX15" fmla="*/ 7125 w 27941"/>
                <a:gd name="connsiteY15" fmla="*/ 30316 h 39117"/>
                <a:gd name="connsiteX16" fmla="*/ 2096 w 27941"/>
                <a:gd name="connsiteY16" fmla="*/ 2096 h 3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941" h="39117">
                  <a:moveTo>
                    <a:pt x="2096" y="2096"/>
                  </a:moveTo>
                  <a:lnTo>
                    <a:pt x="4610" y="3493"/>
                  </a:lnTo>
                  <a:lnTo>
                    <a:pt x="8522" y="25846"/>
                  </a:lnTo>
                  <a:lnTo>
                    <a:pt x="8522" y="25846"/>
                  </a:lnTo>
                  <a:lnTo>
                    <a:pt x="12713" y="7963"/>
                  </a:lnTo>
                  <a:lnTo>
                    <a:pt x="15507" y="9640"/>
                  </a:lnTo>
                  <a:lnTo>
                    <a:pt x="19698" y="32272"/>
                  </a:lnTo>
                  <a:lnTo>
                    <a:pt x="19698" y="32272"/>
                  </a:lnTo>
                  <a:lnTo>
                    <a:pt x="23610" y="14390"/>
                  </a:lnTo>
                  <a:lnTo>
                    <a:pt x="26125" y="15787"/>
                  </a:lnTo>
                  <a:lnTo>
                    <a:pt x="20816" y="38140"/>
                  </a:lnTo>
                  <a:lnTo>
                    <a:pt x="18301" y="36743"/>
                  </a:lnTo>
                  <a:lnTo>
                    <a:pt x="13831" y="13551"/>
                  </a:lnTo>
                  <a:lnTo>
                    <a:pt x="13831" y="13551"/>
                  </a:lnTo>
                  <a:lnTo>
                    <a:pt x="9640" y="31713"/>
                  </a:lnTo>
                  <a:lnTo>
                    <a:pt x="7125" y="30316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" name="Forma libre 58">
              <a:extLst>
                <a:ext uri="{FF2B5EF4-FFF2-40B4-BE49-F238E27FC236}">
                  <a16:creationId xmlns:a16="http://schemas.microsoft.com/office/drawing/2014/main" id="{30FB54EB-2032-CD4C-B432-EA710403B056}"/>
                </a:ext>
              </a:extLst>
            </p:cNvPr>
            <p:cNvSpPr/>
            <p:nvPr/>
          </p:nvSpPr>
          <p:spPr>
            <a:xfrm>
              <a:off x="7602333" y="4122052"/>
              <a:ext cx="13971" cy="33529"/>
            </a:xfrm>
            <a:custGeom>
              <a:avLst/>
              <a:gdLst>
                <a:gd name="connsiteX0" fmla="*/ 2375 w 13970"/>
                <a:gd name="connsiteY0" fmla="*/ 2096 h 33529"/>
                <a:gd name="connsiteX1" fmla="*/ 13831 w 13970"/>
                <a:gd name="connsiteY1" fmla="*/ 8801 h 33529"/>
                <a:gd name="connsiteX2" fmla="*/ 13831 w 13970"/>
                <a:gd name="connsiteY2" fmla="*/ 11875 h 33529"/>
                <a:gd name="connsiteX3" fmla="*/ 4610 w 13970"/>
                <a:gd name="connsiteY3" fmla="*/ 6566 h 33529"/>
                <a:gd name="connsiteX4" fmla="*/ 4610 w 13970"/>
                <a:gd name="connsiteY4" fmla="*/ 14110 h 33529"/>
                <a:gd name="connsiteX5" fmla="*/ 12993 w 13970"/>
                <a:gd name="connsiteY5" fmla="*/ 19140 h 33529"/>
                <a:gd name="connsiteX6" fmla="*/ 12993 w 13970"/>
                <a:gd name="connsiteY6" fmla="*/ 22213 h 33529"/>
                <a:gd name="connsiteX7" fmla="*/ 4610 w 13970"/>
                <a:gd name="connsiteY7" fmla="*/ 17184 h 33529"/>
                <a:gd name="connsiteX8" fmla="*/ 4610 w 13970"/>
                <a:gd name="connsiteY8" fmla="*/ 25287 h 33529"/>
                <a:gd name="connsiteX9" fmla="*/ 14110 w 13970"/>
                <a:gd name="connsiteY9" fmla="*/ 30875 h 33529"/>
                <a:gd name="connsiteX10" fmla="*/ 14110 w 13970"/>
                <a:gd name="connsiteY10" fmla="*/ 33948 h 33529"/>
                <a:gd name="connsiteX11" fmla="*/ 2096 w 13970"/>
                <a:gd name="connsiteY11" fmla="*/ 26963 h 33529"/>
                <a:gd name="connsiteX12" fmla="*/ 2096 w 13970"/>
                <a:gd name="connsiteY12" fmla="*/ 2096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970" h="33529">
                  <a:moveTo>
                    <a:pt x="2375" y="2096"/>
                  </a:moveTo>
                  <a:lnTo>
                    <a:pt x="13831" y="8801"/>
                  </a:lnTo>
                  <a:lnTo>
                    <a:pt x="13831" y="11875"/>
                  </a:lnTo>
                  <a:lnTo>
                    <a:pt x="4610" y="6566"/>
                  </a:lnTo>
                  <a:lnTo>
                    <a:pt x="4610" y="14110"/>
                  </a:lnTo>
                  <a:lnTo>
                    <a:pt x="12993" y="19140"/>
                  </a:lnTo>
                  <a:lnTo>
                    <a:pt x="12993" y="22213"/>
                  </a:lnTo>
                  <a:lnTo>
                    <a:pt x="4610" y="17184"/>
                  </a:lnTo>
                  <a:lnTo>
                    <a:pt x="4610" y="25287"/>
                  </a:lnTo>
                  <a:lnTo>
                    <a:pt x="14110" y="30875"/>
                  </a:lnTo>
                  <a:lnTo>
                    <a:pt x="14110" y="33948"/>
                  </a:lnTo>
                  <a:lnTo>
                    <a:pt x="2096" y="26963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" name="Forma libre 59">
              <a:extLst>
                <a:ext uri="{FF2B5EF4-FFF2-40B4-BE49-F238E27FC236}">
                  <a16:creationId xmlns:a16="http://schemas.microsoft.com/office/drawing/2014/main" id="{113DB395-972C-5A47-A045-A3EC84B78EC3}"/>
                </a:ext>
              </a:extLst>
            </p:cNvPr>
            <p:cNvSpPr/>
            <p:nvPr/>
          </p:nvSpPr>
          <p:spPr>
            <a:xfrm>
              <a:off x="7617701" y="4130714"/>
              <a:ext cx="19559" cy="33529"/>
            </a:xfrm>
            <a:custGeom>
              <a:avLst/>
              <a:gdLst>
                <a:gd name="connsiteX0" fmla="*/ 2096 w 19558"/>
                <a:gd name="connsiteY0" fmla="*/ 2096 h 33529"/>
                <a:gd name="connsiteX1" fmla="*/ 8243 w 19558"/>
                <a:gd name="connsiteY1" fmla="*/ 5728 h 33529"/>
                <a:gd name="connsiteX2" fmla="*/ 17743 w 19558"/>
                <a:gd name="connsiteY2" fmla="*/ 23890 h 33529"/>
                <a:gd name="connsiteX3" fmla="*/ 7963 w 19558"/>
                <a:gd name="connsiteY3" fmla="*/ 30875 h 33529"/>
                <a:gd name="connsiteX4" fmla="*/ 2096 w 19558"/>
                <a:gd name="connsiteY4" fmla="*/ 27522 h 33529"/>
                <a:gd name="connsiteX5" fmla="*/ 2096 w 19558"/>
                <a:gd name="connsiteY5" fmla="*/ 2096 h 33529"/>
                <a:gd name="connsiteX6" fmla="*/ 4331 w 19558"/>
                <a:gd name="connsiteY6" fmla="*/ 25566 h 33529"/>
                <a:gd name="connsiteX7" fmla="*/ 7404 w 19558"/>
                <a:gd name="connsiteY7" fmla="*/ 27243 h 33529"/>
                <a:gd name="connsiteX8" fmla="*/ 14949 w 19558"/>
                <a:gd name="connsiteY8" fmla="*/ 22213 h 33529"/>
                <a:gd name="connsiteX9" fmla="*/ 7963 w 19558"/>
                <a:gd name="connsiteY9" fmla="*/ 8801 h 33529"/>
                <a:gd name="connsiteX10" fmla="*/ 4331 w 19558"/>
                <a:gd name="connsiteY10" fmla="*/ 6566 h 33529"/>
                <a:gd name="connsiteX11" fmla="*/ 4331 w 19558"/>
                <a:gd name="connsiteY11" fmla="*/ 25566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58" h="33529">
                  <a:moveTo>
                    <a:pt x="2096" y="2096"/>
                  </a:moveTo>
                  <a:lnTo>
                    <a:pt x="8243" y="5728"/>
                  </a:lnTo>
                  <a:cubicBezTo>
                    <a:pt x="15787" y="10198"/>
                    <a:pt x="17743" y="19140"/>
                    <a:pt x="17743" y="23890"/>
                  </a:cubicBezTo>
                  <a:cubicBezTo>
                    <a:pt x="17743" y="30316"/>
                    <a:pt x="14390" y="34507"/>
                    <a:pt x="7963" y="30875"/>
                  </a:cubicBezTo>
                  <a:lnTo>
                    <a:pt x="2096" y="27522"/>
                  </a:lnTo>
                  <a:lnTo>
                    <a:pt x="2096" y="2096"/>
                  </a:lnTo>
                  <a:close/>
                  <a:moveTo>
                    <a:pt x="4331" y="25566"/>
                  </a:moveTo>
                  <a:lnTo>
                    <a:pt x="7404" y="27243"/>
                  </a:lnTo>
                  <a:cubicBezTo>
                    <a:pt x="11596" y="29478"/>
                    <a:pt x="14949" y="28360"/>
                    <a:pt x="14949" y="22213"/>
                  </a:cubicBezTo>
                  <a:cubicBezTo>
                    <a:pt x="14949" y="19140"/>
                    <a:pt x="13831" y="12154"/>
                    <a:pt x="7963" y="8801"/>
                  </a:cubicBezTo>
                  <a:lnTo>
                    <a:pt x="4331" y="6566"/>
                  </a:lnTo>
                  <a:lnTo>
                    <a:pt x="4331" y="2556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" name="Forma libre 60">
              <a:extLst>
                <a:ext uri="{FF2B5EF4-FFF2-40B4-BE49-F238E27FC236}">
                  <a16:creationId xmlns:a16="http://schemas.microsoft.com/office/drawing/2014/main" id="{E525DD6B-A66A-1C4C-B852-B384778D0131}"/>
                </a:ext>
              </a:extLst>
            </p:cNvPr>
            <p:cNvSpPr/>
            <p:nvPr/>
          </p:nvSpPr>
          <p:spPr>
            <a:xfrm>
              <a:off x="7668275" y="4159214"/>
              <a:ext cx="16765" cy="33529"/>
            </a:xfrm>
            <a:custGeom>
              <a:avLst/>
              <a:gdLst>
                <a:gd name="connsiteX0" fmla="*/ 7963 w 16764"/>
                <a:gd name="connsiteY0" fmla="*/ 8522 h 33529"/>
                <a:gd name="connsiteX1" fmla="*/ 2096 w 16764"/>
                <a:gd name="connsiteY1" fmla="*/ 5169 h 33529"/>
                <a:gd name="connsiteX2" fmla="*/ 2096 w 16764"/>
                <a:gd name="connsiteY2" fmla="*/ 2096 h 33529"/>
                <a:gd name="connsiteX3" fmla="*/ 16066 w 16764"/>
                <a:gd name="connsiteY3" fmla="*/ 10198 h 33529"/>
                <a:gd name="connsiteX4" fmla="*/ 16066 w 16764"/>
                <a:gd name="connsiteY4" fmla="*/ 13272 h 33529"/>
                <a:gd name="connsiteX5" fmla="*/ 10198 w 16764"/>
                <a:gd name="connsiteY5" fmla="*/ 9919 h 33529"/>
                <a:gd name="connsiteX6" fmla="*/ 10198 w 16764"/>
                <a:gd name="connsiteY6" fmla="*/ 31993 h 33529"/>
                <a:gd name="connsiteX7" fmla="*/ 7684 w 16764"/>
                <a:gd name="connsiteY7" fmla="*/ 30596 h 33529"/>
                <a:gd name="connsiteX8" fmla="*/ 7684 w 16764"/>
                <a:gd name="connsiteY8" fmla="*/ 8522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64" h="33529">
                  <a:moveTo>
                    <a:pt x="7963" y="8522"/>
                  </a:moveTo>
                  <a:lnTo>
                    <a:pt x="2096" y="5169"/>
                  </a:lnTo>
                  <a:lnTo>
                    <a:pt x="2096" y="2096"/>
                  </a:lnTo>
                  <a:lnTo>
                    <a:pt x="16066" y="10198"/>
                  </a:lnTo>
                  <a:lnTo>
                    <a:pt x="16066" y="13272"/>
                  </a:lnTo>
                  <a:lnTo>
                    <a:pt x="10198" y="9919"/>
                  </a:lnTo>
                  <a:lnTo>
                    <a:pt x="10198" y="31993"/>
                  </a:lnTo>
                  <a:lnTo>
                    <a:pt x="7684" y="30596"/>
                  </a:lnTo>
                  <a:lnTo>
                    <a:pt x="7684" y="852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" name="Forma libre 61">
              <a:extLst>
                <a:ext uri="{FF2B5EF4-FFF2-40B4-BE49-F238E27FC236}">
                  <a16:creationId xmlns:a16="http://schemas.microsoft.com/office/drawing/2014/main" id="{604407B6-9AA7-CA45-A0A4-B2FBB7A7FA2B}"/>
                </a:ext>
              </a:extLst>
            </p:cNvPr>
            <p:cNvSpPr/>
            <p:nvPr/>
          </p:nvSpPr>
          <p:spPr>
            <a:xfrm>
              <a:off x="7684760" y="4168714"/>
              <a:ext cx="16765" cy="36323"/>
            </a:xfrm>
            <a:custGeom>
              <a:avLst/>
              <a:gdLst>
                <a:gd name="connsiteX0" fmla="*/ 2096 w 16764"/>
                <a:gd name="connsiteY0" fmla="*/ 2096 h 36323"/>
                <a:gd name="connsiteX1" fmla="*/ 4610 w 16764"/>
                <a:gd name="connsiteY1" fmla="*/ 3493 h 36323"/>
                <a:gd name="connsiteX2" fmla="*/ 4610 w 16764"/>
                <a:gd name="connsiteY2" fmla="*/ 14110 h 36323"/>
                <a:gd name="connsiteX3" fmla="*/ 13831 w 16764"/>
                <a:gd name="connsiteY3" fmla="*/ 19419 h 36323"/>
                <a:gd name="connsiteX4" fmla="*/ 13831 w 16764"/>
                <a:gd name="connsiteY4" fmla="*/ 8801 h 36323"/>
                <a:gd name="connsiteX5" fmla="*/ 16346 w 16764"/>
                <a:gd name="connsiteY5" fmla="*/ 10199 h 36323"/>
                <a:gd name="connsiteX6" fmla="*/ 16346 w 16764"/>
                <a:gd name="connsiteY6" fmla="*/ 35346 h 36323"/>
                <a:gd name="connsiteX7" fmla="*/ 13831 w 16764"/>
                <a:gd name="connsiteY7" fmla="*/ 33948 h 36323"/>
                <a:gd name="connsiteX8" fmla="*/ 13831 w 16764"/>
                <a:gd name="connsiteY8" fmla="*/ 22493 h 36323"/>
                <a:gd name="connsiteX9" fmla="*/ 4610 w 16764"/>
                <a:gd name="connsiteY9" fmla="*/ 17184 h 36323"/>
                <a:gd name="connsiteX10" fmla="*/ 4610 w 16764"/>
                <a:gd name="connsiteY10" fmla="*/ 28640 h 36323"/>
                <a:gd name="connsiteX11" fmla="*/ 2096 w 16764"/>
                <a:gd name="connsiteY11" fmla="*/ 27243 h 36323"/>
                <a:gd name="connsiteX12" fmla="*/ 2096 w 16764"/>
                <a:gd name="connsiteY12" fmla="*/ 2096 h 3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64" h="36323">
                  <a:moveTo>
                    <a:pt x="2096" y="2096"/>
                  </a:moveTo>
                  <a:lnTo>
                    <a:pt x="4610" y="3493"/>
                  </a:lnTo>
                  <a:lnTo>
                    <a:pt x="4610" y="14110"/>
                  </a:lnTo>
                  <a:lnTo>
                    <a:pt x="13831" y="19419"/>
                  </a:lnTo>
                  <a:lnTo>
                    <a:pt x="13831" y="8801"/>
                  </a:lnTo>
                  <a:lnTo>
                    <a:pt x="16346" y="10199"/>
                  </a:lnTo>
                  <a:lnTo>
                    <a:pt x="16346" y="35346"/>
                  </a:lnTo>
                  <a:lnTo>
                    <a:pt x="13831" y="33948"/>
                  </a:lnTo>
                  <a:lnTo>
                    <a:pt x="13831" y="22493"/>
                  </a:lnTo>
                  <a:lnTo>
                    <a:pt x="4610" y="17184"/>
                  </a:lnTo>
                  <a:lnTo>
                    <a:pt x="4610" y="28640"/>
                  </a:lnTo>
                  <a:lnTo>
                    <a:pt x="2096" y="27243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" name="Forma libre 62">
              <a:extLst>
                <a:ext uri="{FF2B5EF4-FFF2-40B4-BE49-F238E27FC236}">
                  <a16:creationId xmlns:a16="http://schemas.microsoft.com/office/drawing/2014/main" id="{EFAD3F91-B50A-1640-9720-EFAB84562C31}"/>
                </a:ext>
              </a:extLst>
            </p:cNvPr>
            <p:cNvSpPr/>
            <p:nvPr/>
          </p:nvSpPr>
          <p:spPr>
            <a:xfrm>
              <a:off x="7703201" y="4179052"/>
              <a:ext cx="16765" cy="33529"/>
            </a:xfrm>
            <a:custGeom>
              <a:avLst/>
              <a:gdLst>
                <a:gd name="connsiteX0" fmla="*/ 4610 w 16764"/>
                <a:gd name="connsiteY0" fmla="*/ 3772 h 33529"/>
                <a:gd name="connsiteX1" fmla="*/ 4610 w 16764"/>
                <a:gd name="connsiteY1" fmla="*/ 19140 h 33529"/>
                <a:gd name="connsiteX2" fmla="*/ 9081 w 16764"/>
                <a:gd name="connsiteY2" fmla="*/ 28919 h 33529"/>
                <a:gd name="connsiteX3" fmla="*/ 13551 w 16764"/>
                <a:gd name="connsiteY3" fmla="*/ 24169 h 33529"/>
                <a:gd name="connsiteX4" fmla="*/ 13551 w 16764"/>
                <a:gd name="connsiteY4" fmla="*/ 8801 h 33529"/>
                <a:gd name="connsiteX5" fmla="*/ 16066 w 16764"/>
                <a:gd name="connsiteY5" fmla="*/ 10198 h 33529"/>
                <a:gd name="connsiteX6" fmla="*/ 16066 w 16764"/>
                <a:gd name="connsiteY6" fmla="*/ 26125 h 33529"/>
                <a:gd name="connsiteX7" fmla="*/ 9081 w 16764"/>
                <a:gd name="connsiteY7" fmla="*/ 31993 h 33529"/>
                <a:gd name="connsiteX8" fmla="*/ 2096 w 16764"/>
                <a:gd name="connsiteY8" fmla="*/ 18022 h 33529"/>
                <a:gd name="connsiteX9" fmla="*/ 2096 w 16764"/>
                <a:gd name="connsiteY9" fmla="*/ 2096 h 33529"/>
                <a:gd name="connsiteX10" fmla="*/ 4610 w 16764"/>
                <a:gd name="connsiteY10" fmla="*/ 3772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" h="33529">
                  <a:moveTo>
                    <a:pt x="4610" y="3772"/>
                  </a:moveTo>
                  <a:lnTo>
                    <a:pt x="4610" y="19140"/>
                  </a:lnTo>
                  <a:cubicBezTo>
                    <a:pt x="4610" y="22213"/>
                    <a:pt x="5728" y="26963"/>
                    <a:pt x="9081" y="28919"/>
                  </a:cubicBezTo>
                  <a:cubicBezTo>
                    <a:pt x="12434" y="30875"/>
                    <a:pt x="13551" y="27522"/>
                    <a:pt x="13551" y="24169"/>
                  </a:cubicBezTo>
                  <a:lnTo>
                    <a:pt x="13551" y="8801"/>
                  </a:lnTo>
                  <a:lnTo>
                    <a:pt x="16066" y="10198"/>
                  </a:lnTo>
                  <a:lnTo>
                    <a:pt x="16066" y="26125"/>
                  </a:lnTo>
                  <a:cubicBezTo>
                    <a:pt x="16066" y="31993"/>
                    <a:pt x="12993" y="34228"/>
                    <a:pt x="9081" y="31993"/>
                  </a:cubicBezTo>
                  <a:cubicBezTo>
                    <a:pt x="5169" y="29757"/>
                    <a:pt x="2096" y="23890"/>
                    <a:pt x="2096" y="18022"/>
                  </a:cubicBezTo>
                  <a:lnTo>
                    <a:pt x="2096" y="2096"/>
                  </a:lnTo>
                  <a:lnTo>
                    <a:pt x="4610" y="377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" name="Forma libre 63">
              <a:extLst>
                <a:ext uri="{FF2B5EF4-FFF2-40B4-BE49-F238E27FC236}">
                  <a16:creationId xmlns:a16="http://schemas.microsoft.com/office/drawing/2014/main" id="{396686A3-35AA-5248-B8A2-D0FED27D5586}"/>
                </a:ext>
              </a:extLst>
            </p:cNvPr>
            <p:cNvSpPr/>
            <p:nvPr/>
          </p:nvSpPr>
          <p:spPr>
            <a:xfrm>
              <a:off x="7770539" y="4220963"/>
              <a:ext cx="13971" cy="27941"/>
            </a:xfrm>
            <a:custGeom>
              <a:avLst/>
              <a:gdLst>
                <a:gd name="connsiteX0" fmla="*/ 2096 w 13970"/>
                <a:gd name="connsiteY0" fmla="*/ 2096 h 27941"/>
                <a:gd name="connsiteX1" fmla="*/ 13272 w 13970"/>
                <a:gd name="connsiteY1" fmla="*/ 8522 h 27941"/>
                <a:gd name="connsiteX2" fmla="*/ 13272 w 13970"/>
                <a:gd name="connsiteY2" fmla="*/ 11596 h 27941"/>
                <a:gd name="connsiteX3" fmla="*/ 4610 w 13970"/>
                <a:gd name="connsiteY3" fmla="*/ 6566 h 27941"/>
                <a:gd name="connsiteX4" fmla="*/ 4610 w 13970"/>
                <a:gd name="connsiteY4" fmla="*/ 14390 h 27941"/>
                <a:gd name="connsiteX5" fmla="*/ 12713 w 13970"/>
                <a:gd name="connsiteY5" fmla="*/ 19140 h 27941"/>
                <a:gd name="connsiteX6" fmla="*/ 12713 w 13970"/>
                <a:gd name="connsiteY6" fmla="*/ 22213 h 27941"/>
                <a:gd name="connsiteX7" fmla="*/ 4610 w 13970"/>
                <a:gd name="connsiteY7" fmla="*/ 17463 h 27941"/>
                <a:gd name="connsiteX8" fmla="*/ 4610 w 13970"/>
                <a:gd name="connsiteY8" fmla="*/ 28360 h 27941"/>
                <a:gd name="connsiteX9" fmla="*/ 2096 w 13970"/>
                <a:gd name="connsiteY9" fmla="*/ 26963 h 27941"/>
                <a:gd name="connsiteX10" fmla="*/ 2096 w 13970"/>
                <a:gd name="connsiteY10" fmla="*/ 2096 h 2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70" h="27941">
                  <a:moveTo>
                    <a:pt x="2096" y="2096"/>
                  </a:moveTo>
                  <a:lnTo>
                    <a:pt x="13272" y="8522"/>
                  </a:lnTo>
                  <a:lnTo>
                    <a:pt x="13272" y="11596"/>
                  </a:lnTo>
                  <a:lnTo>
                    <a:pt x="4610" y="6566"/>
                  </a:lnTo>
                  <a:lnTo>
                    <a:pt x="4610" y="14390"/>
                  </a:lnTo>
                  <a:lnTo>
                    <a:pt x="12713" y="19140"/>
                  </a:lnTo>
                  <a:lnTo>
                    <a:pt x="12713" y="22213"/>
                  </a:lnTo>
                  <a:lnTo>
                    <a:pt x="4610" y="17463"/>
                  </a:lnTo>
                  <a:lnTo>
                    <a:pt x="4610" y="28360"/>
                  </a:lnTo>
                  <a:lnTo>
                    <a:pt x="2096" y="26963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" name="Forma libre 64">
              <a:extLst>
                <a:ext uri="{FF2B5EF4-FFF2-40B4-BE49-F238E27FC236}">
                  <a16:creationId xmlns:a16="http://schemas.microsoft.com/office/drawing/2014/main" id="{BF033F7D-2545-7943-99C2-E1F709B7E43E}"/>
                </a:ext>
              </a:extLst>
            </p:cNvPr>
            <p:cNvSpPr/>
            <p:nvPr/>
          </p:nvSpPr>
          <p:spPr>
            <a:xfrm>
              <a:off x="7784509" y="4229346"/>
              <a:ext cx="16765" cy="36323"/>
            </a:xfrm>
            <a:custGeom>
              <a:avLst/>
              <a:gdLst>
                <a:gd name="connsiteX0" fmla="*/ 2654 w 16764"/>
                <a:gd name="connsiteY0" fmla="*/ 2096 h 36323"/>
                <a:gd name="connsiteX1" fmla="*/ 8802 w 16764"/>
                <a:gd name="connsiteY1" fmla="*/ 5728 h 36323"/>
                <a:gd name="connsiteX2" fmla="*/ 14390 w 16764"/>
                <a:gd name="connsiteY2" fmla="*/ 16066 h 36323"/>
                <a:gd name="connsiteX3" fmla="*/ 9919 w 16764"/>
                <a:gd name="connsiteY3" fmla="*/ 20257 h 36323"/>
                <a:gd name="connsiteX4" fmla="*/ 14949 w 16764"/>
                <a:gd name="connsiteY4" fmla="*/ 34787 h 36323"/>
                <a:gd name="connsiteX5" fmla="*/ 11875 w 16764"/>
                <a:gd name="connsiteY5" fmla="*/ 33110 h 36323"/>
                <a:gd name="connsiteX6" fmla="*/ 7404 w 16764"/>
                <a:gd name="connsiteY6" fmla="*/ 19419 h 36323"/>
                <a:gd name="connsiteX7" fmla="*/ 4610 w 16764"/>
                <a:gd name="connsiteY7" fmla="*/ 17743 h 36323"/>
                <a:gd name="connsiteX8" fmla="*/ 4610 w 16764"/>
                <a:gd name="connsiteY8" fmla="*/ 28919 h 36323"/>
                <a:gd name="connsiteX9" fmla="*/ 2096 w 16764"/>
                <a:gd name="connsiteY9" fmla="*/ 27522 h 36323"/>
                <a:gd name="connsiteX10" fmla="*/ 2096 w 16764"/>
                <a:gd name="connsiteY10" fmla="*/ 2096 h 36323"/>
                <a:gd name="connsiteX11" fmla="*/ 5169 w 16764"/>
                <a:gd name="connsiteY11" fmla="*/ 14669 h 36323"/>
                <a:gd name="connsiteX12" fmla="*/ 8243 w 16764"/>
                <a:gd name="connsiteY12" fmla="*/ 16625 h 36323"/>
                <a:gd name="connsiteX13" fmla="*/ 12154 w 16764"/>
                <a:gd name="connsiteY13" fmla="*/ 14669 h 36323"/>
                <a:gd name="connsiteX14" fmla="*/ 8243 w 16764"/>
                <a:gd name="connsiteY14" fmla="*/ 8522 h 36323"/>
                <a:gd name="connsiteX15" fmla="*/ 5169 w 16764"/>
                <a:gd name="connsiteY15" fmla="*/ 6566 h 36323"/>
                <a:gd name="connsiteX16" fmla="*/ 5169 w 16764"/>
                <a:gd name="connsiteY16" fmla="*/ 14669 h 3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64" h="36323">
                  <a:moveTo>
                    <a:pt x="2654" y="2096"/>
                  </a:moveTo>
                  <a:lnTo>
                    <a:pt x="8802" y="5728"/>
                  </a:lnTo>
                  <a:cubicBezTo>
                    <a:pt x="13272" y="8243"/>
                    <a:pt x="14390" y="12993"/>
                    <a:pt x="14390" y="16066"/>
                  </a:cubicBezTo>
                  <a:cubicBezTo>
                    <a:pt x="14390" y="19140"/>
                    <a:pt x="12713" y="21375"/>
                    <a:pt x="9919" y="20257"/>
                  </a:cubicBezTo>
                  <a:lnTo>
                    <a:pt x="14949" y="34787"/>
                  </a:lnTo>
                  <a:lnTo>
                    <a:pt x="11875" y="33110"/>
                  </a:lnTo>
                  <a:lnTo>
                    <a:pt x="7404" y="19419"/>
                  </a:lnTo>
                  <a:lnTo>
                    <a:pt x="4610" y="17743"/>
                  </a:lnTo>
                  <a:lnTo>
                    <a:pt x="4610" y="28919"/>
                  </a:lnTo>
                  <a:lnTo>
                    <a:pt x="2096" y="27522"/>
                  </a:lnTo>
                  <a:lnTo>
                    <a:pt x="2096" y="2096"/>
                  </a:lnTo>
                  <a:close/>
                  <a:moveTo>
                    <a:pt x="5169" y="14669"/>
                  </a:moveTo>
                  <a:lnTo>
                    <a:pt x="8243" y="16625"/>
                  </a:lnTo>
                  <a:cubicBezTo>
                    <a:pt x="10199" y="17743"/>
                    <a:pt x="12154" y="18301"/>
                    <a:pt x="12154" y="14669"/>
                  </a:cubicBezTo>
                  <a:cubicBezTo>
                    <a:pt x="12154" y="11037"/>
                    <a:pt x="10199" y="9360"/>
                    <a:pt x="8243" y="8522"/>
                  </a:cubicBezTo>
                  <a:lnTo>
                    <a:pt x="5169" y="6566"/>
                  </a:lnTo>
                  <a:lnTo>
                    <a:pt x="5169" y="1466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" name="Forma libre 65">
              <a:extLst>
                <a:ext uri="{FF2B5EF4-FFF2-40B4-BE49-F238E27FC236}">
                  <a16:creationId xmlns:a16="http://schemas.microsoft.com/office/drawing/2014/main" id="{FF782F61-D654-EC49-8072-D5A595D9ACE5}"/>
                </a:ext>
              </a:extLst>
            </p:cNvPr>
            <p:cNvSpPr/>
            <p:nvPr/>
          </p:nvSpPr>
          <p:spPr>
            <a:xfrm>
              <a:off x="7800436" y="4238287"/>
              <a:ext cx="5588" cy="30735"/>
            </a:xfrm>
            <a:custGeom>
              <a:avLst/>
              <a:gdLst>
                <a:gd name="connsiteX0" fmla="*/ 2096 w 5588"/>
                <a:gd name="connsiteY0" fmla="*/ 2096 h 30735"/>
                <a:gd name="connsiteX1" fmla="*/ 4610 w 5588"/>
                <a:gd name="connsiteY1" fmla="*/ 3493 h 30735"/>
                <a:gd name="connsiteX2" fmla="*/ 4610 w 5588"/>
                <a:gd name="connsiteY2" fmla="*/ 28640 h 30735"/>
                <a:gd name="connsiteX3" fmla="*/ 2096 w 5588"/>
                <a:gd name="connsiteY3" fmla="*/ 27243 h 30735"/>
                <a:gd name="connsiteX4" fmla="*/ 2096 w 5588"/>
                <a:gd name="connsiteY4" fmla="*/ 2096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8" h="30735">
                  <a:moveTo>
                    <a:pt x="2096" y="2096"/>
                  </a:moveTo>
                  <a:lnTo>
                    <a:pt x="4610" y="3493"/>
                  </a:lnTo>
                  <a:lnTo>
                    <a:pt x="4610" y="28640"/>
                  </a:lnTo>
                  <a:lnTo>
                    <a:pt x="2096" y="27243"/>
                  </a:lnTo>
                  <a:lnTo>
                    <a:pt x="2096" y="20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" name="Forma libre 66">
              <a:extLst>
                <a:ext uri="{FF2B5EF4-FFF2-40B4-BE49-F238E27FC236}">
                  <a16:creationId xmlns:a16="http://schemas.microsoft.com/office/drawing/2014/main" id="{C5AEF222-6B2A-2B40-BC11-E448B0CDE137}"/>
                </a:ext>
              </a:extLst>
            </p:cNvPr>
            <p:cNvSpPr/>
            <p:nvPr/>
          </p:nvSpPr>
          <p:spPr>
            <a:xfrm>
              <a:off x="7856598" y="4269213"/>
              <a:ext cx="13971" cy="30735"/>
            </a:xfrm>
            <a:custGeom>
              <a:avLst/>
              <a:gdLst>
                <a:gd name="connsiteX0" fmla="*/ 3493 w 13970"/>
                <a:gd name="connsiteY0" fmla="*/ 20904 h 30735"/>
                <a:gd name="connsiteX1" fmla="*/ 7404 w 13970"/>
                <a:gd name="connsiteY1" fmla="*/ 25934 h 30735"/>
                <a:gd name="connsiteX2" fmla="*/ 11037 w 13970"/>
                <a:gd name="connsiteY2" fmla="*/ 23698 h 30735"/>
                <a:gd name="connsiteX3" fmla="*/ 2375 w 13970"/>
                <a:gd name="connsiteY3" fmla="*/ 6654 h 30735"/>
                <a:gd name="connsiteX4" fmla="*/ 8522 w 13970"/>
                <a:gd name="connsiteY4" fmla="*/ 3022 h 30735"/>
                <a:gd name="connsiteX5" fmla="*/ 13551 w 13970"/>
                <a:gd name="connsiteY5" fmla="*/ 8890 h 30735"/>
                <a:gd name="connsiteX6" fmla="*/ 11596 w 13970"/>
                <a:gd name="connsiteY6" fmla="*/ 10287 h 30735"/>
                <a:gd name="connsiteX7" fmla="*/ 8522 w 13970"/>
                <a:gd name="connsiteY7" fmla="*/ 6375 h 30735"/>
                <a:gd name="connsiteX8" fmla="*/ 5169 w 13970"/>
                <a:gd name="connsiteY8" fmla="*/ 8331 h 30735"/>
                <a:gd name="connsiteX9" fmla="*/ 13831 w 13970"/>
                <a:gd name="connsiteY9" fmla="*/ 25096 h 30735"/>
                <a:gd name="connsiteX10" fmla="*/ 7684 w 13970"/>
                <a:gd name="connsiteY10" fmla="*/ 29287 h 30735"/>
                <a:gd name="connsiteX11" fmla="*/ 2096 w 13970"/>
                <a:gd name="connsiteY11" fmla="*/ 22581 h 30735"/>
                <a:gd name="connsiteX12" fmla="*/ 3493 w 13970"/>
                <a:gd name="connsiteY12" fmla="*/ 20904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970" h="30735">
                  <a:moveTo>
                    <a:pt x="3493" y="20904"/>
                  </a:moveTo>
                  <a:cubicBezTo>
                    <a:pt x="4331" y="23140"/>
                    <a:pt x="5728" y="25096"/>
                    <a:pt x="7404" y="25934"/>
                  </a:cubicBezTo>
                  <a:cubicBezTo>
                    <a:pt x="9081" y="26772"/>
                    <a:pt x="11037" y="26493"/>
                    <a:pt x="11037" y="23698"/>
                  </a:cubicBezTo>
                  <a:cubicBezTo>
                    <a:pt x="11037" y="17831"/>
                    <a:pt x="2375" y="16434"/>
                    <a:pt x="2375" y="6654"/>
                  </a:cubicBezTo>
                  <a:cubicBezTo>
                    <a:pt x="2375" y="3581"/>
                    <a:pt x="4051" y="507"/>
                    <a:pt x="8522" y="3022"/>
                  </a:cubicBezTo>
                  <a:cubicBezTo>
                    <a:pt x="10478" y="4140"/>
                    <a:pt x="12434" y="5816"/>
                    <a:pt x="13551" y="8890"/>
                  </a:cubicBezTo>
                  <a:lnTo>
                    <a:pt x="11596" y="10287"/>
                  </a:lnTo>
                  <a:cubicBezTo>
                    <a:pt x="11037" y="8610"/>
                    <a:pt x="9919" y="6934"/>
                    <a:pt x="8522" y="6375"/>
                  </a:cubicBezTo>
                  <a:cubicBezTo>
                    <a:pt x="5728" y="4698"/>
                    <a:pt x="5169" y="6654"/>
                    <a:pt x="5169" y="8331"/>
                  </a:cubicBezTo>
                  <a:cubicBezTo>
                    <a:pt x="5169" y="14757"/>
                    <a:pt x="13831" y="15875"/>
                    <a:pt x="13831" y="25096"/>
                  </a:cubicBezTo>
                  <a:cubicBezTo>
                    <a:pt x="13831" y="29845"/>
                    <a:pt x="11037" y="31243"/>
                    <a:pt x="7684" y="29287"/>
                  </a:cubicBezTo>
                  <a:cubicBezTo>
                    <a:pt x="5448" y="27890"/>
                    <a:pt x="3213" y="25654"/>
                    <a:pt x="2096" y="22581"/>
                  </a:cubicBezTo>
                  <a:lnTo>
                    <a:pt x="3493" y="2090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" name="Forma libre 67">
              <a:extLst>
                <a:ext uri="{FF2B5EF4-FFF2-40B4-BE49-F238E27FC236}">
                  <a16:creationId xmlns:a16="http://schemas.microsoft.com/office/drawing/2014/main" id="{3B4F69CC-72DD-3D4C-BADD-AA3CFD733F14}"/>
                </a:ext>
              </a:extLst>
            </p:cNvPr>
            <p:cNvSpPr/>
            <p:nvPr/>
          </p:nvSpPr>
          <p:spPr>
            <a:xfrm>
              <a:off x="7869451" y="4279081"/>
              <a:ext cx="19559" cy="33529"/>
            </a:xfrm>
            <a:custGeom>
              <a:avLst/>
              <a:gdLst>
                <a:gd name="connsiteX0" fmla="*/ 9640 w 19558"/>
                <a:gd name="connsiteY0" fmla="*/ 2096 h 33529"/>
                <a:gd name="connsiteX1" fmla="*/ 11875 w 19558"/>
                <a:gd name="connsiteY1" fmla="*/ 3493 h 33529"/>
                <a:gd name="connsiteX2" fmla="*/ 19419 w 19558"/>
                <a:gd name="connsiteY2" fmla="*/ 33110 h 33529"/>
                <a:gd name="connsiteX3" fmla="*/ 16625 w 19558"/>
                <a:gd name="connsiteY3" fmla="*/ 31434 h 33529"/>
                <a:gd name="connsiteX4" fmla="*/ 14948 w 19558"/>
                <a:gd name="connsiteY4" fmla="*/ 24169 h 33529"/>
                <a:gd name="connsiteX5" fmla="*/ 6566 w 19558"/>
                <a:gd name="connsiteY5" fmla="*/ 19140 h 33529"/>
                <a:gd name="connsiteX6" fmla="*/ 4890 w 19558"/>
                <a:gd name="connsiteY6" fmla="*/ 24448 h 33529"/>
                <a:gd name="connsiteX7" fmla="*/ 2096 w 19558"/>
                <a:gd name="connsiteY7" fmla="*/ 22772 h 33529"/>
                <a:gd name="connsiteX8" fmla="*/ 9640 w 19558"/>
                <a:gd name="connsiteY8" fmla="*/ 2096 h 33529"/>
                <a:gd name="connsiteX9" fmla="*/ 13831 w 19558"/>
                <a:gd name="connsiteY9" fmla="*/ 20816 h 33529"/>
                <a:gd name="connsiteX10" fmla="*/ 10478 w 19558"/>
                <a:gd name="connsiteY10" fmla="*/ 7404 h 33529"/>
                <a:gd name="connsiteX11" fmla="*/ 10478 w 19558"/>
                <a:gd name="connsiteY11" fmla="*/ 7404 h 33529"/>
                <a:gd name="connsiteX12" fmla="*/ 7125 w 19558"/>
                <a:gd name="connsiteY12" fmla="*/ 17184 h 33529"/>
                <a:gd name="connsiteX13" fmla="*/ 13831 w 19558"/>
                <a:gd name="connsiteY13" fmla="*/ 20816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558" h="33529">
                  <a:moveTo>
                    <a:pt x="9640" y="2096"/>
                  </a:moveTo>
                  <a:lnTo>
                    <a:pt x="11875" y="3493"/>
                  </a:lnTo>
                  <a:lnTo>
                    <a:pt x="19419" y="33110"/>
                  </a:lnTo>
                  <a:lnTo>
                    <a:pt x="16625" y="31434"/>
                  </a:lnTo>
                  <a:lnTo>
                    <a:pt x="14948" y="24169"/>
                  </a:lnTo>
                  <a:lnTo>
                    <a:pt x="6566" y="19140"/>
                  </a:lnTo>
                  <a:lnTo>
                    <a:pt x="4890" y="24448"/>
                  </a:lnTo>
                  <a:lnTo>
                    <a:pt x="2096" y="22772"/>
                  </a:lnTo>
                  <a:lnTo>
                    <a:pt x="9640" y="2096"/>
                  </a:lnTo>
                  <a:close/>
                  <a:moveTo>
                    <a:pt x="13831" y="20816"/>
                  </a:moveTo>
                  <a:lnTo>
                    <a:pt x="10478" y="7404"/>
                  </a:lnTo>
                  <a:lnTo>
                    <a:pt x="10478" y="7404"/>
                  </a:lnTo>
                  <a:lnTo>
                    <a:pt x="7125" y="17184"/>
                  </a:lnTo>
                  <a:lnTo>
                    <a:pt x="13831" y="2081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" name="Forma libre 68">
              <a:extLst>
                <a:ext uri="{FF2B5EF4-FFF2-40B4-BE49-F238E27FC236}">
                  <a16:creationId xmlns:a16="http://schemas.microsoft.com/office/drawing/2014/main" id="{8F90CD9C-C120-C34A-9405-E37461C4AD63}"/>
                </a:ext>
              </a:extLst>
            </p:cNvPr>
            <p:cNvSpPr/>
            <p:nvPr/>
          </p:nvSpPr>
          <p:spPr>
            <a:xfrm>
              <a:off x="7884539" y="4283831"/>
              <a:ext cx="16765" cy="33529"/>
            </a:xfrm>
            <a:custGeom>
              <a:avLst/>
              <a:gdLst>
                <a:gd name="connsiteX0" fmla="*/ 7963 w 16764"/>
                <a:gd name="connsiteY0" fmla="*/ 8522 h 33529"/>
                <a:gd name="connsiteX1" fmla="*/ 2096 w 16764"/>
                <a:gd name="connsiteY1" fmla="*/ 5169 h 33529"/>
                <a:gd name="connsiteX2" fmla="*/ 2096 w 16764"/>
                <a:gd name="connsiteY2" fmla="*/ 2096 h 33529"/>
                <a:gd name="connsiteX3" fmla="*/ 16066 w 16764"/>
                <a:gd name="connsiteY3" fmla="*/ 10198 h 33529"/>
                <a:gd name="connsiteX4" fmla="*/ 16066 w 16764"/>
                <a:gd name="connsiteY4" fmla="*/ 13272 h 33529"/>
                <a:gd name="connsiteX5" fmla="*/ 10198 w 16764"/>
                <a:gd name="connsiteY5" fmla="*/ 9919 h 33529"/>
                <a:gd name="connsiteX6" fmla="*/ 10198 w 16764"/>
                <a:gd name="connsiteY6" fmla="*/ 31993 h 33529"/>
                <a:gd name="connsiteX7" fmla="*/ 7684 w 16764"/>
                <a:gd name="connsiteY7" fmla="*/ 30596 h 33529"/>
                <a:gd name="connsiteX8" fmla="*/ 7684 w 16764"/>
                <a:gd name="connsiteY8" fmla="*/ 8522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64" h="33529">
                  <a:moveTo>
                    <a:pt x="7963" y="8522"/>
                  </a:moveTo>
                  <a:lnTo>
                    <a:pt x="2096" y="5169"/>
                  </a:lnTo>
                  <a:lnTo>
                    <a:pt x="2096" y="2096"/>
                  </a:lnTo>
                  <a:lnTo>
                    <a:pt x="16066" y="10198"/>
                  </a:lnTo>
                  <a:lnTo>
                    <a:pt x="16066" y="13272"/>
                  </a:lnTo>
                  <a:lnTo>
                    <a:pt x="10198" y="9919"/>
                  </a:lnTo>
                  <a:lnTo>
                    <a:pt x="10198" y="31993"/>
                  </a:lnTo>
                  <a:lnTo>
                    <a:pt x="7684" y="30596"/>
                  </a:lnTo>
                  <a:lnTo>
                    <a:pt x="7684" y="852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" name="Forma libre 69">
              <a:extLst>
                <a:ext uri="{FF2B5EF4-FFF2-40B4-BE49-F238E27FC236}">
                  <a16:creationId xmlns:a16="http://schemas.microsoft.com/office/drawing/2014/main" id="{7FED17BD-9B75-9E40-BCC3-F16DAAFB450B}"/>
                </a:ext>
              </a:extLst>
            </p:cNvPr>
            <p:cNvSpPr/>
            <p:nvPr/>
          </p:nvSpPr>
          <p:spPr>
            <a:xfrm>
              <a:off x="7852842" y="4175148"/>
              <a:ext cx="53088" cy="64265"/>
            </a:xfrm>
            <a:custGeom>
              <a:avLst/>
              <a:gdLst>
                <a:gd name="connsiteX0" fmla="*/ 8645 w 53088"/>
                <a:gd name="connsiteY0" fmla="*/ 42882 h 64264"/>
                <a:gd name="connsiteX1" fmla="*/ 43292 w 53088"/>
                <a:gd name="connsiteY1" fmla="*/ 60485 h 64264"/>
                <a:gd name="connsiteX2" fmla="*/ 44689 w 53088"/>
                <a:gd name="connsiteY2" fmla="*/ 21647 h 64264"/>
                <a:gd name="connsiteX3" fmla="*/ 10042 w 53088"/>
                <a:gd name="connsiteY3" fmla="*/ 4044 h 64264"/>
                <a:gd name="connsiteX4" fmla="*/ 8645 w 53088"/>
                <a:gd name="connsiteY4" fmla="*/ 42882 h 6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88" h="64264">
                  <a:moveTo>
                    <a:pt x="8645" y="42882"/>
                  </a:moveTo>
                  <a:cubicBezTo>
                    <a:pt x="17866" y="58529"/>
                    <a:pt x="33513" y="66352"/>
                    <a:pt x="43292" y="60485"/>
                  </a:cubicBezTo>
                  <a:cubicBezTo>
                    <a:pt x="53351" y="54617"/>
                    <a:pt x="53910" y="37294"/>
                    <a:pt x="44689" y="21647"/>
                  </a:cubicBezTo>
                  <a:cubicBezTo>
                    <a:pt x="35469" y="6000"/>
                    <a:pt x="19822" y="-1824"/>
                    <a:pt x="10042" y="4044"/>
                  </a:cubicBezTo>
                  <a:cubicBezTo>
                    <a:pt x="-16" y="9911"/>
                    <a:pt x="-575" y="27235"/>
                    <a:pt x="8645" y="42882"/>
                  </a:cubicBezTo>
                  <a:close/>
                </a:path>
              </a:pathLst>
            </a:custGeom>
            <a:solidFill>
              <a:srgbClr val="D964A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" name="Forma libre 70">
              <a:extLst>
                <a:ext uri="{FF2B5EF4-FFF2-40B4-BE49-F238E27FC236}">
                  <a16:creationId xmlns:a16="http://schemas.microsoft.com/office/drawing/2014/main" id="{AF1E5FC0-7A4A-3E41-8E58-92465E20A6AE}"/>
                </a:ext>
              </a:extLst>
            </p:cNvPr>
            <p:cNvSpPr/>
            <p:nvPr/>
          </p:nvSpPr>
          <p:spPr>
            <a:xfrm>
              <a:off x="7814929" y="4054692"/>
              <a:ext cx="145294" cy="170441"/>
            </a:xfrm>
            <a:custGeom>
              <a:avLst/>
              <a:gdLst>
                <a:gd name="connsiteX0" fmla="*/ 88750 w 145293"/>
                <a:gd name="connsiteY0" fmla="*/ 158029 h 170440"/>
                <a:gd name="connsiteX1" fmla="*/ 82323 w 145293"/>
                <a:gd name="connsiteY1" fmla="*/ 161661 h 170440"/>
                <a:gd name="connsiteX2" fmla="*/ 52426 w 145293"/>
                <a:gd name="connsiteY2" fmla="*/ 169205 h 170440"/>
                <a:gd name="connsiteX3" fmla="*/ 27558 w 145293"/>
                <a:gd name="connsiteY3" fmla="*/ 162500 h 170440"/>
                <a:gd name="connsiteX4" fmla="*/ 2132 w 145293"/>
                <a:gd name="connsiteY4" fmla="*/ 113882 h 170440"/>
                <a:gd name="connsiteX5" fmla="*/ 19176 w 145293"/>
                <a:gd name="connsiteY5" fmla="*/ 53529 h 170440"/>
                <a:gd name="connsiteX6" fmla="*/ 118926 w 145293"/>
                <a:gd name="connsiteY6" fmla="*/ 8823 h 170440"/>
                <a:gd name="connsiteX7" fmla="*/ 133455 w 145293"/>
                <a:gd name="connsiteY7" fmla="*/ 106338 h 170440"/>
                <a:gd name="connsiteX8" fmla="*/ 105514 w 145293"/>
                <a:gd name="connsiteY8" fmla="*/ 90691 h 170440"/>
                <a:gd name="connsiteX9" fmla="*/ 102720 w 145293"/>
                <a:gd name="connsiteY9" fmla="*/ 36206 h 170440"/>
                <a:gd name="connsiteX10" fmla="*/ 94058 w 145293"/>
                <a:gd name="connsiteY10" fmla="*/ 33970 h 170440"/>
                <a:gd name="connsiteX11" fmla="*/ 46838 w 145293"/>
                <a:gd name="connsiteY11" fmla="*/ 69735 h 170440"/>
                <a:gd name="connsiteX12" fmla="*/ 34264 w 145293"/>
                <a:gd name="connsiteY12" fmla="*/ 112764 h 170440"/>
                <a:gd name="connsiteX13" fmla="*/ 44044 w 145293"/>
                <a:gd name="connsiteY13" fmla="*/ 135117 h 170440"/>
                <a:gd name="connsiteX14" fmla="*/ 68352 w 145293"/>
                <a:gd name="connsiteY14" fmla="*/ 133161 h 170440"/>
                <a:gd name="connsiteX15" fmla="*/ 73382 w 145293"/>
                <a:gd name="connsiteY15" fmla="*/ 130088 h 170440"/>
                <a:gd name="connsiteX16" fmla="*/ 88750 w 145293"/>
                <a:gd name="connsiteY16" fmla="*/ 158029 h 17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293" h="170440">
                  <a:moveTo>
                    <a:pt x="88750" y="158029"/>
                  </a:moveTo>
                  <a:cubicBezTo>
                    <a:pt x="86514" y="159426"/>
                    <a:pt x="84558" y="160544"/>
                    <a:pt x="82323" y="161661"/>
                  </a:cubicBezTo>
                  <a:cubicBezTo>
                    <a:pt x="72264" y="166691"/>
                    <a:pt x="61926" y="169205"/>
                    <a:pt x="52426" y="169205"/>
                  </a:cubicBezTo>
                  <a:cubicBezTo>
                    <a:pt x="43485" y="169205"/>
                    <a:pt x="35103" y="166970"/>
                    <a:pt x="27558" y="162500"/>
                  </a:cubicBezTo>
                  <a:cubicBezTo>
                    <a:pt x="12191" y="153279"/>
                    <a:pt x="2970" y="135676"/>
                    <a:pt x="2132" y="113882"/>
                  </a:cubicBezTo>
                  <a:cubicBezTo>
                    <a:pt x="1573" y="94323"/>
                    <a:pt x="7441" y="73088"/>
                    <a:pt x="19176" y="53529"/>
                  </a:cubicBezTo>
                  <a:cubicBezTo>
                    <a:pt x="44882" y="10500"/>
                    <a:pt x="88470" y="-9338"/>
                    <a:pt x="118926" y="8823"/>
                  </a:cubicBezTo>
                  <a:cubicBezTo>
                    <a:pt x="146588" y="25309"/>
                    <a:pt x="152176" y="66662"/>
                    <a:pt x="133455" y="106338"/>
                  </a:cubicBezTo>
                  <a:lnTo>
                    <a:pt x="105514" y="90691"/>
                  </a:lnTo>
                  <a:cubicBezTo>
                    <a:pt x="116691" y="65544"/>
                    <a:pt x="113617" y="42912"/>
                    <a:pt x="102720" y="36206"/>
                  </a:cubicBezTo>
                  <a:cubicBezTo>
                    <a:pt x="100205" y="34809"/>
                    <a:pt x="97411" y="33970"/>
                    <a:pt x="94058" y="33970"/>
                  </a:cubicBezTo>
                  <a:cubicBezTo>
                    <a:pt x="80367" y="33970"/>
                    <a:pt x="60808" y="46265"/>
                    <a:pt x="46838" y="69735"/>
                  </a:cubicBezTo>
                  <a:cubicBezTo>
                    <a:pt x="38456" y="83706"/>
                    <a:pt x="33985" y="99632"/>
                    <a:pt x="34264" y="112764"/>
                  </a:cubicBezTo>
                  <a:cubicBezTo>
                    <a:pt x="34544" y="123382"/>
                    <a:pt x="38176" y="131485"/>
                    <a:pt x="44044" y="135117"/>
                  </a:cubicBezTo>
                  <a:cubicBezTo>
                    <a:pt x="49911" y="138470"/>
                    <a:pt x="58853" y="137911"/>
                    <a:pt x="68352" y="133161"/>
                  </a:cubicBezTo>
                  <a:cubicBezTo>
                    <a:pt x="70029" y="132323"/>
                    <a:pt x="71705" y="131206"/>
                    <a:pt x="73382" y="130088"/>
                  </a:cubicBezTo>
                  <a:cubicBezTo>
                    <a:pt x="85117" y="140426"/>
                    <a:pt x="89029" y="157191"/>
                    <a:pt x="88750" y="158029"/>
                  </a:cubicBezTo>
                  <a:close/>
                </a:path>
              </a:pathLst>
            </a:custGeom>
            <a:solidFill>
              <a:srgbClr val="3F4A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" name="Forma libre 71">
              <a:extLst>
                <a:ext uri="{FF2B5EF4-FFF2-40B4-BE49-F238E27FC236}">
                  <a16:creationId xmlns:a16="http://schemas.microsoft.com/office/drawing/2014/main" id="{099BCB3B-B106-E143-90E1-6F4B1BA9D6CE}"/>
                </a:ext>
              </a:extLst>
            </p:cNvPr>
            <p:cNvSpPr/>
            <p:nvPr/>
          </p:nvSpPr>
          <p:spPr>
            <a:xfrm>
              <a:off x="7820977" y="4062454"/>
              <a:ext cx="89412" cy="134117"/>
            </a:xfrm>
            <a:custGeom>
              <a:avLst/>
              <a:gdLst>
                <a:gd name="connsiteX0" fmla="*/ 6702 w 89411"/>
                <a:gd name="connsiteY0" fmla="*/ 131547 h 134117"/>
                <a:gd name="connsiteX1" fmla="*/ 27937 w 89411"/>
                <a:gd name="connsiteY1" fmla="*/ 34591 h 134117"/>
                <a:gd name="connsiteX2" fmla="*/ 79628 w 89411"/>
                <a:gd name="connsiteY2" fmla="*/ 2179 h 134117"/>
                <a:gd name="connsiteX3" fmla="*/ 84099 w 89411"/>
                <a:gd name="connsiteY3" fmla="*/ 10003 h 134117"/>
                <a:gd name="connsiteX4" fmla="*/ 30173 w 89411"/>
                <a:gd name="connsiteY4" fmla="*/ 44929 h 134117"/>
                <a:gd name="connsiteX5" fmla="*/ 8937 w 89411"/>
                <a:gd name="connsiteY5" fmla="*/ 110311 h 134117"/>
                <a:gd name="connsiteX6" fmla="*/ 6702 w 89411"/>
                <a:gd name="connsiteY6" fmla="*/ 131547 h 13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11" h="134117">
                  <a:moveTo>
                    <a:pt x="6702" y="131547"/>
                  </a:moveTo>
                  <a:cubicBezTo>
                    <a:pt x="555" y="126238"/>
                    <a:pt x="-4754" y="70076"/>
                    <a:pt x="27937" y="34591"/>
                  </a:cubicBezTo>
                  <a:cubicBezTo>
                    <a:pt x="60908" y="-1174"/>
                    <a:pt x="70408" y="2179"/>
                    <a:pt x="79628" y="2179"/>
                  </a:cubicBezTo>
                  <a:cubicBezTo>
                    <a:pt x="88849" y="2179"/>
                    <a:pt x="89408" y="6650"/>
                    <a:pt x="84099" y="10003"/>
                  </a:cubicBezTo>
                  <a:cubicBezTo>
                    <a:pt x="78790" y="13356"/>
                    <a:pt x="49173" y="18664"/>
                    <a:pt x="30173" y="44929"/>
                  </a:cubicBezTo>
                  <a:cubicBezTo>
                    <a:pt x="11173" y="71194"/>
                    <a:pt x="8378" y="96341"/>
                    <a:pt x="8937" y="110311"/>
                  </a:cubicBezTo>
                  <a:cubicBezTo>
                    <a:pt x="9776" y="124282"/>
                    <a:pt x="10055" y="134620"/>
                    <a:pt x="6702" y="131547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3" name="Forma libre 72">
              <a:extLst>
                <a:ext uri="{FF2B5EF4-FFF2-40B4-BE49-F238E27FC236}">
                  <a16:creationId xmlns:a16="http://schemas.microsoft.com/office/drawing/2014/main" id="{36397242-900A-B248-AA3B-BC70DEEB0F4F}"/>
                </a:ext>
              </a:extLst>
            </p:cNvPr>
            <p:cNvSpPr/>
            <p:nvPr/>
          </p:nvSpPr>
          <p:spPr>
            <a:xfrm>
              <a:off x="7913169" y="4059734"/>
              <a:ext cx="22353" cy="13971"/>
            </a:xfrm>
            <a:custGeom>
              <a:avLst/>
              <a:gdLst>
                <a:gd name="connsiteX0" fmla="*/ 6995 w 22352"/>
                <a:gd name="connsiteY0" fmla="*/ 2105 h 13970"/>
                <a:gd name="connsiteX1" fmla="*/ 22362 w 22352"/>
                <a:gd name="connsiteY1" fmla="*/ 11046 h 13970"/>
                <a:gd name="connsiteX2" fmla="*/ 6995 w 22352"/>
                <a:gd name="connsiteY2" fmla="*/ 10208 h 13970"/>
                <a:gd name="connsiteX3" fmla="*/ 6995 w 22352"/>
                <a:gd name="connsiteY3" fmla="*/ 210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13970">
                  <a:moveTo>
                    <a:pt x="6995" y="2105"/>
                  </a:moveTo>
                  <a:cubicBezTo>
                    <a:pt x="11465" y="1825"/>
                    <a:pt x="20127" y="7972"/>
                    <a:pt x="22362" y="11046"/>
                  </a:cubicBezTo>
                  <a:cubicBezTo>
                    <a:pt x="24598" y="14119"/>
                    <a:pt x="11745" y="9370"/>
                    <a:pt x="6995" y="10208"/>
                  </a:cubicBezTo>
                  <a:cubicBezTo>
                    <a:pt x="2245" y="11325"/>
                    <a:pt x="-1108" y="2943"/>
                    <a:pt x="6995" y="2105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4" name="Forma libre 73">
              <a:extLst>
                <a:ext uri="{FF2B5EF4-FFF2-40B4-BE49-F238E27FC236}">
                  <a16:creationId xmlns:a16="http://schemas.microsoft.com/office/drawing/2014/main" id="{5994EC58-35C7-AC48-BEE3-A35B71DE0DFF}"/>
                </a:ext>
              </a:extLst>
            </p:cNvPr>
            <p:cNvSpPr/>
            <p:nvPr/>
          </p:nvSpPr>
          <p:spPr>
            <a:xfrm>
              <a:off x="7719563" y="4098869"/>
              <a:ext cx="53088" cy="64265"/>
            </a:xfrm>
            <a:custGeom>
              <a:avLst/>
              <a:gdLst>
                <a:gd name="connsiteX0" fmla="*/ 8645 w 53088"/>
                <a:gd name="connsiteY0" fmla="*/ 42882 h 64264"/>
                <a:gd name="connsiteX1" fmla="*/ 43292 w 53088"/>
                <a:gd name="connsiteY1" fmla="*/ 60485 h 64264"/>
                <a:gd name="connsiteX2" fmla="*/ 44689 w 53088"/>
                <a:gd name="connsiteY2" fmla="*/ 21647 h 64264"/>
                <a:gd name="connsiteX3" fmla="*/ 10042 w 53088"/>
                <a:gd name="connsiteY3" fmla="*/ 4044 h 64264"/>
                <a:gd name="connsiteX4" fmla="*/ 8645 w 53088"/>
                <a:gd name="connsiteY4" fmla="*/ 42882 h 6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88" h="64264">
                  <a:moveTo>
                    <a:pt x="8645" y="42882"/>
                  </a:moveTo>
                  <a:cubicBezTo>
                    <a:pt x="17866" y="58529"/>
                    <a:pt x="33513" y="66352"/>
                    <a:pt x="43292" y="60485"/>
                  </a:cubicBezTo>
                  <a:cubicBezTo>
                    <a:pt x="53351" y="54617"/>
                    <a:pt x="53910" y="37294"/>
                    <a:pt x="44689" y="21647"/>
                  </a:cubicBezTo>
                  <a:cubicBezTo>
                    <a:pt x="35469" y="6000"/>
                    <a:pt x="19822" y="-1824"/>
                    <a:pt x="10042" y="4044"/>
                  </a:cubicBezTo>
                  <a:cubicBezTo>
                    <a:pt x="-16" y="9911"/>
                    <a:pt x="-575" y="27235"/>
                    <a:pt x="8645" y="42882"/>
                  </a:cubicBezTo>
                  <a:close/>
                </a:path>
              </a:pathLst>
            </a:custGeom>
            <a:solidFill>
              <a:srgbClr val="D964A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5" name="Forma libre 74">
              <a:extLst>
                <a:ext uri="{FF2B5EF4-FFF2-40B4-BE49-F238E27FC236}">
                  <a16:creationId xmlns:a16="http://schemas.microsoft.com/office/drawing/2014/main" id="{F197A8F3-DDBE-F745-AB74-61BF8A1BC04A}"/>
                </a:ext>
              </a:extLst>
            </p:cNvPr>
            <p:cNvSpPr/>
            <p:nvPr/>
          </p:nvSpPr>
          <p:spPr>
            <a:xfrm>
              <a:off x="7681650" y="3978413"/>
              <a:ext cx="145294" cy="170441"/>
            </a:xfrm>
            <a:custGeom>
              <a:avLst/>
              <a:gdLst>
                <a:gd name="connsiteX0" fmla="*/ 88750 w 145293"/>
                <a:gd name="connsiteY0" fmla="*/ 158029 h 170440"/>
                <a:gd name="connsiteX1" fmla="*/ 82323 w 145293"/>
                <a:gd name="connsiteY1" fmla="*/ 161661 h 170440"/>
                <a:gd name="connsiteX2" fmla="*/ 52426 w 145293"/>
                <a:gd name="connsiteY2" fmla="*/ 169205 h 170440"/>
                <a:gd name="connsiteX3" fmla="*/ 27559 w 145293"/>
                <a:gd name="connsiteY3" fmla="*/ 162500 h 170440"/>
                <a:gd name="connsiteX4" fmla="*/ 2132 w 145293"/>
                <a:gd name="connsiteY4" fmla="*/ 113882 h 170440"/>
                <a:gd name="connsiteX5" fmla="*/ 19176 w 145293"/>
                <a:gd name="connsiteY5" fmla="*/ 53529 h 170440"/>
                <a:gd name="connsiteX6" fmla="*/ 118926 w 145293"/>
                <a:gd name="connsiteY6" fmla="*/ 8823 h 170440"/>
                <a:gd name="connsiteX7" fmla="*/ 133455 w 145293"/>
                <a:gd name="connsiteY7" fmla="*/ 106338 h 170440"/>
                <a:gd name="connsiteX8" fmla="*/ 105514 w 145293"/>
                <a:gd name="connsiteY8" fmla="*/ 90691 h 170440"/>
                <a:gd name="connsiteX9" fmla="*/ 102720 w 145293"/>
                <a:gd name="connsiteY9" fmla="*/ 36206 h 170440"/>
                <a:gd name="connsiteX10" fmla="*/ 94058 w 145293"/>
                <a:gd name="connsiteY10" fmla="*/ 33970 h 170440"/>
                <a:gd name="connsiteX11" fmla="*/ 46838 w 145293"/>
                <a:gd name="connsiteY11" fmla="*/ 69735 h 170440"/>
                <a:gd name="connsiteX12" fmla="*/ 34264 w 145293"/>
                <a:gd name="connsiteY12" fmla="*/ 112764 h 170440"/>
                <a:gd name="connsiteX13" fmla="*/ 44044 w 145293"/>
                <a:gd name="connsiteY13" fmla="*/ 135117 h 170440"/>
                <a:gd name="connsiteX14" fmla="*/ 68353 w 145293"/>
                <a:gd name="connsiteY14" fmla="*/ 133161 h 170440"/>
                <a:gd name="connsiteX15" fmla="*/ 73382 w 145293"/>
                <a:gd name="connsiteY15" fmla="*/ 130088 h 170440"/>
                <a:gd name="connsiteX16" fmla="*/ 88750 w 145293"/>
                <a:gd name="connsiteY16" fmla="*/ 158029 h 17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293" h="170440">
                  <a:moveTo>
                    <a:pt x="88750" y="158029"/>
                  </a:moveTo>
                  <a:cubicBezTo>
                    <a:pt x="86514" y="159426"/>
                    <a:pt x="84558" y="160544"/>
                    <a:pt x="82323" y="161661"/>
                  </a:cubicBezTo>
                  <a:cubicBezTo>
                    <a:pt x="72264" y="166691"/>
                    <a:pt x="61926" y="169205"/>
                    <a:pt x="52426" y="169205"/>
                  </a:cubicBezTo>
                  <a:cubicBezTo>
                    <a:pt x="43485" y="169205"/>
                    <a:pt x="35103" y="166970"/>
                    <a:pt x="27559" y="162500"/>
                  </a:cubicBezTo>
                  <a:cubicBezTo>
                    <a:pt x="12191" y="153279"/>
                    <a:pt x="2970" y="135676"/>
                    <a:pt x="2132" y="113882"/>
                  </a:cubicBezTo>
                  <a:cubicBezTo>
                    <a:pt x="1573" y="94323"/>
                    <a:pt x="7441" y="73088"/>
                    <a:pt x="19176" y="53529"/>
                  </a:cubicBezTo>
                  <a:cubicBezTo>
                    <a:pt x="44882" y="10500"/>
                    <a:pt x="88470" y="-9338"/>
                    <a:pt x="118926" y="8823"/>
                  </a:cubicBezTo>
                  <a:cubicBezTo>
                    <a:pt x="146588" y="25309"/>
                    <a:pt x="152176" y="66662"/>
                    <a:pt x="133455" y="106338"/>
                  </a:cubicBezTo>
                  <a:lnTo>
                    <a:pt x="105514" y="90691"/>
                  </a:lnTo>
                  <a:cubicBezTo>
                    <a:pt x="116691" y="65544"/>
                    <a:pt x="113617" y="42912"/>
                    <a:pt x="102720" y="36206"/>
                  </a:cubicBezTo>
                  <a:cubicBezTo>
                    <a:pt x="100205" y="34809"/>
                    <a:pt x="97411" y="33970"/>
                    <a:pt x="94058" y="33970"/>
                  </a:cubicBezTo>
                  <a:cubicBezTo>
                    <a:pt x="80367" y="33970"/>
                    <a:pt x="60808" y="46265"/>
                    <a:pt x="46838" y="69735"/>
                  </a:cubicBezTo>
                  <a:cubicBezTo>
                    <a:pt x="38456" y="83706"/>
                    <a:pt x="33985" y="99632"/>
                    <a:pt x="34264" y="112764"/>
                  </a:cubicBezTo>
                  <a:cubicBezTo>
                    <a:pt x="34544" y="123382"/>
                    <a:pt x="38176" y="131485"/>
                    <a:pt x="44044" y="135117"/>
                  </a:cubicBezTo>
                  <a:cubicBezTo>
                    <a:pt x="49911" y="138470"/>
                    <a:pt x="58853" y="137911"/>
                    <a:pt x="68353" y="133161"/>
                  </a:cubicBezTo>
                  <a:cubicBezTo>
                    <a:pt x="70029" y="132323"/>
                    <a:pt x="71705" y="131206"/>
                    <a:pt x="73382" y="130088"/>
                  </a:cubicBezTo>
                  <a:cubicBezTo>
                    <a:pt x="85117" y="140705"/>
                    <a:pt x="89029" y="157191"/>
                    <a:pt x="88750" y="158029"/>
                  </a:cubicBezTo>
                  <a:close/>
                </a:path>
              </a:pathLst>
            </a:custGeom>
            <a:solidFill>
              <a:srgbClr val="3F4A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6" name="Forma libre 75">
              <a:extLst>
                <a:ext uri="{FF2B5EF4-FFF2-40B4-BE49-F238E27FC236}">
                  <a16:creationId xmlns:a16="http://schemas.microsoft.com/office/drawing/2014/main" id="{4B9768D1-D101-D048-9081-CA7CEB46AB21}"/>
                </a:ext>
              </a:extLst>
            </p:cNvPr>
            <p:cNvSpPr/>
            <p:nvPr/>
          </p:nvSpPr>
          <p:spPr>
            <a:xfrm>
              <a:off x="7687977" y="3986733"/>
              <a:ext cx="89412" cy="131323"/>
            </a:xfrm>
            <a:custGeom>
              <a:avLst/>
              <a:gdLst>
                <a:gd name="connsiteX0" fmla="*/ 6702 w 89411"/>
                <a:gd name="connsiteY0" fmla="*/ 131547 h 131323"/>
                <a:gd name="connsiteX1" fmla="*/ 27937 w 89411"/>
                <a:gd name="connsiteY1" fmla="*/ 34591 h 131323"/>
                <a:gd name="connsiteX2" fmla="*/ 79628 w 89411"/>
                <a:gd name="connsiteY2" fmla="*/ 2179 h 131323"/>
                <a:gd name="connsiteX3" fmla="*/ 84099 w 89411"/>
                <a:gd name="connsiteY3" fmla="*/ 10003 h 131323"/>
                <a:gd name="connsiteX4" fmla="*/ 30172 w 89411"/>
                <a:gd name="connsiteY4" fmla="*/ 44929 h 131323"/>
                <a:gd name="connsiteX5" fmla="*/ 8937 w 89411"/>
                <a:gd name="connsiteY5" fmla="*/ 110311 h 131323"/>
                <a:gd name="connsiteX6" fmla="*/ 6702 w 89411"/>
                <a:gd name="connsiteY6" fmla="*/ 131547 h 13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11" h="131323">
                  <a:moveTo>
                    <a:pt x="6702" y="131547"/>
                  </a:moveTo>
                  <a:cubicBezTo>
                    <a:pt x="555" y="126238"/>
                    <a:pt x="-4754" y="70076"/>
                    <a:pt x="27937" y="34591"/>
                  </a:cubicBezTo>
                  <a:cubicBezTo>
                    <a:pt x="60908" y="-1174"/>
                    <a:pt x="70408" y="2179"/>
                    <a:pt x="79628" y="2179"/>
                  </a:cubicBezTo>
                  <a:cubicBezTo>
                    <a:pt x="88849" y="2179"/>
                    <a:pt x="89408" y="6650"/>
                    <a:pt x="84099" y="10003"/>
                  </a:cubicBezTo>
                  <a:cubicBezTo>
                    <a:pt x="78790" y="13356"/>
                    <a:pt x="49172" y="18664"/>
                    <a:pt x="30172" y="44929"/>
                  </a:cubicBezTo>
                  <a:cubicBezTo>
                    <a:pt x="11173" y="71194"/>
                    <a:pt x="8378" y="96341"/>
                    <a:pt x="8937" y="110311"/>
                  </a:cubicBezTo>
                  <a:cubicBezTo>
                    <a:pt x="9776" y="124002"/>
                    <a:pt x="10055" y="134341"/>
                    <a:pt x="6702" y="131547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7" name="Forma libre 76">
              <a:extLst>
                <a:ext uri="{FF2B5EF4-FFF2-40B4-BE49-F238E27FC236}">
                  <a16:creationId xmlns:a16="http://schemas.microsoft.com/office/drawing/2014/main" id="{F6296C8C-6315-DB4C-9CAF-3018C3C5D602}"/>
                </a:ext>
              </a:extLst>
            </p:cNvPr>
            <p:cNvSpPr/>
            <p:nvPr/>
          </p:nvSpPr>
          <p:spPr>
            <a:xfrm>
              <a:off x="7780169" y="3984014"/>
              <a:ext cx="22353" cy="13971"/>
            </a:xfrm>
            <a:custGeom>
              <a:avLst/>
              <a:gdLst>
                <a:gd name="connsiteX0" fmla="*/ 6995 w 22352"/>
                <a:gd name="connsiteY0" fmla="*/ 2105 h 13970"/>
                <a:gd name="connsiteX1" fmla="*/ 22362 w 22352"/>
                <a:gd name="connsiteY1" fmla="*/ 11046 h 13970"/>
                <a:gd name="connsiteX2" fmla="*/ 6995 w 22352"/>
                <a:gd name="connsiteY2" fmla="*/ 10208 h 13970"/>
                <a:gd name="connsiteX3" fmla="*/ 6995 w 22352"/>
                <a:gd name="connsiteY3" fmla="*/ 210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13970">
                  <a:moveTo>
                    <a:pt x="6995" y="2105"/>
                  </a:moveTo>
                  <a:cubicBezTo>
                    <a:pt x="11465" y="1825"/>
                    <a:pt x="20127" y="7972"/>
                    <a:pt x="22362" y="11046"/>
                  </a:cubicBezTo>
                  <a:cubicBezTo>
                    <a:pt x="24598" y="14119"/>
                    <a:pt x="11745" y="9369"/>
                    <a:pt x="6995" y="10208"/>
                  </a:cubicBezTo>
                  <a:cubicBezTo>
                    <a:pt x="2245" y="11046"/>
                    <a:pt x="-1108" y="2664"/>
                    <a:pt x="6995" y="2105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8" name="Forma libre 77">
              <a:extLst>
                <a:ext uri="{FF2B5EF4-FFF2-40B4-BE49-F238E27FC236}">
                  <a16:creationId xmlns:a16="http://schemas.microsoft.com/office/drawing/2014/main" id="{C0579185-79FC-B245-B261-3906B05C8285}"/>
                </a:ext>
              </a:extLst>
            </p:cNvPr>
            <p:cNvSpPr/>
            <p:nvPr/>
          </p:nvSpPr>
          <p:spPr>
            <a:xfrm>
              <a:off x="7580137" y="4017560"/>
              <a:ext cx="53088" cy="64265"/>
            </a:xfrm>
            <a:custGeom>
              <a:avLst/>
              <a:gdLst>
                <a:gd name="connsiteX0" fmla="*/ 8645 w 53088"/>
                <a:gd name="connsiteY0" fmla="*/ 42882 h 64264"/>
                <a:gd name="connsiteX1" fmla="*/ 43292 w 53088"/>
                <a:gd name="connsiteY1" fmla="*/ 60485 h 64264"/>
                <a:gd name="connsiteX2" fmla="*/ 44689 w 53088"/>
                <a:gd name="connsiteY2" fmla="*/ 21647 h 64264"/>
                <a:gd name="connsiteX3" fmla="*/ 10042 w 53088"/>
                <a:gd name="connsiteY3" fmla="*/ 4044 h 64264"/>
                <a:gd name="connsiteX4" fmla="*/ 8645 w 53088"/>
                <a:gd name="connsiteY4" fmla="*/ 42882 h 6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88" h="64264">
                  <a:moveTo>
                    <a:pt x="8645" y="42882"/>
                  </a:moveTo>
                  <a:cubicBezTo>
                    <a:pt x="17866" y="58529"/>
                    <a:pt x="33513" y="66352"/>
                    <a:pt x="43292" y="60485"/>
                  </a:cubicBezTo>
                  <a:cubicBezTo>
                    <a:pt x="53351" y="54617"/>
                    <a:pt x="53910" y="37294"/>
                    <a:pt x="44689" y="21647"/>
                  </a:cubicBezTo>
                  <a:cubicBezTo>
                    <a:pt x="35469" y="6000"/>
                    <a:pt x="19822" y="-1824"/>
                    <a:pt x="10042" y="4044"/>
                  </a:cubicBezTo>
                  <a:cubicBezTo>
                    <a:pt x="-16" y="9911"/>
                    <a:pt x="-575" y="27514"/>
                    <a:pt x="8645" y="42882"/>
                  </a:cubicBezTo>
                  <a:close/>
                </a:path>
              </a:pathLst>
            </a:custGeom>
            <a:solidFill>
              <a:srgbClr val="D964A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9" name="Forma libre 78">
              <a:extLst>
                <a:ext uri="{FF2B5EF4-FFF2-40B4-BE49-F238E27FC236}">
                  <a16:creationId xmlns:a16="http://schemas.microsoft.com/office/drawing/2014/main" id="{13561467-636B-E941-966F-31782312D6EE}"/>
                </a:ext>
              </a:extLst>
            </p:cNvPr>
            <p:cNvSpPr/>
            <p:nvPr/>
          </p:nvSpPr>
          <p:spPr>
            <a:xfrm>
              <a:off x="7542224" y="3897104"/>
              <a:ext cx="145294" cy="170441"/>
            </a:xfrm>
            <a:custGeom>
              <a:avLst/>
              <a:gdLst>
                <a:gd name="connsiteX0" fmla="*/ 88750 w 145293"/>
                <a:gd name="connsiteY0" fmla="*/ 158029 h 170440"/>
                <a:gd name="connsiteX1" fmla="*/ 82323 w 145293"/>
                <a:gd name="connsiteY1" fmla="*/ 161661 h 170440"/>
                <a:gd name="connsiteX2" fmla="*/ 52426 w 145293"/>
                <a:gd name="connsiteY2" fmla="*/ 169205 h 170440"/>
                <a:gd name="connsiteX3" fmla="*/ 27559 w 145293"/>
                <a:gd name="connsiteY3" fmla="*/ 162500 h 170440"/>
                <a:gd name="connsiteX4" fmla="*/ 2132 w 145293"/>
                <a:gd name="connsiteY4" fmla="*/ 113882 h 170440"/>
                <a:gd name="connsiteX5" fmla="*/ 19176 w 145293"/>
                <a:gd name="connsiteY5" fmla="*/ 53529 h 170440"/>
                <a:gd name="connsiteX6" fmla="*/ 118926 w 145293"/>
                <a:gd name="connsiteY6" fmla="*/ 8823 h 170440"/>
                <a:gd name="connsiteX7" fmla="*/ 133455 w 145293"/>
                <a:gd name="connsiteY7" fmla="*/ 106338 h 170440"/>
                <a:gd name="connsiteX8" fmla="*/ 105514 w 145293"/>
                <a:gd name="connsiteY8" fmla="*/ 90691 h 170440"/>
                <a:gd name="connsiteX9" fmla="*/ 102720 w 145293"/>
                <a:gd name="connsiteY9" fmla="*/ 36206 h 170440"/>
                <a:gd name="connsiteX10" fmla="*/ 94058 w 145293"/>
                <a:gd name="connsiteY10" fmla="*/ 33970 h 170440"/>
                <a:gd name="connsiteX11" fmla="*/ 46838 w 145293"/>
                <a:gd name="connsiteY11" fmla="*/ 69735 h 170440"/>
                <a:gd name="connsiteX12" fmla="*/ 34264 w 145293"/>
                <a:gd name="connsiteY12" fmla="*/ 112764 h 170440"/>
                <a:gd name="connsiteX13" fmla="*/ 44044 w 145293"/>
                <a:gd name="connsiteY13" fmla="*/ 135117 h 170440"/>
                <a:gd name="connsiteX14" fmla="*/ 68352 w 145293"/>
                <a:gd name="connsiteY14" fmla="*/ 133161 h 170440"/>
                <a:gd name="connsiteX15" fmla="*/ 73382 w 145293"/>
                <a:gd name="connsiteY15" fmla="*/ 130088 h 170440"/>
                <a:gd name="connsiteX16" fmla="*/ 88750 w 145293"/>
                <a:gd name="connsiteY16" fmla="*/ 158029 h 17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293" h="170440">
                  <a:moveTo>
                    <a:pt x="88750" y="158029"/>
                  </a:moveTo>
                  <a:cubicBezTo>
                    <a:pt x="86514" y="159426"/>
                    <a:pt x="84558" y="160544"/>
                    <a:pt x="82323" y="161661"/>
                  </a:cubicBezTo>
                  <a:cubicBezTo>
                    <a:pt x="72264" y="166691"/>
                    <a:pt x="61926" y="169205"/>
                    <a:pt x="52426" y="169205"/>
                  </a:cubicBezTo>
                  <a:cubicBezTo>
                    <a:pt x="43485" y="169205"/>
                    <a:pt x="35103" y="166970"/>
                    <a:pt x="27559" y="162500"/>
                  </a:cubicBezTo>
                  <a:cubicBezTo>
                    <a:pt x="12191" y="153279"/>
                    <a:pt x="2970" y="135676"/>
                    <a:pt x="2132" y="113882"/>
                  </a:cubicBezTo>
                  <a:cubicBezTo>
                    <a:pt x="1573" y="94323"/>
                    <a:pt x="7441" y="73088"/>
                    <a:pt x="19176" y="53529"/>
                  </a:cubicBezTo>
                  <a:cubicBezTo>
                    <a:pt x="44882" y="10500"/>
                    <a:pt x="88470" y="-9338"/>
                    <a:pt x="118926" y="8823"/>
                  </a:cubicBezTo>
                  <a:cubicBezTo>
                    <a:pt x="146588" y="25309"/>
                    <a:pt x="152176" y="66662"/>
                    <a:pt x="133455" y="106338"/>
                  </a:cubicBezTo>
                  <a:lnTo>
                    <a:pt x="105514" y="90691"/>
                  </a:lnTo>
                  <a:cubicBezTo>
                    <a:pt x="116691" y="65544"/>
                    <a:pt x="113617" y="42912"/>
                    <a:pt x="102720" y="36206"/>
                  </a:cubicBezTo>
                  <a:cubicBezTo>
                    <a:pt x="100205" y="34809"/>
                    <a:pt x="97411" y="33970"/>
                    <a:pt x="94058" y="33970"/>
                  </a:cubicBezTo>
                  <a:cubicBezTo>
                    <a:pt x="80367" y="33970"/>
                    <a:pt x="60808" y="46265"/>
                    <a:pt x="46838" y="69735"/>
                  </a:cubicBezTo>
                  <a:cubicBezTo>
                    <a:pt x="38456" y="83706"/>
                    <a:pt x="33985" y="99632"/>
                    <a:pt x="34264" y="112764"/>
                  </a:cubicBezTo>
                  <a:cubicBezTo>
                    <a:pt x="34544" y="123382"/>
                    <a:pt x="38176" y="131485"/>
                    <a:pt x="44044" y="135117"/>
                  </a:cubicBezTo>
                  <a:cubicBezTo>
                    <a:pt x="49911" y="138470"/>
                    <a:pt x="58853" y="137911"/>
                    <a:pt x="68352" y="133161"/>
                  </a:cubicBezTo>
                  <a:cubicBezTo>
                    <a:pt x="70029" y="132323"/>
                    <a:pt x="71705" y="131206"/>
                    <a:pt x="73382" y="130088"/>
                  </a:cubicBezTo>
                  <a:cubicBezTo>
                    <a:pt x="85117" y="140706"/>
                    <a:pt x="89029" y="157191"/>
                    <a:pt x="88750" y="158029"/>
                  </a:cubicBezTo>
                  <a:close/>
                </a:path>
              </a:pathLst>
            </a:custGeom>
            <a:solidFill>
              <a:srgbClr val="3F4A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0" name="Forma libre 79">
              <a:extLst>
                <a:ext uri="{FF2B5EF4-FFF2-40B4-BE49-F238E27FC236}">
                  <a16:creationId xmlns:a16="http://schemas.microsoft.com/office/drawing/2014/main" id="{567BCC69-1AF2-B846-BF10-BB7D352A56D6}"/>
                </a:ext>
              </a:extLst>
            </p:cNvPr>
            <p:cNvSpPr/>
            <p:nvPr/>
          </p:nvSpPr>
          <p:spPr>
            <a:xfrm>
              <a:off x="7548271" y="3905145"/>
              <a:ext cx="89412" cy="131323"/>
            </a:xfrm>
            <a:custGeom>
              <a:avLst/>
              <a:gdLst>
                <a:gd name="connsiteX0" fmla="*/ 6702 w 89411"/>
                <a:gd name="connsiteY0" fmla="*/ 131547 h 131323"/>
                <a:gd name="connsiteX1" fmla="*/ 27937 w 89411"/>
                <a:gd name="connsiteY1" fmla="*/ 34591 h 131323"/>
                <a:gd name="connsiteX2" fmla="*/ 79628 w 89411"/>
                <a:gd name="connsiteY2" fmla="*/ 2179 h 131323"/>
                <a:gd name="connsiteX3" fmla="*/ 84099 w 89411"/>
                <a:gd name="connsiteY3" fmla="*/ 10003 h 131323"/>
                <a:gd name="connsiteX4" fmla="*/ 30172 w 89411"/>
                <a:gd name="connsiteY4" fmla="*/ 44929 h 131323"/>
                <a:gd name="connsiteX5" fmla="*/ 8937 w 89411"/>
                <a:gd name="connsiteY5" fmla="*/ 110311 h 131323"/>
                <a:gd name="connsiteX6" fmla="*/ 6702 w 89411"/>
                <a:gd name="connsiteY6" fmla="*/ 131547 h 13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11" h="131323">
                  <a:moveTo>
                    <a:pt x="6702" y="131547"/>
                  </a:moveTo>
                  <a:cubicBezTo>
                    <a:pt x="555" y="126238"/>
                    <a:pt x="-4754" y="70076"/>
                    <a:pt x="27937" y="34591"/>
                  </a:cubicBezTo>
                  <a:cubicBezTo>
                    <a:pt x="60908" y="-1174"/>
                    <a:pt x="70408" y="2179"/>
                    <a:pt x="79628" y="2179"/>
                  </a:cubicBezTo>
                  <a:cubicBezTo>
                    <a:pt x="88849" y="2179"/>
                    <a:pt x="89408" y="6650"/>
                    <a:pt x="84099" y="10003"/>
                  </a:cubicBezTo>
                  <a:cubicBezTo>
                    <a:pt x="78790" y="13356"/>
                    <a:pt x="49172" y="18664"/>
                    <a:pt x="30172" y="44929"/>
                  </a:cubicBezTo>
                  <a:cubicBezTo>
                    <a:pt x="11173" y="71194"/>
                    <a:pt x="8378" y="96341"/>
                    <a:pt x="8937" y="110311"/>
                  </a:cubicBezTo>
                  <a:cubicBezTo>
                    <a:pt x="9776" y="124002"/>
                    <a:pt x="10055" y="134341"/>
                    <a:pt x="6702" y="131547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1" name="Forma libre 80">
              <a:extLst>
                <a:ext uri="{FF2B5EF4-FFF2-40B4-BE49-F238E27FC236}">
                  <a16:creationId xmlns:a16="http://schemas.microsoft.com/office/drawing/2014/main" id="{D10125EC-16D4-DB44-9B48-416ABF12ED36}"/>
                </a:ext>
              </a:extLst>
            </p:cNvPr>
            <p:cNvSpPr/>
            <p:nvPr/>
          </p:nvSpPr>
          <p:spPr>
            <a:xfrm>
              <a:off x="7640464" y="3902426"/>
              <a:ext cx="22353" cy="13971"/>
            </a:xfrm>
            <a:custGeom>
              <a:avLst/>
              <a:gdLst>
                <a:gd name="connsiteX0" fmla="*/ 6995 w 22352"/>
                <a:gd name="connsiteY0" fmla="*/ 2105 h 13970"/>
                <a:gd name="connsiteX1" fmla="*/ 22362 w 22352"/>
                <a:gd name="connsiteY1" fmla="*/ 11046 h 13970"/>
                <a:gd name="connsiteX2" fmla="*/ 6995 w 22352"/>
                <a:gd name="connsiteY2" fmla="*/ 10208 h 13970"/>
                <a:gd name="connsiteX3" fmla="*/ 6995 w 22352"/>
                <a:gd name="connsiteY3" fmla="*/ 210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13970">
                  <a:moveTo>
                    <a:pt x="6995" y="2105"/>
                  </a:moveTo>
                  <a:cubicBezTo>
                    <a:pt x="11465" y="1825"/>
                    <a:pt x="20127" y="7972"/>
                    <a:pt x="22362" y="11046"/>
                  </a:cubicBezTo>
                  <a:cubicBezTo>
                    <a:pt x="24598" y="14119"/>
                    <a:pt x="11745" y="9369"/>
                    <a:pt x="6995" y="10208"/>
                  </a:cubicBezTo>
                  <a:cubicBezTo>
                    <a:pt x="2245" y="11046"/>
                    <a:pt x="-1108" y="2943"/>
                    <a:pt x="6995" y="2105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2" name="Forma libre 81">
              <a:extLst>
                <a:ext uri="{FF2B5EF4-FFF2-40B4-BE49-F238E27FC236}">
                  <a16:creationId xmlns:a16="http://schemas.microsoft.com/office/drawing/2014/main" id="{34D4213B-A3D2-5340-A47D-6447AEF7578F}"/>
                </a:ext>
              </a:extLst>
            </p:cNvPr>
            <p:cNvSpPr/>
            <p:nvPr/>
          </p:nvSpPr>
          <p:spPr>
            <a:xfrm>
              <a:off x="7451328" y="3942957"/>
              <a:ext cx="53088" cy="64265"/>
            </a:xfrm>
            <a:custGeom>
              <a:avLst/>
              <a:gdLst>
                <a:gd name="connsiteX0" fmla="*/ 8645 w 53088"/>
                <a:gd name="connsiteY0" fmla="*/ 42882 h 64264"/>
                <a:gd name="connsiteX1" fmla="*/ 43292 w 53088"/>
                <a:gd name="connsiteY1" fmla="*/ 60485 h 64264"/>
                <a:gd name="connsiteX2" fmla="*/ 44689 w 53088"/>
                <a:gd name="connsiteY2" fmla="*/ 21647 h 64264"/>
                <a:gd name="connsiteX3" fmla="*/ 10042 w 53088"/>
                <a:gd name="connsiteY3" fmla="*/ 4044 h 64264"/>
                <a:gd name="connsiteX4" fmla="*/ 8645 w 53088"/>
                <a:gd name="connsiteY4" fmla="*/ 42882 h 6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88" h="64264">
                  <a:moveTo>
                    <a:pt x="8645" y="42882"/>
                  </a:moveTo>
                  <a:cubicBezTo>
                    <a:pt x="17866" y="58529"/>
                    <a:pt x="33513" y="66352"/>
                    <a:pt x="43292" y="60485"/>
                  </a:cubicBezTo>
                  <a:cubicBezTo>
                    <a:pt x="53351" y="54617"/>
                    <a:pt x="53910" y="37294"/>
                    <a:pt x="44689" y="21647"/>
                  </a:cubicBezTo>
                  <a:cubicBezTo>
                    <a:pt x="35469" y="6000"/>
                    <a:pt x="19822" y="-1824"/>
                    <a:pt x="10042" y="4044"/>
                  </a:cubicBezTo>
                  <a:cubicBezTo>
                    <a:pt x="-16" y="9911"/>
                    <a:pt x="-575" y="27514"/>
                    <a:pt x="8645" y="42882"/>
                  </a:cubicBezTo>
                  <a:close/>
                </a:path>
              </a:pathLst>
            </a:custGeom>
            <a:solidFill>
              <a:srgbClr val="D964A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3" name="Forma libre 82">
              <a:extLst>
                <a:ext uri="{FF2B5EF4-FFF2-40B4-BE49-F238E27FC236}">
                  <a16:creationId xmlns:a16="http://schemas.microsoft.com/office/drawing/2014/main" id="{0283F563-8DCE-B045-BF65-4CAF6FD3A441}"/>
                </a:ext>
              </a:extLst>
            </p:cNvPr>
            <p:cNvSpPr/>
            <p:nvPr/>
          </p:nvSpPr>
          <p:spPr>
            <a:xfrm>
              <a:off x="7413136" y="3822501"/>
              <a:ext cx="145294" cy="170441"/>
            </a:xfrm>
            <a:custGeom>
              <a:avLst/>
              <a:gdLst>
                <a:gd name="connsiteX0" fmla="*/ 88750 w 145293"/>
                <a:gd name="connsiteY0" fmla="*/ 158029 h 170440"/>
                <a:gd name="connsiteX1" fmla="*/ 82323 w 145293"/>
                <a:gd name="connsiteY1" fmla="*/ 161661 h 170440"/>
                <a:gd name="connsiteX2" fmla="*/ 52426 w 145293"/>
                <a:gd name="connsiteY2" fmla="*/ 169205 h 170440"/>
                <a:gd name="connsiteX3" fmla="*/ 27559 w 145293"/>
                <a:gd name="connsiteY3" fmla="*/ 162500 h 170440"/>
                <a:gd name="connsiteX4" fmla="*/ 2132 w 145293"/>
                <a:gd name="connsiteY4" fmla="*/ 113882 h 170440"/>
                <a:gd name="connsiteX5" fmla="*/ 19176 w 145293"/>
                <a:gd name="connsiteY5" fmla="*/ 53529 h 170440"/>
                <a:gd name="connsiteX6" fmla="*/ 118926 w 145293"/>
                <a:gd name="connsiteY6" fmla="*/ 8823 h 170440"/>
                <a:gd name="connsiteX7" fmla="*/ 133455 w 145293"/>
                <a:gd name="connsiteY7" fmla="*/ 106338 h 170440"/>
                <a:gd name="connsiteX8" fmla="*/ 105514 w 145293"/>
                <a:gd name="connsiteY8" fmla="*/ 90691 h 170440"/>
                <a:gd name="connsiteX9" fmla="*/ 102720 w 145293"/>
                <a:gd name="connsiteY9" fmla="*/ 36206 h 170440"/>
                <a:gd name="connsiteX10" fmla="*/ 94058 w 145293"/>
                <a:gd name="connsiteY10" fmla="*/ 33970 h 170440"/>
                <a:gd name="connsiteX11" fmla="*/ 46838 w 145293"/>
                <a:gd name="connsiteY11" fmla="*/ 69735 h 170440"/>
                <a:gd name="connsiteX12" fmla="*/ 34264 w 145293"/>
                <a:gd name="connsiteY12" fmla="*/ 112764 h 170440"/>
                <a:gd name="connsiteX13" fmla="*/ 44044 w 145293"/>
                <a:gd name="connsiteY13" fmla="*/ 135117 h 170440"/>
                <a:gd name="connsiteX14" fmla="*/ 68353 w 145293"/>
                <a:gd name="connsiteY14" fmla="*/ 133161 h 170440"/>
                <a:gd name="connsiteX15" fmla="*/ 73382 w 145293"/>
                <a:gd name="connsiteY15" fmla="*/ 130088 h 170440"/>
                <a:gd name="connsiteX16" fmla="*/ 88750 w 145293"/>
                <a:gd name="connsiteY16" fmla="*/ 158029 h 17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293" h="170440">
                  <a:moveTo>
                    <a:pt x="88750" y="158029"/>
                  </a:moveTo>
                  <a:cubicBezTo>
                    <a:pt x="86514" y="159426"/>
                    <a:pt x="84558" y="160544"/>
                    <a:pt x="82323" y="161661"/>
                  </a:cubicBezTo>
                  <a:cubicBezTo>
                    <a:pt x="72264" y="166691"/>
                    <a:pt x="61926" y="169205"/>
                    <a:pt x="52426" y="169205"/>
                  </a:cubicBezTo>
                  <a:cubicBezTo>
                    <a:pt x="43485" y="169205"/>
                    <a:pt x="35103" y="166970"/>
                    <a:pt x="27559" y="162500"/>
                  </a:cubicBezTo>
                  <a:cubicBezTo>
                    <a:pt x="12191" y="153279"/>
                    <a:pt x="2970" y="135676"/>
                    <a:pt x="2132" y="113882"/>
                  </a:cubicBezTo>
                  <a:cubicBezTo>
                    <a:pt x="1573" y="94323"/>
                    <a:pt x="7441" y="73088"/>
                    <a:pt x="19176" y="53529"/>
                  </a:cubicBezTo>
                  <a:cubicBezTo>
                    <a:pt x="44882" y="10500"/>
                    <a:pt x="88470" y="-9338"/>
                    <a:pt x="118926" y="8823"/>
                  </a:cubicBezTo>
                  <a:cubicBezTo>
                    <a:pt x="146588" y="25309"/>
                    <a:pt x="152176" y="66662"/>
                    <a:pt x="133455" y="106338"/>
                  </a:cubicBezTo>
                  <a:lnTo>
                    <a:pt x="105514" y="90691"/>
                  </a:lnTo>
                  <a:cubicBezTo>
                    <a:pt x="116691" y="65544"/>
                    <a:pt x="113617" y="42912"/>
                    <a:pt x="102720" y="36206"/>
                  </a:cubicBezTo>
                  <a:cubicBezTo>
                    <a:pt x="100205" y="34809"/>
                    <a:pt x="97411" y="33970"/>
                    <a:pt x="94058" y="33970"/>
                  </a:cubicBezTo>
                  <a:cubicBezTo>
                    <a:pt x="80367" y="33970"/>
                    <a:pt x="60808" y="46265"/>
                    <a:pt x="46838" y="69735"/>
                  </a:cubicBezTo>
                  <a:cubicBezTo>
                    <a:pt x="38456" y="83706"/>
                    <a:pt x="33985" y="99632"/>
                    <a:pt x="34264" y="112764"/>
                  </a:cubicBezTo>
                  <a:cubicBezTo>
                    <a:pt x="34544" y="123382"/>
                    <a:pt x="38176" y="131485"/>
                    <a:pt x="44044" y="135117"/>
                  </a:cubicBezTo>
                  <a:cubicBezTo>
                    <a:pt x="49911" y="138470"/>
                    <a:pt x="58853" y="137911"/>
                    <a:pt x="68353" y="133161"/>
                  </a:cubicBezTo>
                  <a:cubicBezTo>
                    <a:pt x="70029" y="132323"/>
                    <a:pt x="71705" y="131206"/>
                    <a:pt x="73382" y="130088"/>
                  </a:cubicBezTo>
                  <a:cubicBezTo>
                    <a:pt x="85397" y="140706"/>
                    <a:pt x="89308" y="157470"/>
                    <a:pt x="88750" y="158029"/>
                  </a:cubicBezTo>
                  <a:close/>
                </a:path>
              </a:pathLst>
            </a:custGeom>
            <a:solidFill>
              <a:srgbClr val="3F4A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4" name="Forma libre 83">
              <a:extLst>
                <a:ext uri="{FF2B5EF4-FFF2-40B4-BE49-F238E27FC236}">
                  <a16:creationId xmlns:a16="http://schemas.microsoft.com/office/drawing/2014/main" id="{89799732-71DF-084F-B4B7-5547E1358710}"/>
                </a:ext>
              </a:extLst>
            </p:cNvPr>
            <p:cNvSpPr/>
            <p:nvPr/>
          </p:nvSpPr>
          <p:spPr>
            <a:xfrm>
              <a:off x="7419463" y="3830822"/>
              <a:ext cx="89412" cy="131323"/>
            </a:xfrm>
            <a:custGeom>
              <a:avLst/>
              <a:gdLst>
                <a:gd name="connsiteX0" fmla="*/ 6702 w 89411"/>
                <a:gd name="connsiteY0" fmla="*/ 131547 h 131323"/>
                <a:gd name="connsiteX1" fmla="*/ 27937 w 89411"/>
                <a:gd name="connsiteY1" fmla="*/ 34591 h 131323"/>
                <a:gd name="connsiteX2" fmla="*/ 79908 w 89411"/>
                <a:gd name="connsiteY2" fmla="*/ 2179 h 131323"/>
                <a:gd name="connsiteX3" fmla="*/ 84378 w 89411"/>
                <a:gd name="connsiteY3" fmla="*/ 10003 h 131323"/>
                <a:gd name="connsiteX4" fmla="*/ 30452 w 89411"/>
                <a:gd name="connsiteY4" fmla="*/ 44929 h 131323"/>
                <a:gd name="connsiteX5" fmla="*/ 9217 w 89411"/>
                <a:gd name="connsiteY5" fmla="*/ 110311 h 131323"/>
                <a:gd name="connsiteX6" fmla="*/ 6702 w 89411"/>
                <a:gd name="connsiteY6" fmla="*/ 131547 h 13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11" h="131323">
                  <a:moveTo>
                    <a:pt x="6702" y="131547"/>
                  </a:moveTo>
                  <a:cubicBezTo>
                    <a:pt x="555" y="126238"/>
                    <a:pt x="-4754" y="70076"/>
                    <a:pt x="27937" y="34591"/>
                  </a:cubicBezTo>
                  <a:cubicBezTo>
                    <a:pt x="61187" y="-1174"/>
                    <a:pt x="70687" y="2179"/>
                    <a:pt x="79908" y="2179"/>
                  </a:cubicBezTo>
                  <a:cubicBezTo>
                    <a:pt x="89128" y="2179"/>
                    <a:pt x="89687" y="6650"/>
                    <a:pt x="84378" y="10003"/>
                  </a:cubicBezTo>
                  <a:cubicBezTo>
                    <a:pt x="79070" y="13356"/>
                    <a:pt x="49452" y="18664"/>
                    <a:pt x="30452" y="44929"/>
                  </a:cubicBezTo>
                  <a:cubicBezTo>
                    <a:pt x="11452" y="71194"/>
                    <a:pt x="8658" y="96341"/>
                    <a:pt x="9217" y="110311"/>
                  </a:cubicBezTo>
                  <a:cubicBezTo>
                    <a:pt x="9775" y="124002"/>
                    <a:pt x="10055" y="134341"/>
                    <a:pt x="6702" y="131547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5" name="Forma libre 84">
              <a:extLst>
                <a:ext uri="{FF2B5EF4-FFF2-40B4-BE49-F238E27FC236}">
                  <a16:creationId xmlns:a16="http://schemas.microsoft.com/office/drawing/2014/main" id="{6E74080C-C316-664B-B6F7-BBC1E6785F9B}"/>
                </a:ext>
              </a:extLst>
            </p:cNvPr>
            <p:cNvSpPr/>
            <p:nvPr/>
          </p:nvSpPr>
          <p:spPr>
            <a:xfrm>
              <a:off x="7511655" y="3828102"/>
              <a:ext cx="22353" cy="13971"/>
            </a:xfrm>
            <a:custGeom>
              <a:avLst/>
              <a:gdLst>
                <a:gd name="connsiteX0" fmla="*/ 6995 w 22352"/>
                <a:gd name="connsiteY0" fmla="*/ 2105 h 13970"/>
                <a:gd name="connsiteX1" fmla="*/ 22362 w 22352"/>
                <a:gd name="connsiteY1" fmla="*/ 11046 h 13970"/>
                <a:gd name="connsiteX2" fmla="*/ 6995 w 22352"/>
                <a:gd name="connsiteY2" fmla="*/ 10208 h 13970"/>
                <a:gd name="connsiteX3" fmla="*/ 6995 w 22352"/>
                <a:gd name="connsiteY3" fmla="*/ 210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13970">
                  <a:moveTo>
                    <a:pt x="6995" y="2105"/>
                  </a:moveTo>
                  <a:cubicBezTo>
                    <a:pt x="11465" y="1825"/>
                    <a:pt x="20127" y="7972"/>
                    <a:pt x="22362" y="11046"/>
                  </a:cubicBezTo>
                  <a:cubicBezTo>
                    <a:pt x="24598" y="14119"/>
                    <a:pt x="11745" y="9369"/>
                    <a:pt x="6995" y="10208"/>
                  </a:cubicBezTo>
                  <a:cubicBezTo>
                    <a:pt x="2245" y="11046"/>
                    <a:pt x="-1108" y="2943"/>
                    <a:pt x="6995" y="2105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6" name="Forma libre 85">
              <a:extLst>
                <a:ext uri="{FF2B5EF4-FFF2-40B4-BE49-F238E27FC236}">
                  <a16:creationId xmlns:a16="http://schemas.microsoft.com/office/drawing/2014/main" id="{16493896-D31E-294E-8566-3F841249C3EF}"/>
                </a:ext>
              </a:extLst>
            </p:cNvPr>
            <p:cNvSpPr/>
            <p:nvPr/>
          </p:nvSpPr>
          <p:spPr>
            <a:xfrm>
              <a:off x="7306873" y="3859413"/>
              <a:ext cx="53088" cy="64265"/>
            </a:xfrm>
            <a:custGeom>
              <a:avLst/>
              <a:gdLst>
                <a:gd name="connsiteX0" fmla="*/ 8645 w 53088"/>
                <a:gd name="connsiteY0" fmla="*/ 42882 h 64264"/>
                <a:gd name="connsiteX1" fmla="*/ 43292 w 53088"/>
                <a:gd name="connsiteY1" fmla="*/ 60485 h 64264"/>
                <a:gd name="connsiteX2" fmla="*/ 44689 w 53088"/>
                <a:gd name="connsiteY2" fmla="*/ 21647 h 64264"/>
                <a:gd name="connsiteX3" fmla="*/ 10042 w 53088"/>
                <a:gd name="connsiteY3" fmla="*/ 4044 h 64264"/>
                <a:gd name="connsiteX4" fmla="*/ 8645 w 53088"/>
                <a:gd name="connsiteY4" fmla="*/ 42882 h 6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88" h="64264">
                  <a:moveTo>
                    <a:pt x="8645" y="42882"/>
                  </a:moveTo>
                  <a:cubicBezTo>
                    <a:pt x="17866" y="58529"/>
                    <a:pt x="33513" y="66352"/>
                    <a:pt x="43292" y="60485"/>
                  </a:cubicBezTo>
                  <a:cubicBezTo>
                    <a:pt x="53351" y="54617"/>
                    <a:pt x="53910" y="37294"/>
                    <a:pt x="44689" y="21647"/>
                  </a:cubicBezTo>
                  <a:cubicBezTo>
                    <a:pt x="35469" y="6000"/>
                    <a:pt x="19822" y="-1824"/>
                    <a:pt x="10042" y="4044"/>
                  </a:cubicBezTo>
                  <a:cubicBezTo>
                    <a:pt x="-16" y="9911"/>
                    <a:pt x="-575" y="27235"/>
                    <a:pt x="8645" y="42882"/>
                  </a:cubicBezTo>
                  <a:close/>
                </a:path>
              </a:pathLst>
            </a:custGeom>
            <a:solidFill>
              <a:srgbClr val="D964A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7" name="Forma libre 86">
              <a:extLst>
                <a:ext uri="{FF2B5EF4-FFF2-40B4-BE49-F238E27FC236}">
                  <a16:creationId xmlns:a16="http://schemas.microsoft.com/office/drawing/2014/main" id="{C7B252A9-23A3-5F41-AA95-5388804EA8A1}"/>
                </a:ext>
              </a:extLst>
            </p:cNvPr>
            <p:cNvSpPr/>
            <p:nvPr/>
          </p:nvSpPr>
          <p:spPr>
            <a:xfrm>
              <a:off x="7268959" y="3738957"/>
              <a:ext cx="145294" cy="170441"/>
            </a:xfrm>
            <a:custGeom>
              <a:avLst/>
              <a:gdLst>
                <a:gd name="connsiteX0" fmla="*/ 88750 w 145293"/>
                <a:gd name="connsiteY0" fmla="*/ 158029 h 170440"/>
                <a:gd name="connsiteX1" fmla="*/ 82323 w 145293"/>
                <a:gd name="connsiteY1" fmla="*/ 161661 h 170440"/>
                <a:gd name="connsiteX2" fmla="*/ 52426 w 145293"/>
                <a:gd name="connsiteY2" fmla="*/ 169205 h 170440"/>
                <a:gd name="connsiteX3" fmla="*/ 27558 w 145293"/>
                <a:gd name="connsiteY3" fmla="*/ 162500 h 170440"/>
                <a:gd name="connsiteX4" fmla="*/ 2132 w 145293"/>
                <a:gd name="connsiteY4" fmla="*/ 113882 h 170440"/>
                <a:gd name="connsiteX5" fmla="*/ 19176 w 145293"/>
                <a:gd name="connsiteY5" fmla="*/ 53529 h 170440"/>
                <a:gd name="connsiteX6" fmla="*/ 118926 w 145293"/>
                <a:gd name="connsiteY6" fmla="*/ 8823 h 170440"/>
                <a:gd name="connsiteX7" fmla="*/ 133176 w 145293"/>
                <a:gd name="connsiteY7" fmla="*/ 106897 h 170440"/>
                <a:gd name="connsiteX8" fmla="*/ 105514 w 145293"/>
                <a:gd name="connsiteY8" fmla="*/ 90970 h 170440"/>
                <a:gd name="connsiteX9" fmla="*/ 102720 w 145293"/>
                <a:gd name="connsiteY9" fmla="*/ 36485 h 170440"/>
                <a:gd name="connsiteX10" fmla="*/ 94058 w 145293"/>
                <a:gd name="connsiteY10" fmla="*/ 34250 h 170440"/>
                <a:gd name="connsiteX11" fmla="*/ 46838 w 145293"/>
                <a:gd name="connsiteY11" fmla="*/ 70014 h 170440"/>
                <a:gd name="connsiteX12" fmla="*/ 34264 w 145293"/>
                <a:gd name="connsiteY12" fmla="*/ 113044 h 170440"/>
                <a:gd name="connsiteX13" fmla="*/ 44044 w 145293"/>
                <a:gd name="connsiteY13" fmla="*/ 135397 h 170440"/>
                <a:gd name="connsiteX14" fmla="*/ 68353 w 145293"/>
                <a:gd name="connsiteY14" fmla="*/ 133441 h 170440"/>
                <a:gd name="connsiteX15" fmla="*/ 73382 w 145293"/>
                <a:gd name="connsiteY15" fmla="*/ 130367 h 170440"/>
                <a:gd name="connsiteX16" fmla="*/ 88750 w 145293"/>
                <a:gd name="connsiteY16" fmla="*/ 158029 h 17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293" h="170440">
                  <a:moveTo>
                    <a:pt x="88750" y="158029"/>
                  </a:moveTo>
                  <a:cubicBezTo>
                    <a:pt x="86514" y="159426"/>
                    <a:pt x="84558" y="160544"/>
                    <a:pt x="82323" y="161661"/>
                  </a:cubicBezTo>
                  <a:cubicBezTo>
                    <a:pt x="72264" y="166691"/>
                    <a:pt x="61926" y="169205"/>
                    <a:pt x="52426" y="169205"/>
                  </a:cubicBezTo>
                  <a:cubicBezTo>
                    <a:pt x="43485" y="169205"/>
                    <a:pt x="35103" y="166970"/>
                    <a:pt x="27558" y="162500"/>
                  </a:cubicBezTo>
                  <a:cubicBezTo>
                    <a:pt x="12191" y="153279"/>
                    <a:pt x="2970" y="135676"/>
                    <a:pt x="2132" y="113882"/>
                  </a:cubicBezTo>
                  <a:cubicBezTo>
                    <a:pt x="1573" y="94323"/>
                    <a:pt x="7441" y="73088"/>
                    <a:pt x="19176" y="53529"/>
                  </a:cubicBezTo>
                  <a:cubicBezTo>
                    <a:pt x="44882" y="10500"/>
                    <a:pt x="88470" y="-9338"/>
                    <a:pt x="118926" y="8823"/>
                  </a:cubicBezTo>
                  <a:cubicBezTo>
                    <a:pt x="146588" y="25309"/>
                    <a:pt x="151896" y="66941"/>
                    <a:pt x="133176" y="106897"/>
                  </a:cubicBezTo>
                  <a:lnTo>
                    <a:pt x="105514" y="90970"/>
                  </a:lnTo>
                  <a:cubicBezTo>
                    <a:pt x="116691" y="65823"/>
                    <a:pt x="113617" y="42912"/>
                    <a:pt x="102720" y="36485"/>
                  </a:cubicBezTo>
                  <a:cubicBezTo>
                    <a:pt x="100205" y="35088"/>
                    <a:pt x="97411" y="34250"/>
                    <a:pt x="94058" y="34250"/>
                  </a:cubicBezTo>
                  <a:cubicBezTo>
                    <a:pt x="80367" y="34250"/>
                    <a:pt x="60808" y="46544"/>
                    <a:pt x="46838" y="70014"/>
                  </a:cubicBezTo>
                  <a:cubicBezTo>
                    <a:pt x="38456" y="83985"/>
                    <a:pt x="33985" y="99911"/>
                    <a:pt x="34264" y="113044"/>
                  </a:cubicBezTo>
                  <a:cubicBezTo>
                    <a:pt x="34544" y="123661"/>
                    <a:pt x="38176" y="131764"/>
                    <a:pt x="44044" y="135397"/>
                  </a:cubicBezTo>
                  <a:cubicBezTo>
                    <a:pt x="49911" y="138750"/>
                    <a:pt x="58853" y="138191"/>
                    <a:pt x="68353" y="133441"/>
                  </a:cubicBezTo>
                  <a:cubicBezTo>
                    <a:pt x="70029" y="132603"/>
                    <a:pt x="71705" y="131485"/>
                    <a:pt x="73382" y="130367"/>
                  </a:cubicBezTo>
                  <a:cubicBezTo>
                    <a:pt x="85117" y="140706"/>
                    <a:pt x="89029" y="157191"/>
                    <a:pt x="88750" y="158029"/>
                  </a:cubicBezTo>
                  <a:close/>
                </a:path>
              </a:pathLst>
            </a:custGeom>
            <a:solidFill>
              <a:srgbClr val="3F4A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8" name="Forma libre 87">
              <a:extLst>
                <a:ext uri="{FF2B5EF4-FFF2-40B4-BE49-F238E27FC236}">
                  <a16:creationId xmlns:a16="http://schemas.microsoft.com/office/drawing/2014/main" id="{94589D32-CE92-7243-ABAA-F77DE34352EF}"/>
                </a:ext>
              </a:extLst>
            </p:cNvPr>
            <p:cNvSpPr/>
            <p:nvPr/>
          </p:nvSpPr>
          <p:spPr>
            <a:xfrm>
              <a:off x="7273331" y="3744763"/>
              <a:ext cx="89412" cy="134117"/>
            </a:xfrm>
            <a:custGeom>
              <a:avLst/>
              <a:gdLst>
                <a:gd name="connsiteX0" fmla="*/ 6702 w 89411"/>
                <a:gd name="connsiteY0" fmla="*/ 131547 h 134117"/>
                <a:gd name="connsiteX1" fmla="*/ 27937 w 89411"/>
                <a:gd name="connsiteY1" fmla="*/ 34591 h 134117"/>
                <a:gd name="connsiteX2" fmla="*/ 79628 w 89411"/>
                <a:gd name="connsiteY2" fmla="*/ 2179 h 134117"/>
                <a:gd name="connsiteX3" fmla="*/ 84099 w 89411"/>
                <a:gd name="connsiteY3" fmla="*/ 10003 h 134117"/>
                <a:gd name="connsiteX4" fmla="*/ 30173 w 89411"/>
                <a:gd name="connsiteY4" fmla="*/ 44929 h 134117"/>
                <a:gd name="connsiteX5" fmla="*/ 8937 w 89411"/>
                <a:gd name="connsiteY5" fmla="*/ 110311 h 134117"/>
                <a:gd name="connsiteX6" fmla="*/ 6702 w 89411"/>
                <a:gd name="connsiteY6" fmla="*/ 131547 h 13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11" h="134117">
                  <a:moveTo>
                    <a:pt x="6702" y="131547"/>
                  </a:moveTo>
                  <a:cubicBezTo>
                    <a:pt x="555" y="126238"/>
                    <a:pt x="-4754" y="70076"/>
                    <a:pt x="27937" y="34591"/>
                  </a:cubicBezTo>
                  <a:cubicBezTo>
                    <a:pt x="60908" y="-1174"/>
                    <a:pt x="70408" y="2179"/>
                    <a:pt x="79628" y="2179"/>
                  </a:cubicBezTo>
                  <a:cubicBezTo>
                    <a:pt x="88849" y="2179"/>
                    <a:pt x="89408" y="6650"/>
                    <a:pt x="84099" y="10003"/>
                  </a:cubicBezTo>
                  <a:cubicBezTo>
                    <a:pt x="78790" y="13356"/>
                    <a:pt x="49172" y="18664"/>
                    <a:pt x="30173" y="44929"/>
                  </a:cubicBezTo>
                  <a:cubicBezTo>
                    <a:pt x="11173" y="71194"/>
                    <a:pt x="8378" y="96341"/>
                    <a:pt x="8937" y="110311"/>
                  </a:cubicBezTo>
                  <a:cubicBezTo>
                    <a:pt x="9776" y="124282"/>
                    <a:pt x="10055" y="134620"/>
                    <a:pt x="6702" y="131547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9" name="Forma libre 88">
              <a:extLst>
                <a:ext uri="{FF2B5EF4-FFF2-40B4-BE49-F238E27FC236}">
                  <a16:creationId xmlns:a16="http://schemas.microsoft.com/office/drawing/2014/main" id="{A377CC93-08B2-0049-AF01-579A95E2C426}"/>
                </a:ext>
              </a:extLst>
            </p:cNvPr>
            <p:cNvSpPr/>
            <p:nvPr/>
          </p:nvSpPr>
          <p:spPr>
            <a:xfrm>
              <a:off x="7365523" y="3742044"/>
              <a:ext cx="22353" cy="13971"/>
            </a:xfrm>
            <a:custGeom>
              <a:avLst/>
              <a:gdLst>
                <a:gd name="connsiteX0" fmla="*/ 6995 w 22352"/>
                <a:gd name="connsiteY0" fmla="*/ 2105 h 13970"/>
                <a:gd name="connsiteX1" fmla="*/ 22362 w 22352"/>
                <a:gd name="connsiteY1" fmla="*/ 11046 h 13970"/>
                <a:gd name="connsiteX2" fmla="*/ 6995 w 22352"/>
                <a:gd name="connsiteY2" fmla="*/ 10208 h 13970"/>
                <a:gd name="connsiteX3" fmla="*/ 6995 w 22352"/>
                <a:gd name="connsiteY3" fmla="*/ 2105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" h="13970">
                  <a:moveTo>
                    <a:pt x="6995" y="2105"/>
                  </a:moveTo>
                  <a:cubicBezTo>
                    <a:pt x="11465" y="1825"/>
                    <a:pt x="20127" y="7972"/>
                    <a:pt x="22362" y="11046"/>
                  </a:cubicBezTo>
                  <a:cubicBezTo>
                    <a:pt x="24598" y="14119"/>
                    <a:pt x="11745" y="9369"/>
                    <a:pt x="6995" y="10208"/>
                  </a:cubicBezTo>
                  <a:cubicBezTo>
                    <a:pt x="2245" y="11325"/>
                    <a:pt x="-1108" y="2943"/>
                    <a:pt x="6995" y="2105"/>
                  </a:cubicBezTo>
                  <a:close/>
                </a:path>
              </a:pathLst>
            </a:custGeom>
            <a:solidFill>
              <a:srgbClr val="A4A9D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0" name="Forma libre 89">
              <a:extLst>
                <a:ext uri="{FF2B5EF4-FFF2-40B4-BE49-F238E27FC236}">
                  <a16:creationId xmlns:a16="http://schemas.microsoft.com/office/drawing/2014/main" id="{2AA2A812-9941-2646-91EE-B1118E6F2283}"/>
                </a:ext>
              </a:extLst>
            </p:cNvPr>
            <p:cNvSpPr/>
            <p:nvPr/>
          </p:nvSpPr>
          <p:spPr>
            <a:xfrm>
              <a:off x="7257261" y="3803244"/>
              <a:ext cx="578381" cy="1061762"/>
            </a:xfrm>
            <a:custGeom>
              <a:avLst/>
              <a:gdLst>
                <a:gd name="connsiteX0" fmla="*/ 2096 w 578381"/>
                <a:gd name="connsiteY0" fmla="*/ 2096 h 1061762"/>
                <a:gd name="connsiteX1" fmla="*/ 2096 w 578381"/>
                <a:gd name="connsiteY1" fmla="*/ 101287 h 1061762"/>
                <a:gd name="connsiteX2" fmla="*/ 2096 w 578381"/>
                <a:gd name="connsiteY2" fmla="*/ 102404 h 1061762"/>
                <a:gd name="connsiteX3" fmla="*/ 2096 w 578381"/>
                <a:gd name="connsiteY3" fmla="*/ 729682 h 1061762"/>
                <a:gd name="connsiteX4" fmla="*/ 577683 w 578381"/>
                <a:gd name="connsiteY4" fmla="*/ 1061902 h 1061762"/>
                <a:gd name="connsiteX5" fmla="*/ 2096 w 578381"/>
                <a:gd name="connsiteY5" fmla="*/ 2096 h 106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8381" h="1061762">
                  <a:moveTo>
                    <a:pt x="2096" y="2096"/>
                  </a:moveTo>
                  <a:lnTo>
                    <a:pt x="2096" y="101287"/>
                  </a:lnTo>
                  <a:lnTo>
                    <a:pt x="2096" y="102404"/>
                  </a:lnTo>
                  <a:lnTo>
                    <a:pt x="2096" y="729682"/>
                  </a:lnTo>
                  <a:lnTo>
                    <a:pt x="577683" y="1061902"/>
                  </a:lnTo>
                  <a:cubicBezTo>
                    <a:pt x="257198" y="722138"/>
                    <a:pt x="2096" y="2096"/>
                    <a:pt x="2096" y="2096"/>
                  </a:cubicBezTo>
                  <a:close/>
                </a:path>
              </a:pathLst>
            </a:custGeom>
            <a:solidFill>
              <a:srgbClr val="ED7BAE">
                <a:alpha val="2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1" name="Forma libre 90">
              <a:extLst>
                <a:ext uri="{FF2B5EF4-FFF2-40B4-BE49-F238E27FC236}">
                  <a16:creationId xmlns:a16="http://schemas.microsoft.com/office/drawing/2014/main" id="{FF256638-EBE4-1E42-817A-77DAB948A898}"/>
                </a:ext>
              </a:extLst>
            </p:cNvPr>
            <p:cNvSpPr/>
            <p:nvPr/>
          </p:nvSpPr>
          <p:spPr>
            <a:xfrm>
              <a:off x="7115584" y="4294425"/>
              <a:ext cx="64265" cy="41912"/>
            </a:xfrm>
            <a:custGeom>
              <a:avLst/>
              <a:gdLst>
                <a:gd name="connsiteX0" fmla="*/ 23905 w 64264"/>
                <a:gd name="connsiteY0" fmla="*/ 26707 h 41911"/>
                <a:gd name="connsiteX1" fmla="*/ 6302 w 64264"/>
                <a:gd name="connsiteY1" fmla="*/ 24751 h 41911"/>
                <a:gd name="connsiteX2" fmla="*/ 3229 w 64264"/>
                <a:gd name="connsiteY2" fmla="*/ 16928 h 41911"/>
                <a:gd name="connsiteX3" fmla="*/ 3508 w 64264"/>
                <a:gd name="connsiteY3" fmla="*/ 16649 h 41911"/>
                <a:gd name="connsiteX4" fmla="*/ 30052 w 64264"/>
                <a:gd name="connsiteY4" fmla="*/ 2119 h 41911"/>
                <a:gd name="connsiteX5" fmla="*/ 30052 w 64264"/>
                <a:gd name="connsiteY5" fmla="*/ 2119 h 41911"/>
                <a:gd name="connsiteX6" fmla="*/ 57434 w 64264"/>
                <a:gd name="connsiteY6" fmla="*/ 7428 h 41911"/>
                <a:gd name="connsiteX7" fmla="*/ 56596 w 64264"/>
                <a:gd name="connsiteY7" fmla="*/ 34810 h 41911"/>
                <a:gd name="connsiteX8" fmla="*/ 33964 w 64264"/>
                <a:gd name="connsiteY8" fmla="*/ 27825 h 41911"/>
                <a:gd name="connsiteX9" fmla="*/ 34243 w 64264"/>
                <a:gd name="connsiteY9" fmla="*/ 39840 h 41911"/>
                <a:gd name="connsiteX10" fmla="*/ 28376 w 64264"/>
                <a:gd name="connsiteY10" fmla="*/ 36766 h 41911"/>
                <a:gd name="connsiteX11" fmla="*/ 23905 w 64264"/>
                <a:gd name="connsiteY11" fmla="*/ 26707 h 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264" h="41911">
                  <a:moveTo>
                    <a:pt x="23905" y="26707"/>
                  </a:moveTo>
                  <a:lnTo>
                    <a:pt x="6302" y="24751"/>
                  </a:lnTo>
                  <a:cubicBezTo>
                    <a:pt x="2670" y="24472"/>
                    <a:pt x="714" y="20001"/>
                    <a:pt x="3229" y="16928"/>
                  </a:cubicBezTo>
                  <a:lnTo>
                    <a:pt x="3508" y="16649"/>
                  </a:lnTo>
                  <a:cubicBezTo>
                    <a:pt x="10214" y="8546"/>
                    <a:pt x="19714" y="3237"/>
                    <a:pt x="30052" y="2119"/>
                  </a:cubicBezTo>
                  <a:lnTo>
                    <a:pt x="30052" y="2119"/>
                  </a:lnTo>
                  <a:cubicBezTo>
                    <a:pt x="34243" y="1840"/>
                    <a:pt x="52126" y="4075"/>
                    <a:pt x="57434" y="7428"/>
                  </a:cubicBezTo>
                  <a:cubicBezTo>
                    <a:pt x="61905" y="10222"/>
                    <a:pt x="70567" y="34251"/>
                    <a:pt x="56596" y="34810"/>
                  </a:cubicBezTo>
                  <a:cubicBezTo>
                    <a:pt x="49052" y="36766"/>
                    <a:pt x="37037" y="22796"/>
                    <a:pt x="33964" y="27825"/>
                  </a:cubicBezTo>
                  <a:cubicBezTo>
                    <a:pt x="32846" y="29222"/>
                    <a:pt x="36199" y="34251"/>
                    <a:pt x="34243" y="39840"/>
                  </a:cubicBezTo>
                  <a:cubicBezTo>
                    <a:pt x="32846" y="44590"/>
                    <a:pt x="28096" y="39840"/>
                    <a:pt x="28376" y="36766"/>
                  </a:cubicBezTo>
                  <a:cubicBezTo>
                    <a:pt x="28376" y="32575"/>
                    <a:pt x="23905" y="26707"/>
                    <a:pt x="23905" y="26707"/>
                  </a:cubicBezTo>
                  <a:close/>
                </a:path>
              </a:pathLst>
            </a:custGeom>
            <a:solidFill>
              <a:srgbClr val="FBCFA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2" name="Forma libre 91">
              <a:extLst>
                <a:ext uri="{FF2B5EF4-FFF2-40B4-BE49-F238E27FC236}">
                  <a16:creationId xmlns:a16="http://schemas.microsoft.com/office/drawing/2014/main" id="{8CA0F647-C137-1643-9483-1F3B54484BD9}"/>
                </a:ext>
              </a:extLst>
            </p:cNvPr>
            <p:cNvSpPr/>
            <p:nvPr/>
          </p:nvSpPr>
          <p:spPr>
            <a:xfrm>
              <a:off x="7691790" y="4410695"/>
              <a:ext cx="257058" cy="377205"/>
            </a:xfrm>
            <a:custGeom>
              <a:avLst/>
              <a:gdLst>
                <a:gd name="connsiteX0" fmla="*/ 257153 w 257058"/>
                <a:gd name="connsiteY0" fmla="*/ 114966 h 377205"/>
                <a:gd name="connsiteX1" fmla="*/ 46477 w 257058"/>
                <a:gd name="connsiteY1" fmla="*/ 14378 h 377205"/>
                <a:gd name="connsiteX2" fmla="*/ 47036 w 257058"/>
                <a:gd name="connsiteY2" fmla="*/ 251878 h 377205"/>
                <a:gd name="connsiteX3" fmla="*/ 254079 w 257058"/>
                <a:gd name="connsiteY3" fmla="*/ 363922 h 377205"/>
                <a:gd name="connsiteX4" fmla="*/ 257153 w 257058"/>
                <a:gd name="connsiteY4" fmla="*/ 361966 h 377205"/>
                <a:gd name="connsiteX5" fmla="*/ 257153 w 257058"/>
                <a:gd name="connsiteY5" fmla="*/ 114966 h 37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058" h="377205">
                  <a:moveTo>
                    <a:pt x="257153" y="114966"/>
                  </a:moveTo>
                  <a:cubicBezTo>
                    <a:pt x="199315" y="23599"/>
                    <a:pt x="106550" y="-21386"/>
                    <a:pt x="46477" y="14378"/>
                  </a:cubicBezTo>
                  <a:cubicBezTo>
                    <a:pt x="-15273" y="50981"/>
                    <a:pt x="-10244" y="155481"/>
                    <a:pt x="47036" y="251878"/>
                  </a:cubicBezTo>
                  <a:cubicBezTo>
                    <a:pt x="104315" y="348554"/>
                    <a:pt x="192329" y="400525"/>
                    <a:pt x="254079" y="363922"/>
                  </a:cubicBezTo>
                  <a:cubicBezTo>
                    <a:pt x="255197" y="363363"/>
                    <a:pt x="256035" y="362525"/>
                    <a:pt x="257153" y="361966"/>
                  </a:cubicBezTo>
                  <a:lnTo>
                    <a:pt x="257153" y="114966"/>
                  </a:lnTo>
                  <a:close/>
                </a:path>
              </a:pathLst>
            </a:custGeom>
            <a:solidFill>
              <a:srgbClr val="ED7BAE">
                <a:alpha val="2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3" name="Forma libre 92">
              <a:extLst>
                <a:ext uri="{FF2B5EF4-FFF2-40B4-BE49-F238E27FC236}">
                  <a16:creationId xmlns:a16="http://schemas.microsoft.com/office/drawing/2014/main" id="{35969C25-454E-3E41-B4BA-A82E4D8D78CD}"/>
                </a:ext>
              </a:extLst>
            </p:cNvPr>
            <p:cNvSpPr/>
            <p:nvPr/>
          </p:nvSpPr>
          <p:spPr>
            <a:xfrm>
              <a:off x="7946847" y="4523566"/>
              <a:ext cx="39118" cy="248676"/>
            </a:xfrm>
            <a:custGeom>
              <a:avLst/>
              <a:gdLst>
                <a:gd name="connsiteX0" fmla="*/ 38140 w 39117"/>
                <a:gd name="connsiteY0" fmla="*/ 17184 h 248675"/>
                <a:gd name="connsiteX1" fmla="*/ 6846 w 39117"/>
                <a:gd name="connsiteY1" fmla="*/ 9919 h 248675"/>
                <a:gd name="connsiteX2" fmla="*/ 2096 w 39117"/>
                <a:gd name="connsiteY2" fmla="*/ 2096 h 248675"/>
                <a:gd name="connsiteX3" fmla="*/ 2096 w 39117"/>
                <a:gd name="connsiteY3" fmla="*/ 249095 h 248675"/>
                <a:gd name="connsiteX4" fmla="*/ 38419 w 39117"/>
                <a:gd name="connsiteY4" fmla="*/ 175610 h 248675"/>
                <a:gd name="connsiteX5" fmla="*/ 38419 w 39117"/>
                <a:gd name="connsiteY5" fmla="*/ 17184 h 24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17" h="248675">
                  <a:moveTo>
                    <a:pt x="38140" y="17184"/>
                  </a:moveTo>
                  <a:cubicBezTo>
                    <a:pt x="30037" y="11596"/>
                    <a:pt x="19419" y="9081"/>
                    <a:pt x="6846" y="9919"/>
                  </a:cubicBezTo>
                  <a:cubicBezTo>
                    <a:pt x="3772" y="10198"/>
                    <a:pt x="3493" y="4610"/>
                    <a:pt x="2096" y="2096"/>
                  </a:cubicBezTo>
                  <a:lnTo>
                    <a:pt x="2096" y="249095"/>
                  </a:lnTo>
                  <a:cubicBezTo>
                    <a:pt x="16904" y="223948"/>
                    <a:pt x="29198" y="199080"/>
                    <a:pt x="38419" y="175610"/>
                  </a:cubicBezTo>
                  <a:lnTo>
                    <a:pt x="38419" y="17184"/>
                  </a:lnTo>
                  <a:close/>
                </a:path>
              </a:pathLst>
            </a:custGeom>
            <a:solidFill>
              <a:srgbClr val="ED7BAE">
                <a:alpha val="2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4" name="Forma libre 93">
              <a:extLst>
                <a:ext uri="{FF2B5EF4-FFF2-40B4-BE49-F238E27FC236}">
                  <a16:creationId xmlns:a16="http://schemas.microsoft.com/office/drawing/2014/main" id="{B19B90B0-3CDC-F942-B676-60F917B4BED7}"/>
                </a:ext>
              </a:extLst>
            </p:cNvPr>
            <p:cNvSpPr/>
            <p:nvPr/>
          </p:nvSpPr>
          <p:spPr>
            <a:xfrm>
              <a:off x="7670510" y="4364471"/>
              <a:ext cx="268235" cy="360440"/>
            </a:xfrm>
            <a:custGeom>
              <a:avLst/>
              <a:gdLst>
                <a:gd name="connsiteX0" fmla="*/ 227022 w 268234"/>
                <a:gd name="connsiteY0" fmla="*/ 118720 h 360440"/>
                <a:gd name="connsiteX1" fmla="*/ 18860 w 268234"/>
                <a:gd name="connsiteY1" fmla="*/ 13941 h 360440"/>
                <a:gd name="connsiteX2" fmla="*/ 2096 w 268234"/>
                <a:gd name="connsiteY2" fmla="*/ 23720 h 360440"/>
                <a:gd name="connsiteX3" fmla="*/ 204669 w 268234"/>
                <a:gd name="connsiteY3" fmla="*/ 360410 h 360440"/>
                <a:gd name="connsiteX4" fmla="*/ 219477 w 268234"/>
                <a:gd name="connsiteY4" fmla="*/ 352028 h 360440"/>
                <a:gd name="connsiteX5" fmla="*/ 227022 w 268234"/>
                <a:gd name="connsiteY5" fmla="*/ 118720 h 3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234" h="360440">
                  <a:moveTo>
                    <a:pt x="227022" y="118720"/>
                  </a:moveTo>
                  <a:cubicBezTo>
                    <a:pt x="171698" y="25396"/>
                    <a:pt x="78375" y="-21545"/>
                    <a:pt x="18860" y="13941"/>
                  </a:cubicBezTo>
                  <a:lnTo>
                    <a:pt x="2096" y="23720"/>
                  </a:lnTo>
                  <a:lnTo>
                    <a:pt x="204669" y="360410"/>
                  </a:lnTo>
                  <a:lnTo>
                    <a:pt x="219477" y="352028"/>
                  </a:lnTo>
                  <a:cubicBezTo>
                    <a:pt x="278992" y="316543"/>
                    <a:pt x="282345" y="212043"/>
                    <a:pt x="227022" y="118720"/>
                  </a:cubicBezTo>
                  <a:close/>
                </a:path>
              </a:pathLst>
            </a:custGeom>
            <a:solidFill>
              <a:srgbClr val="C3A0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5" name="Forma libre 94">
              <a:extLst>
                <a:ext uri="{FF2B5EF4-FFF2-40B4-BE49-F238E27FC236}">
                  <a16:creationId xmlns:a16="http://schemas.microsoft.com/office/drawing/2014/main" id="{9AEE0B67-426F-0146-B609-30FD96426E2C}"/>
                </a:ext>
              </a:extLst>
            </p:cNvPr>
            <p:cNvSpPr/>
            <p:nvPr/>
          </p:nvSpPr>
          <p:spPr>
            <a:xfrm>
              <a:off x="7625283" y="4372853"/>
              <a:ext cx="296176" cy="363234"/>
            </a:xfrm>
            <a:custGeom>
              <a:avLst/>
              <a:gdLst>
                <a:gd name="connsiteX0" fmla="*/ 41455 w 296175"/>
                <a:gd name="connsiteY0" fmla="*/ 246970 h 363234"/>
                <a:gd name="connsiteX1" fmla="*/ 249616 w 296175"/>
                <a:gd name="connsiteY1" fmla="*/ 351749 h 363234"/>
                <a:gd name="connsiteX2" fmla="*/ 257439 w 296175"/>
                <a:gd name="connsiteY2" fmla="*/ 118720 h 363234"/>
                <a:gd name="connsiteX3" fmla="*/ 49278 w 296175"/>
                <a:gd name="connsiteY3" fmla="*/ 13941 h 363234"/>
                <a:gd name="connsiteX4" fmla="*/ 41455 w 296175"/>
                <a:gd name="connsiteY4" fmla="*/ 246970 h 36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175" h="363234">
                  <a:moveTo>
                    <a:pt x="41455" y="246970"/>
                  </a:moveTo>
                  <a:cubicBezTo>
                    <a:pt x="96778" y="340293"/>
                    <a:pt x="190101" y="387234"/>
                    <a:pt x="249616" y="351749"/>
                  </a:cubicBezTo>
                  <a:cubicBezTo>
                    <a:pt x="309130" y="316263"/>
                    <a:pt x="312763" y="212043"/>
                    <a:pt x="257439" y="118720"/>
                  </a:cubicBezTo>
                  <a:cubicBezTo>
                    <a:pt x="202116" y="25396"/>
                    <a:pt x="108793" y="-21545"/>
                    <a:pt x="49278" y="13941"/>
                  </a:cubicBezTo>
                  <a:cubicBezTo>
                    <a:pt x="-10516" y="49426"/>
                    <a:pt x="-13869" y="153646"/>
                    <a:pt x="41455" y="246970"/>
                  </a:cubicBezTo>
                  <a:close/>
                </a:path>
              </a:pathLst>
            </a:custGeom>
            <a:solidFill>
              <a:srgbClr val="8E60A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6" name="Forma libre 95">
              <a:extLst>
                <a:ext uri="{FF2B5EF4-FFF2-40B4-BE49-F238E27FC236}">
                  <a16:creationId xmlns:a16="http://schemas.microsoft.com/office/drawing/2014/main" id="{D0913426-73C3-1449-9632-4E15C73E1FA4}"/>
                </a:ext>
              </a:extLst>
            </p:cNvPr>
            <p:cNvSpPr/>
            <p:nvPr/>
          </p:nvSpPr>
          <p:spPr>
            <a:xfrm>
              <a:off x="7646913" y="4395068"/>
              <a:ext cx="257058" cy="318529"/>
            </a:xfrm>
            <a:custGeom>
              <a:avLst/>
              <a:gdLst>
                <a:gd name="connsiteX0" fmla="*/ 40221 w 257058"/>
                <a:gd name="connsiteY0" fmla="*/ 213858 h 318528"/>
                <a:gd name="connsiteX1" fmla="*/ 215971 w 257058"/>
                <a:gd name="connsiteY1" fmla="*/ 309137 h 318528"/>
                <a:gd name="connsiteX2" fmla="*/ 222677 w 257058"/>
                <a:gd name="connsiteY2" fmla="*/ 104608 h 318528"/>
                <a:gd name="connsiteX3" fmla="*/ 39662 w 257058"/>
                <a:gd name="connsiteY3" fmla="*/ 12403 h 318528"/>
                <a:gd name="connsiteX4" fmla="*/ 40221 w 257058"/>
                <a:gd name="connsiteY4" fmla="*/ 213858 h 31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58" h="318528">
                  <a:moveTo>
                    <a:pt x="40221" y="213858"/>
                  </a:moveTo>
                  <a:cubicBezTo>
                    <a:pt x="88839" y="295725"/>
                    <a:pt x="163442" y="340152"/>
                    <a:pt x="215971" y="309137"/>
                  </a:cubicBezTo>
                  <a:cubicBezTo>
                    <a:pt x="268221" y="278123"/>
                    <a:pt x="271294" y="186476"/>
                    <a:pt x="222677" y="104608"/>
                  </a:cubicBezTo>
                  <a:cubicBezTo>
                    <a:pt x="174059" y="22741"/>
                    <a:pt x="92192" y="-18612"/>
                    <a:pt x="39662" y="12403"/>
                  </a:cubicBezTo>
                  <a:cubicBezTo>
                    <a:pt x="-12587" y="43417"/>
                    <a:pt x="-8396" y="131990"/>
                    <a:pt x="40221" y="213858"/>
                  </a:cubicBezTo>
                  <a:close/>
                </a:path>
              </a:pathLst>
            </a:custGeom>
            <a:solidFill>
              <a:srgbClr val="E6589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7" name="Forma libre 96">
              <a:extLst>
                <a:ext uri="{FF2B5EF4-FFF2-40B4-BE49-F238E27FC236}">
                  <a16:creationId xmlns:a16="http://schemas.microsoft.com/office/drawing/2014/main" id="{B30B39C7-5830-414F-8AA2-9C39D3C51E10}"/>
                </a:ext>
              </a:extLst>
            </p:cNvPr>
            <p:cNvSpPr/>
            <p:nvPr/>
          </p:nvSpPr>
          <p:spPr>
            <a:xfrm>
              <a:off x="7643243" y="4402301"/>
              <a:ext cx="226323" cy="312940"/>
            </a:xfrm>
            <a:custGeom>
              <a:avLst/>
              <a:gdLst>
                <a:gd name="connsiteX0" fmla="*/ 43612 w 226323"/>
                <a:gd name="connsiteY0" fmla="*/ 5169 h 312940"/>
                <a:gd name="connsiteX1" fmla="*/ 49759 w 226323"/>
                <a:gd name="connsiteY1" fmla="*/ 2096 h 312940"/>
                <a:gd name="connsiteX2" fmla="*/ 48641 w 226323"/>
                <a:gd name="connsiteY2" fmla="*/ 202713 h 312940"/>
                <a:gd name="connsiteX3" fmla="*/ 225229 w 226323"/>
                <a:gd name="connsiteY3" fmla="*/ 297992 h 312940"/>
                <a:gd name="connsiteX4" fmla="*/ 219641 w 226323"/>
                <a:gd name="connsiteY4" fmla="*/ 301904 h 312940"/>
                <a:gd name="connsiteX5" fmla="*/ 36627 w 226323"/>
                <a:gd name="connsiteY5" fmla="*/ 209698 h 312940"/>
                <a:gd name="connsiteX6" fmla="*/ 43612 w 226323"/>
                <a:gd name="connsiteY6" fmla="*/ 5169 h 31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323" h="312940">
                  <a:moveTo>
                    <a:pt x="43612" y="5169"/>
                  </a:moveTo>
                  <a:cubicBezTo>
                    <a:pt x="45568" y="4051"/>
                    <a:pt x="47803" y="3213"/>
                    <a:pt x="49759" y="2096"/>
                  </a:cubicBezTo>
                  <a:cubicBezTo>
                    <a:pt x="3097" y="36463"/>
                    <a:pt x="1980" y="123919"/>
                    <a:pt x="48641" y="202713"/>
                  </a:cubicBezTo>
                  <a:cubicBezTo>
                    <a:pt x="95303" y="281507"/>
                    <a:pt x="172700" y="322580"/>
                    <a:pt x="225229" y="297992"/>
                  </a:cubicBezTo>
                  <a:cubicBezTo>
                    <a:pt x="223273" y="299389"/>
                    <a:pt x="221597" y="300786"/>
                    <a:pt x="219641" y="301904"/>
                  </a:cubicBezTo>
                  <a:cubicBezTo>
                    <a:pt x="167391" y="332918"/>
                    <a:pt x="85524" y="291845"/>
                    <a:pt x="36627" y="209698"/>
                  </a:cubicBezTo>
                  <a:cubicBezTo>
                    <a:pt x="-11991" y="127831"/>
                    <a:pt x="-8917" y="36184"/>
                    <a:pt x="43612" y="5169"/>
                  </a:cubicBezTo>
                  <a:close/>
                </a:path>
              </a:pathLst>
            </a:custGeom>
            <a:solidFill>
              <a:srgbClr val="693B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8" name="Forma libre 97">
              <a:extLst>
                <a:ext uri="{FF2B5EF4-FFF2-40B4-BE49-F238E27FC236}">
                  <a16:creationId xmlns:a16="http://schemas.microsoft.com/office/drawing/2014/main" id="{B5A05D98-A193-0749-8E38-06E2138CCB4C}"/>
                </a:ext>
              </a:extLst>
            </p:cNvPr>
            <p:cNvSpPr/>
            <p:nvPr/>
          </p:nvSpPr>
          <p:spPr>
            <a:xfrm>
              <a:off x="7691640" y="4420358"/>
              <a:ext cx="81029" cy="139706"/>
            </a:xfrm>
            <a:custGeom>
              <a:avLst/>
              <a:gdLst>
                <a:gd name="connsiteX0" fmla="*/ 74288 w 81029"/>
                <a:gd name="connsiteY0" fmla="*/ 137715 h 139705"/>
                <a:gd name="connsiteX1" fmla="*/ 76803 w 81029"/>
                <a:gd name="connsiteY1" fmla="*/ 137156 h 139705"/>
                <a:gd name="connsiteX2" fmla="*/ 79039 w 81029"/>
                <a:gd name="connsiteY2" fmla="*/ 129612 h 139705"/>
                <a:gd name="connsiteX3" fmla="*/ 12539 w 81029"/>
                <a:gd name="connsiteY3" fmla="*/ 4995 h 139705"/>
                <a:gd name="connsiteX4" fmla="*/ 4995 w 81029"/>
                <a:gd name="connsiteY4" fmla="*/ 2759 h 139705"/>
                <a:gd name="connsiteX5" fmla="*/ 2759 w 81029"/>
                <a:gd name="connsiteY5" fmla="*/ 10303 h 139705"/>
                <a:gd name="connsiteX6" fmla="*/ 69259 w 81029"/>
                <a:gd name="connsiteY6" fmla="*/ 134921 h 139705"/>
                <a:gd name="connsiteX7" fmla="*/ 74288 w 81029"/>
                <a:gd name="connsiteY7" fmla="*/ 137715 h 13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29" h="139705">
                  <a:moveTo>
                    <a:pt x="74288" y="137715"/>
                  </a:moveTo>
                  <a:cubicBezTo>
                    <a:pt x="75127" y="137715"/>
                    <a:pt x="75965" y="137435"/>
                    <a:pt x="76803" y="137156"/>
                  </a:cubicBezTo>
                  <a:cubicBezTo>
                    <a:pt x="79597" y="135759"/>
                    <a:pt x="80436" y="132406"/>
                    <a:pt x="79039" y="129612"/>
                  </a:cubicBezTo>
                  <a:lnTo>
                    <a:pt x="12539" y="4995"/>
                  </a:lnTo>
                  <a:cubicBezTo>
                    <a:pt x="11142" y="2200"/>
                    <a:pt x="7789" y="1362"/>
                    <a:pt x="4995" y="2759"/>
                  </a:cubicBezTo>
                  <a:cubicBezTo>
                    <a:pt x="2200" y="4156"/>
                    <a:pt x="1362" y="7509"/>
                    <a:pt x="2759" y="10303"/>
                  </a:cubicBezTo>
                  <a:lnTo>
                    <a:pt x="69259" y="134921"/>
                  </a:lnTo>
                  <a:cubicBezTo>
                    <a:pt x="70377" y="136597"/>
                    <a:pt x="72333" y="137715"/>
                    <a:pt x="74288" y="137715"/>
                  </a:cubicBezTo>
                  <a:close/>
                </a:path>
              </a:pathLst>
            </a:custGeom>
            <a:solidFill>
              <a:srgbClr val="C3A0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9" name="Forma libre 98">
              <a:extLst>
                <a:ext uri="{FF2B5EF4-FFF2-40B4-BE49-F238E27FC236}">
                  <a16:creationId xmlns:a16="http://schemas.microsoft.com/office/drawing/2014/main" id="{E2F5D5ED-C8AC-9148-99C3-5A4F95FD3008}"/>
                </a:ext>
              </a:extLst>
            </p:cNvPr>
            <p:cNvSpPr/>
            <p:nvPr/>
          </p:nvSpPr>
          <p:spPr>
            <a:xfrm>
              <a:off x="7758328" y="4544865"/>
              <a:ext cx="44706" cy="128529"/>
            </a:xfrm>
            <a:custGeom>
              <a:avLst/>
              <a:gdLst>
                <a:gd name="connsiteX0" fmla="*/ 38894 w 44705"/>
                <a:gd name="connsiteY0" fmla="*/ 129163 h 128529"/>
                <a:gd name="connsiteX1" fmla="*/ 40291 w 44705"/>
                <a:gd name="connsiteY1" fmla="*/ 128884 h 128529"/>
                <a:gd name="connsiteX2" fmla="*/ 44203 w 44705"/>
                <a:gd name="connsiteY2" fmla="*/ 122178 h 128529"/>
                <a:gd name="connsiteX3" fmla="*/ 12909 w 44705"/>
                <a:gd name="connsiteY3" fmla="*/ 6222 h 128529"/>
                <a:gd name="connsiteX4" fmla="*/ 6203 w 44705"/>
                <a:gd name="connsiteY4" fmla="*/ 2311 h 128529"/>
                <a:gd name="connsiteX5" fmla="*/ 2291 w 44705"/>
                <a:gd name="connsiteY5" fmla="*/ 9016 h 128529"/>
                <a:gd name="connsiteX6" fmla="*/ 33306 w 44705"/>
                <a:gd name="connsiteY6" fmla="*/ 124972 h 128529"/>
                <a:gd name="connsiteX7" fmla="*/ 38894 w 44705"/>
                <a:gd name="connsiteY7" fmla="*/ 129163 h 12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705" h="128529">
                  <a:moveTo>
                    <a:pt x="38894" y="129163"/>
                  </a:moveTo>
                  <a:cubicBezTo>
                    <a:pt x="39453" y="129163"/>
                    <a:pt x="39732" y="129163"/>
                    <a:pt x="40291" y="128884"/>
                  </a:cubicBezTo>
                  <a:cubicBezTo>
                    <a:pt x="43085" y="128046"/>
                    <a:pt x="45041" y="124972"/>
                    <a:pt x="44203" y="122178"/>
                  </a:cubicBezTo>
                  <a:lnTo>
                    <a:pt x="12909" y="6222"/>
                  </a:lnTo>
                  <a:cubicBezTo>
                    <a:pt x="12071" y="3149"/>
                    <a:pt x="8997" y="1472"/>
                    <a:pt x="6203" y="2311"/>
                  </a:cubicBezTo>
                  <a:cubicBezTo>
                    <a:pt x="3409" y="3149"/>
                    <a:pt x="1453" y="6222"/>
                    <a:pt x="2291" y="9016"/>
                  </a:cubicBezTo>
                  <a:lnTo>
                    <a:pt x="33306" y="124972"/>
                  </a:lnTo>
                  <a:cubicBezTo>
                    <a:pt x="34144" y="127487"/>
                    <a:pt x="36380" y="129163"/>
                    <a:pt x="38894" y="129163"/>
                  </a:cubicBezTo>
                  <a:close/>
                </a:path>
              </a:pathLst>
            </a:custGeom>
            <a:solidFill>
              <a:srgbClr val="C3A0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0" name="Forma libre 99">
              <a:extLst>
                <a:ext uri="{FF2B5EF4-FFF2-40B4-BE49-F238E27FC236}">
                  <a16:creationId xmlns:a16="http://schemas.microsoft.com/office/drawing/2014/main" id="{A04A1DE0-F98F-6944-879E-46CAFD7E0FD2}"/>
                </a:ext>
              </a:extLst>
            </p:cNvPr>
            <p:cNvSpPr/>
            <p:nvPr/>
          </p:nvSpPr>
          <p:spPr>
            <a:xfrm>
              <a:off x="7751539" y="4534748"/>
              <a:ext cx="36323" cy="47500"/>
            </a:xfrm>
            <a:custGeom>
              <a:avLst/>
              <a:gdLst>
                <a:gd name="connsiteX0" fmla="*/ 30316 w 36323"/>
                <a:gd name="connsiteY0" fmla="*/ 16061 h 47499"/>
                <a:gd name="connsiteX1" fmla="*/ 5449 w 36323"/>
                <a:gd name="connsiteY1" fmla="*/ 3487 h 47499"/>
                <a:gd name="connsiteX2" fmla="*/ 2096 w 36323"/>
                <a:gd name="connsiteY2" fmla="*/ 5443 h 47499"/>
                <a:gd name="connsiteX3" fmla="*/ 26404 w 36323"/>
                <a:gd name="connsiteY3" fmla="*/ 45678 h 47499"/>
                <a:gd name="connsiteX4" fmla="*/ 29478 w 36323"/>
                <a:gd name="connsiteY4" fmla="*/ 44002 h 47499"/>
                <a:gd name="connsiteX5" fmla="*/ 30316 w 36323"/>
                <a:gd name="connsiteY5" fmla="*/ 16061 h 4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23" h="47499">
                  <a:moveTo>
                    <a:pt x="30316" y="16061"/>
                  </a:moveTo>
                  <a:cubicBezTo>
                    <a:pt x="23610" y="4884"/>
                    <a:pt x="12434" y="-704"/>
                    <a:pt x="5449" y="3487"/>
                  </a:cubicBezTo>
                  <a:lnTo>
                    <a:pt x="2096" y="5443"/>
                  </a:lnTo>
                  <a:lnTo>
                    <a:pt x="26404" y="45678"/>
                  </a:lnTo>
                  <a:lnTo>
                    <a:pt x="29478" y="44002"/>
                  </a:lnTo>
                  <a:cubicBezTo>
                    <a:pt x="36463" y="39811"/>
                    <a:pt x="37022" y="27237"/>
                    <a:pt x="30316" y="16061"/>
                  </a:cubicBezTo>
                  <a:close/>
                </a:path>
              </a:pathLst>
            </a:custGeom>
            <a:solidFill>
              <a:srgbClr val="C3A0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1" name="Forma libre 100">
              <a:extLst>
                <a:ext uri="{FF2B5EF4-FFF2-40B4-BE49-F238E27FC236}">
                  <a16:creationId xmlns:a16="http://schemas.microsoft.com/office/drawing/2014/main" id="{F7A805C2-07C5-FC40-9A5E-97B7CAFDE380}"/>
                </a:ext>
              </a:extLst>
            </p:cNvPr>
            <p:cNvSpPr/>
            <p:nvPr/>
          </p:nvSpPr>
          <p:spPr>
            <a:xfrm>
              <a:off x="7746252" y="4536704"/>
              <a:ext cx="39118" cy="44706"/>
            </a:xfrm>
            <a:custGeom>
              <a:avLst/>
              <a:gdLst>
                <a:gd name="connsiteX0" fmla="*/ 6824 w 39117"/>
                <a:gd name="connsiteY0" fmla="*/ 31428 h 44705"/>
                <a:gd name="connsiteX1" fmla="*/ 31692 w 39117"/>
                <a:gd name="connsiteY1" fmla="*/ 44002 h 44705"/>
                <a:gd name="connsiteX2" fmla="*/ 32530 w 39117"/>
                <a:gd name="connsiteY2" fmla="*/ 16061 h 44705"/>
                <a:gd name="connsiteX3" fmla="*/ 7662 w 39117"/>
                <a:gd name="connsiteY3" fmla="*/ 3487 h 44705"/>
                <a:gd name="connsiteX4" fmla="*/ 6824 w 39117"/>
                <a:gd name="connsiteY4" fmla="*/ 31428 h 4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17" h="44705">
                  <a:moveTo>
                    <a:pt x="6824" y="31428"/>
                  </a:moveTo>
                  <a:cubicBezTo>
                    <a:pt x="13530" y="42605"/>
                    <a:pt x="24706" y="48193"/>
                    <a:pt x="31692" y="44002"/>
                  </a:cubicBezTo>
                  <a:cubicBezTo>
                    <a:pt x="38956" y="39811"/>
                    <a:pt x="39236" y="27237"/>
                    <a:pt x="32530" y="16061"/>
                  </a:cubicBezTo>
                  <a:cubicBezTo>
                    <a:pt x="25824" y="4884"/>
                    <a:pt x="14648" y="-704"/>
                    <a:pt x="7662" y="3487"/>
                  </a:cubicBezTo>
                  <a:cubicBezTo>
                    <a:pt x="677" y="7678"/>
                    <a:pt x="118" y="20252"/>
                    <a:pt x="6824" y="31428"/>
                  </a:cubicBezTo>
                  <a:close/>
                </a:path>
              </a:pathLst>
            </a:custGeom>
            <a:solidFill>
              <a:srgbClr val="693B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2" name="Forma libre 101">
              <a:extLst>
                <a:ext uri="{FF2B5EF4-FFF2-40B4-BE49-F238E27FC236}">
                  <a16:creationId xmlns:a16="http://schemas.microsoft.com/office/drawing/2014/main" id="{01AC2CDA-7FC0-9841-857E-77D2AA3B358D}"/>
                </a:ext>
              </a:extLst>
            </p:cNvPr>
            <p:cNvSpPr/>
            <p:nvPr/>
          </p:nvSpPr>
          <p:spPr>
            <a:xfrm>
              <a:off x="7765789" y="4420693"/>
              <a:ext cx="8382" cy="47500"/>
            </a:xfrm>
            <a:custGeom>
              <a:avLst/>
              <a:gdLst>
                <a:gd name="connsiteX0" fmla="*/ 4331 w 8382"/>
                <a:gd name="connsiteY0" fmla="*/ 46292 h 47499"/>
                <a:gd name="connsiteX1" fmla="*/ 6566 w 8382"/>
                <a:gd name="connsiteY1" fmla="*/ 44615 h 47499"/>
                <a:gd name="connsiteX2" fmla="*/ 6566 w 8382"/>
                <a:gd name="connsiteY2" fmla="*/ 6895 h 47499"/>
                <a:gd name="connsiteX3" fmla="*/ 4331 w 8382"/>
                <a:gd name="connsiteY3" fmla="*/ 2424 h 47499"/>
                <a:gd name="connsiteX4" fmla="*/ 2096 w 8382"/>
                <a:gd name="connsiteY4" fmla="*/ 4101 h 47499"/>
                <a:gd name="connsiteX5" fmla="*/ 2096 w 8382"/>
                <a:gd name="connsiteY5" fmla="*/ 41821 h 47499"/>
                <a:gd name="connsiteX6" fmla="*/ 4331 w 8382"/>
                <a:gd name="connsiteY6" fmla="*/ 46292 h 4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82" h="47499">
                  <a:moveTo>
                    <a:pt x="4331" y="46292"/>
                  </a:moveTo>
                  <a:cubicBezTo>
                    <a:pt x="5728" y="47130"/>
                    <a:pt x="6566" y="46292"/>
                    <a:pt x="6566" y="44615"/>
                  </a:cubicBezTo>
                  <a:lnTo>
                    <a:pt x="6566" y="6895"/>
                  </a:lnTo>
                  <a:cubicBezTo>
                    <a:pt x="6566" y="5219"/>
                    <a:pt x="5448" y="3263"/>
                    <a:pt x="4331" y="2424"/>
                  </a:cubicBezTo>
                  <a:cubicBezTo>
                    <a:pt x="2934" y="1586"/>
                    <a:pt x="2096" y="2424"/>
                    <a:pt x="2096" y="4101"/>
                  </a:cubicBezTo>
                  <a:lnTo>
                    <a:pt x="2096" y="41821"/>
                  </a:lnTo>
                  <a:cubicBezTo>
                    <a:pt x="2096" y="43777"/>
                    <a:pt x="3213" y="45733"/>
                    <a:pt x="4331" y="4629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3" name="Forma libre 102">
              <a:extLst>
                <a:ext uri="{FF2B5EF4-FFF2-40B4-BE49-F238E27FC236}">
                  <a16:creationId xmlns:a16="http://schemas.microsoft.com/office/drawing/2014/main" id="{7A878FF7-CF67-1042-BB6A-1E53F9C01F82}"/>
                </a:ext>
              </a:extLst>
            </p:cNvPr>
            <p:cNvSpPr/>
            <p:nvPr/>
          </p:nvSpPr>
          <p:spPr>
            <a:xfrm>
              <a:off x="7800157" y="4466094"/>
              <a:ext cx="22353" cy="33529"/>
            </a:xfrm>
            <a:custGeom>
              <a:avLst/>
              <a:gdLst>
                <a:gd name="connsiteX0" fmla="*/ 4331 w 22352"/>
                <a:gd name="connsiteY0" fmla="*/ 32464 h 33529"/>
                <a:gd name="connsiteX1" fmla="*/ 6287 w 22352"/>
                <a:gd name="connsiteY1" fmla="*/ 32185 h 33529"/>
                <a:gd name="connsiteX2" fmla="*/ 20816 w 22352"/>
                <a:gd name="connsiteY2" fmla="*/ 7876 h 33529"/>
                <a:gd name="connsiteX3" fmla="*/ 19978 w 22352"/>
                <a:gd name="connsiteY3" fmla="*/ 3405 h 33529"/>
                <a:gd name="connsiteX4" fmla="*/ 16904 w 22352"/>
                <a:gd name="connsiteY4" fmla="*/ 2567 h 33529"/>
                <a:gd name="connsiteX5" fmla="*/ 2375 w 22352"/>
                <a:gd name="connsiteY5" fmla="*/ 26876 h 33529"/>
                <a:gd name="connsiteX6" fmla="*/ 3213 w 22352"/>
                <a:gd name="connsiteY6" fmla="*/ 31346 h 33529"/>
                <a:gd name="connsiteX7" fmla="*/ 4331 w 22352"/>
                <a:gd name="connsiteY7" fmla="*/ 32464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52" h="33529">
                  <a:moveTo>
                    <a:pt x="4331" y="32464"/>
                  </a:moveTo>
                  <a:cubicBezTo>
                    <a:pt x="5169" y="33023"/>
                    <a:pt x="6007" y="32743"/>
                    <a:pt x="6287" y="32185"/>
                  </a:cubicBezTo>
                  <a:lnTo>
                    <a:pt x="20816" y="7876"/>
                  </a:lnTo>
                  <a:cubicBezTo>
                    <a:pt x="21375" y="6758"/>
                    <a:pt x="21096" y="4802"/>
                    <a:pt x="19978" y="3405"/>
                  </a:cubicBezTo>
                  <a:cubicBezTo>
                    <a:pt x="18860" y="2008"/>
                    <a:pt x="17463" y="1729"/>
                    <a:pt x="16904" y="2567"/>
                  </a:cubicBezTo>
                  <a:lnTo>
                    <a:pt x="2375" y="26876"/>
                  </a:lnTo>
                  <a:cubicBezTo>
                    <a:pt x="1816" y="27994"/>
                    <a:pt x="2096" y="29949"/>
                    <a:pt x="3213" y="31346"/>
                  </a:cubicBezTo>
                  <a:cubicBezTo>
                    <a:pt x="3493" y="31905"/>
                    <a:pt x="3772" y="32185"/>
                    <a:pt x="4331" y="3246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4" name="Forma libre 103">
              <a:extLst>
                <a:ext uri="{FF2B5EF4-FFF2-40B4-BE49-F238E27FC236}">
                  <a16:creationId xmlns:a16="http://schemas.microsoft.com/office/drawing/2014/main" id="{F53B7848-EFB9-F34A-9306-F229AC0F5EF1}"/>
                </a:ext>
              </a:extLst>
            </p:cNvPr>
            <p:cNvSpPr/>
            <p:nvPr/>
          </p:nvSpPr>
          <p:spPr>
            <a:xfrm>
              <a:off x="7825024" y="4532786"/>
              <a:ext cx="33529" cy="13971"/>
            </a:xfrm>
            <a:custGeom>
              <a:avLst/>
              <a:gdLst>
                <a:gd name="connsiteX0" fmla="*/ 4331 w 33529"/>
                <a:gd name="connsiteY0" fmla="*/ 12713 h 13970"/>
                <a:gd name="connsiteX1" fmla="*/ 5449 w 33529"/>
                <a:gd name="connsiteY1" fmla="*/ 12993 h 13970"/>
                <a:gd name="connsiteX2" fmla="*/ 30596 w 33529"/>
                <a:gd name="connsiteY2" fmla="*/ 8801 h 13970"/>
                <a:gd name="connsiteX3" fmla="*/ 31434 w 33529"/>
                <a:gd name="connsiteY3" fmla="*/ 5169 h 13970"/>
                <a:gd name="connsiteX4" fmla="*/ 28360 w 33529"/>
                <a:gd name="connsiteY4" fmla="*/ 2096 h 13970"/>
                <a:gd name="connsiteX5" fmla="*/ 3213 w 33529"/>
                <a:gd name="connsiteY5" fmla="*/ 6287 h 13970"/>
                <a:gd name="connsiteX6" fmla="*/ 2375 w 33529"/>
                <a:gd name="connsiteY6" fmla="*/ 9919 h 13970"/>
                <a:gd name="connsiteX7" fmla="*/ 4331 w 33529"/>
                <a:gd name="connsiteY7" fmla="*/ 12713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9" h="13970">
                  <a:moveTo>
                    <a:pt x="4331" y="12713"/>
                  </a:moveTo>
                  <a:cubicBezTo>
                    <a:pt x="4610" y="12993"/>
                    <a:pt x="5169" y="12993"/>
                    <a:pt x="5449" y="12993"/>
                  </a:cubicBezTo>
                  <a:lnTo>
                    <a:pt x="30596" y="8801"/>
                  </a:lnTo>
                  <a:cubicBezTo>
                    <a:pt x="31713" y="8522"/>
                    <a:pt x="31993" y="6846"/>
                    <a:pt x="31434" y="5169"/>
                  </a:cubicBezTo>
                  <a:cubicBezTo>
                    <a:pt x="30875" y="3493"/>
                    <a:pt x="29478" y="2096"/>
                    <a:pt x="28360" y="2096"/>
                  </a:cubicBezTo>
                  <a:lnTo>
                    <a:pt x="3213" y="6287"/>
                  </a:lnTo>
                  <a:cubicBezTo>
                    <a:pt x="2096" y="6566"/>
                    <a:pt x="1816" y="8243"/>
                    <a:pt x="2375" y="9919"/>
                  </a:cubicBezTo>
                  <a:cubicBezTo>
                    <a:pt x="2934" y="11316"/>
                    <a:pt x="3772" y="12154"/>
                    <a:pt x="4331" y="127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5" name="Forma libre 104">
              <a:extLst>
                <a:ext uri="{FF2B5EF4-FFF2-40B4-BE49-F238E27FC236}">
                  <a16:creationId xmlns:a16="http://schemas.microsoft.com/office/drawing/2014/main" id="{9B07BB44-FC33-AC4A-B9F3-E2D4B6936BD5}"/>
                </a:ext>
              </a:extLst>
            </p:cNvPr>
            <p:cNvSpPr/>
            <p:nvPr/>
          </p:nvSpPr>
          <p:spPr>
            <a:xfrm>
              <a:off x="7834245" y="4586384"/>
              <a:ext cx="36323" cy="25147"/>
            </a:xfrm>
            <a:custGeom>
              <a:avLst/>
              <a:gdLst>
                <a:gd name="connsiteX0" fmla="*/ 4331 w 36323"/>
                <a:gd name="connsiteY0" fmla="*/ 8571 h 25147"/>
                <a:gd name="connsiteX1" fmla="*/ 33390 w 36323"/>
                <a:gd name="connsiteY1" fmla="*/ 25336 h 25147"/>
                <a:gd name="connsiteX2" fmla="*/ 35625 w 36323"/>
                <a:gd name="connsiteY2" fmla="*/ 23660 h 25147"/>
                <a:gd name="connsiteX3" fmla="*/ 33390 w 36323"/>
                <a:gd name="connsiteY3" fmla="*/ 19189 h 25147"/>
                <a:gd name="connsiteX4" fmla="*/ 4331 w 36323"/>
                <a:gd name="connsiteY4" fmla="*/ 2424 h 25147"/>
                <a:gd name="connsiteX5" fmla="*/ 2096 w 36323"/>
                <a:gd name="connsiteY5" fmla="*/ 4101 h 25147"/>
                <a:gd name="connsiteX6" fmla="*/ 4331 w 36323"/>
                <a:gd name="connsiteY6" fmla="*/ 8571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323" h="25147">
                  <a:moveTo>
                    <a:pt x="4331" y="8571"/>
                  </a:moveTo>
                  <a:lnTo>
                    <a:pt x="33390" y="25336"/>
                  </a:lnTo>
                  <a:cubicBezTo>
                    <a:pt x="34787" y="26174"/>
                    <a:pt x="35625" y="25336"/>
                    <a:pt x="35625" y="23660"/>
                  </a:cubicBezTo>
                  <a:cubicBezTo>
                    <a:pt x="35625" y="21983"/>
                    <a:pt x="34507" y="20027"/>
                    <a:pt x="33390" y="19189"/>
                  </a:cubicBezTo>
                  <a:lnTo>
                    <a:pt x="4331" y="2424"/>
                  </a:lnTo>
                  <a:cubicBezTo>
                    <a:pt x="2934" y="1586"/>
                    <a:pt x="2096" y="2424"/>
                    <a:pt x="2096" y="4101"/>
                  </a:cubicBezTo>
                  <a:cubicBezTo>
                    <a:pt x="2096" y="6057"/>
                    <a:pt x="3213" y="7733"/>
                    <a:pt x="4331" y="857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6" name="Forma libre 105">
              <a:extLst>
                <a:ext uri="{FF2B5EF4-FFF2-40B4-BE49-F238E27FC236}">
                  <a16:creationId xmlns:a16="http://schemas.microsoft.com/office/drawing/2014/main" id="{43E0C55B-08FA-3C47-B67B-B6A6B42A0B62}"/>
                </a:ext>
              </a:extLst>
            </p:cNvPr>
            <p:cNvSpPr/>
            <p:nvPr/>
          </p:nvSpPr>
          <p:spPr>
            <a:xfrm>
              <a:off x="7825304" y="4625638"/>
              <a:ext cx="33529" cy="41912"/>
            </a:xfrm>
            <a:custGeom>
              <a:avLst/>
              <a:gdLst>
                <a:gd name="connsiteX0" fmla="*/ 29478 w 33529"/>
                <a:gd name="connsiteY0" fmla="*/ 41685 h 41911"/>
                <a:gd name="connsiteX1" fmla="*/ 31434 w 33529"/>
                <a:gd name="connsiteY1" fmla="*/ 41405 h 41911"/>
                <a:gd name="connsiteX2" fmla="*/ 30596 w 33529"/>
                <a:gd name="connsiteY2" fmla="*/ 36935 h 41911"/>
                <a:gd name="connsiteX3" fmla="*/ 5449 w 33529"/>
                <a:gd name="connsiteY3" fmla="*/ 3405 h 41911"/>
                <a:gd name="connsiteX4" fmla="*/ 2375 w 33529"/>
                <a:gd name="connsiteY4" fmla="*/ 2567 h 41911"/>
                <a:gd name="connsiteX5" fmla="*/ 3213 w 33529"/>
                <a:gd name="connsiteY5" fmla="*/ 7038 h 41911"/>
                <a:gd name="connsiteX6" fmla="*/ 28360 w 33529"/>
                <a:gd name="connsiteY6" fmla="*/ 40567 h 41911"/>
                <a:gd name="connsiteX7" fmla="*/ 29478 w 33529"/>
                <a:gd name="connsiteY7" fmla="*/ 41685 h 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9" h="41911">
                  <a:moveTo>
                    <a:pt x="29478" y="41685"/>
                  </a:moveTo>
                  <a:cubicBezTo>
                    <a:pt x="30316" y="42243"/>
                    <a:pt x="31154" y="41964"/>
                    <a:pt x="31434" y="41405"/>
                  </a:cubicBezTo>
                  <a:cubicBezTo>
                    <a:pt x="31993" y="40288"/>
                    <a:pt x="31713" y="38332"/>
                    <a:pt x="30596" y="36935"/>
                  </a:cubicBezTo>
                  <a:lnTo>
                    <a:pt x="5449" y="3405"/>
                  </a:lnTo>
                  <a:cubicBezTo>
                    <a:pt x="4331" y="2008"/>
                    <a:pt x="2934" y="1729"/>
                    <a:pt x="2375" y="2567"/>
                  </a:cubicBezTo>
                  <a:cubicBezTo>
                    <a:pt x="1816" y="3685"/>
                    <a:pt x="2096" y="5641"/>
                    <a:pt x="3213" y="7038"/>
                  </a:cubicBezTo>
                  <a:lnTo>
                    <a:pt x="28360" y="40567"/>
                  </a:lnTo>
                  <a:cubicBezTo>
                    <a:pt x="28640" y="41126"/>
                    <a:pt x="28919" y="41405"/>
                    <a:pt x="29478" y="4168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7" name="Forma libre 106">
              <a:extLst>
                <a:ext uri="{FF2B5EF4-FFF2-40B4-BE49-F238E27FC236}">
                  <a16:creationId xmlns:a16="http://schemas.microsoft.com/office/drawing/2014/main" id="{C1A47B21-6FAE-3E46-8B6F-21D4982EF46B}"/>
                </a:ext>
              </a:extLst>
            </p:cNvPr>
            <p:cNvSpPr/>
            <p:nvPr/>
          </p:nvSpPr>
          <p:spPr>
            <a:xfrm>
              <a:off x="7800157" y="4643677"/>
              <a:ext cx="22353" cy="50294"/>
            </a:xfrm>
            <a:custGeom>
              <a:avLst/>
              <a:gdLst>
                <a:gd name="connsiteX0" fmla="*/ 18860 w 22352"/>
                <a:gd name="connsiteY0" fmla="*/ 49352 h 50294"/>
                <a:gd name="connsiteX1" fmla="*/ 19978 w 22352"/>
                <a:gd name="connsiteY1" fmla="*/ 49631 h 50294"/>
                <a:gd name="connsiteX2" fmla="*/ 20816 w 22352"/>
                <a:gd name="connsiteY2" fmla="*/ 45999 h 50294"/>
                <a:gd name="connsiteX3" fmla="*/ 6287 w 22352"/>
                <a:gd name="connsiteY3" fmla="*/ 4925 h 50294"/>
                <a:gd name="connsiteX4" fmla="*/ 3213 w 22352"/>
                <a:gd name="connsiteY4" fmla="*/ 2131 h 50294"/>
                <a:gd name="connsiteX5" fmla="*/ 2375 w 22352"/>
                <a:gd name="connsiteY5" fmla="*/ 5764 h 50294"/>
                <a:gd name="connsiteX6" fmla="*/ 16904 w 22352"/>
                <a:gd name="connsiteY6" fmla="*/ 46837 h 50294"/>
                <a:gd name="connsiteX7" fmla="*/ 18860 w 22352"/>
                <a:gd name="connsiteY7" fmla="*/ 49352 h 5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52" h="50294">
                  <a:moveTo>
                    <a:pt x="18860" y="49352"/>
                  </a:moveTo>
                  <a:cubicBezTo>
                    <a:pt x="19140" y="49631"/>
                    <a:pt x="19699" y="49631"/>
                    <a:pt x="19978" y="49631"/>
                  </a:cubicBezTo>
                  <a:cubicBezTo>
                    <a:pt x="21096" y="49352"/>
                    <a:pt x="21375" y="47675"/>
                    <a:pt x="20816" y="45999"/>
                  </a:cubicBezTo>
                  <a:lnTo>
                    <a:pt x="6287" y="4925"/>
                  </a:lnTo>
                  <a:cubicBezTo>
                    <a:pt x="5728" y="3249"/>
                    <a:pt x="4331" y="1852"/>
                    <a:pt x="3213" y="2131"/>
                  </a:cubicBezTo>
                  <a:cubicBezTo>
                    <a:pt x="2096" y="2411"/>
                    <a:pt x="1816" y="4087"/>
                    <a:pt x="2375" y="5764"/>
                  </a:cubicBezTo>
                  <a:lnTo>
                    <a:pt x="16904" y="46837"/>
                  </a:lnTo>
                  <a:cubicBezTo>
                    <a:pt x="17184" y="47955"/>
                    <a:pt x="18022" y="48793"/>
                    <a:pt x="18860" y="493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8" name="Forma libre 107">
              <a:extLst>
                <a:ext uri="{FF2B5EF4-FFF2-40B4-BE49-F238E27FC236}">
                  <a16:creationId xmlns:a16="http://schemas.microsoft.com/office/drawing/2014/main" id="{2D5A3B7D-FC56-9A4A-9909-C0D8F2F8F1DA}"/>
                </a:ext>
              </a:extLst>
            </p:cNvPr>
            <p:cNvSpPr/>
            <p:nvPr/>
          </p:nvSpPr>
          <p:spPr>
            <a:xfrm>
              <a:off x="7765789" y="4635560"/>
              <a:ext cx="8382" cy="47500"/>
            </a:xfrm>
            <a:custGeom>
              <a:avLst/>
              <a:gdLst>
                <a:gd name="connsiteX0" fmla="*/ 4331 w 8382"/>
                <a:gd name="connsiteY0" fmla="*/ 46292 h 47499"/>
                <a:gd name="connsiteX1" fmla="*/ 6566 w 8382"/>
                <a:gd name="connsiteY1" fmla="*/ 44616 h 47499"/>
                <a:gd name="connsiteX2" fmla="*/ 6566 w 8382"/>
                <a:gd name="connsiteY2" fmla="*/ 6895 h 47499"/>
                <a:gd name="connsiteX3" fmla="*/ 4331 w 8382"/>
                <a:gd name="connsiteY3" fmla="*/ 2424 h 47499"/>
                <a:gd name="connsiteX4" fmla="*/ 2096 w 8382"/>
                <a:gd name="connsiteY4" fmla="*/ 4101 h 47499"/>
                <a:gd name="connsiteX5" fmla="*/ 2096 w 8382"/>
                <a:gd name="connsiteY5" fmla="*/ 41821 h 47499"/>
                <a:gd name="connsiteX6" fmla="*/ 4331 w 8382"/>
                <a:gd name="connsiteY6" fmla="*/ 46292 h 4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82" h="47499">
                  <a:moveTo>
                    <a:pt x="4331" y="46292"/>
                  </a:moveTo>
                  <a:cubicBezTo>
                    <a:pt x="5728" y="47130"/>
                    <a:pt x="6566" y="46292"/>
                    <a:pt x="6566" y="44616"/>
                  </a:cubicBezTo>
                  <a:lnTo>
                    <a:pt x="6566" y="6895"/>
                  </a:lnTo>
                  <a:cubicBezTo>
                    <a:pt x="6566" y="5219"/>
                    <a:pt x="5448" y="3263"/>
                    <a:pt x="4331" y="2424"/>
                  </a:cubicBezTo>
                  <a:cubicBezTo>
                    <a:pt x="2934" y="1586"/>
                    <a:pt x="2096" y="2424"/>
                    <a:pt x="2096" y="4101"/>
                  </a:cubicBezTo>
                  <a:lnTo>
                    <a:pt x="2096" y="41821"/>
                  </a:lnTo>
                  <a:cubicBezTo>
                    <a:pt x="2096" y="43498"/>
                    <a:pt x="3213" y="45454"/>
                    <a:pt x="4331" y="4629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9" name="Forma libre 108">
              <a:extLst>
                <a:ext uri="{FF2B5EF4-FFF2-40B4-BE49-F238E27FC236}">
                  <a16:creationId xmlns:a16="http://schemas.microsoft.com/office/drawing/2014/main" id="{D3A7B8E7-B5B8-D94D-A12F-BA659CC9C6AC}"/>
                </a:ext>
              </a:extLst>
            </p:cNvPr>
            <p:cNvSpPr/>
            <p:nvPr/>
          </p:nvSpPr>
          <p:spPr>
            <a:xfrm>
              <a:off x="7717171" y="4604403"/>
              <a:ext cx="22353" cy="33529"/>
            </a:xfrm>
            <a:custGeom>
              <a:avLst/>
              <a:gdLst>
                <a:gd name="connsiteX0" fmla="*/ 4331 w 22352"/>
                <a:gd name="connsiteY0" fmla="*/ 32464 h 33529"/>
                <a:gd name="connsiteX1" fmla="*/ 6287 w 22352"/>
                <a:gd name="connsiteY1" fmla="*/ 32185 h 33529"/>
                <a:gd name="connsiteX2" fmla="*/ 20816 w 22352"/>
                <a:gd name="connsiteY2" fmla="*/ 7876 h 33529"/>
                <a:gd name="connsiteX3" fmla="*/ 19978 w 22352"/>
                <a:gd name="connsiteY3" fmla="*/ 3405 h 33529"/>
                <a:gd name="connsiteX4" fmla="*/ 16904 w 22352"/>
                <a:gd name="connsiteY4" fmla="*/ 2567 h 33529"/>
                <a:gd name="connsiteX5" fmla="*/ 2375 w 22352"/>
                <a:gd name="connsiteY5" fmla="*/ 26876 h 33529"/>
                <a:gd name="connsiteX6" fmla="*/ 3213 w 22352"/>
                <a:gd name="connsiteY6" fmla="*/ 31346 h 33529"/>
                <a:gd name="connsiteX7" fmla="*/ 4331 w 22352"/>
                <a:gd name="connsiteY7" fmla="*/ 32464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52" h="33529">
                  <a:moveTo>
                    <a:pt x="4331" y="32464"/>
                  </a:moveTo>
                  <a:cubicBezTo>
                    <a:pt x="5169" y="33023"/>
                    <a:pt x="6007" y="32743"/>
                    <a:pt x="6287" y="32185"/>
                  </a:cubicBezTo>
                  <a:lnTo>
                    <a:pt x="20816" y="7876"/>
                  </a:lnTo>
                  <a:cubicBezTo>
                    <a:pt x="21375" y="6758"/>
                    <a:pt x="21096" y="4802"/>
                    <a:pt x="19978" y="3405"/>
                  </a:cubicBezTo>
                  <a:cubicBezTo>
                    <a:pt x="18860" y="2008"/>
                    <a:pt x="17463" y="1729"/>
                    <a:pt x="16904" y="2567"/>
                  </a:cubicBezTo>
                  <a:lnTo>
                    <a:pt x="2375" y="26876"/>
                  </a:lnTo>
                  <a:cubicBezTo>
                    <a:pt x="1816" y="27994"/>
                    <a:pt x="2096" y="29949"/>
                    <a:pt x="3213" y="31346"/>
                  </a:cubicBezTo>
                  <a:cubicBezTo>
                    <a:pt x="3493" y="31905"/>
                    <a:pt x="3772" y="32185"/>
                    <a:pt x="4331" y="3246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0" name="Forma libre 109">
              <a:extLst>
                <a:ext uri="{FF2B5EF4-FFF2-40B4-BE49-F238E27FC236}">
                  <a16:creationId xmlns:a16="http://schemas.microsoft.com/office/drawing/2014/main" id="{38602B16-6069-F04A-AF85-A03117C5B364}"/>
                </a:ext>
              </a:extLst>
            </p:cNvPr>
            <p:cNvSpPr/>
            <p:nvPr/>
          </p:nvSpPr>
          <p:spPr>
            <a:xfrm>
              <a:off x="7681407" y="4557611"/>
              <a:ext cx="33529" cy="13971"/>
            </a:xfrm>
            <a:custGeom>
              <a:avLst/>
              <a:gdLst>
                <a:gd name="connsiteX0" fmla="*/ 4331 w 33529"/>
                <a:gd name="connsiteY0" fmla="*/ 12476 h 13970"/>
                <a:gd name="connsiteX1" fmla="*/ 5449 w 33529"/>
                <a:gd name="connsiteY1" fmla="*/ 12756 h 13970"/>
                <a:gd name="connsiteX2" fmla="*/ 30596 w 33529"/>
                <a:gd name="connsiteY2" fmla="*/ 8564 h 13970"/>
                <a:gd name="connsiteX3" fmla="*/ 31434 w 33529"/>
                <a:gd name="connsiteY3" fmla="*/ 4932 h 13970"/>
                <a:gd name="connsiteX4" fmla="*/ 28360 w 33529"/>
                <a:gd name="connsiteY4" fmla="*/ 2138 h 13970"/>
                <a:gd name="connsiteX5" fmla="*/ 3213 w 33529"/>
                <a:gd name="connsiteY5" fmla="*/ 6329 h 13970"/>
                <a:gd name="connsiteX6" fmla="*/ 2375 w 33529"/>
                <a:gd name="connsiteY6" fmla="*/ 9962 h 13970"/>
                <a:gd name="connsiteX7" fmla="*/ 4331 w 33529"/>
                <a:gd name="connsiteY7" fmla="*/ 12476 h 1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9" h="13970">
                  <a:moveTo>
                    <a:pt x="4331" y="12476"/>
                  </a:moveTo>
                  <a:cubicBezTo>
                    <a:pt x="4610" y="12756"/>
                    <a:pt x="5169" y="12756"/>
                    <a:pt x="5449" y="12756"/>
                  </a:cubicBezTo>
                  <a:lnTo>
                    <a:pt x="30596" y="8564"/>
                  </a:lnTo>
                  <a:cubicBezTo>
                    <a:pt x="31713" y="8285"/>
                    <a:pt x="31993" y="6609"/>
                    <a:pt x="31434" y="4932"/>
                  </a:cubicBezTo>
                  <a:cubicBezTo>
                    <a:pt x="30875" y="2976"/>
                    <a:pt x="29478" y="1859"/>
                    <a:pt x="28360" y="2138"/>
                  </a:cubicBezTo>
                  <a:lnTo>
                    <a:pt x="3213" y="6329"/>
                  </a:lnTo>
                  <a:cubicBezTo>
                    <a:pt x="2096" y="6609"/>
                    <a:pt x="1816" y="8285"/>
                    <a:pt x="2375" y="9962"/>
                  </a:cubicBezTo>
                  <a:cubicBezTo>
                    <a:pt x="2654" y="11079"/>
                    <a:pt x="3493" y="11917"/>
                    <a:pt x="4331" y="1247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1" name="Forma libre 110">
              <a:extLst>
                <a:ext uri="{FF2B5EF4-FFF2-40B4-BE49-F238E27FC236}">
                  <a16:creationId xmlns:a16="http://schemas.microsoft.com/office/drawing/2014/main" id="{47308020-3F78-EC41-9CF8-7A065A98BC6A}"/>
                </a:ext>
              </a:extLst>
            </p:cNvPr>
            <p:cNvSpPr/>
            <p:nvPr/>
          </p:nvSpPr>
          <p:spPr>
            <a:xfrm>
              <a:off x="7668231" y="4490825"/>
              <a:ext cx="36323" cy="25147"/>
            </a:xfrm>
            <a:custGeom>
              <a:avLst/>
              <a:gdLst>
                <a:gd name="connsiteX0" fmla="*/ 4374 w 36323"/>
                <a:gd name="connsiteY0" fmla="*/ 8571 h 25147"/>
                <a:gd name="connsiteX1" fmla="*/ 33433 w 36323"/>
                <a:gd name="connsiteY1" fmla="*/ 25336 h 25147"/>
                <a:gd name="connsiteX2" fmla="*/ 35668 w 36323"/>
                <a:gd name="connsiteY2" fmla="*/ 23660 h 25147"/>
                <a:gd name="connsiteX3" fmla="*/ 33433 w 36323"/>
                <a:gd name="connsiteY3" fmla="*/ 19189 h 25147"/>
                <a:gd name="connsiteX4" fmla="*/ 4374 w 36323"/>
                <a:gd name="connsiteY4" fmla="*/ 2424 h 25147"/>
                <a:gd name="connsiteX5" fmla="*/ 2139 w 36323"/>
                <a:gd name="connsiteY5" fmla="*/ 4101 h 25147"/>
                <a:gd name="connsiteX6" fmla="*/ 4374 w 36323"/>
                <a:gd name="connsiteY6" fmla="*/ 8571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323" h="25147">
                  <a:moveTo>
                    <a:pt x="4374" y="8571"/>
                  </a:moveTo>
                  <a:lnTo>
                    <a:pt x="33433" y="25336"/>
                  </a:lnTo>
                  <a:cubicBezTo>
                    <a:pt x="34830" y="26174"/>
                    <a:pt x="35668" y="25336"/>
                    <a:pt x="35668" y="23660"/>
                  </a:cubicBezTo>
                  <a:cubicBezTo>
                    <a:pt x="35668" y="21983"/>
                    <a:pt x="34550" y="20027"/>
                    <a:pt x="33433" y="19189"/>
                  </a:cubicBezTo>
                  <a:lnTo>
                    <a:pt x="4374" y="2424"/>
                  </a:lnTo>
                  <a:cubicBezTo>
                    <a:pt x="2977" y="1586"/>
                    <a:pt x="2139" y="2424"/>
                    <a:pt x="2139" y="4101"/>
                  </a:cubicBezTo>
                  <a:cubicBezTo>
                    <a:pt x="1859" y="5777"/>
                    <a:pt x="2977" y="7733"/>
                    <a:pt x="4374" y="857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2" name="Forma libre 111">
              <a:extLst>
                <a:ext uri="{FF2B5EF4-FFF2-40B4-BE49-F238E27FC236}">
                  <a16:creationId xmlns:a16="http://schemas.microsoft.com/office/drawing/2014/main" id="{BA63EF75-3654-6442-9E54-1C0689A68677}"/>
                </a:ext>
              </a:extLst>
            </p:cNvPr>
            <p:cNvSpPr/>
            <p:nvPr/>
          </p:nvSpPr>
          <p:spPr>
            <a:xfrm>
              <a:off x="7681407" y="4435639"/>
              <a:ext cx="33529" cy="41912"/>
            </a:xfrm>
            <a:custGeom>
              <a:avLst/>
              <a:gdLst>
                <a:gd name="connsiteX0" fmla="*/ 29478 w 33529"/>
                <a:gd name="connsiteY0" fmla="*/ 41685 h 41911"/>
                <a:gd name="connsiteX1" fmla="*/ 31434 w 33529"/>
                <a:gd name="connsiteY1" fmla="*/ 41405 h 41911"/>
                <a:gd name="connsiteX2" fmla="*/ 30596 w 33529"/>
                <a:gd name="connsiteY2" fmla="*/ 36935 h 41911"/>
                <a:gd name="connsiteX3" fmla="*/ 5449 w 33529"/>
                <a:gd name="connsiteY3" fmla="*/ 3405 h 41911"/>
                <a:gd name="connsiteX4" fmla="*/ 2375 w 33529"/>
                <a:gd name="connsiteY4" fmla="*/ 2567 h 41911"/>
                <a:gd name="connsiteX5" fmla="*/ 3213 w 33529"/>
                <a:gd name="connsiteY5" fmla="*/ 7038 h 41911"/>
                <a:gd name="connsiteX6" fmla="*/ 28360 w 33529"/>
                <a:gd name="connsiteY6" fmla="*/ 40567 h 41911"/>
                <a:gd name="connsiteX7" fmla="*/ 29478 w 33529"/>
                <a:gd name="connsiteY7" fmla="*/ 41685 h 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9" h="41911">
                  <a:moveTo>
                    <a:pt x="29478" y="41685"/>
                  </a:moveTo>
                  <a:cubicBezTo>
                    <a:pt x="30316" y="42243"/>
                    <a:pt x="31154" y="41964"/>
                    <a:pt x="31434" y="41405"/>
                  </a:cubicBezTo>
                  <a:cubicBezTo>
                    <a:pt x="31993" y="40288"/>
                    <a:pt x="31713" y="38332"/>
                    <a:pt x="30596" y="36935"/>
                  </a:cubicBezTo>
                  <a:lnTo>
                    <a:pt x="5449" y="3405"/>
                  </a:lnTo>
                  <a:cubicBezTo>
                    <a:pt x="4331" y="2008"/>
                    <a:pt x="2934" y="1729"/>
                    <a:pt x="2375" y="2567"/>
                  </a:cubicBezTo>
                  <a:cubicBezTo>
                    <a:pt x="1816" y="3685"/>
                    <a:pt x="2096" y="5641"/>
                    <a:pt x="3213" y="7038"/>
                  </a:cubicBezTo>
                  <a:lnTo>
                    <a:pt x="28360" y="40567"/>
                  </a:lnTo>
                  <a:cubicBezTo>
                    <a:pt x="28640" y="40846"/>
                    <a:pt x="29199" y="41405"/>
                    <a:pt x="29478" y="4168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3" name="Forma libre 112">
              <a:extLst>
                <a:ext uri="{FF2B5EF4-FFF2-40B4-BE49-F238E27FC236}">
                  <a16:creationId xmlns:a16="http://schemas.microsoft.com/office/drawing/2014/main" id="{86DAC4CA-560B-F347-8AFA-58589C1A2157}"/>
                </a:ext>
              </a:extLst>
            </p:cNvPr>
            <p:cNvSpPr/>
            <p:nvPr/>
          </p:nvSpPr>
          <p:spPr>
            <a:xfrm>
              <a:off x="7717171" y="4409810"/>
              <a:ext cx="22353" cy="50294"/>
            </a:xfrm>
            <a:custGeom>
              <a:avLst/>
              <a:gdLst>
                <a:gd name="connsiteX0" fmla="*/ 18860 w 22352"/>
                <a:gd name="connsiteY0" fmla="*/ 49352 h 50294"/>
                <a:gd name="connsiteX1" fmla="*/ 19978 w 22352"/>
                <a:gd name="connsiteY1" fmla="*/ 49631 h 50294"/>
                <a:gd name="connsiteX2" fmla="*/ 20816 w 22352"/>
                <a:gd name="connsiteY2" fmla="*/ 45999 h 50294"/>
                <a:gd name="connsiteX3" fmla="*/ 6287 w 22352"/>
                <a:gd name="connsiteY3" fmla="*/ 4925 h 50294"/>
                <a:gd name="connsiteX4" fmla="*/ 3213 w 22352"/>
                <a:gd name="connsiteY4" fmla="*/ 2131 h 50294"/>
                <a:gd name="connsiteX5" fmla="*/ 2375 w 22352"/>
                <a:gd name="connsiteY5" fmla="*/ 5764 h 50294"/>
                <a:gd name="connsiteX6" fmla="*/ 16904 w 22352"/>
                <a:gd name="connsiteY6" fmla="*/ 46837 h 50294"/>
                <a:gd name="connsiteX7" fmla="*/ 18860 w 22352"/>
                <a:gd name="connsiteY7" fmla="*/ 49352 h 5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52" h="50294">
                  <a:moveTo>
                    <a:pt x="18860" y="49352"/>
                  </a:moveTo>
                  <a:cubicBezTo>
                    <a:pt x="19140" y="49631"/>
                    <a:pt x="19698" y="49631"/>
                    <a:pt x="19978" y="49631"/>
                  </a:cubicBezTo>
                  <a:cubicBezTo>
                    <a:pt x="21096" y="49352"/>
                    <a:pt x="21375" y="47675"/>
                    <a:pt x="20816" y="45999"/>
                  </a:cubicBezTo>
                  <a:lnTo>
                    <a:pt x="6287" y="4925"/>
                  </a:lnTo>
                  <a:cubicBezTo>
                    <a:pt x="5728" y="3249"/>
                    <a:pt x="4331" y="1852"/>
                    <a:pt x="3213" y="2131"/>
                  </a:cubicBezTo>
                  <a:cubicBezTo>
                    <a:pt x="2096" y="2411"/>
                    <a:pt x="1816" y="4087"/>
                    <a:pt x="2375" y="5764"/>
                  </a:cubicBezTo>
                  <a:lnTo>
                    <a:pt x="16904" y="46837"/>
                  </a:lnTo>
                  <a:cubicBezTo>
                    <a:pt x="17184" y="47955"/>
                    <a:pt x="18022" y="49072"/>
                    <a:pt x="18860" y="493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4" name="Forma libre 113">
              <a:extLst>
                <a:ext uri="{FF2B5EF4-FFF2-40B4-BE49-F238E27FC236}">
                  <a16:creationId xmlns:a16="http://schemas.microsoft.com/office/drawing/2014/main" id="{4151599E-51E8-7D49-8C33-1E73C6F48086}"/>
                </a:ext>
              </a:extLst>
            </p:cNvPr>
            <p:cNvSpPr/>
            <p:nvPr/>
          </p:nvSpPr>
          <p:spPr>
            <a:xfrm>
              <a:off x="7118393" y="4787050"/>
              <a:ext cx="30735" cy="55882"/>
            </a:xfrm>
            <a:custGeom>
              <a:avLst/>
              <a:gdLst>
                <a:gd name="connsiteX0" fmla="*/ 18860 w 30735"/>
                <a:gd name="connsiteY0" fmla="*/ 55463 h 55882"/>
                <a:gd name="connsiteX1" fmla="*/ 29198 w 30735"/>
                <a:gd name="connsiteY1" fmla="*/ 5448 h 55882"/>
                <a:gd name="connsiteX2" fmla="*/ 7963 w 30735"/>
                <a:gd name="connsiteY2" fmla="*/ 2096 h 55882"/>
                <a:gd name="connsiteX3" fmla="*/ 2096 w 30735"/>
                <a:gd name="connsiteY3" fmla="*/ 54345 h 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35" h="55882">
                  <a:moveTo>
                    <a:pt x="18860" y="55463"/>
                  </a:moveTo>
                  <a:lnTo>
                    <a:pt x="29198" y="5448"/>
                  </a:lnTo>
                  <a:lnTo>
                    <a:pt x="7963" y="2096"/>
                  </a:lnTo>
                  <a:lnTo>
                    <a:pt x="2096" y="54345"/>
                  </a:lnTo>
                  <a:close/>
                </a:path>
              </a:pathLst>
            </a:custGeom>
            <a:solidFill>
              <a:srgbClr val="D7DD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5" name="Forma libre 114">
              <a:extLst>
                <a:ext uri="{FF2B5EF4-FFF2-40B4-BE49-F238E27FC236}">
                  <a16:creationId xmlns:a16="http://schemas.microsoft.com/office/drawing/2014/main" id="{BB458EA7-8739-DC45-A921-6D3434413C64}"/>
                </a:ext>
              </a:extLst>
            </p:cNvPr>
            <p:cNvSpPr/>
            <p:nvPr/>
          </p:nvSpPr>
          <p:spPr>
            <a:xfrm>
              <a:off x="7060827" y="4830531"/>
              <a:ext cx="86617" cy="33529"/>
            </a:xfrm>
            <a:custGeom>
              <a:avLst/>
              <a:gdLst>
                <a:gd name="connsiteX0" fmla="*/ 55471 w 86617"/>
                <a:gd name="connsiteY0" fmla="*/ 4718 h 33529"/>
                <a:gd name="connsiteX1" fmla="*/ 51838 w 86617"/>
                <a:gd name="connsiteY1" fmla="*/ 6394 h 33529"/>
                <a:gd name="connsiteX2" fmla="*/ 11044 w 86617"/>
                <a:gd name="connsiteY2" fmla="*/ 24836 h 33529"/>
                <a:gd name="connsiteX3" fmla="*/ 15235 w 86617"/>
                <a:gd name="connsiteY3" fmla="*/ 32659 h 33529"/>
                <a:gd name="connsiteX4" fmla="*/ 52676 w 86617"/>
                <a:gd name="connsiteY4" fmla="*/ 31262 h 33529"/>
                <a:gd name="connsiteX5" fmla="*/ 76985 w 86617"/>
                <a:gd name="connsiteY5" fmla="*/ 32659 h 33529"/>
                <a:gd name="connsiteX6" fmla="*/ 81735 w 86617"/>
                <a:gd name="connsiteY6" fmla="*/ 5836 h 33529"/>
                <a:gd name="connsiteX7" fmla="*/ 75029 w 86617"/>
                <a:gd name="connsiteY7" fmla="*/ 2203 h 33529"/>
                <a:gd name="connsiteX8" fmla="*/ 55471 w 86617"/>
                <a:gd name="connsiteY8" fmla="*/ 4718 h 3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617" h="33529">
                  <a:moveTo>
                    <a:pt x="55471" y="4718"/>
                  </a:moveTo>
                  <a:cubicBezTo>
                    <a:pt x="54073" y="4997"/>
                    <a:pt x="52676" y="5556"/>
                    <a:pt x="51838" y="6394"/>
                  </a:cubicBezTo>
                  <a:cubicBezTo>
                    <a:pt x="44573" y="12541"/>
                    <a:pt x="22500" y="23159"/>
                    <a:pt x="11044" y="24836"/>
                  </a:cubicBezTo>
                  <a:cubicBezTo>
                    <a:pt x="-1250" y="26512"/>
                    <a:pt x="-1809" y="32659"/>
                    <a:pt x="15235" y="32659"/>
                  </a:cubicBezTo>
                  <a:cubicBezTo>
                    <a:pt x="32279" y="32659"/>
                    <a:pt x="44853" y="31262"/>
                    <a:pt x="52676" y="31262"/>
                  </a:cubicBezTo>
                  <a:cubicBezTo>
                    <a:pt x="60221" y="31541"/>
                    <a:pt x="58265" y="32659"/>
                    <a:pt x="76985" y="32659"/>
                  </a:cubicBezTo>
                  <a:cubicBezTo>
                    <a:pt x="91515" y="32659"/>
                    <a:pt x="86765" y="14218"/>
                    <a:pt x="81735" y="5836"/>
                  </a:cubicBezTo>
                  <a:cubicBezTo>
                    <a:pt x="80059" y="3321"/>
                    <a:pt x="78103" y="1644"/>
                    <a:pt x="75029" y="2203"/>
                  </a:cubicBezTo>
                  <a:lnTo>
                    <a:pt x="55471" y="4718"/>
                  </a:lnTo>
                  <a:close/>
                </a:path>
              </a:pathLst>
            </a:custGeom>
            <a:solidFill>
              <a:srgbClr val="3451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6" name="Forma libre 115">
              <a:extLst>
                <a:ext uri="{FF2B5EF4-FFF2-40B4-BE49-F238E27FC236}">
                  <a16:creationId xmlns:a16="http://schemas.microsoft.com/office/drawing/2014/main" id="{B58B7C05-A4D3-934E-A7F3-97A8173311CE}"/>
                </a:ext>
              </a:extLst>
            </p:cNvPr>
            <p:cNvSpPr/>
            <p:nvPr/>
          </p:nvSpPr>
          <p:spPr>
            <a:xfrm>
              <a:off x="7202217" y="4719712"/>
              <a:ext cx="55882" cy="50294"/>
            </a:xfrm>
            <a:custGeom>
              <a:avLst/>
              <a:gdLst>
                <a:gd name="connsiteX0" fmla="*/ 54066 w 55882"/>
                <a:gd name="connsiteY0" fmla="*/ 34787 h 50294"/>
                <a:gd name="connsiteX1" fmla="*/ 14949 w 55882"/>
                <a:gd name="connsiteY1" fmla="*/ 2096 h 50294"/>
                <a:gd name="connsiteX2" fmla="*/ 2096 w 55882"/>
                <a:gd name="connsiteY2" fmla="*/ 19419 h 50294"/>
                <a:gd name="connsiteX3" fmla="*/ 45404 w 55882"/>
                <a:gd name="connsiteY3" fmla="*/ 49316 h 5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2" h="50294">
                  <a:moveTo>
                    <a:pt x="54066" y="34787"/>
                  </a:moveTo>
                  <a:lnTo>
                    <a:pt x="14949" y="2096"/>
                  </a:lnTo>
                  <a:lnTo>
                    <a:pt x="2096" y="19419"/>
                  </a:lnTo>
                  <a:lnTo>
                    <a:pt x="45404" y="49316"/>
                  </a:lnTo>
                  <a:close/>
                </a:path>
              </a:pathLst>
            </a:custGeom>
            <a:solidFill>
              <a:srgbClr val="D7DD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7" name="Forma libre 116">
              <a:extLst>
                <a:ext uri="{FF2B5EF4-FFF2-40B4-BE49-F238E27FC236}">
                  <a16:creationId xmlns:a16="http://schemas.microsoft.com/office/drawing/2014/main" id="{2ECF60A3-79A3-3246-BBD6-C26897CE106D}"/>
                </a:ext>
              </a:extLst>
            </p:cNvPr>
            <p:cNvSpPr/>
            <p:nvPr/>
          </p:nvSpPr>
          <p:spPr>
            <a:xfrm>
              <a:off x="7237938" y="4744827"/>
              <a:ext cx="36323" cy="86617"/>
            </a:xfrm>
            <a:custGeom>
              <a:avLst/>
              <a:gdLst>
                <a:gd name="connsiteX0" fmla="*/ 2698 w 36323"/>
                <a:gd name="connsiteY0" fmla="*/ 21966 h 86617"/>
                <a:gd name="connsiteX1" fmla="*/ 3256 w 36323"/>
                <a:gd name="connsiteY1" fmla="*/ 31745 h 86617"/>
                <a:gd name="connsiteX2" fmla="*/ 6889 w 36323"/>
                <a:gd name="connsiteY2" fmla="*/ 76451 h 86617"/>
                <a:gd name="connsiteX3" fmla="*/ 15551 w 36323"/>
                <a:gd name="connsiteY3" fmla="*/ 75054 h 86617"/>
                <a:gd name="connsiteX4" fmla="*/ 26727 w 36323"/>
                <a:gd name="connsiteY4" fmla="*/ 39569 h 86617"/>
                <a:gd name="connsiteX5" fmla="*/ 36227 w 36323"/>
                <a:gd name="connsiteY5" fmla="*/ 16936 h 86617"/>
                <a:gd name="connsiteX6" fmla="*/ 15830 w 36323"/>
                <a:gd name="connsiteY6" fmla="*/ 2407 h 86617"/>
                <a:gd name="connsiteX7" fmla="*/ 10242 w 36323"/>
                <a:gd name="connsiteY7" fmla="*/ 7716 h 86617"/>
                <a:gd name="connsiteX8" fmla="*/ 2698 w 36323"/>
                <a:gd name="connsiteY8" fmla="*/ 21966 h 86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23" h="86617">
                  <a:moveTo>
                    <a:pt x="2698" y="21966"/>
                  </a:moveTo>
                  <a:cubicBezTo>
                    <a:pt x="1301" y="25039"/>
                    <a:pt x="2698" y="30628"/>
                    <a:pt x="3256" y="31745"/>
                  </a:cubicBezTo>
                  <a:cubicBezTo>
                    <a:pt x="6609" y="40686"/>
                    <a:pt x="9124" y="64995"/>
                    <a:pt x="6889" y="76451"/>
                  </a:cubicBezTo>
                  <a:cubicBezTo>
                    <a:pt x="4374" y="88466"/>
                    <a:pt x="9962" y="90980"/>
                    <a:pt x="15551" y="75054"/>
                  </a:cubicBezTo>
                  <a:cubicBezTo>
                    <a:pt x="21418" y="58848"/>
                    <a:pt x="24212" y="46554"/>
                    <a:pt x="26727" y="39569"/>
                  </a:cubicBezTo>
                  <a:cubicBezTo>
                    <a:pt x="29521" y="32583"/>
                    <a:pt x="29521" y="34539"/>
                    <a:pt x="36227" y="16936"/>
                  </a:cubicBezTo>
                  <a:cubicBezTo>
                    <a:pt x="39580" y="7995"/>
                    <a:pt x="25609" y="451"/>
                    <a:pt x="15830" y="2407"/>
                  </a:cubicBezTo>
                  <a:cubicBezTo>
                    <a:pt x="12756" y="2966"/>
                    <a:pt x="11918" y="3525"/>
                    <a:pt x="10242" y="7716"/>
                  </a:cubicBezTo>
                  <a:cubicBezTo>
                    <a:pt x="8565" y="11348"/>
                    <a:pt x="4095" y="18892"/>
                    <a:pt x="2698" y="21966"/>
                  </a:cubicBezTo>
                  <a:close/>
                </a:path>
              </a:pathLst>
            </a:custGeom>
            <a:solidFill>
              <a:srgbClr val="3451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8" name="Forma libre 117">
              <a:extLst>
                <a:ext uri="{FF2B5EF4-FFF2-40B4-BE49-F238E27FC236}">
                  <a16:creationId xmlns:a16="http://schemas.microsoft.com/office/drawing/2014/main" id="{7D0DC12D-4677-B64A-92CB-5EC3CCEC1B77}"/>
                </a:ext>
              </a:extLst>
            </p:cNvPr>
            <p:cNvSpPr/>
            <p:nvPr/>
          </p:nvSpPr>
          <p:spPr>
            <a:xfrm>
              <a:off x="6869356" y="4015464"/>
              <a:ext cx="265441" cy="156470"/>
            </a:xfrm>
            <a:custGeom>
              <a:avLst/>
              <a:gdLst>
                <a:gd name="connsiteX0" fmla="*/ 259515 w 265440"/>
                <a:gd name="connsiteY0" fmla="*/ 45816 h 156470"/>
                <a:gd name="connsiteX1" fmla="*/ 235486 w 265440"/>
                <a:gd name="connsiteY1" fmla="*/ 48051 h 156470"/>
                <a:gd name="connsiteX2" fmla="*/ 189662 w 265440"/>
                <a:gd name="connsiteY2" fmla="*/ 97507 h 156470"/>
                <a:gd name="connsiteX3" fmla="*/ 159207 w 265440"/>
                <a:gd name="connsiteY3" fmla="*/ 121536 h 156470"/>
                <a:gd name="connsiteX4" fmla="*/ 74266 w 265440"/>
                <a:gd name="connsiteY4" fmla="*/ 18433 h 156470"/>
                <a:gd name="connsiteX5" fmla="*/ 73707 w 265440"/>
                <a:gd name="connsiteY5" fmla="*/ 17875 h 156470"/>
                <a:gd name="connsiteX6" fmla="*/ 72589 w 265440"/>
                <a:gd name="connsiteY6" fmla="*/ 16198 h 156470"/>
                <a:gd name="connsiteX7" fmla="*/ 71751 w 265440"/>
                <a:gd name="connsiteY7" fmla="*/ 15081 h 156470"/>
                <a:gd name="connsiteX8" fmla="*/ 70633 w 265440"/>
                <a:gd name="connsiteY8" fmla="*/ 13963 h 156470"/>
                <a:gd name="connsiteX9" fmla="*/ 69236 w 265440"/>
                <a:gd name="connsiteY9" fmla="*/ 12845 h 156470"/>
                <a:gd name="connsiteX10" fmla="*/ 67839 w 265440"/>
                <a:gd name="connsiteY10" fmla="*/ 12007 h 156470"/>
                <a:gd name="connsiteX11" fmla="*/ 66163 w 265440"/>
                <a:gd name="connsiteY11" fmla="*/ 11169 h 156470"/>
                <a:gd name="connsiteX12" fmla="*/ 64766 w 265440"/>
                <a:gd name="connsiteY12" fmla="*/ 10610 h 156470"/>
                <a:gd name="connsiteX13" fmla="*/ 62810 w 265440"/>
                <a:gd name="connsiteY13" fmla="*/ 10051 h 156470"/>
                <a:gd name="connsiteX14" fmla="*/ 61971 w 265440"/>
                <a:gd name="connsiteY14" fmla="*/ 9772 h 156470"/>
                <a:gd name="connsiteX15" fmla="*/ 30119 w 265440"/>
                <a:gd name="connsiteY15" fmla="*/ 8934 h 156470"/>
                <a:gd name="connsiteX16" fmla="*/ 2178 w 265440"/>
                <a:gd name="connsiteY16" fmla="*/ 6978 h 156470"/>
                <a:gd name="connsiteX17" fmla="*/ 19780 w 265440"/>
                <a:gd name="connsiteY17" fmla="*/ 32683 h 156470"/>
                <a:gd name="connsiteX18" fmla="*/ 61133 w 265440"/>
                <a:gd name="connsiteY18" fmla="*/ 34919 h 156470"/>
                <a:gd name="connsiteX19" fmla="*/ 155295 w 265440"/>
                <a:gd name="connsiteY19" fmla="*/ 155904 h 156470"/>
                <a:gd name="connsiteX20" fmla="*/ 158368 w 265440"/>
                <a:gd name="connsiteY20" fmla="*/ 156183 h 156470"/>
                <a:gd name="connsiteX21" fmla="*/ 214251 w 265440"/>
                <a:gd name="connsiteY21" fmla="*/ 121816 h 156470"/>
                <a:gd name="connsiteX22" fmla="*/ 261471 w 265440"/>
                <a:gd name="connsiteY22" fmla="*/ 70404 h 156470"/>
                <a:gd name="connsiteX23" fmla="*/ 259515 w 265440"/>
                <a:gd name="connsiteY23" fmla="*/ 45816 h 15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5440" h="156470">
                  <a:moveTo>
                    <a:pt x="259515" y="45816"/>
                  </a:moveTo>
                  <a:cubicBezTo>
                    <a:pt x="252250" y="39669"/>
                    <a:pt x="241353" y="40786"/>
                    <a:pt x="235486" y="48051"/>
                  </a:cubicBezTo>
                  <a:cubicBezTo>
                    <a:pt x="220118" y="66213"/>
                    <a:pt x="203633" y="84095"/>
                    <a:pt x="189662" y="97507"/>
                  </a:cubicBezTo>
                  <a:cubicBezTo>
                    <a:pt x="175971" y="110639"/>
                    <a:pt x="168148" y="119022"/>
                    <a:pt x="159207" y="121536"/>
                  </a:cubicBezTo>
                  <a:cubicBezTo>
                    <a:pt x="136015" y="116227"/>
                    <a:pt x="95221" y="57272"/>
                    <a:pt x="74266" y="18433"/>
                  </a:cubicBezTo>
                  <a:cubicBezTo>
                    <a:pt x="74266" y="18154"/>
                    <a:pt x="73986" y="17875"/>
                    <a:pt x="73707" y="17875"/>
                  </a:cubicBezTo>
                  <a:cubicBezTo>
                    <a:pt x="73427" y="17316"/>
                    <a:pt x="72869" y="16757"/>
                    <a:pt x="72589" y="16198"/>
                  </a:cubicBezTo>
                  <a:cubicBezTo>
                    <a:pt x="72310" y="15919"/>
                    <a:pt x="72030" y="15360"/>
                    <a:pt x="71751" y="15081"/>
                  </a:cubicBezTo>
                  <a:cubicBezTo>
                    <a:pt x="71471" y="14522"/>
                    <a:pt x="70913" y="14242"/>
                    <a:pt x="70633" y="13963"/>
                  </a:cubicBezTo>
                  <a:cubicBezTo>
                    <a:pt x="70354" y="13684"/>
                    <a:pt x="69795" y="13125"/>
                    <a:pt x="69236" y="12845"/>
                  </a:cubicBezTo>
                  <a:cubicBezTo>
                    <a:pt x="68677" y="12566"/>
                    <a:pt x="68398" y="12286"/>
                    <a:pt x="67839" y="12007"/>
                  </a:cubicBezTo>
                  <a:cubicBezTo>
                    <a:pt x="67280" y="11728"/>
                    <a:pt x="66721" y="11448"/>
                    <a:pt x="66163" y="11169"/>
                  </a:cubicBezTo>
                  <a:cubicBezTo>
                    <a:pt x="65604" y="10889"/>
                    <a:pt x="65324" y="10889"/>
                    <a:pt x="64766" y="10610"/>
                  </a:cubicBezTo>
                  <a:cubicBezTo>
                    <a:pt x="64207" y="10331"/>
                    <a:pt x="63648" y="10331"/>
                    <a:pt x="62810" y="10051"/>
                  </a:cubicBezTo>
                  <a:cubicBezTo>
                    <a:pt x="62530" y="10051"/>
                    <a:pt x="62251" y="9772"/>
                    <a:pt x="61971" y="9772"/>
                  </a:cubicBezTo>
                  <a:cubicBezTo>
                    <a:pt x="53869" y="7816"/>
                    <a:pt x="41295" y="13125"/>
                    <a:pt x="30119" y="8934"/>
                  </a:cubicBezTo>
                  <a:cubicBezTo>
                    <a:pt x="17545" y="3904"/>
                    <a:pt x="780" y="-2522"/>
                    <a:pt x="2178" y="6978"/>
                  </a:cubicBezTo>
                  <a:cubicBezTo>
                    <a:pt x="3854" y="19831"/>
                    <a:pt x="11119" y="29331"/>
                    <a:pt x="19780" y="32683"/>
                  </a:cubicBezTo>
                  <a:cubicBezTo>
                    <a:pt x="29001" y="36316"/>
                    <a:pt x="53310" y="33522"/>
                    <a:pt x="61133" y="34919"/>
                  </a:cubicBezTo>
                  <a:cubicBezTo>
                    <a:pt x="77339" y="63698"/>
                    <a:pt x="111707" y="149477"/>
                    <a:pt x="155295" y="155904"/>
                  </a:cubicBezTo>
                  <a:cubicBezTo>
                    <a:pt x="156133" y="156183"/>
                    <a:pt x="157251" y="156183"/>
                    <a:pt x="158368" y="156183"/>
                  </a:cubicBezTo>
                  <a:cubicBezTo>
                    <a:pt x="171501" y="156183"/>
                    <a:pt x="190221" y="144727"/>
                    <a:pt x="214251" y="121816"/>
                  </a:cubicBezTo>
                  <a:cubicBezTo>
                    <a:pt x="228221" y="108404"/>
                    <a:pt x="244148" y="91360"/>
                    <a:pt x="261471" y="70404"/>
                  </a:cubicBezTo>
                  <a:cubicBezTo>
                    <a:pt x="267618" y="62580"/>
                    <a:pt x="266780" y="51683"/>
                    <a:pt x="259515" y="45816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19" name="Forma libre 118">
              <a:extLst>
                <a:ext uri="{FF2B5EF4-FFF2-40B4-BE49-F238E27FC236}">
                  <a16:creationId xmlns:a16="http://schemas.microsoft.com/office/drawing/2014/main" id="{A26183B5-70A7-D647-90E3-C6DEAF3E3772}"/>
                </a:ext>
              </a:extLst>
            </p:cNvPr>
            <p:cNvSpPr/>
            <p:nvPr/>
          </p:nvSpPr>
          <p:spPr>
            <a:xfrm>
              <a:off x="7106860" y="3922394"/>
              <a:ext cx="50294" cy="72647"/>
            </a:xfrm>
            <a:custGeom>
              <a:avLst/>
              <a:gdLst>
                <a:gd name="connsiteX0" fmla="*/ 24526 w 50294"/>
                <a:gd name="connsiteY0" fmla="*/ 4210 h 72646"/>
                <a:gd name="connsiteX1" fmla="*/ 5526 w 50294"/>
                <a:gd name="connsiteY1" fmla="*/ 51430 h 72646"/>
                <a:gd name="connsiteX2" fmla="*/ 43247 w 50294"/>
                <a:gd name="connsiteY2" fmla="*/ 68195 h 72646"/>
                <a:gd name="connsiteX3" fmla="*/ 24526 w 50294"/>
                <a:gd name="connsiteY3" fmla="*/ 4210 h 7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94" h="72646">
                  <a:moveTo>
                    <a:pt x="24526" y="4210"/>
                  </a:moveTo>
                  <a:cubicBezTo>
                    <a:pt x="1614" y="-8085"/>
                    <a:pt x="-1739" y="36621"/>
                    <a:pt x="5526" y="51430"/>
                  </a:cubicBezTo>
                  <a:cubicBezTo>
                    <a:pt x="13350" y="67077"/>
                    <a:pt x="36820" y="80768"/>
                    <a:pt x="43247" y="68195"/>
                  </a:cubicBezTo>
                  <a:cubicBezTo>
                    <a:pt x="51629" y="51151"/>
                    <a:pt x="55261" y="20695"/>
                    <a:pt x="24526" y="4210"/>
                  </a:cubicBezTo>
                  <a:close/>
                </a:path>
              </a:pathLst>
            </a:custGeom>
            <a:solidFill>
              <a:srgbClr val="E071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0" name="Forma libre 119">
              <a:extLst>
                <a:ext uri="{FF2B5EF4-FFF2-40B4-BE49-F238E27FC236}">
                  <a16:creationId xmlns:a16="http://schemas.microsoft.com/office/drawing/2014/main" id="{917B6799-753B-D642-B034-01A162E7EB54}"/>
                </a:ext>
              </a:extLst>
            </p:cNvPr>
            <p:cNvSpPr/>
            <p:nvPr/>
          </p:nvSpPr>
          <p:spPr>
            <a:xfrm>
              <a:off x="7056923" y="4054915"/>
              <a:ext cx="78235" cy="83823"/>
            </a:xfrm>
            <a:custGeom>
              <a:avLst/>
              <a:gdLst>
                <a:gd name="connsiteX0" fmla="*/ 74184 w 78235"/>
                <a:gd name="connsiteY0" fmla="*/ 30394 h 83823"/>
                <a:gd name="connsiteX1" fmla="*/ 26963 w 78235"/>
                <a:gd name="connsiteY1" fmla="*/ 81806 h 83823"/>
                <a:gd name="connsiteX2" fmla="*/ 2096 w 78235"/>
                <a:gd name="connsiteY2" fmla="*/ 57777 h 83823"/>
                <a:gd name="connsiteX3" fmla="*/ 47919 w 78235"/>
                <a:gd name="connsiteY3" fmla="*/ 8321 h 83823"/>
                <a:gd name="connsiteX4" fmla="*/ 71948 w 78235"/>
                <a:gd name="connsiteY4" fmla="*/ 6086 h 83823"/>
                <a:gd name="connsiteX5" fmla="*/ 74184 w 78235"/>
                <a:gd name="connsiteY5" fmla="*/ 30394 h 8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35" h="83823">
                  <a:moveTo>
                    <a:pt x="74184" y="30394"/>
                  </a:moveTo>
                  <a:cubicBezTo>
                    <a:pt x="56581" y="51350"/>
                    <a:pt x="40934" y="68394"/>
                    <a:pt x="26963" y="81806"/>
                  </a:cubicBezTo>
                  <a:lnTo>
                    <a:pt x="2096" y="57777"/>
                  </a:lnTo>
                  <a:cubicBezTo>
                    <a:pt x="16066" y="44365"/>
                    <a:pt x="32831" y="26762"/>
                    <a:pt x="47919" y="8321"/>
                  </a:cubicBezTo>
                  <a:cubicBezTo>
                    <a:pt x="54066" y="1056"/>
                    <a:pt x="64684" y="-61"/>
                    <a:pt x="71948" y="6086"/>
                  </a:cubicBezTo>
                  <a:cubicBezTo>
                    <a:pt x="79213" y="12233"/>
                    <a:pt x="80051" y="23130"/>
                    <a:pt x="74184" y="30394"/>
                  </a:cubicBezTo>
                  <a:close/>
                </a:path>
              </a:pathLst>
            </a:custGeom>
            <a:solidFill>
              <a:srgbClr val="ED8C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1" name="Forma libre 120">
              <a:extLst>
                <a:ext uri="{FF2B5EF4-FFF2-40B4-BE49-F238E27FC236}">
                  <a16:creationId xmlns:a16="http://schemas.microsoft.com/office/drawing/2014/main" id="{DEE5D2D2-D1E9-B14B-A4D4-C58807123302}"/>
                </a:ext>
              </a:extLst>
            </p:cNvPr>
            <p:cNvSpPr/>
            <p:nvPr/>
          </p:nvSpPr>
          <p:spPr>
            <a:xfrm>
              <a:off x="7056364" y="4047824"/>
              <a:ext cx="89412" cy="86617"/>
            </a:xfrm>
            <a:custGeom>
              <a:avLst/>
              <a:gdLst>
                <a:gd name="connsiteX0" fmla="*/ 80890 w 89411"/>
                <a:gd name="connsiteY0" fmla="*/ 43074 h 86617"/>
                <a:gd name="connsiteX1" fmla="*/ 36743 w 89411"/>
                <a:gd name="connsiteY1" fmla="*/ 86383 h 86617"/>
                <a:gd name="connsiteX2" fmla="*/ 2096 w 89411"/>
                <a:gd name="connsiteY2" fmla="*/ 53412 h 86617"/>
                <a:gd name="connsiteX3" fmla="*/ 47919 w 89411"/>
                <a:gd name="connsiteY3" fmla="*/ 8706 h 86617"/>
                <a:gd name="connsiteX4" fmla="*/ 81448 w 89411"/>
                <a:gd name="connsiteY4" fmla="*/ 9545 h 86617"/>
                <a:gd name="connsiteX5" fmla="*/ 80890 w 89411"/>
                <a:gd name="connsiteY5" fmla="*/ 43074 h 86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11" h="86617">
                  <a:moveTo>
                    <a:pt x="80890" y="43074"/>
                  </a:moveTo>
                  <a:cubicBezTo>
                    <a:pt x="66360" y="57045"/>
                    <a:pt x="51272" y="71853"/>
                    <a:pt x="36743" y="86383"/>
                  </a:cubicBezTo>
                  <a:lnTo>
                    <a:pt x="2096" y="53412"/>
                  </a:lnTo>
                  <a:cubicBezTo>
                    <a:pt x="19698" y="35809"/>
                    <a:pt x="36184" y="19883"/>
                    <a:pt x="47919" y="8706"/>
                  </a:cubicBezTo>
                  <a:cubicBezTo>
                    <a:pt x="57419" y="-514"/>
                    <a:pt x="72507" y="45"/>
                    <a:pt x="81448" y="9545"/>
                  </a:cubicBezTo>
                  <a:cubicBezTo>
                    <a:pt x="90669" y="18765"/>
                    <a:pt x="90390" y="34133"/>
                    <a:pt x="80890" y="43074"/>
                  </a:cubicBezTo>
                  <a:close/>
                </a:path>
              </a:pathLst>
            </a:custGeom>
            <a:solidFill>
              <a:srgbClr val="37B8B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2" name="Forma libre 121">
              <a:extLst>
                <a:ext uri="{FF2B5EF4-FFF2-40B4-BE49-F238E27FC236}">
                  <a16:creationId xmlns:a16="http://schemas.microsoft.com/office/drawing/2014/main" id="{043C12AB-5E22-FF46-A336-BB101B909AE8}"/>
                </a:ext>
              </a:extLst>
            </p:cNvPr>
            <p:cNvSpPr/>
            <p:nvPr/>
          </p:nvSpPr>
          <p:spPr>
            <a:xfrm>
              <a:off x="7141470" y="3991055"/>
              <a:ext cx="64265" cy="120147"/>
            </a:xfrm>
            <a:custGeom>
              <a:avLst/>
              <a:gdLst>
                <a:gd name="connsiteX0" fmla="*/ 62283 w 64264"/>
                <a:gd name="connsiteY0" fmla="*/ 42005 h 120146"/>
                <a:gd name="connsiteX1" fmla="*/ 52224 w 64264"/>
                <a:gd name="connsiteY1" fmla="*/ 89784 h 120146"/>
                <a:gd name="connsiteX2" fmla="*/ 39651 w 64264"/>
                <a:gd name="connsiteY2" fmla="*/ 110181 h 120146"/>
                <a:gd name="connsiteX3" fmla="*/ 22327 w 64264"/>
                <a:gd name="connsiteY3" fmla="*/ 119961 h 120146"/>
                <a:gd name="connsiteX4" fmla="*/ 11989 w 64264"/>
                <a:gd name="connsiteY4" fmla="*/ 117167 h 120146"/>
                <a:gd name="connsiteX5" fmla="*/ 5004 w 64264"/>
                <a:gd name="connsiteY5" fmla="*/ 89505 h 120146"/>
                <a:gd name="connsiteX6" fmla="*/ 18136 w 64264"/>
                <a:gd name="connsiteY6" fmla="*/ 68549 h 120146"/>
                <a:gd name="connsiteX7" fmla="*/ 21769 w 64264"/>
                <a:gd name="connsiteY7" fmla="*/ 52343 h 120146"/>
                <a:gd name="connsiteX8" fmla="*/ 20651 w 64264"/>
                <a:gd name="connsiteY8" fmla="*/ 25240 h 120146"/>
                <a:gd name="connsiteX9" fmla="*/ 37695 w 64264"/>
                <a:gd name="connsiteY9" fmla="*/ 2329 h 120146"/>
                <a:gd name="connsiteX10" fmla="*/ 60607 w 64264"/>
                <a:gd name="connsiteY10" fmla="*/ 19373 h 120146"/>
                <a:gd name="connsiteX11" fmla="*/ 62283 w 64264"/>
                <a:gd name="connsiteY11" fmla="*/ 42005 h 12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264" h="120146">
                  <a:moveTo>
                    <a:pt x="62283" y="42005"/>
                  </a:moveTo>
                  <a:cubicBezTo>
                    <a:pt x="62563" y="57093"/>
                    <a:pt x="60607" y="76373"/>
                    <a:pt x="52224" y="89784"/>
                  </a:cubicBezTo>
                  <a:cubicBezTo>
                    <a:pt x="41886" y="106270"/>
                    <a:pt x="39651" y="109622"/>
                    <a:pt x="39651" y="110181"/>
                  </a:cubicBezTo>
                  <a:cubicBezTo>
                    <a:pt x="36019" y="116328"/>
                    <a:pt x="29313" y="119961"/>
                    <a:pt x="22327" y="119961"/>
                  </a:cubicBezTo>
                  <a:cubicBezTo>
                    <a:pt x="18695" y="119961"/>
                    <a:pt x="15342" y="119122"/>
                    <a:pt x="11989" y="117167"/>
                  </a:cubicBezTo>
                  <a:cubicBezTo>
                    <a:pt x="2489" y="111299"/>
                    <a:pt x="-864" y="99005"/>
                    <a:pt x="5004" y="89505"/>
                  </a:cubicBezTo>
                  <a:cubicBezTo>
                    <a:pt x="5004" y="89505"/>
                    <a:pt x="6680" y="86711"/>
                    <a:pt x="18136" y="68549"/>
                  </a:cubicBezTo>
                  <a:cubicBezTo>
                    <a:pt x="20092" y="65475"/>
                    <a:pt x="21210" y="59328"/>
                    <a:pt x="21769" y="52343"/>
                  </a:cubicBezTo>
                  <a:cubicBezTo>
                    <a:pt x="22327" y="43961"/>
                    <a:pt x="22048" y="33623"/>
                    <a:pt x="20651" y="25240"/>
                  </a:cubicBezTo>
                  <a:cubicBezTo>
                    <a:pt x="18974" y="14064"/>
                    <a:pt x="26519" y="4005"/>
                    <a:pt x="37695" y="2329"/>
                  </a:cubicBezTo>
                  <a:cubicBezTo>
                    <a:pt x="48871" y="652"/>
                    <a:pt x="58930" y="8196"/>
                    <a:pt x="60607" y="19373"/>
                  </a:cubicBezTo>
                  <a:cubicBezTo>
                    <a:pt x="60886" y="22446"/>
                    <a:pt x="62004" y="31108"/>
                    <a:pt x="62283" y="42005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3" name="Forma libre 122">
              <a:extLst>
                <a:ext uri="{FF2B5EF4-FFF2-40B4-BE49-F238E27FC236}">
                  <a16:creationId xmlns:a16="http://schemas.microsoft.com/office/drawing/2014/main" id="{D91FC995-E4FB-E84B-83E8-4A2C13A5B6B6}"/>
                </a:ext>
              </a:extLst>
            </p:cNvPr>
            <p:cNvSpPr/>
            <p:nvPr/>
          </p:nvSpPr>
          <p:spPr>
            <a:xfrm>
              <a:off x="7081791" y="4047449"/>
              <a:ext cx="173235" cy="279411"/>
            </a:xfrm>
            <a:custGeom>
              <a:avLst/>
              <a:gdLst>
                <a:gd name="connsiteX0" fmla="*/ 171419 w 173234"/>
                <a:gd name="connsiteY0" fmla="*/ 18860 h 279411"/>
                <a:gd name="connsiteX1" fmla="*/ 145992 w 173234"/>
                <a:gd name="connsiteY1" fmla="*/ 278433 h 279411"/>
                <a:gd name="connsiteX2" fmla="*/ 2096 w 173234"/>
                <a:gd name="connsiteY2" fmla="*/ 278433 h 279411"/>
                <a:gd name="connsiteX3" fmla="*/ 24448 w 173234"/>
                <a:gd name="connsiteY3" fmla="*/ 12713 h 279411"/>
                <a:gd name="connsiteX4" fmla="*/ 38140 w 173234"/>
                <a:gd name="connsiteY4" fmla="*/ 2096 h 279411"/>
                <a:gd name="connsiteX5" fmla="*/ 157448 w 173234"/>
                <a:gd name="connsiteY5" fmla="*/ 2096 h 279411"/>
                <a:gd name="connsiteX6" fmla="*/ 171419 w 173234"/>
                <a:gd name="connsiteY6" fmla="*/ 18860 h 279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4" h="279411">
                  <a:moveTo>
                    <a:pt x="171419" y="18860"/>
                  </a:moveTo>
                  <a:cubicBezTo>
                    <a:pt x="161360" y="76419"/>
                    <a:pt x="141801" y="220316"/>
                    <a:pt x="145992" y="278433"/>
                  </a:cubicBezTo>
                  <a:lnTo>
                    <a:pt x="2096" y="278433"/>
                  </a:lnTo>
                  <a:cubicBezTo>
                    <a:pt x="2096" y="278433"/>
                    <a:pt x="10757" y="64684"/>
                    <a:pt x="24448" y="12713"/>
                  </a:cubicBezTo>
                  <a:cubicBezTo>
                    <a:pt x="26125" y="6566"/>
                    <a:pt x="31713" y="2096"/>
                    <a:pt x="38140" y="2096"/>
                  </a:cubicBezTo>
                  <a:lnTo>
                    <a:pt x="157448" y="2096"/>
                  </a:lnTo>
                  <a:cubicBezTo>
                    <a:pt x="166389" y="2096"/>
                    <a:pt x="173095" y="10198"/>
                    <a:pt x="171419" y="18860"/>
                  </a:cubicBezTo>
                  <a:close/>
                </a:path>
              </a:pathLst>
            </a:custGeom>
            <a:solidFill>
              <a:srgbClr val="4FBE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4" name="Forma libre 123">
              <a:extLst>
                <a:ext uri="{FF2B5EF4-FFF2-40B4-BE49-F238E27FC236}">
                  <a16:creationId xmlns:a16="http://schemas.microsoft.com/office/drawing/2014/main" id="{02D952CE-F32B-8D44-A6C3-F36370A998E1}"/>
                </a:ext>
              </a:extLst>
            </p:cNvPr>
            <p:cNvSpPr/>
            <p:nvPr/>
          </p:nvSpPr>
          <p:spPr>
            <a:xfrm>
              <a:off x="7081223" y="4323787"/>
              <a:ext cx="150882" cy="97794"/>
            </a:xfrm>
            <a:custGeom>
              <a:avLst/>
              <a:gdLst>
                <a:gd name="connsiteX0" fmla="*/ 140412 w 150882"/>
                <a:gd name="connsiteY0" fmla="*/ 95978 h 97793"/>
                <a:gd name="connsiteX1" fmla="*/ 146559 w 150882"/>
                <a:gd name="connsiteY1" fmla="*/ 2096 h 97793"/>
                <a:gd name="connsiteX2" fmla="*/ 2663 w 150882"/>
                <a:gd name="connsiteY2" fmla="*/ 2096 h 97793"/>
                <a:gd name="connsiteX3" fmla="*/ 4060 w 150882"/>
                <a:gd name="connsiteY3" fmla="*/ 95978 h 97793"/>
                <a:gd name="connsiteX4" fmla="*/ 140412 w 150882"/>
                <a:gd name="connsiteY4" fmla="*/ 95978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882" h="97793">
                  <a:moveTo>
                    <a:pt x="140412" y="95978"/>
                  </a:moveTo>
                  <a:cubicBezTo>
                    <a:pt x="140412" y="95978"/>
                    <a:pt x="158015" y="63845"/>
                    <a:pt x="146559" y="2096"/>
                  </a:cubicBezTo>
                  <a:lnTo>
                    <a:pt x="2663" y="2096"/>
                  </a:lnTo>
                  <a:cubicBezTo>
                    <a:pt x="2663" y="2096"/>
                    <a:pt x="707" y="49037"/>
                    <a:pt x="4060" y="95978"/>
                  </a:cubicBezTo>
                  <a:lnTo>
                    <a:pt x="140412" y="95978"/>
                  </a:lnTo>
                  <a:close/>
                </a:path>
              </a:pathLst>
            </a:custGeom>
            <a:solidFill>
              <a:srgbClr val="3451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5" name="Forma libre 124">
              <a:extLst>
                <a:ext uri="{FF2B5EF4-FFF2-40B4-BE49-F238E27FC236}">
                  <a16:creationId xmlns:a16="http://schemas.microsoft.com/office/drawing/2014/main" id="{5EBAC431-DC93-CD47-98F4-E7FF18DAEC68}"/>
                </a:ext>
              </a:extLst>
            </p:cNvPr>
            <p:cNvSpPr/>
            <p:nvPr/>
          </p:nvSpPr>
          <p:spPr>
            <a:xfrm>
              <a:off x="7072276" y="4368386"/>
              <a:ext cx="178823" cy="393970"/>
            </a:xfrm>
            <a:custGeom>
              <a:avLst/>
              <a:gdLst>
                <a:gd name="connsiteX0" fmla="*/ 178698 w 178823"/>
                <a:gd name="connsiteY0" fmla="*/ 372981 h 393969"/>
                <a:gd name="connsiteX1" fmla="*/ 157183 w 178823"/>
                <a:gd name="connsiteY1" fmla="*/ 393657 h 393969"/>
                <a:gd name="connsiteX2" fmla="*/ 109404 w 178823"/>
                <a:gd name="connsiteY2" fmla="*/ 361525 h 393969"/>
                <a:gd name="connsiteX3" fmla="*/ 54081 w 178823"/>
                <a:gd name="connsiteY3" fmla="*/ 311510 h 393969"/>
                <a:gd name="connsiteX4" fmla="*/ 4625 w 178823"/>
                <a:gd name="connsiteY4" fmla="*/ 230481 h 393969"/>
                <a:gd name="connsiteX5" fmla="*/ 14125 w 178823"/>
                <a:gd name="connsiteY5" fmla="*/ 23437 h 393969"/>
                <a:gd name="connsiteX6" fmla="*/ 48213 w 178823"/>
                <a:gd name="connsiteY6" fmla="*/ 2481 h 393969"/>
                <a:gd name="connsiteX7" fmla="*/ 76992 w 178823"/>
                <a:gd name="connsiteY7" fmla="*/ 35731 h 393969"/>
                <a:gd name="connsiteX8" fmla="*/ 61625 w 178823"/>
                <a:gd name="connsiteY8" fmla="*/ 221819 h 393969"/>
                <a:gd name="connsiteX9" fmla="*/ 63301 w 178823"/>
                <a:gd name="connsiteY9" fmla="*/ 228525 h 393969"/>
                <a:gd name="connsiteX10" fmla="*/ 116389 w 178823"/>
                <a:gd name="connsiteY10" fmla="*/ 306201 h 393969"/>
                <a:gd name="connsiteX11" fmla="*/ 178698 w 178823"/>
                <a:gd name="connsiteY11" fmla="*/ 372981 h 39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823" h="393969">
                  <a:moveTo>
                    <a:pt x="178698" y="372981"/>
                  </a:moveTo>
                  <a:lnTo>
                    <a:pt x="157183" y="393657"/>
                  </a:lnTo>
                  <a:cubicBezTo>
                    <a:pt x="146286" y="388348"/>
                    <a:pt x="128683" y="376613"/>
                    <a:pt x="109404" y="361525"/>
                  </a:cubicBezTo>
                  <a:cubicBezTo>
                    <a:pt x="91242" y="347275"/>
                    <a:pt x="71404" y="329951"/>
                    <a:pt x="54081" y="311510"/>
                  </a:cubicBezTo>
                  <a:cubicBezTo>
                    <a:pt x="28934" y="284966"/>
                    <a:pt x="8257" y="255907"/>
                    <a:pt x="4625" y="230481"/>
                  </a:cubicBezTo>
                  <a:cubicBezTo>
                    <a:pt x="-4037" y="173202"/>
                    <a:pt x="12169" y="38246"/>
                    <a:pt x="14125" y="23437"/>
                  </a:cubicBezTo>
                  <a:cubicBezTo>
                    <a:pt x="16360" y="7790"/>
                    <a:pt x="32287" y="246"/>
                    <a:pt x="48213" y="2481"/>
                  </a:cubicBezTo>
                  <a:cubicBezTo>
                    <a:pt x="63860" y="4717"/>
                    <a:pt x="79228" y="20084"/>
                    <a:pt x="76992" y="35731"/>
                  </a:cubicBezTo>
                  <a:cubicBezTo>
                    <a:pt x="71684" y="73452"/>
                    <a:pt x="55198" y="180187"/>
                    <a:pt x="61625" y="221819"/>
                  </a:cubicBezTo>
                  <a:cubicBezTo>
                    <a:pt x="61904" y="223775"/>
                    <a:pt x="62463" y="226010"/>
                    <a:pt x="63301" y="228525"/>
                  </a:cubicBezTo>
                  <a:cubicBezTo>
                    <a:pt x="69728" y="247525"/>
                    <a:pt x="91242" y="276863"/>
                    <a:pt x="116389" y="306201"/>
                  </a:cubicBezTo>
                  <a:cubicBezTo>
                    <a:pt x="136786" y="330510"/>
                    <a:pt x="159698" y="354539"/>
                    <a:pt x="178698" y="372981"/>
                  </a:cubicBezTo>
                  <a:close/>
                </a:path>
              </a:pathLst>
            </a:custGeom>
            <a:solidFill>
              <a:srgbClr val="3451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6" name="Forma libre 125">
              <a:extLst>
                <a:ext uri="{FF2B5EF4-FFF2-40B4-BE49-F238E27FC236}">
                  <a16:creationId xmlns:a16="http://schemas.microsoft.com/office/drawing/2014/main" id="{8818AB54-354E-5E4F-91B3-41C524952A72}"/>
                </a:ext>
              </a:extLst>
            </p:cNvPr>
            <p:cNvSpPr/>
            <p:nvPr/>
          </p:nvSpPr>
          <p:spPr>
            <a:xfrm>
              <a:off x="7124261" y="4595095"/>
              <a:ext cx="64265" cy="136911"/>
            </a:xfrm>
            <a:custGeom>
              <a:avLst/>
              <a:gdLst>
                <a:gd name="connsiteX0" fmla="*/ 64125 w 64264"/>
                <a:gd name="connsiteY0" fmla="*/ 80051 h 136911"/>
                <a:gd name="connsiteX1" fmla="*/ 57419 w 64264"/>
                <a:gd name="connsiteY1" fmla="*/ 135095 h 136911"/>
                <a:gd name="connsiteX2" fmla="*/ 2096 w 64264"/>
                <a:gd name="connsiteY2" fmla="*/ 85081 h 136911"/>
                <a:gd name="connsiteX3" fmla="*/ 9360 w 64264"/>
                <a:gd name="connsiteY3" fmla="*/ 16625 h 136911"/>
                <a:gd name="connsiteX4" fmla="*/ 11316 w 64264"/>
                <a:gd name="connsiteY4" fmla="*/ 2096 h 136911"/>
                <a:gd name="connsiteX5" fmla="*/ 64125 w 64264"/>
                <a:gd name="connsiteY5" fmla="*/ 80051 h 13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64" h="136911">
                  <a:moveTo>
                    <a:pt x="64125" y="80051"/>
                  </a:moveTo>
                  <a:cubicBezTo>
                    <a:pt x="62169" y="97934"/>
                    <a:pt x="59654" y="116934"/>
                    <a:pt x="57419" y="135095"/>
                  </a:cubicBezTo>
                  <a:cubicBezTo>
                    <a:pt x="39257" y="120845"/>
                    <a:pt x="19419" y="103522"/>
                    <a:pt x="2096" y="85081"/>
                  </a:cubicBezTo>
                  <a:cubicBezTo>
                    <a:pt x="4610" y="57978"/>
                    <a:pt x="7125" y="32831"/>
                    <a:pt x="9360" y="16625"/>
                  </a:cubicBezTo>
                  <a:cubicBezTo>
                    <a:pt x="9919" y="11875"/>
                    <a:pt x="10478" y="7125"/>
                    <a:pt x="11316" y="2096"/>
                  </a:cubicBezTo>
                  <a:cubicBezTo>
                    <a:pt x="17743" y="21096"/>
                    <a:pt x="39257" y="50434"/>
                    <a:pt x="64125" y="80051"/>
                  </a:cubicBezTo>
                  <a:close/>
                </a:path>
              </a:pathLst>
            </a:custGeom>
            <a:solidFill>
              <a:srgbClr val="2340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7" name="Forma libre 126">
              <a:extLst>
                <a:ext uri="{FF2B5EF4-FFF2-40B4-BE49-F238E27FC236}">
                  <a16:creationId xmlns:a16="http://schemas.microsoft.com/office/drawing/2014/main" id="{93175A1F-1342-B844-908E-1DA270DF8C7A}"/>
                </a:ext>
              </a:extLst>
            </p:cNvPr>
            <p:cNvSpPr/>
            <p:nvPr/>
          </p:nvSpPr>
          <p:spPr>
            <a:xfrm>
              <a:off x="7112805" y="4364923"/>
              <a:ext cx="114559" cy="458234"/>
            </a:xfrm>
            <a:custGeom>
              <a:avLst/>
              <a:gdLst>
                <a:gd name="connsiteX0" fmla="*/ 2096 w 114558"/>
                <a:gd name="connsiteY0" fmla="*/ 452444 h 458234"/>
                <a:gd name="connsiteX1" fmla="*/ 20537 w 114558"/>
                <a:gd name="connsiteY1" fmla="*/ 246797 h 458234"/>
                <a:gd name="connsiteX2" fmla="*/ 49875 w 114558"/>
                <a:gd name="connsiteY2" fmla="*/ 24666 h 458234"/>
                <a:gd name="connsiteX3" fmla="*/ 90948 w 114558"/>
                <a:gd name="connsiteY3" fmla="*/ 2592 h 458234"/>
                <a:gd name="connsiteX4" fmla="*/ 114419 w 114558"/>
                <a:gd name="connsiteY4" fmla="*/ 35842 h 458234"/>
                <a:gd name="connsiteX5" fmla="*/ 73625 w 114558"/>
                <a:gd name="connsiteY5" fmla="*/ 258812 h 458234"/>
                <a:gd name="connsiteX6" fmla="*/ 35625 w 114558"/>
                <a:gd name="connsiteY6" fmla="*/ 458870 h 45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558" h="458234">
                  <a:moveTo>
                    <a:pt x="2096" y="452444"/>
                  </a:moveTo>
                  <a:cubicBezTo>
                    <a:pt x="2375" y="450768"/>
                    <a:pt x="13272" y="300444"/>
                    <a:pt x="20537" y="246797"/>
                  </a:cubicBezTo>
                  <a:cubicBezTo>
                    <a:pt x="31993" y="162136"/>
                    <a:pt x="49595" y="26063"/>
                    <a:pt x="49875" y="24666"/>
                  </a:cubicBezTo>
                  <a:cubicBezTo>
                    <a:pt x="52669" y="9019"/>
                    <a:pt x="75301" y="-202"/>
                    <a:pt x="90948" y="2592"/>
                  </a:cubicBezTo>
                  <a:cubicBezTo>
                    <a:pt x="106595" y="5386"/>
                    <a:pt x="117213" y="20195"/>
                    <a:pt x="114419" y="35842"/>
                  </a:cubicBezTo>
                  <a:cubicBezTo>
                    <a:pt x="114139" y="37239"/>
                    <a:pt x="90948" y="174151"/>
                    <a:pt x="73625" y="258812"/>
                  </a:cubicBezTo>
                  <a:cubicBezTo>
                    <a:pt x="68875" y="318606"/>
                    <a:pt x="37022" y="452444"/>
                    <a:pt x="35625" y="458870"/>
                  </a:cubicBezTo>
                </a:path>
              </a:pathLst>
            </a:custGeom>
            <a:solidFill>
              <a:srgbClr val="34518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8" name="Forma libre 127">
              <a:extLst>
                <a:ext uri="{FF2B5EF4-FFF2-40B4-BE49-F238E27FC236}">
                  <a16:creationId xmlns:a16="http://schemas.microsoft.com/office/drawing/2014/main" id="{6C2B650D-0BE6-B84C-9DDD-E2C358BFBA92}"/>
                </a:ext>
              </a:extLst>
            </p:cNvPr>
            <p:cNvSpPr/>
            <p:nvPr/>
          </p:nvSpPr>
          <p:spPr>
            <a:xfrm>
              <a:off x="7159513" y="3990775"/>
              <a:ext cx="44706" cy="53088"/>
            </a:xfrm>
            <a:custGeom>
              <a:avLst/>
              <a:gdLst>
                <a:gd name="connsiteX0" fmla="*/ 44240 w 44705"/>
                <a:gd name="connsiteY0" fmla="*/ 42284 h 53088"/>
                <a:gd name="connsiteX1" fmla="*/ 9314 w 44705"/>
                <a:gd name="connsiteY1" fmla="*/ 52623 h 53088"/>
                <a:gd name="connsiteX2" fmla="*/ 3446 w 44705"/>
                <a:gd name="connsiteY2" fmla="*/ 52343 h 53088"/>
                <a:gd name="connsiteX3" fmla="*/ 2329 w 44705"/>
                <a:gd name="connsiteY3" fmla="*/ 25240 h 53088"/>
                <a:gd name="connsiteX4" fmla="*/ 19373 w 44705"/>
                <a:gd name="connsiteY4" fmla="*/ 2329 h 53088"/>
                <a:gd name="connsiteX5" fmla="*/ 42284 w 44705"/>
                <a:gd name="connsiteY5" fmla="*/ 19373 h 53088"/>
                <a:gd name="connsiteX6" fmla="*/ 44240 w 44705"/>
                <a:gd name="connsiteY6" fmla="*/ 42284 h 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05" h="53088">
                  <a:moveTo>
                    <a:pt x="44240" y="42284"/>
                  </a:moveTo>
                  <a:cubicBezTo>
                    <a:pt x="34181" y="48990"/>
                    <a:pt x="22167" y="52623"/>
                    <a:pt x="9314" y="52623"/>
                  </a:cubicBezTo>
                  <a:cubicBezTo>
                    <a:pt x="7358" y="52623"/>
                    <a:pt x="5402" y="52623"/>
                    <a:pt x="3446" y="52343"/>
                  </a:cubicBezTo>
                  <a:cubicBezTo>
                    <a:pt x="4005" y="43961"/>
                    <a:pt x="3726" y="33623"/>
                    <a:pt x="2329" y="25240"/>
                  </a:cubicBezTo>
                  <a:cubicBezTo>
                    <a:pt x="652" y="14064"/>
                    <a:pt x="8196" y="4005"/>
                    <a:pt x="19373" y="2329"/>
                  </a:cubicBezTo>
                  <a:cubicBezTo>
                    <a:pt x="30549" y="652"/>
                    <a:pt x="40608" y="8196"/>
                    <a:pt x="42284" y="19373"/>
                  </a:cubicBezTo>
                  <a:cubicBezTo>
                    <a:pt x="42843" y="22726"/>
                    <a:pt x="43961" y="31387"/>
                    <a:pt x="44240" y="42284"/>
                  </a:cubicBezTo>
                  <a:close/>
                </a:path>
              </a:pathLst>
            </a:custGeom>
            <a:solidFill>
              <a:srgbClr val="ED8C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9" name="Forma libre 128">
              <a:extLst>
                <a:ext uri="{FF2B5EF4-FFF2-40B4-BE49-F238E27FC236}">
                  <a16:creationId xmlns:a16="http://schemas.microsoft.com/office/drawing/2014/main" id="{42672A07-FAFE-1946-9730-F3C8099F003C}"/>
                </a:ext>
              </a:extLst>
            </p:cNvPr>
            <p:cNvSpPr/>
            <p:nvPr/>
          </p:nvSpPr>
          <p:spPr>
            <a:xfrm>
              <a:off x="7110849" y="3902994"/>
              <a:ext cx="128529" cy="131323"/>
            </a:xfrm>
            <a:custGeom>
              <a:avLst/>
              <a:gdLst>
                <a:gd name="connsiteX0" fmla="*/ 2096 w 128529"/>
                <a:gd name="connsiteY0" fmla="*/ 66360 h 131323"/>
                <a:gd name="connsiteX1" fmla="*/ 56581 w 128529"/>
                <a:gd name="connsiteY1" fmla="*/ 130625 h 131323"/>
                <a:gd name="connsiteX2" fmla="*/ 126992 w 128529"/>
                <a:gd name="connsiteY2" fmla="*/ 66360 h 131323"/>
                <a:gd name="connsiteX3" fmla="*/ 62728 w 128529"/>
                <a:gd name="connsiteY3" fmla="*/ 2096 h 131323"/>
                <a:gd name="connsiteX4" fmla="*/ 2096 w 128529"/>
                <a:gd name="connsiteY4" fmla="*/ 66360 h 13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29" h="131323">
                  <a:moveTo>
                    <a:pt x="2096" y="66360"/>
                  </a:moveTo>
                  <a:cubicBezTo>
                    <a:pt x="2096" y="101845"/>
                    <a:pt x="21654" y="130625"/>
                    <a:pt x="56581" y="130625"/>
                  </a:cubicBezTo>
                  <a:cubicBezTo>
                    <a:pt x="84242" y="130625"/>
                    <a:pt x="126992" y="101845"/>
                    <a:pt x="126992" y="66360"/>
                  </a:cubicBezTo>
                  <a:cubicBezTo>
                    <a:pt x="126992" y="30875"/>
                    <a:pt x="98213" y="2096"/>
                    <a:pt x="62728" y="2096"/>
                  </a:cubicBezTo>
                  <a:cubicBezTo>
                    <a:pt x="27243" y="2096"/>
                    <a:pt x="2096" y="30875"/>
                    <a:pt x="2096" y="66360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0" name="Forma libre 129">
              <a:extLst>
                <a:ext uri="{FF2B5EF4-FFF2-40B4-BE49-F238E27FC236}">
                  <a16:creationId xmlns:a16="http://schemas.microsoft.com/office/drawing/2014/main" id="{A3686F67-04F5-DA4F-92DF-691BAF787E50}"/>
                </a:ext>
              </a:extLst>
            </p:cNvPr>
            <p:cNvSpPr/>
            <p:nvPr/>
          </p:nvSpPr>
          <p:spPr>
            <a:xfrm>
              <a:off x="7153559" y="4055365"/>
              <a:ext cx="178823" cy="231911"/>
            </a:xfrm>
            <a:custGeom>
              <a:avLst/>
              <a:gdLst>
                <a:gd name="connsiteX0" fmla="*/ 178444 w 178823"/>
                <a:gd name="connsiteY0" fmla="*/ 152886 h 231911"/>
                <a:gd name="connsiteX1" fmla="*/ 139047 w 178823"/>
                <a:gd name="connsiteY1" fmla="*/ 69062 h 231911"/>
                <a:gd name="connsiteX2" fmla="*/ 100489 w 178823"/>
                <a:gd name="connsiteY2" fmla="*/ 9548 h 231911"/>
                <a:gd name="connsiteX3" fmla="*/ 76739 w 178823"/>
                <a:gd name="connsiteY3" fmla="*/ 5077 h 231911"/>
                <a:gd name="connsiteX4" fmla="*/ 72268 w 178823"/>
                <a:gd name="connsiteY4" fmla="*/ 28827 h 231911"/>
                <a:gd name="connsiteX5" fmla="*/ 110268 w 178823"/>
                <a:gd name="connsiteY5" fmla="*/ 87783 h 231911"/>
                <a:gd name="connsiteX6" fmla="*/ 139886 w 178823"/>
                <a:gd name="connsiteY6" fmla="*/ 140871 h 231911"/>
                <a:gd name="connsiteX7" fmla="*/ 35665 w 178823"/>
                <a:gd name="connsiteY7" fmla="*/ 164062 h 231911"/>
                <a:gd name="connsiteX8" fmla="*/ 23930 w 178823"/>
                <a:gd name="connsiteY8" fmla="*/ 170209 h 231911"/>
                <a:gd name="connsiteX9" fmla="*/ 23930 w 178823"/>
                <a:gd name="connsiteY9" fmla="*/ 170209 h 231911"/>
                <a:gd name="connsiteX10" fmla="*/ 5209 w 178823"/>
                <a:gd name="connsiteY10" fmla="*/ 204577 h 231911"/>
                <a:gd name="connsiteX11" fmla="*/ 8004 w 178823"/>
                <a:gd name="connsiteY11" fmla="*/ 231680 h 231911"/>
                <a:gd name="connsiteX12" fmla="*/ 27003 w 178823"/>
                <a:gd name="connsiteY12" fmla="*/ 224694 h 231911"/>
                <a:gd name="connsiteX13" fmla="*/ 37901 w 178823"/>
                <a:gd name="connsiteY13" fmla="*/ 214915 h 231911"/>
                <a:gd name="connsiteX14" fmla="*/ 42651 w 178823"/>
                <a:gd name="connsiteY14" fmla="*/ 182503 h 231911"/>
                <a:gd name="connsiteX15" fmla="*/ 178444 w 178823"/>
                <a:gd name="connsiteY15" fmla="*/ 152886 h 23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8823" h="231911">
                  <a:moveTo>
                    <a:pt x="178444" y="152886"/>
                  </a:moveTo>
                  <a:cubicBezTo>
                    <a:pt x="179003" y="138356"/>
                    <a:pt x="160283" y="103430"/>
                    <a:pt x="139047" y="69062"/>
                  </a:cubicBezTo>
                  <a:cubicBezTo>
                    <a:pt x="125915" y="47548"/>
                    <a:pt x="111944" y="26033"/>
                    <a:pt x="100489" y="9548"/>
                  </a:cubicBezTo>
                  <a:cubicBezTo>
                    <a:pt x="95180" y="1724"/>
                    <a:pt x="84562" y="-232"/>
                    <a:pt x="76739" y="5077"/>
                  </a:cubicBezTo>
                  <a:cubicBezTo>
                    <a:pt x="68915" y="10386"/>
                    <a:pt x="66959" y="21004"/>
                    <a:pt x="72268" y="28827"/>
                  </a:cubicBezTo>
                  <a:cubicBezTo>
                    <a:pt x="85121" y="47827"/>
                    <a:pt x="98533" y="68504"/>
                    <a:pt x="110268" y="87783"/>
                  </a:cubicBezTo>
                  <a:cubicBezTo>
                    <a:pt x="125356" y="112651"/>
                    <a:pt x="135415" y="129136"/>
                    <a:pt x="139886" y="140871"/>
                  </a:cubicBezTo>
                  <a:cubicBezTo>
                    <a:pt x="122283" y="147298"/>
                    <a:pt x="76459" y="160430"/>
                    <a:pt x="35665" y="164062"/>
                  </a:cubicBezTo>
                  <a:cubicBezTo>
                    <a:pt x="30915" y="164621"/>
                    <a:pt x="26724" y="166856"/>
                    <a:pt x="23930" y="170209"/>
                  </a:cubicBezTo>
                  <a:cubicBezTo>
                    <a:pt x="23930" y="170209"/>
                    <a:pt x="23930" y="170209"/>
                    <a:pt x="23930" y="170209"/>
                  </a:cubicBezTo>
                  <a:cubicBezTo>
                    <a:pt x="22533" y="171886"/>
                    <a:pt x="11077" y="186136"/>
                    <a:pt x="5209" y="204577"/>
                  </a:cubicBezTo>
                  <a:cubicBezTo>
                    <a:pt x="2415" y="213518"/>
                    <a:pt x="-1217" y="233077"/>
                    <a:pt x="8004" y="231680"/>
                  </a:cubicBezTo>
                  <a:cubicBezTo>
                    <a:pt x="17504" y="230283"/>
                    <a:pt x="22254" y="226091"/>
                    <a:pt x="27003" y="224694"/>
                  </a:cubicBezTo>
                  <a:cubicBezTo>
                    <a:pt x="33989" y="222180"/>
                    <a:pt x="35386" y="222180"/>
                    <a:pt x="37901" y="214915"/>
                  </a:cubicBezTo>
                  <a:cubicBezTo>
                    <a:pt x="40136" y="207930"/>
                    <a:pt x="39856" y="186974"/>
                    <a:pt x="42651" y="182503"/>
                  </a:cubicBezTo>
                  <a:cubicBezTo>
                    <a:pt x="173415" y="170209"/>
                    <a:pt x="178165" y="164900"/>
                    <a:pt x="178444" y="152886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1" name="Forma libre 130">
              <a:extLst>
                <a:ext uri="{FF2B5EF4-FFF2-40B4-BE49-F238E27FC236}">
                  <a16:creationId xmlns:a16="http://schemas.microsoft.com/office/drawing/2014/main" id="{34C7C056-03D3-7141-B7D4-C6062D84E6A0}"/>
                </a:ext>
              </a:extLst>
            </p:cNvPr>
            <p:cNvSpPr/>
            <p:nvPr/>
          </p:nvSpPr>
          <p:spPr>
            <a:xfrm>
              <a:off x="7137393" y="4321272"/>
              <a:ext cx="81029" cy="502940"/>
            </a:xfrm>
            <a:custGeom>
              <a:avLst/>
              <a:gdLst>
                <a:gd name="connsiteX0" fmla="*/ 5169 w 81029"/>
                <a:gd name="connsiteY0" fmla="*/ 502521 h 502940"/>
                <a:gd name="connsiteX1" fmla="*/ 2096 w 81029"/>
                <a:gd name="connsiteY1" fmla="*/ 501962 h 502940"/>
                <a:gd name="connsiteX2" fmla="*/ 37301 w 81029"/>
                <a:gd name="connsiteY2" fmla="*/ 298551 h 502940"/>
                <a:gd name="connsiteX3" fmla="*/ 72787 w 81029"/>
                <a:gd name="connsiteY3" fmla="*/ 74184 h 502940"/>
                <a:gd name="connsiteX4" fmla="*/ 74742 w 81029"/>
                <a:gd name="connsiteY4" fmla="*/ 2375 h 502940"/>
                <a:gd name="connsiteX5" fmla="*/ 77816 w 81029"/>
                <a:gd name="connsiteY5" fmla="*/ 2096 h 502940"/>
                <a:gd name="connsiteX6" fmla="*/ 75860 w 81029"/>
                <a:gd name="connsiteY6" fmla="*/ 75022 h 502940"/>
                <a:gd name="connsiteX7" fmla="*/ 40375 w 81029"/>
                <a:gd name="connsiteY7" fmla="*/ 299389 h 502940"/>
                <a:gd name="connsiteX8" fmla="*/ 5169 w 81029"/>
                <a:gd name="connsiteY8" fmla="*/ 502521 h 50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029" h="502940">
                  <a:moveTo>
                    <a:pt x="5169" y="502521"/>
                  </a:moveTo>
                  <a:lnTo>
                    <a:pt x="2096" y="501962"/>
                  </a:lnTo>
                  <a:cubicBezTo>
                    <a:pt x="2375" y="500565"/>
                    <a:pt x="24448" y="364771"/>
                    <a:pt x="37301" y="298551"/>
                  </a:cubicBezTo>
                  <a:cubicBezTo>
                    <a:pt x="50154" y="232610"/>
                    <a:pt x="72507" y="75860"/>
                    <a:pt x="72787" y="74184"/>
                  </a:cubicBezTo>
                  <a:cubicBezTo>
                    <a:pt x="78934" y="51831"/>
                    <a:pt x="77537" y="31154"/>
                    <a:pt x="74742" y="2375"/>
                  </a:cubicBezTo>
                  <a:lnTo>
                    <a:pt x="77816" y="2096"/>
                  </a:lnTo>
                  <a:cubicBezTo>
                    <a:pt x="80051" y="25846"/>
                    <a:pt x="82566" y="50434"/>
                    <a:pt x="75860" y="75022"/>
                  </a:cubicBezTo>
                  <a:cubicBezTo>
                    <a:pt x="75581" y="76419"/>
                    <a:pt x="53228" y="233448"/>
                    <a:pt x="40375" y="299389"/>
                  </a:cubicBezTo>
                  <a:cubicBezTo>
                    <a:pt x="27522" y="365330"/>
                    <a:pt x="5449" y="501124"/>
                    <a:pt x="5169" y="502521"/>
                  </a:cubicBezTo>
                  <a:close/>
                </a:path>
              </a:pathLst>
            </a:custGeom>
            <a:solidFill>
              <a:srgbClr val="6F95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2" name="Forma libre 131">
              <a:extLst>
                <a:ext uri="{FF2B5EF4-FFF2-40B4-BE49-F238E27FC236}">
                  <a16:creationId xmlns:a16="http://schemas.microsoft.com/office/drawing/2014/main" id="{FF32B1F1-CE9E-C844-90D9-7DAA26ABBC67}"/>
                </a:ext>
              </a:extLst>
            </p:cNvPr>
            <p:cNvSpPr/>
            <p:nvPr/>
          </p:nvSpPr>
          <p:spPr>
            <a:xfrm>
              <a:off x="7197542" y="3911650"/>
              <a:ext cx="50294" cy="75441"/>
            </a:xfrm>
            <a:custGeom>
              <a:avLst/>
              <a:gdLst>
                <a:gd name="connsiteX0" fmla="*/ 32755 w 50294"/>
                <a:gd name="connsiteY0" fmla="*/ 6292 h 75441"/>
                <a:gd name="connsiteX1" fmla="*/ 2579 w 50294"/>
                <a:gd name="connsiteY1" fmla="*/ 47086 h 75441"/>
                <a:gd name="connsiteX2" fmla="*/ 34990 w 50294"/>
                <a:gd name="connsiteY2" fmla="*/ 72512 h 75441"/>
                <a:gd name="connsiteX3" fmla="*/ 32755 w 50294"/>
                <a:gd name="connsiteY3" fmla="*/ 6292 h 7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94" h="75441">
                  <a:moveTo>
                    <a:pt x="32755" y="6292"/>
                  </a:moveTo>
                  <a:cubicBezTo>
                    <a:pt x="13755" y="-11311"/>
                    <a:pt x="-774" y="31160"/>
                    <a:pt x="2579" y="47086"/>
                  </a:cubicBezTo>
                  <a:cubicBezTo>
                    <a:pt x="6211" y="64409"/>
                    <a:pt x="25491" y="83409"/>
                    <a:pt x="34990" y="72512"/>
                  </a:cubicBezTo>
                  <a:cubicBezTo>
                    <a:pt x="47285" y="58821"/>
                    <a:pt x="58461" y="30042"/>
                    <a:pt x="32755" y="6292"/>
                  </a:cubicBezTo>
                  <a:close/>
                </a:path>
              </a:pathLst>
            </a:custGeom>
            <a:solidFill>
              <a:srgbClr val="E071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3" name="Forma libre 132">
              <a:extLst>
                <a:ext uri="{FF2B5EF4-FFF2-40B4-BE49-F238E27FC236}">
                  <a16:creationId xmlns:a16="http://schemas.microsoft.com/office/drawing/2014/main" id="{DA0DDD12-5561-D445-9D8C-12D7DE241E54}"/>
                </a:ext>
              </a:extLst>
            </p:cNvPr>
            <p:cNvSpPr/>
            <p:nvPr/>
          </p:nvSpPr>
          <p:spPr>
            <a:xfrm>
              <a:off x="7100232" y="3889107"/>
              <a:ext cx="128529" cy="47500"/>
            </a:xfrm>
            <a:custGeom>
              <a:avLst/>
              <a:gdLst>
                <a:gd name="connsiteX0" fmla="*/ 117213 w 128529"/>
                <a:gd name="connsiteY0" fmla="*/ 39452 h 47499"/>
                <a:gd name="connsiteX1" fmla="*/ 7125 w 128529"/>
                <a:gd name="connsiteY1" fmla="*/ 32467 h 47499"/>
                <a:gd name="connsiteX2" fmla="*/ 23051 w 128529"/>
                <a:gd name="connsiteY2" fmla="*/ 31629 h 47499"/>
                <a:gd name="connsiteX3" fmla="*/ 2096 w 128529"/>
                <a:gd name="connsiteY3" fmla="*/ 17938 h 47499"/>
                <a:gd name="connsiteX4" fmla="*/ 39257 w 128529"/>
                <a:gd name="connsiteY4" fmla="*/ 11511 h 47499"/>
                <a:gd name="connsiteX5" fmla="*/ 117213 w 128529"/>
                <a:gd name="connsiteY5" fmla="*/ 14026 h 47499"/>
                <a:gd name="connsiteX6" fmla="*/ 117213 w 128529"/>
                <a:gd name="connsiteY6" fmla="*/ 39452 h 4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529" h="47499">
                  <a:moveTo>
                    <a:pt x="117213" y="39452"/>
                  </a:moveTo>
                  <a:cubicBezTo>
                    <a:pt x="101566" y="50629"/>
                    <a:pt x="20816" y="52305"/>
                    <a:pt x="7125" y="32467"/>
                  </a:cubicBezTo>
                  <a:cubicBezTo>
                    <a:pt x="7125" y="32467"/>
                    <a:pt x="15228" y="34144"/>
                    <a:pt x="23051" y="31629"/>
                  </a:cubicBezTo>
                  <a:cubicBezTo>
                    <a:pt x="23051" y="31629"/>
                    <a:pt x="7404" y="25202"/>
                    <a:pt x="2096" y="17938"/>
                  </a:cubicBezTo>
                  <a:cubicBezTo>
                    <a:pt x="2096" y="17938"/>
                    <a:pt x="21375" y="19055"/>
                    <a:pt x="39257" y="11511"/>
                  </a:cubicBezTo>
                  <a:cubicBezTo>
                    <a:pt x="57140" y="3967"/>
                    <a:pt x="93742" y="-6371"/>
                    <a:pt x="117213" y="14026"/>
                  </a:cubicBezTo>
                  <a:cubicBezTo>
                    <a:pt x="140684" y="34144"/>
                    <a:pt x="117213" y="39452"/>
                    <a:pt x="117213" y="39452"/>
                  </a:cubicBezTo>
                  <a:close/>
                </a:path>
              </a:pathLst>
            </a:custGeom>
            <a:solidFill>
              <a:srgbClr val="E0712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4" name="Forma libre 133">
              <a:extLst>
                <a:ext uri="{FF2B5EF4-FFF2-40B4-BE49-F238E27FC236}">
                  <a16:creationId xmlns:a16="http://schemas.microsoft.com/office/drawing/2014/main" id="{F1B3BC89-0536-9E40-B5EC-4319B6520FBD}"/>
                </a:ext>
              </a:extLst>
            </p:cNvPr>
            <p:cNvSpPr/>
            <p:nvPr/>
          </p:nvSpPr>
          <p:spPr>
            <a:xfrm>
              <a:off x="7215465" y="3964016"/>
              <a:ext cx="27941" cy="41912"/>
            </a:xfrm>
            <a:custGeom>
              <a:avLst/>
              <a:gdLst>
                <a:gd name="connsiteX0" fmla="*/ 26568 w 27941"/>
                <a:gd name="connsiteY0" fmla="*/ 24058 h 41911"/>
                <a:gd name="connsiteX1" fmla="*/ 15391 w 27941"/>
                <a:gd name="connsiteY1" fmla="*/ 39705 h 41911"/>
                <a:gd name="connsiteX2" fmla="*/ 2259 w 27941"/>
                <a:gd name="connsiteY2" fmla="*/ 29926 h 41911"/>
                <a:gd name="connsiteX3" fmla="*/ 6171 w 27941"/>
                <a:gd name="connsiteY3" fmla="*/ 9529 h 41911"/>
                <a:gd name="connsiteX4" fmla="*/ 22097 w 27941"/>
                <a:gd name="connsiteY4" fmla="*/ 5337 h 41911"/>
                <a:gd name="connsiteX5" fmla="*/ 26568 w 27941"/>
                <a:gd name="connsiteY5" fmla="*/ 24058 h 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41" h="41911">
                  <a:moveTo>
                    <a:pt x="26568" y="24058"/>
                  </a:moveTo>
                  <a:cubicBezTo>
                    <a:pt x="25171" y="31043"/>
                    <a:pt x="20980" y="36352"/>
                    <a:pt x="15391" y="39705"/>
                  </a:cubicBezTo>
                  <a:cubicBezTo>
                    <a:pt x="8686" y="43337"/>
                    <a:pt x="862" y="37470"/>
                    <a:pt x="2259" y="29926"/>
                  </a:cubicBezTo>
                  <a:lnTo>
                    <a:pt x="6171" y="9529"/>
                  </a:lnTo>
                  <a:cubicBezTo>
                    <a:pt x="7568" y="1985"/>
                    <a:pt x="17347" y="-530"/>
                    <a:pt x="22097" y="5337"/>
                  </a:cubicBezTo>
                  <a:cubicBezTo>
                    <a:pt x="26009" y="10367"/>
                    <a:pt x="27965" y="17352"/>
                    <a:pt x="26568" y="24058"/>
                  </a:cubicBez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5" name="Forma libre 134">
              <a:extLst>
                <a:ext uri="{FF2B5EF4-FFF2-40B4-BE49-F238E27FC236}">
                  <a16:creationId xmlns:a16="http://schemas.microsoft.com/office/drawing/2014/main" id="{4B1567B8-2FB9-9941-8326-02E7EF7B829D}"/>
                </a:ext>
              </a:extLst>
            </p:cNvPr>
            <p:cNvSpPr/>
            <p:nvPr/>
          </p:nvSpPr>
          <p:spPr>
            <a:xfrm>
              <a:off x="7142338" y="4047449"/>
              <a:ext cx="75441" cy="19559"/>
            </a:xfrm>
            <a:custGeom>
              <a:avLst/>
              <a:gdLst>
                <a:gd name="connsiteX0" fmla="*/ 2739 w 75441"/>
                <a:gd name="connsiteY0" fmla="*/ 2096 h 19558"/>
                <a:gd name="connsiteX1" fmla="*/ 31798 w 75441"/>
                <a:gd name="connsiteY1" fmla="*/ 19140 h 19558"/>
                <a:gd name="connsiteX2" fmla="*/ 73710 w 75441"/>
                <a:gd name="connsiteY2" fmla="*/ 2096 h 19558"/>
                <a:gd name="connsiteX3" fmla="*/ 2739 w 75441"/>
                <a:gd name="connsiteY3" fmla="*/ 2096 h 1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441" h="19558">
                  <a:moveTo>
                    <a:pt x="2739" y="2096"/>
                  </a:moveTo>
                  <a:cubicBezTo>
                    <a:pt x="-893" y="14669"/>
                    <a:pt x="11122" y="21934"/>
                    <a:pt x="31798" y="19140"/>
                  </a:cubicBezTo>
                  <a:cubicBezTo>
                    <a:pt x="46328" y="17184"/>
                    <a:pt x="61975" y="10478"/>
                    <a:pt x="73710" y="2096"/>
                  </a:cubicBezTo>
                  <a:lnTo>
                    <a:pt x="2739" y="2096"/>
                  </a:lnTo>
                  <a:close/>
                </a:path>
              </a:pathLst>
            </a:custGeom>
            <a:solidFill>
              <a:srgbClr val="F6AD8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6" name="Forma libre 135">
              <a:extLst>
                <a:ext uri="{FF2B5EF4-FFF2-40B4-BE49-F238E27FC236}">
                  <a16:creationId xmlns:a16="http://schemas.microsoft.com/office/drawing/2014/main" id="{1E3D626B-895D-5947-BCDB-9DE2E4634866}"/>
                </a:ext>
              </a:extLst>
            </p:cNvPr>
            <p:cNvSpPr/>
            <p:nvPr/>
          </p:nvSpPr>
          <p:spPr>
            <a:xfrm>
              <a:off x="7220470" y="4055085"/>
              <a:ext cx="72647" cy="89412"/>
            </a:xfrm>
            <a:custGeom>
              <a:avLst/>
              <a:gdLst>
                <a:gd name="connsiteX0" fmla="*/ 72136 w 72646"/>
                <a:gd name="connsiteY0" fmla="*/ 69342 h 89411"/>
                <a:gd name="connsiteX1" fmla="*/ 43077 w 72646"/>
                <a:gd name="connsiteY1" fmla="*/ 87783 h 89411"/>
                <a:gd name="connsiteX2" fmla="*/ 5077 w 72646"/>
                <a:gd name="connsiteY2" fmla="*/ 28827 h 89411"/>
                <a:gd name="connsiteX3" fmla="*/ 9548 w 72646"/>
                <a:gd name="connsiteY3" fmla="*/ 5077 h 89411"/>
                <a:gd name="connsiteX4" fmla="*/ 33298 w 72646"/>
                <a:gd name="connsiteY4" fmla="*/ 9548 h 89411"/>
                <a:gd name="connsiteX5" fmla="*/ 72136 w 72646"/>
                <a:gd name="connsiteY5" fmla="*/ 69342 h 89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646" h="89411">
                  <a:moveTo>
                    <a:pt x="72136" y="69342"/>
                  </a:moveTo>
                  <a:lnTo>
                    <a:pt x="43077" y="87783"/>
                  </a:lnTo>
                  <a:cubicBezTo>
                    <a:pt x="31342" y="68783"/>
                    <a:pt x="17930" y="47827"/>
                    <a:pt x="5077" y="28827"/>
                  </a:cubicBezTo>
                  <a:cubicBezTo>
                    <a:pt x="-232" y="21004"/>
                    <a:pt x="1724" y="10386"/>
                    <a:pt x="9548" y="5077"/>
                  </a:cubicBezTo>
                  <a:cubicBezTo>
                    <a:pt x="17371" y="-232"/>
                    <a:pt x="27989" y="1724"/>
                    <a:pt x="33298" y="9548"/>
                  </a:cubicBezTo>
                  <a:cubicBezTo>
                    <a:pt x="45033" y="26312"/>
                    <a:pt x="59004" y="47827"/>
                    <a:pt x="72136" y="69342"/>
                  </a:cubicBezTo>
                  <a:close/>
                </a:path>
              </a:pathLst>
            </a:custGeom>
            <a:solidFill>
              <a:srgbClr val="ED8C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7" name="Forma libre 136">
              <a:extLst>
                <a:ext uri="{FF2B5EF4-FFF2-40B4-BE49-F238E27FC236}">
                  <a16:creationId xmlns:a16="http://schemas.microsoft.com/office/drawing/2014/main" id="{8864BDFB-D8F2-9844-B105-96D3F26F6F76}"/>
                </a:ext>
              </a:extLst>
            </p:cNvPr>
            <p:cNvSpPr/>
            <p:nvPr/>
          </p:nvSpPr>
          <p:spPr>
            <a:xfrm>
              <a:off x="7214021" y="4047660"/>
              <a:ext cx="81029" cy="92206"/>
            </a:xfrm>
            <a:custGeom>
              <a:avLst/>
              <a:gdLst>
                <a:gd name="connsiteX0" fmla="*/ 6218 w 81029"/>
                <a:gd name="connsiteY0" fmla="*/ 39605 h 92205"/>
                <a:gd name="connsiteX1" fmla="*/ 41144 w 81029"/>
                <a:gd name="connsiteY1" fmla="*/ 90738 h 92205"/>
                <a:gd name="connsiteX2" fmla="*/ 81379 w 81029"/>
                <a:gd name="connsiteY2" fmla="*/ 65032 h 92205"/>
                <a:gd name="connsiteX3" fmla="*/ 45335 w 81029"/>
                <a:gd name="connsiteY3" fmla="*/ 12223 h 92205"/>
                <a:gd name="connsiteX4" fmla="*/ 12365 w 81029"/>
                <a:gd name="connsiteY4" fmla="*/ 6356 h 92205"/>
                <a:gd name="connsiteX5" fmla="*/ 6218 w 81029"/>
                <a:gd name="connsiteY5" fmla="*/ 39605 h 9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29" h="92205">
                  <a:moveTo>
                    <a:pt x="6218" y="39605"/>
                  </a:moveTo>
                  <a:cubicBezTo>
                    <a:pt x="17953" y="56091"/>
                    <a:pt x="29688" y="73694"/>
                    <a:pt x="41144" y="90738"/>
                  </a:cubicBezTo>
                  <a:lnTo>
                    <a:pt x="81379" y="65032"/>
                  </a:lnTo>
                  <a:cubicBezTo>
                    <a:pt x="67409" y="44355"/>
                    <a:pt x="54556" y="25635"/>
                    <a:pt x="45335" y="12223"/>
                  </a:cubicBezTo>
                  <a:cubicBezTo>
                    <a:pt x="37791" y="1606"/>
                    <a:pt x="22982" y="-1189"/>
                    <a:pt x="12365" y="6356"/>
                  </a:cubicBezTo>
                  <a:cubicBezTo>
                    <a:pt x="1468" y="14179"/>
                    <a:pt x="-1047" y="28988"/>
                    <a:pt x="6218" y="39605"/>
                  </a:cubicBezTo>
                  <a:close/>
                </a:path>
              </a:pathLst>
            </a:custGeom>
            <a:solidFill>
              <a:srgbClr val="4FBE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8" name="Forma libre 137">
              <a:extLst>
                <a:ext uri="{FF2B5EF4-FFF2-40B4-BE49-F238E27FC236}">
                  <a16:creationId xmlns:a16="http://schemas.microsoft.com/office/drawing/2014/main" id="{376E8ADD-2D80-3D49-BE64-1407757BD1C9}"/>
                </a:ext>
              </a:extLst>
            </p:cNvPr>
            <p:cNvSpPr/>
            <p:nvPr/>
          </p:nvSpPr>
          <p:spPr>
            <a:xfrm>
              <a:off x="7148290" y="4321551"/>
              <a:ext cx="5588" cy="100588"/>
            </a:xfrm>
            <a:custGeom>
              <a:avLst/>
              <a:gdLst>
                <a:gd name="connsiteX0" fmla="*/ 2096 w 5588"/>
                <a:gd name="connsiteY0" fmla="*/ 2096 h 100588"/>
                <a:gd name="connsiteX1" fmla="*/ 5169 w 5588"/>
                <a:gd name="connsiteY1" fmla="*/ 2096 h 100588"/>
                <a:gd name="connsiteX2" fmla="*/ 5169 w 5588"/>
                <a:gd name="connsiteY2" fmla="*/ 99331 h 100588"/>
                <a:gd name="connsiteX3" fmla="*/ 2096 w 5588"/>
                <a:gd name="connsiteY3" fmla="*/ 99331 h 100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" h="100588">
                  <a:moveTo>
                    <a:pt x="2096" y="2096"/>
                  </a:moveTo>
                  <a:lnTo>
                    <a:pt x="5169" y="2096"/>
                  </a:lnTo>
                  <a:lnTo>
                    <a:pt x="5169" y="99331"/>
                  </a:lnTo>
                  <a:lnTo>
                    <a:pt x="2096" y="99331"/>
                  </a:lnTo>
                  <a:close/>
                </a:path>
              </a:pathLst>
            </a:custGeom>
            <a:solidFill>
              <a:srgbClr val="6F95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9" name="Forma libre 138">
              <a:extLst>
                <a:ext uri="{FF2B5EF4-FFF2-40B4-BE49-F238E27FC236}">
                  <a16:creationId xmlns:a16="http://schemas.microsoft.com/office/drawing/2014/main" id="{835DBCC8-3025-B341-8C7F-F40DF3447786}"/>
                </a:ext>
              </a:extLst>
            </p:cNvPr>
            <p:cNvSpPr/>
            <p:nvPr/>
          </p:nvSpPr>
          <p:spPr>
            <a:xfrm>
              <a:off x="7133202" y="4321552"/>
              <a:ext cx="19559" cy="83823"/>
            </a:xfrm>
            <a:custGeom>
              <a:avLst/>
              <a:gdLst>
                <a:gd name="connsiteX0" fmla="*/ 18581 w 19558"/>
                <a:gd name="connsiteY0" fmla="*/ 83404 h 83823"/>
                <a:gd name="connsiteX1" fmla="*/ 2096 w 19558"/>
                <a:gd name="connsiteY1" fmla="*/ 66919 h 83823"/>
                <a:gd name="connsiteX2" fmla="*/ 2096 w 19558"/>
                <a:gd name="connsiteY2" fmla="*/ 2096 h 83823"/>
                <a:gd name="connsiteX3" fmla="*/ 5169 w 19558"/>
                <a:gd name="connsiteY3" fmla="*/ 2096 h 83823"/>
                <a:gd name="connsiteX4" fmla="*/ 5169 w 19558"/>
                <a:gd name="connsiteY4" fmla="*/ 66919 h 83823"/>
                <a:gd name="connsiteX5" fmla="*/ 18581 w 19558"/>
                <a:gd name="connsiteY5" fmla="*/ 80331 h 83823"/>
                <a:gd name="connsiteX6" fmla="*/ 18581 w 19558"/>
                <a:gd name="connsiteY6" fmla="*/ 83404 h 8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58" h="83823">
                  <a:moveTo>
                    <a:pt x="18581" y="83404"/>
                  </a:moveTo>
                  <a:cubicBezTo>
                    <a:pt x="9640" y="83404"/>
                    <a:pt x="2096" y="76140"/>
                    <a:pt x="2096" y="66919"/>
                  </a:cubicBezTo>
                  <a:lnTo>
                    <a:pt x="2096" y="2096"/>
                  </a:lnTo>
                  <a:lnTo>
                    <a:pt x="5169" y="2096"/>
                  </a:lnTo>
                  <a:lnTo>
                    <a:pt x="5169" y="66919"/>
                  </a:lnTo>
                  <a:cubicBezTo>
                    <a:pt x="5169" y="74463"/>
                    <a:pt x="11316" y="80331"/>
                    <a:pt x="18581" y="80331"/>
                  </a:cubicBezTo>
                  <a:lnTo>
                    <a:pt x="18581" y="83404"/>
                  </a:lnTo>
                  <a:close/>
                </a:path>
              </a:pathLst>
            </a:custGeom>
            <a:solidFill>
              <a:srgbClr val="6F95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0" name="Forma libre 139">
              <a:extLst>
                <a:ext uri="{FF2B5EF4-FFF2-40B4-BE49-F238E27FC236}">
                  <a16:creationId xmlns:a16="http://schemas.microsoft.com/office/drawing/2014/main" id="{CD88A2DA-A890-9940-A7DC-FD65C3C1F644}"/>
                </a:ext>
              </a:extLst>
            </p:cNvPr>
            <p:cNvSpPr/>
            <p:nvPr/>
          </p:nvSpPr>
          <p:spPr>
            <a:xfrm>
              <a:off x="6862012" y="3912553"/>
              <a:ext cx="100588" cy="100588"/>
            </a:xfrm>
            <a:custGeom>
              <a:avLst/>
              <a:gdLst>
                <a:gd name="connsiteX0" fmla="*/ 36194 w 100588"/>
                <a:gd name="connsiteY0" fmla="*/ 2826 h 100588"/>
                <a:gd name="connsiteX1" fmla="*/ 100406 w 100588"/>
                <a:gd name="connsiteY1" fmla="*/ 36194 h 100588"/>
                <a:gd name="connsiteX2" fmla="*/ 67037 w 100588"/>
                <a:gd name="connsiteY2" fmla="*/ 100406 h 100588"/>
                <a:gd name="connsiteX3" fmla="*/ 2826 w 100588"/>
                <a:gd name="connsiteY3" fmla="*/ 67037 h 100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88" h="100588">
                  <a:moveTo>
                    <a:pt x="36194" y="2826"/>
                  </a:moveTo>
                  <a:lnTo>
                    <a:pt x="100406" y="36194"/>
                  </a:lnTo>
                  <a:lnTo>
                    <a:pt x="67037" y="100406"/>
                  </a:lnTo>
                  <a:lnTo>
                    <a:pt x="2826" y="67037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1" name="Forma libre 140">
              <a:extLst>
                <a:ext uri="{FF2B5EF4-FFF2-40B4-BE49-F238E27FC236}">
                  <a16:creationId xmlns:a16="http://schemas.microsoft.com/office/drawing/2014/main" id="{580D9E0E-1365-4E4F-ACD4-6E9B2CB61CD0}"/>
                </a:ext>
              </a:extLst>
            </p:cNvPr>
            <p:cNvSpPr/>
            <p:nvPr/>
          </p:nvSpPr>
          <p:spPr>
            <a:xfrm>
              <a:off x="6839541" y="3972008"/>
              <a:ext cx="16765" cy="22353"/>
            </a:xfrm>
            <a:custGeom>
              <a:avLst/>
              <a:gdLst>
                <a:gd name="connsiteX0" fmla="*/ 14110 w 16764"/>
                <a:gd name="connsiteY0" fmla="*/ 20257 h 22352"/>
                <a:gd name="connsiteX1" fmla="*/ 2096 w 16764"/>
                <a:gd name="connsiteY1" fmla="*/ 14110 h 22352"/>
                <a:gd name="connsiteX2" fmla="*/ 8243 w 16764"/>
                <a:gd name="connsiteY2" fmla="*/ 2096 h 22352"/>
                <a:gd name="connsiteX3" fmla="*/ 13551 w 16764"/>
                <a:gd name="connsiteY3" fmla="*/ 4890 h 22352"/>
                <a:gd name="connsiteX4" fmla="*/ 10199 w 16764"/>
                <a:gd name="connsiteY4" fmla="*/ 11596 h 22352"/>
                <a:gd name="connsiteX5" fmla="*/ 16625 w 16764"/>
                <a:gd name="connsiteY5" fmla="*/ 14948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64" h="22352">
                  <a:moveTo>
                    <a:pt x="14110" y="20257"/>
                  </a:moveTo>
                  <a:lnTo>
                    <a:pt x="2096" y="14110"/>
                  </a:lnTo>
                  <a:lnTo>
                    <a:pt x="8243" y="2096"/>
                  </a:lnTo>
                  <a:lnTo>
                    <a:pt x="13551" y="4890"/>
                  </a:lnTo>
                  <a:lnTo>
                    <a:pt x="10199" y="11596"/>
                  </a:lnTo>
                  <a:lnTo>
                    <a:pt x="16625" y="14948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2" name="Forma libre 141">
              <a:extLst>
                <a:ext uri="{FF2B5EF4-FFF2-40B4-BE49-F238E27FC236}">
                  <a16:creationId xmlns:a16="http://schemas.microsoft.com/office/drawing/2014/main" id="{AC244259-C7D5-894C-9F74-766B50260C9E}"/>
                </a:ext>
              </a:extLst>
            </p:cNvPr>
            <p:cNvSpPr/>
            <p:nvPr/>
          </p:nvSpPr>
          <p:spPr>
            <a:xfrm>
              <a:off x="6968629" y="3934288"/>
              <a:ext cx="16765" cy="22353"/>
            </a:xfrm>
            <a:custGeom>
              <a:avLst/>
              <a:gdLst>
                <a:gd name="connsiteX0" fmla="*/ 10478 w 16764"/>
                <a:gd name="connsiteY0" fmla="*/ 20257 h 22352"/>
                <a:gd name="connsiteX1" fmla="*/ 5169 w 16764"/>
                <a:gd name="connsiteY1" fmla="*/ 17743 h 22352"/>
                <a:gd name="connsiteX2" fmla="*/ 8801 w 16764"/>
                <a:gd name="connsiteY2" fmla="*/ 11037 h 22352"/>
                <a:gd name="connsiteX3" fmla="*/ 2096 w 16764"/>
                <a:gd name="connsiteY3" fmla="*/ 7404 h 22352"/>
                <a:gd name="connsiteX4" fmla="*/ 4890 w 16764"/>
                <a:gd name="connsiteY4" fmla="*/ 2096 h 22352"/>
                <a:gd name="connsiteX5" fmla="*/ 16625 w 16764"/>
                <a:gd name="connsiteY5" fmla="*/ 8522 h 2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64" h="22352">
                  <a:moveTo>
                    <a:pt x="10478" y="20257"/>
                  </a:moveTo>
                  <a:lnTo>
                    <a:pt x="5169" y="17743"/>
                  </a:lnTo>
                  <a:lnTo>
                    <a:pt x="8801" y="11037"/>
                  </a:lnTo>
                  <a:lnTo>
                    <a:pt x="2096" y="7404"/>
                  </a:lnTo>
                  <a:lnTo>
                    <a:pt x="4890" y="2096"/>
                  </a:lnTo>
                  <a:lnTo>
                    <a:pt x="16625" y="8522"/>
                  </a:lnTo>
                  <a:close/>
                </a:path>
              </a:pathLst>
            </a:custGeom>
            <a:solidFill>
              <a:srgbClr val="FFE1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3" name="Forma libre 142">
              <a:extLst>
                <a:ext uri="{FF2B5EF4-FFF2-40B4-BE49-F238E27FC236}">
                  <a16:creationId xmlns:a16="http://schemas.microsoft.com/office/drawing/2014/main" id="{9FB3FB29-C51D-C74E-8CEE-36B76A7852B8}"/>
                </a:ext>
              </a:extLst>
            </p:cNvPr>
            <p:cNvSpPr/>
            <p:nvPr/>
          </p:nvSpPr>
          <p:spPr>
            <a:xfrm>
              <a:off x="6937503" y="3965946"/>
              <a:ext cx="50294" cy="36323"/>
            </a:xfrm>
            <a:custGeom>
              <a:avLst/>
              <a:gdLst>
                <a:gd name="connsiteX0" fmla="*/ 2207 w 50294"/>
                <a:gd name="connsiteY0" fmla="*/ 4672 h 36323"/>
                <a:gd name="connsiteX1" fmla="*/ 47125 w 50294"/>
                <a:gd name="connsiteY1" fmla="*/ 2207 h 36323"/>
                <a:gd name="connsiteX2" fmla="*/ 48870 w 50294"/>
                <a:gd name="connsiteY2" fmla="*/ 34012 h 36323"/>
                <a:gd name="connsiteX3" fmla="*/ 3953 w 50294"/>
                <a:gd name="connsiteY3" fmla="*/ 36477 h 3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94" h="36323">
                  <a:moveTo>
                    <a:pt x="2207" y="4672"/>
                  </a:moveTo>
                  <a:lnTo>
                    <a:pt x="47125" y="2207"/>
                  </a:lnTo>
                  <a:lnTo>
                    <a:pt x="48870" y="34012"/>
                  </a:lnTo>
                  <a:lnTo>
                    <a:pt x="3953" y="36477"/>
                  </a:lnTo>
                  <a:close/>
                </a:path>
              </a:pathLst>
            </a:custGeom>
            <a:solidFill>
              <a:srgbClr val="4FBE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4" name="Forma libre 143">
              <a:extLst>
                <a:ext uri="{FF2B5EF4-FFF2-40B4-BE49-F238E27FC236}">
                  <a16:creationId xmlns:a16="http://schemas.microsoft.com/office/drawing/2014/main" id="{1B82C413-FAAA-8848-9BD2-A5B0E400CBDB}"/>
                </a:ext>
              </a:extLst>
            </p:cNvPr>
            <p:cNvSpPr/>
            <p:nvPr/>
          </p:nvSpPr>
          <p:spPr>
            <a:xfrm>
              <a:off x="6915475" y="3888444"/>
              <a:ext cx="39118" cy="39118"/>
            </a:xfrm>
            <a:custGeom>
              <a:avLst/>
              <a:gdLst>
                <a:gd name="connsiteX0" fmla="*/ 16876 w 39117"/>
                <a:gd name="connsiteY0" fmla="*/ 2915 h 39117"/>
                <a:gd name="connsiteX1" fmla="*/ 37117 w 39117"/>
                <a:gd name="connsiteY1" fmla="*/ 16876 h 39117"/>
                <a:gd name="connsiteX2" fmla="*/ 23156 w 39117"/>
                <a:gd name="connsiteY2" fmla="*/ 37117 h 39117"/>
                <a:gd name="connsiteX3" fmla="*/ 2915 w 39117"/>
                <a:gd name="connsiteY3" fmla="*/ 23156 h 3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17" h="39117">
                  <a:moveTo>
                    <a:pt x="16876" y="2915"/>
                  </a:moveTo>
                  <a:lnTo>
                    <a:pt x="37117" y="16876"/>
                  </a:lnTo>
                  <a:lnTo>
                    <a:pt x="23156" y="37117"/>
                  </a:lnTo>
                  <a:lnTo>
                    <a:pt x="2915" y="23156"/>
                  </a:lnTo>
                  <a:close/>
                </a:path>
              </a:pathLst>
            </a:custGeom>
            <a:solidFill>
              <a:srgbClr val="98D5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5" name="Forma libre 144">
              <a:extLst>
                <a:ext uri="{FF2B5EF4-FFF2-40B4-BE49-F238E27FC236}">
                  <a16:creationId xmlns:a16="http://schemas.microsoft.com/office/drawing/2014/main" id="{9C70EC14-2E8F-A343-9062-DEBF710385E3}"/>
                </a:ext>
              </a:extLst>
            </p:cNvPr>
            <p:cNvSpPr/>
            <p:nvPr/>
          </p:nvSpPr>
          <p:spPr>
            <a:xfrm>
              <a:off x="6813276" y="4232498"/>
              <a:ext cx="505734" cy="340882"/>
            </a:xfrm>
            <a:custGeom>
              <a:avLst/>
              <a:gdLst>
                <a:gd name="connsiteX0" fmla="*/ 497492 w 505734"/>
                <a:gd name="connsiteY0" fmla="*/ 28841 h 340881"/>
                <a:gd name="connsiteX1" fmla="*/ 449712 w 505734"/>
                <a:gd name="connsiteY1" fmla="*/ 4811 h 340881"/>
                <a:gd name="connsiteX2" fmla="*/ 2096 w 505734"/>
                <a:gd name="connsiteY2" fmla="*/ 262708 h 340881"/>
                <a:gd name="connsiteX3" fmla="*/ 48478 w 505734"/>
                <a:gd name="connsiteY3" fmla="*/ 339825 h 340881"/>
                <a:gd name="connsiteX4" fmla="*/ 495536 w 505734"/>
                <a:gd name="connsiteY4" fmla="*/ 81929 h 340881"/>
                <a:gd name="connsiteX5" fmla="*/ 497492 w 505734"/>
                <a:gd name="connsiteY5" fmla="*/ 28841 h 340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5734" h="340881">
                  <a:moveTo>
                    <a:pt x="497492" y="28841"/>
                  </a:moveTo>
                  <a:cubicBezTo>
                    <a:pt x="484918" y="7326"/>
                    <a:pt x="463403" y="-3292"/>
                    <a:pt x="449712" y="4811"/>
                  </a:cubicBezTo>
                  <a:lnTo>
                    <a:pt x="2096" y="262708"/>
                  </a:lnTo>
                  <a:lnTo>
                    <a:pt x="48478" y="339825"/>
                  </a:lnTo>
                  <a:lnTo>
                    <a:pt x="495536" y="81929"/>
                  </a:lnTo>
                  <a:cubicBezTo>
                    <a:pt x="509227" y="74105"/>
                    <a:pt x="510065" y="50355"/>
                    <a:pt x="497492" y="28841"/>
                  </a:cubicBezTo>
                  <a:close/>
                </a:path>
              </a:pathLst>
            </a:custGeom>
            <a:solidFill>
              <a:srgbClr val="F393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6" name="Forma libre 145">
              <a:extLst>
                <a:ext uri="{FF2B5EF4-FFF2-40B4-BE49-F238E27FC236}">
                  <a16:creationId xmlns:a16="http://schemas.microsoft.com/office/drawing/2014/main" id="{F736805B-68E6-BA4C-BF26-2042A0A9C27F}"/>
                </a:ext>
              </a:extLst>
            </p:cNvPr>
            <p:cNvSpPr/>
            <p:nvPr/>
          </p:nvSpPr>
          <p:spPr>
            <a:xfrm>
              <a:off x="6840379" y="4269302"/>
              <a:ext cx="480587" cy="304558"/>
            </a:xfrm>
            <a:custGeom>
              <a:avLst/>
              <a:gdLst>
                <a:gd name="connsiteX0" fmla="*/ 21654 w 480587"/>
                <a:gd name="connsiteY0" fmla="*/ 303301 h 304558"/>
                <a:gd name="connsiteX1" fmla="*/ 468712 w 480587"/>
                <a:gd name="connsiteY1" fmla="*/ 45404 h 304558"/>
                <a:gd name="connsiteX2" fmla="*/ 475418 w 480587"/>
                <a:gd name="connsiteY2" fmla="*/ 2096 h 304558"/>
                <a:gd name="connsiteX3" fmla="*/ 2096 w 480587"/>
                <a:gd name="connsiteY3" fmla="*/ 270610 h 304558"/>
                <a:gd name="connsiteX4" fmla="*/ 21654 w 480587"/>
                <a:gd name="connsiteY4" fmla="*/ 303301 h 3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87" h="304558">
                  <a:moveTo>
                    <a:pt x="21654" y="303301"/>
                  </a:moveTo>
                  <a:lnTo>
                    <a:pt x="468712" y="45404"/>
                  </a:lnTo>
                  <a:cubicBezTo>
                    <a:pt x="480168" y="38419"/>
                    <a:pt x="482683" y="20257"/>
                    <a:pt x="475418" y="2096"/>
                  </a:cubicBezTo>
                  <a:lnTo>
                    <a:pt x="2096" y="270610"/>
                  </a:lnTo>
                  <a:lnTo>
                    <a:pt x="21654" y="303301"/>
                  </a:lnTo>
                  <a:close/>
                </a:path>
              </a:pathLst>
            </a:custGeom>
            <a:solidFill>
              <a:srgbClr val="F3934B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7" name="Forma libre 146">
              <a:extLst>
                <a:ext uri="{FF2B5EF4-FFF2-40B4-BE49-F238E27FC236}">
                  <a16:creationId xmlns:a16="http://schemas.microsoft.com/office/drawing/2014/main" id="{BF6A62A5-E385-3E42-8498-765D8316FCB0}"/>
                </a:ext>
              </a:extLst>
            </p:cNvPr>
            <p:cNvSpPr/>
            <p:nvPr/>
          </p:nvSpPr>
          <p:spPr>
            <a:xfrm>
              <a:off x="6803021" y="4490394"/>
              <a:ext cx="69853" cy="86617"/>
            </a:xfrm>
            <a:custGeom>
              <a:avLst/>
              <a:gdLst>
                <a:gd name="connsiteX0" fmla="*/ 11234 w 69852"/>
                <a:gd name="connsiteY0" fmla="*/ 58179 h 86617"/>
                <a:gd name="connsiteX1" fmla="*/ 59013 w 69852"/>
                <a:gd name="connsiteY1" fmla="*/ 82208 h 86617"/>
                <a:gd name="connsiteX2" fmla="*/ 60689 w 69852"/>
                <a:gd name="connsiteY2" fmla="*/ 28841 h 86617"/>
                <a:gd name="connsiteX3" fmla="*/ 12910 w 69852"/>
                <a:gd name="connsiteY3" fmla="*/ 4811 h 86617"/>
                <a:gd name="connsiteX4" fmla="*/ 11234 w 69852"/>
                <a:gd name="connsiteY4" fmla="*/ 58179 h 86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2" h="86617">
                  <a:moveTo>
                    <a:pt x="11234" y="58179"/>
                  </a:moveTo>
                  <a:cubicBezTo>
                    <a:pt x="23807" y="79693"/>
                    <a:pt x="45322" y="90311"/>
                    <a:pt x="59013" y="82208"/>
                  </a:cubicBezTo>
                  <a:cubicBezTo>
                    <a:pt x="72704" y="74105"/>
                    <a:pt x="73542" y="50076"/>
                    <a:pt x="60689" y="28841"/>
                  </a:cubicBezTo>
                  <a:cubicBezTo>
                    <a:pt x="48116" y="7326"/>
                    <a:pt x="26601" y="-3292"/>
                    <a:pt x="12910" y="4811"/>
                  </a:cubicBezTo>
                  <a:cubicBezTo>
                    <a:pt x="-781" y="12635"/>
                    <a:pt x="-1619" y="36664"/>
                    <a:pt x="11234" y="58179"/>
                  </a:cubicBezTo>
                  <a:close/>
                </a:path>
              </a:pathLst>
            </a:custGeom>
            <a:solidFill>
              <a:srgbClr val="7D7D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8" name="Forma libre 147">
              <a:extLst>
                <a:ext uri="{FF2B5EF4-FFF2-40B4-BE49-F238E27FC236}">
                  <a16:creationId xmlns:a16="http://schemas.microsoft.com/office/drawing/2014/main" id="{AFEBE041-19A2-6E43-9063-A1C878D3154A}"/>
                </a:ext>
              </a:extLst>
            </p:cNvPr>
            <p:cNvSpPr/>
            <p:nvPr/>
          </p:nvSpPr>
          <p:spPr>
            <a:xfrm>
              <a:off x="6875058" y="4254359"/>
              <a:ext cx="391176" cy="217941"/>
            </a:xfrm>
            <a:custGeom>
              <a:avLst/>
              <a:gdLst>
                <a:gd name="connsiteX0" fmla="*/ 5416 w 391175"/>
                <a:gd name="connsiteY0" fmla="*/ 212906 h 217940"/>
                <a:gd name="connsiteX1" fmla="*/ 342386 w 391175"/>
                <a:gd name="connsiteY1" fmla="*/ 18156 h 217940"/>
                <a:gd name="connsiteX2" fmla="*/ 389886 w 391175"/>
                <a:gd name="connsiteY2" fmla="*/ 3627 h 217940"/>
                <a:gd name="connsiteX3" fmla="*/ 299357 w 391175"/>
                <a:gd name="connsiteY3" fmla="*/ 62582 h 217940"/>
                <a:gd name="connsiteX4" fmla="*/ 52916 w 391175"/>
                <a:gd name="connsiteY4" fmla="*/ 197538 h 217940"/>
                <a:gd name="connsiteX5" fmla="*/ 5416 w 391175"/>
                <a:gd name="connsiteY5" fmla="*/ 212906 h 21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175" h="217940">
                  <a:moveTo>
                    <a:pt x="5416" y="212906"/>
                  </a:moveTo>
                  <a:cubicBezTo>
                    <a:pt x="24696" y="201450"/>
                    <a:pt x="319754" y="30730"/>
                    <a:pt x="342386" y="18156"/>
                  </a:cubicBezTo>
                  <a:cubicBezTo>
                    <a:pt x="365019" y="5583"/>
                    <a:pt x="374519" y="-1123"/>
                    <a:pt x="389886" y="3627"/>
                  </a:cubicBezTo>
                  <a:cubicBezTo>
                    <a:pt x="404974" y="8377"/>
                    <a:pt x="310254" y="52524"/>
                    <a:pt x="299357" y="62582"/>
                  </a:cubicBezTo>
                  <a:cubicBezTo>
                    <a:pt x="288460" y="72362"/>
                    <a:pt x="78343" y="178259"/>
                    <a:pt x="52916" y="197538"/>
                  </a:cubicBezTo>
                  <a:cubicBezTo>
                    <a:pt x="27211" y="216259"/>
                    <a:pt x="-9113" y="221288"/>
                    <a:pt x="5416" y="212906"/>
                  </a:cubicBezTo>
                  <a:close/>
                </a:path>
              </a:pathLst>
            </a:custGeom>
            <a:solidFill>
              <a:srgbClr val="FFF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9" name="Forma libre 148">
              <a:extLst>
                <a:ext uri="{FF2B5EF4-FFF2-40B4-BE49-F238E27FC236}">
                  <a16:creationId xmlns:a16="http://schemas.microsoft.com/office/drawing/2014/main" id="{4D94737A-27B1-8040-AAC4-491C41E4ECE5}"/>
                </a:ext>
              </a:extLst>
            </p:cNvPr>
            <p:cNvSpPr/>
            <p:nvPr/>
          </p:nvSpPr>
          <p:spPr>
            <a:xfrm>
              <a:off x="6813276" y="4471674"/>
              <a:ext cx="92206" cy="100588"/>
            </a:xfrm>
            <a:custGeom>
              <a:avLst/>
              <a:gdLst>
                <a:gd name="connsiteX0" fmla="*/ 83125 w 92205"/>
                <a:gd name="connsiteY0" fmla="*/ 28841 h 100588"/>
                <a:gd name="connsiteX1" fmla="*/ 35346 w 92205"/>
                <a:gd name="connsiteY1" fmla="*/ 4811 h 100588"/>
                <a:gd name="connsiteX2" fmla="*/ 2096 w 92205"/>
                <a:gd name="connsiteY2" fmla="*/ 23532 h 100588"/>
                <a:gd name="connsiteX3" fmla="*/ 48478 w 92205"/>
                <a:gd name="connsiteY3" fmla="*/ 100649 h 100588"/>
                <a:gd name="connsiteX4" fmla="*/ 81169 w 92205"/>
                <a:gd name="connsiteY4" fmla="*/ 82208 h 100588"/>
                <a:gd name="connsiteX5" fmla="*/ 83125 w 92205"/>
                <a:gd name="connsiteY5" fmla="*/ 28841 h 100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205" h="100588">
                  <a:moveTo>
                    <a:pt x="83125" y="28841"/>
                  </a:moveTo>
                  <a:cubicBezTo>
                    <a:pt x="70551" y="7326"/>
                    <a:pt x="49037" y="-3292"/>
                    <a:pt x="35346" y="4811"/>
                  </a:cubicBezTo>
                  <a:lnTo>
                    <a:pt x="2096" y="23532"/>
                  </a:lnTo>
                  <a:lnTo>
                    <a:pt x="48478" y="100649"/>
                  </a:lnTo>
                  <a:lnTo>
                    <a:pt x="81169" y="82208"/>
                  </a:lnTo>
                  <a:cubicBezTo>
                    <a:pt x="94860" y="74105"/>
                    <a:pt x="95698" y="50355"/>
                    <a:pt x="83125" y="28841"/>
                  </a:cubicBezTo>
                  <a:close/>
                </a:path>
              </a:pathLst>
            </a:custGeom>
            <a:solidFill>
              <a:srgbClr val="3F4A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0" name="Forma libre 149">
              <a:extLst>
                <a:ext uri="{FF2B5EF4-FFF2-40B4-BE49-F238E27FC236}">
                  <a16:creationId xmlns:a16="http://schemas.microsoft.com/office/drawing/2014/main" id="{1490F6D9-7F62-A042-8511-D6DAD0AD1217}"/>
                </a:ext>
              </a:extLst>
            </p:cNvPr>
            <p:cNvSpPr/>
            <p:nvPr/>
          </p:nvSpPr>
          <p:spPr>
            <a:xfrm>
              <a:off x="6840379" y="4505404"/>
              <a:ext cx="67059" cy="67059"/>
            </a:xfrm>
            <a:custGeom>
              <a:avLst/>
              <a:gdLst>
                <a:gd name="connsiteX0" fmla="*/ 21654 w 67058"/>
                <a:gd name="connsiteY0" fmla="*/ 67198 h 67058"/>
                <a:gd name="connsiteX1" fmla="*/ 54345 w 67058"/>
                <a:gd name="connsiteY1" fmla="*/ 48757 h 67058"/>
                <a:gd name="connsiteX2" fmla="*/ 59654 w 67058"/>
                <a:gd name="connsiteY2" fmla="*/ 2096 h 67058"/>
                <a:gd name="connsiteX3" fmla="*/ 2096 w 67058"/>
                <a:gd name="connsiteY3" fmla="*/ 34507 h 67058"/>
                <a:gd name="connsiteX4" fmla="*/ 21654 w 67058"/>
                <a:gd name="connsiteY4" fmla="*/ 67198 h 67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58" h="67058">
                  <a:moveTo>
                    <a:pt x="21654" y="67198"/>
                  </a:moveTo>
                  <a:lnTo>
                    <a:pt x="54345" y="48757"/>
                  </a:lnTo>
                  <a:cubicBezTo>
                    <a:pt x="66640" y="41493"/>
                    <a:pt x="68595" y="21654"/>
                    <a:pt x="59654" y="2096"/>
                  </a:cubicBezTo>
                  <a:lnTo>
                    <a:pt x="2096" y="34507"/>
                  </a:lnTo>
                  <a:lnTo>
                    <a:pt x="21654" y="67198"/>
                  </a:lnTo>
                  <a:close/>
                </a:path>
              </a:pathLst>
            </a:custGeom>
            <a:solidFill>
              <a:srgbClr val="75589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1" name="Forma libre 150">
              <a:extLst>
                <a:ext uri="{FF2B5EF4-FFF2-40B4-BE49-F238E27FC236}">
                  <a16:creationId xmlns:a16="http://schemas.microsoft.com/office/drawing/2014/main" id="{F205546D-2CC4-DB49-96BD-C4CEA10B065B}"/>
                </a:ext>
              </a:extLst>
            </p:cNvPr>
            <p:cNvSpPr/>
            <p:nvPr/>
          </p:nvSpPr>
          <p:spPr>
            <a:xfrm>
              <a:off x="6774979" y="4487600"/>
              <a:ext cx="103382" cy="103382"/>
            </a:xfrm>
            <a:custGeom>
              <a:avLst/>
              <a:gdLst>
                <a:gd name="connsiteX0" fmla="*/ 93202 w 103382"/>
                <a:gd name="connsiteY0" fmla="*/ 28841 h 103382"/>
                <a:gd name="connsiteX1" fmla="*/ 45423 w 103382"/>
                <a:gd name="connsiteY1" fmla="*/ 4811 h 103382"/>
                <a:gd name="connsiteX2" fmla="*/ 13290 w 103382"/>
                <a:gd name="connsiteY2" fmla="*/ 23252 h 103382"/>
                <a:gd name="connsiteX3" fmla="*/ 13011 w 103382"/>
                <a:gd name="connsiteY3" fmla="*/ 23252 h 103382"/>
                <a:gd name="connsiteX4" fmla="*/ 12731 w 103382"/>
                <a:gd name="connsiteY4" fmla="*/ 23252 h 103382"/>
                <a:gd name="connsiteX5" fmla="*/ 12452 w 103382"/>
                <a:gd name="connsiteY5" fmla="*/ 23532 h 103382"/>
                <a:gd name="connsiteX6" fmla="*/ 12452 w 103382"/>
                <a:gd name="connsiteY6" fmla="*/ 23532 h 103382"/>
                <a:gd name="connsiteX7" fmla="*/ 11055 w 103382"/>
                <a:gd name="connsiteY7" fmla="*/ 76620 h 103382"/>
                <a:gd name="connsiteX8" fmla="*/ 58834 w 103382"/>
                <a:gd name="connsiteY8" fmla="*/ 100649 h 103382"/>
                <a:gd name="connsiteX9" fmla="*/ 91525 w 103382"/>
                <a:gd name="connsiteY9" fmla="*/ 82208 h 103382"/>
                <a:gd name="connsiteX10" fmla="*/ 93202 w 103382"/>
                <a:gd name="connsiteY10" fmla="*/ 28841 h 103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382" h="103382">
                  <a:moveTo>
                    <a:pt x="93202" y="28841"/>
                  </a:moveTo>
                  <a:cubicBezTo>
                    <a:pt x="80628" y="7326"/>
                    <a:pt x="59114" y="-3292"/>
                    <a:pt x="45423" y="4811"/>
                  </a:cubicBezTo>
                  <a:lnTo>
                    <a:pt x="13290" y="23252"/>
                  </a:lnTo>
                  <a:cubicBezTo>
                    <a:pt x="13290" y="23252"/>
                    <a:pt x="13011" y="23252"/>
                    <a:pt x="13011" y="23252"/>
                  </a:cubicBezTo>
                  <a:cubicBezTo>
                    <a:pt x="13011" y="23252"/>
                    <a:pt x="13011" y="23252"/>
                    <a:pt x="12731" y="23252"/>
                  </a:cubicBezTo>
                  <a:lnTo>
                    <a:pt x="12452" y="23532"/>
                  </a:lnTo>
                  <a:lnTo>
                    <a:pt x="12452" y="23532"/>
                  </a:lnTo>
                  <a:cubicBezTo>
                    <a:pt x="-680" y="31914"/>
                    <a:pt x="-1519" y="55385"/>
                    <a:pt x="11055" y="76620"/>
                  </a:cubicBezTo>
                  <a:cubicBezTo>
                    <a:pt x="23628" y="98135"/>
                    <a:pt x="45143" y="108752"/>
                    <a:pt x="58834" y="100649"/>
                  </a:cubicBezTo>
                  <a:lnTo>
                    <a:pt x="91525" y="82208"/>
                  </a:lnTo>
                  <a:cubicBezTo>
                    <a:pt x="105217" y="74105"/>
                    <a:pt x="106055" y="50355"/>
                    <a:pt x="93202" y="28841"/>
                  </a:cubicBezTo>
                  <a:close/>
                </a:path>
              </a:pathLst>
            </a:custGeom>
            <a:solidFill>
              <a:srgbClr val="ED7B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2" name="Forma libre 151">
              <a:extLst>
                <a:ext uri="{FF2B5EF4-FFF2-40B4-BE49-F238E27FC236}">
                  <a16:creationId xmlns:a16="http://schemas.microsoft.com/office/drawing/2014/main" id="{7E05B68F-D962-9249-BAF3-11A1C0C772F8}"/>
                </a:ext>
              </a:extLst>
            </p:cNvPr>
            <p:cNvSpPr/>
            <p:nvPr/>
          </p:nvSpPr>
          <p:spPr>
            <a:xfrm>
              <a:off x="6778629" y="4521330"/>
              <a:ext cx="100588" cy="69853"/>
            </a:xfrm>
            <a:custGeom>
              <a:avLst/>
              <a:gdLst>
                <a:gd name="connsiteX0" fmla="*/ 55184 w 100588"/>
                <a:gd name="connsiteY0" fmla="*/ 67198 h 69852"/>
                <a:gd name="connsiteX1" fmla="*/ 87875 w 100588"/>
                <a:gd name="connsiteY1" fmla="*/ 48757 h 69852"/>
                <a:gd name="connsiteX2" fmla="*/ 93184 w 100588"/>
                <a:gd name="connsiteY2" fmla="*/ 2096 h 69852"/>
                <a:gd name="connsiteX3" fmla="*/ 58257 w 100588"/>
                <a:gd name="connsiteY3" fmla="*/ 21934 h 69852"/>
                <a:gd name="connsiteX4" fmla="*/ 34507 w 100588"/>
                <a:gd name="connsiteY4" fmla="*/ 26963 h 69852"/>
                <a:gd name="connsiteX5" fmla="*/ 2096 w 100588"/>
                <a:gd name="connsiteY5" fmla="*/ 24169 h 69852"/>
                <a:gd name="connsiteX6" fmla="*/ 55184 w 100588"/>
                <a:gd name="connsiteY6" fmla="*/ 67198 h 6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588" h="69852">
                  <a:moveTo>
                    <a:pt x="55184" y="67198"/>
                  </a:moveTo>
                  <a:lnTo>
                    <a:pt x="87875" y="48757"/>
                  </a:lnTo>
                  <a:cubicBezTo>
                    <a:pt x="100169" y="41493"/>
                    <a:pt x="102125" y="21654"/>
                    <a:pt x="93184" y="2096"/>
                  </a:cubicBezTo>
                  <a:lnTo>
                    <a:pt x="58257" y="21934"/>
                  </a:lnTo>
                  <a:cubicBezTo>
                    <a:pt x="50993" y="26125"/>
                    <a:pt x="42890" y="27801"/>
                    <a:pt x="34507" y="26963"/>
                  </a:cubicBezTo>
                  <a:lnTo>
                    <a:pt x="2096" y="24169"/>
                  </a:lnTo>
                  <a:cubicBezTo>
                    <a:pt x="12993" y="62448"/>
                    <a:pt x="40375" y="72787"/>
                    <a:pt x="55184" y="67198"/>
                  </a:cubicBezTo>
                  <a:close/>
                </a:path>
              </a:pathLst>
            </a:custGeom>
            <a:solidFill>
              <a:srgbClr val="ED7BAE">
                <a:alpha val="4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3" name="Forma libre 152">
              <a:extLst>
                <a:ext uri="{FF2B5EF4-FFF2-40B4-BE49-F238E27FC236}">
                  <a16:creationId xmlns:a16="http://schemas.microsoft.com/office/drawing/2014/main" id="{5ECDFC46-381F-0348-8315-2665B54B4633}"/>
                </a:ext>
              </a:extLst>
            </p:cNvPr>
            <p:cNvSpPr/>
            <p:nvPr/>
          </p:nvSpPr>
          <p:spPr>
            <a:xfrm>
              <a:off x="7270393" y="4198230"/>
              <a:ext cx="145294" cy="72647"/>
            </a:xfrm>
            <a:custGeom>
              <a:avLst/>
              <a:gdLst>
                <a:gd name="connsiteX0" fmla="*/ 40375 w 145293"/>
                <a:gd name="connsiteY0" fmla="*/ 63108 h 72646"/>
                <a:gd name="connsiteX1" fmla="*/ 45125 w 145293"/>
                <a:gd name="connsiteY1" fmla="*/ 72887 h 72646"/>
                <a:gd name="connsiteX2" fmla="*/ 145434 w 145293"/>
                <a:gd name="connsiteY2" fmla="*/ 4432 h 72646"/>
                <a:gd name="connsiteX3" fmla="*/ 144875 w 145293"/>
                <a:gd name="connsiteY3" fmla="*/ 3314 h 72646"/>
                <a:gd name="connsiteX4" fmla="*/ 141242 w 145293"/>
                <a:gd name="connsiteY4" fmla="*/ 2196 h 72646"/>
                <a:gd name="connsiteX5" fmla="*/ 2096 w 145293"/>
                <a:gd name="connsiteY5" fmla="*/ 36285 h 72646"/>
                <a:gd name="connsiteX6" fmla="*/ 40375 w 145293"/>
                <a:gd name="connsiteY6" fmla="*/ 63108 h 7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93" h="72646">
                  <a:moveTo>
                    <a:pt x="40375" y="63108"/>
                  </a:moveTo>
                  <a:cubicBezTo>
                    <a:pt x="42331" y="66461"/>
                    <a:pt x="43728" y="69814"/>
                    <a:pt x="45125" y="72887"/>
                  </a:cubicBezTo>
                  <a:lnTo>
                    <a:pt x="145434" y="4432"/>
                  </a:lnTo>
                  <a:cubicBezTo>
                    <a:pt x="145154" y="4152"/>
                    <a:pt x="145154" y="3593"/>
                    <a:pt x="144875" y="3314"/>
                  </a:cubicBezTo>
                  <a:cubicBezTo>
                    <a:pt x="143757" y="2196"/>
                    <a:pt x="142081" y="1917"/>
                    <a:pt x="141242" y="2196"/>
                  </a:cubicBezTo>
                  <a:lnTo>
                    <a:pt x="2096" y="36285"/>
                  </a:lnTo>
                  <a:cubicBezTo>
                    <a:pt x="14669" y="36285"/>
                    <a:pt x="30316" y="46343"/>
                    <a:pt x="40375" y="63108"/>
                  </a:cubicBezTo>
                  <a:close/>
                </a:path>
              </a:pathLst>
            </a:custGeom>
            <a:solidFill>
              <a:srgbClr val="F3CFB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4" name="Forma libre 153">
              <a:extLst>
                <a:ext uri="{FF2B5EF4-FFF2-40B4-BE49-F238E27FC236}">
                  <a16:creationId xmlns:a16="http://schemas.microsoft.com/office/drawing/2014/main" id="{3A209071-1A95-6147-BDC7-9337D86B8F24}"/>
                </a:ext>
              </a:extLst>
            </p:cNvPr>
            <p:cNvSpPr/>
            <p:nvPr/>
          </p:nvSpPr>
          <p:spPr>
            <a:xfrm>
              <a:off x="7313143" y="4200846"/>
              <a:ext cx="103382" cy="108970"/>
            </a:xfrm>
            <a:custGeom>
              <a:avLst/>
              <a:gdLst>
                <a:gd name="connsiteX0" fmla="*/ 2096 w 103382"/>
                <a:gd name="connsiteY0" fmla="*/ 107713 h 108970"/>
                <a:gd name="connsiteX1" fmla="*/ 102684 w 103382"/>
                <a:gd name="connsiteY1" fmla="*/ 4331 h 108970"/>
                <a:gd name="connsiteX2" fmla="*/ 102404 w 103382"/>
                <a:gd name="connsiteY2" fmla="*/ 2096 h 108970"/>
                <a:gd name="connsiteX3" fmla="*/ 2096 w 103382"/>
                <a:gd name="connsiteY3" fmla="*/ 70551 h 108970"/>
                <a:gd name="connsiteX4" fmla="*/ 2096 w 103382"/>
                <a:gd name="connsiteY4" fmla="*/ 107713 h 108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82" h="108970">
                  <a:moveTo>
                    <a:pt x="2096" y="107713"/>
                  </a:moveTo>
                  <a:lnTo>
                    <a:pt x="102684" y="4331"/>
                  </a:lnTo>
                  <a:cubicBezTo>
                    <a:pt x="102963" y="3772"/>
                    <a:pt x="102963" y="2934"/>
                    <a:pt x="102404" y="2096"/>
                  </a:cubicBezTo>
                  <a:lnTo>
                    <a:pt x="2096" y="70551"/>
                  </a:lnTo>
                  <a:cubicBezTo>
                    <a:pt x="7963" y="84801"/>
                    <a:pt x="7963" y="98772"/>
                    <a:pt x="2096" y="107713"/>
                  </a:cubicBezTo>
                  <a:close/>
                </a:path>
              </a:pathLst>
            </a:custGeom>
            <a:solidFill>
              <a:srgbClr val="E5BD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5" name="Forma libre 154">
              <a:extLst>
                <a:ext uri="{FF2B5EF4-FFF2-40B4-BE49-F238E27FC236}">
                  <a16:creationId xmlns:a16="http://schemas.microsoft.com/office/drawing/2014/main" id="{E28A2296-47AC-B24C-8757-A20E942FA8FE}"/>
                </a:ext>
              </a:extLst>
            </p:cNvPr>
            <p:cNvSpPr/>
            <p:nvPr/>
          </p:nvSpPr>
          <p:spPr>
            <a:xfrm>
              <a:off x="7293418" y="4203361"/>
              <a:ext cx="103382" cy="30735"/>
            </a:xfrm>
            <a:custGeom>
              <a:avLst/>
              <a:gdLst>
                <a:gd name="connsiteX0" fmla="*/ 2821 w 103382"/>
                <a:gd name="connsiteY0" fmla="*/ 28640 h 30735"/>
                <a:gd name="connsiteX1" fmla="*/ 102571 w 103382"/>
                <a:gd name="connsiteY1" fmla="*/ 2096 h 30735"/>
                <a:gd name="connsiteX2" fmla="*/ 91394 w 103382"/>
                <a:gd name="connsiteY2" fmla="*/ 7684 h 30735"/>
                <a:gd name="connsiteX3" fmla="*/ 15953 w 103382"/>
                <a:gd name="connsiteY3" fmla="*/ 28360 h 30735"/>
                <a:gd name="connsiteX4" fmla="*/ 2821 w 103382"/>
                <a:gd name="connsiteY4" fmla="*/ 28640 h 3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82" h="30735">
                  <a:moveTo>
                    <a:pt x="2821" y="28640"/>
                  </a:moveTo>
                  <a:cubicBezTo>
                    <a:pt x="2821" y="28640"/>
                    <a:pt x="98659" y="2096"/>
                    <a:pt x="102571" y="2096"/>
                  </a:cubicBezTo>
                  <a:cubicBezTo>
                    <a:pt x="106482" y="2375"/>
                    <a:pt x="95585" y="6566"/>
                    <a:pt x="91394" y="7684"/>
                  </a:cubicBezTo>
                  <a:cubicBezTo>
                    <a:pt x="87203" y="9081"/>
                    <a:pt x="23777" y="25007"/>
                    <a:pt x="15953" y="28360"/>
                  </a:cubicBezTo>
                  <a:cubicBezTo>
                    <a:pt x="8409" y="31993"/>
                    <a:pt x="-532" y="29478"/>
                    <a:pt x="2821" y="28640"/>
                  </a:cubicBezTo>
                  <a:close/>
                </a:path>
              </a:pathLst>
            </a:custGeom>
            <a:solidFill>
              <a:srgbClr val="FDE7D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6" name="Forma libre 155">
              <a:extLst>
                <a:ext uri="{FF2B5EF4-FFF2-40B4-BE49-F238E27FC236}">
                  <a16:creationId xmlns:a16="http://schemas.microsoft.com/office/drawing/2014/main" id="{F48F1C6E-0B83-384C-B310-EB9ABCC3350E}"/>
                </a:ext>
              </a:extLst>
            </p:cNvPr>
            <p:cNvSpPr/>
            <p:nvPr/>
          </p:nvSpPr>
          <p:spPr>
            <a:xfrm>
              <a:off x="7409540" y="4195421"/>
              <a:ext cx="13971" cy="11176"/>
            </a:xfrm>
            <a:custGeom>
              <a:avLst/>
              <a:gdLst>
                <a:gd name="connsiteX0" fmla="*/ 12993 w 13970"/>
                <a:gd name="connsiteY0" fmla="*/ 3329 h 11176"/>
                <a:gd name="connsiteX1" fmla="*/ 12993 w 13970"/>
                <a:gd name="connsiteY1" fmla="*/ 2491 h 11176"/>
                <a:gd name="connsiteX2" fmla="*/ 12434 w 13970"/>
                <a:gd name="connsiteY2" fmla="*/ 2211 h 11176"/>
                <a:gd name="connsiteX3" fmla="*/ 12434 w 13970"/>
                <a:gd name="connsiteY3" fmla="*/ 2211 h 11176"/>
                <a:gd name="connsiteX4" fmla="*/ 12434 w 13970"/>
                <a:gd name="connsiteY4" fmla="*/ 2211 h 11176"/>
                <a:gd name="connsiteX5" fmla="*/ 2096 w 13970"/>
                <a:gd name="connsiteY5" fmla="*/ 5005 h 11176"/>
                <a:gd name="connsiteX6" fmla="*/ 5728 w 13970"/>
                <a:gd name="connsiteY6" fmla="*/ 6123 h 11176"/>
                <a:gd name="connsiteX7" fmla="*/ 6566 w 13970"/>
                <a:gd name="connsiteY7" fmla="*/ 9476 h 11176"/>
                <a:gd name="connsiteX8" fmla="*/ 12993 w 13970"/>
                <a:gd name="connsiteY8" fmla="*/ 3329 h 11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70" h="11176">
                  <a:moveTo>
                    <a:pt x="12993" y="3329"/>
                  </a:moveTo>
                  <a:cubicBezTo>
                    <a:pt x="13272" y="3329"/>
                    <a:pt x="13272" y="2770"/>
                    <a:pt x="12993" y="2491"/>
                  </a:cubicBezTo>
                  <a:cubicBezTo>
                    <a:pt x="12713" y="2211"/>
                    <a:pt x="12434" y="1932"/>
                    <a:pt x="12434" y="2211"/>
                  </a:cubicBezTo>
                  <a:cubicBezTo>
                    <a:pt x="12434" y="2211"/>
                    <a:pt x="12434" y="2211"/>
                    <a:pt x="12434" y="2211"/>
                  </a:cubicBezTo>
                  <a:lnTo>
                    <a:pt x="12434" y="2211"/>
                  </a:lnTo>
                  <a:lnTo>
                    <a:pt x="2096" y="5005"/>
                  </a:lnTo>
                  <a:cubicBezTo>
                    <a:pt x="2934" y="4726"/>
                    <a:pt x="4890" y="5005"/>
                    <a:pt x="5728" y="6123"/>
                  </a:cubicBezTo>
                  <a:cubicBezTo>
                    <a:pt x="6566" y="7241"/>
                    <a:pt x="7125" y="8917"/>
                    <a:pt x="6566" y="9476"/>
                  </a:cubicBezTo>
                  <a:lnTo>
                    <a:pt x="12993" y="3329"/>
                  </a:lnTo>
                  <a:close/>
                </a:path>
              </a:pathLst>
            </a:custGeom>
            <a:solidFill>
              <a:srgbClr val="EC65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7" name="Forma libre 156">
              <a:extLst>
                <a:ext uri="{FF2B5EF4-FFF2-40B4-BE49-F238E27FC236}">
                  <a16:creationId xmlns:a16="http://schemas.microsoft.com/office/drawing/2014/main" id="{BAE50BB6-949B-DB44-A133-1157235CCBCE}"/>
                </a:ext>
              </a:extLst>
            </p:cNvPr>
            <p:cNvSpPr/>
            <p:nvPr/>
          </p:nvSpPr>
          <p:spPr>
            <a:xfrm>
              <a:off x="6780843" y="4515017"/>
              <a:ext cx="55882" cy="69853"/>
            </a:xfrm>
            <a:custGeom>
              <a:avLst/>
              <a:gdLst>
                <a:gd name="connsiteX0" fmla="*/ 9382 w 55882"/>
                <a:gd name="connsiteY0" fmla="*/ 46968 h 69852"/>
                <a:gd name="connsiteX1" fmla="*/ 47662 w 55882"/>
                <a:gd name="connsiteY1" fmla="*/ 66248 h 69852"/>
                <a:gd name="connsiteX2" fmla="*/ 49059 w 55882"/>
                <a:gd name="connsiteY2" fmla="*/ 23498 h 69852"/>
                <a:gd name="connsiteX3" fmla="*/ 10779 w 55882"/>
                <a:gd name="connsiteY3" fmla="*/ 4218 h 69852"/>
                <a:gd name="connsiteX4" fmla="*/ 9382 w 55882"/>
                <a:gd name="connsiteY4" fmla="*/ 46968 h 6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82" h="69852">
                  <a:moveTo>
                    <a:pt x="9382" y="46968"/>
                  </a:moveTo>
                  <a:cubicBezTo>
                    <a:pt x="19441" y="64012"/>
                    <a:pt x="36765" y="72674"/>
                    <a:pt x="47662" y="66248"/>
                  </a:cubicBezTo>
                  <a:cubicBezTo>
                    <a:pt x="58559" y="59821"/>
                    <a:pt x="59397" y="40542"/>
                    <a:pt x="49059" y="23498"/>
                  </a:cubicBezTo>
                  <a:cubicBezTo>
                    <a:pt x="38720" y="6454"/>
                    <a:pt x="21676" y="-2208"/>
                    <a:pt x="10779" y="4218"/>
                  </a:cubicBezTo>
                  <a:cubicBezTo>
                    <a:pt x="-118" y="10645"/>
                    <a:pt x="-956" y="29924"/>
                    <a:pt x="9382" y="46968"/>
                  </a:cubicBezTo>
                  <a:close/>
                </a:path>
              </a:pathLst>
            </a:custGeom>
            <a:solidFill>
              <a:srgbClr val="ED7B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sp>
        <p:nvSpPr>
          <p:cNvPr id="163" name="Elipse 162">
            <a:extLst>
              <a:ext uri="{FF2B5EF4-FFF2-40B4-BE49-F238E27FC236}">
                <a16:creationId xmlns:a16="http://schemas.microsoft.com/office/drawing/2014/main" id="{9A9B8CE3-873B-1249-995D-24AB465BD125}"/>
              </a:ext>
            </a:extLst>
          </p:cNvPr>
          <p:cNvSpPr/>
          <p:nvPr/>
        </p:nvSpPr>
        <p:spPr>
          <a:xfrm>
            <a:off x="832912" y="6142381"/>
            <a:ext cx="5349227" cy="27829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4" name="Rectángulo 163">
            <a:extLst>
              <a:ext uri="{FF2B5EF4-FFF2-40B4-BE49-F238E27FC236}">
                <a16:creationId xmlns:a16="http://schemas.microsoft.com/office/drawing/2014/main" id="{493C73C9-C542-D544-86AE-249C090F79A6}"/>
              </a:ext>
            </a:extLst>
          </p:cNvPr>
          <p:cNvSpPr/>
          <p:nvPr/>
        </p:nvSpPr>
        <p:spPr>
          <a:xfrm>
            <a:off x="687135" y="385022"/>
            <a:ext cx="5163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600" b="1" dirty="0">
                <a:solidFill>
                  <a:srgbClr val="36267C"/>
                </a:solidFill>
                <a:latin typeface="Gilroy"/>
              </a:rPr>
              <a:t>Дорожная карта</a:t>
            </a:r>
            <a:endParaRPr lang="es-ES" sz="3200" b="1" dirty="0">
              <a:solidFill>
                <a:srgbClr val="36267C"/>
              </a:solidFill>
              <a:latin typeface="Gilroy"/>
            </a:endParaRPr>
          </a:p>
        </p:txBody>
      </p:sp>
      <p:sp>
        <p:nvSpPr>
          <p:cNvPr id="182" name="Стрелка: вправо 181">
            <a:extLst>
              <a:ext uri="{FF2B5EF4-FFF2-40B4-BE49-F238E27FC236}">
                <a16:creationId xmlns:a16="http://schemas.microsoft.com/office/drawing/2014/main" id="{ACA77811-5DE4-2C10-CE59-3969CAAA41C8}"/>
              </a:ext>
            </a:extLst>
          </p:cNvPr>
          <p:cNvSpPr/>
          <p:nvPr/>
        </p:nvSpPr>
        <p:spPr>
          <a:xfrm>
            <a:off x="595855" y="1488175"/>
            <a:ext cx="2382982" cy="1809729"/>
          </a:xfrm>
          <a:prstGeom prst="rightArrow">
            <a:avLst/>
          </a:prstGeom>
          <a:ln w="28575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Gilroy"/>
              </a:rPr>
              <a:t>Март 2024</a:t>
            </a:r>
          </a:p>
        </p:txBody>
      </p:sp>
      <p:sp>
        <p:nvSpPr>
          <p:cNvPr id="183" name="Стрелка: вправо 182">
            <a:extLst>
              <a:ext uri="{FF2B5EF4-FFF2-40B4-BE49-F238E27FC236}">
                <a16:creationId xmlns:a16="http://schemas.microsoft.com/office/drawing/2014/main" id="{870500B5-747E-8D28-3140-E26C2C0E3DED}"/>
              </a:ext>
            </a:extLst>
          </p:cNvPr>
          <p:cNvSpPr/>
          <p:nvPr/>
        </p:nvSpPr>
        <p:spPr>
          <a:xfrm>
            <a:off x="9193617" y="1467798"/>
            <a:ext cx="2382982" cy="1809729"/>
          </a:xfrm>
          <a:prstGeom prst="rightArrow">
            <a:avLst/>
          </a:prstGeom>
          <a:ln w="28575">
            <a:solidFill>
              <a:srgbClr val="A37D0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Gilroy"/>
              </a:rPr>
              <a:t>Май 2025</a:t>
            </a:r>
          </a:p>
        </p:txBody>
      </p:sp>
      <p:sp>
        <p:nvSpPr>
          <p:cNvPr id="184" name="Стрелка: вправо 183">
            <a:extLst>
              <a:ext uri="{FF2B5EF4-FFF2-40B4-BE49-F238E27FC236}">
                <a16:creationId xmlns:a16="http://schemas.microsoft.com/office/drawing/2014/main" id="{44D2A188-F154-9A44-5661-5A2B57A20D80}"/>
              </a:ext>
            </a:extLst>
          </p:cNvPr>
          <p:cNvSpPr/>
          <p:nvPr/>
        </p:nvSpPr>
        <p:spPr>
          <a:xfrm>
            <a:off x="6324179" y="1470218"/>
            <a:ext cx="2382982" cy="1809729"/>
          </a:xfrm>
          <a:prstGeom prst="rightArrow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Gilroy"/>
              </a:rPr>
              <a:t>Декабрь 2024</a:t>
            </a:r>
          </a:p>
        </p:txBody>
      </p:sp>
      <p:sp>
        <p:nvSpPr>
          <p:cNvPr id="185" name="Стрелка: вправо 184">
            <a:extLst>
              <a:ext uri="{FF2B5EF4-FFF2-40B4-BE49-F238E27FC236}">
                <a16:creationId xmlns:a16="http://schemas.microsoft.com/office/drawing/2014/main" id="{179B82D5-2864-B91A-9F71-0B4246FEB564}"/>
              </a:ext>
            </a:extLst>
          </p:cNvPr>
          <p:cNvSpPr/>
          <p:nvPr/>
        </p:nvSpPr>
        <p:spPr>
          <a:xfrm>
            <a:off x="3449282" y="1471304"/>
            <a:ext cx="2382982" cy="1809729"/>
          </a:xfrm>
          <a:prstGeom prst="rightArrow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Gilroy"/>
              </a:rPr>
              <a:t>Июнь 2024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7438BE66-3E63-2798-FC78-AE92CC59300D}"/>
              </a:ext>
            </a:extLst>
          </p:cNvPr>
          <p:cNvSpPr txBox="1"/>
          <p:nvPr/>
        </p:nvSpPr>
        <p:spPr>
          <a:xfrm>
            <a:off x="369771" y="3521333"/>
            <a:ext cx="2609066" cy="9746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/>
            <a:r>
              <a:rPr lang="ru-RU" sz="2000" dirty="0">
                <a:latin typeface="Gilroy"/>
              </a:rPr>
              <a:t>Заключение договора с индустриальным партнером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7DD3ACF-D2D9-121D-702D-1A3D554EEEBD}"/>
              </a:ext>
            </a:extLst>
          </p:cNvPr>
          <p:cNvSpPr txBox="1"/>
          <p:nvPr/>
        </p:nvSpPr>
        <p:spPr>
          <a:xfrm>
            <a:off x="3071845" y="3588942"/>
            <a:ext cx="2869261" cy="9746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/>
            <a:r>
              <a:rPr lang="ru-RU" sz="2000" dirty="0">
                <a:latin typeface="Gilroy"/>
              </a:rPr>
              <a:t>Масштабирование технологии в условиях реального производства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D9C27E4-7A99-8CDD-73E8-6071682B8695}"/>
              </a:ext>
            </a:extLst>
          </p:cNvPr>
          <p:cNvSpPr txBox="1"/>
          <p:nvPr/>
        </p:nvSpPr>
        <p:spPr>
          <a:xfrm>
            <a:off x="5950144" y="3588942"/>
            <a:ext cx="2869261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/>
            <a:r>
              <a:rPr lang="ru-RU" sz="2000" dirty="0">
                <a:latin typeface="Gilroy"/>
              </a:rPr>
              <a:t>Обязательная сертификация ЧАС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E36E2F92-E24F-9C8E-0079-48A56C3F8B0E}"/>
              </a:ext>
            </a:extLst>
          </p:cNvPr>
          <p:cNvSpPr txBox="1"/>
          <p:nvPr/>
        </p:nvSpPr>
        <p:spPr>
          <a:xfrm>
            <a:off x="8950477" y="3519199"/>
            <a:ext cx="2869261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/>
            <a:r>
              <a:rPr lang="ru-RU" sz="2000" dirty="0">
                <a:latin typeface="Gilroy"/>
              </a:rPr>
              <a:t>Производство в широком масштабе и продажа ЧАС</a:t>
            </a:r>
          </a:p>
        </p:txBody>
      </p:sp>
      <p:grpSp>
        <p:nvGrpSpPr>
          <p:cNvPr id="190" name="Сгруппировать">
            <a:extLst>
              <a:ext uri="{FF2B5EF4-FFF2-40B4-BE49-F238E27FC236}">
                <a16:creationId xmlns:a16="http://schemas.microsoft.com/office/drawing/2014/main" id="{1839D6CF-772C-741E-717F-7BAD44DE8645}"/>
              </a:ext>
            </a:extLst>
          </p:cNvPr>
          <p:cNvGrpSpPr/>
          <p:nvPr/>
        </p:nvGrpSpPr>
        <p:grpSpPr>
          <a:xfrm>
            <a:off x="9064127" y="294538"/>
            <a:ext cx="514882" cy="400427"/>
            <a:chOff x="0" y="-1"/>
            <a:chExt cx="867114" cy="609376"/>
          </a:xfrm>
        </p:grpSpPr>
        <p:sp>
          <p:nvSpPr>
            <p:cNvPr id="191" name="object 16">
              <a:extLst>
                <a:ext uri="{FF2B5EF4-FFF2-40B4-BE49-F238E27FC236}">
                  <a16:creationId xmlns:a16="http://schemas.microsoft.com/office/drawing/2014/main" id="{F1EDE501-6295-3259-A99A-1E25D4D246C0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92" name="object 17" descr="object 17">
              <a:extLst>
                <a:ext uri="{FF2B5EF4-FFF2-40B4-BE49-F238E27FC236}">
                  <a16:creationId xmlns:a16="http://schemas.microsoft.com/office/drawing/2014/main" id="{AE5769DA-94CC-FAB5-8E83-56789F529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3" name="object 18" descr="object 18">
              <a:extLst>
                <a:ext uri="{FF2B5EF4-FFF2-40B4-BE49-F238E27FC236}">
                  <a16:creationId xmlns:a16="http://schemas.microsoft.com/office/drawing/2014/main" id="{A289866E-40F9-F0D2-9FB1-7A5BAC020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4" name="object 19">
              <a:extLst>
                <a:ext uri="{FF2B5EF4-FFF2-40B4-BE49-F238E27FC236}">
                  <a16:creationId xmlns:a16="http://schemas.microsoft.com/office/drawing/2014/main" id="{7AFCD1B2-678E-3C91-57A7-0CE47F427D53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95" name="object 20">
              <a:extLst>
                <a:ext uri="{FF2B5EF4-FFF2-40B4-BE49-F238E27FC236}">
                  <a16:creationId xmlns:a16="http://schemas.microsoft.com/office/drawing/2014/main" id="{F886C555-0149-40B5-ACFF-8F103FF33897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96" name="object 21">
              <a:extLst>
                <a:ext uri="{FF2B5EF4-FFF2-40B4-BE49-F238E27FC236}">
                  <a16:creationId xmlns:a16="http://schemas.microsoft.com/office/drawing/2014/main" id="{89D96CAB-FAE5-182E-33AB-B86E8189FF0D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02" name="Фигура">
                <a:extLst>
                  <a:ext uri="{FF2B5EF4-FFF2-40B4-BE49-F238E27FC236}">
                    <a16:creationId xmlns:a16="http://schemas.microsoft.com/office/drawing/2014/main" id="{9DB1BBBC-2650-E5AD-3815-39C847EEDAB7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03" name="Фигура">
                <a:extLst>
                  <a:ext uri="{FF2B5EF4-FFF2-40B4-BE49-F238E27FC236}">
                    <a16:creationId xmlns:a16="http://schemas.microsoft.com/office/drawing/2014/main" id="{D138A8C8-02A2-8900-7B37-FA38A78F9D00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04" name="Фигура">
                <a:extLst>
                  <a:ext uri="{FF2B5EF4-FFF2-40B4-BE49-F238E27FC236}">
                    <a16:creationId xmlns:a16="http://schemas.microsoft.com/office/drawing/2014/main" id="{00B13DBB-C8FE-3422-FF86-E7DFE3BA02FF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05" name="Фигура">
                <a:extLst>
                  <a:ext uri="{FF2B5EF4-FFF2-40B4-BE49-F238E27FC236}">
                    <a16:creationId xmlns:a16="http://schemas.microsoft.com/office/drawing/2014/main" id="{793B8DC0-AE08-2E88-A524-F758A0F90357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97" name="object 22" descr="object 22">
              <a:extLst>
                <a:ext uri="{FF2B5EF4-FFF2-40B4-BE49-F238E27FC236}">
                  <a16:creationId xmlns:a16="http://schemas.microsoft.com/office/drawing/2014/main" id="{8795AD3D-6F3D-10CC-B030-02A93D6F3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8" name="object 23">
              <a:extLst>
                <a:ext uri="{FF2B5EF4-FFF2-40B4-BE49-F238E27FC236}">
                  <a16:creationId xmlns:a16="http://schemas.microsoft.com/office/drawing/2014/main" id="{1AF13458-CD96-12A9-837B-050C8D22257C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99" name="object 24">
              <a:extLst>
                <a:ext uri="{FF2B5EF4-FFF2-40B4-BE49-F238E27FC236}">
                  <a16:creationId xmlns:a16="http://schemas.microsoft.com/office/drawing/2014/main" id="{31990154-1910-E3B0-C573-9654E0C90C93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00" name="object 25">
              <a:extLst>
                <a:ext uri="{FF2B5EF4-FFF2-40B4-BE49-F238E27FC236}">
                  <a16:creationId xmlns:a16="http://schemas.microsoft.com/office/drawing/2014/main" id="{9F1B107E-F400-867E-6AD7-431AEFA92E38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01" name="object 26" descr="object 26">
              <a:extLst>
                <a:ext uri="{FF2B5EF4-FFF2-40B4-BE49-F238E27FC236}">
                  <a16:creationId xmlns:a16="http://schemas.microsoft.com/office/drawing/2014/main" id="{2064B4EE-841F-343B-1FE1-63A3A645C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6" name="object 14" descr="object 14">
            <a:extLst>
              <a:ext uri="{FF2B5EF4-FFF2-40B4-BE49-F238E27FC236}">
                <a16:creationId xmlns:a16="http://schemas.microsoft.com/office/drawing/2014/main" id="{7B8BBA7F-F92F-7617-DA1A-85F9BEDEC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395" y="261745"/>
            <a:ext cx="415227" cy="432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object 15" descr="object 15">
            <a:extLst>
              <a:ext uri="{FF2B5EF4-FFF2-40B4-BE49-F238E27FC236}">
                <a16:creationId xmlns:a16="http://schemas.microsoft.com/office/drawing/2014/main" id="{3C78DEF2-7774-D6FA-80D5-6CBAD9B19A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290" y="256738"/>
            <a:ext cx="514882" cy="400427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object 13">
            <a:extLst>
              <a:ext uri="{FF2B5EF4-FFF2-40B4-BE49-F238E27FC236}">
                <a16:creationId xmlns:a16="http://schemas.microsoft.com/office/drawing/2014/main" id="{C4BA9B62-F370-19C4-45AA-EA3AA67F640F}"/>
              </a:ext>
            </a:extLst>
          </p:cNvPr>
          <p:cNvSpPr/>
          <p:nvPr/>
        </p:nvSpPr>
        <p:spPr>
          <a:xfrm>
            <a:off x="10919840" y="250284"/>
            <a:ext cx="357464" cy="40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371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110">
            <a:extLst>
              <a:ext uri="{FF2B5EF4-FFF2-40B4-BE49-F238E27FC236}">
                <a16:creationId xmlns:a16="http://schemas.microsoft.com/office/drawing/2014/main" id="{25AC76E9-5202-1342-B401-D6DD804D8B94}"/>
              </a:ext>
            </a:extLst>
          </p:cNvPr>
          <p:cNvSpPr/>
          <p:nvPr/>
        </p:nvSpPr>
        <p:spPr>
          <a:xfrm>
            <a:off x="5771313" y="-6628"/>
            <a:ext cx="6420687" cy="6871256"/>
          </a:xfrm>
          <a:custGeom>
            <a:avLst/>
            <a:gdLst>
              <a:gd name="connsiteX0" fmla="*/ 0 w 3918744"/>
              <a:gd name="connsiteY0" fmla="*/ 0 h 6858000"/>
              <a:gd name="connsiteX1" fmla="*/ 3918744 w 3918744"/>
              <a:gd name="connsiteY1" fmla="*/ 0 h 6858000"/>
              <a:gd name="connsiteX2" fmla="*/ 3918744 w 3918744"/>
              <a:gd name="connsiteY2" fmla="*/ 6858000 h 6858000"/>
              <a:gd name="connsiteX3" fmla="*/ 0 w 3918744"/>
              <a:gd name="connsiteY3" fmla="*/ 6858000 h 6858000"/>
              <a:gd name="connsiteX4" fmla="*/ 0 w 3918744"/>
              <a:gd name="connsiteY4" fmla="*/ 0 h 6858000"/>
              <a:gd name="connsiteX0" fmla="*/ 1653822 w 5572566"/>
              <a:gd name="connsiteY0" fmla="*/ 0 h 6858000"/>
              <a:gd name="connsiteX1" fmla="*/ 5572566 w 5572566"/>
              <a:gd name="connsiteY1" fmla="*/ 0 h 6858000"/>
              <a:gd name="connsiteX2" fmla="*/ 5572566 w 5572566"/>
              <a:gd name="connsiteY2" fmla="*/ 6858000 h 6858000"/>
              <a:gd name="connsiteX3" fmla="*/ 1653822 w 5572566"/>
              <a:gd name="connsiteY3" fmla="*/ 6858000 h 6858000"/>
              <a:gd name="connsiteX4" fmla="*/ 1653822 w 5572566"/>
              <a:gd name="connsiteY4" fmla="*/ 0 h 6858000"/>
              <a:gd name="connsiteX0" fmla="*/ 1590796 w 5509540"/>
              <a:gd name="connsiteY0" fmla="*/ 0 h 6858000"/>
              <a:gd name="connsiteX1" fmla="*/ 5509540 w 5509540"/>
              <a:gd name="connsiteY1" fmla="*/ 0 h 6858000"/>
              <a:gd name="connsiteX2" fmla="*/ 5509540 w 5509540"/>
              <a:gd name="connsiteY2" fmla="*/ 6858000 h 6858000"/>
              <a:gd name="connsiteX3" fmla="*/ 1590796 w 5509540"/>
              <a:gd name="connsiteY3" fmla="*/ 6858000 h 6858000"/>
              <a:gd name="connsiteX4" fmla="*/ 1590796 w 5509540"/>
              <a:gd name="connsiteY4" fmla="*/ 0 h 6858000"/>
              <a:gd name="connsiteX0" fmla="*/ 1072356 w 4991100"/>
              <a:gd name="connsiteY0" fmla="*/ 0 h 6858000"/>
              <a:gd name="connsiteX1" fmla="*/ 4991100 w 4991100"/>
              <a:gd name="connsiteY1" fmla="*/ 0 h 6858000"/>
              <a:gd name="connsiteX2" fmla="*/ 4991100 w 4991100"/>
              <a:gd name="connsiteY2" fmla="*/ 6858000 h 6858000"/>
              <a:gd name="connsiteX3" fmla="*/ 1072356 w 4991100"/>
              <a:gd name="connsiteY3" fmla="*/ 6858000 h 6858000"/>
              <a:gd name="connsiteX4" fmla="*/ 0 w 4991100"/>
              <a:gd name="connsiteY4" fmla="*/ 5562600 h 6858000"/>
              <a:gd name="connsiteX5" fmla="*/ 1072356 w 4991100"/>
              <a:gd name="connsiteY5" fmla="*/ 0 h 6858000"/>
              <a:gd name="connsiteX0" fmla="*/ 2210127 w 6128871"/>
              <a:gd name="connsiteY0" fmla="*/ 0 h 6858000"/>
              <a:gd name="connsiteX1" fmla="*/ 6128871 w 6128871"/>
              <a:gd name="connsiteY1" fmla="*/ 0 h 6858000"/>
              <a:gd name="connsiteX2" fmla="*/ 6128871 w 6128871"/>
              <a:gd name="connsiteY2" fmla="*/ 6858000 h 6858000"/>
              <a:gd name="connsiteX3" fmla="*/ 2210127 w 6128871"/>
              <a:gd name="connsiteY3" fmla="*/ 6858000 h 6858000"/>
              <a:gd name="connsiteX4" fmla="*/ 1137771 w 6128871"/>
              <a:gd name="connsiteY4" fmla="*/ 5562600 h 6858000"/>
              <a:gd name="connsiteX5" fmla="*/ 2210127 w 6128871"/>
              <a:gd name="connsiteY5" fmla="*/ 0 h 6858000"/>
              <a:gd name="connsiteX0" fmla="*/ 2210127 w 6128871"/>
              <a:gd name="connsiteY0" fmla="*/ 0 h 7254955"/>
              <a:gd name="connsiteX1" fmla="*/ 6128871 w 6128871"/>
              <a:gd name="connsiteY1" fmla="*/ 0 h 7254955"/>
              <a:gd name="connsiteX2" fmla="*/ 6128871 w 6128871"/>
              <a:gd name="connsiteY2" fmla="*/ 6858000 h 7254955"/>
              <a:gd name="connsiteX3" fmla="*/ 2210127 w 6128871"/>
              <a:gd name="connsiteY3" fmla="*/ 6858000 h 7254955"/>
              <a:gd name="connsiteX4" fmla="*/ 1137771 w 6128871"/>
              <a:gd name="connsiteY4" fmla="*/ 5562600 h 7254955"/>
              <a:gd name="connsiteX5" fmla="*/ 2210127 w 6128871"/>
              <a:gd name="connsiteY5" fmla="*/ 0 h 7254955"/>
              <a:gd name="connsiteX0" fmla="*/ 1305907 w 5224651"/>
              <a:gd name="connsiteY0" fmla="*/ 0 h 6858000"/>
              <a:gd name="connsiteX1" fmla="*/ 5224651 w 5224651"/>
              <a:gd name="connsiteY1" fmla="*/ 0 h 6858000"/>
              <a:gd name="connsiteX2" fmla="*/ 5224651 w 5224651"/>
              <a:gd name="connsiteY2" fmla="*/ 6858000 h 6858000"/>
              <a:gd name="connsiteX3" fmla="*/ 1305907 w 5224651"/>
              <a:gd name="connsiteY3" fmla="*/ 6858000 h 6858000"/>
              <a:gd name="connsiteX4" fmla="*/ 233551 w 5224651"/>
              <a:gd name="connsiteY4" fmla="*/ 5562600 h 6858000"/>
              <a:gd name="connsiteX5" fmla="*/ 1305907 w 5224651"/>
              <a:gd name="connsiteY5" fmla="*/ 0 h 6858000"/>
              <a:gd name="connsiteX0" fmla="*/ 1290026 w 5208770"/>
              <a:gd name="connsiteY0" fmla="*/ 0 h 6968469"/>
              <a:gd name="connsiteX1" fmla="*/ 5208770 w 5208770"/>
              <a:gd name="connsiteY1" fmla="*/ 0 h 6968469"/>
              <a:gd name="connsiteX2" fmla="*/ 5208770 w 5208770"/>
              <a:gd name="connsiteY2" fmla="*/ 6858000 h 6968469"/>
              <a:gd name="connsiteX3" fmla="*/ 1290026 w 5208770"/>
              <a:gd name="connsiteY3" fmla="*/ 6858000 h 6968469"/>
              <a:gd name="connsiteX4" fmla="*/ 217670 w 5208770"/>
              <a:gd name="connsiteY4" fmla="*/ 5562600 h 6968469"/>
              <a:gd name="connsiteX5" fmla="*/ 1290026 w 5208770"/>
              <a:gd name="connsiteY5" fmla="*/ 0 h 6968469"/>
              <a:gd name="connsiteX0" fmla="*/ 2397476 w 6316220"/>
              <a:gd name="connsiteY0" fmla="*/ 0 h 6858000"/>
              <a:gd name="connsiteX1" fmla="*/ 6316220 w 6316220"/>
              <a:gd name="connsiteY1" fmla="*/ 0 h 6858000"/>
              <a:gd name="connsiteX2" fmla="*/ 6316220 w 6316220"/>
              <a:gd name="connsiteY2" fmla="*/ 6858000 h 6858000"/>
              <a:gd name="connsiteX3" fmla="*/ 2397476 w 6316220"/>
              <a:gd name="connsiteY3" fmla="*/ 6858000 h 6858000"/>
              <a:gd name="connsiteX4" fmla="*/ 118620 w 6316220"/>
              <a:gd name="connsiteY4" fmla="*/ 3797300 h 6858000"/>
              <a:gd name="connsiteX5" fmla="*/ 2397476 w 6316220"/>
              <a:gd name="connsiteY5" fmla="*/ 0 h 6858000"/>
              <a:gd name="connsiteX0" fmla="*/ 2886274 w 6805018"/>
              <a:gd name="connsiteY0" fmla="*/ 0 h 6858000"/>
              <a:gd name="connsiteX1" fmla="*/ 6805018 w 6805018"/>
              <a:gd name="connsiteY1" fmla="*/ 0 h 6858000"/>
              <a:gd name="connsiteX2" fmla="*/ 6805018 w 6805018"/>
              <a:gd name="connsiteY2" fmla="*/ 6858000 h 6858000"/>
              <a:gd name="connsiteX3" fmla="*/ 2886274 w 6805018"/>
              <a:gd name="connsiteY3" fmla="*/ 6858000 h 6858000"/>
              <a:gd name="connsiteX4" fmla="*/ 607418 w 6805018"/>
              <a:gd name="connsiteY4" fmla="*/ 3797300 h 6858000"/>
              <a:gd name="connsiteX5" fmla="*/ 2886274 w 6805018"/>
              <a:gd name="connsiteY5" fmla="*/ 0 h 6858000"/>
              <a:gd name="connsiteX0" fmla="*/ 1541968 w 6210012"/>
              <a:gd name="connsiteY0" fmla="*/ 0 h 6921500"/>
              <a:gd name="connsiteX1" fmla="*/ 6210012 w 6210012"/>
              <a:gd name="connsiteY1" fmla="*/ 63500 h 6921500"/>
              <a:gd name="connsiteX2" fmla="*/ 6210012 w 6210012"/>
              <a:gd name="connsiteY2" fmla="*/ 6921500 h 6921500"/>
              <a:gd name="connsiteX3" fmla="*/ 2291268 w 6210012"/>
              <a:gd name="connsiteY3" fmla="*/ 6921500 h 6921500"/>
              <a:gd name="connsiteX4" fmla="*/ 12412 w 6210012"/>
              <a:gd name="connsiteY4" fmla="*/ 3860800 h 6921500"/>
              <a:gd name="connsiteX5" fmla="*/ 1541968 w 6210012"/>
              <a:gd name="connsiteY5" fmla="*/ 0 h 6921500"/>
              <a:gd name="connsiteX0" fmla="*/ 1978923 w 6646967"/>
              <a:gd name="connsiteY0" fmla="*/ 0 h 6921500"/>
              <a:gd name="connsiteX1" fmla="*/ 6646967 w 6646967"/>
              <a:gd name="connsiteY1" fmla="*/ 63500 h 6921500"/>
              <a:gd name="connsiteX2" fmla="*/ 6646967 w 6646967"/>
              <a:gd name="connsiteY2" fmla="*/ 6921500 h 6921500"/>
              <a:gd name="connsiteX3" fmla="*/ 2728223 w 6646967"/>
              <a:gd name="connsiteY3" fmla="*/ 6921500 h 6921500"/>
              <a:gd name="connsiteX4" fmla="*/ 449367 w 6646967"/>
              <a:gd name="connsiteY4" fmla="*/ 3860800 h 6921500"/>
              <a:gd name="connsiteX5" fmla="*/ 1978923 w 6646967"/>
              <a:gd name="connsiteY5" fmla="*/ 0 h 6921500"/>
              <a:gd name="connsiteX0" fmla="*/ 1541377 w 6209421"/>
              <a:gd name="connsiteY0" fmla="*/ 0 h 6959600"/>
              <a:gd name="connsiteX1" fmla="*/ 6209421 w 6209421"/>
              <a:gd name="connsiteY1" fmla="*/ 63500 h 6959600"/>
              <a:gd name="connsiteX2" fmla="*/ 6209421 w 6209421"/>
              <a:gd name="connsiteY2" fmla="*/ 6921500 h 6959600"/>
              <a:gd name="connsiteX3" fmla="*/ 1071477 w 6209421"/>
              <a:gd name="connsiteY3" fmla="*/ 6959600 h 6959600"/>
              <a:gd name="connsiteX4" fmla="*/ 11821 w 6209421"/>
              <a:gd name="connsiteY4" fmla="*/ 3860800 h 6959600"/>
              <a:gd name="connsiteX5" fmla="*/ 1541377 w 6209421"/>
              <a:gd name="connsiteY5" fmla="*/ 0 h 6959600"/>
              <a:gd name="connsiteX0" fmla="*/ 2065910 w 6733954"/>
              <a:gd name="connsiteY0" fmla="*/ 0 h 6959600"/>
              <a:gd name="connsiteX1" fmla="*/ 6733954 w 6733954"/>
              <a:gd name="connsiteY1" fmla="*/ 63500 h 6959600"/>
              <a:gd name="connsiteX2" fmla="*/ 6733954 w 6733954"/>
              <a:gd name="connsiteY2" fmla="*/ 6921500 h 6959600"/>
              <a:gd name="connsiteX3" fmla="*/ 1596010 w 6733954"/>
              <a:gd name="connsiteY3" fmla="*/ 6959600 h 6959600"/>
              <a:gd name="connsiteX4" fmla="*/ 536354 w 6733954"/>
              <a:gd name="connsiteY4" fmla="*/ 3860800 h 6959600"/>
              <a:gd name="connsiteX5" fmla="*/ 2065910 w 6733954"/>
              <a:gd name="connsiteY5" fmla="*/ 0 h 6959600"/>
              <a:gd name="connsiteX0" fmla="*/ 585794 w 6307938"/>
              <a:gd name="connsiteY0" fmla="*/ 0 h 6972488"/>
              <a:gd name="connsiteX1" fmla="*/ 6307938 w 6307938"/>
              <a:gd name="connsiteY1" fmla="*/ 76388 h 6972488"/>
              <a:gd name="connsiteX2" fmla="*/ 6307938 w 6307938"/>
              <a:gd name="connsiteY2" fmla="*/ 6934388 h 6972488"/>
              <a:gd name="connsiteX3" fmla="*/ 1169994 w 6307938"/>
              <a:gd name="connsiteY3" fmla="*/ 6972488 h 6972488"/>
              <a:gd name="connsiteX4" fmla="*/ 110338 w 6307938"/>
              <a:gd name="connsiteY4" fmla="*/ 3873688 h 6972488"/>
              <a:gd name="connsiteX5" fmla="*/ 585794 w 6307938"/>
              <a:gd name="connsiteY5" fmla="*/ 0 h 6972488"/>
              <a:gd name="connsiteX0" fmla="*/ 259007 w 5981151"/>
              <a:gd name="connsiteY0" fmla="*/ 0 h 6972488"/>
              <a:gd name="connsiteX1" fmla="*/ 5981151 w 5981151"/>
              <a:gd name="connsiteY1" fmla="*/ 76388 h 6972488"/>
              <a:gd name="connsiteX2" fmla="*/ 5981151 w 5981151"/>
              <a:gd name="connsiteY2" fmla="*/ 6934388 h 6972488"/>
              <a:gd name="connsiteX3" fmla="*/ 843207 w 5981151"/>
              <a:gd name="connsiteY3" fmla="*/ 6972488 h 6972488"/>
              <a:gd name="connsiteX4" fmla="*/ 901151 w 5981151"/>
              <a:gd name="connsiteY4" fmla="*/ 3371050 h 6972488"/>
              <a:gd name="connsiteX5" fmla="*/ 259007 w 5981151"/>
              <a:gd name="connsiteY5" fmla="*/ 0 h 6972488"/>
              <a:gd name="connsiteX0" fmla="*/ 640323 w 6362467"/>
              <a:gd name="connsiteY0" fmla="*/ 0 h 6972488"/>
              <a:gd name="connsiteX1" fmla="*/ 6362467 w 6362467"/>
              <a:gd name="connsiteY1" fmla="*/ 76388 h 6972488"/>
              <a:gd name="connsiteX2" fmla="*/ 6362467 w 6362467"/>
              <a:gd name="connsiteY2" fmla="*/ 6934388 h 6972488"/>
              <a:gd name="connsiteX3" fmla="*/ 1224523 w 6362467"/>
              <a:gd name="connsiteY3" fmla="*/ 6972488 h 6972488"/>
              <a:gd name="connsiteX4" fmla="*/ 1282467 w 6362467"/>
              <a:gd name="connsiteY4" fmla="*/ 3371050 h 6972488"/>
              <a:gd name="connsiteX5" fmla="*/ 640323 w 6362467"/>
              <a:gd name="connsiteY5" fmla="*/ 0 h 6972488"/>
              <a:gd name="connsiteX0" fmla="*/ 640323 w 6857767"/>
              <a:gd name="connsiteY0" fmla="*/ 0 h 6972488"/>
              <a:gd name="connsiteX1" fmla="*/ 6857767 w 6857767"/>
              <a:gd name="connsiteY1" fmla="*/ 11947 h 6972488"/>
              <a:gd name="connsiteX2" fmla="*/ 6362467 w 6857767"/>
              <a:gd name="connsiteY2" fmla="*/ 6934388 h 6972488"/>
              <a:gd name="connsiteX3" fmla="*/ 1224523 w 6857767"/>
              <a:gd name="connsiteY3" fmla="*/ 6972488 h 6972488"/>
              <a:gd name="connsiteX4" fmla="*/ 1282467 w 6857767"/>
              <a:gd name="connsiteY4" fmla="*/ 3371050 h 6972488"/>
              <a:gd name="connsiteX5" fmla="*/ 640323 w 6857767"/>
              <a:gd name="connsiteY5" fmla="*/ 0 h 6972488"/>
              <a:gd name="connsiteX0" fmla="*/ 640323 w 6870467"/>
              <a:gd name="connsiteY0" fmla="*/ 0 h 6973052"/>
              <a:gd name="connsiteX1" fmla="*/ 6857767 w 6870467"/>
              <a:gd name="connsiteY1" fmla="*/ 11947 h 6973052"/>
              <a:gd name="connsiteX2" fmla="*/ 6870467 w 6870467"/>
              <a:gd name="connsiteY2" fmla="*/ 6973052 h 6973052"/>
              <a:gd name="connsiteX3" fmla="*/ 1224523 w 6870467"/>
              <a:gd name="connsiteY3" fmla="*/ 6972488 h 6973052"/>
              <a:gd name="connsiteX4" fmla="*/ 1282467 w 6870467"/>
              <a:gd name="connsiteY4" fmla="*/ 3371050 h 6973052"/>
              <a:gd name="connsiteX5" fmla="*/ 640323 w 6870467"/>
              <a:gd name="connsiteY5" fmla="*/ 0 h 6973052"/>
              <a:gd name="connsiteX0" fmla="*/ 640323 w 6870467"/>
              <a:gd name="connsiteY0" fmla="*/ 0 h 6974374"/>
              <a:gd name="connsiteX1" fmla="*/ 6857767 w 6870467"/>
              <a:gd name="connsiteY1" fmla="*/ 11947 h 6974374"/>
              <a:gd name="connsiteX2" fmla="*/ 6870467 w 6870467"/>
              <a:gd name="connsiteY2" fmla="*/ 6973052 h 6974374"/>
              <a:gd name="connsiteX3" fmla="*/ 1224523 w 6870467"/>
              <a:gd name="connsiteY3" fmla="*/ 6972488 h 6974374"/>
              <a:gd name="connsiteX4" fmla="*/ 1282467 w 6870467"/>
              <a:gd name="connsiteY4" fmla="*/ 3371050 h 6974374"/>
              <a:gd name="connsiteX5" fmla="*/ 640323 w 6870467"/>
              <a:gd name="connsiteY5" fmla="*/ 0 h 6974374"/>
              <a:gd name="connsiteX0" fmla="*/ 258796 w 6488940"/>
              <a:gd name="connsiteY0" fmla="*/ 0 h 7026576"/>
              <a:gd name="connsiteX1" fmla="*/ 6476240 w 6488940"/>
              <a:gd name="connsiteY1" fmla="*/ 11947 h 7026576"/>
              <a:gd name="connsiteX2" fmla="*/ 6488940 w 6488940"/>
              <a:gd name="connsiteY2" fmla="*/ 6973052 h 7026576"/>
              <a:gd name="connsiteX3" fmla="*/ 832552 w 6488940"/>
              <a:gd name="connsiteY3" fmla="*/ 7025212 h 7026576"/>
              <a:gd name="connsiteX4" fmla="*/ 900940 w 6488940"/>
              <a:gd name="connsiteY4" fmla="*/ 3371050 h 7026576"/>
              <a:gd name="connsiteX5" fmla="*/ 258796 w 6488940"/>
              <a:gd name="connsiteY5" fmla="*/ 0 h 7026576"/>
              <a:gd name="connsiteX0" fmla="*/ 259216 w 6489360"/>
              <a:gd name="connsiteY0" fmla="*/ 0 h 6973052"/>
              <a:gd name="connsiteX1" fmla="*/ 6476660 w 6489360"/>
              <a:gd name="connsiteY1" fmla="*/ 11947 h 6973052"/>
              <a:gd name="connsiteX2" fmla="*/ 6489360 w 6489360"/>
              <a:gd name="connsiteY2" fmla="*/ 6973052 h 6973052"/>
              <a:gd name="connsiteX3" fmla="*/ 853861 w 6489360"/>
              <a:gd name="connsiteY3" fmla="*/ 6951398 h 6973052"/>
              <a:gd name="connsiteX4" fmla="*/ 901360 w 6489360"/>
              <a:gd name="connsiteY4" fmla="*/ 3371050 h 6973052"/>
              <a:gd name="connsiteX5" fmla="*/ 259216 w 6489360"/>
              <a:gd name="connsiteY5" fmla="*/ 0 h 6973052"/>
              <a:gd name="connsiteX0" fmla="*/ 424110 w 6654254"/>
              <a:gd name="connsiteY0" fmla="*/ 0 h 6973052"/>
              <a:gd name="connsiteX1" fmla="*/ 6641554 w 6654254"/>
              <a:gd name="connsiteY1" fmla="*/ 11947 h 6973052"/>
              <a:gd name="connsiteX2" fmla="*/ 6654254 w 6654254"/>
              <a:gd name="connsiteY2" fmla="*/ 6973052 h 6973052"/>
              <a:gd name="connsiteX3" fmla="*/ 1018755 w 6654254"/>
              <a:gd name="connsiteY3" fmla="*/ 6951398 h 6973052"/>
              <a:gd name="connsiteX4" fmla="*/ 1066254 w 6654254"/>
              <a:gd name="connsiteY4" fmla="*/ 3371050 h 6973052"/>
              <a:gd name="connsiteX5" fmla="*/ 424110 w 6654254"/>
              <a:gd name="connsiteY5" fmla="*/ 0 h 6973052"/>
              <a:gd name="connsiteX0" fmla="*/ 258791 w 6488935"/>
              <a:gd name="connsiteY0" fmla="*/ 0 h 6974117"/>
              <a:gd name="connsiteX1" fmla="*/ 6476235 w 6488935"/>
              <a:gd name="connsiteY1" fmla="*/ 11947 h 6974117"/>
              <a:gd name="connsiteX2" fmla="*/ 6488935 w 6488935"/>
              <a:gd name="connsiteY2" fmla="*/ 6973052 h 6974117"/>
              <a:gd name="connsiteX3" fmla="*/ 832307 w 6488935"/>
              <a:gd name="connsiteY3" fmla="*/ 6972730 h 6974117"/>
              <a:gd name="connsiteX4" fmla="*/ 900935 w 6488935"/>
              <a:gd name="connsiteY4" fmla="*/ 3371050 h 6974117"/>
              <a:gd name="connsiteX5" fmla="*/ 258791 w 6488935"/>
              <a:gd name="connsiteY5" fmla="*/ 0 h 6974117"/>
              <a:gd name="connsiteX0" fmla="*/ 258791 w 6488935"/>
              <a:gd name="connsiteY0" fmla="*/ 0 h 6974117"/>
              <a:gd name="connsiteX1" fmla="*/ 6476235 w 6488935"/>
              <a:gd name="connsiteY1" fmla="*/ 11947 h 6974117"/>
              <a:gd name="connsiteX2" fmla="*/ 6488935 w 6488935"/>
              <a:gd name="connsiteY2" fmla="*/ 6973052 h 6974117"/>
              <a:gd name="connsiteX3" fmla="*/ 832307 w 6488935"/>
              <a:gd name="connsiteY3" fmla="*/ 6972730 h 6974117"/>
              <a:gd name="connsiteX4" fmla="*/ 900935 w 6488935"/>
              <a:gd name="connsiteY4" fmla="*/ 3371050 h 6974117"/>
              <a:gd name="connsiteX5" fmla="*/ 258791 w 6488935"/>
              <a:gd name="connsiteY5" fmla="*/ 0 h 6974117"/>
              <a:gd name="connsiteX0" fmla="*/ 258791 w 6488935"/>
              <a:gd name="connsiteY0" fmla="*/ 0 h 6973052"/>
              <a:gd name="connsiteX1" fmla="*/ 6476235 w 6488935"/>
              <a:gd name="connsiteY1" fmla="*/ 11947 h 6973052"/>
              <a:gd name="connsiteX2" fmla="*/ 6488935 w 6488935"/>
              <a:gd name="connsiteY2" fmla="*/ 6973052 h 6973052"/>
              <a:gd name="connsiteX3" fmla="*/ 832307 w 6488935"/>
              <a:gd name="connsiteY3" fmla="*/ 6972730 h 6973052"/>
              <a:gd name="connsiteX4" fmla="*/ 900935 w 6488935"/>
              <a:gd name="connsiteY4" fmla="*/ 3371050 h 6973052"/>
              <a:gd name="connsiteX5" fmla="*/ 258791 w 6488935"/>
              <a:gd name="connsiteY5" fmla="*/ 0 h 6973052"/>
              <a:gd name="connsiteX0" fmla="*/ 223574 w 6453718"/>
              <a:gd name="connsiteY0" fmla="*/ 0 h 6973052"/>
              <a:gd name="connsiteX1" fmla="*/ 6441018 w 6453718"/>
              <a:gd name="connsiteY1" fmla="*/ 11947 h 6973052"/>
              <a:gd name="connsiteX2" fmla="*/ 6453718 w 6453718"/>
              <a:gd name="connsiteY2" fmla="*/ 6973052 h 6973052"/>
              <a:gd name="connsiteX3" fmla="*/ 797090 w 6453718"/>
              <a:gd name="connsiteY3" fmla="*/ 6972730 h 6973052"/>
              <a:gd name="connsiteX4" fmla="*/ 1172086 w 6453718"/>
              <a:gd name="connsiteY4" fmla="*/ 3659034 h 6973052"/>
              <a:gd name="connsiteX5" fmla="*/ 223574 w 6453718"/>
              <a:gd name="connsiteY5" fmla="*/ 0 h 697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53718" h="6973052">
                <a:moveTo>
                  <a:pt x="223574" y="0"/>
                </a:moveTo>
                <a:lnTo>
                  <a:pt x="6441018" y="11947"/>
                </a:lnTo>
                <a:cubicBezTo>
                  <a:pt x="6445251" y="2332315"/>
                  <a:pt x="6449485" y="4652684"/>
                  <a:pt x="6453718" y="6973052"/>
                </a:cubicBezTo>
                <a:lnTo>
                  <a:pt x="797090" y="6972730"/>
                </a:lnTo>
                <a:cubicBezTo>
                  <a:pt x="93693" y="6977544"/>
                  <a:pt x="1267672" y="4821156"/>
                  <a:pt x="1172086" y="3659034"/>
                </a:cubicBezTo>
                <a:cubicBezTo>
                  <a:pt x="1076500" y="2496912"/>
                  <a:pt x="-591343" y="918633"/>
                  <a:pt x="223574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D9174B-96A0-0B48-A7B3-B01D19061324}"/>
              </a:ext>
            </a:extLst>
          </p:cNvPr>
          <p:cNvSpPr txBox="1"/>
          <p:nvPr/>
        </p:nvSpPr>
        <p:spPr>
          <a:xfrm>
            <a:off x="438333" y="1730257"/>
            <a:ext cx="7180459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4800" b="1" spc="600" dirty="0">
                <a:ln w="25400">
                  <a:solidFill>
                    <a:srgbClr val="6647F2"/>
                  </a:solidFill>
                </a:ln>
                <a:solidFill>
                  <a:srgbClr val="36267C"/>
                </a:solidFill>
                <a:latin typeface="Gilroy Black"/>
              </a:rPr>
              <a:t>Запрос на поддержку</a:t>
            </a:r>
            <a:endParaRPr lang="es-ES" sz="4800" b="1" spc="600" dirty="0">
              <a:ln w="25400">
                <a:solidFill>
                  <a:srgbClr val="6647F2"/>
                </a:solidFill>
              </a:ln>
              <a:solidFill>
                <a:srgbClr val="36267C"/>
              </a:solidFill>
              <a:latin typeface="Gilroy Black"/>
            </a:endParaRPr>
          </a:p>
        </p:txBody>
      </p:sp>
      <p:sp>
        <p:nvSpPr>
          <p:cNvPr id="5" name="Forma libre 4">
            <a:extLst>
              <a:ext uri="{FF2B5EF4-FFF2-40B4-BE49-F238E27FC236}">
                <a16:creationId xmlns:a16="http://schemas.microsoft.com/office/drawing/2014/main" id="{0C0F37F9-D085-024C-9D87-08EDC2B494B2}"/>
              </a:ext>
            </a:extLst>
          </p:cNvPr>
          <p:cNvSpPr/>
          <p:nvPr/>
        </p:nvSpPr>
        <p:spPr>
          <a:xfrm rot="11700000" flipH="1">
            <a:off x="9912356" y="4132923"/>
            <a:ext cx="3490428" cy="4077052"/>
          </a:xfrm>
          <a:custGeom>
            <a:avLst/>
            <a:gdLst>
              <a:gd name="connsiteX0" fmla="*/ 243381 w 997497"/>
              <a:gd name="connsiteY0" fmla="*/ 32849 h 1165144"/>
              <a:gd name="connsiteX1" fmla="*/ 46955 w 997497"/>
              <a:gd name="connsiteY1" fmla="*/ 206084 h 1165144"/>
              <a:gd name="connsiteX2" fmla="*/ 18176 w 997497"/>
              <a:gd name="connsiteY2" fmla="*/ 450289 h 1165144"/>
              <a:gd name="connsiteX3" fmla="*/ 338940 w 997497"/>
              <a:gd name="connsiteY3" fmla="*/ 681642 h 1165144"/>
              <a:gd name="connsiteX4" fmla="*/ 326087 w 997497"/>
              <a:gd name="connsiteY4" fmla="*/ 1031744 h 1165144"/>
              <a:gd name="connsiteX5" fmla="*/ 505190 w 997497"/>
              <a:gd name="connsiteY5" fmla="*/ 1162788 h 1165144"/>
              <a:gd name="connsiteX6" fmla="*/ 958395 w 997497"/>
              <a:gd name="connsiteY6" fmla="*/ 336010 h 1165144"/>
              <a:gd name="connsiteX7" fmla="*/ 243381 w 997497"/>
              <a:gd name="connsiteY7" fmla="*/ 32849 h 116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7497" h="1165144">
                <a:moveTo>
                  <a:pt x="243381" y="32849"/>
                </a:moveTo>
                <a:cubicBezTo>
                  <a:pt x="215440" y="44584"/>
                  <a:pt x="107308" y="89569"/>
                  <a:pt x="46955" y="206084"/>
                </a:cubicBezTo>
                <a:cubicBezTo>
                  <a:pt x="34102" y="230951"/>
                  <a:pt x="-26250" y="347466"/>
                  <a:pt x="18176" y="450289"/>
                </a:cubicBezTo>
                <a:cubicBezTo>
                  <a:pt x="77132" y="586642"/>
                  <a:pt x="256514" y="553392"/>
                  <a:pt x="338940" y="681642"/>
                </a:cubicBezTo>
                <a:cubicBezTo>
                  <a:pt x="409631" y="792009"/>
                  <a:pt x="262940" y="900420"/>
                  <a:pt x="326087" y="1031744"/>
                </a:cubicBezTo>
                <a:cubicBezTo>
                  <a:pt x="359058" y="1100199"/>
                  <a:pt x="435057" y="1157479"/>
                  <a:pt x="505190" y="1162788"/>
                </a:cubicBezTo>
                <a:cubicBezTo>
                  <a:pt x="724527" y="1179273"/>
                  <a:pt x="1118497" y="706789"/>
                  <a:pt x="958395" y="336010"/>
                </a:cubicBezTo>
                <a:cubicBezTo>
                  <a:pt x="841601" y="66658"/>
                  <a:pt x="469425" y="-61313"/>
                  <a:pt x="243381" y="32849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24B6C537-5A4F-9B4C-B41D-2C610841488C}"/>
              </a:ext>
            </a:extLst>
          </p:cNvPr>
          <p:cNvSpPr txBox="1"/>
          <p:nvPr/>
        </p:nvSpPr>
        <p:spPr>
          <a:xfrm>
            <a:off x="606885" y="4384485"/>
            <a:ext cx="5119660" cy="78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Gilroy" panose="00000500000000000000"/>
                <a:ea typeface="PT Sans" panose="020B0503020203020204" pitchFamily="34" charset="0"/>
                <a:cs typeface="Times Sans Serif" panose="02020603050405020304" pitchFamily="18" charset="0"/>
              </a:rPr>
              <a:t>Запрос на индустриальное партнерство с целью масштабирования технологии производства ЧАС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1A2C07-D385-B170-375C-4DE08B76B501}"/>
              </a:ext>
            </a:extLst>
          </p:cNvPr>
          <p:cNvSpPr txBox="1"/>
          <p:nvPr/>
        </p:nvSpPr>
        <p:spPr>
          <a:xfrm>
            <a:off x="7863040" y="1242295"/>
            <a:ext cx="2022732" cy="771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latin typeface="Gilroy" panose="00000500000000000000"/>
              </a:rPr>
              <a:t>Контакты:</a:t>
            </a:r>
          </a:p>
          <a:p>
            <a:pPr>
              <a:lnSpc>
                <a:spcPct val="120000"/>
              </a:lnSpc>
            </a:pPr>
            <a:endParaRPr lang="ru-RU" dirty="0">
              <a:latin typeface="Gilroy" panose="00000500000000000000" pitchFamily="2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AAD8E4-AC3B-B3C5-7CEC-1E2532968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619" y="1730257"/>
            <a:ext cx="2919515" cy="291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Personalizados 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47F2"/>
      </a:accent1>
      <a:accent2>
        <a:srgbClr val="59BCAB"/>
      </a:accent2>
      <a:accent3>
        <a:srgbClr val="CB61A2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574</Words>
  <Application>Microsoft Office PowerPoint</Application>
  <PresentationFormat>Широкоэкранный</PresentationFormat>
  <Paragraphs>134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Gilroy Black</vt:lpstr>
      <vt:lpstr>Montserrat ExtraBold</vt:lpstr>
      <vt:lpstr>Calibri</vt:lpstr>
      <vt:lpstr>Arial</vt:lpstr>
      <vt:lpstr>Poppins Light</vt:lpstr>
      <vt:lpstr>Gilroy</vt:lpstr>
      <vt:lpstr>Montserrat</vt:lpstr>
      <vt:lpstr>Tema de Office</vt:lpstr>
      <vt:lpstr>Презентация PowerPoint</vt:lpstr>
      <vt:lpstr>Целевая аудитория и проблема</vt:lpstr>
      <vt:lpstr>Презентация PowerPoint</vt:lpstr>
      <vt:lpstr>Описание предлагаемого решения и технологии</vt:lpstr>
      <vt:lpstr>Презентация PowerPoint</vt:lpstr>
      <vt:lpstr>РЫНОК</vt:lpstr>
      <vt:lpstr>Презентация PowerPoint</vt:lpstr>
      <vt:lpstr>Команда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Ksenia Antonova</cp:lastModifiedBy>
  <cp:revision>146</cp:revision>
  <dcterms:created xsi:type="dcterms:W3CDTF">2019-10-13T12:38:04Z</dcterms:created>
  <dcterms:modified xsi:type="dcterms:W3CDTF">2023-12-11T13:30:32Z</dcterms:modified>
</cp:coreProperties>
</file>