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</p:sldIdLst>
  <p:sldSz cx="9144000" cy="5143500" type="screen16x9"/>
  <p:notesSz cx="6858000" cy="9144000"/>
  <p:embeddedFontLst>
    <p:embeddedFont>
      <p:font typeface="Roboto" charset="0"/>
      <p:regular r:id="rId12"/>
      <p:bold r:id="rId13"/>
      <p:italic r:id="rId14"/>
      <p:boldItalic r:id="rId15"/>
    </p:embeddedFont>
    <p:embeddedFont>
      <p:font typeface="Montserrat Light" charset="-52"/>
      <p:regular r:id="rId16"/>
      <p:bold r:id="rId17"/>
      <p:italic r:id="rId18"/>
      <p:boldItalic r:id="rId19"/>
    </p:embeddedFont>
    <p:embeddedFont>
      <p:font typeface="Montserrat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i9eTWaUS/h9nKXzRqS9Vv3bNEh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1932" y="-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81964" y="1777655"/>
            <a:ext cx="42870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Платформа для поиска студентами  работы по их специальности, с графиком который не будет мешать работе</a:t>
            </a:r>
            <a:endParaRPr sz="105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36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36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ru-RU" sz="36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36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dy</a:t>
            </a:r>
            <a:r>
              <a:rPr lang="ru-RU" sz="36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Work</a:t>
            </a:r>
            <a:endParaRPr sz="36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Мазур 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Иван 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Максимович и Ростислав Лопатин 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Студенты, </a:t>
            </a:r>
            <a:r>
              <a:rPr lang="ru-RU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искать  на парах</a:t>
            </a:r>
          </a:p>
          <a:p>
            <a:pPr marL="76200" lvl="0">
              <a:buSzPts val="1200"/>
            </a:pP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Получи Знания и Опыт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534300" y="940340"/>
            <a:ext cx="6169500" cy="241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18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Мы создадим сайт где студент сможет найти работу  которая впишется в его график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B2C</a:t>
            </a:r>
            <a:endParaRPr sz="18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r>
              <a:rPr lang="ru-RU" sz="18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Студенты, которые хотят найти работу с гибким графиков не во вред очному обучению</a:t>
            </a:r>
          </a:p>
          <a:p>
            <a:endParaRPr sz="18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B2B </a:t>
            </a:r>
            <a:endParaRPr sz="18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Работодатели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"/>
              <a:buChar char="●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нет опыта;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нет нужных работодателю качеств;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отсутствует свободное время;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требуется гибкий рабочий график;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хочется заработать побольше.</a:t>
            </a:r>
            <a:endParaRPr sz="2000" b="1" i="0" u="none" strike="noStrike" cap="none" dirty="0">
              <a:solidFill>
                <a:srgbClr val="000000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" name="Picture 2" descr="C:\Users\Maximus\Downloads\f81f3d703c0bfb1cdea3eb9349612c5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634" y="1433208"/>
            <a:ext cx="2112119" cy="1408079"/>
          </a:xfrm>
          <a:prstGeom prst="rect">
            <a:avLst/>
          </a:prstGeom>
          <a:noFill/>
        </p:spPr>
      </p:pic>
      <p:pic>
        <p:nvPicPr>
          <p:cNvPr id="7" name="Picture 2" descr="C:\Users\Maximus\Downloads\f81f3d703c0bfb1cdea3eb9349612c5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030" y="1446178"/>
            <a:ext cx="2112119" cy="1408079"/>
          </a:xfrm>
          <a:prstGeom prst="rect">
            <a:avLst/>
          </a:prstGeom>
          <a:noFill/>
        </p:spPr>
      </p:pic>
      <p:pic>
        <p:nvPicPr>
          <p:cNvPr id="9" name="Picture 3" descr="C:\Users\Maximus\Downloads\AI_iStock-10972254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256" y="3114067"/>
            <a:ext cx="2237362" cy="1309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000" b="1" dirty="0" err="1" smtClean="0">
                <a:latin typeface="Montserrat"/>
                <a:ea typeface="Montserrat"/>
                <a:cs typeface="Montserrat"/>
                <a:sym typeface="Montserrat"/>
              </a:rPr>
              <a:t>StudyWork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Платформа по поиску работы с гибким графиком не во вред учебы, для студентов по своей учебной специальности</a:t>
            </a: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Позволяет получить официальное трудоустройство на любую из фирм по учебной специальности, дает возможность совмещать учебу и работу.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" name="Picture 2" descr="C:\Users\Maximus\Downloads\91dc5377ea1a87185dfe2c84d16fcc2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336" y="1244332"/>
            <a:ext cx="2327646" cy="1551560"/>
          </a:xfrm>
          <a:prstGeom prst="rect">
            <a:avLst/>
          </a:prstGeom>
          <a:noFill/>
        </p:spPr>
      </p:pic>
      <p:pic>
        <p:nvPicPr>
          <p:cNvPr id="8" name="Picture 3" descr="C:\Users\Maximus\Downloads\scale_12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692" y="3080506"/>
            <a:ext cx="2334513" cy="1517434"/>
          </a:xfrm>
          <a:prstGeom prst="rect">
            <a:avLst/>
          </a:prstGeom>
          <a:noFill/>
        </p:spPr>
      </p:pic>
      <p:pic>
        <p:nvPicPr>
          <p:cNvPr id="9" name="Picture 3" descr="C:\Users\Maximus\Downloads\scale_12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691" y="3080505"/>
            <a:ext cx="2445509" cy="1589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4000" b="1" dirty="0" smtClean="0">
                <a:latin typeface="Montserrat"/>
                <a:ea typeface="Montserrat"/>
                <a:cs typeface="Montserrat"/>
                <a:sym typeface="Montserrat"/>
              </a:rPr>
              <a:t>Мы </a:t>
            </a:r>
            <a:r>
              <a:rPr lang="ru-RU" sz="4000" b="1" dirty="0" err="1" smtClean="0">
                <a:latin typeface="Montserrat"/>
                <a:ea typeface="Montserrat"/>
                <a:cs typeface="Montserrat"/>
                <a:sym typeface="Montserrat"/>
              </a:rPr>
              <a:t>помогаем,они</a:t>
            </a:r>
            <a:r>
              <a:rPr lang="ru-RU" sz="4000" b="1" dirty="0" smtClean="0">
                <a:latin typeface="Montserrat"/>
                <a:ea typeface="Montserrat"/>
                <a:cs typeface="Montserrat"/>
                <a:sym typeface="Montserrat"/>
              </a:rPr>
              <a:t> используют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57200">
              <a:buAutoNum type="arabicPeriod"/>
            </a:pPr>
            <a:r>
              <a:rPr lang="ru-RU" sz="2000" dirty="0" err="1" smtClean="0"/>
              <a:t>Работа.ру</a:t>
            </a:r>
            <a:r>
              <a:rPr lang="ru-RU" sz="2000" dirty="0" smtClean="0"/>
              <a:t> 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Superjob</a:t>
            </a:r>
            <a:r>
              <a:rPr lang="ru-RU" sz="2000" dirty="0" smtClean="0"/>
              <a:t> 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HeadHunter</a:t>
            </a:r>
            <a:r>
              <a:rPr lang="ru-RU" sz="2000" dirty="0" smtClean="0"/>
              <a:t> 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Зарплата.ру</a:t>
            </a:r>
            <a:r>
              <a:rPr lang="ru-RU" sz="2000" dirty="0" smtClean="0"/>
              <a:t>  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Авито</a:t>
            </a:r>
            <a:r>
              <a:rPr lang="ru-RU" sz="2000" dirty="0" smtClean="0"/>
              <a:t> Работа</a:t>
            </a:r>
          </a:p>
          <a:p>
            <a:pPr marL="457200" indent="-457200">
              <a:buAutoNum type="arabicPeriod"/>
            </a:pPr>
            <a:endParaRPr lang="ru-RU" sz="2000" dirty="0" smtClean="0"/>
          </a:p>
          <a:p>
            <a:r>
              <a:rPr lang="ru-RU" sz="2000" dirty="0" smtClean="0"/>
              <a:t>Мы предлагаем своим клиентам возможность без ущерба для очной формы обучения найти официальную работу по своей специальности с помощью нашего</a:t>
            </a:r>
          </a:p>
          <a:p>
            <a:pPr marL="457200" indent="-457200"/>
            <a:endParaRPr lang="ru-RU" sz="2000" dirty="0" smtClean="0"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Competitive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Advantage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" name="Picture 2" descr="C:\Users\Maximus\Downloads\9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854" y="1193260"/>
            <a:ext cx="1987078" cy="1589662"/>
          </a:xfrm>
          <a:prstGeom prst="rect">
            <a:avLst/>
          </a:prstGeom>
          <a:noFill/>
        </p:spPr>
      </p:pic>
      <p:pic>
        <p:nvPicPr>
          <p:cNvPr id="7" name="Picture 3" descr="C:\Users\Maximus\Downloads\KeLCg9_tLx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695" y="2866417"/>
            <a:ext cx="2278907" cy="1823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sources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Продажи услуг по поиску работы</a:t>
            </a: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Сарафанное радио, Реклама в </a:t>
            </a:r>
            <a:r>
              <a:rPr lang="ru-RU" sz="2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Соцсетях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14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the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client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" name="Picture 3" descr="C:\Users\Maximus\Downloads\chelovechek_56356638_orig_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374" y="1189682"/>
            <a:ext cx="2483796" cy="1585944"/>
          </a:xfrm>
          <a:prstGeom prst="rect">
            <a:avLst/>
          </a:prstGeom>
          <a:noFill/>
        </p:spPr>
      </p:pic>
      <p:pic>
        <p:nvPicPr>
          <p:cNvPr id="1026" name="Picture 2" descr="C:\Users\Maximus\Downloads\100af6aa06d8824e48a35c007dd67c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451" y="3045001"/>
            <a:ext cx="2472995" cy="1644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246434" y="1244312"/>
            <a:ext cx="8732366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Содержание этого слайда должен был прислать Артём, но он забил так что посмотрите на </a:t>
            </a:r>
            <a:r>
              <a:rPr lang="ru-RU" sz="2000" b="1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мемы</a:t>
            </a: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и посмейтесь </a:t>
            </a:r>
            <a:endParaRPr sz="2000" b="1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75" name="Picture 3" descr="C:\Users\Maximus\Downloads\92a50c1c0dcd24b1104eceb379368a5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577" y="2036324"/>
            <a:ext cx="3921893" cy="2964504"/>
          </a:xfrm>
          <a:prstGeom prst="rect">
            <a:avLst/>
          </a:prstGeom>
          <a:noFill/>
        </p:spPr>
      </p:pic>
      <p:pic>
        <p:nvPicPr>
          <p:cNvPr id="3076" name="Picture 4" descr="C:\Users\Maximus\Downloads\1365326679_4623649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7010" y="2016869"/>
            <a:ext cx="4499764" cy="2972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2" descr="C:\Users\Maximus\Downloads\oFGlvI47pw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928" y="1186773"/>
            <a:ext cx="1602936" cy="2137247"/>
          </a:xfrm>
          <a:prstGeom prst="rect">
            <a:avLst/>
          </a:prstGeom>
          <a:noFill/>
        </p:spPr>
      </p:pic>
      <p:pic>
        <p:nvPicPr>
          <p:cNvPr id="6" name="Picture 2" descr="C:\Users\Maximus\Downloads\viMyAkPytw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5832" y="1030202"/>
            <a:ext cx="1749240" cy="2329893"/>
          </a:xfrm>
          <a:prstGeom prst="rect">
            <a:avLst/>
          </a:prstGeom>
          <a:noFill/>
        </p:spPr>
      </p:pic>
      <p:pic>
        <p:nvPicPr>
          <p:cNvPr id="7" name="Picture 3" descr="C:\Users\Maximus\Downloads\FvTX7mrSJj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295" y="946826"/>
            <a:ext cx="1711738" cy="2478120"/>
          </a:xfrm>
          <a:prstGeom prst="rect">
            <a:avLst/>
          </a:prstGeom>
          <a:noFill/>
        </p:spPr>
      </p:pic>
      <p:pic>
        <p:nvPicPr>
          <p:cNvPr id="2050" name="Picture 2" descr="C:\Users\Maximus\Downloads\I-0TMEZI_n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51400" y="943988"/>
            <a:ext cx="1648362" cy="257175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008" y="3346316"/>
            <a:ext cx="192607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7227" y="3495473"/>
            <a:ext cx="1627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Внимательно    слушает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73548" y="3411976"/>
            <a:ext cx="17509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Он ходил на все пары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4494178" y="3527897"/>
            <a:ext cx="183528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Лидер который вышел из депрессии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4757" y="3495472"/>
            <a:ext cx="17120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Романтик с большой дороги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4000" b="1" dirty="0" err="1" smtClean="0">
                <a:latin typeface="Montserrat"/>
                <a:ea typeface="Montserrat"/>
                <a:cs typeface="Montserrat"/>
                <a:sym typeface="Montserrat"/>
              </a:rPr>
              <a:t>Инвистиции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1" cap="all" dirty="0" smtClean="0"/>
              <a:t>В ближайшие полгода планируется доработка сайта </a:t>
            </a:r>
            <a:r>
              <a:rPr lang="ru-RU" sz="2000" b="1" cap="all" dirty="0" err="1" smtClean="0"/>
              <a:t>StudyWork</a:t>
            </a: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1" cap="all" dirty="0" smtClean="0"/>
              <a:t>тестирование его с клиентами</a:t>
            </a: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1" cap="all" dirty="0" smtClean="0"/>
              <a:t>ПРОЕКТУ Очень ТРЕБУЮТСЯ ЛЮДИ КОТОРЫЕ ХОТЯТ РАБОТАТЬ </a:t>
            </a:r>
          </a:p>
          <a:p>
            <a:pPr marL="457200" indent="-381000">
              <a:buSzPts val="2400"/>
              <a:buFont typeface="Montserrat Light"/>
              <a:buChar char="●"/>
            </a:pPr>
            <a:endParaRPr lang="ru-RU" sz="2000" b="1" cap="all" dirty="0" smtClean="0"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" name="Picture 2" descr="C:\Users\Maximus\Downloads\5b55ee0d96fca214a4963a10bfd3f7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681" y="1318094"/>
            <a:ext cx="2075234" cy="1582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85530" y="1391479"/>
            <a:ext cx="6023113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400" dirty="0" smtClean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Всем спасибо за внимание 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sz="2400" dirty="0" smtClean="0"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400" dirty="0" smtClean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Иван, Влад, Артём, </a:t>
            </a:r>
            <a:r>
              <a:rPr lang="ru-RU" sz="2400" dirty="0" err="1" smtClean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Ростик</a:t>
            </a:r>
            <a:endParaRPr lang="ru-RU" sz="2400" dirty="0" smtClean="0"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sz="2400" dirty="0" smtClean="0"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400" dirty="0" smtClean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У нас после приближения сессии отсутствуют способы связаться, пишите почту голубями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sz="2400" dirty="0" smtClean="0"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400" dirty="0" smtClean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Кто что мог тот то и делал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256</Words>
  <Application>Microsoft Office PowerPoint</Application>
  <PresentationFormat>Экран (16:9)</PresentationFormat>
  <Paragraphs>70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Roboto</vt:lpstr>
      <vt:lpstr>Montserrat Light</vt:lpstr>
      <vt:lpstr>Montserrat</vt:lpstr>
      <vt:lpstr>Times New Roman</vt:lpstr>
      <vt:lpstr>Simple Light</vt:lpstr>
      <vt:lpstr>StudyWork</vt:lpstr>
      <vt:lpstr>Получи Знания и Опыт</vt:lpstr>
      <vt:lpstr>StudyWork</vt:lpstr>
      <vt:lpstr>Мы помогаем,они используют</vt:lpstr>
      <vt:lpstr>Бизнес модель</vt:lpstr>
      <vt:lpstr>Unit Economics - прогноз для проектов на стадии MVP, идеи</vt:lpstr>
      <vt:lpstr>Команда</vt:lpstr>
      <vt:lpstr>Инвистиции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StudyWork</dc:title>
  <dc:creator>Сергей</dc:creator>
  <cp:lastModifiedBy>Maximus</cp:lastModifiedBy>
  <cp:revision>22</cp:revision>
  <dcterms:modified xsi:type="dcterms:W3CDTF">2024-11-07T19:53:26Z</dcterms:modified>
</cp:coreProperties>
</file>