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64770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Настольная игра «</a:t>
            </a:r>
            <a:r>
              <a:rPr lang="ru-RU" dirty="0" smtClean="0"/>
              <a:t>АКАДЕМИК» - научная карьера из первых уст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ЗАРИПОВ ШАМИЛЬ</a:t>
            </a:r>
            <a:endParaRPr lang="ru-RU" dirty="0"/>
          </a:p>
        </p:txBody>
      </p:sp>
      <p:pic>
        <p:nvPicPr>
          <p:cNvPr id="13314" name="Picture 2" descr="https://get.pxhere.com/photo/play-recreation-pool-board-game-sports-games-craps-parchesi-up-not-indoor-games-and-sports-tabletop-game-carom-billiards-english-draughts-705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2500306"/>
            <a:ext cx="4829919" cy="32147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 настольной игры - заинтересовать детей и молодежь в научной карьере, через вхождение в роль студента ориентированного на научную карьеру и достигающего академических научных высот.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поставлена целями и задачами Десятилетия науки и технологий по популяризации науки и технологий среди детей и молодежи, утверждённый Президентом Российской Федерации.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4351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Настольная игра состоит из игрового поля, карточек, фишек, кубиков и правил игры, которые могут быть оформлены в виде буклета. Элементы игры игроки используют для моделирования различных аспектов научной карьеры. На карточках изображены различные направления науки, темы для исследований, а также задания и вопросы, связанные с получением ученой степени и защитой диссертации. Фишки представляют самих игроков, их научные руководители, другие ученые и организации, с которыми игроки взаимодействуют в процессе игры. Кубики используются для определения случайных событий и препятствий, которые могут возникнуть на пути игроков, например, неожиданные открытия, трудности в получении финансирования или проблемы с защитой диссертации. Игровое поле оформлено в виде карты научной карьеры, на которой игроки перемещают свои фишки в зависимости от результатов броска кубиков. На карте могут быть отмечены этапы получения образования, проведения исследований, публикации научных статей и защиты диссертации, а также различные бонусы и штрафы за успешное или неудачное выполнение заданий. Цель игры - пройти все этапы научной карьеры и достичь вершины успеха, получив высокую научную степень и признание в научном сообществе. Игроки должны принимать решения, выбирать направления исследований, находить финансирование для своих проектов, взаимодействовать с коллегами и преодолевать различные препятствия на пути к своей цели.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Продажа настольной игры через </a:t>
            </a:r>
            <a:r>
              <a:rPr lang="ru-RU" dirty="0" err="1" smtClean="0"/>
              <a:t>маркетплейсы</a:t>
            </a:r>
            <a:r>
              <a:rPr lang="ru-RU" dirty="0" smtClean="0"/>
              <a:t> физ.лицам, продажа усложненной и модифицированной игры юр. лицам (частные школы, развивающие центры, общеобразовательные школы, центры доп. образования для детей).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1) “Монополия” - игроки строят свою финансовую империю, покупая и продавая недвижимость, заключая сделки и конкурируя за право собственности. </a:t>
            </a:r>
          </a:p>
          <a:p>
            <a:r>
              <a:rPr lang="ru-RU" dirty="0" smtClean="0"/>
              <a:t>2</a:t>
            </a:r>
            <a:r>
              <a:rPr lang="ru-RU" dirty="0" smtClean="0"/>
              <a:t>) “</a:t>
            </a:r>
            <a:r>
              <a:rPr lang="ru-RU" dirty="0" err="1" smtClean="0"/>
              <a:t>Бизнес-life</a:t>
            </a:r>
            <a:r>
              <a:rPr lang="ru-RU" dirty="0" smtClean="0"/>
              <a:t>” - игра, которая поможет детям понять основы экономики и бизнеса, научит принимать решения и планировать свое время.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 smtClean="0"/>
              <a:t>) “</a:t>
            </a:r>
            <a:r>
              <a:rPr lang="ru-RU" dirty="0" err="1" smtClean="0"/>
              <a:t>Cashflow</a:t>
            </a:r>
            <a:r>
              <a:rPr lang="ru-RU" dirty="0" smtClean="0"/>
              <a:t>” - настольная игра, основанная на книге Роберта </a:t>
            </a:r>
            <a:r>
              <a:rPr lang="ru-RU" dirty="0" err="1" smtClean="0"/>
              <a:t>Кийосаки</a:t>
            </a:r>
            <a:r>
              <a:rPr lang="ru-RU" dirty="0" smtClean="0"/>
              <a:t> “Богатый папа, бедный папа”. Цель игры - научить игроков управлять своими финансами и увеличивать свой доход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4) “</a:t>
            </a:r>
            <a:r>
              <a:rPr lang="ru-RU" dirty="0" err="1" smtClean="0"/>
              <a:t>Risk</a:t>
            </a:r>
            <a:r>
              <a:rPr lang="ru-RU" dirty="0" smtClean="0"/>
              <a:t>” - стратегическая игра, в которой участники сражаются за мировое господство, захватывая территории и уничтожая армии противника.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 smtClean="0"/>
              <a:t>) “</a:t>
            </a:r>
            <a:r>
              <a:rPr lang="ru-RU" dirty="0" err="1" smtClean="0"/>
              <a:t>Hive</a:t>
            </a:r>
            <a:r>
              <a:rPr lang="ru-RU" dirty="0" smtClean="0"/>
              <a:t>” - экономическая стратегия, в которой игрокам предстоит управлять колонией пчел, добывать мед и защищаться от врагов.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Ценностное предложение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Ценностное предложение настольной игры о научной карьере заключается в том, что она позволяет игрокам погрузиться в мир науки, пройти через все этапы научной карьеры и почувствовать себя настоящими учеными. Игра помогает развивать критическое мышление, умение принимать решения и работать в команде, а также дает возможность узнать много нового и интересного о различных областях науки. Кроме того, игра может стать отличным способом провести время с друзьями или семьей, обсуждая различные научные вопросы и проблемы.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Реализация и технические параметры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Одним из уникальных решений для настольной игры о научной карьере является использование искусственного интеллекта для моделирования поведения ученых и научных организаций. Это позволит игрокам принимать более обоснованные решения и прогнозировать результаты своих действий, что сделает игру еще более реалистичной и увлекательной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Размер </a:t>
            </a:r>
            <a:r>
              <a:rPr lang="ru-RU" dirty="0" smtClean="0"/>
              <a:t>игрового поля: 50x50 см Количество игроков: от 2 до 6 человек Возраст игроков: от 12 лет Время игры: от 30 минут до 2 часов Количество карточек: 100 штук Количество фишек: 6 штук Количество кубиков: 2 штуки Вес игры: 1 кг Язык игры: русский Оформление: яркое и красочное, с использованием фотографий и иллюстраций.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1) Разработка концепции игры: определение целей, задач, целевой аудитории и основных механик игры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2) Создание дизайна и оформление игры: разработка внешнего вида, стиля и тематики игры, создание иллюстраций и графических элементов.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 smtClean="0"/>
              <a:t>) Написание сценария и правил игры: составление последовательности действий игроков, определение целей и задач каждого этапа, разработка системы поощрения и наказания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4) Подготовка и печать игровых материалов: карточек, фишек, игрового поля и других компонентов игры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5) Тестирование игры: проведение опросов и </a:t>
            </a:r>
            <a:r>
              <a:rPr lang="ru-RU" dirty="0" err="1" smtClean="0"/>
              <a:t>фокус-групп</a:t>
            </a:r>
            <a:r>
              <a:rPr lang="ru-RU" dirty="0" smtClean="0"/>
              <a:t> с потенциальными покупателями, исправление ошибок и недоработок в сценарии и правилах игры.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 smtClean="0"/>
              <a:t>) Продвижение и продажа игры: организация презентаций и выставок, реклама в социальных сетях и на тематических площадках, сотрудничество с образовательными учреждениями и научными центрами. </a:t>
            </a:r>
            <a:endParaRPr lang="ru-RU" dirty="0" smtClean="0"/>
          </a:p>
          <a:p>
            <a:r>
              <a:rPr lang="ru-RU" dirty="0" smtClean="0"/>
              <a:t>7</a:t>
            </a:r>
            <a:r>
              <a:rPr lang="ru-RU" dirty="0" smtClean="0"/>
              <a:t>) Поддержка и развитие игры: добавление новых сценариев, механик и возможностей для игроков, обновление и улучшение игровых материалов, разработка дополнительных материалов и аксессуаров.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1) Уникальный дизайн и оформление игры, делающее ее привлекательной для широкой аудитории.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 smtClean="0"/>
              <a:t>) Реалистичность и глубина игрового процесса, позволяющая игрокам почувствовать себя настоящими учеными и исследователями.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 smtClean="0"/>
              <a:t>) Возможность моделирования различных сценариев развития научной карьеры, что делает игру более интересной и разнообразной.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 smtClean="0"/>
              <a:t>) Использование искусственного интеллекта для улучшения игрового процесса и предоставления игрокам более точных прогнозов и рекомендаций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5) Наличие системы поощрения и награждения игроков за успехи в игре, что стимулирует их к достижению лучших результатов.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Потенциал рынка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 данным одного из крупнейших участников рынка настольных игр — издательства </a:t>
            </a:r>
            <a:r>
              <a:rPr lang="ru-RU" dirty="0" err="1" smtClean="0"/>
              <a:t>Hobby</a:t>
            </a:r>
            <a:r>
              <a:rPr lang="ru-RU" dirty="0" smtClean="0"/>
              <a:t> </a:t>
            </a:r>
            <a:r>
              <a:rPr lang="ru-RU" dirty="0" err="1" smtClean="0"/>
              <a:t>World</a:t>
            </a:r>
            <a:r>
              <a:rPr lang="ru-RU" dirty="0" smtClean="0"/>
              <a:t>, в 2022 году рынок настольных игр в России вырос до 22 </a:t>
            </a:r>
            <a:r>
              <a:rPr lang="ru-RU" dirty="0" err="1" smtClean="0"/>
              <a:t>млрд</a:t>
            </a:r>
            <a:r>
              <a:rPr lang="ru-RU" dirty="0" smtClean="0"/>
              <a:t> рублей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Ожидается, что в 2023 году рынок настольных игр вырастет на 10–15% за счёт увеличения производства локальных игр и активности российских участников рынка в сторону игр от мелких зарубежных издательств.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2022 г. рост рынка настольных игр замедлился и составил в сравнении с 2021 г. лишь 12,8%, увеличившись до 22 </a:t>
            </a:r>
            <a:r>
              <a:rPr lang="ru-RU" dirty="0" err="1" smtClean="0"/>
              <a:t>млрд</a:t>
            </a:r>
            <a:r>
              <a:rPr lang="ru-RU" dirty="0" smtClean="0"/>
              <a:t> руб., следует из данных одного из крупнейших участников рынка – издательства </a:t>
            </a:r>
            <a:r>
              <a:rPr lang="ru-RU" dirty="0" err="1" smtClean="0"/>
              <a:t>Hobby</a:t>
            </a:r>
            <a:r>
              <a:rPr lang="ru-RU" dirty="0" smtClean="0"/>
              <a:t> </a:t>
            </a:r>
            <a:r>
              <a:rPr lang="ru-RU" dirty="0" err="1" smtClean="0"/>
              <a:t>World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Ранее</a:t>
            </a:r>
            <a:r>
              <a:rPr lang="ru-RU" dirty="0" smtClean="0"/>
              <a:t>, с 2019 по 2021 г., он в среднем ежегодно составлял 30–67%, указано там же. В издательствах «Стиль жизни» и </a:t>
            </a:r>
            <a:r>
              <a:rPr lang="ru-RU" dirty="0" err="1" smtClean="0"/>
              <a:t>Cosmodrome</a:t>
            </a:r>
            <a:r>
              <a:rPr lang="ru-RU" dirty="0" smtClean="0"/>
              <a:t> </a:t>
            </a:r>
            <a:r>
              <a:rPr lang="ru-RU" dirty="0" err="1" smtClean="0"/>
              <a:t>Games</a:t>
            </a:r>
            <a:r>
              <a:rPr lang="ru-RU" dirty="0" smtClean="0"/>
              <a:t> согласились с такой оценкой динамики рынка. </a:t>
            </a:r>
            <a:r>
              <a:rPr lang="ru-RU" dirty="0" err="1" smtClean="0"/>
              <a:t>Hobby</a:t>
            </a:r>
            <a:r>
              <a:rPr lang="ru-RU" dirty="0" smtClean="0"/>
              <a:t> </a:t>
            </a:r>
            <a:r>
              <a:rPr lang="ru-RU" dirty="0" err="1" smtClean="0"/>
              <a:t>World</a:t>
            </a:r>
            <a:r>
              <a:rPr lang="ru-RU" dirty="0" smtClean="0"/>
              <a:t> включает в себя бренды </a:t>
            </a:r>
            <a:r>
              <a:rPr lang="ru-RU" dirty="0" err="1" smtClean="0"/>
              <a:t>Hobby</a:t>
            </a:r>
            <a:r>
              <a:rPr lang="ru-RU" dirty="0" smtClean="0"/>
              <a:t> </a:t>
            </a:r>
            <a:r>
              <a:rPr lang="ru-RU" dirty="0" err="1" smtClean="0"/>
              <a:t>World</a:t>
            </a:r>
            <a:r>
              <a:rPr lang="ru-RU" dirty="0" smtClean="0"/>
              <a:t> и </a:t>
            </a:r>
            <a:r>
              <a:rPr lang="ru-RU" dirty="0" err="1" smtClean="0"/>
              <a:t>Magellan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, по собственным оценкам, занимает 10% российского рынка настольных игр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Другие крупные издательства настольных игр – «Стиль жизни» (4,4%; здесь и далее – по оценке </a:t>
            </a:r>
            <a:r>
              <a:rPr lang="ru-RU" dirty="0" err="1" smtClean="0"/>
              <a:t>Hobby</a:t>
            </a:r>
            <a:r>
              <a:rPr lang="ru-RU" dirty="0" smtClean="0"/>
              <a:t> </a:t>
            </a:r>
            <a:r>
              <a:rPr lang="ru-RU" dirty="0" err="1" smtClean="0"/>
              <a:t>World</a:t>
            </a:r>
            <a:r>
              <a:rPr lang="ru-RU" dirty="0" smtClean="0"/>
              <a:t>), </a:t>
            </a:r>
            <a:r>
              <a:rPr lang="ru-RU" dirty="0" err="1" smtClean="0"/>
              <a:t>Cosmodrome</a:t>
            </a:r>
            <a:r>
              <a:rPr lang="ru-RU" dirty="0" smtClean="0"/>
              <a:t> </a:t>
            </a:r>
            <a:r>
              <a:rPr lang="ru-RU" dirty="0" err="1" smtClean="0"/>
              <a:t>Games</a:t>
            </a:r>
            <a:r>
              <a:rPr lang="ru-RU" dirty="0" smtClean="0"/>
              <a:t> (2,7%), </a:t>
            </a:r>
            <a:r>
              <a:rPr lang="ru-RU" dirty="0" err="1" smtClean="0"/>
              <a:t>Bondibon</a:t>
            </a:r>
            <a:r>
              <a:rPr lang="ru-RU" dirty="0" smtClean="0"/>
              <a:t> (2,63%), </a:t>
            </a:r>
            <a:r>
              <a:rPr lang="ru-RU" dirty="0" err="1" smtClean="0"/>
              <a:t>Gaga</a:t>
            </a:r>
            <a:r>
              <a:rPr lang="ru-RU" dirty="0" smtClean="0"/>
              <a:t> </a:t>
            </a:r>
            <a:r>
              <a:rPr lang="ru-RU" dirty="0" err="1" smtClean="0"/>
              <a:t>Games</a:t>
            </a:r>
            <a:r>
              <a:rPr lang="ru-RU" dirty="0" smtClean="0"/>
              <a:t> (2,47%).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</TotalTime>
  <Words>1112</Words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Обычная</vt:lpstr>
      <vt:lpstr>Настольная игра «АКАДЕМИК» - научная карьера из первых уст</vt:lpstr>
      <vt:lpstr>Цель</vt:lpstr>
      <vt:lpstr>Актуальность</vt:lpstr>
      <vt:lpstr>Продукт</vt:lpstr>
      <vt:lpstr>Бизнес-модель</vt:lpstr>
      <vt:lpstr>Конкуренты</vt:lpstr>
      <vt:lpstr>Ценностное предложение</vt:lpstr>
      <vt:lpstr>Реализация и технические параметры</vt:lpstr>
      <vt:lpstr>Этапы реализации</vt:lpstr>
      <vt:lpstr>Преимущества</vt:lpstr>
      <vt:lpstr>Потенциал рынка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Настольная игра «АКАДЕМИК» - научная карьера из первых уст</dc:title>
  <cp:lastModifiedBy>Руслан</cp:lastModifiedBy>
  <cp:revision>2</cp:revision>
  <dcterms:modified xsi:type="dcterms:W3CDTF">2023-12-30T10:39:42Z</dcterms:modified>
</cp:coreProperties>
</file>