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Override ContentType="application/vnd.openxmlformats-officedocument.presentationml.tags+xml" PartName="/ppt/tags/tag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custDataLst>
    <p:tags r:id="rId15"/>
  </p:custData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tags" Target="tags/tag1.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ru-RU" sz="1200" b="1">
                <a:solidFill>
                  <a:srgbClr val="525252"/>
                </a:solidFill>
                <a:latin typeface="Arial"/>
                <a:ea typeface="Arial"/>
                <a:cs typeface="Arial"/>
                <a:sym typeface="Arial"/>
              </a:rPr>
              <a:t>Название проекта – краткое название проекта (например «DiaLAG+»)</a:t>
            </a:r>
            <a:endParaRPr/>
          </a:p>
          <a:p>
            <a:pPr marL="0" marR="0" lvl="0" indent="0" algn="l" rtl="0">
              <a:lnSpc>
                <a:spcPct val="100000"/>
              </a:lnSpc>
              <a:spcBef>
                <a:spcPts val="0"/>
              </a:spcBef>
              <a:spcAft>
                <a:spcPts val="0"/>
              </a:spcAft>
              <a:buClr>
                <a:srgbClr val="525252"/>
              </a:buClr>
              <a:buSzPts val="1200"/>
              <a:buFont typeface="Arial"/>
              <a:buNone/>
            </a:pPr>
            <a:r>
              <a:rPr lang="ru-RU" sz="1200" b="1">
                <a:solidFill>
                  <a:srgbClr val="525252"/>
                </a:solidFill>
                <a:latin typeface="Arial"/>
                <a:ea typeface="Arial"/>
                <a:cs typeface="Arial"/>
                <a:sym typeface="Arial"/>
              </a:rPr>
              <a:t>Тема проекта – расшифровка темы в одном предложении (например, </a:t>
            </a:r>
            <a:r>
              <a:rPr lang="ru-RU" sz="1200" b="1" i="0">
                <a:solidFill>
                  <a:schemeClr val="dk1"/>
                </a:solidFill>
                <a:latin typeface="Calibri"/>
                <a:ea typeface="Calibri"/>
                <a:cs typeface="Calibri"/>
                <a:sym typeface="Calibri"/>
              </a:rPr>
              <a:t>«Неинвазивная тест система легочной гипертензии»)</a:t>
            </a:r>
            <a:endParaRPr/>
          </a:p>
          <a:p>
            <a:pPr marL="0" lvl="0" indent="0" algn="l" rtl="0">
              <a:spcBef>
                <a:spcPts val="0"/>
              </a:spcBef>
              <a:spcAft>
                <a:spcPts val="0"/>
              </a:spcAft>
              <a:buNone/>
            </a:pPr>
            <a:endParaRPr/>
          </a:p>
        </p:txBody>
      </p:sp>
      <p:sp>
        <p:nvSpPr>
          <p:cNvPr id="99" name="Google Shape;9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70D608FE-96D5-4444-B454-783068FA6434}" type="slidenum">
              <a:rPr lang="ko-KR" altLang="en-US" smtClean="0"/>
              <a:t>9</a:t>
            </a:fld>
            <a:endParaRPr lang="ko-KR" altLang="en-US"/>
          </a:p>
        </p:txBody>
      </p:sp>
    </p:spTree>
    <p:extLst>
      <p:ext uri="{BB962C8B-B14F-4D97-AF65-F5344CB8AC3E}">
        <p14:creationId xmlns:p14="http://schemas.microsoft.com/office/powerpoint/2010/main" val="3824792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s slide layout">
  <p:cSld name="Contents slide layout">
    <p:spTree>
      <p:nvGrpSpPr>
        <p:cNvPr id="1" name="Shape 21"/>
        <p:cNvGrpSpPr/>
        <p:nvPr/>
      </p:nvGrpSpPr>
      <p:grpSpPr>
        <a:xfrm>
          <a:off x="0" y="0"/>
          <a:ext cx="0" cy="0"/>
          <a:chOff x="0" y="0"/>
          <a:chExt cx="0" cy="0"/>
        </a:xfrm>
      </p:grpSpPr>
      <p:sp>
        <p:nvSpPr>
          <p:cNvPr id="22" name="Google Shape;22;p13"/>
          <p:cNvSpPr txBox="1">
            <a:spLocks noGrp="1"/>
          </p:cNvSpPr>
          <p:nvPr>
            <p:ph type="body" idx="1"/>
          </p:nvPr>
        </p:nvSpPr>
        <p:spPr>
          <a:xfrm>
            <a:off x="323529" y="339509"/>
            <a:ext cx="11573197" cy="724247"/>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rgbClr val="262626"/>
              </a:buClr>
              <a:buSzPts val="5400"/>
              <a:buNone/>
              <a:defRPr sz="5400" b="0">
                <a:solidFill>
                  <a:srgbClr val="262626"/>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s &amp; Contents Layout">
  <p:cSld name="Images &amp; Contents Layout">
    <p:spTree>
      <p:nvGrpSpPr>
        <p:cNvPr id="1" name="Shape 29"/>
        <p:cNvGrpSpPr/>
        <p:nvPr/>
      </p:nvGrpSpPr>
      <p:grpSpPr>
        <a:xfrm>
          <a:off x="0" y="0"/>
          <a:ext cx="0" cy="0"/>
          <a:chOff x="0" y="0"/>
          <a:chExt cx="0" cy="0"/>
        </a:xfrm>
      </p:grpSpPr>
      <p:sp>
        <p:nvSpPr>
          <p:cNvPr id="30" name="Google Shape;30;p15"/>
          <p:cNvSpPr/>
          <p:nvPr/>
        </p:nvSpPr>
        <p:spPr>
          <a:xfrm flipH="1">
            <a:off x="0" y="-1"/>
            <a:ext cx="3607904" cy="685800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1" name="Google Shape;31;p15"/>
          <p:cNvGrpSpPr/>
          <p:nvPr/>
        </p:nvGrpSpPr>
        <p:grpSpPr>
          <a:xfrm>
            <a:off x="5827170" y="1700808"/>
            <a:ext cx="6370226" cy="72000"/>
            <a:chOff x="3843032" y="6553200"/>
            <a:chExt cx="2066410" cy="87086"/>
          </a:xfrm>
        </p:grpSpPr>
        <p:sp>
          <p:nvSpPr>
            <p:cNvPr id="32" name="Google Shape;32;p15"/>
            <p:cNvSpPr/>
            <p:nvPr/>
          </p:nvSpPr>
          <p:spPr>
            <a:xfrm rot="10800000" flipH="1">
              <a:off x="3843032" y="6553200"/>
              <a:ext cx="413282" cy="8708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 name="Google Shape;33;p15"/>
            <p:cNvSpPr/>
            <p:nvPr/>
          </p:nvSpPr>
          <p:spPr>
            <a:xfrm rot="10800000" flipH="1">
              <a:off x="4256314" y="6553200"/>
              <a:ext cx="413282" cy="87086"/>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 name="Google Shape;34;p15"/>
            <p:cNvSpPr/>
            <p:nvPr/>
          </p:nvSpPr>
          <p:spPr>
            <a:xfrm rot="10800000" flipH="1">
              <a:off x="4669596" y="6553200"/>
              <a:ext cx="413282" cy="8708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 name="Google Shape;35;p15"/>
            <p:cNvSpPr/>
            <p:nvPr/>
          </p:nvSpPr>
          <p:spPr>
            <a:xfrm rot="10800000" flipH="1">
              <a:off x="5082878" y="6553200"/>
              <a:ext cx="413282" cy="8708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 name="Google Shape;36;p15"/>
            <p:cNvSpPr/>
            <p:nvPr/>
          </p:nvSpPr>
          <p:spPr>
            <a:xfrm rot="10800000" flipH="1">
              <a:off x="5496160" y="6553200"/>
              <a:ext cx="413282" cy="87086"/>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37" name="Google Shape;37;p15" descr="E:\002-KIMS BUSINESS\007-02-MaxPPT-Contents\150902-com-Global-Laptop\mo900.png"/>
          <p:cNvPicPr preferRelativeResize="0"/>
          <p:nvPr/>
        </p:nvPicPr>
        <p:blipFill rotWithShape="1">
          <a:blip r:embed="rId2">
            <a:alphaModFix/>
          </a:blip>
          <a:srcRect l="18253"/>
          <a:stretch/>
        </p:blipFill>
        <p:spPr>
          <a:xfrm>
            <a:off x="-1" y="549778"/>
            <a:ext cx="5139665" cy="6308224"/>
          </a:xfrm>
          <a:prstGeom prst="rect">
            <a:avLst/>
          </a:prstGeom>
          <a:noFill/>
          <a:ln>
            <a:noFill/>
          </a:ln>
        </p:spPr>
      </p:pic>
      <p:sp>
        <p:nvSpPr>
          <p:cNvPr id="38" name="Google Shape;38;p15"/>
          <p:cNvSpPr>
            <a:spLocks noGrp="1"/>
          </p:cNvSpPr>
          <p:nvPr>
            <p:ph type="pic" idx="2"/>
          </p:nvPr>
        </p:nvSpPr>
        <p:spPr>
          <a:xfrm>
            <a:off x="2219265" y="1047756"/>
            <a:ext cx="2375188" cy="3703149"/>
          </a:xfrm>
          <a:prstGeom prst="rect">
            <a:avLst/>
          </a:prstGeom>
          <a:solidFill>
            <a:srgbClr val="F2F2F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9"/>
        <p:cNvGrpSpPr/>
        <p:nvPr/>
      </p:nvGrpSpPr>
      <p:grpSpPr>
        <a:xfrm>
          <a:off x="0" y="0"/>
          <a:ext cx="0" cy="0"/>
          <a:chOff x="0" y="0"/>
          <a:chExt cx="0" cy="0"/>
        </a:xfrm>
      </p:grpSpPr>
      <p:sp>
        <p:nvSpPr>
          <p:cNvPr id="40" name="Google Shape;40;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52"/>
        <p:cNvGrpSpPr/>
        <p:nvPr/>
      </p:nvGrpSpPr>
      <p:grpSpPr>
        <a:xfrm>
          <a:off x="0" y="0"/>
          <a:ext cx="0" cy="0"/>
          <a:chOff x="0" y="0"/>
          <a:chExt cx="0" cy="0"/>
        </a:xfrm>
      </p:grpSpPr>
      <p:sp>
        <p:nvSpPr>
          <p:cNvPr id="53" name="Google Shape;53;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66"/>
        <p:cNvGrpSpPr/>
        <p:nvPr/>
      </p:nvGrpSpPr>
      <p:grpSpPr>
        <a:xfrm>
          <a:off x="0" y="0"/>
          <a:ext cx="0" cy="0"/>
          <a:chOff x="0" y="0"/>
          <a:chExt cx="0" cy="0"/>
        </a:xfrm>
      </p:grpSpPr>
      <p:sp>
        <p:nvSpPr>
          <p:cNvPr id="67" name="Google Shape;6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70"/>
        <p:cNvGrpSpPr/>
        <p:nvPr/>
      </p:nvGrpSpPr>
      <p:grpSpPr>
        <a:xfrm>
          <a:off x="0" y="0"/>
          <a:ext cx="0" cy="0"/>
          <a:chOff x="0" y="0"/>
          <a:chExt cx="0" cy="0"/>
        </a:xfrm>
      </p:grpSpPr>
      <p:sp>
        <p:nvSpPr>
          <p:cNvPr id="71" name="Google Shape;71;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77"/>
        <p:cNvGrpSpPr/>
        <p:nvPr/>
      </p:nvGrpSpPr>
      <p:grpSpPr>
        <a:xfrm>
          <a:off x="0" y="0"/>
          <a:ext cx="0" cy="0"/>
          <a:chOff x="0" y="0"/>
          <a:chExt cx="0" cy="0"/>
        </a:xfrm>
      </p:grpSpPr>
      <p:sp>
        <p:nvSpPr>
          <p:cNvPr id="78" name="Google Shape;78;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2"/>
          <p:cNvSpPr>
            <a:spLocks noGrp="1"/>
          </p:cNvSpPr>
          <p:nvPr>
            <p:ph type="pic" idx="2"/>
          </p:nvPr>
        </p:nvSpPr>
        <p:spPr>
          <a:xfrm>
            <a:off x="5183188" y="987425"/>
            <a:ext cx="6172200" cy="4873625"/>
          </a:xfrm>
          <a:prstGeom prst="rect">
            <a:avLst/>
          </a:prstGeom>
          <a:noFill/>
          <a:ln>
            <a:noFill/>
          </a:ln>
        </p:spPr>
      </p:sp>
      <p:sp>
        <p:nvSpPr>
          <p:cNvPr id="80" name="Google Shape;80;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84"/>
        <p:cNvGrpSpPr/>
        <p:nvPr/>
      </p:nvGrpSpPr>
      <p:grpSpPr>
        <a:xfrm>
          <a:off x="0" y="0"/>
          <a:ext cx="0" cy="0"/>
          <a:chOff x="0" y="0"/>
          <a:chExt cx="0" cy="0"/>
        </a:xfrm>
      </p:grpSpPr>
      <p:sp>
        <p:nvSpPr>
          <p:cNvPr id="85" name="Google Shape;85;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90"/>
        <p:cNvGrpSpPr/>
        <p:nvPr/>
      </p:nvGrpSpPr>
      <p:grpSpPr>
        <a:xfrm>
          <a:off x="0" y="0"/>
          <a:ext cx="0" cy="0"/>
          <a:chOff x="0" y="0"/>
          <a:chExt cx="0" cy="0"/>
        </a:xfrm>
      </p:grpSpPr>
      <p:sp>
        <p:nvSpPr>
          <p:cNvPr id="91" name="Google Shape;91;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48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01846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Images &amp; Contents Layout">
    <p:spTree>
      <p:nvGrpSpPr>
        <p:cNvPr id="1" name=""/>
        <p:cNvGrpSpPr/>
        <p:nvPr/>
      </p:nvGrpSpPr>
      <p:grpSpPr>
        <a:xfrm>
          <a:off x="0" y="0"/>
          <a:ext cx="0" cy="0"/>
          <a:chOff x="0" y="0"/>
          <a:chExt cx="0" cy="0"/>
        </a:xfrm>
      </p:grpSpPr>
      <p:sp>
        <p:nvSpPr>
          <p:cNvPr id="7" name="Picture Placeholder 2"/>
          <p:cNvSpPr>
            <a:spLocks noGrp="1"/>
          </p:cNvSpPr>
          <p:nvPr>
            <p:ph type="pic" idx="12" hasCustomPrompt="1"/>
          </p:nvPr>
        </p:nvSpPr>
        <p:spPr>
          <a:xfrm>
            <a:off x="0" y="0"/>
            <a:ext cx="12192000" cy="3135087"/>
          </a:xfrm>
          <a:prstGeom prst="rect">
            <a:avLst/>
          </a:prstGeom>
          <a:solidFill>
            <a:schemeClr val="bg1">
              <a:lumMod val="95000"/>
            </a:schemeClr>
          </a:solidFill>
          <a:ln w="12700">
            <a:noFill/>
          </a:ln>
        </p:spPr>
        <p:txBody>
          <a:bodyPr anchor="ct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
        <p:nvSpPr>
          <p:cNvPr id="3" name="Picture Placeholder 2"/>
          <p:cNvSpPr>
            <a:spLocks noGrp="1"/>
          </p:cNvSpPr>
          <p:nvPr>
            <p:ph type="pic" idx="10" hasCustomPrompt="1"/>
          </p:nvPr>
        </p:nvSpPr>
        <p:spPr>
          <a:xfrm>
            <a:off x="905623" y="2078266"/>
            <a:ext cx="2298160" cy="2088000"/>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8" name="Picture Placeholder 2"/>
          <p:cNvSpPr>
            <a:spLocks noGrp="1"/>
          </p:cNvSpPr>
          <p:nvPr>
            <p:ph type="pic" idx="13" hasCustomPrompt="1"/>
          </p:nvPr>
        </p:nvSpPr>
        <p:spPr>
          <a:xfrm>
            <a:off x="6282361" y="2078266"/>
            <a:ext cx="2298160" cy="2088000"/>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9" name="Picture Placeholder 2"/>
          <p:cNvSpPr>
            <a:spLocks noGrp="1"/>
          </p:cNvSpPr>
          <p:nvPr>
            <p:ph type="pic" idx="14" hasCustomPrompt="1"/>
          </p:nvPr>
        </p:nvSpPr>
        <p:spPr>
          <a:xfrm>
            <a:off x="3593992" y="2078266"/>
            <a:ext cx="2298160" cy="2088000"/>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0" name="Picture Placeholder 2"/>
          <p:cNvSpPr>
            <a:spLocks noGrp="1"/>
          </p:cNvSpPr>
          <p:nvPr>
            <p:ph type="pic" idx="15" hasCustomPrompt="1"/>
          </p:nvPr>
        </p:nvSpPr>
        <p:spPr>
          <a:xfrm>
            <a:off x="8970731" y="2078266"/>
            <a:ext cx="2298160" cy="2088000"/>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2" name="Text Placeholder 9">
            <a:extLst>
              <a:ext uri="{FF2B5EF4-FFF2-40B4-BE49-F238E27FC236}">
                <a16:creationId xmlns:a16="http://schemas.microsoft.com/office/drawing/2014/main" id="{B04FEC5A-FE9A-463C-92F8-C2BB350D4DA3}"/>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591050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grpSp>
        <p:nvGrpSpPr>
          <p:cNvPr id="101" name="Google Shape;101;p1"/>
          <p:cNvGrpSpPr/>
          <p:nvPr/>
        </p:nvGrpSpPr>
        <p:grpSpPr>
          <a:xfrm>
            <a:off x="0" y="3383"/>
            <a:ext cx="12191999" cy="1174413"/>
            <a:chOff x="-10316" y="-621858"/>
            <a:chExt cx="10421650" cy="1294708"/>
          </a:xfrm>
        </p:grpSpPr>
        <p:sp>
          <p:nvSpPr>
            <p:cNvPr id="102" name="Google Shape;102;p1"/>
            <p:cNvSpPr/>
            <p:nvPr/>
          </p:nvSpPr>
          <p:spPr>
            <a:xfrm>
              <a:off x="-10316" y="-620910"/>
              <a:ext cx="10421650" cy="1293760"/>
            </a:xfrm>
            <a:prstGeom prst="rect">
              <a:avLst/>
            </a:prstGeom>
            <a:blipFill rotWithShape="1">
              <a:blip r:embed="rId3">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b="0" i="0" u="none" strike="noStrike" cap="none">
                <a:solidFill>
                  <a:srgbClr val="5E5E5E"/>
                </a:solidFill>
                <a:latin typeface="Calibri"/>
                <a:ea typeface="Calibri"/>
                <a:cs typeface="Calibri"/>
                <a:sym typeface="Calibri"/>
              </a:endParaRPr>
            </a:p>
          </p:txBody>
        </p:sp>
        <p:pic>
          <p:nvPicPr>
            <p:cNvPr id="103" name="Google Shape;103;p1"/>
            <p:cNvPicPr preferRelativeResize="0"/>
            <p:nvPr/>
          </p:nvPicPr>
          <p:blipFill rotWithShape="1">
            <a:blip r:embed="rId4">
              <a:alphaModFix/>
            </a:blip>
            <a:srcRect/>
            <a:stretch/>
          </p:blipFill>
          <p:spPr>
            <a:xfrm>
              <a:off x="8191131" y="-323982"/>
              <a:ext cx="1328714" cy="683163"/>
            </a:xfrm>
            <a:prstGeom prst="rect">
              <a:avLst/>
            </a:prstGeom>
            <a:noFill/>
            <a:ln>
              <a:noFill/>
            </a:ln>
          </p:spPr>
        </p:pic>
        <p:pic>
          <p:nvPicPr>
            <p:cNvPr id="104" name="Google Shape;104;p1"/>
            <p:cNvPicPr preferRelativeResize="0"/>
            <p:nvPr/>
          </p:nvPicPr>
          <p:blipFill rotWithShape="1">
            <a:blip r:embed="rId5">
              <a:alphaModFix/>
            </a:blip>
            <a:srcRect/>
            <a:stretch/>
          </p:blipFill>
          <p:spPr>
            <a:xfrm>
              <a:off x="2537723" y="-621858"/>
              <a:ext cx="1210647" cy="1171357"/>
            </a:xfrm>
            <a:prstGeom prst="rect">
              <a:avLst/>
            </a:prstGeom>
            <a:noFill/>
            <a:ln>
              <a:noFill/>
            </a:ln>
          </p:spPr>
        </p:pic>
        <p:pic>
          <p:nvPicPr>
            <p:cNvPr id="105" name="Google Shape;105;p1"/>
            <p:cNvPicPr preferRelativeResize="0"/>
            <p:nvPr/>
          </p:nvPicPr>
          <p:blipFill rotWithShape="1">
            <a:blip r:embed="rId6">
              <a:alphaModFix/>
            </a:blip>
            <a:srcRect/>
            <a:stretch/>
          </p:blipFill>
          <p:spPr>
            <a:xfrm>
              <a:off x="5100705" y="-458871"/>
              <a:ext cx="704281" cy="905168"/>
            </a:xfrm>
            <a:prstGeom prst="rect">
              <a:avLst/>
            </a:prstGeom>
            <a:noFill/>
            <a:ln>
              <a:noFill/>
            </a:ln>
          </p:spPr>
        </p:pic>
        <p:sp>
          <p:nvSpPr>
            <p:cNvPr id="106" name="Google Shape;106;p1"/>
            <p:cNvSpPr/>
            <p:nvPr/>
          </p:nvSpPr>
          <p:spPr>
            <a:xfrm>
              <a:off x="5833512" y="-414557"/>
              <a:ext cx="3844133" cy="1034872"/>
            </a:xfrm>
            <a:prstGeom prst="rect">
              <a:avLst/>
            </a:prstGeom>
            <a:noFill/>
            <a:ln>
              <a:noFill/>
            </a:ln>
          </p:spPr>
          <p:txBody>
            <a:bodyPr spcFirstLastPara="1" wrap="square" lIns="91425" tIns="45700" rIns="91425" bIns="45700" anchor="t" anchorCtr="0">
              <a:spAutoFit/>
            </a:bodyPr>
            <a:lstStyle/>
            <a:p>
              <a:pPr marL="0" marR="1633457" lvl="0" indent="0" algn="l" rtl="0">
                <a:spcBef>
                  <a:spcPts val="0"/>
                </a:spcBef>
                <a:spcAft>
                  <a:spcPts val="0"/>
                </a:spcAft>
                <a:buNone/>
              </a:pPr>
              <a:r>
                <a:rPr lang="ru-RU" sz="1100" b="0" i="0" u="none" strike="noStrike" cap="none">
                  <a:solidFill>
                    <a:schemeClr val="lt1"/>
                  </a:solidFill>
                  <a:latin typeface="Cambria"/>
                  <a:ea typeface="Cambria"/>
                  <a:cs typeface="Cambria"/>
                  <a:sym typeface="Cambria"/>
                </a:rPr>
                <a:t>Казанский </a:t>
              </a:r>
              <a:endParaRPr/>
            </a:p>
            <a:p>
              <a:pPr marL="0" marR="1633457" lvl="0" indent="0" algn="l" rtl="0">
                <a:spcBef>
                  <a:spcPts val="0"/>
                </a:spcBef>
                <a:spcAft>
                  <a:spcPts val="0"/>
                </a:spcAft>
                <a:buNone/>
              </a:pPr>
              <a:r>
                <a:rPr lang="ru-RU" sz="1100" b="0" i="0" u="none" strike="noStrike" cap="none">
                  <a:solidFill>
                    <a:schemeClr val="lt1"/>
                  </a:solidFill>
                  <a:latin typeface="Cambria"/>
                  <a:ea typeface="Cambria"/>
                  <a:cs typeface="Cambria"/>
                  <a:sym typeface="Cambria"/>
                </a:rPr>
                <a:t>Государственный </a:t>
              </a:r>
              <a:endParaRPr/>
            </a:p>
            <a:p>
              <a:pPr marL="0" marR="1633457" lvl="0" indent="0" algn="l" rtl="0">
                <a:spcBef>
                  <a:spcPts val="0"/>
                </a:spcBef>
                <a:spcAft>
                  <a:spcPts val="0"/>
                </a:spcAft>
                <a:buNone/>
              </a:pPr>
              <a:r>
                <a:rPr lang="ru-RU" sz="1100" b="0" i="0" u="none" strike="noStrike" cap="none">
                  <a:solidFill>
                    <a:schemeClr val="lt1"/>
                  </a:solidFill>
                  <a:latin typeface="Cambria"/>
                  <a:ea typeface="Cambria"/>
                  <a:cs typeface="Cambria"/>
                  <a:sym typeface="Cambria"/>
                </a:rPr>
                <a:t>Медицинский </a:t>
              </a:r>
              <a:endParaRPr/>
            </a:p>
            <a:p>
              <a:pPr marL="0" marR="1633457" lvl="0" indent="0" algn="l" rtl="0">
                <a:spcBef>
                  <a:spcPts val="0"/>
                </a:spcBef>
                <a:spcAft>
                  <a:spcPts val="0"/>
                </a:spcAft>
                <a:buNone/>
              </a:pPr>
              <a:r>
                <a:rPr lang="ru-RU" sz="1100" b="0" i="0" u="none" strike="noStrike" cap="none">
                  <a:solidFill>
                    <a:schemeClr val="lt1"/>
                  </a:solidFill>
                  <a:latin typeface="Cambria"/>
                  <a:ea typeface="Cambria"/>
                  <a:cs typeface="Cambria"/>
                  <a:sym typeface="Cambria"/>
                </a:rPr>
                <a:t>Университет</a:t>
              </a:r>
              <a:endParaRPr/>
            </a:p>
            <a:p>
              <a:pPr marL="0" marR="1633457" lvl="0" indent="0" algn="l" rtl="0">
                <a:spcBef>
                  <a:spcPts val="0"/>
                </a:spcBef>
                <a:spcAft>
                  <a:spcPts val="0"/>
                </a:spcAft>
                <a:buNone/>
              </a:pPr>
              <a:endParaRPr sz="1100" b="0" i="0" u="none" strike="noStrike" cap="none">
                <a:solidFill>
                  <a:schemeClr val="dk1"/>
                </a:solidFill>
                <a:latin typeface="Cambria"/>
                <a:ea typeface="Cambria"/>
                <a:cs typeface="Cambria"/>
                <a:sym typeface="Cambria"/>
              </a:endParaRPr>
            </a:p>
          </p:txBody>
        </p:sp>
      </p:grpSp>
      <p:sp>
        <p:nvSpPr>
          <p:cNvPr id="107" name="Google Shape;107;p1"/>
          <p:cNvSpPr/>
          <p:nvPr/>
        </p:nvSpPr>
        <p:spPr>
          <a:xfrm>
            <a:off x="1528573" y="1148405"/>
            <a:ext cx="1737768" cy="435701"/>
          </a:xfrm>
          <a:prstGeom prst="rect">
            <a:avLst/>
          </a:prstGeom>
          <a:blipFill rotWithShape="1">
            <a:blip r:embed="rId7">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b="0" i="0" u="none" strike="noStrike" cap="none">
              <a:solidFill>
                <a:srgbClr val="5E5E5E"/>
              </a:solidFill>
              <a:latin typeface="Calibri"/>
              <a:ea typeface="Calibri"/>
              <a:cs typeface="Calibri"/>
              <a:sym typeface="Calibri"/>
            </a:endParaRPr>
          </a:p>
        </p:txBody>
      </p:sp>
      <p:sp>
        <p:nvSpPr>
          <p:cNvPr id="108" name="Google Shape;108;p1"/>
          <p:cNvSpPr/>
          <p:nvPr/>
        </p:nvSpPr>
        <p:spPr>
          <a:xfrm>
            <a:off x="3261753" y="1148405"/>
            <a:ext cx="1860337" cy="434554"/>
          </a:xfrm>
          <a:prstGeom prst="rect">
            <a:avLst/>
          </a:prstGeom>
          <a:blipFill rotWithShape="1">
            <a:blip r:embed="rId8">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b="0" i="0" u="none" strike="noStrike" cap="none">
              <a:solidFill>
                <a:srgbClr val="5E5E5E"/>
              </a:solidFill>
              <a:latin typeface="Calibri"/>
              <a:ea typeface="Calibri"/>
              <a:cs typeface="Calibri"/>
              <a:sym typeface="Calibri"/>
            </a:endParaRPr>
          </a:p>
        </p:txBody>
      </p:sp>
      <p:sp>
        <p:nvSpPr>
          <p:cNvPr id="109" name="Google Shape;109;p1"/>
          <p:cNvSpPr/>
          <p:nvPr/>
        </p:nvSpPr>
        <p:spPr>
          <a:xfrm>
            <a:off x="7043036" y="1152416"/>
            <a:ext cx="1859369" cy="431911"/>
          </a:xfrm>
          <a:prstGeom prst="rect">
            <a:avLst/>
          </a:prstGeom>
          <a:blipFill rotWithShape="1">
            <a:blip r:embed="rId9">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b="0" i="0" u="none" strike="noStrike" cap="none">
              <a:solidFill>
                <a:srgbClr val="5E5E5E"/>
              </a:solidFill>
              <a:latin typeface="Calibri"/>
              <a:ea typeface="Calibri"/>
              <a:cs typeface="Calibri"/>
              <a:sym typeface="Calibri"/>
            </a:endParaRPr>
          </a:p>
        </p:txBody>
      </p:sp>
      <p:sp>
        <p:nvSpPr>
          <p:cNvPr id="110" name="Google Shape;110;p1"/>
          <p:cNvSpPr/>
          <p:nvPr/>
        </p:nvSpPr>
        <p:spPr>
          <a:xfrm>
            <a:off x="8898021" y="1153548"/>
            <a:ext cx="1769980" cy="432889"/>
          </a:xfrm>
          <a:prstGeom prst="rect">
            <a:avLst/>
          </a:prstGeom>
          <a:blipFill rotWithShape="1">
            <a:blip r:embed="rId10">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b="0" i="0" u="none" strike="noStrike" cap="none">
              <a:solidFill>
                <a:srgbClr val="5E5E5E"/>
              </a:solidFill>
              <a:latin typeface="Calibri"/>
              <a:ea typeface="Calibri"/>
              <a:cs typeface="Calibri"/>
              <a:sym typeface="Calibri"/>
            </a:endParaRPr>
          </a:p>
        </p:txBody>
      </p:sp>
      <p:sp>
        <p:nvSpPr>
          <p:cNvPr id="111" name="Google Shape;111;p1"/>
          <p:cNvSpPr/>
          <p:nvPr/>
        </p:nvSpPr>
        <p:spPr>
          <a:xfrm>
            <a:off x="5116341" y="1129381"/>
            <a:ext cx="1978841" cy="453579"/>
          </a:xfrm>
          <a:prstGeom prst="rect">
            <a:avLst/>
          </a:prstGeom>
          <a:blipFill rotWithShape="1">
            <a:blip r:embed="rId3">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b="0" i="0" u="none" strike="noStrike" cap="none">
              <a:solidFill>
                <a:srgbClr val="5E5E5E"/>
              </a:solidFill>
              <a:latin typeface="Calibri"/>
              <a:ea typeface="Calibri"/>
              <a:cs typeface="Calibri"/>
              <a:sym typeface="Calibri"/>
            </a:endParaRPr>
          </a:p>
        </p:txBody>
      </p:sp>
      <p:sp>
        <p:nvSpPr>
          <p:cNvPr id="112" name="Google Shape;112;p1"/>
          <p:cNvSpPr txBox="1"/>
          <p:nvPr/>
        </p:nvSpPr>
        <p:spPr>
          <a:xfrm>
            <a:off x="3266346" y="1119389"/>
            <a:ext cx="52965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000" b="1" i="0" u="none" strike="noStrike" cap="none">
                <a:solidFill>
                  <a:schemeClr val="lt1"/>
                </a:solidFill>
                <a:latin typeface="Arial"/>
                <a:ea typeface="Arial"/>
                <a:cs typeface="Arial"/>
                <a:sym typeface="Arial"/>
              </a:rPr>
              <a:t>КАЗАНСКИЙ МЕДИЦИНСКИЙ СТАРТАП 3.0</a:t>
            </a:r>
            <a:endParaRPr/>
          </a:p>
        </p:txBody>
      </p:sp>
      <p:sp>
        <p:nvSpPr>
          <p:cNvPr id="113" name="Google Shape;113;p1"/>
          <p:cNvSpPr txBox="1"/>
          <p:nvPr/>
        </p:nvSpPr>
        <p:spPr>
          <a:xfrm>
            <a:off x="3796067" y="3284687"/>
            <a:ext cx="4237057"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chemeClr val="lt1"/>
                </a:solidFill>
                <a:latin typeface="Arial"/>
                <a:ea typeface="Arial"/>
                <a:cs typeface="Arial"/>
                <a:sym typeface="Arial"/>
              </a:rPr>
              <a:t>СЕНТЯБРЬ-ДЕКАБРЬ 2024 Г.</a:t>
            </a:r>
            <a:endParaRPr/>
          </a:p>
        </p:txBody>
      </p:sp>
      <p:sp>
        <p:nvSpPr>
          <p:cNvPr id="114" name="Google Shape;114;p1"/>
          <p:cNvSpPr/>
          <p:nvPr/>
        </p:nvSpPr>
        <p:spPr>
          <a:xfrm>
            <a:off x="1479188" y="6468892"/>
            <a:ext cx="1737768" cy="430055"/>
          </a:xfrm>
          <a:prstGeom prst="rect">
            <a:avLst/>
          </a:prstGeom>
          <a:blipFill rotWithShape="1">
            <a:blip r:embed="rId7">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15" name="Google Shape;115;p1"/>
          <p:cNvSpPr/>
          <p:nvPr/>
        </p:nvSpPr>
        <p:spPr>
          <a:xfrm>
            <a:off x="3208380" y="6462979"/>
            <a:ext cx="1860337" cy="434554"/>
          </a:xfrm>
          <a:prstGeom prst="rect">
            <a:avLst/>
          </a:prstGeom>
          <a:blipFill rotWithShape="1">
            <a:blip r:embed="rId8">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16" name="Google Shape;116;p1"/>
          <p:cNvSpPr/>
          <p:nvPr/>
        </p:nvSpPr>
        <p:spPr>
          <a:xfrm>
            <a:off x="7011079" y="6468273"/>
            <a:ext cx="1859369" cy="445785"/>
          </a:xfrm>
          <a:prstGeom prst="rect">
            <a:avLst/>
          </a:prstGeom>
          <a:blipFill rotWithShape="1">
            <a:blip r:embed="rId9">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17" name="Google Shape;117;p1"/>
          <p:cNvSpPr/>
          <p:nvPr/>
        </p:nvSpPr>
        <p:spPr>
          <a:xfrm>
            <a:off x="8864607" y="6462283"/>
            <a:ext cx="1769976" cy="426817"/>
          </a:xfrm>
          <a:prstGeom prst="rect">
            <a:avLst/>
          </a:prstGeom>
          <a:blipFill rotWithShape="1">
            <a:blip r:embed="rId10">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18" name="Google Shape;118;p1"/>
          <p:cNvSpPr/>
          <p:nvPr/>
        </p:nvSpPr>
        <p:spPr>
          <a:xfrm>
            <a:off x="5064195" y="6468273"/>
            <a:ext cx="2351213" cy="445785"/>
          </a:xfrm>
          <a:prstGeom prst="rect">
            <a:avLst/>
          </a:prstGeom>
          <a:blipFill rotWithShape="1">
            <a:blip r:embed="rId3">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19" name="Google Shape;119;p1"/>
          <p:cNvSpPr txBox="1"/>
          <p:nvPr/>
        </p:nvSpPr>
        <p:spPr>
          <a:xfrm>
            <a:off x="3567476" y="6480201"/>
            <a:ext cx="1496719" cy="4001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2000" b="1">
                <a:solidFill>
                  <a:schemeClr val="lt1"/>
                </a:solidFill>
                <a:latin typeface="Arial"/>
                <a:ea typeface="Arial"/>
                <a:cs typeface="Arial"/>
                <a:sym typeface="Arial"/>
              </a:rPr>
              <a:t>ТРЕКЕР:</a:t>
            </a:r>
            <a:endParaRPr/>
          </a:p>
        </p:txBody>
      </p:sp>
      <p:pic>
        <p:nvPicPr>
          <p:cNvPr id="120" name="Google Shape;120;p1"/>
          <p:cNvPicPr preferRelativeResize="0"/>
          <p:nvPr/>
        </p:nvPicPr>
        <p:blipFill rotWithShape="1">
          <a:blip r:embed="rId11">
            <a:alphaModFix/>
          </a:blip>
          <a:srcRect/>
          <a:stretch/>
        </p:blipFill>
        <p:spPr>
          <a:xfrm>
            <a:off x="319902" y="126957"/>
            <a:ext cx="1803223" cy="927258"/>
          </a:xfrm>
          <a:prstGeom prst="rect">
            <a:avLst/>
          </a:prstGeom>
          <a:noFill/>
          <a:ln>
            <a:noFill/>
          </a:ln>
        </p:spPr>
      </p:pic>
      <p:sp>
        <p:nvSpPr>
          <p:cNvPr id="121" name="Google Shape;121;p1"/>
          <p:cNvSpPr txBox="1"/>
          <p:nvPr/>
        </p:nvSpPr>
        <p:spPr>
          <a:xfrm>
            <a:off x="5038528" y="6495428"/>
            <a:ext cx="2695772"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000" b="1" dirty="0">
                <a:solidFill>
                  <a:schemeClr val="lt1"/>
                </a:solidFill>
              </a:rPr>
              <a:t>САЛАВАТ ГАЛЕЕВ</a:t>
            </a:r>
            <a:endParaRPr dirty="0"/>
          </a:p>
        </p:txBody>
      </p:sp>
      <p:sp>
        <p:nvSpPr>
          <p:cNvPr id="122" name="Google Shape;122;p1"/>
          <p:cNvSpPr/>
          <p:nvPr/>
        </p:nvSpPr>
        <p:spPr>
          <a:xfrm>
            <a:off x="10607443" y="6463986"/>
            <a:ext cx="1606241" cy="437591"/>
          </a:xfrm>
          <a:prstGeom prst="rect">
            <a:avLst/>
          </a:prstGeom>
          <a:blipFill rotWithShape="1">
            <a:blip r:embed="rId8">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23" name="Google Shape;123;p1"/>
          <p:cNvSpPr/>
          <p:nvPr/>
        </p:nvSpPr>
        <p:spPr>
          <a:xfrm>
            <a:off x="1" y="6468722"/>
            <a:ext cx="1600454" cy="411590"/>
          </a:xfrm>
          <a:prstGeom prst="rect">
            <a:avLst/>
          </a:prstGeom>
          <a:blipFill rotWithShape="1">
            <a:blip r:embed="rId9">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24" name="Google Shape;124;p1"/>
          <p:cNvSpPr/>
          <p:nvPr/>
        </p:nvSpPr>
        <p:spPr>
          <a:xfrm>
            <a:off x="-11402" y="1151048"/>
            <a:ext cx="1560368" cy="431911"/>
          </a:xfrm>
          <a:prstGeom prst="rect">
            <a:avLst/>
          </a:prstGeom>
          <a:blipFill rotWithShape="1">
            <a:blip r:embed="rId9">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25" name="Google Shape;125;p1"/>
          <p:cNvSpPr/>
          <p:nvPr/>
        </p:nvSpPr>
        <p:spPr>
          <a:xfrm>
            <a:off x="10629129" y="1156619"/>
            <a:ext cx="1562871" cy="434554"/>
          </a:xfrm>
          <a:prstGeom prst="rect">
            <a:avLst/>
          </a:prstGeom>
          <a:blipFill rotWithShape="1">
            <a:blip r:embed="rId8">
              <a:alphaModFix/>
            </a:blip>
            <a:stretch>
              <a:fillRect/>
            </a:stretch>
          </a:blipFill>
          <a:ln>
            <a:noFill/>
          </a:ln>
        </p:spPr>
        <p:txBody>
          <a:bodyPr spcFirstLastPara="1" wrap="square" lIns="27200" tIns="27200" rIns="27200" bIns="27200" anchor="ctr" anchorCtr="0">
            <a:noAutofit/>
          </a:bodyPr>
          <a:lstStyle/>
          <a:p>
            <a:pPr marL="0" marR="0" lvl="0" indent="0" algn="ctr" rtl="0">
              <a:spcBef>
                <a:spcPts val="0"/>
              </a:spcBef>
              <a:spcAft>
                <a:spcPts val="0"/>
              </a:spcAft>
              <a:buNone/>
            </a:pPr>
            <a:endParaRPr sz="1285">
              <a:solidFill>
                <a:srgbClr val="5E5E5E"/>
              </a:solidFill>
              <a:latin typeface="Calibri"/>
              <a:ea typeface="Calibri"/>
              <a:cs typeface="Calibri"/>
              <a:sym typeface="Calibri"/>
            </a:endParaRPr>
          </a:p>
        </p:txBody>
      </p:sp>
      <p:sp>
        <p:nvSpPr>
          <p:cNvPr id="126" name="Google Shape;126;p1"/>
          <p:cNvSpPr/>
          <p:nvPr/>
        </p:nvSpPr>
        <p:spPr>
          <a:xfrm>
            <a:off x="0" y="1127255"/>
            <a:ext cx="12191999" cy="6262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7" name="Google Shape;127;p1"/>
          <p:cNvPicPr preferRelativeResize="0"/>
          <p:nvPr/>
        </p:nvPicPr>
        <p:blipFill rotWithShape="1">
          <a:blip r:embed="rId12">
            <a:alphaModFix/>
          </a:blip>
          <a:srcRect l="19751" b="8718"/>
          <a:stretch/>
        </p:blipFill>
        <p:spPr>
          <a:xfrm>
            <a:off x="6921029" y="497732"/>
            <a:ext cx="5082139" cy="5780992"/>
          </a:xfrm>
          <a:prstGeom prst="rect">
            <a:avLst/>
          </a:prstGeom>
          <a:noFill/>
          <a:ln>
            <a:noFill/>
          </a:ln>
        </p:spPr>
      </p:pic>
      <p:sp>
        <p:nvSpPr>
          <p:cNvPr id="128" name="Google Shape;128;p1"/>
          <p:cNvSpPr txBox="1"/>
          <p:nvPr/>
        </p:nvSpPr>
        <p:spPr>
          <a:xfrm>
            <a:off x="379141" y="2497649"/>
            <a:ext cx="8208912" cy="540429"/>
          </a:xfrm>
          <a:prstGeom prst="rect">
            <a:avLst/>
          </a:prstGeom>
          <a:noFill/>
          <a:ln>
            <a:noFill/>
          </a:ln>
        </p:spPr>
        <p:txBody>
          <a:bodyPr spcFirstLastPara="1" wrap="square" lIns="91425" tIns="45700" rIns="91425" bIns="45700" anchor="t" anchorCtr="0">
            <a:spAutoFit/>
          </a:bodyPr>
          <a:lstStyle/>
          <a:p>
            <a:pPr marL="0" marR="0" lvl="0" indent="0" algn="l" rtl="0">
              <a:lnSpc>
                <a:spcPct val="90625"/>
              </a:lnSpc>
              <a:spcBef>
                <a:spcPts val="0"/>
              </a:spcBef>
              <a:spcAft>
                <a:spcPts val="0"/>
              </a:spcAft>
              <a:buNone/>
            </a:pPr>
            <a:r>
              <a:rPr lang="en-US" sz="3200" b="1" dirty="0" err="1">
                <a:solidFill>
                  <a:srgbClr val="525252"/>
                </a:solidFill>
                <a:latin typeface="Arial"/>
                <a:ea typeface="Arial"/>
                <a:cs typeface="Arial"/>
                <a:sym typeface="Arial"/>
              </a:rPr>
              <a:t>TManatomy</a:t>
            </a:r>
            <a:endParaRPr sz="3200" b="1" dirty="0">
              <a:solidFill>
                <a:srgbClr val="525252"/>
              </a:solidFill>
              <a:latin typeface="Arial"/>
              <a:ea typeface="Arial"/>
              <a:cs typeface="Arial"/>
              <a:sym typeface="Arial"/>
            </a:endParaRPr>
          </a:p>
        </p:txBody>
      </p:sp>
      <p:sp>
        <p:nvSpPr>
          <p:cNvPr id="129" name="Google Shape;129;p1"/>
          <p:cNvSpPr txBox="1"/>
          <p:nvPr/>
        </p:nvSpPr>
        <p:spPr>
          <a:xfrm>
            <a:off x="188832" y="5138546"/>
            <a:ext cx="532859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dirty="0">
                <a:solidFill>
                  <a:srgbClr val="525252"/>
                </a:solidFill>
                <a:latin typeface="Arial"/>
                <a:ea typeface="Arial"/>
                <a:cs typeface="Arial"/>
                <a:sym typeface="Arial"/>
              </a:rPr>
              <a:t>Лидер проекта:</a:t>
            </a:r>
            <a:r>
              <a:rPr lang="ru-RU" sz="1600" dirty="0">
                <a:solidFill>
                  <a:srgbClr val="525252"/>
                </a:solidFill>
                <a:latin typeface="Arial"/>
                <a:ea typeface="Arial"/>
                <a:cs typeface="Arial"/>
                <a:sym typeface="Arial"/>
              </a:rPr>
              <a:t> [</a:t>
            </a:r>
            <a:r>
              <a:rPr lang="ru-RU" sz="1600" dirty="0" err="1">
                <a:solidFill>
                  <a:srgbClr val="525252"/>
                </a:solidFill>
              </a:rPr>
              <a:t>Бахар</a:t>
            </a:r>
            <a:r>
              <a:rPr lang="ru-RU" sz="1600" dirty="0">
                <a:solidFill>
                  <a:srgbClr val="525252"/>
                </a:solidFill>
              </a:rPr>
              <a:t> </a:t>
            </a:r>
            <a:r>
              <a:rPr lang="ru-RU" sz="1600" dirty="0" err="1">
                <a:solidFill>
                  <a:srgbClr val="525252"/>
                </a:solidFill>
              </a:rPr>
              <a:t>Эргешова</a:t>
            </a:r>
            <a:r>
              <a:rPr lang="ru-RU" sz="1600" dirty="0">
                <a:solidFill>
                  <a:srgbClr val="525252"/>
                </a:solidFill>
                <a:latin typeface="Arial"/>
                <a:ea typeface="Arial"/>
                <a:cs typeface="Arial"/>
                <a:sym typeface="Arial"/>
              </a:rPr>
              <a:t>]</a:t>
            </a:r>
            <a:endParaRPr sz="1600" dirty="0">
              <a:solidFill>
                <a:srgbClr val="525252"/>
              </a:solidFill>
              <a:latin typeface="Arial"/>
              <a:ea typeface="Arial"/>
              <a:cs typeface="Arial"/>
              <a:sym typeface="Arial"/>
            </a:endParaRPr>
          </a:p>
        </p:txBody>
      </p:sp>
      <p:sp>
        <p:nvSpPr>
          <p:cNvPr id="130" name="Google Shape;130;p1"/>
          <p:cNvSpPr txBox="1"/>
          <p:nvPr/>
        </p:nvSpPr>
        <p:spPr>
          <a:xfrm>
            <a:off x="278526" y="3266191"/>
            <a:ext cx="6821010" cy="1874832"/>
          </a:xfrm>
          <a:prstGeom prst="rect">
            <a:avLst/>
          </a:prstGeom>
          <a:noFill/>
          <a:ln>
            <a:noFill/>
          </a:ln>
        </p:spPr>
        <p:txBody>
          <a:bodyPr spcFirstLastPara="1" wrap="square" lIns="91425" tIns="45700" rIns="91425" bIns="45700" anchor="t" anchorCtr="0">
            <a:spAutoFit/>
          </a:bodyPr>
          <a:lstStyle/>
          <a:p>
            <a:pPr marL="0" marR="0" lvl="0" indent="0" algn="l" rtl="0">
              <a:lnSpc>
                <a:spcPct val="181250"/>
              </a:lnSpc>
              <a:spcBef>
                <a:spcPts val="0"/>
              </a:spcBef>
              <a:spcAft>
                <a:spcPts val="0"/>
              </a:spcAft>
              <a:buNone/>
            </a:pPr>
            <a:r>
              <a:rPr lang="ru-RU" sz="1600" dirty="0">
                <a:solidFill>
                  <a:srgbClr val="525252"/>
                </a:solidFill>
                <a:latin typeface="Arial"/>
                <a:ea typeface="Arial"/>
                <a:cs typeface="Arial"/>
                <a:sym typeface="Arial"/>
              </a:rPr>
              <a:t>[Наша платформа предназначена для студентов медицинских вузов Туркменистана. И нашей задачей является немного упростить учебу студентов в мед. вузе. Чтобы они могли получить доступную и бесплатную  информаци</a:t>
            </a:r>
            <a:r>
              <a:rPr lang="ru-RU" sz="1600" dirty="0">
                <a:solidFill>
                  <a:srgbClr val="525252"/>
                </a:solidFill>
              </a:rPr>
              <a:t>ю, простым и понятным языком</a:t>
            </a:r>
            <a:r>
              <a:rPr lang="ru-RU" sz="1600" dirty="0">
                <a:solidFill>
                  <a:srgbClr val="525252"/>
                </a:solidFill>
                <a:latin typeface="Arial"/>
                <a:ea typeface="Arial"/>
                <a:cs typeface="Arial"/>
                <a:sym typeface="Arial"/>
              </a:rPr>
              <a:t>.]</a:t>
            </a:r>
            <a:r>
              <a:rPr lang="ru-RU" sz="1600" b="1" dirty="0">
                <a:solidFill>
                  <a:srgbClr val="525252"/>
                </a:solidFill>
                <a:latin typeface="Arial"/>
                <a:ea typeface="Arial"/>
                <a:cs typeface="Arial"/>
                <a:sym typeface="Arial"/>
              </a:rPr>
              <a:t> </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
          <p:cNvSpPr txBox="1">
            <a:spLocks noGrp="1"/>
          </p:cNvSpPr>
          <p:nvPr>
            <p:ph type="body" idx="1"/>
          </p:nvPr>
        </p:nvSpPr>
        <p:spPr>
          <a:xfrm>
            <a:off x="323529" y="339509"/>
            <a:ext cx="11573197" cy="724247"/>
          </a:xfrm>
          <a:prstGeom prst="rect">
            <a:avLst/>
          </a:prstGeom>
          <a:noFill/>
          <a:ln>
            <a:noFill/>
          </a:ln>
        </p:spPr>
        <p:txBody>
          <a:bodyPr spcFirstLastPara="1" wrap="square" lIns="91425" tIns="45700" rIns="91425" bIns="45700" anchor="ctr" anchorCtr="0">
            <a:normAutofit fontScale="92500" lnSpcReduction="10000"/>
          </a:bodyPr>
          <a:lstStyle/>
          <a:p>
            <a:pPr marL="0" lvl="0" indent="0" algn="ctr" rtl="0">
              <a:lnSpc>
                <a:spcPct val="90000"/>
              </a:lnSpc>
              <a:spcBef>
                <a:spcPts val="0"/>
              </a:spcBef>
              <a:spcAft>
                <a:spcPts val="0"/>
              </a:spcAft>
              <a:buClr>
                <a:srgbClr val="262626"/>
              </a:buClr>
              <a:buSzPct val="100000"/>
              <a:buNone/>
            </a:pPr>
            <a:r>
              <a:rPr lang="ru-RU"/>
              <a:t>Проблемы</a:t>
            </a:r>
            <a:endParaRPr/>
          </a:p>
        </p:txBody>
      </p:sp>
      <p:sp>
        <p:nvSpPr>
          <p:cNvPr id="136" name="Google Shape;136;p2"/>
          <p:cNvSpPr/>
          <p:nvPr/>
        </p:nvSpPr>
        <p:spPr>
          <a:xfrm>
            <a:off x="4877098" y="1837100"/>
            <a:ext cx="928500" cy="891459"/>
          </a:xfrm>
          <a:prstGeom prst="rect">
            <a:avLst/>
          </a:prstGeom>
          <a:solidFill>
            <a:schemeClr val="lt1"/>
          </a:solidFill>
          <a:ln w="635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37" name="Google Shape;137;p2"/>
          <p:cNvSpPr/>
          <p:nvPr/>
        </p:nvSpPr>
        <p:spPr>
          <a:xfrm>
            <a:off x="4877098" y="2938384"/>
            <a:ext cx="928500" cy="891459"/>
          </a:xfrm>
          <a:prstGeom prst="rect">
            <a:avLst/>
          </a:prstGeom>
          <a:solidFill>
            <a:schemeClr val="lt1"/>
          </a:solidFill>
          <a:ln w="635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38" name="Google Shape;138;p2"/>
          <p:cNvSpPr/>
          <p:nvPr/>
        </p:nvSpPr>
        <p:spPr>
          <a:xfrm>
            <a:off x="4877098" y="4039668"/>
            <a:ext cx="928500" cy="891459"/>
          </a:xfrm>
          <a:prstGeom prst="rect">
            <a:avLst/>
          </a:prstGeom>
          <a:solidFill>
            <a:schemeClr val="lt1"/>
          </a:solidFill>
          <a:ln w="635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39" name="Google Shape;139;p2"/>
          <p:cNvSpPr/>
          <p:nvPr/>
        </p:nvSpPr>
        <p:spPr>
          <a:xfrm>
            <a:off x="4877098" y="5140952"/>
            <a:ext cx="928500" cy="891459"/>
          </a:xfrm>
          <a:prstGeom prst="rect">
            <a:avLst/>
          </a:prstGeom>
          <a:solidFill>
            <a:schemeClr val="lt1"/>
          </a:solidFill>
          <a:ln w="635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40" name="Google Shape;140;p2"/>
          <p:cNvSpPr/>
          <p:nvPr/>
        </p:nvSpPr>
        <p:spPr>
          <a:xfrm>
            <a:off x="2800072" y="2907813"/>
            <a:ext cx="2056195" cy="1032243"/>
          </a:xfrm>
          <a:custGeom>
            <a:avLst/>
            <a:gdLst/>
            <a:ahLst/>
            <a:cxnLst/>
            <a:rect l="l" t="t" r="r" b="b"/>
            <a:pathLst>
              <a:path w="1596151" h="999669" extrusionOk="0">
                <a:moveTo>
                  <a:pt x="1593941" y="0"/>
                </a:moveTo>
                <a:lnTo>
                  <a:pt x="0" y="999669"/>
                </a:lnTo>
                <a:lnTo>
                  <a:pt x="1596019" y="922875"/>
                </a:lnTo>
                <a:cubicBezTo>
                  <a:pt x="1596900" y="618075"/>
                  <a:pt x="1593060" y="304800"/>
                  <a:pt x="1593941"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41" name="Google Shape;141;p2"/>
          <p:cNvSpPr/>
          <p:nvPr/>
        </p:nvSpPr>
        <p:spPr>
          <a:xfrm>
            <a:off x="2797754" y="1806188"/>
            <a:ext cx="2063810" cy="2133869"/>
          </a:xfrm>
          <a:custGeom>
            <a:avLst/>
            <a:gdLst/>
            <a:ahLst/>
            <a:cxnLst/>
            <a:rect l="l" t="t" r="r" b="b"/>
            <a:pathLst>
              <a:path w="1610327" h="2068370" extrusionOk="0">
                <a:moveTo>
                  <a:pt x="1598829" y="0"/>
                </a:moveTo>
                <a:lnTo>
                  <a:pt x="0" y="2068370"/>
                </a:lnTo>
                <a:lnTo>
                  <a:pt x="1610327" y="915735"/>
                </a:lnTo>
                <a:cubicBezTo>
                  <a:pt x="1608043" y="625618"/>
                  <a:pt x="1601113" y="290117"/>
                  <a:pt x="1598829" y="0"/>
                </a:cubicBezTo>
                <a:close/>
              </a:path>
            </a:pathLst>
          </a:custGeom>
          <a:gradFill>
            <a:gsLst>
              <a:gs pos="0">
                <a:srgbClr val="D8A300"/>
              </a:gs>
              <a:gs pos="100000">
                <a:schemeClr val="accent4"/>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42" name="Google Shape;142;p2"/>
          <p:cNvSpPr/>
          <p:nvPr/>
        </p:nvSpPr>
        <p:spPr>
          <a:xfrm rot="10800000" flipH="1">
            <a:off x="2807369" y="3936415"/>
            <a:ext cx="2047004" cy="1029679"/>
          </a:xfrm>
          <a:custGeom>
            <a:avLst/>
            <a:gdLst/>
            <a:ahLst/>
            <a:cxnLst/>
            <a:rect l="l" t="t" r="r" b="b"/>
            <a:pathLst>
              <a:path w="1597214" h="956677" extrusionOk="0">
                <a:moveTo>
                  <a:pt x="1593652" y="0"/>
                </a:moveTo>
                <a:lnTo>
                  <a:pt x="0" y="956677"/>
                </a:lnTo>
                <a:lnTo>
                  <a:pt x="1597114" y="890420"/>
                </a:lnTo>
                <a:cubicBezTo>
                  <a:pt x="1597995" y="585620"/>
                  <a:pt x="1592771" y="304800"/>
                  <a:pt x="1593652" y="0"/>
                </a:cubicBezTo>
                <a:close/>
              </a:path>
            </a:pathLst>
          </a:custGeom>
          <a:gradFill>
            <a:gsLst>
              <a:gs pos="0">
                <a:srgbClr val="DF6613"/>
              </a:gs>
              <a:gs pos="100000">
                <a:schemeClr val="accent2"/>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43" name="Google Shape;143;p2"/>
          <p:cNvSpPr/>
          <p:nvPr/>
        </p:nvSpPr>
        <p:spPr>
          <a:xfrm rot="10800000" flipH="1">
            <a:off x="2805482" y="3936417"/>
            <a:ext cx="2058102" cy="2132109"/>
          </a:xfrm>
          <a:custGeom>
            <a:avLst/>
            <a:gdLst/>
            <a:ahLst/>
            <a:cxnLst/>
            <a:rect l="l" t="t" r="r" b="b"/>
            <a:pathLst>
              <a:path w="1614711" h="2018259" extrusionOk="0">
                <a:moveTo>
                  <a:pt x="1605965" y="0"/>
                </a:moveTo>
                <a:lnTo>
                  <a:pt x="0" y="2018259"/>
                </a:lnTo>
                <a:lnTo>
                  <a:pt x="1614711" y="908971"/>
                </a:lnTo>
                <a:cubicBezTo>
                  <a:pt x="1614189" y="614601"/>
                  <a:pt x="1606487" y="294370"/>
                  <a:pt x="1605965" y="0"/>
                </a:cubicBezTo>
                <a:close/>
              </a:path>
            </a:pathLst>
          </a:custGeom>
          <a:gradFill>
            <a:gsLst>
              <a:gs pos="0">
                <a:srgbClr val="3684CB"/>
              </a:gs>
              <a:gs pos="100000">
                <a:schemeClr val="accent1"/>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grpSp>
        <p:nvGrpSpPr>
          <p:cNvPr id="144" name="Google Shape;144;p2"/>
          <p:cNvGrpSpPr/>
          <p:nvPr/>
        </p:nvGrpSpPr>
        <p:grpSpPr>
          <a:xfrm>
            <a:off x="6169975" y="2071954"/>
            <a:ext cx="5253808" cy="3970171"/>
            <a:chOff x="1364065" y="2012928"/>
            <a:chExt cx="4327684" cy="3970171"/>
          </a:xfrm>
        </p:grpSpPr>
        <p:sp>
          <p:nvSpPr>
            <p:cNvPr id="145" name="Google Shape;145;p2"/>
            <p:cNvSpPr txBox="1"/>
            <p:nvPr/>
          </p:nvSpPr>
          <p:spPr>
            <a:xfrm>
              <a:off x="1364065" y="2012928"/>
              <a:ext cx="42975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a:solidFill>
                  <a:srgbClr val="0C0C0C"/>
                </a:solidFill>
                <a:latin typeface="Calibri"/>
                <a:ea typeface="Calibri"/>
                <a:cs typeface="Calibri"/>
                <a:sym typeface="Calibri"/>
              </a:endParaRPr>
            </a:p>
          </p:txBody>
        </p:sp>
        <p:sp>
          <p:nvSpPr>
            <p:cNvPr id="146" name="Google Shape;146;p2"/>
            <p:cNvSpPr txBox="1"/>
            <p:nvPr/>
          </p:nvSpPr>
          <p:spPr>
            <a:xfrm>
              <a:off x="1371149" y="2289821"/>
              <a:ext cx="4320600" cy="3693278"/>
            </a:xfrm>
            <a:prstGeom prst="rect">
              <a:avLst/>
            </a:prstGeom>
            <a:noFill/>
            <a:ln>
              <a:noFill/>
            </a:ln>
          </p:spPr>
          <p:txBody>
            <a:bodyPr spcFirstLastPara="1" wrap="square" lIns="108000" tIns="45700" rIns="108000" bIns="45700" anchor="t" anchorCtr="0">
              <a:spAutoFit/>
            </a:bodyPr>
            <a:lstStyle/>
            <a:p>
              <a:pPr marL="0" marR="0" lvl="0" indent="0" algn="l" rtl="0">
                <a:spcBef>
                  <a:spcPts val="0"/>
                </a:spcBef>
                <a:spcAft>
                  <a:spcPts val="0"/>
                </a:spcAft>
                <a:buNone/>
              </a:pPr>
              <a:r>
                <a:rPr lang="ru-RU" sz="1800" i="1" dirty="0">
                  <a:solidFill>
                    <a:srgbClr val="0C0C0C"/>
                  </a:solidFill>
                  <a:latin typeface="Calibri"/>
                  <a:ea typeface="Calibri"/>
                  <a:cs typeface="Calibri"/>
                  <a:sym typeface="Calibri"/>
                </a:rPr>
                <a:t>В Туркменистане отсутствуют сайты или программы про анатомию которые облегчают обучение студентов. Существующий Российские решение во первых не работают у нас в стране, а во вторых они все на русском языке а нам нужно исключительно на туркменском. Студенты учат по методичке или по атласу которую предоставляет университет. Но никому не секрет насколько сложно даётся многим учить по учебнику. Лично мне легче учить по 3Д моделям и видео уроком. Это все не могут себе позволить студенты Туркменского Государственного медицинского университета.</a:t>
              </a:r>
              <a:endParaRPr sz="1800" i="1" dirty="0">
                <a:solidFill>
                  <a:srgbClr val="0C0C0C"/>
                </a:solidFill>
                <a:latin typeface="Calibri"/>
                <a:ea typeface="Calibri"/>
                <a:cs typeface="Calibri"/>
                <a:sym typeface="Calibri"/>
              </a:endParaRPr>
            </a:p>
          </p:txBody>
        </p:sp>
      </p:grpSp>
      <p:grpSp>
        <p:nvGrpSpPr>
          <p:cNvPr id="147" name="Google Shape;147;p2"/>
          <p:cNvGrpSpPr/>
          <p:nvPr/>
        </p:nvGrpSpPr>
        <p:grpSpPr>
          <a:xfrm>
            <a:off x="5647732" y="1645461"/>
            <a:ext cx="6306881" cy="3416376"/>
            <a:chOff x="981828" y="1750698"/>
            <a:chExt cx="4679737" cy="285330"/>
          </a:xfrm>
        </p:grpSpPr>
        <p:sp>
          <p:nvSpPr>
            <p:cNvPr id="148" name="Google Shape;148;p2"/>
            <p:cNvSpPr txBox="1"/>
            <p:nvPr/>
          </p:nvSpPr>
          <p:spPr>
            <a:xfrm>
              <a:off x="1364065" y="2012928"/>
              <a:ext cx="4297500" cy="23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a:solidFill>
                  <a:srgbClr val="0C0C0C"/>
                </a:solidFill>
                <a:latin typeface="Calibri"/>
                <a:ea typeface="Calibri"/>
                <a:cs typeface="Calibri"/>
                <a:sym typeface="Calibri"/>
              </a:endParaRPr>
            </a:p>
          </p:txBody>
        </p:sp>
        <p:sp>
          <p:nvSpPr>
            <p:cNvPr id="149" name="Google Shape;149;p2"/>
            <p:cNvSpPr txBox="1"/>
            <p:nvPr/>
          </p:nvSpPr>
          <p:spPr>
            <a:xfrm>
              <a:off x="981828" y="1750698"/>
              <a:ext cx="4320600" cy="25800"/>
            </a:xfrm>
            <a:prstGeom prst="rect">
              <a:avLst/>
            </a:prstGeom>
            <a:noFill/>
            <a:ln>
              <a:noFill/>
            </a:ln>
          </p:spPr>
          <p:txBody>
            <a:bodyPr spcFirstLastPara="1" wrap="square" lIns="108000" tIns="45700" rIns="108000" bIns="45700" anchor="t" anchorCtr="0">
              <a:spAutoFit/>
            </a:bodyPr>
            <a:lstStyle/>
            <a:p>
              <a:pPr marL="0" marR="0" lvl="0" indent="0" algn="l" rtl="0">
                <a:spcBef>
                  <a:spcPts val="0"/>
                </a:spcBef>
                <a:spcAft>
                  <a:spcPts val="0"/>
                </a:spcAft>
                <a:buNone/>
              </a:pPr>
              <a:endParaRPr sz="1400" b="1">
                <a:solidFill>
                  <a:srgbClr val="0C0C0C"/>
                </a:solidFill>
                <a:latin typeface="Calibri"/>
                <a:ea typeface="Calibri"/>
                <a:cs typeface="Calibri"/>
                <a:sym typeface="Calibri"/>
              </a:endParaRPr>
            </a:p>
          </p:txBody>
        </p:sp>
      </p:grpSp>
      <p:grpSp>
        <p:nvGrpSpPr>
          <p:cNvPr id="150" name="Google Shape;150;p2"/>
          <p:cNvGrpSpPr/>
          <p:nvPr/>
        </p:nvGrpSpPr>
        <p:grpSpPr>
          <a:xfrm>
            <a:off x="6436887" y="3829846"/>
            <a:ext cx="5245063" cy="523121"/>
            <a:chOff x="1353016" y="1766707"/>
            <a:chExt cx="4320480" cy="523121"/>
          </a:xfrm>
        </p:grpSpPr>
        <p:sp>
          <p:nvSpPr>
            <p:cNvPr id="151" name="Google Shape;151;p2"/>
            <p:cNvSpPr txBox="1"/>
            <p:nvPr/>
          </p:nvSpPr>
          <p:spPr>
            <a:xfrm>
              <a:off x="1364065" y="2012928"/>
              <a:ext cx="42975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a:solidFill>
                  <a:srgbClr val="0C0C0C"/>
                </a:solidFill>
                <a:latin typeface="Calibri"/>
                <a:ea typeface="Calibri"/>
                <a:cs typeface="Calibri"/>
                <a:sym typeface="Calibri"/>
              </a:endParaRPr>
            </a:p>
          </p:txBody>
        </p:sp>
        <p:sp>
          <p:nvSpPr>
            <p:cNvPr id="152" name="Google Shape;152;p2"/>
            <p:cNvSpPr txBox="1"/>
            <p:nvPr/>
          </p:nvSpPr>
          <p:spPr>
            <a:xfrm>
              <a:off x="1353016" y="1766707"/>
              <a:ext cx="4320480" cy="307777"/>
            </a:xfrm>
            <a:prstGeom prst="rect">
              <a:avLst/>
            </a:prstGeom>
            <a:noFill/>
            <a:ln>
              <a:noFill/>
            </a:ln>
          </p:spPr>
          <p:txBody>
            <a:bodyPr spcFirstLastPara="1" wrap="square" lIns="108000" tIns="45700" rIns="108000" bIns="45700" anchor="t" anchorCtr="0">
              <a:spAutoFit/>
            </a:bodyPr>
            <a:lstStyle/>
            <a:p>
              <a:pPr marL="0" marR="0" lvl="0" indent="0" algn="l" rtl="0">
                <a:spcBef>
                  <a:spcPts val="0"/>
                </a:spcBef>
                <a:spcAft>
                  <a:spcPts val="0"/>
                </a:spcAft>
                <a:buNone/>
              </a:pPr>
              <a:endParaRPr sz="1400" b="1">
                <a:solidFill>
                  <a:srgbClr val="0C0C0C"/>
                </a:solidFill>
                <a:latin typeface="Calibri"/>
                <a:ea typeface="Calibri"/>
                <a:cs typeface="Calibri"/>
                <a:sym typeface="Calibri"/>
              </a:endParaRPr>
            </a:p>
          </p:txBody>
        </p:sp>
      </p:grpSp>
      <p:grpSp>
        <p:nvGrpSpPr>
          <p:cNvPr id="153" name="Google Shape;153;p2"/>
          <p:cNvGrpSpPr/>
          <p:nvPr/>
        </p:nvGrpSpPr>
        <p:grpSpPr>
          <a:xfrm>
            <a:off x="6946949" y="5339341"/>
            <a:ext cx="5245063" cy="523121"/>
            <a:chOff x="1353016" y="1766707"/>
            <a:chExt cx="4320480" cy="523121"/>
          </a:xfrm>
        </p:grpSpPr>
        <p:sp>
          <p:nvSpPr>
            <p:cNvPr id="154" name="Google Shape;154;p2"/>
            <p:cNvSpPr txBox="1"/>
            <p:nvPr/>
          </p:nvSpPr>
          <p:spPr>
            <a:xfrm>
              <a:off x="1364065" y="2012928"/>
              <a:ext cx="42975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a:solidFill>
                  <a:srgbClr val="0C0C0C"/>
                </a:solidFill>
                <a:latin typeface="Calibri"/>
                <a:ea typeface="Calibri"/>
                <a:cs typeface="Calibri"/>
                <a:sym typeface="Calibri"/>
              </a:endParaRPr>
            </a:p>
          </p:txBody>
        </p:sp>
        <p:sp>
          <p:nvSpPr>
            <p:cNvPr id="155" name="Google Shape;155;p2"/>
            <p:cNvSpPr txBox="1"/>
            <p:nvPr/>
          </p:nvSpPr>
          <p:spPr>
            <a:xfrm>
              <a:off x="1353016" y="1766707"/>
              <a:ext cx="4320480" cy="307777"/>
            </a:xfrm>
            <a:prstGeom prst="rect">
              <a:avLst/>
            </a:prstGeom>
            <a:noFill/>
            <a:ln>
              <a:noFill/>
            </a:ln>
          </p:spPr>
          <p:txBody>
            <a:bodyPr spcFirstLastPara="1" wrap="square" lIns="108000" tIns="45700" rIns="108000" bIns="45700" anchor="t" anchorCtr="0">
              <a:spAutoFit/>
            </a:bodyPr>
            <a:lstStyle/>
            <a:p>
              <a:pPr marL="0" marR="0" lvl="0" indent="0" algn="l" rtl="0">
                <a:spcBef>
                  <a:spcPts val="0"/>
                </a:spcBef>
                <a:spcAft>
                  <a:spcPts val="0"/>
                </a:spcAft>
                <a:buNone/>
              </a:pPr>
              <a:endParaRPr sz="1400" b="1">
                <a:solidFill>
                  <a:srgbClr val="0C0C0C"/>
                </a:solidFill>
                <a:latin typeface="Calibri"/>
                <a:ea typeface="Calibri"/>
                <a:cs typeface="Calibri"/>
                <a:sym typeface="Calibri"/>
              </a:endParaRPr>
            </a:p>
          </p:txBody>
        </p:sp>
      </p:grpSp>
      <p:sp>
        <p:nvSpPr>
          <p:cNvPr id="156" name="Google Shape;156;p2"/>
          <p:cNvSpPr/>
          <p:nvPr/>
        </p:nvSpPr>
        <p:spPr>
          <a:xfrm>
            <a:off x="2332627" y="1198085"/>
            <a:ext cx="1796505" cy="1203658"/>
          </a:xfrm>
          <a:prstGeom prst="wedgeRoundRectCallout">
            <a:avLst>
              <a:gd name="adj1" fmla="val -44658"/>
              <a:gd name="adj2" fmla="val 64925"/>
              <a:gd name="adj3" fmla="val 16667"/>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7" name="Google Shape;157;p2"/>
          <p:cNvSpPr/>
          <p:nvPr/>
        </p:nvSpPr>
        <p:spPr>
          <a:xfrm>
            <a:off x="2432728" y="1415011"/>
            <a:ext cx="1596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i="1">
                <a:solidFill>
                  <a:schemeClr val="lt1"/>
                </a:solidFill>
              </a:rPr>
              <a:t>Houston, we have a problem!</a:t>
            </a:r>
            <a:endParaRPr sz="1600" i="1">
              <a:solidFill>
                <a:schemeClr val="lt1"/>
              </a:solidFill>
            </a:endParaRPr>
          </a:p>
        </p:txBody>
      </p:sp>
      <p:sp>
        <p:nvSpPr>
          <p:cNvPr id="158" name="Google Shape;158;p2"/>
          <p:cNvSpPr/>
          <p:nvPr/>
        </p:nvSpPr>
        <p:spPr>
          <a:xfrm>
            <a:off x="5117875" y="2071944"/>
            <a:ext cx="529844" cy="448015"/>
          </a:xfrm>
          <a:custGeom>
            <a:avLst/>
            <a:gdLst/>
            <a:ahLst/>
            <a:cxnLst/>
            <a:rect l="l" t="t" r="r" b="b"/>
            <a:pathLst>
              <a:path w="2736304" h="2313707" extrusionOk="0">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59" name="Google Shape;159;p2"/>
          <p:cNvSpPr/>
          <p:nvPr/>
        </p:nvSpPr>
        <p:spPr>
          <a:xfrm>
            <a:off x="5241212" y="4250649"/>
            <a:ext cx="271294" cy="469495"/>
          </a:xfrm>
          <a:custGeom>
            <a:avLst/>
            <a:gdLst/>
            <a:ahLst/>
            <a:cxnLst/>
            <a:rect l="l" t="t" r="r" b="b"/>
            <a:pathLst>
              <a:path w="1872208" h="3240000" extrusionOk="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60" name="Google Shape;160;p2"/>
          <p:cNvSpPr/>
          <p:nvPr/>
        </p:nvSpPr>
        <p:spPr>
          <a:xfrm>
            <a:off x="5137270" y="3189036"/>
            <a:ext cx="491054" cy="390153"/>
          </a:xfrm>
          <a:custGeom>
            <a:avLst/>
            <a:gdLst/>
            <a:ahLst/>
            <a:cxnLst/>
            <a:rect l="l" t="t" r="r" b="b"/>
            <a:pathLst>
              <a:path w="3240000" h="2574247" extrusionOk="0">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161" name="Google Shape;161;p2"/>
          <p:cNvSpPr/>
          <p:nvPr/>
        </p:nvSpPr>
        <p:spPr>
          <a:xfrm>
            <a:off x="5206000" y="5339338"/>
            <a:ext cx="417857" cy="517071"/>
          </a:xfrm>
          <a:custGeom>
            <a:avLst/>
            <a:gdLst/>
            <a:ahLst/>
            <a:cxnLst/>
            <a:rect l="l" t="t" r="r" b="b"/>
            <a:pathLst>
              <a:path w="1565431" h="1937121" extrusionOk="0">
                <a:moveTo>
                  <a:pt x="332898" y="199"/>
                </a:moveTo>
                <a:cubicBezTo>
                  <a:pt x="480797" y="-12106"/>
                  <a:pt x="712130" y="551085"/>
                  <a:pt x="532477" y="593021"/>
                </a:cubicBezTo>
                <a:lnTo>
                  <a:pt x="344260" y="645543"/>
                </a:lnTo>
                <a:cubicBezTo>
                  <a:pt x="475639" y="1163599"/>
                  <a:pt x="690666" y="1300897"/>
                  <a:pt x="951847" y="1518960"/>
                </a:cubicBezTo>
                <a:cubicBezTo>
                  <a:pt x="1003138" y="1396518"/>
                  <a:pt x="1042046" y="1291100"/>
                  <a:pt x="1137450" y="1301627"/>
                </a:cubicBezTo>
                <a:cubicBezTo>
                  <a:pt x="1276950" y="1299313"/>
                  <a:pt x="1636332" y="1564228"/>
                  <a:pt x="1553064" y="1689868"/>
                </a:cubicBezTo>
                <a:cubicBezTo>
                  <a:pt x="1389777" y="1941825"/>
                  <a:pt x="1145722" y="1971673"/>
                  <a:pt x="1002627" y="1909214"/>
                </a:cubicBezTo>
                <a:cubicBezTo>
                  <a:pt x="545977" y="1690048"/>
                  <a:pt x="-37590" y="1110316"/>
                  <a:pt x="1901" y="380586"/>
                </a:cubicBezTo>
                <a:cubicBezTo>
                  <a:pt x="36305" y="148891"/>
                  <a:pt x="133416" y="23363"/>
                  <a:pt x="332898" y="19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grpSp>
        <p:nvGrpSpPr>
          <p:cNvPr id="29" name="Graphic 10">
            <a:extLst>
              <a:ext uri="{FF2B5EF4-FFF2-40B4-BE49-F238E27FC236}">
                <a16:creationId xmlns:a16="http://schemas.microsoft.com/office/drawing/2014/main" id="{D8E25EB9-BA8E-4D95-8BB7-BF6278E0CF64}"/>
              </a:ext>
            </a:extLst>
          </p:cNvPr>
          <p:cNvGrpSpPr/>
          <p:nvPr/>
        </p:nvGrpSpPr>
        <p:grpSpPr>
          <a:xfrm>
            <a:off x="323529" y="789474"/>
            <a:ext cx="3338774" cy="5651950"/>
            <a:chOff x="947897" y="1831704"/>
            <a:chExt cx="2670285" cy="4520317"/>
          </a:xfrm>
        </p:grpSpPr>
        <p:sp>
          <p:nvSpPr>
            <p:cNvPr id="30" name="Freeform: Shape 7">
              <a:extLst>
                <a:ext uri="{FF2B5EF4-FFF2-40B4-BE49-F238E27FC236}">
                  <a16:creationId xmlns:a16="http://schemas.microsoft.com/office/drawing/2014/main" id="{6497BB34-9DD4-4542-B3B6-2BD8F048B459}"/>
                </a:ext>
              </a:extLst>
            </p:cNvPr>
            <p:cNvSpPr/>
            <p:nvPr/>
          </p:nvSpPr>
          <p:spPr>
            <a:xfrm>
              <a:off x="3129268" y="5540427"/>
              <a:ext cx="488914" cy="502556"/>
            </a:xfrm>
            <a:custGeom>
              <a:avLst/>
              <a:gdLst>
                <a:gd name="connsiteX0" fmla="*/ 491422 w 488903"/>
                <a:gd name="connsiteY0" fmla="*/ 222634 h 498489"/>
                <a:gd name="connsiteX1" fmla="*/ 488546 w 488903"/>
                <a:gd name="connsiteY1" fmla="*/ 246600 h 498489"/>
                <a:gd name="connsiteX2" fmla="*/ 312157 w 488903"/>
                <a:gd name="connsiteY2" fmla="*/ 483862 h 498489"/>
                <a:gd name="connsiteX3" fmla="*/ 296819 w 488903"/>
                <a:gd name="connsiteY3" fmla="*/ 488175 h 498489"/>
                <a:gd name="connsiteX4" fmla="*/ 273812 w 488903"/>
                <a:gd name="connsiteY4" fmla="*/ 496324 h 498489"/>
                <a:gd name="connsiteX5" fmla="*/ 208625 w 488903"/>
                <a:gd name="connsiteY5" fmla="*/ 495365 h 498489"/>
                <a:gd name="connsiteX6" fmla="*/ 184180 w 488903"/>
                <a:gd name="connsiteY6" fmla="*/ 502555 h 498489"/>
                <a:gd name="connsiteX7" fmla="*/ 167883 w 488903"/>
                <a:gd name="connsiteY7" fmla="*/ 480506 h 498489"/>
                <a:gd name="connsiteX8" fmla="*/ 122 w 488903"/>
                <a:gd name="connsiteY8" fmla="*/ 239410 h 498489"/>
                <a:gd name="connsiteX9" fmla="*/ 205749 w 488903"/>
                <a:gd name="connsiteY9" fmla="*/ 3586 h 498489"/>
                <a:gd name="connsiteX10" fmla="*/ 487108 w 488903"/>
                <a:gd name="connsiteY10" fmla="*/ 192437 h 498489"/>
                <a:gd name="connsiteX11" fmla="*/ 490942 w 488903"/>
                <a:gd name="connsiteY11" fmla="*/ 202023 h 498489"/>
                <a:gd name="connsiteX12" fmla="*/ 491422 w 488903"/>
                <a:gd name="connsiteY12" fmla="*/ 222634 h 498489"/>
                <a:gd name="connsiteX0" fmla="*/ 491422 w 509389"/>
                <a:gd name="connsiteY0" fmla="*/ 222634 h 502555"/>
                <a:gd name="connsiteX1" fmla="*/ 488546 w 509389"/>
                <a:gd name="connsiteY1" fmla="*/ 246600 h 502555"/>
                <a:gd name="connsiteX2" fmla="*/ 312157 w 509389"/>
                <a:gd name="connsiteY2" fmla="*/ 483862 h 502555"/>
                <a:gd name="connsiteX3" fmla="*/ 296819 w 509389"/>
                <a:gd name="connsiteY3" fmla="*/ 488175 h 502555"/>
                <a:gd name="connsiteX4" fmla="*/ 273812 w 509389"/>
                <a:gd name="connsiteY4" fmla="*/ 496324 h 502555"/>
                <a:gd name="connsiteX5" fmla="*/ 208625 w 509389"/>
                <a:gd name="connsiteY5" fmla="*/ 495365 h 502555"/>
                <a:gd name="connsiteX6" fmla="*/ 184180 w 509389"/>
                <a:gd name="connsiteY6" fmla="*/ 502555 h 502555"/>
                <a:gd name="connsiteX7" fmla="*/ 167883 w 509389"/>
                <a:gd name="connsiteY7" fmla="*/ 480506 h 502555"/>
                <a:gd name="connsiteX8" fmla="*/ 122 w 509389"/>
                <a:gd name="connsiteY8" fmla="*/ 239410 h 502555"/>
                <a:gd name="connsiteX9" fmla="*/ 205749 w 509389"/>
                <a:gd name="connsiteY9" fmla="*/ 3586 h 502555"/>
                <a:gd name="connsiteX10" fmla="*/ 487108 w 509389"/>
                <a:gd name="connsiteY10" fmla="*/ 192437 h 502555"/>
                <a:gd name="connsiteX11" fmla="*/ 491422 w 509389"/>
                <a:gd name="connsiteY11" fmla="*/ 222634 h 502555"/>
                <a:gd name="connsiteX0" fmla="*/ 487108 w 516710"/>
                <a:gd name="connsiteY0" fmla="*/ 192437 h 502555"/>
                <a:gd name="connsiteX1" fmla="*/ 488546 w 516710"/>
                <a:gd name="connsiteY1" fmla="*/ 246600 h 502555"/>
                <a:gd name="connsiteX2" fmla="*/ 312157 w 516710"/>
                <a:gd name="connsiteY2" fmla="*/ 483862 h 502555"/>
                <a:gd name="connsiteX3" fmla="*/ 296819 w 516710"/>
                <a:gd name="connsiteY3" fmla="*/ 488175 h 502555"/>
                <a:gd name="connsiteX4" fmla="*/ 273812 w 516710"/>
                <a:gd name="connsiteY4" fmla="*/ 496324 h 502555"/>
                <a:gd name="connsiteX5" fmla="*/ 208625 w 516710"/>
                <a:gd name="connsiteY5" fmla="*/ 495365 h 502555"/>
                <a:gd name="connsiteX6" fmla="*/ 184180 w 516710"/>
                <a:gd name="connsiteY6" fmla="*/ 502555 h 502555"/>
                <a:gd name="connsiteX7" fmla="*/ 167883 w 516710"/>
                <a:gd name="connsiteY7" fmla="*/ 480506 h 502555"/>
                <a:gd name="connsiteX8" fmla="*/ 122 w 516710"/>
                <a:gd name="connsiteY8" fmla="*/ 239410 h 502555"/>
                <a:gd name="connsiteX9" fmla="*/ 205749 w 516710"/>
                <a:gd name="connsiteY9" fmla="*/ 3586 h 502555"/>
                <a:gd name="connsiteX10" fmla="*/ 487108 w 516710"/>
                <a:gd name="connsiteY10" fmla="*/ 192437 h 502555"/>
                <a:gd name="connsiteX0" fmla="*/ 487108 w 502324"/>
                <a:gd name="connsiteY0" fmla="*/ 192437 h 502555"/>
                <a:gd name="connsiteX1" fmla="*/ 488546 w 502324"/>
                <a:gd name="connsiteY1" fmla="*/ 246600 h 502555"/>
                <a:gd name="connsiteX2" fmla="*/ 312157 w 502324"/>
                <a:gd name="connsiteY2" fmla="*/ 483862 h 502555"/>
                <a:gd name="connsiteX3" fmla="*/ 296819 w 502324"/>
                <a:gd name="connsiteY3" fmla="*/ 488175 h 502555"/>
                <a:gd name="connsiteX4" fmla="*/ 273812 w 502324"/>
                <a:gd name="connsiteY4" fmla="*/ 496324 h 502555"/>
                <a:gd name="connsiteX5" fmla="*/ 208625 w 502324"/>
                <a:gd name="connsiteY5" fmla="*/ 495365 h 502555"/>
                <a:gd name="connsiteX6" fmla="*/ 184180 w 502324"/>
                <a:gd name="connsiteY6" fmla="*/ 502555 h 502555"/>
                <a:gd name="connsiteX7" fmla="*/ 167883 w 502324"/>
                <a:gd name="connsiteY7" fmla="*/ 480506 h 502555"/>
                <a:gd name="connsiteX8" fmla="*/ 122 w 502324"/>
                <a:gd name="connsiteY8" fmla="*/ 239410 h 502555"/>
                <a:gd name="connsiteX9" fmla="*/ 205749 w 502324"/>
                <a:gd name="connsiteY9" fmla="*/ 3586 h 502555"/>
                <a:gd name="connsiteX10" fmla="*/ 487108 w 502324"/>
                <a:gd name="connsiteY10" fmla="*/ 192437 h 502555"/>
                <a:gd name="connsiteX0" fmla="*/ 487108 w 489819"/>
                <a:gd name="connsiteY0" fmla="*/ 192437 h 502555"/>
                <a:gd name="connsiteX1" fmla="*/ 488546 w 489819"/>
                <a:gd name="connsiteY1" fmla="*/ 246600 h 502555"/>
                <a:gd name="connsiteX2" fmla="*/ 312157 w 489819"/>
                <a:gd name="connsiteY2" fmla="*/ 483862 h 502555"/>
                <a:gd name="connsiteX3" fmla="*/ 296819 w 489819"/>
                <a:gd name="connsiteY3" fmla="*/ 488175 h 502555"/>
                <a:gd name="connsiteX4" fmla="*/ 273812 w 489819"/>
                <a:gd name="connsiteY4" fmla="*/ 496324 h 502555"/>
                <a:gd name="connsiteX5" fmla="*/ 208625 w 489819"/>
                <a:gd name="connsiteY5" fmla="*/ 495365 h 502555"/>
                <a:gd name="connsiteX6" fmla="*/ 184180 w 489819"/>
                <a:gd name="connsiteY6" fmla="*/ 502555 h 502555"/>
                <a:gd name="connsiteX7" fmla="*/ 167883 w 489819"/>
                <a:gd name="connsiteY7" fmla="*/ 480506 h 502555"/>
                <a:gd name="connsiteX8" fmla="*/ 122 w 489819"/>
                <a:gd name="connsiteY8" fmla="*/ 239410 h 502555"/>
                <a:gd name="connsiteX9" fmla="*/ 205749 w 489819"/>
                <a:gd name="connsiteY9" fmla="*/ 3586 h 502555"/>
                <a:gd name="connsiteX10" fmla="*/ 487108 w 489819"/>
                <a:gd name="connsiteY10" fmla="*/ 192437 h 502555"/>
                <a:gd name="connsiteX0" fmla="*/ 487108 w 489819"/>
                <a:gd name="connsiteY0" fmla="*/ 192437 h 503175"/>
                <a:gd name="connsiteX1" fmla="*/ 488546 w 489819"/>
                <a:gd name="connsiteY1" fmla="*/ 246600 h 503175"/>
                <a:gd name="connsiteX2" fmla="*/ 312157 w 489819"/>
                <a:gd name="connsiteY2" fmla="*/ 483862 h 503175"/>
                <a:gd name="connsiteX3" fmla="*/ 296819 w 489819"/>
                <a:gd name="connsiteY3" fmla="*/ 488175 h 503175"/>
                <a:gd name="connsiteX4" fmla="*/ 273812 w 489819"/>
                <a:gd name="connsiteY4" fmla="*/ 496324 h 503175"/>
                <a:gd name="connsiteX5" fmla="*/ 184180 w 489819"/>
                <a:gd name="connsiteY5" fmla="*/ 502555 h 503175"/>
                <a:gd name="connsiteX6" fmla="*/ 167883 w 489819"/>
                <a:gd name="connsiteY6" fmla="*/ 480506 h 503175"/>
                <a:gd name="connsiteX7" fmla="*/ 122 w 489819"/>
                <a:gd name="connsiteY7" fmla="*/ 239410 h 503175"/>
                <a:gd name="connsiteX8" fmla="*/ 205749 w 489819"/>
                <a:gd name="connsiteY8" fmla="*/ 3586 h 503175"/>
                <a:gd name="connsiteX9" fmla="*/ 487108 w 489819"/>
                <a:gd name="connsiteY9" fmla="*/ 192437 h 503175"/>
                <a:gd name="connsiteX0" fmla="*/ 487108 w 489819"/>
                <a:gd name="connsiteY0" fmla="*/ 192437 h 502646"/>
                <a:gd name="connsiteX1" fmla="*/ 488546 w 489819"/>
                <a:gd name="connsiteY1" fmla="*/ 246600 h 502646"/>
                <a:gd name="connsiteX2" fmla="*/ 312157 w 489819"/>
                <a:gd name="connsiteY2" fmla="*/ 483862 h 502646"/>
                <a:gd name="connsiteX3" fmla="*/ 296819 w 489819"/>
                <a:gd name="connsiteY3" fmla="*/ 488175 h 502646"/>
                <a:gd name="connsiteX4" fmla="*/ 184180 w 489819"/>
                <a:gd name="connsiteY4" fmla="*/ 502555 h 502646"/>
                <a:gd name="connsiteX5" fmla="*/ 167883 w 489819"/>
                <a:gd name="connsiteY5" fmla="*/ 480506 h 502646"/>
                <a:gd name="connsiteX6" fmla="*/ 122 w 489819"/>
                <a:gd name="connsiteY6" fmla="*/ 239410 h 502646"/>
                <a:gd name="connsiteX7" fmla="*/ 205749 w 489819"/>
                <a:gd name="connsiteY7" fmla="*/ 3586 h 502646"/>
                <a:gd name="connsiteX8" fmla="*/ 487108 w 489819"/>
                <a:gd name="connsiteY8" fmla="*/ 192437 h 502646"/>
                <a:gd name="connsiteX0" fmla="*/ 487108 w 489819"/>
                <a:gd name="connsiteY0" fmla="*/ 192437 h 502555"/>
                <a:gd name="connsiteX1" fmla="*/ 488546 w 489819"/>
                <a:gd name="connsiteY1" fmla="*/ 246600 h 502555"/>
                <a:gd name="connsiteX2" fmla="*/ 312157 w 489819"/>
                <a:gd name="connsiteY2" fmla="*/ 483862 h 502555"/>
                <a:gd name="connsiteX3" fmla="*/ 184180 w 489819"/>
                <a:gd name="connsiteY3" fmla="*/ 502555 h 502555"/>
                <a:gd name="connsiteX4" fmla="*/ 167883 w 489819"/>
                <a:gd name="connsiteY4" fmla="*/ 480506 h 502555"/>
                <a:gd name="connsiteX5" fmla="*/ 122 w 489819"/>
                <a:gd name="connsiteY5" fmla="*/ 239410 h 502555"/>
                <a:gd name="connsiteX6" fmla="*/ 205749 w 489819"/>
                <a:gd name="connsiteY6" fmla="*/ 3586 h 502555"/>
                <a:gd name="connsiteX7" fmla="*/ 487108 w 489819"/>
                <a:gd name="connsiteY7" fmla="*/ 192437 h 502555"/>
                <a:gd name="connsiteX0" fmla="*/ 487108 w 488913"/>
                <a:gd name="connsiteY0" fmla="*/ 192437 h 502555"/>
                <a:gd name="connsiteX1" fmla="*/ 488546 w 488913"/>
                <a:gd name="connsiteY1" fmla="*/ 246600 h 502555"/>
                <a:gd name="connsiteX2" fmla="*/ 312157 w 488913"/>
                <a:gd name="connsiteY2" fmla="*/ 483862 h 502555"/>
                <a:gd name="connsiteX3" fmla="*/ 184180 w 488913"/>
                <a:gd name="connsiteY3" fmla="*/ 502555 h 502555"/>
                <a:gd name="connsiteX4" fmla="*/ 167883 w 488913"/>
                <a:gd name="connsiteY4" fmla="*/ 480506 h 502555"/>
                <a:gd name="connsiteX5" fmla="*/ 122 w 488913"/>
                <a:gd name="connsiteY5" fmla="*/ 239410 h 502555"/>
                <a:gd name="connsiteX6" fmla="*/ 205749 w 488913"/>
                <a:gd name="connsiteY6" fmla="*/ 3586 h 502555"/>
                <a:gd name="connsiteX7" fmla="*/ 487108 w 488913"/>
                <a:gd name="connsiteY7" fmla="*/ 192437 h 502555"/>
                <a:gd name="connsiteX0" fmla="*/ 487108 w 488913"/>
                <a:gd name="connsiteY0" fmla="*/ 192437 h 502555"/>
                <a:gd name="connsiteX1" fmla="*/ 488546 w 488913"/>
                <a:gd name="connsiteY1" fmla="*/ 246600 h 502555"/>
                <a:gd name="connsiteX2" fmla="*/ 312157 w 488913"/>
                <a:gd name="connsiteY2" fmla="*/ 483862 h 502555"/>
                <a:gd name="connsiteX3" fmla="*/ 184180 w 488913"/>
                <a:gd name="connsiteY3" fmla="*/ 502555 h 502555"/>
                <a:gd name="connsiteX4" fmla="*/ 167883 w 488913"/>
                <a:gd name="connsiteY4" fmla="*/ 480506 h 502555"/>
                <a:gd name="connsiteX5" fmla="*/ 122 w 488913"/>
                <a:gd name="connsiteY5" fmla="*/ 239410 h 502555"/>
                <a:gd name="connsiteX6" fmla="*/ 205749 w 488913"/>
                <a:gd name="connsiteY6" fmla="*/ 3586 h 502555"/>
                <a:gd name="connsiteX7" fmla="*/ 487108 w 488913"/>
                <a:gd name="connsiteY7" fmla="*/ 192437 h 50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913" h="502555">
                  <a:moveTo>
                    <a:pt x="487108" y="192437"/>
                  </a:moveTo>
                  <a:cubicBezTo>
                    <a:pt x="492332" y="226652"/>
                    <a:pt x="482083" y="229460"/>
                    <a:pt x="488546" y="246600"/>
                  </a:cubicBezTo>
                  <a:cubicBezTo>
                    <a:pt x="495256" y="362115"/>
                    <a:pt x="408979" y="457499"/>
                    <a:pt x="312157" y="483862"/>
                  </a:cubicBezTo>
                  <a:lnTo>
                    <a:pt x="184180" y="502555"/>
                  </a:lnTo>
                  <a:cubicBezTo>
                    <a:pt x="185138" y="490572"/>
                    <a:pt x="180345" y="484820"/>
                    <a:pt x="167883" y="480506"/>
                  </a:cubicBezTo>
                  <a:cubicBezTo>
                    <a:pt x="62912" y="444078"/>
                    <a:pt x="-3233" y="350612"/>
                    <a:pt x="122" y="239410"/>
                  </a:cubicBezTo>
                  <a:cubicBezTo>
                    <a:pt x="3956" y="116705"/>
                    <a:pt x="95985" y="22759"/>
                    <a:pt x="205749" y="3586"/>
                  </a:cubicBezTo>
                  <a:cubicBezTo>
                    <a:pt x="338040" y="-19421"/>
                    <a:pt x="460266" y="71170"/>
                    <a:pt x="487108" y="192437"/>
                  </a:cubicBezTo>
                  <a:close/>
                </a:path>
              </a:pathLst>
            </a:custGeom>
            <a:solidFill>
              <a:schemeClr val="accent1"/>
            </a:solidFill>
            <a:ln w="4780" cap="flat">
              <a:noFill/>
              <a:prstDash val="solid"/>
              <a:miter/>
            </a:ln>
          </p:spPr>
          <p:txBody>
            <a:bodyPr rtlCol="0" anchor="ctr"/>
            <a:lstStyle/>
            <a:p>
              <a:endParaRPr lang="en-US" dirty="0"/>
            </a:p>
          </p:txBody>
        </p:sp>
        <p:sp>
          <p:nvSpPr>
            <p:cNvPr id="31" name="Freeform: Shape 8">
              <a:extLst>
                <a:ext uri="{FF2B5EF4-FFF2-40B4-BE49-F238E27FC236}">
                  <a16:creationId xmlns:a16="http://schemas.microsoft.com/office/drawing/2014/main" id="{7F33C996-6C35-48B5-8053-8148591E808B}"/>
                </a:ext>
              </a:extLst>
            </p:cNvPr>
            <p:cNvSpPr/>
            <p:nvPr/>
          </p:nvSpPr>
          <p:spPr>
            <a:xfrm>
              <a:off x="1674333" y="1831704"/>
              <a:ext cx="273211" cy="158175"/>
            </a:xfrm>
            <a:custGeom>
              <a:avLst/>
              <a:gdLst>
                <a:gd name="connsiteX0" fmla="*/ 2247 w 273210"/>
                <a:gd name="connsiteY0" fmla="*/ 48890 h 158174"/>
                <a:gd name="connsiteX1" fmla="*/ 36278 w 273210"/>
                <a:gd name="connsiteY1" fmla="*/ 11504 h 158174"/>
                <a:gd name="connsiteX2" fmla="*/ 192536 w 273210"/>
                <a:gd name="connsiteY2" fmla="*/ 2876 h 158174"/>
                <a:gd name="connsiteX3" fmla="*/ 228005 w 273210"/>
                <a:gd name="connsiteY3" fmla="*/ 0 h 158174"/>
                <a:gd name="connsiteX4" fmla="*/ 263475 w 273210"/>
                <a:gd name="connsiteY4" fmla="*/ 0 h 158174"/>
                <a:gd name="connsiteX5" fmla="*/ 272102 w 273210"/>
                <a:gd name="connsiteY5" fmla="*/ 23966 h 158174"/>
                <a:gd name="connsiteX6" fmla="*/ 277854 w 273210"/>
                <a:gd name="connsiteY6" fmla="*/ 120309 h 158174"/>
                <a:gd name="connsiteX7" fmla="*/ 257723 w 273210"/>
                <a:gd name="connsiteY7" fmla="*/ 142836 h 158174"/>
                <a:gd name="connsiteX8" fmla="*/ 161380 w 273210"/>
                <a:gd name="connsiteY8" fmla="*/ 149068 h 158174"/>
                <a:gd name="connsiteX9" fmla="*/ 123514 w 273210"/>
                <a:gd name="connsiteY9" fmla="*/ 156257 h 158174"/>
                <a:gd name="connsiteX10" fmla="*/ 37237 w 273210"/>
                <a:gd name="connsiteY10" fmla="*/ 160571 h 158174"/>
                <a:gd name="connsiteX11" fmla="*/ 809 w 273210"/>
                <a:gd name="connsiteY11" fmla="*/ 123184 h 158174"/>
                <a:gd name="connsiteX12" fmla="*/ 809 w 273210"/>
                <a:gd name="connsiteY12" fmla="*/ 92987 h 158174"/>
                <a:gd name="connsiteX13" fmla="*/ 2247 w 273210"/>
                <a:gd name="connsiteY13" fmla="*/ 48890 h 15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10" h="158174">
                  <a:moveTo>
                    <a:pt x="2247" y="48890"/>
                  </a:moveTo>
                  <a:cubicBezTo>
                    <a:pt x="330" y="15338"/>
                    <a:pt x="2726" y="12942"/>
                    <a:pt x="36278" y="11504"/>
                  </a:cubicBezTo>
                  <a:cubicBezTo>
                    <a:pt x="88524" y="8628"/>
                    <a:pt x="140290" y="5752"/>
                    <a:pt x="192536" y="2876"/>
                  </a:cubicBezTo>
                  <a:cubicBezTo>
                    <a:pt x="204039" y="-959"/>
                    <a:pt x="216501" y="4314"/>
                    <a:pt x="228005" y="0"/>
                  </a:cubicBezTo>
                  <a:cubicBezTo>
                    <a:pt x="239988" y="0"/>
                    <a:pt x="251492" y="0"/>
                    <a:pt x="263475" y="0"/>
                  </a:cubicBezTo>
                  <a:cubicBezTo>
                    <a:pt x="268747" y="7190"/>
                    <a:pt x="271623" y="14859"/>
                    <a:pt x="272102" y="23966"/>
                  </a:cubicBezTo>
                  <a:cubicBezTo>
                    <a:pt x="273540" y="56080"/>
                    <a:pt x="275457" y="88194"/>
                    <a:pt x="277854" y="120309"/>
                  </a:cubicBezTo>
                  <a:cubicBezTo>
                    <a:pt x="278813" y="135167"/>
                    <a:pt x="272102" y="141878"/>
                    <a:pt x="257723" y="142836"/>
                  </a:cubicBezTo>
                  <a:cubicBezTo>
                    <a:pt x="225609" y="144754"/>
                    <a:pt x="193494" y="147150"/>
                    <a:pt x="161380" y="149068"/>
                  </a:cubicBezTo>
                  <a:cubicBezTo>
                    <a:pt x="149876" y="156737"/>
                    <a:pt x="136456" y="155299"/>
                    <a:pt x="123514" y="156257"/>
                  </a:cubicBezTo>
                  <a:cubicBezTo>
                    <a:pt x="94755" y="158175"/>
                    <a:pt x="65996" y="160092"/>
                    <a:pt x="37237" y="160571"/>
                  </a:cubicBezTo>
                  <a:cubicBezTo>
                    <a:pt x="8957" y="161530"/>
                    <a:pt x="809" y="151943"/>
                    <a:pt x="809" y="123184"/>
                  </a:cubicBezTo>
                  <a:cubicBezTo>
                    <a:pt x="809" y="113119"/>
                    <a:pt x="809" y="103053"/>
                    <a:pt x="809" y="92987"/>
                  </a:cubicBezTo>
                  <a:cubicBezTo>
                    <a:pt x="-629" y="78608"/>
                    <a:pt x="-150" y="63749"/>
                    <a:pt x="2247" y="48890"/>
                  </a:cubicBezTo>
                  <a:close/>
                </a:path>
              </a:pathLst>
            </a:custGeom>
            <a:solidFill>
              <a:schemeClr val="tx1"/>
            </a:solidFill>
            <a:ln w="4780" cap="flat">
              <a:noFill/>
              <a:prstDash val="solid"/>
              <a:miter/>
            </a:ln>
          </p:spPr>
          <p:txBody>
            <a:bodyPr rtlCol="0" anchor="ctr"/>
            <a:lstStyle/>
            <a:p>
              <a:endParaRPr lang="en-US"/>
            </a:p>
          </p:txBody>
        </p:sp>
        <p:sp>
          <p:nvSpPr>
            <p:cNvPr id="32" name="Freeform: Shape 9">
              <a:extLst>
                <a:ext uri="{FF2B5EF4-FFF2-40B4-BE49-F238E27FC236}">
                  <a16:creationId xmlns:a16="http://schemas.microsoft.com/office/drawing/2014/main" id="{19B5D4A0-21C3-4064-B53F-4853C2358449}"/>
                </a:ext>
              </a:extLst>
            </p:cNvPr>
            <p:cNvSpPr/>
            <p:nvPr/>
          </p:nvSpPr>
          <p:spPr>
            <a:xfrm>
              <a:off x="1866868" y="1831704"/>
              <a:ext cx="33552" cy="4793"/>
            </a:xfrm>
            <a:custGeom>
              <a:avLst/>
              <a:gdLst>
                <a:gd name="connsiteX0" fmla="*/ 35469 w 33552"/>
                <a:gd name="connsiteY0" fmla="*/ 0 h 0"/>
                <a:gd name="connsiteX1" fmla="*/ 0 w 33552"/>
                <a:gd name="connsiteY1" fmla="*/ 2876 h 0"/>
                <a:gd name="connsiteX2" fmla="*/ 479 w 33552"/>
                <a:gd name="connsiteY2" fmla="*/ 0 h 0"/>
                <a:gd name="connsiteX3" fmla="*/ 35469 w 33552"/>
                <a:gd name="connsiteY3" fmla="*/ 0 h 0"/>
              </a:gdLst>
              <a:ahLst/>
              <a:cxnLst>
                <a:cxn ang="0">
                  <a:pos x="connsiteX0" y="connsiteY0"/>
                </a:cxn>
                <a:cxn ang="0">
                  <a:pos x="connsiteX1" y="connsiteY1"/>
                </a:cxn>
                <a:cxn ang="0">
                  <a:pos x="connsiteX2" y="connsiteY2"/>
                </a:cxn>
                <a:cxn ang="0">
                  <a:pos x="connsiteX3" y="connsiteY3"/>
                </a:cxn>
              </a:cxnLst>
              <a:rect l="l" t="t" r="r" b="b"/>
              <a:pathLst>
                <a:path w="33552">
                  <a:moveTo>
                    <a:pt x="35469" y="0"/>
                  </a:moveTo>
                  <a:cubicBezTo>
                    <a:pt x="23966" y="5752"/>
                    <a:pt x="11983" y="3835"/>
                    <a:pt x="0" y="2876"/>
                  </a:cubicBezTo>
                  <a:cubicBezTo>
                    <a:pt x="479" y="1917"/>
                    <a:pt x="479" y="959"/>
                    <a:pt x="479" y="0"/>
                  </a:cubicBezTo>
                  <a:cubicBezTo>
                    <a:pt x="11983" y="0"/>
                    <a:pt x="23966" y="0"/>
                    <a:pt x="35469" y="0"/>
                  </a:cubicBezTo>
                  <a:close/>
                </a:path>
              </a:pathLst>
            </a:custGeom>
            <a:solidFill>
              <a:srgbClr val="888888"/>
            </a:solidFill>
            <a:ln w="4780" cap="flat">
              <a:noFill/>
              <a:prstDash val="solid"/>
              <a:miter/>
            </a:ln>
          </p:spPr>
          <p:txBody>
            <a:bodyPr rtlCol="0" anchor="ctr"/>
            <a:lstStyle/>
            <a:p>
              <a:endParaRPr lang="en-US"/>
            </a:p>
          </p:txBody>
        </p:sp>
        <p:sp>
          <p:nvSpPr>
            <p:cNvPr id="33" name="Freeform: Shape 10">
              <a:extLst>
                <a:ext uri="{FF2B5EF4-FFF2-40B4-BE49-F238E27FC236}">
                  <a16:creationId xmlns:a16="http://schemas.microsoft.com/office/drawing/2014/main" id="{FDE75B90-36B8-4C2B-96BC-79FCBC0A81C2}"/>
                </a:ext>
              </a:extLst>
            </p:cNvPr>
            <p:cNvSpPr/>
            <p:nvPr/>
          </p:nvSpPr>
          <p:spPr>
            <a:xfrm>
              <a:off x="947897" y="2809870"/>
              <a:ext cx="2478068" cy="3542151"/>
            </a:xfrm>
            <a:custGeom>
              <a:avLst/>
              <a:gdLst>
                <a:gd name="connsiteX0" fmla="*/ 2365550 w 2478068"/>
                <a:gd name="connsiteY0" fmla="*/ 3232633 h 3542151"/>
                <a:gd name="connsiteX1" fmla="*/ 2388078 w 2478068"/>
                <a:gd name="connsiteY1" fmla="*/ 3219691 h 3542151"/>
                <a:gd name="connsiteX2" fmla="*/ 2478189 w 2478068"/>
                <a:gd name="connsiteY2" fmla="*/ 3217774 h 3542151"/>
                <a:gd name="connsiteX3" fmla="*/ 2355005 w 2478068"/>
                <a:gd name="connsiteY3" fmla="*/ 3476126 h 3542151"/>
                <a:gd name="connsiteX4" fmla="*/ 2072687 w 2478068"/>
                <a:gd name="connsiteY4" fmla="*/ 3510157 h 3542151"/>
                <a:gd name="connsiteX5" fmla="*/ 1861308 w 2478068"/>
                <a:gd name="connsiteY5" fmla="*/ 3353900 h 3542151"/>
                <a:gd name="connsiteX6" fmla="*/ 1673416 w 2478068"/>
                <a:gd name="connsiteY6" fmla="*/ 3133414 h 3542151"/>
                <a:gd name="connsiteX7" fmla="*/ 1531539 w 2478068"/>
                <a:gd name="connsiteY7" fmla="*/ 3003999 h 3542151"/>
                <a:gd name="connsiteX8" fmla="*/ 1192182 w 2478068"/>
                <a:gd name="connsiteY8" fmla="*/ 3018858 h 3542151"/>
                <a:gd name="connsiteX9" fmla="*/ 1014356 w 2478068"/>
                <a:gd name="connsiteY9" fmla="*/ 3204832 h 3542151"/>
                <a:gd name="connsiteX10" fmla="*/ 841322 w 2478068"/>
                <a:gd name="connsiteY10" fmla="*/ 3400873 h 3542151"/>
                <a:gd name="connsiteX11" fmla="*/ 549898 w 2478068"/>
                <a:gd name="connsiteY11" fmla="*/ 3543230 h 3542151"/>
                <a:gd name="connsiteX12" fmla="*/ 180824 w 2478068"/>
                <a:gd name="connsiteY12" fmla="*/ 3373552 h 3542151"/>
                <a:gd name="connsiteX13" fmla="*/ 63870 w 2478068"/>
                <a:gd name="connsiteY13" fmla="*/ 3055286 h 3542151"/>
                <a:gd name="connsiteX14" fmla="*/ 132413 w 2478068"/>
                <a:gd name="connsiteY14" fmla="*/ 2584596 h 3542151"/>
                <a:gd name="connsiteX15" fmla="*/ 387888 w 2478068"/>
                <a:gd name="connsiteY15" fmla="*/ 2089941 h 3542151"/>
                <a:gd name="connsiteX16" fmla="*/ 630902 w 2478068"/>
                <a:gd name="connsiteY16" fmla="*/ 1706488 h 3542151"/>
                <a:gd name="connsiteX17" fmla="*/ 804415 w 2478068"/>
                <a:gd name="connsiteY17" fmla="*/ 1289003 h 3542151"/>
                <a:gd name="connsiteX18" fmla="*/ 804894 w 2478068"/>
                <a:gd name="connsiteY18" fmla="*/ 1027296 h 3542151"/>
                <a:gd name="connsiteX19" fmla="*/ 13542 w 2478068"/>
                <a:gd name="connsiteY19" fmla="*/ 491899 h 3542151"/>
                <a:gd name="connsiteX20" fmla="*/ 31756 w 2478068"/>
                <a:gd name="connsiteY20" fmla="*/ 153501 h 3542151"/>
                <a:gd name="connsiteX21" fmla="*/ 73936 w 2478068"/>
                <a:gd name="connsiteY21" fmla="*/ 95983 h 3542151"/>
                <a:gd name="connsiteX22" fmla="*/ 151585 w 2478068"/>
                <a:gd name="connsiteY22" fmla="*/ 127139 h 3542151"/>
                <a:gd name="connsiteX23" fmla="*/ 151585 w 2478068"/>
                <a:gd name="connsiteY23" fmla="*/ 173633 h 3542151"/>
                <a:gd name="connsiteX24" fmla="*/ 124264 w 2478068"/>
                <a:gd name="connsiteY24" fmla="*/ 281479 h 3542151"/>
                <a:gd name="connsiteX25" fmla="*/ 238342 w 2478068"/>
                <a:gd name="connsiteY25" fmla="*/ 713343 h 3542151"/>
                <a:gd name="connsiteX26" fmla="*/ 612209 w 2478068"/>
                <a:gd name="connsiteY26" fmla="*/ 918970 h 3542151"/>
                <a:gd name="connsiteX27" fmla="*/ 1174927 w 2478068"/>
                <a:gd name="connsiteY27" fmla="*/ 839404 h 3542151"/>
                <a:gd name="connsiteX28" fmla="*/ 1440468 w 2478068"/>
                <a:gd name="connsiteY28" fmla="*/ 476561 h 3542151"/>
                <a:gd name="connsiteX29" fmla="*/ 1385826 w 2478068"/>
                <a:gd name="connsiteY29" fmla="*/ 113718 h 3542151"/>
                <a:gd name="connsiteX30" fmla="*/ 1371926 w 2478068"/>
                <a:gd name="connsiteY30" fmla="*/ 89273 h 3542151"/>
                <a:gd name="connsiteX31" fmla="*/ 1372405 w 2478068"/>
                <a:gd name="connsiteY31" fmla="*/ 35589 h 3542151"/>
                <a:gd name="connsiteX32" fmla="*/ 1403561 w 2478068"/>
                <a:gd name="connsiteY32" fmla="*/ 5392 h 3542151"/>
                <a:gd name="connsiteX33" fmla="*/ 1446220 w 2478068"/>
                <a:gd name="connsiteY33" fmla="*/ 8268 h 3542151"/>
                <a:gd name="connsiteX34" fmla="*/ 1500862 w 2478068"/>
                <a:gd name="connsiteY34" fmla="*/ 77290 h 3542151"/>
                <a:gd name="connsiteX35" fmla="*/ 1505655 w 2478068"/>
                <a:gd name="connsiteY35" fmla="*/ 647198 h 3542151"/>
                <a:gd name="connsiteX36" fmla="*/ 1166299 w 2478068"/>
                <a:gd name="connsiteY36" fmla="*/ 969778 h 3542151"/>
                <a:gd name="connsiteX37" fmla="*/ 929037 w 2478068"/>
                <a:gd name="connsiteY37" fmla="*/ 1021544 h 3542151"/>
                <a:gd name="connsiteX38" fmla="*/ 875354 w 2478068"/>
                <a:gd name="connsiteY38" fmla="*/ 1439508 h 3542151"/>
                <a:gd name="connsiteX39" fmla="*/ 663975 w 2478068"/>
                <a:gd name="connsiteY39" fmla="*/ 1870894 h 3542151"/>
                <a:gd name="connsiteX40" fmla="*/ 427672 w 2478068"/>
                <a:gd name="connsiteY40" fmla="*/ 2228943 h 3542151"/>
                <a:gd name="connsiteX41" fmla="*/ 186575 w 2478068"/>
                <a:gd name="connsiteY41" fmla="*/ 2759547 h 3542151"/>
                <a:gd name="connsiteX42" fmla="*/ 205269 w 2478068"/>
                <a:gd name="connsiteY42" fmla="*/ 3166008 h 3542151"/>
                <a:gd name="connsiteX43" fmla="*/ 376864 w 2478068"/>
                <a:gd name="connsiteY43" fmla="*/ 3386014 h 3542151"/>
                <a:gd name="connsiteX44" fmla="*/ 648158 w 2478068"/>
                <a:gd name="connsiteY44" fmla="*/ 3392725 h 3542151"/>
                <a:gd name="connsiteX45" fmla="*/ 824546 w 2478068"/>
                <a:gd name="connsiteY45" fmla="*/ 3237426 h 3542151"/>
                <a:gd name="connsiteX46" fmla="*/ 1007166 w 2478068"/>
                <a:gd name="connsiteY46" fmla="*/ 3022213 h 3542151"/>
                <a:gd name="connsiteX47" fmla="*/ 1211355 w 2478068"/>
                <a:gd name="connsiteY47" fmla="*/ 2864997 h 3542151"/>
                <a:gd name="connsiteX48" fmla="*/ 1563653 w 2478068"/>
                <a:gd name="connsiteY48" fmla="*/ 2888004 h 3542151"/>
                <a:gd name="connsiteX49" fmla="*/ 1733810 w 2478068"/>
                <a:gd name="connsiteY49" fmla="*/ 3029882 h 3542151"/>
                <a:gd name="connsiteX50" fmla="*/ 1896299 w 2478068"/>
                <a:gd name="connsiteY50" fmla="*/ 3227360 h 3542151"/>
                <a:gd name="connsiteX51" fmla="*/ 2089943 w 2478068"/>
                <a:gd name="connsiteY51" fmla="*/ 3395600 h 3542151"/>
                <a:gd name="connsiteX52" fmla="*/ 2168071 w 2478068"/>
                <a:gd name="connsiteY52" fmla="*/ 3421484 h 3542151"/>
                <a:gd name="connsiteX53" fmla="*/ 2314742 w 2478068"/>
                <a:gd name="connsiteY53" fmla="*/ 3358693 h 3542151"/>
                <a:gd name="connsiteX54" fmla="*/ 2365550 w 2478068"/>
                <a:gd name="connsiteY54" fmla="*/ 3232633 h 354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478068" h="3542151">
                  <a:moveTo>
                    <a:pt x="2365550" y="3232633"/>
                  </a:moveTo>
                  <a:cubicBezTo>
                    <a:pt x="2368905" y="3220650"/>
                    <a:pt x="2375136" y="3217774"/>
                    <a:pt x="2388078" y="3219691"/>
                  </a:cubicBezTo>
                  <a:cubicBezTo>
                    <a:pt x="2418275" y="3224484"/>
                    <a:pt x="2448472" y="3223046"/>
                    <a:pt x="2478189" y="3217774"/>
                  </a:cubicBezTo>
                  <a:cubicBezTo>
                    <a:pt x="2470520" y="3319868"/>
                    <a:pt x="2436489" y="3410939"/>
                    <a:pt x="2355005" y="3476126"/>
                  </a:cubicBezTo>
                  <a:cubicBezTo>
                    <a:pt x="2269687" y="3544189"/>
                    <a:pt x="2172385" y="3548982"/>
                    <a:pt x="2072687" y="3510157"/>
                  </a:cubicBezTo>
                  <a:cubicBezTo>
                    <a:pt x="1988327" y="3477084"/>
                    <a:pt x="1922661" y="3418128"/>
                    <a:pt x="1861308" y="3353900"/>
                  </a:cubicBezTo>
                  <a:cubicBezTo>
                    <a:pt x="1794683" y="3283920"/>
                    <a:pt x="1738124" y="3205312"/>
                    <a:pt x="1673416" y="3133414"/>
                  </a:cubicBezTo>
                  <a:cubicBezTo>
                    <a:pt x="1630278" y="3085482"/>
                    <a:pt x="1585701" y="3039468"/>
                    <a:pt x="1531539" y="3003999"/>
                  </a:cubicBezTo>
                  <a:cubicBezTo>
                    <a:pt x="1417940" y="2930184"/>
                    <a:pt x="1299070" y="2935456"/>
                    <a:pt x="1192182" y="3018858"/>
                  </a:cubicBezTo>
                  <a:cubicBezTo>
                    <a:pt x="1123640" y="3072062"/>
                    <a:pt x="1069477" y="3138687"/>
                    <a:pt x="1014356" y="3204832"/>
                  </a:cubicBezTo>
                  <a:cubicBezTo>
                    <a:pt x="958755" y="3271937"/>
                    <a:pt x="905551" y="3340958"/>
                    <a:pt x="841322" y="3400873"/>
                  </a:cubicBezTo>
                  <a:cubicBezTo>
                    <a:pt x="758880" y="3478043"/>
                    <a:pt x="663975" y="3531247"/>
                    <a:pt x="549898" y="3543230"/>
                  </a:cubicBezTo>
                  <a:cubicBezTo>
                    <a:pt x="394120" y="3559047"/>
                    <a:pt x="270935" y="3499133"/>
                    <a:pt x="180824" y="3373552"/>
                  </a:cubicBezTo>
                  <a:cubicBezTo>
                    <a:pt x="113240" y="3278647"/>
                    <a:pt x="78729" y="3169842"/>
                    <a:pt x="63870" y="3055286"/>
                  </a:cubicBezTo>
                  <a:cubicBezTo>
                    <a:pt x="42301" y="2892318"/>
                    <a:pt x="75853" y="2736540"/>
                    <a:pt x="132413" y="2584596"/>
                  </a:cubicBezTo>
                  <a:cubicBezTo>
                    <a:pt x="198079" y="2409646"/>
                    <a:pt x="286753" y="2246678"/>
                    <a:pt x="387888" y="2089941"/>
                  </a:cubicBezTo>
                  <a:cubicBezTo>
                    <a:pt x="469852" y="1962922"/>
                    <a:pt x="555170" y="1837821"/>
                    <a:pt x="630902" y="1706488"/>
                  </a:cubicBezTo>
                  <a:cubicBezTo>
                    <a:pt x="706634" y="1574676"/>
                    <a:pt x="770383" y="1438070"/>
                    <a:pt x="804415" y="1289003"/>
                  </a:cubicBezTo>
                  <a:cubicBezTo>
                    <a:pt x="823108" y="1207040"/>
                    <a:pt x="817356" y="1024899"/>
                    <a:pt x="804894" y="1027296"/>
                  </a:cubicBezTo>
                  <a:cubicBezTo>
                    <a:pt x="456910" y="1092004"/>
                    <a:pt x="87357" y="886377"/>
                    <a:pt x="13542" y="491899"/>
                  </a:cubicBezTo>
                  <a:cubicBezTo>
                    <a:pt x="-8027" y="377342"/>
                    <a:pt x="-5151" y="264703"/>
                    <a:pt x="31756" y="153501"/>
                  </a:cubicBezTo>
                  <a:cubicBezTo>
                    <a:pt x="39425" y="130015"/>
                    <a:pt x="47573" y="106049"/>
                    <a:pt x="73936" y="95983"/>
                  </a:cubicBezTo>
                  <a:cubicBezTo>
                    <a:pt x="110843" y="81124"/>
                    <a:pt x="131454" y="89273"/>
                    <a:pt x="151585" y="127139"/>
                  </a:cubicBezTo>
                  <a:cubicBezTo>
                    <a:pt x="158775" y="142477"/>
                    <a:pt x="157337" y="157815"/>
                    <a:pt x="151585" y="173633"/>
                  </a:cubicBezTo>
                  <a:cubicBezTo>
                    <a:pt x="139123" y="208623"/>
                    <a:pt x="128578" y="244092"/>
                    <a:pt x="124264" y="281479"/>
                  </a:cubicBezTo>
                  <a:cubicBezTo>
                    <a:pt x="103654" y="441091"/>
                    <a:pt x="139123" y="586324"/>
                    <a:pt x="238342" y="713343"/>
                  </a:cubicBezTo>
                  <a:cubicBezTo>
                    <a:pt x="332767" y="834611"/>
                    <a:pt x="460745" y="899318"/>
                    <a:pt x="612209" y="918970"/>
                  </a:cubicBezTo>
                  <a:cubicBezTo>
                    <a:pt x="687941" y="928557"/>
                    <a:pt x="1002373" y="925681"/>
                    <a:pt x="1174927" y="839404"/>
                  </a:cubicBezTo>
                  <a:cubicBezTo>
                    <a:pt x="1303863" y="754085"/>
                    <a:pt x="1405478" y="630422"/>
                    <a:pt x="1440468" y="476561"/>
                  </a:cubicBezTo>
                  <a:cubicBezTo>
                    <a:pt x="1469707" y="349062"/>
                    <a:pt x="1451013" y="227316"/>
                    <a:pt x="1385826" y="113718"/>
                  </a:cubicBezTo>
                  <a:cubicBezTo>
                    <a:pt x="1381033" y="105570"/>
                    <a:pt x="1376240" y="97421"/>
                    <a:pt x="1371926" y="89273"/>
                  </a:cubicBezTo>
                  <a:cubicBezTo>
                    <a:pt x="1362819" y="71059"/>
                    <a:pt x="1361860" y="53324"/>
                    <a:pt x="1372405" y="35589"/>
                  </a:cubicBezTo>
                  <a:cubicBezTo>
                    <a:pt x="1381033" y="23606"/>
                    <a:pt x="1389661" y="11623"/>
                    <a:pt x="1403561" y="5392"/>
                  </a:cubicBezTo>
                  <a:cubicBezTo>
                    <a:pt x="1417940" y="-839"/>
                    <a:pt x="1432799" y="-3715"/>
                    <a:pt x="1446220" y="8268"/>
                  </a:cubicBezTo>
                  <a:cubicBezTo>
                    <a:pt x="1476417" y="21689"/>
                    <a:pt x="1487441" y="50927"/>
                    <a:pt x="1500862" y="77290"/>
                  </a:cubicBezTo>
                  <a:cubicBezTo>
                    <a:pt x="1597205" y="266141"/>
                    <a:pt x="1598643" y="456909"/>
                    <a:pt x="1505655" y="647198"/>
                  </a:cubicBezTo>
                  <a:cubicBezTo>
                    <a:pt x="1433279" y="795786"/>
                    <a:pt x="1317284" y="900277"/>
                    <a:pt x="1166299" y="969778"/>
                  </a:cubicBezTo>
                  <a:cubicBezTo>
                    <a:pt x="1080981" y="1003330"/>
                    <a:pt x="929037" y="1021544"/>
                    <a:pt x="929037" y="1021544"/>
                  </a:cubicBezTo>
                  <a:cubicBezTo>
                    <a:pt x="929037" y="1021544"/>
                    <a:pt x="941020" y="1268392"/>
                    <a:pt x="875354" y="1439508"/>
                  </a:cubicBezTo>
                  <a:cubicBezTo>
                    <a:pt x="824546" y="1592890"/>
                    <a:pt x="750731" y="1735247"/>
                    <a:pt x="663975" y="1870894"/>
                  </a:cubicBezTo>
                  <a:cubicBezTo>
                    <a:pt x="586805" y="1991202"/>
                    <a:pt x="504842" y="2108635"/>
                    <a:pt x="427672" y="2228943"/>
                  </a:cubicBezTo>
                  <a:cubicBezTo>
                    <a:pt x="321743" y="2393828"/>
                    <a:pt x="230673" y="2566382"/>
                    <a:pt x="186575" y="2759547"/>
                  </a:cubicBezTo>
                  <a:cubicBezTo>
                    <a:pt x="155420" y="2896152"/>
                    <a:pt x="154940" y="3032758"/>
                    <a:pt x="205269" y="3166008"/>
                  </a:cubicBezTo>
                  <a:cubicBezTo>
                    <a:pt x="239780" y="3256599"/>
                    <a:pt x="292984" y="3333768"/>
                    <a:pt x="376864" y="3386014"/>
                  </a:cubicBezTo>
                  <a:cubicBezTo>
                    <a:pt x="466017" y="3441615"/>
                    <a:pt x="556129" y="3441615"/>
                    <a:pt x="648158" y="3392725"/>
                  </a:cubicBezTo>
                  <a:cubicBezTo>
                    <a:pt x="719576" y="3354859"/>
                    <a:pt x="772780" y="3296861"/>
                    <a:pt x="824546" y="3237426"/>
                  </a:cubicBezTo>
                  <a:cubicBezTo>
                    <a:pt x="886378" y="3166487"/>
                    <a:pt x="944855" y="3092672"/>
                    <a:pt x="1007166" y="3022213"/>
                  </a:cubicBezTo>
                  <a:cubicBezTo>
                    <a:pt x="1064684" y="2956546"/>
                    <a:pt x="1130830" y="2901425"/>
                    <a:pt x="1211355" y="2864997"/>
                  </a:cubicBezTo>
                  <a:cubicBezTo>
                    <a:pt x="1332622" y="2809875"/>
                    <a:pt x="1450055" y="2825693"/>
                    <a:pt x="1563653" y="2888004"/>
                  </a:cubicBezTo>
                  <a:cubicBezTo>
                    <a:pt x="1629319" y="2923953"/>
                    <a:pt x="1682523" y="2976198"/>
                    <a:pt x="1733810" y="3029882"/>
                  </a:cubicBezTo>
                  <a:cubicBezTo>
                    <a:pt x="1793246" y="3091713"/>
                    <a:pt x="1839260" y="3164091"/>
                    <a:pt x="1896299" y="3227360"/>
                  </a:cubicBezTo>
                  <a:cubicBezTo>
                    <a:pt x="1953817" y="3291109"/>
                    <a:pt x="2011335" y="3355338"/>
                    <a:pt x="2089943" y="3395600"/>
                  </a:cubicBezTo>
                  <a:cubicBezTo>
                    <a:pt x="2114867" y="3408542"/>
                    <a:pt x="2140750" y="3417649"/>
                    <a:pt x="2168071" y="3421484"/>
                  </a:cubicBezTo>
                  <a:cubicBezTo>
                    <a:pt x="2229424" y="3430111"/>
                    <a:pt x="2277835" y="3406146"/>
                    <a:pt x="2314742" y="3358693"/>
                  </a:cubicBezTo>
                  <a:cubicBezTo>
                    <a:pt x="2343501" y="3321786"/>
                    <a:pt x="2358360" y="3278647"/>
                    <a:pt x="2365550" y="3232633"/>
                  </a:cubicBezTo>
                  <a:close/>
                </a:path>
              </a:pathLst>
            </a:custGeom>
            <a:solidFill>
              <a:schemeClr val="tx1">
                <a:lumMod val="65000"/>
                <a:lumOff val="35000"/>
              </a:schemeClr>
            </a:solidFill>
            <a:ln w="4780" cap="flat">
              <a:noFill/>
              <a:prstDash val="solid"/>
              <a:miter/>
            </a:ln>
          </p:spPr>
          <p:txBody>
            <a:bodyPr rtlCol="0" anchor="ctr"/>
            <a:lstStyle/>
            <a:p>
              <a:endParaRPr lang="en-US" dirty="0"/>
            </a:p>
          </p:txBody>
        </p:sp>
        <p:sp>
          <p:nvSpPr>
            <p:cNvPr id="34" name="Freeform: Shape 11">
              <a:extLst>
                <a:ext uri="{FF2B5EF4-FFF2-40B4-BE49-F238E27FC236}">
                  <a16:creationId xmlns:a16="http://schemas.microsoft.com/office/drawing/2014/main" id="{6881E6AD-4C88-46A2-89B8-BBB7F1EBCC9F}"/>
                </a:ext>
              </a:extLst>
            </p:cNvPr>
            <p:cNvSpPr/>
            <p:nvPr/>
          </p:nvSpPr>
          <p:spPr>
            <a:xfrm>
              <a:off x="1601327" y="1922774"/>
              <a:ext cx="790873" cy="920288"/>
            </a:xfrm>
            <a:custGeom>
              <a:avLst/>
              <a:gdLst>
                <a:gd name="connsiteX0" fmla="*/ 792790 w 790872"/>
                <a:gd name="connsiteY0" fmla="*/ 894885 h 920288"/>
                <a:gd name="connsiteX1" fmla="*/ 722331 w 790872"/>
                <a:gd name="connsiteY1" fmla="*/ 923644 h 920288"/>
                <a:gd name="connsiteX2" fmla="*/ 707951 w 790872"/>
                <a:gd name="connsiteY2" fmla="*/ 904471 h 920288"/>
                <a:gd name="connsiteX3" fmla="*/ 583329 w 790872"/>
                <a:gd name="connsiteY3" fmla="*/ 645161 h 920288"/>
                <a:gd name="connsiteX4" fmla="*/ 425154 w 790872"/>
                <a:gd name="connsiteY4" fmla="*/ 363322 h 920288"/>
                <a:gd name="connsiteX5" fmla="*/ 307721 w 790872"/>
                <a:gd name="connsiteY5" fmla="*/ 220006 h 920288"/>
                <a:gd name="connsiteX6" fmla="*/ 15817 w 790872"/>
                <a:gd name="connsiteY6" fmla="*/ 65187 h 920288"/>
                <a:gd name="connsiteX7" fmla="*/ 0 w 790872"/>
                <a:gd name="connsiteY7" fmla="*/ 58956 h 920288"/>
                <a:gd name="connsiteX8" fmla="*/ 46973 w 790872"/>
                <a:gd name="connsiteY8" fmla="*/ 38345 h 920288"/>
                <a:gd name="connsiteX9" fmla="*/ 70939 w 790872"/>
                <a:gd name="connsiteY9" fmla="*/ 10066 h 920288"/>
                <a:gd name="connsiteX10" fmla="*/ 78129 w 790872"/>
                <a:gd name="connsiteY10" fmla="*/ 0 h 920288"/>
                <a:gd name="connsiteX11" fmla="*/ 79087 w 790872"/>
                <a:gd name="connsiteY11" fmla="*/ 33552 h 920288"/>
                <a:gd name="connsiteX12" fmla="*/ 107846 w 790872"/>
                <a:gd name="connsiteY12" fmla="*/ 63749 h 920288"/>
                <a:gd name="connsiteX13" fmla="*/ 234386 w 790872"/>
                <a:gd name="connsiteY13" fmla="*/ 57039 h 920288"/>
                <a:gd name="connsiteX14" fmla="*/ 249724 w 790872"/>
                <a:gd name="connsiteY14" fmla="*/ 72377 h 920288"/>
                <a:gd name="connsiteX15" fmla="*/ 464458 w 790872"/>
                <a:gd name="connsiteY15" fmla="*/ 278962 h 920288"/>
                <a:gd name="connsiteX16" fmla="*/ 621674 w 790872"/>
                <a:gd name="connsiteY16" fmla="*/ 544504 h 920288"/>
                <a:gd name="connsiteX17" fmla="*/ 784162 w 790872"/>
                <a:gd name="connsiteY17" fmla="*/ 869481 h 920288"/>
                <a:gd name="connsiteX18" fmla="*/ 792790 w 790872"/>
                <a:gd name="connsiteY18" fmla="*/ 894885 h 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90872" h="920288">
                  <a:moveTo>
                    <a:pt x="792790" y="894885"/>
                  </a:moveTo>
                  <a:cubicBezTo>
                    <a:pt x="760676" y="883860"/>
                    <a:pt x="739586" y="898240"/>
                    <a:pt x="722331" y="923644"/>
                  </a:cubicBezTo>
                  <a:cubicBezTo>
                    <a:pt x="713224" y="920768"/>
                    <a:pt x="711306" y="911661"/>
                    <a:pt x="707951" y="904471"/>
                  </a:cubicBezTo>
                  <a:cubicBezTo>
                    <a:pt x="668647" y="816756"/>
                    <a:pt x="626946" y="730479"/>
                    <a:pt x="583329" y="645161"/>
                  </a:cubicBezTo>
                  <a:cubicBezTo>
                    <a:pt x="533959" y="549297"/>
                    <a:pt x="485548" y="452954"/>
                    <a:pt x="425154" y="363322"/>
                  </a:cubicBezTo>
                  <a:cubicBezTo>
                    <a:pt x="390164" y="312035"/>
                    <a:pt x="352777" y="262666"/>
                    <a:pt x="307721" y="220006"/>
                  </a:cubicBezTo>
                  <a:cubicBezTo>
                    <a:pt x="224800" y="141398"/>
                    <a:pt x="130374" y="84360"/>
                    <a:pt x="15817" y="65187"/>
                  </a:cubicBezTo>
                  <a:cubicBezTo>
                    <a:pt x="10066" y="64228"/>
                    <a:pt x="3835" y="65187"/>
                    <a:pt x="0" y="58956"/>
                  </a:cubicBezTo>
                  <a:cubicBezTo>
                    <a:pt x="12942" y="45535"/>
                    <a:pt x="30676" y="43139"/>
                    <a:pt x="46973" y="38345"/>
                  </a:cubicBezTo>
                  <a:cubicBezTo>
                    <a:pt x="61832" y="33552"/>
                    <a:pt x="72856" y="28280"/>
                    <a:pt x="70939" y="10066"/>
                  </a:cubicBezTo>
                  <a:cubicBezTo>
                    <a:pt x="70460" y="6231"/>
                    <a:pt x="71418" y="479"/>
                    <a:pt x="78129" y="0"/>
                  </a:cubicBezTo>
                  <a:cubicBezTo>
                    <a:pt x="79087" y="11024"/>
                    <a:pt x="80046" y="22049"/>
                    <a:pt x="79087" y="33552"/>
                  </a:cubicBezTo>
                  <a:cubicBezTo>
                    <a:pt x="77170" y="57518"/>
                    <a:pt x="83880" y="64708"/>
                    <a:pt x="107846" y="63749"/>
                  </a:cubicBezTo>
                  <a:cubicBezTo>
                    <a:pt x="150026" y="61832"/>
                    <a:pt x="192206" y="59435"/>
                    <a:pt x="234386" y="57039"/>
                  </a:cubicBezTo>
                  <a:cubicBezTo>
                    <a:pt x="233907" y="67104"/>
                    <a:pt x="243972" y="68542"/>
                    <a:pt x="249724" y="72377"/>
                  </a:cubicBezTo>
                  <a:cubicBezTo>
                    <a:pt x="335042" y="127498"/>
                    <a:pt x="404064" y="198437"/>
                    <a:pt x="464458" y="278962"/>
                  </a:cubicBezTo>
                  <a:cubicBezTo>
                    <a:pt x="526290" y="361884"/>
                    <a:pt x="573742" y="453434"/>
                    <a:pt x="621674" y="544504"/>
                  </a:cubicBezTo>
                  <a:cubicBezTo>
                    <a:pt x="677754" y="651871"/>
                    <a:pt x="731437" y="760676"/>
                    <a:pt x="784162" y="869481"/>
                  </a:cubicBezTo>
                  <a:cubicBezTo>
                    <a:pt x="787518" y="878108"/>
                    <a:pt x="793269" y="885778"/>
                    <a:pt x="792790" y="894885"/>
                  </a:cubicBezTo>
                  <a:close/>
                </a:path>
              </a:pathLst>
            </a:custGeom>
            <a:solidFill>
              <a:schemeClr val="bg1">
                <a:lumMod val="65000"/>
              </a:schemeClr>
            </a:solidFill>
            <a:ln w="4780" cap="flat">
              <a:noFill/>
              <a:prstDash val="solid"/>
              <a:miter/>
            </a:ln>
          </p:spPr>
          <p:txBody>
            <a:bodyPr rtlCol="0" anchor="ctr"/>
            <a:lstStyle/>
            <a:p>
              <a:endParaRPr lang="en-US"/>
            </a:p>
          </p:txBody>
        </p:sp>
        <p:sp>
          <p:nvSpPr>
            <p:cNvPr id="35" name="Freeform: Shape 12">
              <a:extLst>
                <a:ext uri="{FF2B5EF4-FFF2-40B4-BE49-F238E27FC236}">
                  <a16:creationId xmlns:a16="http://schemas.microsoft.com/office/drawing/2014/main" id="{87AB470B-D274-4F05-A4F7-67CAC88BD0FC}"/>
                </a:ext>
              </a:extLst>
            </p:cNvPr>
            <p:cNvSpPr/>
            <p:nvPr/>
          </p:nvSpPr>
          <p:spPr>
            <a:xfrm>
              <a:off x="1021833" y="1881553"/>
              <a:ext cx="656664" cy="1054497"/>
            </a:xfrm>
            <a:custGeom>
              <a:avLst/>
              <a:gdLst>
                <a:gd name="connsiteX0" fmla="*/ 657143 w 656664"/>
                <a:gd name="connsiteY0" fmla="*/ 42180 h 1054497"/>
                <a:gd name="connsiteX1" fmla="*/ 654747 w 656664"/>
                <a:gd name="connsiteY1" fmla="*/ 46494 h 1054497"/>
                <a:gd name="connsiteX2" fmla="*/ 622633 w 656664"/>
                <a:gd name="connsiteY2" fmla="*/ 86756 h 1054497"/>
                <a:gd name="connsiteX3" fmla="*/ 579973 w 656664"/>
                <a:gd name="connsiteY3" fmla="*/ 102094 h 1054497"/>
                <a:gd name="connsiteX4" fmla="*/ 535397 w 656664"/>
                <a:gd name="connsiteY4" fmla="*/ 132291 h 1054497"/>
                <a:gd name="connsiteX5" fmla="*/ 389685 w 656664"/>
                <a:gd name="connsiteY5" fmla="*/ 256435 h 1054497"/>
                <a:gd name="connsiteX6" fmla="*/ 228634 w 656664"/>
                <a:gd name="connsiteY6" fmla="*/ 555049 h 1054497"/>
                <a:gd name="connsiteX7" fmla="*/ 92029 w 656664"/>
                <a:gd name="connsiteY7" fmla="*/ 996979 h 1054497"/>
                <a:gd name="connsiteX8" fmla="*/ 74294 w 656664"/>
                <a:gd name="connsiteY8" fmla="*/ 1057373 h 1054497"/>
                <a:gd name="connsiteX9" fmla="*/ 0 w 656664"/>
                <a:gd name="connsiteY9" fmla="*/ 1025259 h 1054497"/>
                <a:gd name="connsiteX10" fmla="*/ 9107 w 656664"/>
                <a:gd name="connsiteY10" fmla="*/ 1009441 h 1054497"/>
                <a:gd name="connsiteX11" fmla="*/ 130854 w 656664"/>
                <a:gd name="connsiteY11" fmla="*/ 601063 h 1054497"/>
                <a:gd name="connsiteX12" fmla="*/ 286152 w 656664"/>
                <a:gd name="connsiteY12" fmla="*/ 266500 h 1054497"/>
                <a:gd name="connsiteX13" fmla="*/ 382495 w 656664"/>
                <a:gd name="connsiteY13" fmla="*/ 153381 h 1054497"/>
                <a:gd name="connsiteX14" fmla="*/ 363802 w 656664"/>
                <a:gd name="connsiteY14" fmla="*/ 151464 h 1054497"/>
                <a:gd name="connsiteX15" fmla="*/ 366198 w 656664"/>
                <a:gd name="connsiteY15" fmla="*/ 147150 h 1054497"/>
                <a:gd name="connsiteX16" fmla="*/ 416047 w 656664"/>
                <a:gd name="connsiteY16" fmla="*/ 115995 h 1054497"/>
                <a:gd name="connsiteX17" fmla="*/ 546421 w 656664"/>
                <a:gd name="connsiteY17" fmla="*/ 32594 h 1054497"/>
                <a:gd name="connsiteX18" fmla="*/ 551694 w 656664"/>
                <a:gd name="connsiteY18" fmla="*/ 32114 h 1054497"/>
                <a:gd name="connsiteX19" fmla="*/ 654747 w 656664"/>
                <a:gd name="connsiteY19" fmla="*/ 0 h 1054497"/>
                <a:gd name="connsiteX20" fmla="*/ 657143 w 656664"/>
                <a:gd name="connsiteY20" fmla="*/ 42180 h 1054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6664" h="1054497">
                  <a:moveTo>
                    <a:pt x="657143" y="42180"/>
                  </a:moveTo>
                  <a:cubicBezTo>
                    <a:pt x="656185" y="43618"/>
                    <a:pt x="654267" y="45535"/>
                    <a:pt x="654747" y="46494"/>
                  </a:cubicBezTo>
                  <a:cubicBezTo>
                    <a:pt x="660019" y="72856"/>
                    <a:pt x="645640" y="81963"/>
                    <a:pt x="622633" y="86756"/>
                  </a:cubicBezTo>
                  <a:cubicBezTo>
                    <a:pt x="608253" y="89632"/>
                    <a:pt x="594353" y="96822"/>
                    <a:pt x="579973" y="102094"/>
                  </a:cubicBezTo>
                  <a:cubicBezTo>
                    <a:pt x="569428" y="118391"/>
                    <a:pt x="551214" y="123664"/>
                    <a:pt x="535397" y="132291"/>
                  </a:cubicBezTo>
                  <a:cubicBezTo>
                    <a:pt x="477879" y="163447"/>
                    <a:pt x="431385" y="206106"/>
                    <a:pt x="389685" y="256435"/>
                  </a:cubicBezTo>
                  <a:cubicBezTo>
                    <a:pt x="315870" y="345108"/>
                    <a:pt x="266979" y="447203"/>
                    <a:pt x="228634" y="555049"/>
                  </a:cubicBezTo>
                  <a:cubicBezTo>
                    <a:pt x="176389" y="700282"/>
                    <a:pt x="132291" y="847912"/>
                    <a:pt x="92029" y="996979"/>
                  </a:cubicBezTo>
                  <a:cubicBezTo>
                    <a:pt x="86756" y="1017110"/>
                    <a:pt x="83880" y="1038200"/>
                    <a:pt x="74294" y="1057373"/>
                  </a:cubicBezTo>
                  <a:cubicBezTo>
                    <a:pt x="58477" y="1026217"/>
                    <a:pt x="33552" y="1016152"/>
                    <a:pt x="0" y="1025259"/>
                  </a:cubicBezTo>
                  <a:cubicBezTo>
                    <a:pt x="6231" y="1021904"/>
                    <a:pt x="7190" y="1015672"/>
                    <a:pt x="9107" y="1009441"/>
                  </a:cubicBezTo>
                  <a:cubicBezTo>
                    <a:pt x="46014" y="872357"/>
                    <a:pt x="85318" y="735751"/>
                    <a:pt x="130854" y="601063"/>
                  </a:cubicBezTo>
                  <a:cubicBezTo>
                    <a:pt x="170637" y="484110"/>
                    <a:pt x="215693" y="369074"/>
                    <a:pt x="286152" y="266500"/>
                  </a:cubicBezTo>
                  <a:cubicBezTo>
                    <a:pt x="313953" y="226238"/>
                    <a:pt x="345108" y="189330"/>
                    <a:pt x="382495" y="153381"/>
                  </a:cubicBezTo>
                  <a:cubicBezTo>
                    <a:pt x="374826" y="152423"/>
                    <a:pt x="369074" y="151943"/>
                    <a:pt x="363802" y="151464"/>
                  </a:cubicBezTo>
                  <a:cubicBezTo>
                    <a:pt x="363802" y="149547"/>
                    <a:pt x="364760" y="147150"/>
                    <a:pt x="366198" y="147150"/>
                  </a:cubicBezTo>
                  <a:cubicBezTo>
                    <a:pt x="387767" y="144274"/>
                    <a:pt x="400709" y="128457"/>
                    <a:pt x="416047" y="115995"/>
                  </a:cubicBezTo>
                  <a:cubicBezTo>
                    <a:pt x="455830" y="82443"/>
                    <a:pt x="500886" y="57039"/>
                    <a:pt x="546421" y="32594"/>
                  </a:cubicBezTo>
                  <a:cubicBezTo>
                    <a:pt x="547859" y="31635"/>
                    <a:pt x="549776" y="31635"/>
                    <a:pt x="551694" y="32114"/>
                  </a:cubicBezTo>
                  <a:cubicBezTo>
                    <a:pt x="587163" y="24924"/>
                    <a:pt x="621195" y="12462"/>
                    <a:pt x="654747" y="0"/>
                  </a:cubicBezTo>
                  <a:cubicBezTo>
                    <a:pt x="658102" y="13421"/>
                    <a:pt x="657623" y="27800"/>
                    <a:pt x="657143" y="42180"/>
                  </a:cubicBezTo>
                  <a:close/>
                </a:path>
              </a:pathLst>
            </a:custGeom>
            <a:solidFill>
              <a:schemeClr val="bg1">
                <a:lumMod val="65000"/>
              </a:schemeClr>
            </a:solidFill>
            <a:ln w="4780" cap="flat">
              <a:noFill/>
              <a:prstDash val="solid"/>
              <a:miter/>
            </a:ln>
          </p:spPr>
          <p:txBody>
            <a:bodyPr rtlCol="0" anchor="ctr"/>
            <a:lstStyle/>
            <a:p>
              <a:endParaRPr lang="en-US" dirty="0"/>
            </a:p>
          </p:txBody>
        </p:sp>
        <p:sp>
          <p:nvSpPr>
            <p:cNvPr id="36" name="Freeform: Shape 13">
              <a:extLst>
                <a:ext uri="{FF2B5EF4-FFF2-40B4-BE49-F238E27FC236}">
                  <a16:creationId xmlns:a16="http://schemas.microsoft.com/office/drawing/2014/main" id="{66D57CBA-8D58-4C70-A393-3902FC27858B}"/>
                </a:ext>
              </a:extLst>
            </p:cNvPr>
            <p:cNvSpPr/>
            <p:nvPr/>
          </p:nvSpPr>
          <p:spPr>
            <a:xfrm>
              <a:off x="1299963" y="1870238"/>
              <a:ext cx="273211" cy="167761"/>
            </a:xfrm>
            <a:custGeom>
              <a:avLst/>
              <a:gdLst>
                <a:gd name="connsiteX0" fmla="*/ 273564 w 273210"/>
                <a:gd name="connsiteY0" fmla="*/ 42950 h 167760"/>
                <a:gd name="connsiteX1" fmla="*/ 258226 w 273210"/>
                <a:gd name="connsiteY1" fmla="*/ 54454 h 167760"/>
                <a:gd name="connsiteX2" fmla="*/ 120662 w 273210"/>
                <a:gd name="connsiteY2" fmla="*/ 148400 h 167760"/>
                <a:gd name="connsiteX3" fmla="*/ 85672 w 273210"/>
                <a:gd name="connsiteY3" fmla="*/ 162779 h 167760"/>
                <a:gd name="connsiteX4" fmla="*/ 36302 w 273210"/>
                <a:gd name="connsiteY4" fmla="*/ 167573 h 167760"/>
                <a:gd name="connsiteX5" fmla="*/ 11377 w 273210"/>
                <a:gd name="connsiteY5" fmla="*/ 147441 h 167760"/>
                <a:gd name="connsiteX6" fmla="*/ 353 w 273210"/>
                <a:gd name="connsiteY6" fmla="*/ 51099 h 167760"/>
                <a:gd name="connsiteX7" fmla="*/ 20964 w 273210"/>
                <a:gd name="connsiteY7" fmla="*/ 25216 h 167760"/>
                <a:gd name="connsiteX8" fmla="*/ 236656 w 273210"/>
                <a:gd name="connsiteY8" fmla="*/ 770 h 167760"/>
                <a:gd name="connsiteX9" fmla="*/ 269250 w 273210"/>
                <a:gd name="connsiteY9" fmla="*/ 28571 h 167760"/>
                <a:gd name="connsiteX10" fmla="*/ 273564 w 273210"/>
                <a:gd name="connsiteY10" fmla="*/ 42950 h 16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3210" h="167760">
                  <a:moveTo>
                    <a:pt x="273564" y="42950"/>
                  </a:moveTo>
                  <a:cubicBezTo>
                    <a:pt x="269729" y="48223"/>
                    <a:pt x="264457" y="51578"/>
                    <a:pt x="258226" y="54454"/>
                  </a:cubicBezTo>
                  <a:cubicBezTo>
                    <a:pt x="207897" y="78899"/>
                    <a:pt x="161404" y="110055"/>
                    <a:pt x="120662" y="148400"/>
                  </a:cubicBezTo>
                  <a:cubicBezTo>
                    <a:pt x="110117" y="157986"/>
                    <a:pt x="97655" y="158466"/>
                    <a:pt x="85672" y="162779"/>
                  </a:cubicBezTo>
                  <a:cubicBezTo>
                    <a:pt x="69375" y="164217"/>
                    <a:pt x="52599" y="165655"/>
                    <a:pt x="36302" y="167573"/>
                  </a:cubicBezTo>
                  <a:cubicBezTo>
                    <a:pt x="20964" y="169011"/>
                    <a:pt x="13295" y="163259"/>
                    <a:pt x="11377" y="147441"/>
                  </a:cubicBezTo>
                  <a:cubicBezTo>
                    <a:pt x="8022" y="115327"/>
                    <a:pt x="4667" y="83213"/>
                    <a:pt x="353" y="51099"/>
                  </a:cubicBezTo>
                  <a:cubicBezTo>
                    <a:pt x="-1564" y="34802"/>
                    <a:pt x="4188" y="27133"/>
                    <a:pt x="20964" y="25216"/>
                  </a:cubicBezTo>
                  <a:cubicBezTo>
                    <a:pt x="92861" y="17546"/>
                    <a:pt x="164759" y="8919"/>
                    <a:pt x="236656" y="770"/>
                  </a:cubicBezTo>
                  <a:cubicBezTo>
                    <a:pt x="263019" y="-2106"/>
                    <a:pt x="267812" y="2208"/>
                    <a:pt x="269250" y="28571"/>
                  </a:cubicBezTo>
                  <a:cubicBezTo>
                    <a:pt x="270209" y="32885"/>
                    <a:pt x="269729" y="38157"/>
                    <a:pt x="273564" y="42950"/>
                  </a:cubicBezTo>
                  <a:close/>
                </a:path>
              </a:pathLst>
            </a:custGeom>
            <a:solidFill>
              <a:schemeClr val="tx1"/>
            </a:solidFill>
            <a:ln w="4780" cap="flat">
              <a:noFill/>
              <a:prstDash val="solid"/>
              <a:miter/>
            </a:ln>
          </p:spPr>
          <p:txBody>
            <a:bodyPr rtlCol="0" anchor="ctr"/>
            <a:lstStyle/>
            <a:p>
              <a:endParaRPr lang="en-US"/>
            </a:p>
          </p:txBody>
        </p:sp>
        <p:sp>
          <p:nvSpPr>
            <p:cNvPr id="37" name="Freeform: Shape 14">
              <a:extLst>
                <a:ext uri="{FF2B5EF4-FFF2-40B4-BE49-F238E27FC236}">
                  <a16:creationId xmlns:a16="http://schemas.microsoft.com/office/drawing/2014/main" id="{435AD8DC-5FC6-47F1-8C82-923416CC6993}"/>
                </a:ext>
              </a:extLst>
            </p:cNvPr>
            <p:cNvSpPr/>
            <p:nvPr/>
          </p:nvSpPr>
          <p:spPr>
            <a:xfrm>
              <a:off x="3206080" y="5617828"/>
              <a:ext cx="335522" cy="335522"/>
            </a:xfrm>
            <a:custGeom>
              <a:avLst/>
              <a:gdLst>
                <a:gd name="connsiteX0" fmla="*/ 169678 w 335521"/>
                <a:gd name="connsiteY0" fmla="*/ 339835 h 335521"/>
                <a:gd name="connsiteX1" fmla="*/ 0 w 335521"/>
                <a:gd name="connsiteY1" fmla="*/ 171116 h 335521"/>
                <a:gd name="connsiteX2" fmla="*/ 169678 w 335521"/>
                <a:gd name="connsiteY2" fmla="*/ 0 h 335521"/>
                <a:gd name="connsiteX3" fmla="*/ 339836 w 335521"/>
                <a:gd name="connsiteY3" fmla="*/ 169199 h 335521"/>
                <a:gd name="connsiteX4" fmla="*/ 169678 w 335521"/>
                <a:gd name="connsiteY4" fmla="*/ 339835 h 335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521" h="335521">
                  <a:moveTo>
                    <a:pt x="169678" y="339835"/>
                  </a:moveTo>
                  <a:cubicBezTo>
                    <a:pt x="74773" y="339835"/>
                    <a:pt x="479" y="266021"/>
                    <a:pt x="0" y="171116"/>
                  </a:cubicBezTo>
                  <a:cubicBezTo>
                    <a:pt x="0" y="75732"/>
                    <a:pt x="74294" y="0"/>
                    <a:pt x="169678" y="0"/>
                  </a:cubicBezTo>
                  <a:cubicBezTo>
                    <a:pt x="263624" y="0"/>
                    <a:pt x="339836" y="75732"/>
                    <a:pt x="339836" y="169199"/>
                  </a:cubicBezTo>
                  <a:cubicBezTo>
                    <a:pt x="340315" y="264103"/>
                    <a:pt x="265062" y="339835"/>
                    <a:pt x="169678" y="339835"/>
                  </a:cubicBezTo>
                  <a:close/>
                </a:path>
              </a:pathLst>
            </a:custGeom>
            <a:solidFill>
              <a:schemeClr val="accent1">
                <a:lumMod val="50000"/>
              </a:schemeClr>
            </a:solidFill>
            <a:ln w="4780" cap="flat">
              <a:noFill/>
              <a:prstDash val="solid"/>
              <a:miter/>
            </a:ln>
          </p:spPr>
          <p:txBody>
            <a:bodyPr rtlCol="0" anchor="ctr"/>
            <a:lstStyle/>
            <a:p>
              <a:endParaRPr lang="en-US"/>
            </a:p>
          </p:txBody>
        </p:sp>
      </p:grpSp>
      <p:grpSp>
        <p:nvGrpSpPr>
          <p:cNvPr id="38" name="Group 27">
            <a:extLst>
              <a:ext uri="{FF2B5EF4-FFF2-40B4-BE49-F238E27FC236}">
                <a16:creationId xmlns:a16="http://schemas.microsoft.com/office/drawing/2014/main" id="{5FAD3BDD-98AF-4386-9140-E92B1C126C85}"/>
              </a:ext>
            </a:extLst>
          </p:cNvPr>
          <p:cNvGrpSpPr/>
          <p:nvPr/>
        </p:nvGrpSpPr>
        <p:grpSpPr>
          <a:xfrm>
            <a:off x="7999330" y="222833"/>
            <a:ext cx="3596618" cy="1976098"/>
            <a:chOff x="-548507" y="477868"/>
            <a:chExt cx="11570449" cy="6357177"/>
          </a:xfrm>
        </p:grpSpPr>
        <p:sp>
          <p:nvSpPr>
            <p:cNvPr id="39" name="Freeform: Shape 28">
              <a:extLst>
                <a:ext uri="{FF2B5EF4-FFF2-40B4-BE49-F238E27FC236}">
                  <a16:creationId xmlns:a16="http://schemas.microsoft.com/office/drawing/2014/main" id="{689B6610-F3C9-4669-9BB4-C1422D06B207}"/>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0" name="Freeform: Shape 29">
              <a:extLst>
                <a:ext uri="{FF2B5EF4-FFF2-40B4-BE49-F238E27FC236}">
                  <a16:creationId xmlns:a16="http://schemas.microsoft.com/office/drawing/2014/main" id="{706EF79E-96F9-488A-B45F-593997C3F532}"/>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41" name="Freeform: Shape 30">
              <a:extLst>
                <a:ext uri="{FF2B5EF4-FFF2-40B4-BE49-F238E27FC236}">
                  <a16:creationId xmlns:a16="http://schemas.microsoft.com/office/drawing/2014/main" id="{0FFDB8A0-994E-4DFB-A3C5-2264DD07A942}"/>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42" name="Freeform: Shape 31">
              <a:extLst>
                <a:ext uri="{FF2B5EF4-FFF2-40B4-BE49-F238E27FC236}">
                  <a16:creationId xmlns:a16="http://schemas.microsoft.com/office/drawing/2014/main" id="{5973862B-E527-4F3E-8C3C-EE6A73707D4A}"/>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43" name="Freeform: Shape 32">
              <a:extLst>
                <a:ext uri="{FF2B5EF4-FFF2-40B4-BE49-F238E27FC236}">
                  <a16:creationId xmlns:a16="http://schemas.microsoft.com/office/drawing/2014/main" id="{7FDF667C-8ABE-4209-996D-05BA38D668BA}"/>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44" name="Group 33">
              <a:extLst>
                <a:ext uri="{FF2B5EF4-FFF2-40B4-BE49-F238E27FC236}">
                  <a16:creationId xmlns:a16="http://schemas.microsoft.com/office/drawing/2014/main" id="{8B06AEEA-B212-4296-BF5C-0AC350B24C21}"/>
                </a:ext>
              </a:extLst>
            </p:cNvPr>
            <p:cNvGrpSpPr/>
            <p:nvPr/>
          </p:nvGrpSpPr>
          <p:grpSpPr>
            <a:xfrm>
              <a:off x="1606" y="6382978"/>
              <a:ext cx="413937" cy="115242"/>
              <a:chOff x="5955" y="6353672"/>
              <a:chExt cx="413937" cy="115242"/>
            </a:xfrm>
          </p:grpSpPr>
          <p:sp>
            <p:nvSpPr>
              <p:cNvPr id="49" name="Rectangle: Rounded Corners 38">
                <a:extLst>
                  <a:ext uri="{FF2B5EF4-FFF2-40B4-BE49-F238E27FC236}">
                    <a16:creationId xmlns:a16="http://schemas.microsoft.com/office/drawing/2014/main" id="{FA410360-E4B1-4F77-8B61-4D042790AC99}"/>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39">
                <a:extLst>
                  <a:ext uri="{FF2B5EF4-FFF2-40B4-BE49-F238E27FC236}">
                    <a16:creationId xmlns:a16="http://schemas.microsoft.com/office/drawing/2014/main" id="{BC20E905-F225-464D-B228-DA6C3192E238}"/>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34">
              <a:extLst>
                <a:ext uri="{FF2B5EF4-FFF2-40B4-BE49-F238E27FC236}">
                  <a16:creationId xmlns:a16="http://schemas.microsoft.com/office/drawing/2014/main" id="{D73F007F-8732-4A5D-97D4-C26DB4C06984}"/>
                </a:ext>
              </a:extLst>
            </p:cNvPr>
            <p:cNvGrpSpPr/>
            <p:nvPr/>
          </p:nvGrpSpPr>
          <p:grpSpPr>
            <a:xfrm>
              <a:off x="9855291" y="6381600"/>
              <a:ext cx="885989" cy="115242"/>
              <a:chOff x="5955" y="6353672"/>
              <a:chExt cx="413937" cy="115242"/>
            </a:xfrm>
          </p:grpSpPr>
          <p:sp>
            <p:nvSpPr>
              <p:cNvPr id="47" name="Rectangle: Rounded Corners 36">
                <a:extLst>
                  <a:ext uri="{FF2B5EF4-FFF2-40B4-BE49-F238E27FC236}">
                    <a16:creationId xmlns:a16="http://schemas.microsoft.com/office/drawing/2014/main" id="{8DA0D356-681F-4DA7-985E-D45F5097A19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37">
                <a:extLst>
                  <a:ext uri="{FF2B5EF4-FFF2-40B4-BE49-F238E27FC236}">
                    <a16:creationId xmlns:a16="http://schemas.microsoft.com/office/drawing/2014/main" id="{BB1FAF1D-117C-4BCA-80C5-726038303741}"/>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Shape 35">
              <a:extLst>
                <a:ext uri="{FF2B5EF4-FFF2-40B4-BE49-F238E27FC236}">
                  <a16:creationId xmlns:a16="http://schemas.microsoft.com/office/drawing/2014/main" id="{C89783AF-D567-4785-93CD-C77ECD3D2612}"/>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64" name="Graphic 51">
            <a:extLst>
              <a:ext uri="{FF2B5EF4-FFF2-40B4-BE49-F238E27FC236}">
                <a16:creationId xmlns:a16="http://schemas.microsoft.com/office/drawing/2014/main" id="{A67C7B10-0566-4818-AF3B-DBDF0A8889D6}"/>
              </a:ext>
            </a:extLst>
          </p:cNvPr>
          <p:cNvGrpSpPr/>
          <p:nvPr/>
        </p:nvGrpSpPr>
        <p:grpSpPr>
          <a:xfrm>
            <a:off x="8778557" y="411644"/>
            <a:ext cx="1915765" cy="1403896"/>
            <a:chOff x="1416767" y="0"/>
            <a:chExt cx="9358465" cy="6858000"/>
          </a:xfrm>
        </p:grpSpPr>
        <p:sp>
          <p:nvSpPr>
            <p:cNvPr id="65" name="Freeform: Shape 42">
              <a:extLst>
                <a:ext uri="{FF2B5EF4-FFF2-40B4-BE49-F238E27FC236}">
                  <a16:creationId xmlns:a16="http://schemas.microsoft.com/office/drawing/2014/main" id="{12BD64DA-5F0F-43D2-87B5-45B05D6DCBBF}"/>
                </a:ext>
              </a:extLst>
            </p:cNvPr>
            <p:cNvSpPr/>
            <p:nvPr/>
          </p:nvSpPr>
          <p:spPr>
            <a:xfrm>
              <a:off x="3510230" y="5264286"/>
              <a:ext cx="7260122" cy="1396458"/>
            </a:xfrm>
            <a:custGeom>
              <a:avLst/>
              <a:gdLst>
                <a:gd name="connsiteX0" fmla="*/ 7265003 w 7260121"/>
                <a:gd name="connsiteY0" fmla="*/ 579636 h 1396458"/>
                <a:gd name="connsiteX1" fmla="*/ 6908943 w 7260121"/>
                <a:gd name="connsiteY1" fmla="*/ 919612 h 1396458"/>
                <a:gd name="connsiteX2" fmla="*/ 6024275 w 7260121"/>
                <a:gd name="connsiteY2" fmla="*/ 1070956 h 1396458"/>
                <a:gd name="connsiteX3" fmla="*/ 5284371 w 7260121"/>
                <a:gd name="connsiteY3" fmla="*/ 921805 h 1396458"/>
                <a:gd name="connsiteX4" fmla="*/ 5033594 w 7260121"/>
                <a:gd name="connsiteY4" fmla="*/ 761688 h 1396458"/>
                <a:gd name="connsiteX5" fmla="*/ 4924655 w 7260121"/>
                <a:gd name="connsiteY5" fmla="*/ 538693 h 1396458"/>
                <a:gd name="connsiteX6" fmla="*/ 4898335 w 7260121"/>
                <a:gd name="connsiteY6" fmla="*/ 518222 h 1396458"/>
                <a:gd name="connsiteX7" fmla="*/ 4447227 w 7260121"/>
                <a:gd name="connsiteY7" fmla="*/ 531382 h 1396458"/>
                <a:gd name="connsiteX8" fmla="*/ 3574258 w 7260121"/>
                <a:gd name="connsiteY8" fmla="*/ 997112 h 1396458"/>
                <a:gd name="connsiteX9" fmla="*/ 2813151 w 7260121"/>
                <a:gd name="connsiteY9" fmla="*/ 1368526 h 1396458"/>
                <a:gd name="connsiteX10" fmla="*/ 1887541 w 7260121"/>
                <a:gd name="connsiteY10" fmla="*/ 1373644 h 1396458"/>
                <a:gd name="connsiteX11" fmla="*/ 48749 w 7260121"/>
                <a:gd name="connsiteY11" fmla="*/ 997112 h 1396458"/>
                <a:gd name="connsiteX12" fmla="*/ 20966 w 7260121"/>
                <a:gd name="connsiteY12" fmla="*/ 988338 h 1396458"/>
                <a:gd name="connsiteX13" fmla="*/ 494 w 7260121"/>
                <a:gd name="connsiteY13" fmla="*/ 971522 h 1396458"/>
                <a:gd name="connsiteX14" fmla="*/ 9268 w 7260121"/>
                <a:gd name="connsiteY14" fmla="*/ 885980 h 1396458"/>
                <a:gd name="connsiteX15" fmla="*/ 29739 w 7260121"/>
                <a:gd name="connsiteY15" fmla="*/ 879400 h 1396458"/>
                <a:gd name="connsiteX16" fmla="*/ 725775 w 7260121"/>
                <a:gd name="connsiteY16" fmla="*/ 1058526 h 1396458"/>
                <a:gd name="connsiteX17" fmla="*/ 1976739 w 7260121"/>
                <a:gd name="connsiteY17" fmla="*/ 1272747 h 1396458"/>
                <a:gd name="connsiteX18" fmla="*/ 2843859 w 7260121"/>
                <a:gd name="connsiteY18" fmla="*/ 1253007 h 1396458"/>
                <a:gd name="connsiteX19" fmla="*/ 3327867 w 7260121"/>
                <a:gd name="connsiteY19" fmla="*/ 1069493 h 1396458"/>
                <a:gd name="connsiteX20" fmla="*/ 3474824 w 7260121"/>
                <a:gd name="connsiteY20" fmla="*/ 938621 h 1396458"/>
                <a:gd name="connsiteX21" fmla="*/ 4263714 w 7260121"/>
                <a:gd name="connsiteY21" fmla="*/ 459000 h 1396458"/>
                <a:gd name="connsiteX22" fmla="*/ 4911495 w 7260121"/>
                <a:gd name="connsiteY22" fmla="*/ 410014 h 1396458"/>
                <a:gd name="connsiteX23" fmla="*/ 4975835 w 7260121"/>
                <a:gd name="connsiteY23" fmla="*/ 380769 h 1396458"/>
                <a:gd name="connsiteX24" fmla="*/ 5186400 w 7260121"/>
                <a:gd name="connsiteY24" fmla="*/ 198718 h 1396458"/>
                <a:gd name="connsiteX25" fmla="*/ 5725974 w 7260121"/>
                <a:gd name="connsiteY25" fmla="*/ 28364 h 1396458"/>
                <a:gd name="connsiteX26" fmla="*/ 6721042 w 7260121"/>
                <a:gd name="connsiteY26" fmla="*/ 83930 h 1396458"/>
                <a:gd name="connsiteX27" fmla="*/ 7000334 w 7260121"/>
                <a:gd name="connsiteY27" fmla="*/ 197255 h 1396458"/>
                <a:gd name="connsiteX28" fmla="*/ 7265003 w 7260121"/>
                <a:gd name="connsiteY28" fmla="*/ 492632 h 1396458"/>
                <a:gd name="connsiteX29" fmla="*/ 7265003 w 7260121"/>
                <a:gd name="connsiteY29" fmla="*/ 579636 h 1396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60121" h="1396458">
                  <a:moveTo>
                    <a:pt x="7265003" y="579636"/>
                  </a:moveTo>
                  <a:cubicBezTo>
                    <a:pt x="7210899" y="760225"/>
                    <a:pt x="7067598" y="850154"/>
                    <a:pt x="6908943" y="919612"/>
                  </a:cubicBezTo>
                  <a:cubicBezTo>
                    <a:pt x="6627458" y="1043173"/>
                    <a:pt x="6329156" y="1078267"/>
                    <a:pt x="6024275" y="1070956"/>
                  </a:cubicBezTo>
                  <a:cubicBezTo>
                    <a:pt x="5769111" y="1064375"/>
                    <a:pt x="5520527" y="1022701"/>
                    <a:pt x="5284371" y="921805"/>
                  </a:cubicBezTo>
                  <a:cubicBezTo>
                    <a:pt x="5192249" y="882324"/>
                    <a:pt x="5105244" y="833338"/>
                    <a:pt x="5033594" y="761688"/>
                  </a:cubicBezTo>
                  <a:cubicBezTo>
                    <a:pt x="4971448" y="700273"/>
                    <a:pt x="4924655" y="630084"/>
                    <a:pt x="4924655" y="538693"/>
                  </a:cubicBezTo>
                  <a:cubicBezTo>
                    <a:pt x="4924655" y="517490"/>
                    <a:pt x="4910764" y="519683"/>
                    <a:pt x="4898335" y="518222"/>
                  </a:cubicBezTo>
                  <a:cubicBezTo>
                    <a:pt x="4746991" y="502137"/>
                    <a:pt x="4596378" y="506523"/>
                    <a:pt x="4447227" y="531382"/>
                  </a:cubicBezTo>
                  <a:cubicBezTo>
                    <a:pt x="4103596" y="587679"/>
                    <a:pt x="3811144" y="746334"/>
                    <a:pt x="3574258" y="997112"/>
                  </a:cubicBezTo>
                  <a:cubicBezTo>
                    <a:pt x="3364424" y="1219375"/>
                    <a:pt x="3104872" y="1323927"/>
                    <a:pt x="2813151" y="1368526"/>
                  </a:cubicBezTo>
                  <a:cubicBezTo>
                    <a:pt x="2504615" y="1416049"/>
                    <a:pt x="2196078" y="1405813"/>
                    <a:pt x="1887541" y="1373644"/>
                  </a:cubicBezTo>
                  <a:cubicBezTo>
                    <a:pt x="1262425" y="1308573"/>
                    <a:pt x="652662" y="1164540"/>
                    <a:pt x="48749" y="997112"/>
                  </a:cubicBezTo>
                  <a:cubicBezTo>
                    <a:pt x="39244" y="994187"/>
                    <a:pt x="30470" y="991262"/>
                    <a:pt x="20966" y="988338"/>
                  </a:cubicBezTo>
                  <a:cubicBezTo>
                    <a:pt x="12192" y="984682"/>
                    <a:pt x="494" y="983220"/>
                    <a:pt x="494" y="971522"/>
                  </a:cubicBezTo>
                  <a:cubicBezTo>
                    <a:pt x="-968" y="943008"/>
                    <a:pt x="494" y="913763"/>
                    <a:pt x="9268" y="885980"/>
                  </a:cubicBezTo>
                  <a:cubicBezTo>
                    <a:pt x="12192" y="876475"/>
                    <a:pt x="20235" y="873551"/>
                    <a:pt x="29739" y="879400"/>
                  </a:cubicBezTo>
                  <a:cubicBezTo>
                    <a:pt x="261507" y="941546"/>
                    <a:pt x="492545" y="1004423"/>
                    <a:pt x="725775" y="1058526"/>
                  </a:cubicBezTo>
                  <a:cubicBezTo>
                    <a:pt x="1138864" y="1155036"/>
                    <a:pt x="1554145" y="1235460"/>
                    <a:pt x="1976739" y="1272747"/>
                  </a:cubicBezTo>
                  <a:cubicBezTo>
                    <a:pt x="2266266" y="1298337"/>
                    <a:pt x="2555794" y="1304186"/>
                    <a:pt x="2843859" y="1253007"/>
                  </a:cubicBezTo>
                  <a:cubicBezTo>
                    <a:pt x="3016406" y="1222300"/>
                    <a:pt x="3181641" y="1170389"/>
                    <a:pt x="3327867" y="1069493"/>
                  </a:cubicBezTo>
                  <a:cubicBezTo>
                    <a:pt x="3382702" y="1032206"/>
                    <a:pt x="3428763" y="986145"/>
                    <a:pt x="3474824" y="938621"/>
                  </a:cubicBezTo>
                  <a:cubicBezTo>
                    <a:pt x="3696357" y="710509"/>
                    <a:pt x="3955177" y="543811"/>
                    <a:pt x="4263714" y="459000"/>
                  </a:cubicBezTo>
                  <a:cubicBezTo>
                    <a:pt x="4476472" y="400509"/>
                    <a:pt x="4692887" y="386618"/>
                    <a:pt x="4911495" y="410014"/>
                  </a:cubicBezTo>
                  <a:cubicBezTo>
                    <a:pt x="4941471" y="412939"/>
                    <a:pt x="4958287" y="407821"/>
                    <a:pt x="4975835" y="380769"/>
                  </a:cubicBezTo>
                  <a:cubicBezTo>
                    <a:pt x="5027745" y="299613"/>
                    <a:pt x="5103782" y="244779"/>
                    <a:pt x="5186400" y="198718"/>
                  </a:cubicBezTo>
                  <a:cubicBezTo>
                    <a:pt x="5354560" y="105133"/>
                    <a:pt x="5537342" y="56147"/>
                    <a:pt x="5725974" y="28364"/>
                  </a:cubicBezTo>
                  <a:cubicBezTo>
                    <a:pt x="6061563" y="-21353"/>
                    <a:pt x="6393496" y="-7461"/>
                    <a:pt x="6721042" y="83930"/>
                  </a:cubicBezTo>
                  <a:cubicBezTo>
                    <a:pt x="6818282" y="110982"/>
                    <a:pt x="6911867" y="147539"/>
                    <a:pt x="7000334" y="197255"/>
                  </a:cubicBezTo>
                  <a:cubicBezTo>
                    <a:pt x="7122432" y="265982"/>
                    <a:pt x="7224060" y="351524"/>
                    <a:pt x="7265003" y="492632"/>
                  </a:cubicBezTo>
                  <a:cubicBezTo>
                    <a:pt x="7265003" y="521146"/>
                    <a:pt x="7265003" y="550391"/>
                    <a:pt x="7265003" y="579636"/>
                  </a:cubicBezTo>
                  <a:close/>
                </a:path>
              </a:pathLst>
            </a:custGeom>
            <a:solidFill>
              <a:schemeClr val="tx1"/>
            </a:solidFill>
            <a:ln w="7307" cap="flat">
              <a:noFill/>
              <a:prstDash val="solid"/>
              <a:miter/>
            </a:ln>
          </p:spPr>
          <p:txBody>
            <a:bodyPr rtlCol="0" anchor="ctr"/>
            <a:lstStyle/>
            <a:p>
              <a:endParaRPr lang="en-US"/>
            </a:p>
          </p:txBody>
        </p:sp>
        <p:sp>
          <p:nvSpPr>
            <p:cNvPr id="66" name="Freeform: Shape 43">
              <a:extLst>
                <a:ext uri="{FF2B5EF4-FFF2-40B4-BE49-F238E27FC236}">
                  <a16:creationId xmlns:a16="http://schemas.microsoft.com/office/drawing/2014/main" id="{12C6A0A6-5EB8-4078-A748-990515537203}"/>
                </a:ext>
              </a:extLst>
            </p:cNvPr>
            <p:cNvSpPr/>
            <p:nvPr/>
          </p:nvSpPr>
          <p:spPr>
            <a:xfrm>
              <a:off x="2196883" y="1280783"/>
              <a:ext cx="4416026" cy="2025230"/>
            </a:xfrm>
            <a:custGeom>
              <a:avLst/>
              <a:gdLst>
                <a:gd name="connsiteX0" fmla="*/ 4419682 w 4416025"/>
                <a:gd name="connsiteY0" fmla="*/ 1600600 h 2025230"/>
                <a:gd name="connsiteX1" fmla="*/ 4155012 w 4416025"/>
                <a:gd name="connsiteY1" fmla="*/ 1747558 h 2025230"/>
                <a:gd name="connsiteX2" fmla="*/ 3874990 w 4416025"/>
                <a:gd name="connsiteY2" fmla="*/ 1897439 h 2025230"/>
                <a:gd name="connsiteX3" fmla="*/ 3457514 w 4416025"/>
                <a:gd name="connsiteY3" fmla="*/ 1998335 h 2025230"/>
                <a:gd name="connsiteX4" fmla="*/ 1359171 w 4416025"/>
                <a:gd name="connsiteY4" fmla="*/ 1996142 h 2025230"/>
                <a:gd name="connsiteX5" fmla="*/ 1232685 w 4416025"/>
                <a:gd name="connsiteY5" fmla="*/ 2020269 h 2025230"/>
                <a:gd name="connsiteX6" fmla="*/ 1193936 w 4416025"/>
                <a:gd name="connsiteY6" fmla="*/ 2026118 h 2025230"/>
                <a:gd name="connsiteX7" fmla="*/ 133797 w 4416025"/>
                <a:gd name="connsiteY7" fmla="*/ 2026118 h 2025230"/>
                <a:gd name="connsiteX8" fmla="*/ 1462 w 4416025"/>
                <a:gd name="connsiteY8" fmla="*/ 1894514 h 2025230"/>
                <a:gd name="connsiteX9" fmla="*/ 1462 w 4416025"/>
                <a:gd name="connsiteY9" fmla="*/ 1846991 h 2025230"/>
                <a:gd name="connsiteX10" fmla="*/ 92122 w 4416025"/>
                <a:gd name="connsiteY10" fmla="*/ 1704421 h 2025230"/>
                <a:gd name="connsiteX11" fmla="*/ 105283 w 4416025"/>
                <a:gd name="connsiteY11" fmla="*/ 1697841 h 2025230"/>
                <a:gd name="connsiteX12" fmla="*/ 107476 w 4416025"/>
                <a:gd name="connsiteY12" fmla="*/ 1691260 h 2025230"/>
                <a:gd name="connsiteX13" fmla="*/ 1462 w 4416025"/>
                <a:gd name="connsiteY13" fmla="*/ 1491662 h 2025230"/>
                <a:gd name="connsiteX14" fmla="*/ 119905 w 4416025"/>
                <a:gd name="connsiteY14" fmla="*/ 1362252 h 2025230"/>
                <a:gd name="connsiteX15" fmla="*/ 0 w 4416025"/>
                <a:gd name="connsiteY15" fmla="*/ 1198479 h 2025230"/>
                <a:gd name="connsiteX16" fmla="*/ 111863 w 4416025"/>
                <a:gd name="connsiteY16" fmla="*/ 1031781 h 2025230"/>
                <a:gd name="connsiteX17" fmla="*/ 57028 w 4416025"/>
                <a:gd name="connsiteY17" fmla="*/ 1000342 h 2025230"/>
                <a:gd name="connsiteX18" fmla="*/ 1462 w 4416025"/>
                <a:gd name="connsiteY18" fmla="*/ 884093 h 2025230"/>
                <a:gd name="connsiteX19" fmla="*/ 44599 w 4416025"/>
                <a:gd name="connsiteY19" fmla="*/ 736404 h 2025230"/>
                <a:gd name="connsiteX20" fmla="*/ 133797 w 4416025"/>
                <a:gd name="connsiteY20" fmla="*/ 701310 h 2025230"/>
                <a:gd name="connsiteX21" fmla="*/ 908795 w 4416025"/>
                <a:gd name="connsiteY21" fmla="*/ 701310 h 2025230"/>
                <a:gd name="connsiteX22" fmla="*/ 935115 w 4416025"/>
                <a:gd name="connsiteY22" fmla="*/ 657443 h 2025230"/>
                <a:gd name="connsiteX23" fmla="*/ 764762 w 4416025"/>
                <a:gd name="connsiteY23" fmla="*/ 310156 h 2025230"/>
                <a:gd name="connsiteX24" fmla="*/ 850304 w 4416025"/>
                <a:gd name="connsiteY24" fmla="*/ 53529 h 2025230"/>
                <a:gd name="connsiteX25" fmla="*/ 946082 w 4416025"/>
                <a:gd name="connsiteY25" fmla="*/ 8199 h 2025230"/>
                <a:gd name="connsiteX26" fmla="*/ 1149337 w 4416025"/>
                <a:gd name="connsiteY26" fmla="*/ 106902 h 2025230"/>
                <a:gd name="connsiteX27" fmla="*/ 1381836 w 4416025"/>
                <a:gd name="connsiteY27" fmla="*/ 585792 h 2025230"/>
                <a:gd name="connsiteX28" fmla="*/ 1389878 w 4416025"/>
                <a:gd name="connsiteY28" fmla="*/ 601877 h 2025230"/>
                <a:gd name="connsiteX29" fmla="*/ 1501741 w 4416025"/>
                <a:gd name="connsiteY29" fmla="*/ 672796 h 2025230"/>
                <a:gd name="connsiteX30" fmla="*/ 3044426 w 4416025"/>
                <a:gd name="connsiteY30" fmla="*/ 672065 h 2025230"/>
                <a:gd name="connsiteX31" fmla="*/ 3141666 w 4416025"/>
                <a:gd name="connsiteY31" fmla="*/ 642089 h 2025230"/>
                <a:gd name="connsiteX32" fmla="*/ 3397562 w 4416025"/>
                <a:gd name="connsiteY32" fmla="*/ 495132 h 2025230"/>
                <a:gd name="connsiteX33" fmla="*/ 3643952 w 4416025"/>
                <a:gd name="connsiteY33" fmla="*/ 360604 h 2025230"/>
                <a:gd name="connsiteX34" fmla="*/ 3665155 w 4416025"/>
                <a:gd name="connsiteY34" fmla="*/ 322585 h 2025230"/>
                <a:gd name="connsiteX35" fmla="*/ 3671004 w 4416025"/>
                <a:gd name="connsiteY35" fmla="*/ 283835 h 2025230"/>
                <a:gd name="connsiteX36" fmla="*/ 3680509 w 4416025"/>
                <a:gd name="connsiteY36" fmla="*/ 321123 h 2025230"/>
                <a:gd name="connsiteX37" fmla="*/ 3711216 w 4416025"/>
                <a:gd name="connsiteY37" fmla="*/ 428599 h 2025230"/>
                <a:gd name="connsiteX38" fmla="*/ 4338526 w 4416025"/>
                <a:gd name="connsiteY38" fmla="*/ 1479233 h 2025230"/>
                <a:gd name="connsiteX39" fmla="*/ 4369234 w 4416025"/>
                <a:gd name="connsiteY39" fmla="*/ 1520176 h 2025230"/>
                <a:gd name="connsiteX40" fmla="*/ 4419682 w 4416025"/>
                <a:gd name="connsiteY40" fmla="*/ 1600600 h 2025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416025" h="2025230">
                  <a:moveTo>
                    <a:pt x="4419682" y="1600600"/>
                  </a:moveTo>
                  <a:cubicBezTo>
                    <a:pt x="4331215" y="1649586"/>
                    <a:pt x="4243479" y="1698572"/>
                    <a:pt x="4155012" y="1747558"/>
                  </a:cubicBezTo>
                  <a:cubicBezTo>
                    <a:pt x="4062159" y="1798005"/>
                    <a:pt x="3971499" y="1854302"/>
                    <a:pt x="3874990" y="1897439"/>
                  </a:cubicBezTo>
                  <a:cubicBezTo>
                    <a:pt x="3742655" y="1955930"/>
                    <a:pt x="3605934" y="1998335"/>
                    <a:pt x="3457514" y="1998335"/>
                  </a:cubicBezTo>
                  <a:cubicBezTo>
                    <a:pt x="2757823" y="1996873"/>
                    <a:pt x="2058862" y="1997604"/>
                    <a:pt x="1359171" y="1996142"/>
                  </a:cubicBezTo>
                  <a:cubicBezTo>
                    <a:pt x="1314572" y="1996142"/>
                    <a:pt x="1270704" y="1988830"/>
                    <a:pt x="1232685" y="2020269"/>
                  </a:cubicBezTo>
                  <a:cubicBezTo>
                    <a:pt x="1221718" y="2029043"/>
                    <a:pt x="1207096" y="2026118"/>
                    <a:pt x="1193936" y="2026118"/>
                  </a:cubicBezTo>
                  <a:cubicBezTo>
                    <a:pt x="840800" y="2026118"/>
                    <a:pt x="486933" y="2026118"/>
                    <a:pt x="133797" y="2026118"/>
                  </a:cubicBezTo>
                  <a:cubicBezTo>
                    <a:pt x="59953" y="2026118"/>
                    <a:pt x="2925" y="1969090"/>
                    <a:pt x="1462" y="1894514"/>
                  </a:cubicBezTo>
                  <a:cubicBezTo>
                    <a:pt x="1462" y="1878430"/>
                    <a:pt x="2193" y="1863076"/>
                    <a:pt x="1462" y="1846991"/>
                  </a:cubicBezTo>
                  <a:cubicBezTo>
                    <a:pt x="-3656" y="1776803"/>
                    <a:pt x="29245" y="1731473"/>
                    <a:pt x="92122" y="1704421"/>
                  </a:cubicBezTo>
                  <a:cubicBezTo>
                    <a:pt x="96509" y="1702227"/>
                    <a:pt x="100896" y="1700765"/>
                    <a:pt x="105283" y="1697841"/>
                  </a:cubicBezTo>
                  <a:cubicBezTo>
                    <a:pt x="106014" y="1697109"/>
                    <a:pt x="106014" y="1695647"/>
                    <a:pt x="107476" y="1691260"/>
                  </a:cubicBezTo>
                  <a:cubicBezTo>
                    <a:pt x="5849" y="1660553"/>
                    <a:pt x="-4387" y="1581591"/>
                    <a:pt x="1462" y="1491662"/>
                  </a:cubicBezTo>
                  <a:cubicBezTo>
                    <a:pt x="5849" y="1418549"/>
                    <a:pt x="54104" y="1387110"/>
                    <a:pt x="119905" y="1362252"/>
                  </a:cubicBezTo>
                  <a:cubicBezTo>
                    <a:pt x="32170" y="1338125"/>
                    <a:pt x="0" y="1284021"/>
                    <a:pt x="0" y="1198479"/>
                  </a:cubicBezTo>
                  <a:cubicBezTo>
                    <a:pt x="0" y="1115130"/>
                    <a:pt x="27783" y="1058102"/>
                    <a:pt x="111863" y="1031781"/>
                  </a:cubicBezTo>
                  <a:cubicBezTo>
                    <a:pt x="89929" y="1019352"/>
                    <a:pt x="71651" y="1012041"/>
                    <a:pt x="57028" y="1000342"/>
                  </a:cubicBezTo>
                  <a:cubicBezTo>
                    <a:pt x="19741" y="971097"/>
                    <a:pt x="-1462" y="934541"/>
                    <a:pt x="1462" y="884093"/>
                  </a:cubicBezTo>
                  <a:cubicBezTo>
                    <a:pt x="4387" y="830720"/>
                    <a:pt x="-4387" y="775885"/>
                    <a:pt x="44599" y="736404"/>
                  </a:cubicBezTo>
                  <a:cubicBezTo>
                    <a:pt x="70920" y="715202"/>
                    <a:pt x="98703" y="701310"/>
                    <a:pt x="133797" y="701310"/>
                  </a:cubicBezTo>
                  <a:cubicBezTo>
                    <a:pt x="391886" y="702041"/>
                    <a:pt x="650706" y="702041"/>
                    <a:pt x="908795" y="701310"/>
                  </a:cubicBezTo>
                  <a:cubicBezTo>
                    <a:pt x="956318" y="701310"/>
                    <a:pt x="956318" y="700579"/>
                    <a:pt x="935115" y="657443"/>
                  </a:cubicBezTo>
                  <a:cubicBezTo>
                    <a:pt x="878087" y="541924"/>
                    <a:pt x="822521" y="425674"/>
                    <a:pt x="764762" y="310156"/>
                  </a:cubicBezTo>
                  <a:cubicBezTo>
                    <a:pt x="714314" y="209260"/>
                    <a:pt x="744290" y="99590"/>
                    <a:pt x="850304" y="53529"/>
                  </a:cubicBezTo>
                  <a:cubicBezTo>
                    <a:pt x="882474" y="39638"/>
                    <a:pt x="912450" y="19166"/>
                    <a:pt x="946082" y="8199"/>
                  </a:cubicBezTo>
                  <a:cubicBezTo>
                    <a:pt x="1027238" y="-18853"/>
                    <a:pt x="1108393" y="22822"/>
                    <a:pt x="1149337" y="106902"/>
                  </a:cubicBezTo>
                  <a:cubicBezTo>
                    <a:pt x="1226836" y="267019"/>
                    <a:pt x="1304336" y="426405"/>
                    <a:pt x="1381836" y="585792"/>
                  </a:cubicBezTo>
                  <a:cubicBezTo>
                    <a:pt x="1384760" y="590910"/>
                    <a:pt x="1388416" y="596759"/>
                    <a:pt x="1389878" y="601877"/>
                  </a:cubicBezTo>
                  <a:cubicBezTo>
                    <a:pt x="1402308" y="665485"/>
                    <a:pt x="1443982" y="672796"/>
                    <a:pt x="1501741" y="672796"/>
                  </a:cubicBezTo>
                  <a:cubicBezTo>
                    <a:pt x="2015726" y="670603"/>
                    <a:pt x="2530441" y="671334"/>
                    <a:pt x="3044426" y="672065"/>
                  </a:cubicBezTo>
                  <a:cubicBezTo>
                    <a:pt x="3080982" y="672065"/>
                    <a:pt x="3111690" y="664754"/>
                    <a:pt x="3141666" y="642089"/>
                  </a:cubicBezTo>
                  <a:cubicBezTo>
                    <a:pt x="3221359" y="583598"/>
                    <a:pt x="3312019" y="543386"/>
                    <a:pt x="3397562" y="495132"/>
                  </a:cubicBezTo>
                  <a:cubicBezTo>
                    <a:pt x="3478717" y="449070"/>
                    <a:pt x="3561335" y="404471"/>
                    <a:pt x="3643952" y="360604"/>
                  </a:cubicBezTo>
                  <a:cubicBezTo>
                    <a:pt x="3660769" y="351830"/>
                    <a:pt x="3665886" y="340863"/>
                    <a:pt x="3665155" y="322585"/>
                  </a:cubicBezTo>
                  <a:cubicBezTo>
                    <a:pt x="3664424" y="309425"/>
                    <a:pt x="3660769" y="295533"/>
                    <a:pt x="3671004" y="283835"/>
                  </a:cubicBezTo>
                  <a:cubicBezTo>
                    <a:pt x="3683433" y="294071"/>
                    <a:pt x="3681240" y="307962"/>
                    <a:pt x="3680509" y="321123"/>
                  </a:cubicBezTo>
                  <a:cubicBezTo>
                    <a:pt x="3678315" y="360604"/>
                    <a:pt x="3691476" y="394967"/>
                    <a:pt x="3711216" y="428599"/>
                  </a:cubicBezTo>
                  <a:cubicBezTo>
                    <a:pt x="3920320" y="778810"/>
                    <a:pt x="4129423" y="1129021"/>
                    <a:pt x="4338526" y="1479233"/>
                  </a:cubicBezTo>
                  <a:cubicBezTo>
                    <a:pt x="4347300" y="1493855"/>
                    <a:pt x="4356804" y="1507747"/>
                    <a:pt x="4369234" y="1520176"/>
                  </a:cubicBezTo>
                  <a:cubicBezTo>
                    <a:pt x="4387512" y="1547959"/>
                    <a:pt x="4412370" y="1569162"/>
                    <a:pt x="4419682" y="1600600"/>
                  </a:cubicBezTo>
                  <a:close/>
                </a:path>
              </a:pathLst>
            </a:custGeom>
            <a:solidFill>
              <a:schemeClr val="accent2">
                <a:lumMod val="40000"/>
                <a:lumOff val="60000"/>
              </a:schemeClr>
            </a:solidFill>
            <a:ln w="7307" cap="flat">
              <a:noFill/>
              <a:prstDash val="solid"/>
              <a:miter/>
            </a:ln>
          </p:spPr>
          <p:txBody>
            <a:bodyPr rtlCol="0" anchor="ctr"/>
            <a:lstStyle/>
            <a:p>
              <a:endParaRPr lang="en-US"/>
            </a:p>
          </p:txBody>
        </p:sp>
        <p:sp>
          <p:nvSpPr>
            <p:cNvPr id="67" name="Freeform: Shape 44">
              <a:extLst>
                <a:ext uri="{FF2B5EF4-FFF2-40B4-BE49-F238E27FC236}">
                  <a16:creationId xmlns:a16="http://schemas.microsoft.com/office/drawing/2014/main" id="{46E6E811-708C-4C62-AE08-3DDE28E33453}"/>
                </a:ext>
              </a:extLst>
            </p:cNvPr>
            <p:cNvSpPr/>
            <p:nvPr/>
          </p:nvSpPr>
          <p:spPr>
            <a:xfrm>
              <a:off x="7191289" y="-110"/>
              <a:ext cx="2551644" cy="2171456"/>
            </a:xfrm>
            <a:custGeom>
              <a:avLst/>
              <a:gdLst>
                <a:gd name="connsiteX0" fmla="*/ 1405 w 2551643"/>
                <a:gd name="connsiteY0" fmla="*/ 908173 h 2171456"/>
                <a:gd name="connsiteX1" fmla="*/ 121311 w 2551643"/>
                <a:gd name="connsiteY1" fmla="*/ 835060 h 2171456"/>
                <a:gd name="connsiteX2" fmla="*/ 750814 w 2551643"/>
                <a:gd name="connsiteY2" fmla="*/ 489236 h 2171456"/>
                <a:gd name="connsiteX3" fmla="*/ 1498760 w 2551643"/>
                <a:gd name="connsiteY3" fmla="*/ 79803 h 2171456"/>
                <a:gd name="connsiteX4" fmla="*/ 1871636 w 2551643"/>
                <a:gd name="connsiteY4" fmla="*/ 3765 h 2171456"/>
                <a:gd name="connsiteX5" fmla="*/ 2490903 w 2551643"/>
                <a:gd name="connsiteY5" fmla="*/ 440981 h 2171456"/>
                <a:gd name="connsiteX6" fmla="*/ 2550856 w 2551643"/>
                <a:gd name="connsiteY6" fmla="*/ 774376 h 2171456"/>
                <a:gd name="connsiteX7" fmla="*/ 2293498 w 2551643"/>
                <a:gd name="connsiteY7" fmla="*/ 1289823 h 2171456"/>
                <a:gd name="connsiteX8" fmla="*/ 2065386 w 2551643"/>
                <a:gd name="connsiteY8" fmla="*/ 1432393 h 2171456"/>
                <a:gd name="connsiteX9" fmla="*/ 1183643 w 2551643"/>
                <a:gd name="connsiteY9" fmla="*/ 1917133 h 2171456"/>
                <a:gd name="connsiteX10" fmla="*/ 717182 w 2551643"/>
                <a:gd name="connsiteY10" fmla="*/ 2173028 h 2171456"/>
                <a:gd name="connsiteX11" fmla="*/ 685743 w 2551643"/>
                <a:gd name="connsiteY11" fmla="*/ 2108689 h 2171456"/>
                <a:gd name="connsiteX12" fmla="*/ 528550 w 2551643"/>
                <a:gd name="connsiteY12" fmla="*/ 1842557 h 2171456"/>
                <a:gd name="connsiteX13" fmla="*/ 411569 w 2551643"/>
                <a:gd name="connsiteY13" fmla="*/ 1649539 h 2171456"/>
                <a:gd name="connsiteX14" fmla="*/ 90603 w 2551643"/>
                <a:gd name="connsiteY14" fmla="*/ 1080720 h 2171456"/>
                <a:gd name="connsiteX15" fmla="*/ 10179 w 2551643"/>
                <a:gd name="connsiteY15" fmla="*/ 937418 h 2171456"/>
                <a:gd name="connsiteX16" fmla="*/ 1405 w 2551643"/>
                <a:gd name="connsiteY16" fmla="*/ 908173 h 217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51643" h="2171456">
                  <a:moveTo>
                    <a:pt x="1405" y="908173"/>
                  </a:moveTo>
                  <a:cubicBezTo>
                    <a:pt x="34306" y="871617"/>
                    <a:pt x="81099" y="857725"/>
                    <a:pt x="121311" y="835060"/>
                  </a:cubicBezTo>
                  <a:cubicBezTo>
                    <a:pt x="330414" y="718810"/>
                    <a:pt x="540979" y="604754"/>
                    <a:pt x="750814" y="489236"/>
                  </a:cubicBezTo>
                  <a:cubicBezTo>
                    <a:pt x="1000129" y="352514"/>
                    <a:pt x="1248713" y="214331"/>
                    <a:pt x="1498760" y="79803"/>
                  </a:cubicBezTo>
                  <a:cubicBezTo>
                    <a:pt x="1614278" y="17657"/>
                    <a:pt x="1742226" y="-10857"/>
                    <a:pt x="1871636" y="3765"/>
                  </a:cubicBezTo>
                  <a:cubicBezTo>
                    <a:pt x="2156777" y="35204"/>
                    <a:pt x="2369536" y="174119"/>
                    <a:pt x="2490903" y="440981"/>
                  </a:cubicBezTo>
                  <a:cubicBezTo>
                    <a:pt x="2539158" y="546995"/>
                    <a:pt x="2560361" y="659589"/>
                    <a:pt x="2550856" y="774376"/>
                  </a:cubicBezTo>
                  <a:cubicBezTo>
                    <a:pt x="2534771" y="979093"/>
                    <a:pt x="2455809" y="1155295"/>
                    <a:pt x="2293498" y="1289823"/>
                  </a:cubicBezTo>
                  <a:cubicBezTo>
                    <a:pt x="2223310" y="1348313"/>
                    <a:pt x="2144347" y="1389257"/>
                    <a:pt x="2065386" y="1432393"/>
                  </a:cubicBezTo>
                  <a:cubicBezTo>
                    <a:pt x="1772202" y="1594704"/>
                    <a:pt x="1477557" y="1755553"/>
                    <a:pt x="1183643" y="1917133"/>
                  </a:cubicBezTo>
                  <a:cubicBezTo>
                    <a:pt x="1027912" y="2002675"/>
                    <a:pt x="872181" y="2087486"/>
                    <a:pt x="717182" y="2173028"/>
                  </a:cubicBezTo>
                  <a:cubicBezTo>
                    <a:pt x="695979" y="2156943"/>
                    <a:pt x="697441" y="2129891"/>
                    <a:pt x="685743" y="2108689"/>
                  </a:cubicBezTo>
                  <a:cubicBezTo>
                    <a:pt x="637488" y="2017297"/>
                    <a:pt x="580460" y="1931024"/>
                    <a:pt x="528550" y="1842557"/>
                  </a:cubicBezTo>
                  <a:cubicBezTo>
                    <a:pt x="490531" y="1777487"/>
                    <a:pt x="452513" y="1713147"/>
                    <a:pt x="411569" y="1649539"/>
                  </a:cubicBezTo>
                  <a:cubicBezTo>
                    <a:pt x="297513" y="1463832"/>
                    <a:pt x="195155" y="1271545"/>
                    <a:pt x="90603" y="1080720"/>
                  </a:cubicBezTo>
                  <a:cubicBezTo>
                    <a:pt x="64282" y="1032465"/>
                    <a:pt x="37962" y="984942"/>
                    <a:pt x="10179" y="937418"/>
                  </a:cubicBezTo>
                  <a:cubicBezTo>
                    <a:pt x="6523" y="928645"/>
                    <a:pt x="-3713" y="921333"/>
                    <a:pt x="1405" y="908173"/>
                  </a:cubicBezTo>
                  <a:close/>
                </a:path>
              </a:pathLst>
            </a:custGeom>
            <a:solidFill>
              <a:schemeClr val="accent2">
                <a:lumMod val="40000"/>
                <a:lumOff val="60000"/>
              </a:schemeClr>
            </a:solidFill>
            <a:ln w="7307" cap="flat">
              <a:noFill/>
              <a:prstDash val="solid"/>
              <a:miter/>
            </a:ln>
          </p:spPr>
          <p:txBody>
            <a:bodyPr rtlCol="0" anchor="ctr"/>
            <a:lstStyle/>
            <a:p>
              <a:endParaRPr lang="en-US"/>
            </a:p>
          </p:txBody>
        </p:sp>
        <p:sp>
          <p:nvSpPr>
            <p:cNvPr id="68" name="Freeform: Shape 45">
              <a:extLst>
                <a:ext uri="{FF2B5EF4-FFF2-40B4-BE49-F238E27FC236}">
                  <a16:creationId xmlns:a16="http://schemas.microsoft.com/office/drawing/2014/main" id="{D0E232DD-220B-4C7A-B044-60702B07C758}"/>
                </a:ext>
              </a:extLst>
            </p:cNvPr>
            <p:cNvSpPr/>
            <p:nvPr/>
          </p:nvSpPr>
          <p:spPr>
            <a:xfrm>
              <a:off x="3422151" y="2926714"/>
              <a:ext cx="3538670" cy="2251881"/>
            </a:xfrm>
            <a:custGeom>
              <a:avLst/>
              <a:gdLst>
                <a:gd name="connsiteX0" fmla="*/ 3258021 w 3538669"/>
                <a:gd name="connsiteY0" fmla="*/ 731 h 2251880"/>
                <a:gd name="connsiteX1" fmla="*/ 3375733 w 3538669"/>
                <a:gd name="connsiteY1" fmla="*/ 0 h 2251880"/>
                <a:gd name="connsiteX2" fmla="*/ 3470780 w 3538669"/>
                <a:gd name="connsiteY2" fmla="*/ 1193935 h 2251880"/>
                <a:gd name="connsiteX3" fmla="*/ 2894650 w 3538669"/>
                <a:gd name="connsiteY3" fmla="*/ 1899476 h 2251880"/>
                <a:gd name="connsiteX4" fmla="*/ 2110147 w 3538669"/>
                <a:gd name="connsiteY4" fmla="*/ 2183155 h 2251880"/>
                <a:gd name="connsiteX5" fmla="*/ 1293475 w 3538669"/>
                <a:gd name="connsiteY5" fmla="*/ 2246763 h 2251880"/>
                <a:gd name="connsiteX6" fmla="*/ 247959 w 3538669"/>
                <a:gd name="connsiteY6" fmla="*/ 1971858 h 2251880"/>
                <a:gd name="connsiteX7" fmla="*/ 71025 w 3538669"/>
                <a:gd name="connsiteY7" fmla="*/ 1884853 h 2251880"/>
                <a:gd name="connsiteX8" fmla="*/ 3030 w 3538669"/>
                <a:gd name="connsiteY8" fmla="*/ 1741552 h 2251880"/>
                <a:gd name="connsiteX9" fmla="*/ 6686 w 3538669"/>
                <a:gd name="connsiteY9" fmla="*/ 1723274 h 2251880"/>
                <a:gd name="connsiteX10" fmla="*/ 466566 w 3538669"/>
                <a:gd name="connsiteY10" fmla="*/ 1943344 h 2251880"/>
                <a:gd name="connsiteX11" fmla="*/ 1580077 w 3538669"/>
                <a:gd name="connsiteY11" fmla="*/ 2139287 h 2251880"/>
                <a:gd name="connsiteX12" fmla="*/ 2709674 w 3538669"/>
                <a:gd name="connsiteY12" fmla="*/ 1876080 h 2251880"/>
                <a:gd name="connsiteX13" fmla="*/ 3377926 w 3538669"/>
                <a:gd name="connsiteY13" fmla="*/ 1119360 h 2251880"/>
                <a:gd name="connsiteX14" fmla="*/ 3363304 w 3538669"/>
                <a:gd name="connsiteY14" fmla="*/ 290990 h 2251880"/>
                <a:gd name="connsiteX15" fmla="*/ 3258021 w 3538669"/>
                <a:gd name="connsiteY15" fmla="*/ 731 h 225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8669" h="2251880">
                  <a:moveTo>
                    <a:pt x="3258021" y="731"/>
                  </a:moveTo>
                  <a:cubicBezTo>
                    <a:pt x="3297502" y="731"/>
                    <a:pt x="3336252" y="0"/>
                    <a:pt x="3375733" y="0"/>
                  </a:cubicBezTo>
                  <a:cubicBezTo>
                    <a:pt x="3540237" y="387499"/>
                    <a:pt x="3606770" y="783772"/>
                    <a:pt x="3470780" y="1193935"/>
                  </a:cubicBezTo>
                  <a:cubicBezTo>
                    <a:pt x="3369153" y="1501741"/>
                    <a:pt x="3168092" y="1731316"/>
                    <a:pt x="2894650" y="1899476"/>
                  </a:cubicBezTo>
                  <a:cubicBezTo>
                    <a:pt x="2652645" y="2047896"/>
                    <a:pt x="2386514" y="2129051"/>
                    <a:pt x="2110147" y="2183155"/>
                  </a:cubicBezTo>
                  <a:cubicBezTo>
                    <a:pt x="1840360" y="2236527"/>
                    <a:pt x="1569110" y="2267235"/>
                    <a:pt x="1293475" y="2246763"/>
                  </a:cubicBezTo>
                  <a:cubicBezTo>
                    <a:pt x="927178" y="2220442"/>
                    <a:pt x="580623" y="2123933"/>
                    <a:pt x="247959" y="1971858"/>
                  </a:cubicBezTo>
                  <a:cubicBezTo>
                    <a:pt x="188006" y="1944806"/>
                    <a:pt x="130247" y="1914098"/>
                    <a:pt x="71025" y="1884853"/>
                  </a:cubicBezTo>
                  <a:cubicBezTo>
                    <a:pt x="47629" y="1837330"/>
                    <a:pt x="33006" y="1786151"/>
                    <a:pt x="3030" y="1741552"/>
                  </a:cubicBezTo>
                  <a:cubicBezTo>
                    <a:pt x="-2088" y="1734241"/>
                    <a:pt x="-626" y="1728392"/>
                    <a:pt x="6686" y="1723274"/>
                  </a:cubicBezTo>
                  <a:cubicBezTo>
                    <a:pt x="155836" y="1805160"/>
                    <a:pt x="307911" y="1881198"/>
                    <a:pt x="466566" y="1943344"/>
                  </a:cubicBezTo>
                  <a:cubicBezTo>
                    <a:pt x="824820" y="2082258"/>
                    <a:pt x="1195503" y="2160489"/>
                    <a:pt x="1580077" y="2139287"/>
                  </a:cubicBezTo>
                  <a:cubicBezTo>
                    <a:pt x="1971232" y="2118084"/>
                    <a:pt x="2354344" y="2049358"/>
                    <a:pt x="2709674" y="1876080"/>
                  </a:cubicBezTo>
                  <a:cubicBezTo>
                    <a:pt x="3035758" y="1716693"/>
                    <a:pt x="3271182" y="1473227"/>
                    <a:pt x="3377926" y="1119360"/>
                  </a:cubicBezTo>
                  <a:cubicBezTo>
                    <a:pt x="3462006" y="842262"/>
                    <a:pt x="3440804" y="565895"/>
                    <a:pt x="3363304" y="290990"/>
                  </a:cubicBezTo>
                  <a:cubicBezTo>
                    <a:pt x="3336252" y="191556"/>
                    <a:pt x="3298233" y="95778"/>
                    <a:pt x="3258021" y="731"/>
                  </a:cubicBezTo>
                  <a:close/>
                </a:path>
              </a:pathLst>
            </a:custGeom>
            <a:solidFill>
              <a:schemeClr val="tx1"/>
            </a:solidFill>
            <a:ln w="7307" cap="flat">
              <a:noFill/>
              <a:prstDash val="solid"/>
              <a:miter/>
            </a:ln>
          </p:spPr>
          <p:txBody>
            <a:bodyPr rtlCol="0" anchor="ctr"/>
            <a:lstStyle/>
            <a:p>
              <a:endParaRPr lang="en-US"/>
            </a:p>
          </p:txBody>
        </p:sp>
        <p:sp>
          <p:nvSpPr>
            <p:cNvPr id="69" name="Freeform: Shape 46">
              <a:extLst>
                <a:ext uri="{FF2B5EF4-FFF2-40B4-BE49-F238E27FC236}">
                  <a16:creationId xmlns:a16="http://schemas.microsoft.com/office/drawing/2014/main" id="{1ADA8D0E-1AC8-42AE-92D7-9D2C15F8015E}"/>
                </a:ext>
              </a:extLst>
            </p:cNvPr>
            <p:cNvSpPr/>
            <p:nvPr/>
          </p:nvSpPr>
          <p:spPr>
            <a:xfrm>
              <a:off x="5867983" y="856930"/>
              <a:ext cx="2039853" cy="2076409"/>
            </a:xfrm>
            <a:custGeom>
              <a:avLst/>
              <a:gdLst>
                <a:gd name="connsiteX0" fmla="*/ 1995889 w 2039852"/>
                <a:gd name="connsiteY0" fmla="*/ 1206319 h 2076409"/>
                <a:gd name="connsiteX1" fmla="*/ 1885489 w 2039852"/>
                <a:gd name="connsiteY1" fmla="*/ 1022074 h 2076409"/>
                <a:gd name="connsiteX2" fmla="*/ 1742918 w 2039852"/>
                <a:gd name="connsiteY2" fmla="*/ 789575 h 2076409"/>
                <a:gd name="connsiteX3" fmla="*/ 1742918 w 2039852"/>
                <a:gd name="connsiteY3" fmla="*/ 789575 h 2076409"/>
                <a:gd name="connsiteX4" fmla="*/ 1467282 w 2039852"/>
                <a:gd name="connsiteY4" fmla="*/ 301180 h 2076409"/>
                <a:gd name="connsiteX5" fmla="*/ 1324712 w 2039852"/>
                <a:gd name="connsiteY5" fmla="*/ 51865 h 2076409"/>
                <a:gd name="connsiteX6" fmla="*/ 1075397 w 2039852"/>
                <a:gd name="connsiteY6" fmla="*/ 35780 h 2076409"/>
                <a:gd name="connsiteX7" fmla="*/ 449549 w 2039852"/>
                <a:gd name="connsiteY7" fmla="*/ 380873 h 2076409"/>
                <a:gd name="connsiteX8" fmla="*/ 87640 w 2039852"/>
                <a:gd name="connsiteY8" fmla="*/ 584128 h 2076409"/>
                <a:gd name="connsiteX9" fmla="*/ 635 w 2039852"/>
                <a:gd name="connsiteY9" fmla="*/ 711344 h 2076409"/>
                <a:gd name="connsiteX10" fmla="*/ 32805 w 2039852"/>
                <a:gd name="connsiteY10" fmla="*/ 861226 h 2076409"/>
                <a:gd name="connsiteX11" fmla="*/ 655728 w 2039852"/>
                <a:gd name="connsiteY11" fmla="*/ 1903086 h 2076409"/>
                <a:gd name="connsiteX12" fmla="*/ 695940 w 2039852"/>
                <a:gd name="connsiteY12" fmla="*/ 1954265 h 2076409"/>
                <a:gd name="connsiteX13" fmla="*/ 695940 w 2039852"/>
                <a:gd name="connsiteY13" fmla="*/ 1954265 h 2076409"/>
                <a:gd name="connsiteX14" fmla="*/ 749312 w 2039852"/>
                <a:gd name="connsiteY14" fmla="*/ 2025916 h 2076409"/>
                <a:gd name="connsiteX15" fmla="*/ 812921 w 2039852"/>
                <a:gd name="connsiteY15" fmla="*/ 2071977 h 2076409"/>
                <a:gd name="connsiteX16" fmla="*/ 930633 w 2039852"/>
                <a:gd name="connsiteY16" fmla="*/ 2071246 h 2076409"/>
                <a:gd name="connsiteX17" fmla="*/ 970114 w 2039852"/>
                <a:gd name="connsiteY17" fmla="*/ 2047119 h 2076409"/>
                <a:gd name="connsiteX18" fmla="*/ 1923508 w 2039852"/>
                <a:gd name="connsiteY18" fmla="*/ 1522899 h 2076409"/>
                <a:gd name="connsiteX19" fmla="*/ 2006856 w 2039852"/>
                <a:gd name="connsiteY19" fmla="*/ 1443205 h 2076409"/>
                <a:gd name="connsiteX20" fmla="*/ 2042682 w 2039852"/>
                <a:gd name="connsiteY20" fmla="*/ 1317451 h 2076409"/>
                <a:gd name="connsiteX21" fmla="*/ 1995889 w 2039852"/>
                <a:gd name="connsiteY21" fmla="*/ 1206319 h 207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52" h="2076409">
                  <a:moveTo>
                    <a:pt x="1995889" y="1206319"/>
                  </a:moveTo>
                  <a:cubicBezTo>
                    <a:pt x="1958602" y="1144904"/>
                    <a:pt x="1922776" y="1082758"/>
                    <a:pt x="1885489" y="1022074"/>
                  </a:cubicBezTo>
                  <a:cubicBezTo>
                    <a:pt x="1837234" y="944575"/>
                    <a:pt x="1795560" y="863419"/>
                    <a:pt x="1742918" y="789575"/>
                  </a:cubicBezTo>
                  <a:cubicBezTo>
                    <a:pt x="1742918" y="789575"/>
                    <a:pt x="1742918" y="789575"/>
                    <a:pt x="1742918" y="789575"/>
                  </a:cubicBezTo>
                  <a:cubicBezTo>
                    <a:pt x="1648602" y="627995"/>
                    <a:pt x="1557211" y="464953"/>
                    <a:pt x="1467282" y="301180"/>
                  </a:cubicBezTo>
                  <a:cubicBezTo>
                    <a:pt x="1421221" y="217100"/>
                    <a:pt x="1380278" y="130827"/>
                    <a:pt x="1324712" y="51865"/>
                  </a:cubicBezTo>
                  <a:cubicBezTo>
                    <a:pt x="1245750" y="-13937"/>
                    <a:pt x="1165326" y="-14668"/>
                    <a:pt x="1075397" y="35780"/>
                  </a:cubicBezTo>
                  <a:cubicBezTo>
                    <a:pt x="867756" y="152761"/>
                    <a:pt x="657921" y="265355"/>
                    <a:pt x="449549" y="380873"/>
                  </a:cubicBezTo>
                  <a:cubicBezTo>
                    <a:pt x="328182" y="448137"/>
                    <a:pt x="203889" y="509552"/>
                    <a:pt x="87640" y="584128"/>
                  </a:cubicBezTo>
                  <a:cubicBezTo>
                    <a:pt x="37923" y="612642"/>
                    <a:pt x="14527" y="658703"/>
                    <a:pt x="635" y="711344"/>
                  </a:cubicBezTo>
                  <a:cubicBezTo>
                    <a:pt x="-2289" y="764717"/>
                    <a:pt x="4291" y="813702"/>
                    <a:pt x="32805" y="861226"/>
                  </a:cubicBezTo>
                  <a:cubicBezTo>
                    <a:pt x="241177" y="1207781"/>
                    <a:pt x="448087" y="1555799"/>
                    <a:pt x="655728" y="1903086"/>
                  </a:cubicBezTo>
                  <a:cubicBezTo>
                    <a:pt x="666695" y="1921364"/>
                    <a:pt x="675468" y="1942567"/>
                    <a:pt x="695940" y="1954265"/>
                  </a:cubicBezTo>
                  <a:cubicBezTo>
                    <a:pt x="695940" y="1954265"/>
                    <a:pt x="695940" y="1954265"/>
                    <a:pt x="695940" y="1954265"/>
                  </a:cubicBezTo>
                  <a:cubicBezTo>
                    <a:pt x="713487" y="1978392"/>
                    <a:pt x="731034" y="2001789"/>
                    <a:pt x="749312" y="2025916"/>
                  </a:cubicBezTo>
                  <a:cubicBezTo>
                    <a:pt x="770515" y="2041270"/>
                    <a:pt x="796105" y="2050043"/>
                    <a:pt x="812921" y="2071977"/>
                  </a:cubicBezTo>
                  <a:cubicBezTo>
                    <a:pt x="852402" y="2083675"/>
                    <a:pt x="891152" y="2089524"/>
                    <a:pt x="930633" y="2071246"/>
                  </a:cubicBezTo>
                  <a:cubicBezTo>
                    <a:pt x="938675" y="2055161"/>
                    <a:pt x="956953" y="2054430"/>
                    <a:pt x="970114" y="2047119"/>
                  </a:cubicBezTo>
                  <a:cubicBezTo>
                    <a:pt x="1287424" y="1872379"/>
                    <a:pt x="1605466" y="1697639"/>
                    <a:pt x="1923508" y="1522899"/>
                  </a:cubicBezTo>
                  <a:cubicBezTo>
                    <a:pt x="1958602" y="1503889"/>
                    <a:pt x="1987116" y="1478300"/>
                    <a:pt x="2006856" y="1443205"/>
                  </a:cubicBezTo>
                  <a:cubicBezTo>
                    <a:pt x="2036833" y="1406649"/>
                    <a:pt x="2041950" y="1362781"/>
                    <a:pt x="2042682" y="1317451"/>
                  </a:cubicBezTo>
                  <a:cubicBezTo>
                    <a:pt x="2034639" y="1276508"/>
                    <a:pt x="2017092" y="1240682"/>
                    <a:pt x="1995889" y="1206319"/>
                  </a:cubicBezTo>
                  <a:close/>
                </a:path>
              </a:pathLst>
            </a:custGeom>
            <a:solidFill>
              <a:schemeClr val="tx1"/>
            </a:solidFill>
            <a:ln w="7307" cap="flat">
              <a:noFill/>
              <a:prstDash val="solid"/>
              <a:miter/>
            </a:ln>
          </p:spPr>
          <p:txBody>
            <a:bodyPr rtlCol="0" anchor="ctr"/>
            <a:lstStyle/>
            <a:p>
              <a:endParaRPr lang="en-US"/>
            </a:p>
          </p:txBody>
        </p:sp>
        <p:sp>
          <p:nvSpPr>
            <p:cNvPr id="70" name="Freeform: Shape 47">
              <a:extLst>
                <a:ext uri="{FF2B5EF4-FFF2-40B4-BE49-F238E27FC236}">
                  <a16:creationId xmlns:a16="http://schemas.microsoft.com/office/drawing/2014/main" id="{1362A2A3-6E9E-4124-A984-CEAAEF784F91}"/>
                </a:ext>
              </a:extLst>
            </p:cNvPr>
            <p:cNvSpPr/>
            <p:nvPr/>
          </p:nvSpPr>
          <p:spPr>
            <a:xfrm>
              <a:off x="3012261" y="1361215"/>
              <a:ext cx="255896" cy="226650"/>
            </a:xfrm>
            <a:custGeom>
              <a:avLst/>
              <a:gdLst>
                <a:gd name="connsiteX0" fmla="*/ 173110 w 255895"/>
                <a:gd name="connsiteY0" fmla="*/ 149 h 226650"/>
                <a:gd name="connsiteX1" fmla="*/ 210397 w 255895"/>
                <a:gd name="connsiteY1" fmla="*/ 19159 h 226650"/>
                <a:gd name="connsiteX2" fmla="*/ 256459 w 255895"/>
                <a:gd name="connsiteY2" fmla="*/ 96658 h 226650"/>
                <a:gd name="connsiteX3" fmla="*/ 229407 w 255895"/>
                <a:gd name="connsiteY3" fmla="*/ 157342 h 226650"/>
                <a:gd name="connsiteX4" fmla="*/ 109501 w 255895"/>
                <a:gd name="connsiteY4" fmla="*/ 226068 h 226650"/>
                <a:gd name="connsiteX5" fmla="*/ 78063 w 255895"/>
                <a:gd name="connsiteY5" fmla="*/ 231186 h 226650"/>
                <a:gd name="connsiteX6" fmla="*/ 563 w 255895"/>
                <a:gd name="connsiteY6" fmla="*/ 114206 h 226650"/>
                <a:gd name="connsiteX7" fmla="*/ 18841 w 255895"/>
                <a:gd name="connsiteY7" fmla="*/ 79842 h 226650"/>
                <a:gd name="connsiteX8" fmla="*/ 151907 w 255895"/>
                <a:gd name="connsiteY8" fmla="*/ 4536 h 226650"/>
                <a:gd name="connsiteX9" fmla="*/ 173110 w 255895"/>
                <a:gd name="connsiteY9" fmla="*/ 149 h 22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95" h="226650">
                  <a:moveTo>
                    <a:pt x="173110" y="149"/>
                  </a:moveTo>
                  <a:cubicBezTo>
                    <a:pt x="189926" y="-1313"/>
                    <a:pt x="200893" y="8192"/>
                    <a:pt x="210397" y="19159"/>
                  </a:cubicBezTo>
                  <a:cubicBezTo>
                    <a:pt x="230138" y="42555"/>
                    <a:pt x="245492" y="68875"/>
                    <a:pt x="256459" y="96658"/>
                  </a:cubicBezTo>
                  <a:cubicBezTo>
                    <a:pt x="267425" y="124441"/>
                    <a:pt x="249878" y="144182"/>
                    <a:pt x="229407" y="157342"/>
                  </a:cubicBezTo>
                  <a:cubicBezTo>
                    <a:pt x="190657" y="182201"/>
                    <a:pt x="149713" y="203403"/>
                    <a:pt x="109501" y="226068"/>
                  </a:cubicBezTo>
                  <a:cubicBezTo>
                    <a:pt x="99997" y="231186"/>
                    <a:pt x="90492" y="234111"/>
                    <a:pt x="78063" y="231186"/>
                  </a:cubicBezTo>
                  <a:cubicBezTo>
                    <a:pt x="46624" y="222413"/>
                    <a:pt x="-6017" y="146375"/>
                    <a:pt x="563" y="114206"/>
                  </a:cubicBezTo>
                  <a:cubicBezTo>
                    <a:pt x="2756" y="101776"/>
                    <a:pt x="6412" y="87154"/>
                    <a:pt x="18841" y="79842"/>
                  </a:cubicBezTo>
                  <a:cubicBezTo>
                    <a:pt x="62709" y="54253"/>
                    <a:pt x="107308" y="29394"/>
                    <a:pt x="151907" y="4536"/>
                  </a:cubicBezTo>
                  <a:cubicBezTo>
                    <a:pt x="158487" y="880"/>
                    <a:pt x="166530" y="1611"/>
                    <a:pt x="173110" y="149"/>
                  </a:cubicBezTo>
                  <a:close/>
                </a:path>
              </a:pathLst>
            </a:custGeom>
            <a:solidFill>
              <a:schemeClr val="bg1"/>
            </a:solidFill>
            <a:ln w="7307" cap="flat">
              <a:noFill/>
              <a:prstDash val="solid"/>
              <a:miter/>
            </a:ln>
          </p:spPr>
          <p:txBody>
            <a:bodyPr rtlCol="0" anchor="ctr"/>
            <a:lstStyle/>
            <a:p>
              <a:endParaRPr lang="en-US"/>
            </a:p>
          </p:txBody>
        </p:sp>
        <p:sp>
          <p:nvSpPr>
            <p:cNvPr id="71" name="Freeform: Shape 48">
              <a:extLst>
                <a:ext uri="{FF2B5EF4-FFF2-40B4-BE49-F238E27FC236}">
                  <a16:creationId xmlns:a16="http://schemas.microsoft.com/office/drawing/2014/main" id="{FD63D64C-0D2E-4D78-B021-92762E947BF5}"/>
                </a:ext>
              </a:extLst>
            </p:cNvPr>
            <p:cNvSpPr/>
            <p:nvPr/>
          </p:nvSpPr>
          <p:spPr>
            <a:xfrm>
              <a:off x="1416767" y="4295465"/>
              <a:ext cx="2120277" cy="2558955"/>
            </a:xfrm>
            <a:custGeom>
              <a:avLst/>
              <a:gdLst>
                <a:gd name="connsiteX0" fmla="*/ 2099075 w 2120277"/>
                <a:gd name="connsiteY0" fmla="*/ 1937418 h 2558955"/>
                <a:gd name="connsiteX1" fmla="*/ 2107117 w 2120277"/>
                <a:gd name="connsiteY1" fmla="*/ 1856263 h 2558955"/>
                <a:gd name="connsiteX2" fmla="*/ 2121009 w 2120277"/>
                <a:gd name="connsiteY2" fmla="*/ 1846758 h 2558955"/>
                <a:gd name="connsiteX3" fmla="*/ 2106386 w 2120277"/>
                <a:gd name="connsiteY3" fmla="*/ 1806546 h 2558955"/>
                <a:gd name="connsiteX4" fmla="*/ 2105655 w 2120277"/>
                <a:gd name="connsiteY4" fmla="*/ 994992 h 2558955"/>
                <a:gd name="connsiteX5" fmla="*/ 2075678 w 2120277"/>
                <a:gd name="connsiteY5" fmla="*/ 516101 h 2558955"/>
                <a:gd name="connsiteX6" fmla="*/ 2063249 w 2120277"/>
                <a:gd name="connsiteY6" fmla="*/ 464922 h 2558955"/>
                <a:gd name="connsiteX7" fmla="*/ 2012070 w 2120277"/>
                <a:gd name="connsiteY7" fmla="*/ 354522 h 2558955"/>
                <a:gd name="connsiteX8" fmla="*/ 1964547 w 2120277"/>
                <a:gd name="connsiteY8" fmla="*/ 306267 h 2558955"/>
                <a:gd name="connsiteX9" fmla="*/ 1850490 w 2120277"/>
                <a:gd name="connsiteY9" fmla="*/ 185631 h 2558955"/>
                <a:gd name="connsiteX10" fmla="*/ 1850490 w 2120277"/>
                <a:gd name="connsiteY10" fmla="*/ 185631 h 2558955"/>
                <a:gd name="connsiteX11" fmla="*/ 1850490 w 2120277"/>
                <a:gd name="connsiteY11" fmla="*/ 185631 h 2558955"/>
                <a:gd name="connsiteX12" fmla="*/ 1457142 w 2120277"/>
                <a:gd name="connsiteY12" fmla="*/ 13084 h 2558955"/>
                <a:gd name="connsiteX13" fmla="*/ 697498 w 2120277"/>
                <a:gd name="connsiteY13" fmla="*/ 9428 h 2558955"/>
                <a:gd name="connsiteX14" fmla="*/ 47523 w 2120277"/>
                <a:gd name="connsiteY14" fmla="*/ 480276 h 2558955"/>
                <a:gd name="connsiteX15" fmla="*/ 0 w 2120277"/>
                <a:gd name="connsiteY15" fmla="*/ 662327 h 2558955"/>
                <a:gd name="connsiteX16" fmla="*/ 0 w 2120277"/>
                <a:gd name="connsiteY16" fmla="*/ 1927182 h 2558955"/>
                <a:gd name="connsiteX17" fmla="*/ 18278 w 2120277"/>
                <a:gd name="connsiteY17" fmla="*/ 2030272 h 2558955"/>
                <a:gd name="connsiteX18" fmla="*/ 200330 w 2120277"/>
                <a:gd name="connsiteY18" fmla="*/ 2346851 h 2558955"/>
                <a:gd name="connsiteX19" fmla="*/ 300494 w 2120277"/>
                <a:gd name="connsiteY19" fmla="*/ 2422889 h 2558955"/>
                <a:gd name="connsiteX20" fmla="*/ 362641 w 2120277"/>
                <a:gd name="connsiteY20" fmla="*/ 2472606 h 2558955"/>
                <a:gd name="connsiteX21" fmla="*/ 658748 w 2120277"/>
                <a:gd name="connsiteY21" fmla="*/ 2563266 h 2558955"/>
                <a:gd name="connsiteX22" fmla="*/ 1448369 w 2120277"/>
                <a:gd name="connsiteY22" fmla="*/ 2563266 h 2558955"/>
                <a:gd name="connsiteX23" fmla="*/ 1457873 w 2120277"/>
                <a:gd name="connsiteY23" fmla="*/ 2558148 h 2558955"/>
                <a:gd name="connsiteX24" fmla="*/ 2093225 w 2120277"/>
                <a:gd name="connsiteY24" fmla="*/ 1974706 h 2558955"/>
                <a:gd name="connsiteX25" fmla="*/ 2113697 w 2120277"/>
                <a:gd name="connsiteY25" fmla="*/ 1955697 h 2558955"/>
                <a:gd name="connsiteX26" fmla="*/ 2099075 w 2120277"/>
                <a:gd name="connsiteY26" fmla="*/ 1937418 h 2558955"/>
                <a:gd name="connsiteX27" fmla="*/ 516178 w 2120277"/>
                <a:gd name="connsiteY27" fmla="*/ 1979824 h 2558955"/>
                <a:gd name="connsiteX28" fmla="*/ 336320 w 2120277"/>
                <a:gd name="connsiteY28" fmla="*/ 1802890 h 2558955"/>
                <a:gd name="connsiteX29" fmla="*/ 516178 w 2120277"/>
                <a:gd name="connsiteY29" fmla="*/ 1622302 h 2558955"/>
                <a:gd name="connsiteX30" fmla="*/ 694574 w 2120277"/>
                <a:gd name="connsiteY30" fmla="*/ 1801428 h 2558955"/>
                <a:gd name="connsiteX31" fmla="*/ 516178 w 2120277"/>
                <a:gd name="connsiteY31" fmla="*/ 1979824 h 2558955"/>
                <a:gd name="connsiteX32" fmla="*/ 1332850 w 2120277"/>
                <a:gd name="connsiteY32" fmla="*/ 2199163 h 2558955"/>
                <a:gd name="connsiteX33" fmla="*/ 1299949 w 2120277"/>
                <a:gd name="connsiteY33" fmla="*/ 2199894 h 2558955"/>
                <a:gd name="connsiteX34" fmla="*/ 715776 w 2120277"/>
                <a:gd name="connsiteY34" fmla="*/ 2200625 h 2558955"/>
                <a:gd name="connsiteX35" fmla="*/ 715776 w 2120277"/>
                <a:gd name="connsiteY35" fmla="*/ 2145791 h 2558955"/>
                <a:gd name="connsiteX36" fmla="*/ 1285327 w 2120277"/>
                <a:gd name="connsiteY36" fmla="*/ 2146522 h 2558955"/>
                <a:gd name="connsiteX37" fmla="*/ 1332850 w 2120277"/>
                <a:gd name="connsiteY37" fmla="*/ 2147253 h 2558955"/>
                <a:gd name="connsiteX38" fmla="*/ 1355515 w 2120277"/>
                <a:gd name="connsiteY38" fmla="*/ 2175036 h 2558955"/>
                <a:gd name="connsiteX39" fmla="*/ 1332850 w 2120277"/>
                <a:gd name="connsiteY39" fmla="*/ 2199163 h 2558955"/>
                <a:gd name="connsiteX40" fmla="*/ 1655279 w 2120277"/>
                <a:gd name="connsiteY40" fmla="*/ 1897937 h 2558955"/>
                <a:gd name="connsiteX41" fmla="*/ 1637731 w 2120277"/>
                <a:gd name="connsiteY41" fmla="*/ 1935225 h 2558955"/>
                <a:gd name="connsiteX42" fmla="*/ 1634807 w 2120277"/>
                <a:gd name="connsiteY42" fmla="*/ 1935225 h 2558955"/>
                <a:gd name="connsiteX43" fmla="*/ 1585090 w 2120277"/>
                <a:gd name="connsiteY43" fmla="*/ 1960083 h 2558955"/>
                <a:gd name="connsiteX44" fmla="*/ 1551458 w 2120277"/>
                <a:gd name="connsiteY44" fmla="*/ 1960083 h 2558955"/>
                <a:gd name="connsiteX45" fmla="*/ 1443251 w 2120277"/>
                <a:gd name="connsiteY45" fmla="*/ 1937418 h 2558955"/>
                <a:gd name="connsiteX46" fmla="*/ 1378180 w 2120277"/>
                <a:gd name="connsiteY46" fmla="*/ 1739282 h 2558955"/>
                <a:gd name="connsiteX47" fmla="*/ 1563156 w 2120277"/>
                <a:gd name="connsiteY47" fmla="*/ 1645697 h 2558955"/>
                <a:gd name="connsiteX48" fmla="*/ 1655279 w 2120277"/>
                <a:gd name="connsiteY48" fmla="*/ 1897937 h 2558955"/>
                <a:gd name="connsiteX49" fmla="*/ 1786882 w 2120277"/>
                <a:gd name="connsiteY49" fmla="*/ 1405887 h 2558955"/>
                <a:gd name="connsiteX50" fmla="*/ 1027238 w 2120277"/>
                <a:gd name="connsiteY50" fmla="*/ 1405156 h 2558955"/>
                <a:gd name="connsiteX51" fmla="*/ 278561 w 2120277"/>
                <a:gd name="connsiteY51" fmla="*/ 1405887 h 2558955"/>
                <a:gd name="connsiteX52" fmla="*/ 239811 w 2120277"/>
                <a:gd name="connsiteY52" fmla="*/ 1365675 h 2558955"/>
                <a:gd name="connsiteX53" fmla="*/ 239811 w 2120277"/>
                <a:gd name="connsiteY53" fmla="*/ 668177 h 2558955"/>
                <a:gd name="connsiteX54" fmla="*/ 274905 w 2120277"/>
                <a:gd name="connsiteY54" fmla="*/ 632351 h 2558955"/>
                <a:gd name="connsiteX55" fmla="*/ 1786882 w 2120277"/>
                <a:gd name="connsiteY55" fmla="*/ 632351 h 2558955"/>
                <a:gd name="connsiteX56" fmla="*/ 1821976 w 2120277"/>
                <a:gd name="connsiteY56" fmla="*/ 668908 h 2558955"/>
                <a:gd name="connsiteX57" fmla="*/ 1821976 w 2120277"/>
                <a:gd name="connsiteY57" fmla="*/ 1370062 h 2558955"/>
                <a:gd name="connsiteX58" fmla="*/ 1786882 w 2120277"/>
                <a:gd name="connsiteY58" fmla="*/ 1405887 h 255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20277" h="2558955">
                  <a:moveTo>
                    <a:pt x="2099075" y="1937418"/>
                  </a:moveTo>
                  <a:cubicBezTo>
                    <a:pt x="2106386" y="1910367"/>
                    <a:pt x="2104192" y="1883315"/>
                    <a:pt x="2107117" y="1856263"/>
                  </a:cubicBezTo>
                  <a:cubicBezTo>
                    <a:pt x="2107848" y="1852608"/>
                    <a:pt x="2115891" y="1850414"/>
                    <a:pt x="2121009" y="1846758"/>
                  </a:cubicBezTo>
                  <a:cubicBezTo>
                    <a:pt x="2101999" y="1838716"/>
                    <a:pt x="2106386" y="1821169"/>
                    <a:pt x="2106386" y="1806546"/>
                  </a:cubicBezTo>
                  <a:cubicBezTo>
                    <a:pt x="2106386" y="1536028"/>
                    <a:pt x="2107117" y="1265510"/>
                    <a:pt x="2105655" y="994992"/>
                  </a:cubicBezTo>
                  <a:cubicBezTo>
                    <a:pt x="2104924" y="834874"/>
                    <a:pt x="2119546" y="673294"/>
                    <a:pt x="2075678" y="516101"/>
                  </a:cubicBezTo>
                  <a:cubicBezTo>
                    <a:pt x="2080796" y="497092"/>
                    <a:pt x="2069098" y="481739"/>
                    <a:pt x="2063249" y="464922"/>
                  </a:cubicBezTo>
                  <a:cubicBezTo>
                    <a:pt x="2049358" y="426904"/>
                    <a:pt x="2028155" y="391809"/>
                    <a:pt x="2012070" y="354522"/>
                  </a:cubicBezTo>
                  <a:cubicBezTo>
                    <a:pt x="1992330" y="342093"/>
                    <a:pt x="1977707" y="325277"/>
                    <a:pt x="1964547" y="306267"/>
                  </a:cubicBezTo>
                  <a:cubicBezTo>
                    <a:pt x="1931646" y="261668"/>
                    <a:pt x="1896551" y="218532"/>
                    <a:pt x="1850490" y="185631"/>
                  </a:cubicBezTo>
                  <a:cubicBezTo>
                    <a:pt x="1850490" y="185631"/>
                    <a:pt x="1850490" y="185631"/>
                    <a:pt x="1850490" y="185631"/>
                  </a:cubicBezTo>
                  <a:cubicBezTo>
                    <a:pt x="1850490" y="185631"/>
                    <a:pt x="1850490" y="185631"/>
                    <a:pt x="1850490" y="185631"/>
                  </a:cubicBezTo>
                  <a:cubicBezTo>
                    <a:pt x="1738627" y="84004"/>
                    <a:pt x="1606293" y="23320"/>
                    <a:pt x="1457142" y="13084"/>
                  </a:cubicBezTo>
                  <a:cubicBezTo>
                    <a:pt x="1204171" y="-4463"/>
                    <a:pt x="950469" y="-3001"/>
                    <a:pt x="697498" y="9428"/>
                  </a:cubicBezTo>
                  <a:cubicBezTo>
                    <a:pt x="385306" y="25513"/>
                    <a:pt x="168891" y="192211"/>
                    <a:pt x="47523" y="480276"/>
                  </a:cubicBezTo>
                  <a:cubicBezTo>
                    <a:pt x="22665" y="538767"/>
                    <a:pt x="15354" y="601644"/>
                    <a:pt x="0" y="662327"/>
                  </a:cubicBezTo>
                  <a:cubicBezTo>
                    <a:pt x="0" y="1084190"/>
                    <a:pt x="0" y="1505321"/>
                    <a:pt x="0" y="1927182"/>
                  </a:cubicBezTo>
                  <a:cubicBezTo>
                    <a:pt x="9505" y="1960815"/>
                    <a:pt x="8042" y="1996640"/>
                    <a:pt x="18278" y="2030272"/>
                  </a:cubicBezTo>
                  <a:cubicBezTo>
                    <a:pt x="52641" y="2150909"/>
                    <a:pt x="114787" y="2256191"/>
                    <a:pt x="200330" y="2346851"/>
                  </a:cubicBezTo>
                  <a:cubicBezTo>
                    <a:pt x="228844" y="2377559"/>
                    <a:pt x="257358" y="2410460"/>
                    <a:pt x="300494" y="2422889"/>
                  </a:cubicBezTo>
                  <a:cubicBezTo>
                    <a:pt x="310730" y="2451403"/>
                    <a:pt x="339976" y="2459446"/>
                    <a:pt x="362641" y="2472606"/>
                  </a:cubicBezTo>
                  <a:cubicBezTo>
                    <a:pt x="454032" y="2525978"/>
                    <a:pt x="552003" y="2559610"/>
                    <a:pt x="658748" y="2563266"/>
                  </a:cubicBezTo>
                  <a:cubicBezTo>
                    <a:pt x="921955" y="2563266"/>
                    <a:pt x="1185162" y="2563266"/>
                    <a:pt x="1448369" y="2563266"/>
                  </a:cubicBezTo>
                  <a:cubicBezTo>
                    <a:pt x="1451293" y="2561804"/>
                    <a:pt x="1454218" y="2558879"/>
                    <a:pt x="1457873" y="2558148"/>
                  </a:cubicBezTo>
                  <a:cubicBezTo>
                    <a:pt x="1797849" y="2503313"/>
                    <a:pt x="2009877" y="2308833"/>
                    <a:pt x="2093225" y="1974706"/>
                  </a:cubicBezTo>
                  <a:cubicBezTo>
                    <a:pt x="2096150" y="1963008"/>
                    <a:pt x="2099075" y="1953503"/>
                    <a:pt x="2113697" y="1955697"/>
                  </a:cubicBezTo>
                  <a:cubicBezTo>
                    <a:pt x="2109310" y="1949848"/>
                    <a:pt x="2096881" y="1947654"/>
                    <a:pt x="2099075" y="1937418"/>
                  </a:cubicBezTo>
                  <a:close/>
                  <a:moveTo>
                    <a:pt x="516178" y="1979824"/>
                  </a:moveTo>
                  <a:cubicBezTo>
                    <a:pt x="416744" y="1979824"/>
                    <a:pt x="337051" y="1901593"/>
                    <a:pt x="336320" y="1802890"/>
                  </a:cubicBezTo>
                  <a:cubicBezTo>
                    <a:pt x="335589" y="1701994"/>
                    <a:pt x="416013" y="1621570"/>
                    <a:pt x="516178" y="1622302"/>
                  </a:cubicBezTo>
                  <a:cubicBezTo>
                    <a:pt x="614880" y="1623033"/>
                    <a:pt x="694574" y="1702726"/>
                    <a:pt x="694574" y="1801428"/>
                  </a:cubicBezTo>
                  <a:cubicBezTo>
                    <a:pt x="694574" y="1900131"/>
                    <a:pt x="614880" y="1979824"/>
                    <a:pt x="516178" y="1979824"/>
                  </a:cubicBezTo>
                  <a:close/>
                  <a:moveTo>
                    <a:pt x="1332850" y="2199163"/>
                  </a:moveTo>
                  <a:cubicBezTo>
                    <a:pt x="1321883" y="2199894"/>
                    <a:pt x="1310916" y="2199894"/>
                    <a:pt x="1299949" y="2199894"/>
                  </a:cubicBezTo>
                  <a:cubicBezTo>
                    <a:pt x="1105469" y="2199894"/>
                    <a:pt x="910988" y="2200625"/>
                    <a:pt x="715776" y="2200625"/>
                  </a:cubicBezTo>
                  <a:cubicBezTo>
                    <a:pt x="686531" y="2177960"/>
                    <a:pt x="686531" y="2169918"/>
                    <a:pt x="715776" y="2145791"/>
                  </a:cubicBezTo>
                  <a:cubicBezTo>
                    <a:pt x="905870" y="2145791"/>
                    <a:pt x="1095233" y="2146522"/>
                    <a:pt x="1285327" y="2146522"/>
                  </a:cubicBezTo>
                  <a:cubicBezTo>
                    <a:pt x="1301412" y="2146522"/>
                    <a:pt x="1316765" y="2145791"/>
                    <a:pt x="1332850" y="2147253"/>
                  </a:cubicBezTo>
                  <a:cubicBezTo>
                    <a:pt x="1348935" y="2148715"/>
                    <a:pt x="1356246" y="2160413"/>
                    <a:pt x="1355515" y="2175036"/>
                  </a:cubicBezTo>
                  <a:cubicBezTo>
                    <a:pt x="1354784" y="2188196"/>
                    <a:pt x="1347473" y="2198432"/>
                    <a:pt x="1332850" y="2199163"/>
                  </a:cubicBezTo>
                  <a:close/>
                  <a:moveTo>
                    <a:pt x="1655279" y="1897937"/>
                  </a:moveTo>
                  <a:cubicBezTo>
                    <a:pt x="1647967" y="1908904"/>
                    <a:pt x="1631882" y="1918409"/>
                    <a:pt x="1637731" y="1935225"/>
                  </a:cubicBezTo>
                  <a:cubicBezTo>
                    <a:pt x="1637000" y="1935225"/>
                    <a:pt x="1635538" y="1935225"/>
                    <a:pt x="1634807" y="1935225"/>
                  </a:cubicBezTo>
                  <a:cubicBezTo>
                    <a:pt x="1612142" y="1932300"/>
                    <a:pt x="1596788" y="1943267"/>
                    <a:pt x="1585090" y="1960083"/>
                  </a:cubicBezTo>
                  <a:cubicBezTo>
                    <a:pt x="1574123" y="1955697"/>
                    <a:pt x="1563156" y="1957890"/>
                    <a:pt x="1551458" y="1960083"/>
                  </a:cubicBezTo>
                  <a:cubicBezTo>
                    <a:pt x="1511977" y="1967395"/>
                    <a:pt x="1476152" y="1956428"/>
                    <a:pt x="1443251" y="1937418"/>
                  </a:cubicBezTo>
                  <a:cubicBezTo>
                    <a:pt x="1377449" y="1899400"/>
                    <a:pt x="1348935" y="1810933"/>
                    <a:pt x="1378180" y="1739282"/>
                  </a:cubicBezTo>
                  <a:cubicBezTo>
                    <a:pt x="1407425" y="1667631"/>
                    <a:pt x="1489312" y="1626688"/>
                    <a:pt x="1563156" y="1645697"/>
                  </a:cubicBezTo>
                  <a:cubicBezTo>
                    <a:pt x="1677944" y="1675674"/>
                    <a:pt x="1721811" y="1796310"/>
                    <a:pt x="1655279" y="1897937"/>
                  </a:cubicBezTo>
                  <a:close/>
                  <a:moveTo>
                    <a:pt x="1786882" y="1405887"/>
                  </a:moveTo>
                  <a:cubicBezTo>
                    <a:pt x="1533911" y="1404424"/>
                    <a:pt x="1280209" y="1405156"/>
                    <a:pt x="1027238" y="1405156"/>
                  </a:cubicBezTo>
                  <a:cubicBezTo>
                    <a:pt x="777922" y="1405156"/>
                    <a:pt x="527876" y="1404424"/>
                    <a:pt x="278561" y="1405887"/>
                  </a:cubicBezTo>
                  <a:cubicBezTo>
                    <a:pt x="244929" y="1405887"/>
                    <a:pt x="239811" y="1396382"/>
                    <a:pt x="239811" y="1365675"/>
                  </a:cubicBezTo>
                  <a:cubicBezTo>
                    <a:pt x="241273" y="1133175"/>
                    <a:pt x="241273" y="900676"/>
                    <a:pt x="239811" y="668177"/>
                  </a:cubicBezTo>
                  <a:cubicBezTo>
                    <a:pt x="239811" y="639663"/>
                    <a:pt x="246391" y="632351"/>
                    <a:pt x="274905" y="632351"/>
                  </a:cubicBezTo>
                  <a:cubicBezTo>
                    <a:pt x="778654" y="633082"/>
                    <a:pt x="1283133" y="633082"/>
                    <a:pt x="1786882" y="632351"/>
                  </a:cubicBezTo>
                  <a:cubicBezTo>
                    <a:pt x="1816858" y="632351"/>
                    <a:pt x="1821976" y="641125"/>
                    <a:pt x="1821976" y="668908"/>
                  </a:cubicBezTo>
                  <a:cubicBezTo>
                    <a:pt x="1821245" y="902869"/>
                    <a:pt x="1820514" y="1136831"/>
                    <a:pt x="1821976" y="1370062"/>
                  </a:cubicBezTo>
                  <a:cubicBezTo>
                    <a:pt x="1821976" y="1398576"/>
                    <a:pt x="1815396" y="1406618"/>
                    <a:pt x="1786882" y="1405887"/>
                  </a:cubicBezTo>
                  <a:close/>
                </a:path>
              </a:pathLst>
            </a:custGeom>
            <a:solidFill>
              <a:schemeClr val="tx1"/>
            </a:solidFill>
            <a:ln w="7307" cap="flat">
              <a:noFill/>
              <a:prstDash val="solid"/>
              <a:miter/>
            </a:ln>
          </p:spPr>
          <p:txBody>
            <a:bodyPr rtlCol="0" anchor="ctr"/>
            <a:lstStyle/>
            <a:p>
              <a:endParaRPr lang="en-US"/>
            </a:p>
          </p:txBody>
        </p:sp>
        <p:sp>
          <p:nvSpPr>
            <p:cNvPr id="72" name="Freeform: Shape 49">
              <a:extLst>
                <a:ext uri="{FF2B5EF4-FFF2-40B4-BE49-F238E27FC236}">
                  <a16:creationId xmlns:a16="http://schemas.microsoft.com/office/drawing/2014/main" id="{09735B1B-1AF2-4E06-9650-4912A8361488}"/>
                </a:ext>
              </a:extLst>
            </p:cNvPr>
            <p:cNvSpPr/>
            <p:nvPr/>
          </p:nvSpPr>
          <p:spPr>
            <a:xfrm>
              <a:off x="1812247" y="5067462"/>
              <a:ext cx="723819" cy="95047"/>
            </a:xfrm>
            <a:custGeom>
              <a:avLst/>
              <a:gdLst>
                <a:gd name="connsiteX0" fmla="*/ 662465 w 723818"/>
                <a:gd name="connsiteY0" fmla="*/ 0 h 95046"/>
                <a:gd name="connsiteX1" fmla="*/ 363433 w 723818"/>
                <a:gd name="connsiteY1" fmla="*/ 0 h 95046"/>
                <a:gd name="connsiteX2" fmla="*/ 64401 w 723818"/>
                <a:gd name="connsiteY2" fmla="*/ 0 h 95046"/>
                <a:gd name="connsiteX3" fmla="*/ 61 w 723818"/>
                <a:gd name="connsiteY3" fmla="*/ 48986 h 95046"/>
                <a:gd name="connsiteX4" fmla="*/ 62207 w 723818"/>
                <a:gd name="connsiteY4" fmla="*/ 101627 h 95046"/>
                <a:gd name="connsiteX5" fmla="*/ 664658 w 723818"/>
                <a:gd name="connsiteY5" fmla="*/ 101627 h 95046"/>
                <a:gd name="connsiteX6" fmla="*/ 726073 w 723818"/>
                <a:gd name="connsiteY6" fmla="*/ 49717 h 95046"/>
                <a:gd name="connsiteX7" fmla="*/ 662465 w 723818"/>
                <a:gd name="connsiteY7" fmla="*/ 0 h 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818" h="95046">
                  <a:moveTo>
                    <a:pt x="662465" y="0"/>
                  </a:moveTo>
                  <a:cubicBezTo>
                    <a:pt x="563031" y="0"/>
                    <a:pt x="462867" y="0"/>
                    <a:pt x="363433" y="0"/>
                  </a:cubicBezTo>
                  <a:cubicBezTo>
                    <a:pt x="263999" y="0"/>
                    <a:pt x="163834" y="0"/>
                    <a:pt x="64401" y="0"/>
                  </a:cubicBezTo>
                  <a:cubicBezTo>
                    <a:pt x="22726" y="0"/>
                    <a:pt x="1523" y="16816"/>
                    <a:pt x="61" y="48986"/>
                  </a:cubicBezTo>
                  <a:cubicBezTo>
                    <a:pt x="-1401" y="78962"/>
                    <a:pt x="23457" y="101627"/>
                    <a:pt x="62207" y="101627"/>
                  </a:cubicBezTo>
                  <a:cubicBezTo>
                    <a:pt x="263268" y="102358"/>
                    <a:pt x="463598" y="102358"/>
                    <a:pt x="664658" y="101627"/>
                  </a:cubicBezTo>
                  <a:cubicBezTo>
                    <a:pt x="706333" y="101627"/>
                    <a:pt x="726073" y="81887"/>
                    <a:pt x="726073" y="49717"/>
                  </a:cubicBezTo>
                  <a:cubicBezTo>
                    <a:pt x="724611" y="16085"/>
                    <a:pt x="705602" y="0"/>
                    <a:pt x="662465" y="0"/>
                  </a:cubicBezTo>
                  <a:close/>
                </a:path>
              </a:pathLst>
            </a:custGeom>
            <a:solidFill>
              <a:srgbClr val="030303"/>
            </a:solidFill>
            <a:ln w="7307" cap="flat">
              <a:noFill/>
              <a:prstDash val="solid"/>
              <a:miter/>
            </a:ln>
          </p:spPr>
          <p:txBody>
            <a:bodyPr rtlCol="0" anchor="ctr"/>
            <a:lstStyle/>
            <a:p>
              <a:endParaRPr lang="en-US"/>
            </a:p>
          </p:txBody>
        </p:sp>
        <p:sp>
          <p:nvSpPr>
            <p:cNvPr id="73" name="Freeform: Shape 50">
              <a:extLst>
                <a:ext uri="{FF2B5EF4-FFF2-40B4-BE49-F238E27FC236}">
                  <a16:creationId xmlns:a16="http://schemas.microsoft.com/office/drawing/2014/main" id="{5A4CB631-F1A7-4028-89FB-DA56CDA66A27}"/>
                </a:ext>
              </a:extLst>
            </p:cNvPr>
            <p:cNvSpPr/>
            <p:nvPr/>
          </p:nvSpPr>
          <p:spPr>
            <a:xfrm>
              <a:off x="1934389" y="5315722"/>
              <a:ext cx="519102" cy="109670"/>
            </a:xfrm>
            <a:custGeom>
              <a:avLst/>
              <a:gdLst>
                <a:gd name="connsiteX0" fmla="*/ 457705 w 519102"/>
                <a:gd name="connsiteY0" fmla="*/ 325 h 109669"/>
                <a:gd name="connsiteX1" fmla="*/ 261031 w 519102"/>
                <a:gd name="connsiteY1" fmla="*/ 325 h 109669"/>
                <a:gd name="connsiteX2" fmla="*/ 60701 w 519102"/>
                <a:gd name="connsiteY2" fmla="*/ 325 h 109669"/>
                <a:gd name="connsiteX3" fmla="*/ 18 w 519102"/>
                <a:gd name="connsiteY3" fmla="*/ 52235 h 109669"/>
                <a:gd name="connsiteX4" fmla="*/ 60701 w 519102"/>
                <a:gd name="connsiteY4" fmla="*/ 109263 h 109669"/>
                <a:gd name="connsiteX5" fmla="*/ 458436 w 519102"/>
                <a:gd name="connsiteY5" fmla="*/ 109263 h 109669"/>
                <a:gd name="connsiteX6" fmla="*/ 521313 w 519102"/>
                <a:gd name="connsiteY6" fmla="*/ 53698 h 109669"/>
                <a:gd name="connsiteX7" fmla="*/ 457705 w 519102"/>
                <a:gd name="connsiteY7" fmla="*/ 325 h 10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102" h="109669">
                  <a:moveTo>
                    <a:pt x="457705" y="325"/>
                  </a:moveTo>
                  <a:cubicBezTo>
                    <a:pt x="391903" y="-406"/>
                    <a:pt x="326102" y="325"/>
                    <a:pt x="261031" y="325"/>
                  </a:cubicBezTo>
                  <a:cubicBezTo>
                    <a:pt x="194498" y="325"/>
                    <a:pt x="127234" y="-406"/>
                    <a:pt x="60701" y="325"/>
                  </a:cubicBezTo>
                  <a:cubicBezTo>
                    <a:pt x="20489" y="1056"/>
                    <a:pt x="749" y="18603"/>
                    <a:pt x="18" y="52235"/>
                  </a:cubicBezTo>
                  <a:cubicBezTo>
                    <a:pt x="-713" y="87330"/>
                    <a:pt x="21220" y="109263"/>
                    <a:pt x="60701" y="109263"/>
                  </a:cubicBezTo>
                  <a:cubicBezTo>
                    <a:pt x="193036" y="109994"/>
                    <a:pt x="326102" y="109994"/>
                    <a:pt x="458436" y="109263"/>
                  </a:cubicBezTo>
                  <a:cubicBezTo>
                    <a:pt x="498648" y="109263"/>
                    <a:pt x="521313" y="87330"/>
                    <a:pt x="521313" y="53698"/>
                  </a:cubicBezTo>
                  <a:cubicBezTo>
                    <a:pt x="521313" y="19335"/>
                    <a:pt x="500111" y="1056"/>
                    <a:pt x="457705" y="325"/>
                  </a:cubicBezTo>
                  <a:close/>
                </a:path>
              </a:pathLst>
            </a:custGeom>
            <a:solidFill>
              <a:srgbClr val="030303"/>
            </a:solidFill>
            <a:ln w="7307" cap="flat">
              <a:noFill/>
              <a:prstDash val="solid"/>
              <a:miter/>
            </a:ln>
          </p:spPr>
          <p:txBody>
            <a:bodyPr rtlCol="0" anchor="ctr"/>
            <a:lstStyle/>
            <a:p>
              <a:endParaRPr lang="en-US"/>
            </a:p>
          </p:txBody>
        </p:sp>
        <p:sp>
          <p:nvSpPr>
            <p:cNvPr id="74" name="Freeform: Shape 51">
              <a:extLst>
                <a:ext uri="{FF2B5EF4-FFF2-40B4-BE49-F238E27FC236}">
                  <a16:creationId xmlns:a16="http://schemas.microsoft.com/office/drawing/2014/main" id="{68598F7F-6D72-42FE-99DA-303C0789EA01}"/>
                </a:ext>
              </a:extLst>
            </p:cNvPr>
            <p:cNvSpPr/>
            <p:nvPr/>
          </p:nvSpPr>
          <p:spPr>
            <a:xfrm>
              <a:off x="2680885" y="5005787"/>
              <a:ext cx="146226" cy="248584"/>
            </a:xfrm>
            <a:custGeom>
              <a:avLst/>
              <a:gdLst>
                <a:gd name="connsiteX0" fmla="*/ 152812 w 146226"/>
                <a:gd name="connsiteY0" fmla="*/ 240802 h 248584"/>
                <a:gd name="connsiteX1" fmla="*/ 135265 w 146226"/>
                <a:gd name="connsiteY1" fmla="*/ 224717 h 248584"/>
                <a:gd name="connsiteX2" fmla="*/ 95053 w 146226"/>
                <a:gd name="connsiteY2" fmla="*/ 180118 h 248584"/>
                <a:gd name="connsiteX3" fmla="*/ 95784 w 146226"/>
                <a:gd name="connsiteY3" fmla="*/ 114316 h 248584"/>
                <a:gd name="connsiteX4" fmla="*/ 95784 w 146226"/>
                <a:gd name="connsiteY4" fmla="*/ 55826 h 248584"/>
                <a:gd name="connsiteX5" fmla="*/ 32907 w 146226"/>
                <a:gd name="connsiteY5" fmla="*/ 6840 h 248584"/>
                <a:gd name="connsiteX6" fmla="*/ 25595 w 146226"/>
                <a:gd name="connsiteY6" fmla="*/ 9034 h 248584"/>
                <a:gd name="connsiteX7" fmla="*/ 737 w 146226"/>
                <a:gd name="connsiteY7" fmla="*/ 30968 h 248584"/>
                <a:gd name="connsiteX8" fmla="*/ 32175 w 146226"/>
                <a:gd name="connsiteY8" fmla="*/ 37548 h 248584"/>
                <a:gd name="connsiteX9" fmla="*/ 61421 w 146226"/>
                <a:gd name="connsiteY9" fmla="*/ 62406 h 248584"/>
                <a:gd name="connsiteX10" fmla="*/ 61421 w 146226"/>
                <a:gd name="connsiteY10" fmla="*/ 182311 h 248584"/>
                <a:gd name="connsiteX11" fmla="*/ 24864 w 146226"/>
                <a:gd name="connsiteY11" fmla="*/ 223255 h 248584"/>
                <a:gd name="connsiteX12" fmla="*/ 6586 w 146226"/>
                <a:gd name="connsiteY12" fmla="*/ 237878 h 248584"/>
                <a:gd name="connsiteX13" fmla="*/ 25595 w 146226"/>
                <a:gd name="connsiteY13" fmla="*/ 251769 h 248584"/>
                <a:gd name="connsiteX14" fmla="*/ 135265 w 146226"/>
                <a:gd name="connsiteY14" fmla="*/ 251769 h 248584"/>
                <a:gd name="connsiteX15" fmla="*/ 152812 w 146226"/>
                <a:gd name="connsiteY15" fmla="*/ 240802 h 24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226" h="248584">
                  <a:moveTo>
                    <a:pt x="152812" y="240802"/>
                  </a:moveTo>
                  <a:cubicBezTo>
                    <a:pt x="152812" y="227642"/>
                    <a:pt x="146963" y="221793"/>
                    <a:pt x="135265" y="224717"/>
                  </a:cubicBezTo>
                  <a:cubicBezTo>
                    <a:pt x="96515" y="232029"/>
                    <a:pt x="92128" y="211557"/>
                    <a:pt x="95053" y="180118"/>
                  </a:cubicBezTo>
                  <a:cubicBezTo>
                    <a:pt x="97246" y="158184"/>
                    <a:pt x="95784" y="136250"/>
                    <a:pt x="95784" y="114316"/>
                  </a:cubicBezTo>
                  <a:cubicBezTo>
                    <a:pt x="95784" y="94576"/>
                    <a:pt x="95784" y="75567"/>
                    <a:pt x="95784" y="55826"/>
                  </a:cubicBezTo>
                  <a:cubicBezTo>
                    <a:pt x="95784" y="-5589"/>
                    <a:pt x="94322" y="-6320"/>
                    <a:pt x="32907" y="6840"/>
                  </a:cubicBezTo>
                  <a:cubicBezTo>
                    <a:pt x="30713" y="7572"/>
                    <a:pt x="28520" y="8303"/>
                    <a:pt x="25595" y="9034"/>
                  </a:cubicBezTo>
                  <a:cubicBezTo>
                    <a:pt x="12435" y="11227"/>
                    <a:pt x="-3650" y="11227"/>
                    <a:pt x="737" y="30968"/>
                  </a:cubicBezTo>
                  <a:cubicBezTo>
                    <a:pt x="5855" y="53633"/>
                    <a:pt x="23402" y="40472"/>
                    <a:pt x="32175" y="37548"/>
                  </a:cubicBezTo>
                  <a:cubicBezTo>
                    <a:pt x="59227" y="28774"/>
                    <a:pt x="62883" y="39741"/>
                    <a:pt x="61421" y="62406"/>
                  </a:cubicBezTo>
                  <a:cubicBezTo>
                    <a:pt x="59958" y="102618"/>
                    <a:pt x="59958" y="142831"/>
                    <a:pt x="61421" y="182311"/>
                  </a:cubicBezTo>
                  <a:cubicBezTo>
                    <a:pt x="62883" y="210095"/>
                    <a:pt x="61421" y="231297"/>
                    <a:pt x="24864" y="223255"/>
                  </a:cubicBezTo>
                  <a:cubicBezTo>
                    <a:pt x="13897" y="221062"/>
                    <a:pt x="6586" y="223986"/>
                    <a:pt x="6586" y="237878"/>
                  </a:cubicBezTo>
                  <a:cubicBezTo>
                    <a:pt x="6586" y="253231"/>
                    <a:pt x="16091" y="251769"/>
                    <a:pt x="25595" y="251769"/>
                  </a:cubicBezTo>
                  <a:cubicBezTo>
                    <a:pt x="62152" y="251769"/>
                    <a:pt x="98708" y="251769"/>
                    <a:pt x="135265" y="251769"/>
                  </a:cubicBezTo>
                  <a:cubicBezTo>
                    <a:pt x="144038" y="253231"/>
                    <a:pt x="152812" y="253962"/>
                    <a:pt x="152812" y="240802"/>
                  </a:cubicBezTo>
                  <a:close/>
                </a:path>
              </a:pathLst>
            </a:custGeom>
            <a:solidFill>
              <a:srgbClr val="030303"/>
            </a:solidFill>
            <a:ln w="7307" cap="flat">
              <a:noFill/>
              <a:prstDash val="solid"/>
              <a:miter/>
            </a:ln>
          </p:spPr>
          <p:txBody>
            <a:bodyPr rtlCol="0" anchor="ctr"/>
            <a:lstStyle/>
            <a:p>
              <a:endParaRPr lang="en-US"/>
            </a:p>
          </p:txBody>
        </p:sp>
        <p:sp>
          <p:nvSpPr>
            <p:cNvPr id="75" name="Freeform: Shape 52">
              <a:extLst>
                <a:ext uri="{FF2B5EF4-FFF2-40B4-BE49-F238E27FC236}">
                  <a16:creationId xmlns:a16="http://schemas.microsoft.com/office/drawing/2014/main" id="{8D0E9330-E3AD-44D9-94BB-B28723C1E551}"/>
                </a:ext>
              </a:extLst>
            </p:cNvPr>
            <p:cNvSpPr/>
            <p:nvPr/>
          </p:nvSpPr>
          <p:spPr>
            <a:xfrm>
              <a:off x="2859161" y="5006817"/>
              <a:ext cx="146226" cy="248584"/>
            </a:xfrm>
            <a:custGeom>
              <a:avLst/>
              <a:gdLst>
                <a:gd name="connsiteX0" fmla="*/ 35951 w 146226"/>
                <a:gd name="connsiteY0" fmla="*/ 36518 h 248584"/>
                <a:gd name="connsiteX1" fmla="*/ 62272 w 146226"/>
                <a:gd name="connsiteY1" fmla="*/ 58452 h 248584"/>
                <a:gd name="connsiteX2" fmla="*/ 62272 w 146226"/>
                <a:gd name="connsiteY2" fmla="*/ 179088 h 248584"/>
                <a:gd name="connsiteX3" fmla="*/ 21329 w 146226"/>
                <a:gd name="connsiteY3" fmla="*/ 223687 h 248584"/>
                <a:gd name="connsiteX4" fmla="*/ 4513 w 146226"/>
                <a:gd name="connsiteY4" fmla="*/ 240503 h 248584"/>
                <a:gd name="connsiteX5" fmla="*/ 22060 w 146226"/>
                <a:gd name="connsiteY5" fmla="*/ 252201 h 248584"/>
                <a:gd name="connsiteX6" fmla="*/ 124418 w 146226"/>
                <a:gd name="connsiteY6" fmla="*/ 252201 h 248584"/>
                <a:gd name="connsiteX7" fmla="*/ 150739 w 146226"/>
                <a:gd name="connsiteY7" fmla="*/ 239041 h 248584"/>
                <a:gd name="connsiteX8" fmla="*/ 125149 w 146226"/>
                <a:gd name="connsiteY8" fmla="*/ 224418 h 248584"/>
                <a:gd name="connsiteX9" fmla="*/ 93710 w 146226"/>
                <a:gd name="connsiteY9" fmla="*/ 192249 h 248584"/>
                <a:gd name="connsiteX10" fmla="*/ 94442 w 146226"/>
                <a:gd name="connsiteY10" fmla="*/ 115480 h 248584"/>
                <a:gd name="connsiteX11" fmla="*/ 94442 w 146226"/>
                <a:gd name="connsiteY11" fmla="*/ 53334 h 248584"/>
                <a:gd name="connsiteX12" fmla="*/ 35951 w 146226"/>
                <a:gd name="connsiteY12" fmla="*/ 5810 h 248584"/>
                <a:gd name="connsiteX13" fmla="*/ 32295 w 146226"/>
                <a:gd name="connsiteY13" fmla="*/ 6542 h 248584"/>
                <a:gd name="connsiteX14" fmla="*/ 857 w 146226"/>
                <a:gd name="connsiteY14" fmla="*/ 30669 h 248584"/>
                <a:gd name="connsiteX15" fmla="*/ 35951 w 146226"/>
                <a:gd name="connsiteY15" fmla="*/ 36518 h 24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226" h="248584">
                  <a:moveTo>
                    <a:pt x="35951" y="36518"/>
                  </a:moveTo>
                  <a:cubicBezTo>
                    <a:pt x="57885" y="31400"/>
                    <a:pt x="63003" y="36518"/>
                    <a:pt x="62272" y="58452"/>
                  </a:cubicBezTo>
                  <a:cubicBezTo>
                    <a:pt x="60810" y="98664"/>
                    <a:pt x="60078" y="138876"/>
                    <a:pt x="62272" y="179088"/>
                  </a:cubicBezTo>
                  <a:cubicBezTo>
                    <a:pt x="64465" y="211258"/>
                    <a:pt x="60078" y="230999"/>
                    <a:pt x="21329" y="223687"/>
                  </a:cubicBezTo>
                  <a:cubicBezTo>
                    <a:pt x="8899" y="221494"/>
                    <a:pt x="4513" y="228074"/>
                    <a:pt x="4513" y="240503"/>
                  </a:cubicBezTo>
                  <a:cubicBezTo>
                    <a:pt x="4513" y="254395"/>
                    <a:pt x="14017" y="252201"/>
                    <a:pt x="22060" y="252201"/>
                  </a:cubicBezTo>
                  <a:cubicBezTo>
                    <a:pt x="56423" y="252201"/>
                    <a:pt x="90055" y="252933"/>
                    <a:pt x="124418" y="252201"/>
                  </a:cubicBezTo>
                  <a:cubicBezTo>
                    <a:pt x="133923" y="252201"/>
                    <a:pt x="150739" y="260975"/>
                    <a:pt x="150739" y="239041"/>
                  </a:cubicBezTo>
                  <a:cubicBezTo>
                    <a:pt x="151470" y="217838"/>
                    <a:pt x="135385" y="222956"/>
                    <a:pt x="125149" y="224418"/>
                  </a:cubicBezTo>
                  <a:cubicBezTo>
                    <a:pt x="98828" y="228074"/>
                    <a:pt x="91517" y="217107"/>
                    <a:pt x="93710" y="192249"/>
                  </a:cubicBezTo>
                  <a:cubicBezTo>
                    <a:pt x="95904" y="166659"/>
                    <a:pt x="94442" y="141069"/>
                    <a:pt x="94442" y="115480"/>
                  </a:cubicBezTo>
                  <a:cubicBezTo>
                    <a:pt x="94442" y="95008"/>
                    <a:pt x="94442" y="73806"/>
                    <a:pt x="94442" y="53334"/>
                  </a:cubicBezTo>
                  <a:cubicBezTo>
                    <a:pt x="94442" y="-4425"/>
                    <a:pt x="92979" y="-5888"/>
                    <a:pt x="35951" y="5810"/>
                  </a:cubicBezTo>
                  <a:cubicBezTo>
                    <a:pt x="34489" y="5810"/>
                    <a:pt x="33758" y="6542"/>
                    <a:pt x="32295" y="6542"/>
                  </a:cubicBezTo>
                  <a:cubicBezTo>
                    <a:pt x="20597" y="13122"/>
                    <a:pt x="-4992" y="4348"/>
                    <a:pt x="857" y="30669"/>
                  </a:cubicBezTo>
                  <a:cubicBezTo>
                    <a:pt x="5975" y="54796"/>
                    <a:pt x="25715" y="38711"/>
                    <a:pt x="35951" y="36518"/>
                  </a:cubicBezTo>
                  <a:close/>
                </a:path>
              </a:pathLst>
            </a:custGeom>
            <a:solidFill>
              <a:srgbClr val="030303"/>
            </a:solidFill>
            <a:ln w="7307" cap="flat">
              <a:noFill/>
              <a:prstDash val="solid"/>
              <a:miter/>
            </a:ln>
          </p:spPr>
          <p:txBody>
            <a:bodyPr rtlCol="0" anchor="ctr"/>
            <a:lstStyle/>
            <a:p>
              <a:endParaRPr lang="en-US"/>
            </a:p>
          </p:txBody>
        </p:sp>
        <p:sp>
          <p:nvSpPr>
            <p:cNvPr id="76" name="Freeform: Shape 53">
              <a:extLst>
                <a:ext uri="{FF2B5EF4-FFF2-40B4-BE49-F238E27FC236}">
                  <a16:creationId xmlns:a16="http://schemas.microsoft.com/office/drawing/2014/main" id="{DB7F593C-CAA0-4CBA-9F97-C21E847BE8D9}"/>
                </a:ext>
              </a:extLst>
            </p:cNvPr>
            <p:cNvSpPr/>
            <p:nvPr/>
          </p:nvSpPr>
          <p:spPr>
            <a:xfrm>
              <a:off x="2792384" y="5372049"/>
              <a:ext cx="168160" cy="255896"/>
            </a:xfrm>
            <a:custGeom>
              <a:avLst/>
              <a:gdLst>
                <a:gd name="connsiteX0" fmla="*/ 131242 w 168159"/>
                <a:gd name="connsiteY0" fmla="*/ 123124 h 255895"/>
                <a:gd name="connsiteX1" fmla="*/ 150983 w 168159"/>
                <a:gd name="connsiteY1" fmla="*/ 22228 h 255895"/>
                <a:gd name="connsiteX2" fmla="*/ 20842 w 168159"/>
                <a:gd name="connsiteY2" fmla="*/ 24422 h 255895"/>
                <a:gd name="connsiteX3" fmla="*/ 42775 w 168159"/>
                <a:gd name="connsiteY3" fmla="*/ 122393 h 255895"/>
                <a:gd name="connsiteX4" fmla="*/ 4026 w 168159"/>
                <a:gd name="connsiteY4" fmla="*/ 208666 h 255895"/>
                <a:gd name="connsiteX5" fmla="*/ 89568 w 168159"/>
                <a:gd name="connsiteY5" fmla="*/ 259846 h 255895"/>
                <a:gd name="connsiteX6" fmla="*/ 166336 w 168159"/>
                <a:gd name="connsiteY6" fmla="*/ 217440 h 255895"/>
                <a:gd name="connsiteX7" fmla="*/ 131242 w 168159"/>
                <a:gd name="connsiteY7" fmla="*/ 123124 h 255895"/>
                <a:gd name="connsiteX8" fmla="*/ 41313 w 168159"/>
                <a:gd name="connsiteY8" fmla="*/ 69021 h 255895"/>
                <a:gd name="connsiteX9" fmla="*/ 88105 w 168159"/>
                <a:gd name="connsiteY9" fmla="*/ 25884 h 255895"/>
                <a:gd name="connsiteX10" fmla="*/ 132704 w 168159"/>
                <a:gd name="connsiteY10" fmla="*/ 68289 h 255895"/>
                <a:gd name="connsiteX11" fmla="*/ 87374 w 168159"/>
                <a:gd name="connsiteY11" fmla="*/ 108502 h 255895"/>
                <a:gd name="connsiteX12" fmla="*/ 41313 w 168159"/>
                <a:gd name="connsiteY12" fmla="*/ 69021 h 255895"/>
                <a:gd name="connsiteX13" fmla="*/ 87374 w 168159"/>
                <a:gd name="connsiteY13" fmla="*/ 232063 h 255895"/>
                <a:gd name="connsiteX14" fmla="*/ 35464 w 168159"/>
                <a:gd name="connsiteY14" fmla="*/ 184539 h 255895"/>
                <a:gd name="connsiteX15" fmla="*/ 86643 w 168159"/>
                <a:gd name="connsiteY15" fmla="*/ 135553 h 255895"/>
                <a:gd name="connsiteX16" fmla="*/ 138554 w 168159"/>
                <a:gd name="connsiteY16" fmla="*/ 183808 h 255895"/>
                <a:gd name="connsiteX17" fmla="*/ 87374 w 168159"/>
                <a:gd name="connsiteY17" fmla="*/ 232063 h 25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8159" h="255895">
                  <a:moveTo>
                    <a:pt x="131242" y="123124"/>
                  </a:moveTo>
                  <a:cubicBezTo>
                    <a:pt x="171454" y="88030"/>
                    <a:pt x="178766" y="50743"/>
                    <a:pt x="150983" y="22228"/>
                  </a:cubicBezTo>
                  <a:cubicBezTo>
                    <a:pt x="121737" y="-8479"/>
                    <a:pt x="48624" y="-7017"/>
                    <a:pt x="20842" y="24422"/>
                  </a:cubicBezTo>
                  <a:cubicBezTo>
                    <a:pt x="-4748" y="53667"/>
                    <a:pt x="3294" y="90223"/>
                    <a:pt x="42775" y="122393"/>
                  </a:cubicBezTo>
                  <a:cubicBezTo>
                    <a:pt x="4026" y="147252"/>
                    <a:pt x="-6941" y="171379"/>
                    <a:pt x="4026" y="208666"/>
                  </a:cubicBezTo>
                  <a:cubicBezTo>
                    <a:pt x="14261" y="244492"/>
                    <a:pt x="40582" y="260577"/>
                    <a:pt x="89568" y="259846"/>
                  </a:cubicBezTo>
                  <a:cubicBezTo>
                    <a:pt x="123200" y="259846"/>
                    <a:pt x="153907" y="251803"/>
                    <a:pt x="166336" y="217440"/>
                  </a:cubicBezTo>
                  <a:cubicBezTo>
                    <a:pt x="180959" y="176497"/>
                    <a:pt x="167799" y="145789"/>
                    <a:pt x="131242" y="123124"/>
                  </a:cubicBezTo>
                  <a:close/>
                  <a:moveTo>
                    <a:pt x="41313" y="69021"/>
                  </a:moveTo>
                  <a:cubicBezTo>
                    <a:pt x="40582" y="41969"/>
                    <a:pt x="58860" y="24422"/>
                    <a:pt x="88105" y="25884"/>
                  </a:cubicBezTo>
                  <a:cubicBezTo>
                    <a:pt x="114426" y="27346"/>
                    <a:pt x="132704" y="39044"/>
                    <a:pt x="132704" y="68289"/>
                  </a:cubicBezTo>
                  <a:cubicBezTo>
                    <a:pt x="132704" y="98266"/>
                    <a:pt x="114426" y="107771"/>
                    <a:pt x="87374" y="108502"/>
                  </a:cubicBezTo>
                  <a:cubicBezTo>
                    <a:pt x="61054" y="107771"/>
                    <a:pt x="42044" y="99728"/>
                    <a:pt x="41313" y="69021"/>
                  </a:cubicBezTo>
                  <a:close/>
                  <a:moveTo>
                    <a:pt x="87374" y="232063"/>
                  </a:moveTo>
                  <a:cubicBezTo>
                    <a:pt x="54474" y="232063"/>
                    <a:pt x="35464" y="214515"/>
                    <a:pt x="35464" y="184539"/>
                  </a:cubicBezTo>
                  <a:cubicBezTo>
                    <a:pt x="35464" y="154563"/>
                    <a:pt x="55205" y="135553"/>
                    <a:pt x="86643" y="135553"/>
                  </a:cubicBezTo>
                  <a:cubicBezTo>
                    <a:pt x="118082" y="135553"/>
                    <a:pt x="138554" y="153832"/>
                    <a:pt x="138554" y="183808"/>
                  </a:cubicBezTo>
                  <a:cubicBezTo>
                    <a:pt x="138554" y="214515"/>
                    <a:pt x="119544" y="232063"/>
                    <a:pt x="87374" y="232063"/>
                  </a:cubicBezTo>
                  <a:close/>
                </a:path>
              </a:pathLst>
            </a:custGeom>
            <a:solidFill>
              <a:srgbClr val="030303"/>
            </a:solidFill>
            <a:ln w="7307" cap="flat">
              <a:noFill/>
              <a:prstDash val="solid"/>
              <a:miter/>
            </a:ln>
          </p:spPr>
          <p:txBody>
            <a:bodyPr rtlCol="0" anchor="ctr"/>
            <a:lstStyle/>
            <a:p>
              <a:endParaRPr lang="en-US"/>
            </a:p>
          </p:txBody>
        </p:sp>
        <p:sp>
          <p:nvSpPr>
            <p:cNvPr id="77" name="Freeform: Shape 54">
              <a:extLst>
                <a:ext uri="{FF2B5EF4-FFF2-40B4-BE49-F238E27FC236}">
                  <a16:creationId xmlns:a16="http://schemas.microsoft.com/office/drawing/2014/main" id="{AA18D559-7365-4266-B0C3-6B6CEF8E30DB}"/>
                </a:ext>
              </a:extLst>
            </p:cNvPr>
            <p:cNvSpPr/>
            <p:nvPr/>
          </p:nvSpPr>
          <p:spPr>
            <a:xfrm>
              <a:off x="2967392" y="5371590"/>
              <a:ext cx="168160" cy="255896"/>
            </a:xfrm>
            <a:custGeom>
              <a:avLst/>
              <a:gdLst>
                <a:gd name="connsiteX0" fmla="*/ 162413 w 168159"/>
                <a:gd name="connsiteY0" fmla="*/ 51933 h 255895"/>
                <a:gd name="connsiteX1" fmla="*/ 90031 w 168159"/>
                <a:gd name="connsiteY1" fmla="*/ 23 h 255895"/>
                <a:gd name="connsiteX2" fmla="*/ 15456 w 168159"/>
                <a:gd name="connsiteY2" fmla="*/ 48277 h 255895"/>
                <a:gd name="connsiteX3" fmla="*/ 16918 w 168159"/>
                <a:gd name="connsiteY3" fmla="*/ 215706 h 255895"/>
                <a:gd name="connsiteX4" fmla="*/ 85644 w 168159"/>
                <a:gd name="connsiteY4" fmla="*/ 261036 h 255895"/>
                <a:gd name="connsiteX5" fmla="*/ 158757 w 168159"/>
                <a:gd name="connsiteY5" fmla="*/ 216437 h 255895"/>
                <a:gd name="connsiteX6" fmla="*/ 174111 w 168159"/>
                <a:gd name="connsiteY6" fmla="*/ 130895 h 255895"/>
                <a:gd name="connsiteX7" fmla="*/ 162413 w 168159"/>
                <a:gd name="connsiteY7" fmla="*/ 51933 h 255895"/>
                <a:gd name="connsiteX8" fmla="*/ 130974 w 168159"/>
                <a:gd name="connsiteY8" fmla="*/ 202546 h 255895"/>
                <a:gd name="connsiteX9" fmla="*/ 90031 w 168159"/>
                <a:gd name="connsiteY9" fmla="*/ 232522 h 255895"/>
                <a:gd name="connsiteX10" fmla="*/ 48356 w 168159"/>
                <a:gd name="connsiteY10" fmla="*/ 203277 h 255895"/>
                <a:gd name="connsiteX11" fmla="*/ 47625 w 168159"/>
                <a:gd name="connsiteY11" fmla="*/ 57782 h 255895"/>
                <a:gd name="connsiteX12" fmla="*/ 87838 w 168159"/>
                <a:gd name="connsiteY12" fmla="*/ 26343 h 255895"/>
                <a:gd name="connsiteX13" fmla="*/ 130974 w 168159"/>
                <a:gd name="connsiteY13" fmla="*/ 59244 h 255895"/>
                <a:gd name="connsiteX14" fmla="*/ 140479 w 168159"/>
                <a:gd name="connsiteY14" fmla="*/ 130895 h 255895"/>
                <a:gd name="connsiteX15" fmla="*/ 130974 w 168159"/>
                <a:gd name="connsiteY15" fmla="*/ 202546 h 25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159" h="255895">
                  <a:moveTo>
                    <a:pt x="162413" y="51933"/>
                  </a:moveTo>
                  <a:cubicBezTo>
                    <a:pt x="149252" y="19032"/>
                    <a:pt x="125856" y="754"/>
                    <a:pt x="90031" y="23"/>
                  </a:cubicBezTo>
                  <a:cubicBezTo>
                    <a:pt x="54937" y="-709"/>
                    <a:pt x="27885" y="16108"/>
                    <a:pt x="15456" y="48277"/>
                  </a:cubicBezTo>
                  <a:cubicBezTo>
                    <a:pt x="-5747" y="103843"/>
                    <a:pt x="-5016" y="160872"/>
                    <a:pt x="16918" y="215706"/>
                  </a:cubicBezTo>
                  <a:cubicBezTo>
                    <a:pt x="28616" y="244951"/>
                    <a:pt x="52743" y="260305"/>
                    <a:pt x="85644" y="261036"/>
                  </a:cubicBezTo>
                  <a:cubicBezTo>
                    <a:pt x="120007" y="261767"/>
                    <a:pt x="144135" y="245682"/>
                    <a:pt x="158757" y="216437"/>
                  </a:cubicBezTo>
                  <a:cubicBezTo>
                    <a:pt x="171917" y="189385"/>
                    <a:pt x="175573" y="160872"/>
                    <a:pt x="174111" y="130895"/>
                  </a:cubicBezTo>
                  <a:cubicBezTo>
                    <a:pt x="176304" y="103843"/>
                    <a:pt x="172649" y="77522"/>
                    <a:pt x="162413" y="51933"/>
                  </a:cubicBezTo>
                  <a:close/>
                  <a:moveTo>
                    <a:pt x="130974" y="202546"/>
                  </a:moveTo>
                  <a:cubicBezTo>
                    <a:pt x="122932" y="220093"/>
                    <a:pt x="111234" y="232522"/>
                    <a:pt x="90031" y="232522"/>
                  </a:cubicBezTo>
                  <a:cubicBezTo>
                    <a:pt x="69559" y="232522"/>
                    <a:pt x="55668" y="223018"/>
                    <a:pt x="48356" y="203277"/>
                  </a:cubicBezTo>
                  <a:cubicBezTo>
                    <a:pt x="30809" y="155023"/>
                    <a:pt x="30809" y="106037"/>
                    <a:pt x="47625" y="57782"/>
                  </a:cubicBezTo>
                  <a:cubicBezTo>
                    <a:pt x="54205" y="39504"/>
                    <a:pt x="67366" y="26343"/>
                    <a:pt x="87838" y="26343"/>
                  </a:cubicBezTo>
                  <a:cubicBezTo>
                    <a:pt x="109771" y="25612"/>
                    <a:pt x="122932" y="39504"/>
                    <a:pt x="130974" y="59244"/>
                  </a:cubicBezTo>
                  <a:cubicBezTo>
                    <a:pt x="141210" y="82640"/>
                    <a:pt x="139017" y="106768"/>
                    <a:pt x="140479" y="130895"/>
                  </a:cubicBezTo>
                  <a:cubicBezTo>
                    <a:pt x="139017" y="155023"/>
                    <a:pt x="140479" y="179881"/>
                    <a:pt x="130974" y="202546"/>
                  </a:cubicBezTo>
                  <a:close/>
                </a:path>
              </a:pathLst>
            </a:custGeom>
            <a:solidFill>
              <a:srgbClr val="030303"/>
            </a:solidFill>
            <a:ln w="7307" cap="flat">
              <a:noFill/>
              <a:prstDash val="solid"/>
              <a:miter/>
            </a:ln>
          </p:spPr>
          <p:txBody>
            <a:bodyPr rtlCol="0" anchor="ctr"/>
            <a:lstStyle/>
            <a:p>
              <a:endParaRPr lang="en-US"/>
            </a:p>
          </p:txBody>
        </p:sp>
        <p:sp>
          <p:nvSpPr>
            <p:cNvPr id="78" name="Freeform: Shape 55">
              <a:extLst>
                <a:ext uri="{FF2B5EF4-FFF2-40B4-BE49-F238E27FC236}">
                  <a16:creationId xmlns:a16="http://schemas.microsoft.com/office/drawing/2014/main" id="{94B3319D-B5AB-4460-96E9-204689115132}"/>
                </a:ext>
              </a:extLst>
            </p:cNvPr>
            <p:cNvSpPr/>
            <p:nvPr/>
          </p:nvSpPr>
          <p:spPr>
            <a:xfrm>
              <a:off x="3021322" y="5003123"/>
              <a:ext cx="168160" cy="255896"/>
            </a:xfrm>
            <a:custGeom>
              <a:avLst/>
              <a:gdLst>
                <a:gd name="connsiteX0" fmla="*/ 160393 w 168159"/>
                <a:gd name="connsiteY0" fmla="*/ 49717 h 255895"/>
                <a:gd name="connsiteX1" fmla="*/ 86549 w 168159"/>
                <a:gd name="connsiteY1" fmla="*/ 0 h 255895"/>
                <a:gd name="connsiteX2" fmla="*/ 14167 w 168159"/>
                <a:gd name="connsiteY2" fmla="*/ 51179 h 255895"/>
                <a:gd name="connsiteX3" fmla="*/ 14898 w 168159"/>
                <a:gd name="connsiteY3" fmla="*/ 212028 h 255895"/>
                <a:gd name="connsiteX4" fmla="*/ 88742 w 168159"/>
                <a:gd name="connsiteY4" fmla="*/ 261744 h 255895"/>
                <a:gd name="connsiteX5" fmla="*/ 160393 w 168159"/>
                <a:gd name="connsiteY5" fmla="*/ 214221 h 255895"/>
                <a:gd name="connsiteX6" fmla="*/ 173553 w 168159"/>
                <a:gd name="connsiteY6" fmla="*/ 132335 h 255895"/>
                <a:gd name="connsiteX7" fmla="*/ 160393 w 168159"/>
                <a:gd name="connsiteY7" fmla="*/ 49717 h 255895"/>
                <a:gd name="connsiteX8" fmla="*/ 127492 w 168159"/>
                <a:gd name="connsiteY8" fmla="*/ 207641 h 255895"/>
                <a:gd name="connsiteX9" fmla="*/ 88011 w 168159"/>
                <a:gd name="connsiteY9" fmla="*/ 233962 h 255895"/>
                <a:gd name="connsiteX10" fmla="*/ 48530 w 168159"/>
                <a:gd name="connsiteY10" fmla="*/ 206910 h 255895"/>
                <a:gd name="connsiteX11" fmla="*/ 34639 w 168159"/>
                <a:gd name="connsiteY11" fmla="*/ 127948 h 255895"/>
                <a:gd name="connsiteX12" fmla="*/ 48530 w 168159"/>
                <a:gd name="connsiteY12" fmla="*/ 54104 h 255895"/>
                <a:gd name="connsiteX13" fmla="*/ 88011 w 168159"/>
                <a:gd name="connsiteY13" fmla="*/ 27783 h 255895"/>
                <a:gd name="connsiteX14" fmla="*/ 127492 w 168159"/>
                <a:gd name="connsiteY14" fmla="*/ 54835 h 255895"/>
                <a:gd name="connsiteX15" fmla="*/ 127492 w 168159"/>
                <a:gd name="connsiteY15" fmla="*/ 207641 h 25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159" h="255895">
                  <a:moveTo>
                    <a:pt x="160393" y="49717"/>
                  </a:moveTo>
                  <a:cubicBezTo>
                    <a:pt x="145770" y="17547"/>
                    <a:pt x="121643" y="0"/>
                    <a:pt x="86549" y="0"/>
                  </a:cubicBezTo>
                  <a:cubicBezTo>
                    <a:pt x="50723" y="0"/>
                    <a:pt x="25134" y="19010"/>
                    <a:pt x="14167" y="51179"/>
                  </a:cubicBezTo>
                  <a:cubicBezTo>
                    <a:pt x="-4842" y="104552"/>
                    <a:pt x="-4842" y="158655"/>
                    <a:pt x="14898" y="212028"/>
                  </a:cubicBezTo>
                  <a:cubicBezTo>
                    <a:pt x="27327" y="244929"/>
                    <a:pt x="53648" y="261744"/>
                    <a:pt x="88742" y="261744"/>
                  </a:cubicBezTo>
                  <a:cubicBezTo>
                    <a:pt x="122374" y="261014"/>
                    <a:pt x="145770" y="244929"/>
                    <a:pt x="160393" y="214221"/>
                  </a:cubicBezTo>
                  <a:cubicBezTo>
                    <a:pt x="172822" y="187901"/>
                    <a:pt x="174284" y="160118"/>
                    <a:pt x="173553" y="132335"/>
                  </a:cubicBezTo>
                  <a:cubicBezTo>
                    <a:pt x="173553" y="103821"/>
                    <a:pt x="172091" y="76038"/>
                    <a:pt x="160393" y="49717"/>
                  </a:cubicBezTo>
                  <a:close/>
                  <a:moveTo>
                    <a:pt x="127492" y="207641"/>
                  </a:moveTo>
                  <a:cubicBezTo>
                    <a:pt x="120912" y="224457"/>
                    <a:pt x="107752" y="234693"/>
                    <a:pt x="88011" y="233962"/>
                  </a:cubicBezTo>
                  <a:cubicBezTo>
                    <a:pt x="68271" y="233962"/>
                    <a:pt x="55841" y="223726"/>
                    <a:pt x="48530" y="206910"/>
                  </a:cubicBezTo>
                  <a:cubicBezTo>
                    <a:pt x="37563" y="182052"/>
                    <a:pt x="36101" y="155731"/>
                    <a:pt x="34639" y="127948"/>
                  </a:cubicBezTo>
                  <a:cubicBezTo>
                    <a:pt x="36832" y="103090"/>
                    <a:pt x="37563" y="77500"/>
                    <a:pt x="48530" y="54104"/>
                  </a:cubicBezTo>
                  <a:cubicBezTo>
                    <a:pt x="56572" y="37288"/>
                    <a:pt x="69002" y="27783"/>
                    <a:pt x="88011" y="27783"/>
                  </a:cubicBezTo>
                  <a:cubicBezTo>
                    <a:pt x="107752" y="27783"/>
                    <a:pt x="120912" y="37288"/>
                    <a:pt x="127492" y="54835"/>
                  </a:cubicBezTo>
                  <a:cubicBezTo>
                    <a:pt x="146501" y="105283"/>
                    <a:pt x="146501" y="156462"/>
                    <a:pt x="127492" y="207641"/>
                  </a:cubicBezTo>
                  <a:close/>
                </a:path>
              </a:pathLst>
            </a:custGeom>
            <a:solidFill>
              <a:srgbClr val="030303"/>
            </a:solidFill>
            <a:ln w="7307" cap="flat">
              <a:noFill/>
              <a:prstDash val="solid"/>
              <a:miter/>
            </a:ln>
          </p:spPr>
          <p:txBody>
            <a:bodyPr rtlCol="0" anchor="ctr"/>
            <a:lstStyle/>
            <a:p>
              <a:endParaRPr lang="en-US"/>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5"/>
          <p:cNvSpPr txBox="1"/>
          <p:nvPr/>
        </p:nvSpPr>
        <p:spPr>
          <a:xfrm>
            <a:off x="6037645" y="2545138"/>
            <a:ext cx="564739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a:solidFill>
                  <a:srgbClr val="3F3F3F"/>
                </a:solidFill>
                <a:latin typeface="Calibri"/>
                <a:ea typeface="Calibri"/>
                <a:cs typeface="Calibri"/>
                <a:sym typeface="Calibri"/>
              </a:rPr>
              <a:t>Что будет на этом сайте:</a:t>
            </a:r>
            <a:endParaRPr sz="2400">
              <a:solidFill>
                <a:srgbClr val="3F3F3F"/>
              </a:solidFill>
              <a:latin typeface="Calibri"/>
              <a:ea typeface="Calibri"/>
              <a:cs typeface="Calibri"/>
              <a:sym typeface="Calibri"/>
            </a:endParaRPr>
          </a:p>
        </p:txBody>
      </p:sp>
      <p:sp>
        <p:nvSpPr>
          <p:cNvPr id="200" name="Google Shape;200;p5"/>
          <p:cNvSpPr/>
          <p:nvPr/>
        </p:nvSpPr>
        <p:spPr>
          <a:xfrm>
            <a:off x="5857584" y="3354980"/>
            <a:ext cx="566802" cy="566802"/>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rgbClr val="3F3F3F"/>
              </a:solidFill>
              <a:latin typeface="Calibri"/>
              <a:ea typeface="Calibri"/>
              <a:cs typeface="Calibri"/>
              <a:sym typeface="Calibri"/>
            </a:endParaRPr>
          </a:p>
        </p:txBody>
      </p:sp>
      <p:sp>
        <p:nvSpPr>
          <p:cNvPr id="201" name="Google Shape;201;p5"/>
          <p:cNvSpPr txBox="1"/>
          <p:nvPr/>
        </p:nvSpPr>
        <p:spPr>
          <a:xfrm>
            <a:off x="6505218" y="3394338"/>
            <a:ext cx="50981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rgbClr val="3F3F3F"/>
                </a:solidFill>
                <a:latin typeface="Calibri"/>
                <a:ea typeface="Calibri"/>
                <a:cs typeface="Calibri"/>
                <a:sym typeface="Calibri"/>
              </a:rPr>
              <a:t>Анатомия</a:t>
            </a:r>
            <a:endParaRPr sz="1800" b="1">
              <a:solidFill>
                <a:srgbClr val="3F3F3F"/>
              </a:solidFill>
              <a:latin typeface="Calibri"/>
              <a:ea typeface="Calibri"/>
              <a:cs typeface="Calibri"/>
              <a:sym typeface="Calibri"/>
            </a:endParaRPr>
          </a:p>
        </p:txBody>
      </p:sp>
      <p:sp>
        <p:nvSpPr>
          <p:cNvPr id="202" name="Google Shape;202;p5"/>
          <p:cNvSpPr/>
          <p:nvPr/>
        </p:nvSpPr>
        <p:spPr>
          <a:xfrm>
            <a:off x="5866092" y="4139334"/>
            <a:ext cx="566802" cy="566802"/>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rgbClr val="3F3F3F"/>
              </a:solidFill>
              <a:latin typeface="Calibri"/>
              <a:ea typeface="Calibri"/>
              <a:cs typeface="Calibri"/>
              <a:sym typeface="Calibri"/>
            </a:endParaRPr>
          </a:p>
        </p:txBody>
      </p:sp>
      <p:sp>
        <p:nvSpPr>
          <p:cNvPr id="203" name="Google Shape;203;p5"/>
          <p:cNvSpPr txBox="1"/>
          <p:nvPr/>
        </p:nvSpPr>
        <p:spPr>
          <a:xfrm>
            <a:off x="6505218" y="4262636"/>
            <a:ext cx="509816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00" b="1">
                <a:solidFill>
                  <a:srgbClr val="3F3F3F"/>
                </a:solidFill>
                <a:latin typeface="Calibri"/>
                <a:ea typeface="Calibri"/>
                <a:cs typeface="Calibri"/>
                <a:sym typeface="Calibri"/>
              </a:rPr>
              <a:t>Видео уроки</a:t>
            </a:r>
            <a:endParaRPr sz="1200" b="1">
              <a:solidFill>
                <a:srgbClr val="3F3F3F"/>
              </a:solidFill>
              <a:latin typeface="Calibri"/>
              <a:ea typeface="Calibri"/>
              <a:cs typeface="Calibri"/>
              <a:sym typeface="Calibri"/>
            </a:endParaRPr>
          </a:p>
        </p:txBody>
      </p:sp>
      <p:sp>
        <p:nvSpPr>
          <p:cNvPr id="204" name="Google Shape;204;p5"/>
          <p:cNvSpPr/>
          <p:nvPr/>
        </p:nvSpPr>
        <p:spPr>
          <a:xfrm>
            <a:off x="5874600" y="4923688"/>
            <a:ext cx="566802" cy="566802"/>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rgbClr val="3F3F3F"/>
              </a:solidFill>
              <a:latin typeface="Calibri"/>
              <a:ea typeface="Calibri"/>
              <a:cs typeface="Calibri"/>
              <a:sym typeface="Calibri"/>
            </a:endParaRPr>
          </a:p>
        </p:txBody>
      </p:sp>
      <p:sp>
        <p:nvSpPr>
          <p:cNvPr id="205" name="Google Shape;205;p5"/>
          <p:cNvSpPr txBox="1"/>
          <p:nvPr/>
        </p:nvSpPr>
        <p:spPr>
          <a:xfrm>
            <a:off x="6505200" y="5061744"/>
            <a:ext cx="50982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00" b="1">
                <a:solidFill>
                  <a:srgbClr val="3F3F3F"/>
                </a:solidFill>
                <a:latin typeface="Calibri"/>
                <a:ea typeface="Calibri"/>
                <a:cs typeface="Calibri"/>
                <a:sym typeface="Calibri"/>
              </a:rPr>
              <a:t>3D модель человека </a:t>
            </a:r>
            <a:endParaRPr sz="1200" b="1">
              <a:solidFill>
                <a:srgbClr val="3F3F3F"/>
              </a:solidFill>
              <a:latin typeface="Calibri"/>
              <a:ea typeface="Calibri"/>
              <a:cs typeface="Calibri"/>
              <a:sym typeface="Calibri"/>
            </a:endParaRPr>
          </a:p>
        </p:txBody>
      </p:sp>
      <p:sp>
        <p:nvSpPr>
          <p:cNvPr id="206" name="Google Shape;206;p5"/>
          <p:cNvSpPr/>
          <p:nvPr/>
        </p:nvSpPr>
        <p:spPr>
          <a:xfrm>
            <a:off x="5882986" y="5708042"/>
            <a:ext cx="566802" cy="566802"/>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rgbClr val="3F3F3F"/>
              </a:solidFill>
              <a:latin typeface="Calibri"/>
              <a:ea typeface="Calibri"/>
              <a:cs typeface="Calibri"/>
              <a:sym typeface="Calibri"/>
            </a:endParaRPr>
          </a:p>
        </p:txBody>
      </p:sp>
      <p:sp>
        <p:nvSpPr>
          <p:cNvPr id="207" name="Google Shape;207;p5"/>
          <p:cNvSpPr txBox="1"/>
          <p:nvPr/>
        </p:nvSpPr>
        <p:spPr>
          <a:xfrm>
            <a:off x="6657618" y="5860785"/>
            <a:ext cx="50982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ru-RU" sz="1200" b="1">
                <a:solidFill>
                  <a:srgbClr val="3F3F3F"/>
                </a:solidFill>
                <a:latin typeface="Calibri"/>
                <a:ea typeface="Calibri"/>
                <a:cs typeface="Calibri"/>
                <a:sym typeface="Calibri"/>
              </a:rPr>
              <a:t>Тесты</a:t>
            </a:r>
            <a:endParaRPr sz="1200" b="1">
              <a:solidFill>
                <a:srgbClr val="3F3F3F"/>
              </a:solidFill>
              <a:latin typeface="Calibri"/>
              <a:ea typeface="Calibri"/>
              <a:cs typeface="Calibri"/>
              <a:sym typeface="Calibri"/>
            </a:endParaRPr>
          </a:p>
          <a:p>
            <a:pPr marL="0" marR="0" lvl="0" indent="0" algn="l" rtl="0">
              <a:spcBef>
                <a:spcPts val="0"/>
              </a:spcBef>
              <a:spcAft>
                <a:spcPts val="0"/>
              </a:spcAft>
              <a:buNone/>
            </a:pPr>
            <a:endParaRPr sz="1200" b="1">
              <a:solidFill>
                <a:srgbClr val="3F3F3F"/>
              </a:solidFill>
              <a:latin typeface="Calibri"/>
              <a:ea typeface="Calibri"/>
              <a:cs typeface="Calibri"/>
              <a:sym typeface="Calibri"/>
            </a:endParaRPr>
          </a:p>
        </p:txBody>
      </p:sp>
      <p:sp>
        <p:nvSpPr>
          <p:cNvPr id="208" name="Google Shape;208;p5"/>
          <p:cNvSpPr txBox="1"/>
          <p:nvPr/>
        </p:nvSpPr>
        <p:spPr>
          <a:xfrm>
            <a:off x="5857584" y="397576"/>
            <a:ext cx="5602233" cy="671274"/>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ru-RU" sz="3600" b="1">
                <a:solidFill>
                  <a:srgbClr val="3F3F3F"/>
                </a:solidFill>
                <a:latin typeface="Calibri"/>
                <a:ea typeface="Calibri"/>
                <a:cs typeface="Calibri"/>
                <a:sym typeface="Calibri"/>
              </a:rPr>
              <a:t>Решение/продукт</a:t>
            </a:r>
            <a:endParaRPr sz="3600" b="1">
              <a:solidFill>
                <a:srgbClr val="3F3F3F"/>
              </a:solidFill>
              <a:latin typeface="Calibri"/>
              <a:ea typeface="Calibri"/>
              <a:cs typeface="Calibri"/>
              <a:sym typeface="Calibri"/>
            </a:endParaRPr>
          </a:p>
        </p:txBody>
      </p:sp>
      <p:sp>
        <p:nvSpPr>
          <p:cNvPr id="209" name="Google Shape;209;p5"/>
          <p:cNvSpPr/>
          <p:nvPr/>
        </p:nvSpPr>
        <p:spPr>
          <a:xfrm>
            <a:off x="5992747" y="5845101"/>
            <a:ext cx="347277" cy="292683"/>
          </a:xfrm>
          <a:custGeom>
            <a:avLst/>
            <a:gdLst/>
            <a:ahLst/>
            <a:cxnLst/>
            <a:rect l="l" t="t" r="r" b="b"/>
            <a:pathLst>
              <a:path w="3240000" h="2730652" extrusionOk="0">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210" name="Google Shape;210;p5"/>
          <p:cNvSpPr/>
          <p:nvPr/>
        </p:nvSpPr>
        <p:spPr>
          <a:xfrm>
            <a:off x="5967345" y="5034974"/>
            <a:ext cx="347277" cy="344230"/>
          </a:xfrm>
          <a:custGeom>
            <a:avLst/>
            <a:gdLst/>
            <a:ahLst/>
            <a:cxnLst/>
            <a:rect l="l" t="t" r="r" b="b"/>
            <a:pathLst>
              <a:path w="3240000" h="3211580" extrusionOk="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211" name="Google Shape;211;p5"/>
          <p:cNvSpPr/>
          <p:nvPr/>
        </p:nvSpPr>
        <p:spPr>
          <a:xfrm rot="2942052">
            <a:off x="6004983" y="4299977"/>
            <a:ext cx="322807" cy="343418"/>
          </a:xfrm>
          <a:custGeom>
            <a:avLst/>
            <a:gdLst/>
            <a:ahLst/>
            <a:cxnLst/>
            <a:rect l="l" t="t" r="r" b="b"/>
            <a:pathLst>
              <a:path w="3011706" h="3204001" extrusionOk="0">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212" name="Google Shape;212;p5"/>
          <p:cNvSpPr/>
          <p:nvPr/>
        </p:nvSpPr>
        <p:spPr>
          <a:xfrm>
            <a:off x="6024803" y="3453304"/>
            <a:ext cx="232363" cy="369706"/>
          </a:xfrm>
          <a:custGeom>
            <a:avLst/>
            <a:gdLst/>
            <a:ahLst/>
            <a:cxnLst/>
            <a:rect l="l" t="t" r="r" b="b"/>
            <a:pathLst>
              <a:path w="2016224" h="3207971" extrusionOk="0">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Calibri"/>
              <a:ea typeface="Calibri"/>
              <a:cs typeface="Calibri"/>
              <a:sym typeface="Calibri"/>
            </a:endParaRPr>
          </a:p>
        </p:txBody>
      </p:sp>
      <p:sp>
        <p:nvSpPr>
          <p:cNvPr id="213" name="Google Shape;213;p5"/>
          <p:cNvSpPr>
            <a:spLocks noGrp="1"/>
          </p:cNvSpPr>
          <p:nvPr>
            <p:ph type="pic" idx="2"/>
          </p:nvPr>
        </p:nvSpPr>
        <p:spPr>
          <a:xfrm>
            <a:off x="2287350" y="1068850"/>
            <a:ext cx="2333100" cy="3637200"/>
          </a:xfrm>
          <a:prstGeom prst="rect">
            <a:avLst/>
          </a:prstGeom>
          <a:solidFill>
            <a:srgbClr val="F2F2F2"/>
          </a:solidFill>
          <a:ln>
            <a:noFill/>
          </a:ln>
        </p:spPr>
        <p:txBody>
          <a:bodyPr/>
          <a:lstStyle/>
          <a:p>
            <a:endParaRPr lang="ru-RU"/>
          </a:p>
        </p:txBody>
      </p:sp>
      <p:pic>
        <p:nvPicPr>
          <p:cNvPr id="2052" name="Picture 4">
            <a:extLst>
              <a:ext uri="{FF2B5EF4-FFF2-40B4-BE49-F238E27FC236}">
                <a16:creationId xmlns:a16="http://schemas.microsoft.com/office/drawing/2014/main" id="{F530B2BF-2C30-4168-9AD1-186657724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16" y="0"/>
            <a:ext cx="12235616" cy="6882534"/>
          </a:xfrm>
          <a:prstGeom prst="rect">
            <a:avLst/>
          </a:prstGeom>
          <a:noFill/>
          <a:extLst>
            <a:ext uri="{909E8E84-426E-40DD-AFC4-6F175D3DCCD1}">
              <a14:hiddenFill xmlns:a14="http://schemas.microsoft.com/office/drawing/2010/main">
                <a:solidFill>
                  <a:srgbClr val="FFFFFF"/>
                </a:solidFill>
              </a14:hiddenFill>
            </a:ext>
          </a:extLst>
        </p:spPr>
      </p:pic>
      <p:sp>
        <p:nvSpPr>
          <p:cNvPr id="18" name="Freeform 8">
            <a:extLst>
              <a:ext uri="{FF2B5EF4-FFF2-40B4-BE49-F238E27FC236}">
                <a16:creationId xmlns:a16="http://schemas.microsoft.com/office/drawing/2014/main" id="{2877BFF5-8399-4724-804A-1DCA840150DB}"/>
              </a:ext>
            </a:extLst>
          </p:cNvPr>
          <p:cNvSpPr>
            <a:spLocks noEditPoints="1"/>
          </p:cNvSpPr>
          <p:nvPr/>
        </p:nvSpPr>
        <p:spPr bwMode="auto">
          <a:xfrm>
            <a:off x="2027930" y="180500"/>
            <a:ext cx="2429770" cy="3174480"/>
          </a:xfrm>
          <a:custGeom>
            <a:avLst/>
            <a:gdLst>
              <a:gd name="T0" fmla="*/ 1307 w 2407"/>
              <a:gd name="T1" fmla="*/ 3296 h 3449"/>
              <a:gd name="T2" fmla="*/ 1393 w 2407"/>
              <a:gd name="T3" fmla="*/ 3433 h 3449"/>
              <a:gd name="T4" fmla="*/ 1318 w 2407"/>
              <a:gd name="T5" fmla="*/ 3430 h 3449"/>
              <a:gd name="T6" fmla="*/ 1232 w 2407"/>
              <a:gd name="T7" fmla="*/ 3392 h 3449"/>
              <a:gd name="T8" fmla="*/ 1634 w 2407"/>
              <a:gd name="T9" fmla="*/ 3254 h 3449"/>
              <a:gd name="T10" fmla="*/ 1670 w 2407"/>
              <a:gd name="T11" fmla="*/ 3273 h 3449"/>
              <a:gd name="T12" fmla="*/ 1271 w 2407"/>
              <a:gd name="T13" fmla="*/ 2772 h 3449"/>
              <a:gd name="T14" fmla="*/ 1634 w 2407"/>
              <a:gd name="T15" fmla="*/ 719 h 3449"/>
              <a:gd name="T16" fmla="*/ 1040 w 2407"/>
              <a:gd name="T17" fmla="*/ 126 h 3449"/>
              <a:gd name="T18" fmla="*/ 543 w 2407"/>
              <a:gd name="T19" fmla="*/ 2 h 3449"/>
              <a:gd name="T20" fmla="*/ 509 w 2407"/>
              <a:gd name="T21" fmla="*/ 156 h 3449"/>
              <a:gd name="T22" fmla="*/ 550 w 2407"/>
              <a:gd name="T23" fmla="*/ 68 h 3449"/>
              <a:gd name="T24" fmla="*/ 672 w 2407"/>
              <a:gd name="T25" fmla="*/ 51 h 3449"/>
              <a:gd name="T26" fmla="*/ 1009 w 2407"/>
              <a:gd name="T27" fmla="*/ 100 h 3449"/>
              <a:gd name="T28" fmla="*/ 1065 w 2407"/>
              <a:gd name="T29" fmla="*/ 182 h 3449"/>
              <a:gd name="T30" fmla="*/ 1234 w 2407"/>
              <a:gd name="T31" fmla="*/ 302 h 3449"/>
              <a:gd name="T32" fmla="*/ 1454 w 2407"/>
              <a:gd name="T33" fmla="*/ 346 h 3449"/>
              <a:gd name="T34" fmla="*/ 1562 w 2407"/>
              <a:gd name="T35" fmla="*/ 475 h 3449"/>
              <a:gd name="T36" fmla="*/ 1613 w 2407"/>
              <a:gd name="T37" fmla="*/ 548 h 3449"/>
              <a:gd name="T38" fmla="*/ 1576 w 2407"/>
              <a:gd name="T39" fmla="*/ 711 h 3449"/>
              <a:gd name="T40" fmla="*/ 1869 w 2407"/>
              <a:gd name="T41" fmla="*/ 714 h 3449"/>
              <a:gd name="T42" fmla="*/ 2220 w 2407"/>
              <a:gd name="T43" fmla="*/ 840 h 3449"/>
              <a:gd name="T44" fmla="*/ 2292 w 2407"/>
              <a:gd name="T45" fmla="*/ 1194 h 3449"/>
              <a:gd name="T46" fmla="*/ 2206 w 2407"/>
              <a:gd name="T47" fmla="*/ 1477 h 3449"/>
              <a:gd name="T48" fmla="*/ 2136 w 2407"/>
              <a:gd name="T49" fmla="*/ 1733 h 3449"/>
              <a:gd name="T50" fmla="*/ 1948 w 2407"/>
              <a:gd name="T51" fmla="*/ 1824 h 3449"/>
              <a:gd name="T52" fmla="*/ 1787 w 2407"/>
              <a:gd name="T53" fmla="*/ 1924 h 3449"/>
              <a:gd name="T54" fmla="*/ 1716 w 2407"/>
              <a:gd name="T55" fmla="*/ 2220 h 3449"/>
              <a:gd name="T56" fmla="*/ 1658 w 2407"/>
              <a:gd name="T57" fmla="*/ 2231 h 3449"/>
              <a:gd name="T58" fmla="*/ 1618 w 2407"/>
              <a:gd name="T59" fmla="*/ 2379 h 3449"/>
              <a:gd name="T60" fmla="*/ 1454 w 2407"/>
              <a:gd name="T61" fmla="*/ 2418 h 3449"/>
              <a:gd name="T62" fmla="*/ 1339 w 2407"/>
              <a:gd name="T63" fmla="*/ 2615 h 3449"/>
              <a:gd name="T64" fmla="*/ 1288 w 2407"/>
              <a:gd name="T65" fmla="*/ 2718 h 3449"/>
              <a:gd name="T66" fmla="*/ 1220 w 2407"/>
              <a:gd name="T67" fmla="*/ 2777 h 3449"/>
              <a:gd name="T68" fmla="*/ 1236 w 2407"/>
              <a:gd name="T69" fmla="*/ 2882 h 3449"/>
              <a:gd name="T70" fmla="*/ 1166 w 2407"/>
              <a:gd name="T71" fmla="*/ 2960 h 3449"/>
              <a:gd name="T72" fmla="*/ 1213 w 2407"/>
              <a:gd name="T73" fmla="*/ 3201 h 3449"/>
              <a:gd name="T74" fmla="*/ 1197 w 2407"/>
              <a:gd name="T75" fmla="*/ 3297 h 3449"/>
              <a:gd name="T76" fmla="*/ 1099 w 2407"/>
              <a:gd name="T77" fmla="*/ 3341 h 3449"/>
              <a:gd name="T78" fmla="*/ 1033 w 2407"/>
              <a:gd name="T79" fmla="*/ 3273 h 3449"/>
              <a:gd name="T80" fmla="*/ 983 w 2407"/>
              <a:gd name="T81" fmla="*/ 3219 h 3449"/>
              <a:gd name="T82" fmla="*/ 921 w 2407"/>
              <a:gd name="T83" fmla="*/ 3156 h 3449"/>
              <a:gd name="T84" fmla="*/ 871 w 2407"/>
              <a:gd name="T85" fmla="*/ 3022 h 3449"/>
              <a:gd name="T86" fmla="*/ 817 w 2407"/>
              <a:gd name="T87" fmla="*/ 2964 h 3449"/>
              <a:gd name="T88" fmla="*/ 832 w 2407"/>
              <a:gd name="T89" fmla="*/ 2861 h 3449"/>
              <a:gd name="T90" fmla="*/ 832 w 2407"/>
              <a:gd name="T91" fmla="*/ 2795 h 3449"/>
              <a:gd name="T92" fmla="*/ 775 w 2407"/>
              <a:gd name="T93" fmla="*/ 2803 h 3449"/>
              <a:gd name="T94" fmla="*/ 733 w 2407"/>
              <a:gd name="T95" fmla="*/ 2624 h 3449"/>
              <a:gd name="T96" fmla="*/ 715 w 2407"/>
              <a:gd name="T97" fmla="*/ 2306 h 3449"/>
              <a:gd name="T98" fmla="*/ 672 w 2407"/>
              <a:gd name="T99" fmla="*/ 2086 h 3449"/>
              <a:gd name="T100" fmla="*/ 667 w 2407"/>
              <a:gd name="T101" fmla="*/ 1894 h 3449"/>
              <a:gd name="T102" fmla="*/ 611 w 2407"/>
              <a:gd name="T103" fmla="*/ 1555 h 3449"/>
              <a:gd name="T104" fmla="*/ 349 w 2407"/>
              <a:gd name="T105" fmla="*/ 1397 h 3449"/>
              <a:gd name="T106" fmla="*/ 215 w 2407"/>
              <a:gd name="T107" fmla="*/ 1198 h 3449"/>
              <a:gd name="T108" fmla="*/ 45 w 2407"/>
              <a:gd name="T109" fmla="*/ 962 h 3449"/>
              <a:gd name="T110" fmla="*/ 31 w 2407"/>
              <a:gd name="T111" fmla="*/ 770 h 3449"/>
              <a:gd name="T112" fmla="*/ 61 w 2407"/>
              <a:gd name="T113" fmla="*/ 618 h 3449"/>
              <a:gd name="T114" fmla="*/ 208 w 2407"/>
              <a:gd name="T115" fmla="*/ 414 h 3449"/>
              <a:gd name="T116" fmla="*/ 230 w 2407"/>
              <a:gd name="T117" fmla="*/ 227 h 3449"/>
              <a:gd name="T118" fmla="*/ 244 w 2407"/>
              <a:gd name="T119" fmla="*/ 215 h 3449"/>
              <a:gd name="T120" fmla="*/ 380 w 2407"/>
              <a:gd name="T121" fmla="*/ 73 h 3449"/>
              <a:gd name="T122" fmla="*/ 494 w 2407"/>
              <a:gd name="T123" fmla="*/ 14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07" h="3449">
                <a:moveTo>
                  <a:pt x="1489" y="3376"/>
                </a:moveTo>
                <a:lnTo>
                  <a:pt x="1539" y="3376"/>
                </a:lnTo>
                <a:lnTo>
                  <a:pt x="1541" y="3379"/>
                </a:lnTo>
                <a:lnTo>
                  <a:pt x="1541" y="3383"/>
                </a:lnTo>
                <a:lnTo>
                  <a:pt x="1543" y="3388"/>
                </a:lnTo>
                <a:lnTo>
                  <a:pt x="1543" y="3395"/>
                </a:lnTo>
                <a:lnTo>
                  <a:pt x="1536" y="3397"/>
                </a:lnTo>
                <a:lnTo>
                  <a:pt x="1527" y="3399"/>
                </a:lnTo>
                <a:lnTo>
                  <a:pt x="1517" y="3399"/>
                </a:lnTo>
                <a:lnTo>
                  <a:pt x="1511" y="3397"/>
                </a:lnTo>
                <a:lnTo>
                  <a:pt x="1506" y="3395"/>
                </a:lnTo>
                <a:lnTo>
                  <a:pt x="1501" y="3395"/>
                </a:lnTo>
                <a:lnTo>
                  <a:pt x="1492" y="3395"/>
                </a:lnTo>
                <a:lnTo>
                  <a:pt x="1489" y="3376"/>
                </a:lnTo>
                <a:close/>
                <a:moveTo>
                  <a:pt x="1271" y="3275"/>
                </a:moveTo>
                <a:lnTo>
                  <a:pt x="1279" y="3282"/>
                </a:lnTo>
                <a:lnTo>
                  <a:pt x="1290" y="3283"/>
                </a:lnTo>
                <a:lnTo>
                  <a:pt x="1300" y="3287"/>
                </a:lnTo>
                <a:lnTo>
                  <a:pt x="1307" y="3296"/>
                </a:lnTo>
                <a:lnTo>
                  <a:pt x="1312" y="3308"/>
                </a:lnTo>
                <a:lnTo>
                  <a:pt x="1319" y="3318"/>
                </a:lnTo>
                <a:lnTo>
                  <a:pt x="1353" y="3337"/>
                </a:lnTo>
                <a:lnTo>
                  <a:pt x="1393" y="3355"/>
                </a:lnTo>
                <a:lnTo>
                  <a:pt x="1436" y="3369"/>
                </a:lnTo>
                <a:lnTo>
                  <a:pt x="1482" y="3379"/>
                </a:lnTo>
                <a:lnTo>
                  <a:pt x="1482" y="3395"/>
                </a:lnTo>
                <a:lnTo>
                  <a:pt x="1473" y="3395"/>
                </a:lnTo>
                <a:lnTo>
                  <a:pt x="1459" y="3400"/>
                </a:lnTo>
                <a:lnTo>
                  <a:pt x="1445" y="3400"/>
                </a:lnTo>
                <a:lnTo>
                  <a:pt x="1431" y="3400"/>
                </a:lnTo>
                <a:lnTo>
                  <a:pt x="1421" y="3402"/>
                </a:lnTo>
                <a:lnTo>
                  <a:pt x="1415" y="3406"/>
                </a:lnTo>
                <a:lnTo>
                  <a:pt x="1412" y="3407"/>
                </a:lnTo>
                <a:lnTo>
                  <a:pt x="1408" y="3411"/>
                </a:lnTo>
                <a:lnTo>
                  <a:pt x="1401" y="3413"/>
                </a:lnTo>
                <a:lnTo>
                  <a:pt x="1389" y="3414"/>
                </a:lnTo>
                <a:lnTo>
                  <a:pt x="1389" y="3433"/>
                </a:lnTo>
                <a:lnTo>
                  <a:pt x="1393" y="3433"/>
                </a:lnTo>
                <a:lnTo>
                  <a:pt x="1396" y="3428"/>
                </a:lnTo>
                <a:lnTo>
                  <a:pt x="1398" y="3425"/>
                </a:lnTo>
                <a:lnTo>
                  <a:pt x="1400" y="3423"/>
                </a:lnTo>
                <a:lnTo>
                  <a:pt x="1403" y="3423"/>
                </a:lnTo>
                <a:lnTo>
                  <a:pt x="1408" y="3421"/>
                </a:lnTo>
                <a:lnTo>
                  <a:pt x="1415" y="3421"/>
                </a:lnTo>
                <a:lnTo>
                  <a:pt x="1415" y="3430"/>
                </a:lnTo>
                <a:lnTo>
                  <a:pt x="1419" y="3433"/>
                </a:lnTo>
                <a:lnTo>
                  <a:pt x="1419" y="3437"/>
                </a:lnTo>
                <a:lnTo>
                  <a:pt x="1419" y="3442"/>
                </a:lnTo>
                <a:lnTo>
                  <a:pt x="1421" y="3449"/>
                </a:lnTo>
                <a:lnTo>
                  <a:pt x="1401" y="3446"/>
                </a:lnTo>
                <a:lnTo>
                  <a:pt x="1387" y="3439"/>
                </a:lnTo>
                <a:lnTo>
                  <a:pt x="1375" y="3432"/>
                </a:lnTo>
                <a:lnTo>
                  <a:pt x="1363" y="3425"/>
                </a:lnTo>
                <a:lnTo>
                  <a:pt x="1354" y="3425"/>
                </a:lnTo>
                <a:lnTo>
                  <a:pt x="1342" y="3427"/>
                </a:lnTo>
                <a:lnTo>
                  <a:pt x="1330" y="3428"/>
                </a:lnTo>
                <a:lnTo>
                  <a:pt x="1318" y="3430"/>
                </a:lnTo>
                <a:lnTo>
                  <a:pt x="1309" y="3430"/>
                </a:lnTo>
                <a:lnTo>
                  <a:pt x="1304" y="3427"/>
                </a:lnTo>
                <a:lnTo>
                  <a:pt x="1300" y="3423"/>
                </a:lnTo>
                <a:lnTo>
                  <a:pt x="1295" y="3418"/>
                </a:lnTo>
                <a:lnTo>
                  <a:pt x="1290" y="3413"/>
                </a:lnTo>
                <a:lnTo>
                  <a:pt x="1286" y="3409"/>
                </a:lnTo>
                <a:lnTo>
                  <a:pt x="1281" y="3406"/>
                </a:lnTo>
                <a:lnTo>
                  <a:pt x="1279" y="3406"/>
                </a:lnTo>
                <a:lnTo>
                  <a:pt x="1277" y="3406"/>
                </a:lnTo>
                <a:lnTo>
                  <a:pt x="1277" y="3407"/>
                </a:lnTo>
                <a:lnTo>
                  <a:pt x="1277" y="3409"/>
                </a:lnTo>
                <a:lnTo>
                  <a:pt x="1277" y="3411"/>
                </a:lnTo>
                <a:lnTo>
                  <a:pt x="1277" y="3413"/>
                </a:lnTo>
                <a:lnTo>
                  <a:pt x="1277" y="3414"/>
                </a:lnTo>
                <a:lnTo>
                  <a:pt x="1262" y="3414"/>
                </a:lnTo>
                <a:lnTo>
                  <a:pt x="1246" y="3409"/>
                </a:lnTo>
                <a:lnTo>
                  <a:pt x="1236" y="3402"/>
                </a:lnTo>
                <a:lnTo>
                  <a:pt x="1232" y="3402"/>
                </a:lnTo>
                <a:lnTo>
                  <a:pt x="1232" y="3392"/>
                </a:lnTo>
                <a:lnTo>
                  <a:pt x="1251" y="3392"/>
                </a:lnTo>
                <a:lnTo>
                  <a:pt x="1251" y="3388"/>
                </a:lnTo>
                <a:lnTo>
                  <a:pt x="1253" y="3386"/>
                </a:lnTo>
                <a:lnTo>
                  <a:pt x="1253" y="3386"/>
                </a:lnTo>
                <a:lnTo>
                  <a:pt x="1253" y="3385"/>
                </a:lnTo>
                <a:lnTo>
                  <a:pt x="1255" y="3383"/>
                </a:lnTo>
                <a:lnTo>
                  <a:pt x="1250" y="3371"/>
                </a:lnTo>
                <a:lnTo>
                  <a:pt x="1243" y="3358"/>
                </a:lnTo>
                <a:lnTo>
                  <a:pt x="1236" y="3346"/>
                </a:lnTo>
                <a:lnTo>
                  <a:pt x="1230" y="3332"/>
                </a:lnTo>
                <a:lnTo>
                  <a:pt x="1232" y="3322"/>
                </a:lnTo>
                <a:lnTo>
                  <a:pt x="1236" y="3310"/>
                </a:lnTo>
                <a:lnTo>
                  <a:pt x="1241" y="3297"/>
                </a:lnTo>
                <a:lnTo>
                  <a:pt x="1246" y="3287"/>
                </a:lnTo>
                <a:lnTo>
                  <a:pt x="1257" y="3278"/>
                </a:lnTo>
                <a:lnTo>
                  <a:pt x="1271" y="3275"/>
                </a:lnTo>
                <a:close/>
                <a:moveTo>
                  <a:pt x="1642" y="3222"/>
                </a:moveTo>
                <a:lnTo>
                  <a:pt x="1641" y="3238"/>
                </a:lnTo>
                <a:lnTo>
                  <a:pt x="1634" y="3254"/>
                </a:lnTo>
                <a:lnTo>
                  <a:pt x="1623" y="3264"/>
                </a:lnTo>
                <a:lnTo>
                  <a:pt x="1621" y="3266"/>
                </a:lnTo>
                <a:lnTo>
                  <a:pt x="1618" y="3269"/>
                </a:lnTo>
                <a:lnTo>
                  <a:pt x="1616" y="3271"/>
                </a:lnTo>
                <a:lnTo>
                  <a:pt x="1581" y="3264"/>
                </a:lnTo>
                <a:lnTo>
                  <a:pt x="1578" y="3238"/>
                </a:lnTo>
                <a:lnTo>
                  <a:pt x="1593" y="3233"/>
                </a:lnTo>
                <a:lnTo>
                  <a:pt x="1606" y="3228"/>
                </a:lnTo>
                <a:lnTo>
                  <a:pt x="1621" y="3224"/>
                </a:lnTo>
                <a:lnTo>
                  <a:pt x="1642" y="3222"/>
                </a:lnTo>
                <a:close/>
                <a:moveTo>
                  <a:pt x="1689" y="3217"/>
                </a:moveTo>
                <a:lnTo>
                  <a:pt x="1728" y="3217"/>
                </a:lnTo>
                <a:lnTo>
                  <a:pt x="1730" y="3228"/>
                </a:lnTo>
                <a:lnTo>
                  <a:pt x="1733" y="3236"/>
                </a:lnTo>
                <a:lnTo>
                  <a:pt x="1735" y="3248"/>
                </a:lnTo>
                <a:lnTo>
                  <a:pt x="1716" y="3254"/>
                </a:lnTo>
                <a:lnTo>
                  <a:pt x="1702" y="3261"/>
                </a:lnTo>
                <a:lnTo>
                  <a:pt x="1688" y="3268"/>
                </a:lnTo>
                <a:lnTo>
                  <a:pt x="1670" y="3273"/>
                </a:lnTo>
                <a:lnTo>
                  <a:pt x="1651" y="3275"/>
                </a:lnTo>
                <a:lnTo>
                  <a:pt x="1649" y="3271"/>
                </a:lnTo>
                <a:lnTo>
                  <a:pt x="1648" y="3269"/>
                </a:lnTo>
                <a:lnTo>
                  <a:pt x="1648" y="3266"/>
                </a:lnTo>
                <a:lnTo>
                  <a:pt x="1646" y="3261"/>
                </a:lnTo>
                <a:lnTo>
                  <a:pt x="1651" y="3255"/>
                </a:lnTo>
                <a:lnTo>
                  <a:pt x="1655" y="3250"/>
                </a:lnTo>
                <a:lnTo>
                  <a:pt x="1656" y="3245"/>
                </a:lnTo>
                <a:lnTo>
                  <a:pt x="1658" y="3240"/>
                </a:lnTo>
                <a:lnTo>
                  <a:pt x="1661" y="3233"/>
                </a:lnTo>
                <a:lnTo>
                  <a:pt x="1665" y="3229"/>
                </a:lnTo>
                <a:lnTo>
                  <a:pt x="1670" y="3228"/>
                </a:lnTo>
                <a:lnTo>
                  <a:pt x="1675" y="3226"/>
                </a:lnTo>
                <a:lnTo>
                  <a:pt x="1681" y="3222"/>
                </a:lnTo>
                <a:lnTo>
                  <a:pt x="1684" y="3221"/>
                </a:lnTo>
                <a:lnTo>
                  <a:pt x="1689" y="3217"/>
                </a:lnTo>
                <a:close/>
                <a:moveTo>
                  <a:pt x="1248" y="2761"/>
                </a:moveTo>
                <a:lnTo>
                  <a:pt x="1267" y="2761"/>
                </a:lnTo>
                <a:lnTo>
                  <a:pt x="1271" y="2772"/>
                </a:lnTo>
                <a:lnTo>
                  <a:pt x="1276" y="2782"/>
                </a:lnTo>
                <a:lnTo>
                  <a:pt x="1277" y="2795"/>
                </a:lnTo>
                <a:lnTo>
                  <a:pt x="1277" y="2810"/>
                </a:lnTo>
                <a:lnTo>
                  <a:pt x="1255" y="2814"/>
                </a:lnTo>
                <a:lnTo>
                  <a:pt x="1251" y="2800"/>
                </a:lnTo>
                <a:lnTo>
                  <a:pt x="1250" y="2788"/>
                </a:lnTo>
                <a:lnTo>
                  <a:pt x="1246" y="2775"/>
                </a:lnTo>
                <a:lnTo>
                  <a:pt x="1248" y="2761"/>
                </a:lnTo>
                <a:close/>
                <a:moveTo>
                  <a:pt x="1635" y="622"/>
                </a:moveTo>
                <a:lnTo>
                  <a:pt x="1635" y="634"/>
                </a:lnTo>
                <a:lnTo>
                  <a:pt x="1665" y="643"/>
                </a:lnTo>
                <a:lnTo>
                  <a:pt x="1696" y="653"/>
                </a:lnTo>
                <a:lnTo>
                  <a:pt x="1696" y="676"/>
                </a:lnTo>
                <a:lnTo>
                  <a:pt x="1688" y="688"/>
                </a:lnTo>
                <a:lnTo>
                  <a:pt x="1682" y="700"/>
                </a:lnTo>
                <a:lnTo>
                  <a:pt x="1674" y="711"/>
                </a:lnTo>
                <a:lnTo>
                  <a:pt x="1661" y="718"/>
                </a:lnTo>
                <a:lnTo>
                  <a:pt x="1649" y="721"/>
                </a:lnTo>
                <a:lnTo>
                  <a:pt x="1634" y="719"/>
                </a:lnTo>
                <a:lnTo>
                  <a:pt x="1618" y="716"/>
                </a:lnTo>
                <a:lnTo>
                  <a:pt x="1602" y="711"/>
                </a:lnTo>
                <a:lnTo>
                  <a:pt x="1588" y="707"/>
                </a:lnTo>
                <a:lnTo>
                  <a:pt x="1588" y="679"/>
                </a:lnTo>
                <a:lnTo>
                  <a:pt x="1586" y="672"/>
                </a:lnTo>
                <a:lnTo>
                  <a:pt x="1585" y="660"/>
                </a:lnTo>
                <a:lnTo>
                  <a:pt x="1585" y="649"/>
                </a:lnTo>
                <a:lnTo>
                  <a:pt x="1604" y="649"/>
                </a:lnTo>
                <a:lnTo>
                  <a:pt x="1607" y="637"/>
                </a:lnTo>
                <a:lnTo>
                  <a:pt x="1613" y="630"/>
                </a:lnTo>
                <a:lnTo>
                  <a:pt x="1621" y="625"/>
                </a:lnTo>
                <a:lnTo>
                  <a:pt x="1635" y="622"/>
                </a:lnTo>
                <a:close/>
                <a:moveTo>
                  <a:pt x="1075" y="89"/>
                </a:moveTo>
                <a:lnTo>
                  <a:pt x="1073" y="100"/>
                </a:lnTo>
                <a:lnTo>
                  <a:pt x="1070" y="114"/>
                </a:lnTo>
                <a:lnTo>
                  <a:pt x="1066" y="124"/>
                </a:lnTo>
                <a:lnTo>
                  <a:pt x="1059" y="131"/>
                </a:lnTo>
                <a:lnTo>
                  <a:pt x="1051" y="128"/>
                </a:lnTo>
                <a:lnTo>
                  <a:pt x="1040" y="126"/>
                </a:lnTo>
                <a:lnTo>
                  <a:pt x="1028" y="126"/>
                </a:lnTo>
                <a:lnTo>
                  <a:pt x="1024" y="119"/>
                </a:lnTo>
                <a:lnTo>
                  <a:pt x="1047" y="119"/>
                </a:lnTo>
                <a:lnTo>
                  <a:pt x="1047" y="112"/>
                </a:lnTo>
                <a:lnTo>
                  <a:pt x="1047" y="107"/>
                </a:lnTo>
                <a:lnTo>
                  <a:pt x="1045" y="101"/>
                </a:lnTo>
                <a:lnTo>
                  <a:pt x="1045" y="98"/>
                </a:lnTo>
                <a:lnTo>
                  <a:pt x="1044" y="93"/>
                </a:lnTo>
                <a:lnTo>
                  <a:pt x="1075" y="89"/>
                </a:lnTo>
                <a:close/>
                <a:moveTo>
                  <a:pt x="925" y="68"/>
                </a:moveTo>
                <a:lnTo>
                  <a:pt x="925" y="89"/>
                </a:lnTo>
                <a:lnTo>
                  <a:pt x="897" y="89"/>
                </a:lnTo>
                <a:lnTo>
                  <a:pt x="897" y="80"/>
                </a:lnTo>
                <a:lnTo>
                  <a:pt x="904" y="77"/>
                </a:lnTo>
                <a:lnTo>
                  <a:pt x="909" y="73"/>
                </a:lnTo>
                <a:lnTo>
                  <a:pt x="916" y="72"/>
                </a:lnTo>
                <a:lnTo>
                  <a:pt x="925" y="68"/>
                </a:lnTo>
                <a:close/>
                <a:moveTo>
                  <a:pt x="527" y="0"/>
                </a:moveTo>
                <a:lnTo>
                  <a:pt x="543" y="2"/>
                </a:lnTo>
                <a:lnTo>
                  <a:pt x="557" y="4"/>
                </a:lnTo>
                <a:lnTo>
                  <a:pt x="557" y="12"/>
                </a:lnTo>
                <a:lnTo>
                  <a:pt x="558" y="16"/>
                </a:lnTo>
                <a:lnTo>
                  <a:pt x="558" y="19"/>
                </a:lnTo>
                <a:lnTo>
                  <a:pt x="560" y="25"/>
                </a:lnTo>
                <a:lnTo>
                  <a:pt x="560" y="32"/>
                </a:lnTo>
                <a:lnTo>
                  <a:pt x="539" y="37"/>
                </a:lnTo>
                <a:lnTo>
                  <a:pt x="509" y="39"/>
                </a:lnTo>
                <a:lnTo>
                  <a:pt x="515" y="54"/>
                </a:lnTo>
                <a:lnTo>
                  <a:pt x="520" y="72"/>
                </a:lnTo>
                <a:lnTo>
                  <a:pt x="523" y="89"/>
                </a:lnTo>
                <a:lnTo>
                  <a:pt x="522" y="107"/>
                </a:lnTo>
                <a:lnTo>
                  <a:pt x="516" y="117"/>
                </a:lnTo>
                <a:lnTo>
                  <a:pt x="509" y="124"/>
                </a:lnTo>
                <a:lnTo>
                  <a:pt x="503" y="131"/>
                </a:lnTo>
                <a:lnTo>
                  <a:pt x="499" y="142"/>
                </a:lnTo>
                <a:lnTo>
                  <a:pt x="503" y="147"/>
                </a:lnTo>
                <a:lnTo>
                  <a:pt x="506" y="150"/>
                </a:lnTo>
                <a:lnTo>
                  <a:pt x="509" y="156"/>
                </a:lnTo>
                <a:lnTo>
                  <a:pt x="511" y="159"/>
                </a:lnTo>
                <a:lnTo>
                  <a:pt x="515" y="163"/>
                </a:lnTo>
                <a:lnTo>
                  <a:pt x="520" y="166"/>
                </a:lnTo>
                <a:lnTo>
                  <a:pt x="525" y="169"/>
                </a:lnTo>
                <a:lnTo>
                  <a:pt x="527" y="169"/>
                </a:lnTo>
                <a:lnTo>
                  <a:pt x="527" y="169"/>
                </a:lnTo>
                <a:lnTo>
                  <a:pt x="527" y="171"/>
                </a:lnTo>
                <a:lnTo>
                  <a:pt x="529" y="169"/>
                </a:lnTo>
                <a:lnTo>
                  <a:pt x="529" y="169"/>
                </a:lnTo>
                <a:lnTo>
                  <a:pt x="536" y="164"/>
                </a:lnTo>
                <a:lnTo>
                  <a:pt x="539" y="157"/>
                </a:lnTo>
                <a:lnTo>
                  <a:pt x="543" y="152"/>
                </a:lnTo>
                <a:lnTo>
                  <a:pt x="548" y="147"/>
                </a:lnTo>
                <a:lnTo>
                  <a:pt x="546" y="133"/>
                </a:lnTo>
                <a:lnTo>
                  <a:pt x="541" y="117"/>
                </a:lnTo>
                <a:lnTo>
                  <a:pt x="536" y="101"/>
                </a:lnTo>
                <a:lnTo>
                  <a:pt x="534" y="87"/>
                </a:lnTo>
                <a:lnTo>
                  <a:pt x="537" y="77"/>
                </a:lnTo>
                <a:lnTo>
                  <a:pt x="550" y="68"/>
                </a:lnTo>
                <a:lnTo>
                  <a:pt x="567" y="63"/>
                </a:lnTo>
                <a:lnTo>
                  <a:pt x="585" y="60"/>
                </a:lnTo>
                <a:lnTo>
                  <a:pt x="600" y="54"/>
                </a:lnTo>
                <a:lnTo>
                  <a:pt x="614" y="46"/>
                </a:lnTo>
                <a:lnTo>
                  <a:pt x="607" y="44"/>
                </a:lnTo>
                <a:lnTo>
                  <a:pt x="604" y="42"/>
                </a:lnTo>
                <a:lnTo>
                  <a:pt x="600" y="40"/>
                </a:lnTo>
                <a:lnTo>
                  <a:pt x="599" y="37"/>
                </a:lnTo>
                <a:lnTo>
                  <a:pt x="597" y="33"/>
                </a:lnTo>
                <a:lnTo>
                  <a:pt x="595" y="26"/>
                </a:lnTo>
                <a:lnTo>
                  <a:pt x="595" y="19"/>
                </a:lnTo>
                <a:lnTo>
                  <a:pt x="597" y="18"/>
                </a:lnTo>
                <a:lnTo>
                  <a:pt x="599" y="16"/>
                </a:lnTo>
                <a:lnTo>
                  <a:pt x="600" y="14"/>
                </a:lnTo>
                <a:lnTo>
                  <a:pt x="602" y="12"/>
                </a:lnTo>
                <a:lnTo>
                  <a:pt x="621" y="16"/>
                </a:lnTo>
                <a:lnTo>
                  <a:pt x="625" y="46"/>
                </a:lnTo>
                <a:lnTo>
                  <a:pt x="649" y="47"/>
                </a:lnTo>
                <a:lnTo>
                  <a:pt x="672" y="51"/>
                </a:lnTo>
                <a:lnTo>
                  <a:pt x="691" y="58"/>
                </a:lnTo>
                <a:lnTo>
                  <a:pt x="696" y="75"/>
                </a:lnTo>
                <a:lnTo>
                  <a:pt x="700" y="87"/>
                </a:lnTo>
                <a:lnTo>
                  <a:pt x="707" y="96"/>
                </a:lnTo>
                <a:lnTo>
                  <a:pt x="715" y="100"/>
                </a:lnTo>
                <a:lnTo>
                  <a:pt x="731" y="101"/>
                </a:lnTo>
                <a:lnTo>
                  <a:pt x="756" y="100"/>
                </a:lnTo>
                <a:lnTo>
                  <a:pt x="770" y="93"/>
                </a:lnTo>
                <a:lnTo>
                  <a:pt x="784" y="93"/>
                </a:lnTo>
                <a:lnTo>
                  <a:pt x="801" y="98"/>
                </a:lnTo>
                <a:lnTo>
                  <a:pt x="818" y="107"/>
                </a:lnTo>
                <a:lnTo>
                  <a:pt x="836" y="115"/>
                </a:lnTo>
                <a:lnTo>
                  <a:pt x="852" y="122"/>
                </a:lnTo>
                <a:lnTo>
                  <a:pt x="867" y="126"/>
                </a:lnTo>
                <a:lnTo>
                  <a:pt x="893" y="108"/>
                </a:lnTo>
                <a:lnTo>
                  <a:pt x="925" y="98"/>
                </a:lnTo>
                <a:lnTo>
                  <a:pt x="963" y="93"/>
                </a:lnTo>
                <a:lnTo>
                  <a:pt x="1009" y="93"/>
                </a:lnTo>
                <a:lnTo>
                  <a:pt x="1009" y="100"/>
                </a:lnTo>
                <a:lnTo>
                  <a:pt x="996" y="100"/>
                </a:lnTo>
                <a:lnTo>
                  <a:pt x="986" y="101"/>
                </a:lnTo>
                <a:lnTo>
                  <a:pt x="979" y="107"/>
                </a:lnTo>
                <a:lnTo>
                  <a:pt x="986" y="114"/>
                </a:lnTo>
                <a:lnTo>
                  <a:pt x="991" y="121"/>
                </a:lnTo>
                <a:lnTo>
                  <a:pt x="996" y="128"/>
                </a:lnTo>
                <a:lnTo>
                  <a:pt x="1003" y="131"/>
                </a:lnTo>
                <a:lnTo>
                  <a:pt x="1017" y="135"/>
                </a:lnTo>
                <a:lnTo>
                  <a:pt x="1026" y="142"/>
                </a:lnTo>
                <a:lnTo>
                  <a:pt x="1037" y="142"/>
                </a:lnTo>
                <a:lnTo>
                  <a:pt x="1049" y="142"/>
                </a:lnTo>
                <a:lnTo>
                  <a:pt x="1063" y="147"/>
                </a:lnTo>
                <a:lnTo>
                  <a:pt x="1066" y="149"/>
                </a:lnTo>
                <a:lnTo>
                  <a:pt x="1070" y="154"/>
                </a:lnTo>
                <a:lnTo>
                  <a:pt x="1073" y="157"/>
                </a:lnTo>
                <a:lnTo>
                  <a:pt x="1079" y="161"/>
                </a:lnTo>
                <a:lnTo>
                  <a:pt x="1079" y="166"/>
                </a:lnTo>
                <a:lnTo>
                  <a:pt x="1075" y="166"/>
                </a:lnTo>
                <a:lnTo>
                  <a:pt x="1065" y="182"/>
                </a:lnTo>
                <a:lnTo>
                  <a:pt x="1052" y="196"/>
                </a:lnTo>
                <a:lnTo>
                  <a:pt x="1040" y="211"/>
                </a:lnTo>
                <a:lnTo>
                  <a:pt x="1051" y="211"/>
                </a:lnTo>
                <a:lnTo>
                  <a:pt x="1068" y="203"/>
                </a:lnTo>
                <a:lnTo>
                  <a:pt x="1087" y="199"/>
                </a:lnTo>
                <a:lnTo>
                  <a:pt x="1106" y="201"/>
                </a:lnTo>
                <a:lnTo>
                  <a:pt x="1127" y="206"/>
                </a:lnTo>
                <a:lnTo>
                  <a:pt x="1148" y="215"/>
                </a:lnTo>
                <a:lnTo>
                  <a:pt x="1166" y="225"/>
                </a:lnTo>
                <a:lnTo>
                  <a:pt x="1178" y="238"/>
                </a:lnTo>
                <a:lnTo>
                  <a:pt x="1185" y="250"/>
                </a:lnTo>
                <a:lnTo>
                  <a:pt x="1192" y="264"/>
                </a:lnTo>
                <a:lnTo>
                  <a:pt x="1190" y="278"/>
                </a:lnTo>
                <a:lnTo>
                  <a:pt x="1185" y="292"/>
                </a:lnTo>
                <a:lnTo>
                  <a:pt x="1199" y="292"/>
                </a:lnTo>
                <a:lnTo>
                  <a:pt x="1213" y="292"/>
                </a:lnTo>
                <a:lnTo>
                  <a:pt x="1223" y="293"/>
                </a:lnTo>
                <a:lnTo>
                  <a:pt x="1232" y="300"/>
                </a:lnTo>
                <a:lnTo>
                  <a:pt x="1234" y="302"/>
                </a:lnTo>
                <a:lnTo>
                  <a:pt x="1234" y="304"/>
                </a:lnTo>
                <a:lnTo>
                  <a:pt x="1234" y="306"/>
                </a:lnTo>
                <a:lnTo>
                  <a:pt x="1236" y="307"/>
                </a:lnTo>
                <a:lnTo>
                  <a:pt x="1236" y="311"/>
                </a:lnTo>
                <a:lnTo>
                  <a:pt x="1251" y="311"/>
                </a:lnTo>
                <a:lnTo>
                  <a:pt x="1251" y="321"/>
                </a:lnTo>
                <a:lnTo>
                  <a:pt x="1251" y="332"/>
                </a:lnTo>
                <a:lnTo>
                  <a:pt x="1255" y="342"/>
                </a:lnTo>
                <a:lnTo>
                  <a:pt x="1264" y="334"/>
                </a:lnTo>
                <a:lnTo>
                  <a:pt x="1274" y="332"/>
                </a:lnTo>
                <a:lnTo>
                  <a:pt x="1284" y="335"/>
                </a:lnTo>
                <a:lnTo>
                  <a:pt x="1297" y="337"/>
                </a:lnTo>
                <a:lnTo>
                  <a:pt x="1312" y="337"/>
                </a:lnTo>
                <a:lnTo>
                  <a:pt x="1333" y="335"/>
                </a:lnTo>
                <a:lnTo>
                  <a:pt x="1360" y="334"/>
                </a:lnTo>
                <a:lnTo>
                  <a:pt x="1386" y="332"/>
                </a:lnTo>
                <a:lnTo>
                  <a:pt x="1412" y="334"/>
                </a:lnTo>
                <a:lnTo>
                  <a:pt x="1435" y="337"/>
                </a:lnTo>
                <a:lnTo>
                  <a:pt x="1454" y="346"/>
                </a:lnTo>
                <a:lnTo>
                  <a:pt x="1469" y="356"/>
                </a:lnTo>
                <a:lnTo>
                  <a:pt x="1483" y="367"/>
                </a:lnTo>
                <a:lnTo>
                  <a:pt x="1499" y="377"/>
                </a:lnTo>
                <a:lnTo>
                  <a:pt x="1517" y="384"/>
                </a:lnTo>
                <a:lnTo>
                  <a:pt x="1517" y="395"/>
                </a:lnTo>
                <a:lnTo>
                  <a:pt x="1531" y="395"/>
                </a:lnTo>
                <a:lnTo>
                  <a:pt x="1532" y="407"/>
                </a:lnTo>
                <a:lnTo>
                  <a:pt x="1534" y="416"/>
                </a:lnTo>
                <a:lnTo>
                  <a:pt x="1531" y="426"/>
                </a:lnTo>
                <a:lnTo>
                  <a:pt x="1536" y="426"/>
                </a:lnTo>
                <a:lnTo>
                  <a:pt x="1538" y="424"/>
                </a:lnTo>
                <a:lnTo>
                  <a:pt x="1539" y="423"/>
                </a:lnTo>
                <a:lnTo>
                  <a:pt x="1539" y="423"/>
                </a:lnTo>
                <a:lnTo>
                  <a:pt x="1539" y="423"/>
                </a:lnTo>
                <a:lnTo>
                  <a:pt x="1541" y="423"/>
                </a:lnTo>
                <a:lnTo>
                  <a:pt x="1543" y="423"/>
                </a:lnTo>
                <a:lnTo>
                  <a:pt x="1553" y="437"/>
                </a:lnTo>
                <a:lnTo>
                  <a:pt x="1559" y="454"/>
                </a:lnTo>
                <a:lnTo>
                  <a:pt x="1562" y="475"/>
                </a:lnTo>
                <a:lnTo>
                  <a:pt x="1565" y="494"/>
                </a:lnTo>
                <a:lnTo>
                  <a:pt x="1571" y="513"/>
                </a:lnTo>
                <a:lnTo>
                  <a:pt x="1581" y="526"/>
                </a:lnTo>
                <a:lnTo>
                  <a:pt x="1583" y="527"/>
                </a:lnTo>
                <a:lnTo>
                  <a:pt x="1585" y="527"/>
                </a:lnTo>
                <a:lnTo>
                  <a:pt x="1585" y="527"/>
                </a:lnTo>
                <a:lnTo>
                  <a:pt x="1586" y="527"/>
                </a:lnTo>
                <a:lnTo>
                  <a:pt x="1588" y="527"/>
                </a:lnTo>
                <a:lnTo>
                  <a:pt x="1593" y="526"/>
                </a:lnTo>
                <a:lnTo>
                  <a:pt x="1593" y="533"/>
                </a:lnTo>
                <a:lnTo>
                  <a:pt x="1593" y="536"/>
                </a:lnTo>
                <a:lnTo>
                  <a:pt x="1595" y="540"/>
                </a:lnTo>
                <a:lnTo>
                  <a:pt x="1597" y="541"/>
                </a:lnTo>
                <a:lnTo>
                  <a:pt x="1600" y="543"/>
                </a:lnTo>
                <a:lnTo>
                  <a:pt x="1604" y="545"/>
                </a:lnTo>
                <a:lnTo>
                  <a:pt x="1606" y="547"/>
                </a:lnTo>
                <a:lnTo>
                  <a:pt x="1607" y="548"/>
                </a:lnTo>
                <a:lnTo>
                  <a:pt x="1609" y="548"/>
                </a:lnTo>
                <a:lnTo>
                  <a:pt x="1613" y="548"/>
                </a:lnTo>
                <a:lnTo>
                  <a:pt x="1616" y="550"/>
                </a:lnTo>
                <a:lnTo>
                  <a:pt x="1618" y="571"/>
                </a:lnTo>
                <a:lnTo>
                  <a:pt x="1614" y="588"/>
                </a:lnTo>
                <a:lnTo>
                  <a:pt x="1607" y="608"/>
                </a:lnTo>
                <a:lnTo>
                  <a:pt x="1604" y="606"/>
                </a:lnTo>
                <a:lnTo>
                  <a:pt x="1602" y="604"/>
                </a:lnTo>
                <a:lnTo>
                  <a:pt x="1599" y="604"/>
                </a:lnTo>
                <a:lnTo>
                  <a:pt x="1593" y="602"/>
                </a:lnTo>
                <a:lnTo>
                  <a:pt x="1576" y="623"/>
                </a:lnTo>
                <a:lnTo>
                  <a:pt x="1560" y="644"/>
                </a:lnTo>
                <a:lnTo>
                  <a:pt x="1546" y="669"/>
                </a:lnTo>
                <a:lnTo>
                  <a:pt x="1553" y="670"/>
                </a:lnTo>
                <a:lnTo>
                  <a:pt x="1559" y="670"/>
                </a:lnTo>
                <a:lnTo>
                  <a:pt x="1564" y="674"/>
                </a:lnTo>
                <a:lnTo>
                  <a:pt x="1567" y="677"/>
                </a:lnTo>
                <a:lnTo>
                  <a:pt x="1569" y="684"/>
                </a:lnTo>
                <a:lnTo>
                  <a:pt x="1572" y="693"/>
                </a:lnTo>
                <a:lnTo>
                  <a:pt x="1574" y="702"/>
                </a:lnTo>
                <a:lnTo>
                  <a:pt x="1576" y="711"/>
                </a:lnTo>
                <a:lnTo>
                  <a:pt x="1581" y="718"/>
                </a:lnTo>
                <a:lnTo>
                  <a:pt x="1602" y="730"/>
                </a:lnTo>
                <a:lnTo>
                  <a:pt x="1628" y="735"/>
                </a:lnTo>
                <a:lnTo>
                  <a:pt x="1658" y="737"/>
                </a:lnTo>
                <a:lnTo>
                  <a:pt x="1663" y="733"/>
                </a:lnTo>
                <a:lnTo>
                  <a:pt x="1668" y="732"/>
                </a:lnTo>
                <a:lnTo>
                  <a:pt x="1675" y="730"/>
                </a:lnTo>
                <a:lnTo>
                  <a:pt x="1681" y="726"/>
                </a:lnTo>
                <a:lnTo>
                  <a:pt x="1691" y="716"/>
                </a:lnTo>
                <a:lnTo>
                  <a:pt x="1698" y="704"/>
                </a:lnTo>
                <a:lnTo>
                  <a:pt x="1705" y="693"/>
                </a:lnTo>
                <a:lnTo>
                  <a:pt x="1716" y="684"/>
                </a:lnTo>
                <a:lnTo>
                  <a:pt x="1730" y="677"/>
                </a:lnTo>
                <a:lnTo>
                  <a:pt x="1749" y="677"/>
                </a:lnTo>
                <a:lnTo>
                  <a:pt x="1773" y="681"/>
                </a:lnTo>
                <a:lnTo>
                  <a:pt x="1798" y="686"/>
                </a:lnTo>
                <a:lnTo>
                  <a:pt x="1824" y="695"/>
                </a:lnTo>
                <a:lnTo>
                  <a:pt x="1847" y="705"/>
                </a:lnTo>
                <a:lnTo>
                  <a:pt x="1869" y="714"/>
                </a:lnTo>
                <a:lnTo>
                  <a:pt x="1885" y="725"/>
                </a:lnTo>
                <a:lnTo>
                  <a:pt x="1895" y="733"/>
                </a:lnTo>
                <a:lnTo>
                  <a:pt x="1908" y="765"/>
                </a:lnTo>
                <a:lnTo>
                  <a:pt x="1920" y="761"/>
                </a:lnTo>
                <a:lnTo>
                  <a:pt x="1920" y="768"/>
                </a:lnTo>
                <a:lnTo>
                  <a:pt x="1923" y="772"/>
                </a:lnTo>
                <a:lnTo>
                  <a:pt x="1958" y="761"/>
                </a:lnTo>
                <a:lnTo>
                  <a:pt x="1974" y="766"/>
                </a:lnTo>
                <a:lnTo>
                  <a:pt x="1991" y="777"/>
                </a:lnTo>
                <a:lnTo>
                  <a:pt x="2007" y="784"/>
                </a:lnTo>
                <a:lnTo>
                  <a:pt x="2045" y="779"/>
                </a:lnTo>
                <a:lnTo>
                  <a:pt x="2058" y="787"/>
                </a:lnTo>
                <a:lnTo>
                  <a:pt x="2080" y="789"/>
                </a:lnTo>
                <a:lnTo>
                  <a:pt x="2103" y="786"/>
                </a:lnTo>
                <a:lnTo>
                  <a:pt x="2124" y="784"/>
                </a:lnTo>
                <a:lnTo>
                  <a:pt x="2145" y="787"/>
                </a:lnTo>
                <a:lnTo>
                  <a:pt x="2173" y="801"/>
                </a:lnTo>
                <a:lnTo>
                  <a:pt x="2197" y="821"/>
                </a:lnTo>
                <a:lnTo>
                  <a:pt x="2220" y="840"/>
                </a:lnTo>
                <a:lnTo>
                  <a:pt x="2243" y="859"/>
                </a:lnTo>
                <a:lnTo>
                  <a:pt x="2269" y="876"/>
                </a:lnTo>
                <a:lnTo>
                  <a:pt x="2283" y="880"/>
                </a:lnTo>
                <a:lnTo>
                  <a:pt x="2302" y="883"/>
                </a:lnTo>
                <a:lnTo>
                  <a:pt x="2327" y="887"/>
                </a:lnTo>
                <a:lnTo>
                  <a:pt x="2349" y="892"/>
                </a:lnTo>
                <a:lnTo>
                  <a:pt x="2367" y="897"/>
                </a:lnTo>
                <a:lnTo>
                  <a:pt x="2375" y="903"/>
                </a:lnTo>
                <a:lnTo>
                  <a:pt x="2382" y="918"/>
                </a:lnTo>
                <a:lnTo>
                  <a:pt x="2386" y="936"/>
                </a:lnTo>
                <a:lnTo>
                  <a:pt x="2391" y="953"/>
                </a:lnTo>
                <a:lnTo>
                  <a:pt x="2403" y="988"/>
                </a:lnTo>
                <a:lnTo>
                  <a:pt x="2407" y="1021"/>
                </a:lnTo>
                <a:lnTo>
                  <a:pt x="2405" y="1051"/>
                </a:lnTo>
                <a:lnTo>
                  <a:pt x="2396" y="1079"/>
                </a:lnTo>
                <a:lnTo>
                  <a:pt x="2384" y="1105"/>
                </a:lnTo>
                <a:lnTo>
                  <a:pt x="2368" y="1129"/>
                </a:lnTo>
                <a:lnTo>
                  <a:pt x="2349" y="1156"/>
                </a:lnTo>
                <a:lnTo>
                  <a:pt x="2292" y="1194"/>
                </a:lnTo>
                <a:lnTo>
                  <a:pt x="2281" y="1215"/>
                </a:lnTo>
                <a:lnTo>
                  <a:pt x="2272" y="1236"/>
                </a:lnTo>
                <a:lnTo>
                  <a:pt x="2265" y="1259"/>
                </a:lnTo>
                <a:lnTo>
                  <a:pt x="2257" y="1273"/>
                </a:lnTo>
                <a:lnTo>
                  <a:pt x="2246" y="1285"/>
                </a:lnTo>
                <a:lnTo>
                  <a:pt x="2237" y="1299"/>
                </a:lnTo>
                <a:lnTo>
                  <a:pt x="2218" y="1302"/>
                </a:lnTo>
                <a:lnTo>
                  <a:pt x="2215" y="1283"/>
                </a:lnTo>
                <a:lnTo>
                  <a:pt x="2208" y="1283"/>
                </a:lnTo>
                <a:lnTo>
                  <a:pt x="2208" y="1321"/>
                </a:lnTo>
                <a:lnTo>
                  <a:pt x="2199" y="1339"/>
                </a:lnTo>
                <a:lnTo>
                  <a:pt x="2197" y="1360"/>
                </a:lnTo>
                <a:lnTo>
                  <a:pt x="2201" y="1383"/>
                </a:lnTo>
                <a:lnTo>
                  <a:pt x="2204" y="1404"/>
                </a:lnTo>
                <a:lnTo>
                  <a:pt x="2211" y="1424"/>
                </a:lnTo>
                <a:lnTo>
                  <a:pt x="2215" y="1440"/>
                </a:lnTo>
                <a:lnTo>
                  <a:pt x="2215" y="1454"/>
                </a:lnTo>
                <a:lnTo>
                  <a:pt x="2211" y="1466"/>
                </a:lnTo>
                <a:lnTo>
                  <a:pt x="2206" y="1477"/>
                </a:lnTo>
                <a:lnTo>
                  <a:pt x="2203" y="1486"/>
                </a:lnTo>
                <a:lnTo>
                  <a:pt x="2208" y="1552"/>
                </a:lnTo>
                <a:lnTo>
                  <a:pt x="2196" y="1557"/>
                </a:lnTo>
                <a:lnTo>
                  <a:pt x="2187" y="1564"/>
                </a:lnTo>
                <a:lnTo>
                  <a:pt x="2182" y="1573"/>
                </a:lnTo>
                <a:lnTo>
                  <a:pt x="2180" y="1590"/>
                </a:lnTo>
                <a:lnTo>
                  <a:pt x="2189" y="1606"/>
                </a:lnTo>
                <a:lnTo>
                  <a:pt x="2192" y="1625"/>
                </a:lnTo>
                <a:lnTo>
                  <a:pt x="2180" y="1637"/>
                </a:lnTo>
                <a:lnTo>
                  <a:pt x="2176" y="1650"/>
                </a:lnTo>
                <a:lnTo>
                  <a:pt x="2171" y="1662"/>
                </a:lnTo>
                <a:lnTo>
                  <a:pt x="2164" y="1678"/>
                </a:lnTo>
                <a:lnTo>
                  <a:pt x="2157" y="1688"/>
                </a:lnTo>
                <a:lnTo>
                  <a:pt x="2152" y="1695"/>
                </a:lnTo>
                <a:lnTo>
                  <a:pt x="2145" y="1700"/>
                </a:lnTo>
                <a:lnTo>
                  <a:pt x="2141" y="1704"/>
                </a:lnTo>
                <a:lnTo>
                  <a:pt x="2138" y="1709"/>
                </a:lnTo>
                <a:lnTo>
                  <a:pt x="2136" y="1719"/>
                </a:lnTo>
                <a:lnTo>
                  <a:pt x="2136" y="1733"/>
                </a:lnTo>
                <a:lnTo>
                  <a:pt x="2138" y="1754"/>
                </a:lnTo>
                <a:lnTo>
                  <a:pt x="2112" y="1768"/>
                </a:lnTo>
                <a:lnTo>
                  <a:pt x="2087" y="1782"/>
                </a:lnTo>
                <a:lnTo>
                  <a:pt x="2091" y="1786"/>
                </a:lnTo>
                <a:lnTo>
                  <a:pt x="2093" y="1789"/>
                </a:lnTo>
                <a:lnTo>
                  <a:pt x="2093" y="1791"/>
                </a:lnTo>
                <a:lnTo>
                  <a:pt x="2093" y="1795"/>
                </a:lnTo>
                <a:lnTo>
                  <a:pt x="2093" y="1796"/>
                </a:lnTo>
                <a:lnTo>
                  <a:pt x="2075" y="1805"/>
                </a:lnTo>
                <a:lnTo>
                  <a:pt x="2058" y="1803"/>
                </a:lnTo>
                <a:lnTo>
                  <a:pt x="2040" y="1800"/>
                </a:lnTo>
                <a:lnTo>
                  <a:pt x="2026" y="1793"/>
                </a:lnTo>
                <a:lnTo>
                  <a:pt x="2018" y="1800"/>
                </a:lnTo>
                <a:lnTo>
                  <a:pt x="2004" y="1803"/>
                </a:lnTo>
                <a:lnTo>
                  <a:pt x="1988" y="1805"/>
                </a:lnTo>
                <a:lnTo>
                  <a:pt x="1972" y="1807"/>
                </a:lnTo>
                <a:lnTo>
                  <a:pt x="1958" y="1808"/>
                </a:lnTo>
                <a:lnTo>
                  <a:pt x="1955" y="1815"/>
                </a:lnTo>
                <a:lnTo>
                  <a:pt x="1948" y="1824"/>
                </a:lnTo>
                <a:lnTo>
                  <a:pt x="1939" y="1835"/>
                </a:lnTo>
                <a:lnTo>
                  <a:pt x="1930" y="1842"/>
                </a:lnTo>
                <a:lnTo>
                  <a:pt x="1923" y="1847"/>
                </a:lnTo>
                <a:lnTo>
                  <a:pt x="1892" y="1843"/>
                </a:lnTo>
                <a:lnTo>
                  <a:pt x="1881" y="1849"/>
                </a:lnTo>
                <a:lnTo>
                  <a:pt x="1867" y="1857"/>
                </a:lnTo>
                <a:lnTo>
                  <a:pt x="1850" y="1870"/>
                </a:lnTo>
                <a:lnTo>
                  <a:pt x="1833" y="1882"/>
                </a:lnTo>
                <a:lnTo>
                  <a:pt x="1820" y="1892"/>
                </a:lnTo>
                <a:lnTo>
                  <a:pt x="1812" y="1901"/>
                </a:lnTo>
                <a:lnTo>
                  <a:pt x="1808" y="1901"/>
                </a:lnTo>
                <a:lnTo>
                  <a:pt x="1805" y="1924"/>
                </a:lnTo>
                <a:lnTo>
                  <a:pt x="1801" y="1925"/>
                </a:lnTo>
                <a:lnTo>
                  <a:pt x="1798" y="1927"/>
                </a:lnTo>
                <a:lnTo>
                  <a:pt x="1796" y="1925"/>
                </a:lnTo>
                <a:lnTo>
                  <a:pt x="1794" y="1925"/>
                </a:lnTo>
                <a:lnTo>
                  <a:pt x="1792" y="1924"/>
                </a:lnTo>
                <a:lnTo>
                  <a:pt x="1789" y="1924"/>
                </a:lnTo>
                <a:lnTo>
                  <a:pt x="1787" y="1924"/>
                </a:lnTo>
                <a:lnTo>
                  <a:pt x="1784" y="1927"/>
                </a:lnTo>
                <a:lnTo>
                  <a:pt x="1780" y="1931"/>
                </a:lnTo>
                <a:lnTo>
                  <a:pt x="1785" y="1946"/>
                </a:lnTo>
                <a:lnTo>
                  <a:pt x="1784" y="1964"/>
                </a:lnTo>
                <a:lnTo>
                  <a:pt x="1780" y="1980"/>
                </a:lnTo>
                <a:lnTo>
                  <a:pt x="1780" y="1997"/>
                </a:lnTo>
                <a:lnTo>
                  <a:pt x="1784" y="2000"/>
                </a:lnTo>
                <a:lnTo>
                  <a:pt x="1787" y="2006"/>
                </a:lnTo>
                <a:lnTo>
                  <a:pt x="1791" y="2009"/>
                </a:lnTo>
                <a:lnTo>
                  <a:pt x="1794" y="2013"/>
                </a:lnTo>
                <a:lnTo>
                  <a:pt x="1798" y="2016"/>
                </a:lnTo>
                <a:lnTo>
                  <a:pt x="1799" y="2020"/>
                </a:lnTo>
                <a:lnTo>
                  <a:pt x="1792" y="2089"/>
                </a:lnTo>
                <a:lnTo>
                  <a:pt x="1773" y="2105"/>
                </a:lnTo>
                <a:lnTo>
                  <a:pt x="1757" y="2124"/>
                </a:lnTo>
                <a:lnTo>
                  <a:pt x="1747" y="2147"/>
                </a:lnTo>
                <a:lnTo>
                  <a:pt x="1738" y="2172"/>
                </a:lnTo>
                <a:lnTo>
                  <a:pt x="1728" y="2196"/>
                </a:lnTo>
                <a:lnTo>
                  <a:pt x="1716" y="2220"/>
                </a:lnTo>
                <a:lnTo>
                  <a:pt x="1707" y="2231"/>
                </a:lnTo>
                <a:lnTo>
                  <a:pt x="1695" y="2240"/>
                </a:lnTo>
                <a:lnTo>
                  <a:pt x="1684" y="2250"/>
                </a:lnTo>
                <a:lnTo>
                  <a:pt x="1681" y="2250"/>
                </a:lnTo>
                <a:lnTo>
                  <a:pt x="1681" y="2240"/>
                </a:lnTo>
                <a:lnTo>
                  <a:pt x="1698" y="2222"/>
                </a:lnTo>
                <a:lnTo>
                  <a:pt x="1712" y="2199"/>
                </a:lnTo>
                <a:lnTo>
                  <a:pt x="1719" y="2173"/>
                </a:lnTo>
                <a:lnTo>
                  <a:pt x="1716" y="2173"/>
                </a:lnTo>
                <a:lnTo>
                  <a:pt x="1716" y="2170"/>
                </a:lnTo>
                <a:lnTo>
                  <a:pt x="1709" y="2172"/>
                </a:lnTo>
                <a:lnTo>
                  <a:pt x="1700" y="2173"/>
                </a:lnTo>
                <a:lnTo>
                  <a:pt x="1689" y="2173"/>
                </a:lnTo>
                <a:lnTo>
                  <a:pt x="1688" y="2194"/>
                </a:lnTo>
                <a:lnTo>
                  <a:pt x="1682" y="2206"/>
                </a:lnTo>
                <a:lnTo>
                  <a:pt x="1677" y="2213"/>
                </a:lnTo>
                <a:lnTo>
                  <a:pt x="1670" y="2219"/>
                </a:lnTo>
                <a:lnTo>
                  <a:pt x="1663" y="2222"/>
                </a:lnTo>
                <a:lnTo>
                  <a:pt x="1658" y="2231"/>
                </a:lnTo>
                <a:lnTo>
                  <a:pt x="1655" y="2245"/>
                </a:lnTo>
                <a:lnTo>
                  <a:pt x="1655" y="2262"/>
                </a:lnTo>
                <a:lnTo>
                  <a:pt x="1658" y="2280"/>
                </a:lnTo>
                <a:lnTo>
                  <a:pt x="1658" y="2295"/>
                </a:lnTo>
                <a:lnTo>
                  <a:pt x="1655" y="2308"/>
                </a:lnTo>
                <a:lnTo>
                  <a:pt x="1649" y="2322"/>
                </a:lnTo>
                <a:lnTo>
                  <a:pt x="1642" y="2329"/>
                </a:lnTo>
                <a:lnTo>
                  <a:pt x="1635" y="2332"/>
                </a:lnTo>
                <a:lnTo>
                  <a:pt x="1628" y="2336"/>
                </a:lnTo>
                <a:lnTo>
                  <a:pt x="1620" y="2343"/>
                </a:lnTo>
                <a:lnTo>
                  <a:pt x="1620" y="2343"/>
                </a:lnTo>
                <a:lnTo>
                  <a:pt x="1621" y="2346"/>
                </a:lnTo>
                <a:lnTo>
                  <a:pt x="1623" y="2351"/>
                </a:lnTo>
                <a:lnTo>
                  <a:pt x="1623" y="2357"/>
                </a:lnTo>
                <a:lnTo>
                  <a:pt x="1623" y="2362"/>
                </a:lnTo>
                <a:lnTo>
                  <a:pt x="1625" y="2365"/>
                </a:lnTo>
                <a:lnTo>
                  <a:pt x="1623" y="2369"/>
                </a:lnTo>
                <a:lnTo>
                  <a:pt x="1621" y="2374"/>
                </a:lnTo>
                <a:lnTo>
                  <a:pt x="1618" y="2379"/>
                </a:lnTo>
                <a:lnTo>
                  <a:pt x="1614" y="2384"/>
                </a:lnTo>
                <a:lnTo>
                  <a:pt x="1609" y="2390"/>
                </a:lnTo>
                <a:lnTo>
                  <a:pt x="1606" y="2393"/>
                </a:lnTo>
                <a:lnTo>
                  <a:pt x="1600" y="2397"/>
                </a:lnTo>
                <a:lnTo>
                  <a:pt x="1579" y="2409"/>
                </a:lnTo>
                <a:lnTo>
                  <a:pt x="1555" y="2414"/>
                </a:lnTo>
                <a:lnTo>
                  <a:pt x="1529" y="2414"/>
                </a:lnTo>
                <a:lnTo>
                  <a:pt x="1501" y="2409"/>
                </a:lnTo>
                <a:lnTo>
                  <a:pt x="1471" y="2402"/>
                </a:lnTo>
                <a:lnTo>
                  <a:pt x="1442" y="2393"/>
                </a:lnTo>
                <a:lnTo>
                  <a:pt x="1415" y="2386"/>
                </a:lnTo>
                <a:lnTo>
                  <a:pt x="1389" y="2381"/>
                </a:lnTo>
                <a:lnTo>
                  <a:pt x="1389" y="2384"/>
                </a:lnTo>
                <a:lnTo>
                  <a:pt x="1393" y="2384"/>
                </a:lnTo>
                <a:lnTo>
                  <a:pt x="1393" y="2388"/>
                </a:lnTo>
                <a:lnTo>
                  <a:pt x="1410" y="2393"/>
                </a:lnTo>
                <a:lnTo>
                  <a:pt x="1426" y="2400"/>
                </a:lnTo>
                <a:lnTo>
                  <a:pt x="1442" y="2407"/>
                </a:lnTo>
                <a:lnTo>
                  <a:pt x="1454" y="2418"/>
                </a:lnTo>
                <a:lnTo>
                  <a:pt x="1463" y="2432"/>
                </a:lnTo>
                <a:lnTo>
                  <a:pt x="1464" y="2435"/>
                </a:lnTo>
                <a:lnTo>
                  <a:pt x="1464" y="2440"/>
                </a:lnTo>
                <a:lnTo>
                  <a:pt x="1464" y="2444"/>
                </a:lnTo>
                <a:lnTo>
                  <a:pt x="1463" y="2451"/>
                </a:lnTo>
                <a:lnTo>
                  <a:pt x="1463" y="2458"/>
                </a:lnTo>
                <a:lnTo>
                  <a:pt x="1475" y="2463"/>
                </a:lnTo>
                <a:lnTo>
                  <a:pt x="1489" y="2472"/>
                </a:lnTo>
                <a:lnTo>
                  <a:pt x="1501" y="2482"/>
                </a:lnTo>
                <a:lnTo>
                  <a:pt x="1508" y="2493"/>
                </a:lnTo>
                <a:lnTo>
                  <a:pt x="1503" y="2510"/>
                </a:lnTo>
                <a:lnTo>
                  <a:pt x="1496" y="2533"/>
                </a:lnTo>
                <a:lnTo>
                  <a:pt x="1489" y="2556"/>
                </a:lnTo>
                <a:lnTo>
                  <a:pt x="1478" y="2576"/>
                </a:lnTo>
                <a:lnTo>
                  <a:pt x="1461" y="2589"/>
                </a:lnTo>
                <a:lnTo>
                  <a:pt x="1436" y="2599"/>
                </a:lnTo>
                <a:lnTo>
                  <a:pt x="1407" y="2608"/>
                </a:lnTo>
                <a:lnTo>
                  <a:pt x="1373" y="2613"/>
                </a:lnTo>
                <a:lnTo>
                  <a:pt x="1339" y="2615"/>
                </a:lnTo>
                <a:lnTo>
                  <a:pt x="1305" y="2615"/>
                </a:lnTo>
                <a:lnTo>
                  <a:pt x="1274" y="2611"/>
                </a:lnTo>
                <a:lnTo>
                  <a:pt x="1274" y="2618"/>
                </a:lnTo>
                <a:lnTo>
                  <a:pt x="1279" y="2622"/>
                </a:lnTo>
                <a:lnTo>
                  <a:pt x="1284" y="2624"/>
                </a:lnTo>
                <a:lnTo>
                  <a:pt x="1288" y="2625"/>
                </a:lnTo>
                <a:lnTo>
                  <a:pt x="1290" y="2629"/>
                </a:lnTo>
                <a:lnTo>
                  <a:pt x="1291" y="2634"/>
                </a:lnTo>
                <a:lnTo>
                  <a:pt x="1293" y="2643"/>
                </a:lnTo>
                <a:lnTo>
                  <a:pt x="1295" y="2650"/>
                </a:lnTo>
                <a:lnTo>
                  <a:pt x="1293" y="2657"/>
                </a:lnTo>
                <a:lnTo>
                  <a:pt x="1290" y="2664"/>
                </a:lnTo>
                <a:lnTo>
                  <a:pt x="1288" y="2671"/>
                </a:lnTo>
                <a:lnTo>
                  <a:pt x="1290" y="2679"/>
                </a:lnTo>
                <a:lnTo>
                  <a:pt x="1293" y="2686"/>
                </a:lnTo>
                <a:lnTo>
                  <a:pt x="1298" y="2692"/>
                </a:lnTo>
                <a:lnTo>
                  <a:pt x="1302" y="2699"/>
                </a:lnTo>
                <a:lnTo>
                  <a:pt x="1305" y="2711"/>
                </a:lnTo>
                <a:lnTo>
                  <a:pt x="1288" y="2718"/>
                </a:lnTo>
                <a:lnTo>
                  <a:pt x="1271" y="2723"/>
                </a:lnTo>
                <a:lnTo>
                  <a:pt x="1250" y="2727"/>
                </a:lnTo>
                <a:lnTo>
                  <a:pt x="1223" y="2727"/>
                </a:lnTo>
                <a:lnTo>
                  <a:pt x="1215" y="2720"/>
                </a:lnTo>
                <a:lnTo>
                  <a:pt x="1202" y="2714"/>
                </a:lnTo>
                <a:lnTo>
                  <a:pt x="1187" y="2711"/>
                </a:lnTo>
                <a:lnTo>
                  <a:pt x="1175" y="2707"/>
                </a:lnTo>
                <a:lnTo>
                  <a:pt x="1175" y="2714"/>
                </a:lnTo>
                <a:lnTo>
                  <a:pt x="1187" y="2730"/>
                </a:lnTo>
                <a:lnTo>
                  <a:pt x="1197" y="2749"/>
                </a:lnTo>
                <a:lnTo>
                  <a:pt x="1197" y="2765"/>
                </a:lnTo>
                <a:lnTo>
                  <a:pt x="1201" y="2768"/>
                </a:lnTo>
                <a:lnTo>
                  <a:pt x="1204" y="2770"/>
                </a:lnTo>
                <a:lnTo>
                  <a:pt x="1208" y="2772"/>
                </a:lnTo>
                <a:lnTo>
                  <a:pt x="1211" y="2772"/>
                </a:lnTo>
                <a:lnTo>
                  <a:pt x="1213" y="2772"/>
                </a:lnTo>
                <a:lnTo>
                  <a:pt x="1216" y="2772"/>
                </a:lnTo>
                <a:lnTo>
                  <a:pt x="1218" y="2774"/>
                </a:lnTo>
                <a:lnTo>
                  <a:pt x="1220" y="2777"/>
                </a:lnTo>
                <a:lnTo>
                  <a:pt x="1223" y="2781"/>
                </a:lnTo>
                <a:lnTo>
                  <a:pt x="1223" y="2788"/>
                </a:lnTo>
                <a:lnTo>
                  <a:pt x="1222" y="2791"/>
                </a:lnTo>
                <a:lnTo>
                  <a:pt x="1222" y="2793"/>
                </a:lnTo>
                <a:lnTo>
                  <a:pt x="1222" y="2795"/>
                </a:lnTo>
                <a:lnTo>
                  <a:pt x="1222" y="2796"/>
                </a:lnTo>
                <a:lnTo>
                  <a:pt x="1223" y="2800"/>
                </a:lnTo>
                <a:lnTo>
                  <a:pt x="1223" y="2803"/>
                </a:lnTo>
                <a:lnTo>
                  <a:pt x="1236" y="2803"/>
                </a:lnTo>
                <a:lnTo>
                  <a:pt x="1234" y="2817"/>
                </a:lnTo>
                <a:lnTo>
                  <a:pt x="1229" y="2826"/>
                </a:lnTo>
                <a:lnTo>
                  <a:pt x="1223" y="2833"/>
                </a:lnTo>
                <a:lnTo>
                  <a:pt x="1220" y="2842"/>
                </a:lnTo>
                <a:lnTo>
                  <a:pt x="1222" y="2849"/>
                </a:lnTo>
                <a:lnTo>
                  <a:pt x="1227" y="2857"/>
                </a:lnTo>
                <a:lnTo>
                  <a:pt x="1232" y="2864"/>
                </a:lnTo>
                <a:lnTo>
                  <a:pt x="1236" y="2871"/>
                </a:lnTo>
                <a:lnTo>
                  <a:pt x="1236" y="2878"/>
                </a:lnTo>
                <a:lnTo>
                  <a:pt x="1236" y="2882"/>
                </a:lnTo>
                <a:lnTo>
                  <a:pt x="1234" y="2885"/>
                </a:lnTo>
                <a:lnTo>
                  <a:pt x="1232" y="2889"/>
                </a:lnTo>
                <a:lnTo>
                  <a:pt x="1230" y="2891"/>
                </a:lnTo>
                <a:lnTo>
                  <a:pt x="1229" y="2894"/>
                </a:lnTo>
                <a:lnTo>
                  <a:pt x="1229" y="2896"/>
                </a:lnTo>
                <a:lnTo>
                  <a:pt x="1229" y="2899"/>
                </a:lnTo>
                <a:lnTo>
                  <a:pt x="1229" y="2901"/>
                </a:lnTo>
                <a:lnTo>
                  <a:pt x="1230" y="2905"/>
                </a:lnTo>
                <a:lnTo>
                  <a:pt x="1232" y="2906"/>
                </a:lnTo>
                <a:lnTo>
                  <a:pt x="1234" y="2910"/>
                </a:lnTo>
                <a:lnTo>
                  <a:pt x="1236" y="2915"/>
                </a:lnTo>
                <a:lnTo>
                  <a:pt x="1202" y="2924"/>
                </a:lnTo>
                <a:lnTo>
                  <a:pt x="1175" y="2938"/>
                </a:lnTo>
                <a:lnTo>
                  <a:pt x="1173" y="2943"/>
                </a:lnTo>
                <a:lnTo>
                  <a:pt x="1171" y="2947"/>
                </a:lnTo>
                <a:lnTo>
                  <a:pt x="1169" y="2952"/>
                </a:lnTo>
                <a:lnTo>
                  <a:pt x="1168" y="2955"/>
                </a:lnTo>
                <a:lnTo>
                  <a:pt x="1166" y="2959"/>
                </a:lnTo>
                <a:lnTo>
                  <a:pt x="1166" y="2960"/>
                </a:lnTo>
                <a:lnTo>
                  <a:pt x="1176" y="2978"/>
                </a:lnTo>
                <a:lnTo>
                  <a:pt x="1190" y="2990"/>
                </a:lnTo>
                <a:lnTo>
                  <a:pt x="1209" y="2999"/>
                </a:lnTo>
                <a:lnTo>
                  <a:pt x="1232" y="3006"/>
                </a:lnTo>
                <a:lnTo>
                  <a:pt x="1255" y="3011"/>
                </a:lnTo>
                <a:lnTo>
                  <a:pt x="1277" y="3015"/>
                </a:lnTo>
                <a:lnTo>
                  <a:pt x="1286" y="3069"/>
                </a:lnTo>
                <a:lnTo>
                  <a:pt x="1271" y="3077"/>
                </a:lnTo>
                <a:lnTo>
                  <a:pt x="1255" y="3091"/>
                </a:lnTo>
                <a:lnTo>
                  <a:pt x="1243" y="3107"/>
                </a:lnTo>
                <a:lnTo>
                  <a:pt x="1236" y="3126"/>
                </a:lnTo>
                <a:lnTo>
                  <a:pt x="1241" y="3137"/>
                </a:lnTo>
                <a:lnTo>
                  <a:pt x="1243" y="3151"/>
                </a:lnTo>
                <a:lnTo>
                  <a:pt x="1243" y="3168"/>
                </a:lnTo>
                <a:lnTo>
                  <a:pt x="1229" y="3172"/>
                </a:lnTo>
                <a:lnTo>
                  <a:pt x="1218" y="3175"/>
                </a:lnTo>
                <a:lnTo>
                  <a:pt x="1204" y="3180"/>
                </a:lnTo>
                <a:lnTo>
                  <a:pt x="1204" y="3194"/>
                </a:lnTo>
                <a:lnTo>
                  <a:pt x="1213" y="3201"/>
                </a:lnTo>
                <a:lnTo>
                  <a:pt x="1223" y="3212"/>
                </a:lnTo>
                <a:lnTo>
                  <a:pt x="1234" y="3226"/>
                </a:lnTo>
                <a:lnTo>
                  <a:pt x="1246" y="3240"/>
                </a:lnTo>
                <a:lnTo>
                  <a:pt x="1255" y="3252"/>
                </a:lnTo>
                <a:lnTo>
                  <a:pt x="1258" y="3261"/>
                </a:lnTo>
                <a:lnTo>
                  <a:pt x="1253" y="3262"/>
                </a:lnTo>
                <a:lnTo>
                  <a:pt x="1250" y="3262"/>
                </a:lnTo>
                <a:lnTo>
                  <a:pt x="1243" y="3264"/>
                </a:lnTo>
                <a:lnTo>
                  <a:pt x="1236" y="3264"/>
                </a:lnTo>
                <a:lnTo>
                  <a:pt x="1234" y="3275"/>
                </a:lnTo>
                <a:lnTo>
                  <a:pt x="1230" y="3285"/>
                </a:lnTo>
                <a:lnTo>
                  <a:pt x="1229" y="3296"/>
                </a:lnTo>
                <a:lnTo>
                  <a:pt x="1222" y="3297"/>
                </a:lnTo>
                <a:lnTo>
                  <a:pt x="1215" y="3303"/>
                </a:lnTo>
                <a:lnTo>
                  <a:pt x="1209" y="3306"/>
                </a:lnTo>
                <a:lnTo>
                  <a:pt x="1204" y="3304"/>
                </a:lnTo>
                <a:lnTo>
                  <a:pt x="1201" y="3303"/>
                </a:lnTo>
                <a:lnTo>
                  <a:pt x="1199" y="3299"/>
                </a:lnTo>
                <a:lnTo>
                  <a:pt x="1197" y="3297"/>
                </a:lnTo>
                <a:lnTo>
                  <a:pt x="1194" y="3296"/>
                </a:lnTo>
                <a:lnTo>
                  <a:pt x="1194" y="3315"/>
                </a:lnTo>
                <a:lnTo>
                  <a:pt x="1202" y="3325"/>
                </a:lnTo>
                <a:lnTo>
                  <a:pt x="1208" y="3341"/>
                </a:lnTo>
                <a:lnTo>
                  <a:pt x="1209" y="3360"/>
                </a:lnTo>
                <a:lnTo>
                  <a:pt x="1188" y="3365"/>
                </a:lnTo>
                <a:lnTo>
                  <a:pt x="1171" y="3371"/>
                </a:lnTo>
                <a:lnTo>
                  <a:pt x="1152" y="3376"/>
                </a:lnTo>
                <a:lnTo>
                  <a:pt x="1152" y="3367"/>
                </a:lnTo>
                <a:lnTo>
                  <a:pt x="1150" y="3365"/>
                </a:lnTo>
                <a:lnTo>
                  <a:pt x="1148" y="3364"/>
                </a:lnTo>
                <a:lnTo>
                  <a:pt x="1148" y="3362"/>
                </a:lnTo>
                <a:lnTo>
                  <a:pt x="1148" y="3360"/>
                </a:lnTo>
                <a:lnTo>
                  <a:pt x="1147" y="3357"/>
                </a:lnTo>
                <a:lnTo>
                  <a:pt x="1134" y="3357"/>
                </a:lnTo>
                <a:lnTo>
                  <a:pt x="1126" y="3355"/>
                </a:lnTo>
                <a:lnTo>
                  <a:pt x="1117" y="3357"/>
                </a:lnTo>
                <a:lnTo>
                  <a:pt x="1105" y="3357"/>
                </a:lnTo>
                <a:lnTo>
                  <a:pt x="1099" y="3341"/>
                </a:lnTo>
                <a:lnTo>
                  <a:pt x="1091" y="3331"/>
                </a:lnTo>
                <a:lnTo>
                  <a:pt x="1080" y="3322"/>
                </a:lnTo>
                <a:lnTo>
                  <a:pt x="1063" y="3318"/>
                </a:lnTo>
                <a:lnTo>
                  <a:pt x="1063" y="3311"/>
                </a:lnTo>
                <a:lnTo>
                  <a:pt x="1063" y="3308"/>
                </a:lnTo>
                <a:lnTo>
                  <a:pt x="1065" y="3304"/>
                </a:lnTo>
                <a:lnTo>
                  <a:pt x="1065" y="3301"/>
                </a:lnTo>
                <a:lnTo>
                  <a:pt x="1063" y="3299"/>
                </a:lnTo>
                <a:lnTo>
                  <a:pt x="1058" y="3296"/>
                </a:lnTo>
                <a:lnTo>
                  <a:pt x="1052" y="3296"/>
                </a:lnTo>
                <a:lnTo>
                  <a:pt x="1049" y="3294"/>
                </a:lnTo>
                <a:lnTo>
                  <a:pt x="1044" y="3294"/>
                </a:lnTo>
                <a:lnTo>
                  <a:pt x="1040" y="3290"/>
                </a:lnTo>
                <a:lnTo>
                  <a:pt x="1037" y="3287"/>
                </a:lnTo>
                <a:lnTo>
                  <a:pt x="1033" y="3283"/>
                </a:lnTo>
                <a:lnTo>
                  <a:pt x="1033" y="3280"/>
                </a:lnTo>
                <a:lnTo>
                  <a:pt x="1033" y="3278"/>
                </a:lnTo>
                <a:lnTo>
                  <a:pt x="1033" y="3275"/>
                </a:lnTo>
                <a:lnTo>
                  <a:pt x="1033" y="3273"/>
                </a:lnTo>
                <a:lnTo>
                  <a:pt x="1033" y="3271"/>
                </a:lnTo>
                <a:lnTo>
                  <a:pt x="1031" y="3269"/>
                </a:lnTo>
                <a:lnTo>
                  <a:pt x="1028" y="3268"/>
                </a:lnTo>
                <a:lnTo>
                  <a:pt x="1024" y="3269"/>
                </a:lnTo>
                <a:lnTo>
                  <a:pt x="1019" y="3269"/>
                </a:lnTo>
                <a:lnTo>
                  <a:pt x="1016" y="3269"/>
                </a:lnTo>
                <a:lnTo>
                  <a:pt x="1012" y="3268"/>
                </a:lnTo>
                <a:lnTo>
                  <a:pt x="1007" y="3266"/>
                </a:lnTo>
                <a:lnTo>
                  <a:pt x="1002" y="3264"/>
                </a:lnTo>
                <a:lnTo>
                  <a:pt x="1002" y="3252"/>
                </a:lnTo>
                <a:lnTo>
                  <a:pt x="989" y="3252"/>
                </a:lnTo>
                <a:lnTo>
                  <a:pt x="991" y="3240"/>
                </a:lnTo>
                <a:lnTo>
                  <a:pt x="995" y="3233"/>
                </a:lnTo>
                <a:lnTo>
                  <a:pt x="1000" y="3226"/>
                </a:lnTo>
                <a:lnTo>
                  <a:pt x="1005" y="3217"/>
                </a:lnTo>
                <a:lnTo>
                  <a:pt x="986" y="3217"/>
                </a:lnTo>
                <a:lnTo>
                  <a:pt x="986" y="3214"/>
                </a:lnTo>
                <a:lnTo>
                  <a:pt x="983" y="3214"/>
                </a:lnTo>
                <a:lnTo>
                  <a:pt x="983" y="3219"/>
                </a:lnTo>
                <a:lnTo>
                  <a:pt x="981" y="3222"/>
                </a:lnTo>
                <a:lnTo>
                  <a:pt x="981" y="3224"/>
                </a:lnTo>
                <a:lnTo>
                  <a:pt x="981" y="3226"/>
                </a:lnTo>
                <a:lnTo>
                  <a:pt x="979" y="3226"/>
                </a:lnTo>
                <a:lnTo>
                  <a:pt x="977" y="3228"/>
                </a:lnTo>
                <a:lnTo>
                  <a:pt x="974" y="3229"/>
                </a:lnTo>
                <a:lnTo>
                  <a:pt x="962" y="3236"/>
                </a:lnTo>
                <a:lnTo>
                  <a:pt x="944" y="3241"/>
                </a:lnTo>
                <a:lnTo>
                  <a:pt x="948" y="3207"/>
                </a:lnTo>
                <a:lnTo>
                  <a:pt x="944" y="3198"/>
                </a:lnTo>
                <a:lnTo>
                  <a:pt x="941" y="3194"/>
                </a:lnTo>
                <a:lnTo>
                  <a:pt x="939" y="3193"/>
                </a:lnTo>
                <a:lnTo>
                  <a:pt x="939" y="3189"/>
                </a:lnTo>
                <a:lnTo>
                  <a:pt x="941" y="3184"/>
                </a:lnTo>
                <a:lnTo>
                  <a:pt x="944" y="3172"/>
                </a:lnTo>
                <a:lnTo>
                  <a:pt x="937" y="3168"/>
                </a:lnTo>
                <a:lnTo>
                  <a:pt x="932" y="3165"/>
                </a:lnTo>
                <a:lnTo>
                  <a:pt x="927" y="3159"/>
                </a:lnTo>
                <a:lnTo>
                  <a:pt x="921" y="3156"/>
                </a:lnTo>
                <a:lnTo>
                  <a:pt x="916" y="3152"/>
                </a:lnTo>
                <a:lnTo>
                  <a:pt x="883" y="3149"/>
                </a:lnTo>
                <a:lnTo>
                  <a:pt x="883" y="3140"/>
                </a:lnTo>
                <a:lnTo>
                  <a:pt x="878" y="3132"/>
                </a:lnTo>
                <a:lnTo>
                  <a:pt x="876" y="3123"/>
                </a:lnTo>
                <a:lnTo>
                  <a:pt x="880" y="3114"/>
                </a:lnTo>
                <a:lnTo>
                  <a:pt x="883" y="3105"/>
                </a:lnTo>
                <a:lnTo>
                  <a:pt x="887" y="3095"/>
                </a:lnTo>
                <a:lnTo>
                  <a:pt x="855" y="3098"/>
                </a:lnTo>
                <a:lnTo>
                  <a:pt x="852" y="3088"/>
                </a:lnTo>
                <a:lnTo>
                  <a:pt x="845" y="3072"/>
                </a:lnTo>
                <a:lnTo>
                  <a:pt x="845" y="3055"/>
                </a:lnTo>
                <a:lnTo>
                  <a:pt x="848" y="3037"/>
                </a:lnTo>
                <a:lnTo>
                  <a:pt x="853" y="3039"/>
                </a:lnTo>
                <a:lnTo>
                  <a:pt x="859" y="3039"/>
                </a:lnTo>
                <a:lnTo>
                  <a:pt x="862" y="3041"/>
                </a:lnTo>
                <a:lnTo>
                  <a:pt x="866" y="3043"/>
                </a:lnTo>
                <a:lnTo>
                  <a:pt x="871" y="3046"/>
                </a:lnTo>
                <a:lnTo>
                  <a:pt x="871" y="3022"/>
                </a:lnTo>
                <a:lnTo>
                  <a:pt x="867" y="3020"/>
                </a:lnTo>
                <a:lnTo>
                  <a:pt x="866" y="3016"/>
                </a:lnTo>
                <a:lnTo>
                  <a:pt x="862" y="3015"/>
                </a:lnTo>
                <a:lnTo>
                  <a:pt x="860" y="3013"/>
                </a:lnTo>
                <a:lnTo>
                  <a:pt x="855" y="3011"/>
                </a:lnTo>
                <a:lnTo>
                  <a:pt x="850" y="3008"/>
                </a:lnTo>
                <a:lnTo>
                  <a:pt x="843" y="3004"/>
                </a:lnTo>
                <a:lnTo>
                  <a:pt x="836" y="3002"/>
                </a:lnTo>
                <a:lnTo>
                  <a:pt x="829" y="2999"/>
                </a:lnTo>
                <a:lnTo>
                  <a:pt x="824" y="3008"/>
                </a:lnTo>
                <a:lnTo>
                  <a:pt x="817" y="3009"/>
                </a:lnTo>
                <a:lnTo>
                  <a:pt x="810" y="3009"/>
                </a:lnTo>
                <a:lnTo>
                  <a:pt x="797" y="3006"/>
                </a:lnTo>
                <a:lnTo>
                  <a:pt x="797" y="2983"/>
                </a:lnTo>
                <a:lnTo>
                  <a:pt x="803" y="2981"/>
                </a:lnTo>
                <a:lnTo>
                  <a:pt x="808" y="2978"/>
                </a:lnTo>
                <a:lnTo>
                  <a:pt x="811" y="2974"/>
                </a:lnTo>
                <a:lnTo>
                  <a:pt x="815" y="2971"/>
                </a:lnTo>
                <a:lnTo>
                  <a:pt x="817" y="2964"/>
                </a:lnTo>
                <a:lnTo>
                  <a:pt x="813" y="2953"/>
                </a:lnTo>
                <a:lnTo>
                  <a:pt x="815" y="2941"/>
                </a:lnTo>
                <a:lnTo>
                  <a:pt x="818" y="2926"/>
                </a:lnTo>
                <a:lnTo>
                  <a:pt x="820" y="2906"/>
                </a:lnTo>
                <a:lnTo>
                  <a:pt x="815" y="2906"/>
                </a:lnTo>
                <a:lnTo>
                  <a:pt x="808" y="2905"/>
                </a:lnTo>
                <a:lnTo>
                  <a:pt x="804" y="2903"/>
                </a:lnTo>
                <a:lnTo>
                  <a:pt x="801" y="2899"/>
                </a:lnTo>
                <a:lnTo>
                  <a:pt x="797" y="2896"/>
                </a:lnTo>
                <a:lnTo>
                  <a:pt x="796" y="2891"/>
                </a:lnTo>
                <a:lnTo>
                  <a:pt x="794" y="2884"/>
                </a:lnTo>
                <a:lnTo>
                  <a:pt x="797" y="2882"/>
                </a:lnTo>
                <a:lnTo>
                  <a:pt x="801" y="2880"/>
                </a:lnTo>
                <a:lnTo>
                  <a:pt x="803" y="2880"/>
                </a:lnTo>
                <a:lnTo>
                  <a:pt x="804" y="2878"/>
                </a:lnTo>
                <a:lnTo>
                  <a:pt x="808" y="2877"/>
                </a:lnTo>
                <a:lnTo>
                  <a:pt x="813" y="2877"/>
                </a:lnTo>
                <a:lnTo>
                  <a:pt x="813" y="2861"/>
                </a:lnTo>
                <a:lnTo>
                  <a:pt x="832" y="2861"/>
                </a:lnTo>
                <a:lnTo>
                  <a:pt x="832" y="2864"/>
                </a:lnTo>
                <a:lnTo>
                  <a:pt x="836" y="2864"/>
                </a:lnTo>
                <a:lnTo>
                  <a:pt x="836" y="2870"/>
                </a:lnTo>
                <a:lnTo>
                  <a:pt x="836" y="2873"/>
                </a:lnTo>
                <a:lnTo>
                  <a:pt x="836" y="2875"/>
                </a:lnTo>
                <a:lnTo>
                  <a:pt x="834" y="2877"/>
                </a:lnTo>
                <a:lnTo>
                  <a:pt x="836" y="2878"/>
                </a:lnTo>
                <a:lnTo>
                  <a:pt x="836" y="2880"/>
                </a:lnTo>
                <a:lnTo>
                  <a:pt x="839" y="2884"/>
                </a:lnTo>
                <a:lnTo>
                  <a:pt x="843" y="2885"/>
                </a:lnTo>
                <a:lnTo>
                  <a:pt x="846" y="2885"/>
                </a:lnTo>
                <a:lnTo>
                  <a:pt x="850" y="2887"/>
                </a:lnTo>
                <a:lnTo>
                  <a:pt x="855" y="2887"/>
                </a:lnTo>
                <a:lnTo>
                  <a:pt x="855" y="2880"/>
                </a:lnTo>
                <a:lnTo>
                  <a:pt x="855" y="2871"/>
                </a:lnTo>
                <a:lnTo>
                  <a:pt x="852" y="2856"/>
                </a:lnTo>
                <a:lnTo>
                  <a:pt x="846" y="2837"/>
                </a:lnTo>
                <a:lnTo>
                  <a:pt x="839" y="2816"/>
                </a:lnTo>
                <a:lnTo>
                  <a:pt x="832" y="2795"/>
                </a:lnTo>
                <a:lnTo>
                  <a:pt x="825" y="2774"/>
                </a:lnTo>
                <a:lnTo>
                  <a:pt x="818" y="2760"/>
                </a:lnTo>
                <a:lnTo>
                  <a:pt x="813" y="2749"/>
                </a:lnTo>
                <a:lnTo>
                  <a:pt x="813" y="2756"/>
                </a:lnTo>
                <a:lnTo>
                  <a:pt x="808" y="2763"/>
                </a:lnTo>
                <a:lnTo>
                  <a:pt x="803" y="2774"/>
                </a:lnTo>
                <a:lnTo>
                  <a:pt x="801" y="2782"/>
                </a:lnTo>
                <a:lnTo>
                  <a:pt x="801" y="2788"/>
                </a:lnTo>
                <a:lnTo>
                  <a:pt x="810" y="2796"/>
                </a:lnTo>
                <a:lnTo>
                  <a:pt x="815" y="2803"/>
                </a:lnTo>
                <a:lnTo>
                  <a:pt x="820" y="2814"/>
                </a:lnTo>
                <a:lnTo>
                  <a:pt x="820" y="2830"/>
                </a:lnTo>
                <a:lnTo>
                  <a:pt x="813" y="2830"/>
                </a:lnTo>
                <a:lnTo>
                  <a:pt x="804" y="2833"/>
                </a:lnTo>
                <a:lnTo>
                  <a:pt x="794" y="2835"/>
                </a:lnTo>
                <a:lnTo>
                  <a:pt x="782" y="2835"/>
                </a:lnTo>
                <a:lnTo>
                  <a:pt x="780" y="2824"/>
                </a:lnTo>
                <a:lnTo>
                  <a:pt x="778" y="2816"/>
                </a:lnTo>
                <a:lnTo>
                  <a:pt x="775" y="2803"/>
                </a:lnTo>
                <a:lnTo>
                  <a:pt x="773" y="2800"/>
                </a:lnTo>
                <a:lnTo>
                  <a:pt x="770" y="2796"/>
                </a:lnTo>
                <a:lnTo>
                  <a:pt x="764" y="2791"/>
                </a:lnTo>
                <a:lnTo>
                  <a:pt x="761" y="2788"/>
                </a:lnTo>
                <a:lnTo>
                  <a:pt x="759" y="2784"/>
                </a:lnTo>
                <a:lnTo>
                  <a:pt x="761" y="2774"/>
                </a:lnTo>
                <a:lnTo>
                  <a:pt x="764" y="2763"/>
                </a:lnTo>
                <a:lnTo>
                  <a:pt x="763" y="2749"/>
                </a:lnTo>
                <a:lnTo>
                  <a:pt x="761" y="2746"/>
                </a:lnTo>
                <a:lnTo>
                  <a:pt x="757" y="2742"/>
                </a:lnTo>
                <a:lnTo>
                  <a:pt x="754" y="2741"/>
                </a:lnTo>
                <a:lnTo>
                  <a:pt x="750" y="2739"/>
                </a:lnTo>
                <a:lnTo>
                  <a:pt x="747" y="2737"/>
                </a:lnTo>
                <a:lnTo>
                  <a:pt x="743" y="2734"/>
                </a:lnTo>
                <a:lnTo>
                  <a:pt x="743" y="2692"/>
                </a:lnTo>
                <a:lnTo>
                  <a:pt x="736" y="2688"/>
                </a:lnTo>
                <a:lnTo>
                  <a:pt x="740" y="2634"/>
                </a:lnTo>
                <a:lnTo>
                  <a:pt x="738" y="2629"/>
                </a:lnTo>
                <a:lnTo>
                  <a:pt x="733" y="2624"/>
                </a:lnTo>
                <a:lnTo>
                  <a:pt x="729" y="2620"/>
                </a:lnTo>
                <a:lnTo>
                  <a:pt x="724" y="2615"/>
                </a:lnTo>
                <a:lnTo>
                  <a:pt x="721" y="2611"/>
                </a:lnTo>
                <a:lnTo>
                  <a:pt x="708" y="2592"/>
                </a:lnTo>
                <a:lnTo>
                  <a:pt x="698" y="2568"/>
                </a:lnTo>
                <a:lnTo>
                  <a:pt x="689" y="2542"/>
                </a:lnTo>
                <a:lnTo>
                  <a:pt x="686" y="2515"/>
                </a:lnTo>
                <a:lnTo>
                  <a:pt x="701" y="2515"/>
                </a:lnTo>
                <a:lnTo>
                  <a:pt x="705" y="2498"/>
                </a:lnTo>
                <a:lnTo>
                  <a:pt x="707" y="2475"/>
                </a:lnTo>
                <a:lnTo>
                  <a:pt x="707" y="2453"/>
                </a:lnTo>
                <a:lnTo>
                  <a:pt x="705" y="2432"/>
                </a:lnTo>
                <a:lnTo>
                  <a:pt x="714" y="2414"/>
                </a:lnTo>
                <a:lnTo>
                  <a:pt x="717" y="2395"/>
                </a:lnTo>
                <a:lnTo>
                  <a:pt x="717" y="2374"/>
                </a:lnTo>
                <a:lnTo>
                  <a:pt x="715" y="2353"/>
                </a:lnTo>
                <a:lnTo>
                  <a:pt x="714" y="2332"/>
                </a:lnTo>
                <a:lnTo>
                  <a:pt x="714" y="2316"/>
                </a:lnTo>
                <a:lnTo>
                  <a:pt x="715" y="2306"/>
                </a:lnTo>
                <a:lnTo>
                  <a:pt x="719" y="2295"/>
                </a:lnTo>
                <a:lnTo>
                  <a:pt x="717" y="2285"/>
                </a:lnTo>
                <a:lnTo>
                  <a:pt x="703" y="2254"/>
                </a:lnTo>
                <a:lnTo>
                  <a:pt x="688" y="2222"/>
                </a:lnTo>
                <a:lnTo>
                  <a:pt x="675" y="2189"/>
                </a:lnTo>
                <a:lnTo>
                  <a:pt x="674" y="2175"/>
                </a:lnTo>
                <a:lnTo>
                  <a:pt x="677" y="2166"/>
                </a:lnTo>
                <a:lnTo>
                  <a:pt x="682" y="2158"/>
                </a:lnTo>
                <a:lnTo>
                  <a:pt x="684" y="2147"/>
                </a:lnTo>
                <a:lnTo>
                  <a:pt x="682" y="2135"/>
                </a:lnTo>
                <a:lnTo>
                  <a:pt x="679" y="2128"/>
                </a:lnTo>
                <a:lnTo>
                  <a:pt x="672" y="2123"/>
                </a:lnTo>
                <a:lnTo>
                  <a:pt x="667" y="2116"/>
                </a:lnTo>
                <a:lnTo>
                  <a:pt x="663" y="2109"/>
                </a:lnTo>
                <a:lnTo>
                  <a:pt x="663" y="2096"/>
                </a:lnTo>
                <a:lnTo>
                  <a:pt x="665" y="2095"/>
                </a:lnTo>
                <a:lnTo>
                  <a:pt x="667" y="2091"/>
                </a:lnTo>
                <a:lnTo>
                  <a:pt x="668" y="2089"/>
                </a:lnTo>
                <a:lnTo>
                  <a:pt x="672" y="2086"/>
                </a:lnTo>
                <a:lnTo>
                  <a:pt x="674" y="2083"/>
                </a:lnTo>
                <a:lnTo>
                  <a:pt x="675" y="2081"/>
                </a:lnTo>
                <a:lnTo>
                  <a:pt x="679" y="1959"/>
                </a:lnTo>
                <a:lnTo>
                  <a:pt x="675" y="1950"/>
                </a:lnTo>
                <a:lnTo>
                  <a:pt x="670" y="1939"/>
                </a:lnTo>
                <a:lnTo>
                  <a:pt x="672" y="1924"/>
                </a:lnTo>
                <a:lnTo>
                  <a:pt x="672" y="1922"/>
                </a:lnTo>
                <a:lnTo>
                  <a:pt x="674" y="1920"/>
                </a:lnTo>
                <a:lnTo>
                  <a:pt x="675" y="1920"/>
                </a:lnTo>
                <a:lnTo>
                  <a:pt x="677" y="1918"/>
                </a:lnTo>
                <a:lnTo>
                  <a:pt x="679" y="1917"/>
                </a:lnTo>
                <a:lnTo>
                  <a:pt x="679" y="1913"/>
                </a:lnTo>
                <a:lnTo>
                  <a:pt x="679" y="1908"/>
                </a:lnTo>
                <a:lnTo>
                  <a:pt x="677" y="1906"/>
                </a:lnTo>
                <a:lnTo>
                  <a:pt x="675" y="1904"/>
                </a:lnTo>
                <a:lnTo>
                  <a:pt x="674" y="1901"/>
                </a:lnTo>
                <a:lnTo>
                  <a:pt x="670" y="1897"/>
                </a:lnTo>
                <a:lnTo>
                  <a:pt x="668" y="1896"/>
                </a:lnTo>
                <a:lnTo>
                  <a:pt x="667" y="1894"/>
                </a:lnTo>
                <a:lnTo>
                  <a:pt x="667" y="1836"/>
                </a:lnTo>
                <a:lnTo>
                  <a:pt x="661" y="1828"/>
                </a:lnTo>
                <a:lnTo>
                  <a:pt x="656" y="1819"/>
                </a:lnTo>
                <a:lnTo>
                  <a:pt x="653" y="1805"/>
                </a:lnTo>
                <a:lnTo>
                  <a:pt x="661" y="1796"/>
                </a:lnTo>
                <a:lnTo>
                  <a:pt x="667" y="1784"/>
                </a:lnTo>
                <a:lnTo>
                  <a:pt x="668" y="1768"/>
                </a:lnTo>
                <a:lnTo>
                  <a:pt x="668" y="1751"/>
                </a:lnTo>
                <a:lnTo>
                  <a:pt x="668" y="1733"/>
                </a:lnTo>
                <a:lnTo>
                  <a:pt x="667" y="1716"/>
                </a:lnTo>
                <a:lnTo>
                  <a:pt x="663" y="1709"/>
                </a:lnTo>
                <a:lnTo>
                  <a:pt x="660" y="1692"/>
                </a:lnTo>
                <a:lnTo>
                  <a:pt x="654" y="1671"/>
                </a:lnTo>
                <a:lnTo>
                  <a:pt x="647" y="1644"/>
                </a:lnTo>
                <a:lnTo>
                  <a:pt x="642" y="1620"/>
                </a:lnTo>
                <a:lnTo>
                  <a:pt x="639" y="1597"/>
                </a:lnTo>
                <a:lnTo>
                  <a:pt x="635" y="1578"/>
                </a:lnTo>
                <a:lnTo>
                  <a:pt x="633" y="1568"/>
                </a:lnTo>
                <a:lnTo>
                  <a:pt x="611" y="1555"/>
                </a:lnTo>
                <a:lnTo>
                  <a:pt x="592" y="1540"/>
                </a:lnTo>
                <a:lnTo>
                  <a:pt x="576" y="1526"/>
                </a:lnTo>
                <a:lnTo>
                  <a:pt x="558" y="1510"/>
                </a:lnTo>
                <a:lnTo>
                  <a:pt x="541" y="1498"/>
                </a:lnTo>
                <a:lnTo>
                  <a:pt x="516" y="1487"/>
                </a:lnTo>
                <a:lnTo>
                  <a:pt x="490" y="1480"/>
                </a:lnTo>
                <a:lnTo>
                  <a:pt x="462" y="1473"/>
                </a:lnTo>
                <a:lnTo>
                  <a:pt x="441" y="1463"/>
                </a:lnTo>
                <a:lnTo>
                  <a:pt x="436" y="1459"/>
                </a:lnTo>
                <a:lnTo>
                  <a:pt x="433" y="1454"/>
                </a:lnTo>
                <a:lnTo>
                  <a:pt x="427" y="1449"/>
                </a:lnTo>
                <a:lnTo>
                  <a:pt x="422" y="1444"/>
                </a:lnTo>
                <a:lnTo>
                  <a:pt x="417" y="1440"/>
                </a:lnTo>
                <a:lnTo>
                  <a:pt x="405" y="1435"/>
                </a:lnTo>
                <a:lnTo>
                  <a:pt x="393" y="1433"/>
                </a:lnTo>
                <a:lnTo>
                  <a:pt x="379" y="1430"/>
                </a:lnTo>
                <a:lnTo>
                  <a:pt x="368" y="1424"/>
                </a:lnTo>
                <a:lnTo>
                  <a:pt x="365" y="1409"/>
                </a:lnTo>
                <a:lnTo>
                  <a:pt x="349" y="1397"/>
                </a:lnTo>
                <a:lnTo>
                  <a:pt x="333" y="1383"/>
                </a:lnTo>
                <a:lnTo>
                  <a:pt x="302" y="1356"/>
                </a:lnTo>
                <a:lnTo>
                  <a:pt x="298" y="1309"/>
                </a:lnTo>
                <a:lnTo>
                  <a:pt x="290" y="1295"/>
                </a:lnTo>
                <a:lnTo>
                  <a:pt x="277" y="1283"/>
                </a:lnTo>
                <a:lnTo>
                  <a:pt x="263" y="1271"/>
                </a:lnTo>
                <a:lnTo>
                  <a:pt x="253" y="1259"/>
                </a:lnTo>
                <a:lnTo>
                  <a:pt x="249" y="1250"/>
                </a:lnTo>
                <a:lnTo>
                  <a:pt x="248" y="1239"/>
                </a:lnTo>
                <a:lnTo>
                  <a:pt x="244" y="1229"/>
                </a:lnTo>
                <a:lnTo>
                  <a:pt x="242" y="1225"/>
                </a:lnTo>
                <a:lnTo>
                  <a:pt x="239" y="1222"/>
                </a:lnTo>
                <a:lnTo>
                  <a:pt x="234" y="1220"/>
                </a:lnTo>
                <a:lnTo>
                  <a:pt x="228" y="1219"/>
                </a:lnTo>
                <a:lnTo>
                  <a:pt x="225" y="1217"/>
                </a:lnTo>
                <a:lnTo>
                  <a:pt x="221" y="1213"/>
                </a:lnTo>
                <a:lnTo>
                  <a:pt x="218" y="1208"/>
                </a:lnTo>
                <a:lnTo>
                  <a:pt x="216" y="1203"/>
                </a:lnTo>
                <a:lnTo>
                  <a:pt x="215" y="1198"/>
                </a:lnTo>
                <a:lnTo>
                  <a:pt x="213" y="1192"/>
                </a:lnTo>
                <a:lnTo>
                  <a:pt x="211" y="1187"/>
                </a:lnTo>
                <a:lnTo>
                  <a:pt x="199" y="1182"/>
                </a:lnTo>
                <a:lnTo>
                  <a:pt x="195" y="1159"/>
                </a:lnTo>
                <a:lnTo>
                  <a:pt x="185" y="1142"/>
                </a:lnTo>
                <a:lnTo>
                  <a:pt x="171" y="1124"/>
                </a:lnTo>
                <a:lnTo>
                  <a:pt x="160" y="1107"/>
                </a:lnTo>
                <a:lnTo>
                  <a:pt x="157" y="1095"/>
                </a:lnTo>
                <a:lnTo>
                  <a:pt x="157" y="1086"/>
                </a:lnTo>
                <a:lnTo>
                  <a:pt x="153" y="1075"/>
                </a:lnTo>
                <a:lnTo>
                  <a:pt x="139" y="1060"/>
                </a:lnTo>
                <a:lnTo>
                  <a:pt x="124" y="1047"/>
                </a:lnTo>
                <a:lnTo>
                  <a:pt x="110" y="1033"/>
                </a:lnTo>
                <a:lnTo>
                  <a:pt x="101" y="1018"/>
                </a:lnTo>
                <a:lnTo>
                  <a:pt x="92" y="1000"/>
                </a:lnTo>
                <a:lnTo>
                  <a:pt x="80" y="983"/>
                </a:lnTo>
                <a:lnTo>
                  <a:pt x="68" y="972"/>
                </a:lnTo>
                <a:lnTo>
                  <a:pt x="56" y="965"/>
                </a:lnTo>
                <a:lnTo>
                  <a:pt x="45" y="962"/>
                </a:lnTo>
                <a:lnTo>
                  <a:pt x="35" y="958"/>
                </a:lnTo>
                <a:lnTo>
                  <a:pt x="26" y="951"/>
                </a:lnTo>
                <a:lnTo>
                  <a:pt x="19" y="943"/>
                </a:lnTo>
                <a:lnTo>
                  <a:pt x="14" y="929"/>
                </a:lnTo>
                <a:lnTo>
                  <a:pt x="19" y="918"/>
                </a:lnTo>
                <a:lnTo>
                  <a:pt x="16" y="908"/>
                </a:lnTo>
                <a:lnTo>
                  <a:pt x="9" y="896"/>
                </a:lnTo>
                <a:lnTo>
                  <a:pt x="2" y="882"/>
                </a:lnTo>
                <a:lnTo>
                  <a:pt x="0" y="868"/>
                </a:lnTo>
                <a:lnTo>
                  <a:pt x="3" y="852"/>
                </a:lnTo>
                <a:lnTo>
                  <a:pt x="14" y="833"/>
                </a:lnTo>
                <a:lnTo>
                  <a:pt x="29" y="815"/>
                </a:lnTo>
                <a:lnTo>
                  <a:pt x="50" y="801"/>
                </a:lnTo>
                <a:lnTo>
                  <a:pt x="71" y="791"/>
                </a:lnTo>
                <a:lnTo>
                  <a:pt x="77" y="772"/>
                </a:lnTo>
                <a:lnTo>
                  <a:pt x="64" y="772"/>
                </a:lnTo>
                <a:lnTo>
                  <a:pt x="52" y="777"/>
                </a:lnTo>
                <a:lnTo>
                  <a:pt x="42" y="775"/>
                </a:lnTo>
                <a:lnTo>
                  <a:pt x="31" y="770"/>
                </a:lnTo>
                <a:lnTo>
                  <a:pt x="21" y="765"/>
                </a:lnTo>
                <a:lnTo>
                  <a:pt x="10" y="761"/>
                </a:lnTo>
                <a:lnTo>
                  <a:pt x="10" y="733"/>
                </a:lnTo>
                <a:lnTo>
                  <a:pt x="16" y="733"/>
                </a:lnTo>
                <a:lnTo>
                  <a:pt x="17" y="732"/>
                </a:lnTo>
                <a:lnTo>
                  <a:pt x="19" y="732"/>
                </a:lnTo>
                <a:lnTo>
                  <a:pt x="19" y="732"/>
                </a:lnTo>
                <a:lnTo>
                  <a:pt x="19" y="732"/>
                </a:lnTo>
                <a:lnTo>
                  <a:pt x="21" y="730"/>
                </a:lnTo>
                <a:lnTo>
                  <a:pt x="23" y="726"/>
                </a:lnTo>
                <a:lnTo>
                  <a:pt x="17" y="714"/>
                </a:lnTo>
                <a:lnTo>
                  <a:pt x="14" y="698"/>
                </a:lnTo>
                <a:lnTo>
                  <a:pt x="14" y="679"/>
                </a:lnTo>
                <a:lnTo>
                  <a:pt x="21" y="674"/>
                </a:lnTo>
                <a:lnTo>
                  <a:pt x="29" y="663"/>
                </a:lnTo>
                <a:lnTo>
                  <a:pt x="40" y="651"/>
                </a:lnTo>
                <a:lnTo>
                  <a:pt x="49" y="637"/>
                </a:lnTo>
                <a:lnTo>
                  <a:pt x="57" y="625"/>
                </a:lnTo>
                <a:lnTo>
                  <a:pt x="61" y="618"/>
                </a:lnTo>
                <a:lnTo>
                  <a:pt x="63" y="604"/>
                </a:lnTo>
                <a:lnTo>
                  <a:pt x="64" y="594"/>
                </a:lnTo>
                <a:lnTo>
                  <a:pt x="68" y="583"/>
                </a:lnTo>
                <a:lnTo>
                  <a:pt x="80" y="578"/>
                </a:lnTo>
                <a:lnTo>
                  <a:pt x="92" y="574"/>
                </a:lnTo>
                <a:lnTo>
                  <a:pt x="106" y="571"/>
                </a:lnTo>
                <a:lnTo>
                  <a:pt x="119" y="564"/>
                </a:lnTo>
                <a:lnTo>
                  <a:pt x="124" y="555"/>
                </a:lnTo>
                <a:lnTo>
                  <a:pt x="131" y="543"/>
                </a:lnTo>
                <a:lnTo>
                  <a:pt x="139" y="529"/>
                </a:lnTo>
                <a:lnTo>
                  <a:pt x="146" y="517"/>
                </a:lnTo>
                <a:lnTo>
                  <a:pt x="153" y="510"/>
                </a:lnTo>
                <a:lnTo>
                  <a:pt x="167" y="505"/>
                </a:lnTo>
                <a:lnTo>
                  <a:pt x="187" y="503"/>
                </a:lnTo>
                <a:lnTo>
                  <a:pt x="195" y="482"/>
                </a:lnTo>
                <a:lnTo>
                  <a:pt x="206" y="463"/>
                </a:lnTo>
                <a:lnTo>
                  <a:pt x="218" y="445"/>
                </a:lnTo>
                <a:lnTo>
                  <a:pt x="211" y="433"/>
                </a:lnTo>
                <a:lnTo>
                  <a:pt x="208" y="414"/>
                </a:lnTo>
                <a:lnTo>
                  <a:pt x="206" y="391"/>
                </a:lnTo>
                <a:lnTo>
                  <a:pt x="206" y="367"/>
                </a:lnTo>
                <a:lnTo>
                  <a:pt x="206" y="346"/>
                </a:lnTo>
                <a:lnTo>
                  <a:pt x="211" y="346"/>
                </a:lnTo>
                <a:lnTo>
                  <a:pt x="213" y="344"/>
                </a:lnTo>
                <a:lnTo>
                  <a:pt x="215" y="344"/>
                </a:lnTo>
                <a:lnTo>
                  <a:pt x="216" y="342"/>
                </a:lnTo>
                <a:lnTo>
                  <a:pt x="218" y="342"/>
                </a:lnTo>
                <a:lnTo>
                  <a:pt x="209" y="332"/>
                </a:lnTo>
                <a:lnTo>
                  <a:pt x="208" y="323"/>
                </a:lnTo>
                <a:lnTo>
                  <a:pt x="211" y="318"/>
                </a:lnTo>
                <a:lnTo>
                  <a:pt x="213" y="313"/>
                </a:lnTo>
                <a:lnTo>
                  <a:pt x="215" y="307"/>
                </a:lnTo>
                <a:lnTo>
                  <a:pt x="209" y="297"/>
                </a:lnTo>
                <a:lnTo>
                  <a:pt x="202" y="288"/>
                </a:lnTo>
                <a:lnTo>
                  <a:pt x="195" y="278"/>
                </a:lnTo>
                <a:lnTo>
                  <a:pt x="192" y="265"/>
                </a:lnTo>
                <a:lnTo>
                  <a:pt x="213" y="248"/>
                </a:lnTo>
                <a:lnTo>
                  <a:pt x="230" y="227"/>
                </a:lnTo>
                <a:lnTo>
                  <a:pt x="225" y="225"/>
                </a:lnTo>
                <a:lnTo>
                  <a:pt x="223" y="224"/>
                </a:lnTo>
                <a:lnTo>
                  <a:pt x="221" y="224"/>
                </a:lnTo>
                <a:lnTo>
                  <a:pt x="220" y="222"/>
                </a:lnTo>
                <a:lnTo>
                  <a:pt x="220" y="220"/>
                </a:lnTo>
                <a:lnTo>
                  <a:pt x="220" y="217"/>
                </a:lnTo>
                <a:lnTo>
                  <a:pt x="218" y="211"/>
                </a:lnTo>
                <a:lnTo>
                  <a:pt x="220" y="208"/>
                </a:lnTo>
                <a:lnTo>
                  <a:pt x="223" y="203"/>
                </a:lnTo>
                <a:lnTo>
                  <a:pt x="225" y="199"/>
                </a:lnTo>
                <a:lnTo>
                  <a:pt x="228" y="199"/>
                </a:lnTo>
                <a:lnTo>
                  <a:pt x="228" y="197"/>
                </a:lnTo>
                <a:lnTo>
                  <a:pt x="230" y="197"/>
                </a:lnTo>
                <a:lnTo>
                  <a:pt x="234" y="197"/>
                </a:lnTo>
                <a:lnTo>
                  <a:pt x="237" y="196"/>
                </a:lnTo>
                <a:lnTo>
                  <a:pt x="239" y="201"/>
                </a:lnTo>
                <a:lnTo>
                  <a:pt x="241" y="204"/>
                </a:lnTo>
                <a:lnTo>
                  <a:pt x="242" y="210"/>
                </a:lnTo>
                <a:lnTo>
                  <a:pt x="244" y="215"/>
                </a:lnTo>
                <a:lnTo>
                  <a:pt x="249" y="215"/>
                </a:lnTo>
                <a:lnTo>
                  <a:pt x="244" y="196"/>
                </a:lnTo>
                <a:lnTo>
                  <a:pt x="256" y="196"/>
                </a:lnTo>
                <a:lnTo>
                  <a:pt x="256" y="183"/>
                </a:lnTo>
                <a:lnTo>
                  <a:pt x="272" y="183"/>
                </a:lnTo>
                <a:lnTo>
                  <a:pt x="277" y="171"/>
                </a:lnTo>
                <a:lnTo>
                  <a:pt x="286" y="163"/>
                </a:lnTo>
                <a:lnTo>
                  <a:pt x="295" y="154"/>
                </a:lnTo>
                <a:lnTo>
                  <a:pt x="311" y="154"/>
                </a:lnTo>
                <a:lnTo>
                  <a:pt x="312" y="138"/>
                </a:lnTo>
                <a:lnTo>
                  <a:pt x="314" y="126"/>
                </a:lnTo>
                <a:lnTo>
                  <a:pt x="316" y="115"/>
                </a:lnTo>
                <a:lnTo>
                  <a:pt x="317" y="100"/>
                </a:lnTo>
                <a:lnTo>
                  <a:pt x="328" y="91"/>
                </a:lnTo>
                <a:lnTo>
                  <a:pt x="337" y="82"/>
                </a:lnTo>
                <a:lnTo>
                  <a:pt x="347" y="75"/>
                </a:lnTo>
                <a:lnTo>
                  <a:pt x="359" y="72"/>
                </a:lnTo>
                <a:lnTo>
                  <a:pt x="379" y="68"/>
                </a:lnTo>
                <a:lnTo>
                  <a:pt x="380" y="73"/>
                </a:lnTo>
                <a:lnTo>
                  <a:pt x="380" y="75"/>
                </a:lnTo>
                <a:lnTo>
                  <a:pt x="380" y="77"/>
                </a:lnTo>
                <a:lnTo>
                  <a:pt x="382" y="79"/>
                </a:lnTo>
                <a:lnTo>
                  <a:pt x="384" y="80"/>
                </a:lnTo>
                <a:lnTo>
                  <a:pt x="384" y="77"/>
                </a:lnTo>
                <a:lnTo>
                  <a:pt x="389" y="68"/>
                </a:lnTo>
                <a:lnTo>
                  <a:pt x="393" y="61"/>
                </a:lnTo>
                <a:lnTo>
                  <a:pt x="396" y="58"/>
                </a:lnTo>
                <a:lnTo>
                  <a:pt x="403" y="54"/>
                </a:lnTo>
                <a:lnTo>
                  <a:pt x="417" y="54"/>
                </a:lnTo>
                <a:lnTo>
                  <a:pt x="426" y="54"/>
                </a:lnTo>
                <a:lnTo>
                  <a:pt x="440" y="51"/>
                </a:lnTo>
                <a:lnTo>
                  <a:pt x="455" y="46"/>
                </a:lnTo>
                <a:lnTo>
                  <a:pt x="471" y="39"/>
                </a:lnTo>
                <a:lnTo>
                  <a:pt x="483" y="32"/>
                </a:lnTo>
                <a:lnTo>
                  <a:pt x="490" y="26"/>
                </a:lnTo>
                <a:lnTo>
                  <a:pt x="492" y="23"/>
                </a:lnTo>
                <a:lnTo>
                  <a:pt x="494" y="19"/>
                </a:lnTo>
                <a:lnTo>
                  <a:pt x="494" y="14"/>
                </a:lnTo>
                <a:lnTo>
                  <a:pt x="496" y="11"/>
                </a:lnTo>
                <a:lnTo>
                  <a:pt x="499" y="7"/>
                </a:lnTo>
                <a:lnTo>
                  <a:pt x="511" y="2"/>
                </a:lnTo>
                <a:lnTo>
                  <a:pt x="527" y="0"/>
                </a:lnTo>
                <a:close/>
              </a:path>
            </a:pathLst>
          </a:custGeom>
          <a:solidFill>
            <a:schemeClr val="bg1">
              <a:lumMod val="85000"/>
            </a:schemeClr>
          </a:solidFill>
          <a:ln w="3175">
            <a:noFill/>
          </a:ln>
        </p:spPr>
        <p:txBody>
          <a:bodyPr vert="horz" wrap="square" lIns="91440" tIns="45720" rIns="91440" bIns="45720" numCol="1" anchor="t" anchorCtr="0" compatLnSpc="1">
            <a:prstTxWarp prst="textNoShape">
              <a:avLst/>
            </a:prstTxWarp>
          </a:bodyPr>
          <a:lstStyle/>
          <a:p>
            <a:endParaRPr lang="ko-KR" altLang="en-US"/>
          </a:p>
        </p:txBody>
      </p:sp>
      <p:sp>
        <p:nvSpPr>
          <p:cNvPr id="19" name="타원 56">
            <a:extLst>
              <a:ext uri="{FF2B5EF4-FFF2-40B4-BE49-F238E27FC236}">
                <a16:creationId xmlns:a16="http://schemas.microsoft.com/office/drawing/2014/main" id="{797BFB02-3361-4B52-B318-0C17EED38F85}"/>
              </a:ext>
            </a:extLst>
          </p:cNvPr>
          <p:cNvSpPr/>
          <p:nvPr/>
        </p:nvSpPr>
        <p:spPr>
          <a:xfrm>
            <a:off x="1763582" y="397576"/>
            <a:ext cx="1360618" cy="1204896"/>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Rounded Rectangle 7">
            <a:extLst>
              <a:ext uri="{FF2B5EF4-FFF2-40B4-BE49-F238E27FC236}">
                <a16:creationId xmlns:a16="http://schemas.microsoft.com/office/drawing/2014/main" id="{A5A3D0B8-D900-40DB-925E-1A6880DBEFCB}"/>
              </a:ext>
            </a:extLst>
          </p:cNvPr>
          <p:cNvSpPr>
            <a:spLocks noChangeAspect="1"/>
          </p:cNvSpPr>
          <p:nvPr/>
        </p:nvSpPr>
        <p:spPr>
          <a:xfrm rot="18924894" flipH="1">
            <a:off x="2283452" y="544388"/>
            <a:ext cx="232996" cy="911272"/>
          </a:xfrm>
          <a:custGeom>
            <a:avLst/>
            <a:gdLst/>
            <a:ahLst/>
            <a:cxnLst/>
            <a:rect l="l" t="t" r="r" b="b"/>
            <a:pathLst>
              <a:path w="1081111" h="4228323">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21" name="타원 57">
            <a:extLst>
              <a:ext uri="{FF2B5EF4-FFF2-40B4-BE49-F238E27FC236}">
                <a16:creationId xmlns:a16="http://schemas.microsoft.com/office/drawing/2014/main" id="{BC182384-5A08-4A94-BAF3-2D971B16C939}"/>
              </a:ext>
            </a:extLst>
          </p:cNvPr>
          <p:cNvSpPr/>
          <p:nvPr/>
        </p:nvSpPr>
        <p:spPr>
          <a:xfrm>
            <a:off x="3518161" y="1866536"/>
            <a:ext cx="1020914" cy="102091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Chord 32">
            <a:extLst>
              <a:ext uri="{FF2B5EF4-FFF2-40B4-BE49-F238E27FC236}">
                <a16:creationId xmlns:a16="http://schemas.microsoft.com/office/drawing/2014/main" id="{40FABCA3-246D-4171-B4AF-91DD9A444D21}"/>
              </a:ext>
            </a:extLst>
          </p:cNvPr>
          <p:cNvSpPr/>
          <p:nvPr/>
        </p:nvSpPr>
        <p:spPr>
          <a:xfrm>
            <a:off x="3815307" y="2055274"/>
            <a:ext cx="536762" cy="532054"/>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Shape 43">
            <a:extLst>
              <a:ext uri="{FF2B5EF4-FFF2-40B4-BE49-F238E27FC236}">
                <a16:creationId xmlns:a16="http://schemas.microsoft.com/office/drawing/2014/main" id="{1EFC499B-6B36-4F19-AE6E-41C156DCE682}"/>
              </a:ext>
            </a:extLst>
          </p:cNvPr>
          <p:cNvSpPr/>
          <p:nvPr/>
        </p:nvSpPr>
        <p:spPr>
          <a:xfrm flipH="1">
            <a:off x="3277128" y="124364"/>
            <a:ext cx="8940980" cy="6858000"/>
          </a:xfrm>
          <a:custGeom>
            <a:avLst/>
            <a:gdLst>
              <a:gd name="connsiteX0" fmla="*/ 8940980 w 8940980"/>
              <a:gd name="connsiteY0" fmla="*/ 0 h 6858000"/>
              <a:gd name="connsiteX1" fmla="*/ 2278043 w 8940980"/>
              <a:gd name="connsiteY1" fmla="*/ 0 h 6858000"/>
              <a:gd name="connsiteX2" fmla="*/ 0 w 8940980"/>
              <a:gd name="connsiteY2" fmla="*/ 5319796 h 6858000"/>
              <a:gd name="connsiteX3" fmla="*/ 0 w 8940980"/>
              <a:gd name="connsiteY3" fmla="*/ 6858000 h 6858000"/>
              <a:gd name="connsiteX4" fmla="*/ 6004247 w 894098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0980" h="6858000">
                <a:moveTo>
                  <a:pt x="8940980" y="0"/>
                </a:moveTo>
                <a:lnTo>
                  <a:pt x="2278043" y="0"/>
                </a:lnTo>
                <a:lnTo>
                  <a:pt x="0" y="5319796"/>
                </a:lnTo>
                <a:lnTo>
                  <a:pt x="0" y="6858000"/>
                </a:lnTo>
                <a:lnTo>
                  <a:pt x="6004247" y="6858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15" name="Group 14">
            <a:extLst>
              <a:ext uri="{FF2B5EF4-FFF2-40B4-BE49-F238E27FC236}">
                <a16:creationId xmlns:a16="http://schemas.microsoft.com/office/drawing/2014/main" id="{366A0BEF-587B-4A93-80CD-8999022E5E6D}"/>
              </a:ext>
            </a:extLst>
          </p:cNvPr>
          <p:cNvGrpSpPr/>
          <p:nvPr/>
        </p:nvGrpSpPr>
        <p:grpSpPr>
          <a:xfrm>
            <a:off x="1757356" y="2409769"/>
            <a:ext cx="1143794" cy="2010733"/>
            <a:chOff x="4871870" y="1763729"/>
            <a:chExt cx="2448272" cy="4303935"/>
          </a:xfrm>
        </p:grpSpPr>
        <p:grpSp>
          <p:nvGrpSpPr>
            <p:cNvPr id="16" name="Group 3">
              <a:extLst>
                <a:ext uri="{FF2B5EF4-FFF2-40B4-BE49-F238E27FC236}">
                  <a16:creationId xmlns:a16="http://schemas.microsoft.com/office/drawing/2014/main" id="{D4BC684C-041F-4B88-9CF0-ECE0DDA3532B}"/>
                </a:ext>
              </a:extLst>
            </p:cNvPr>
            <p:cNvGrpSpPr/>
            <p:nvPr/>
          </p:nvGrpSpPr>
          <p:grpSpPr>
            <a:xfrm>
              <a:off x="4871870" y="1763729"/>
              <a:ext cx="2448272" cy="4303935"/>
              <a:chOff x="445712" y="1449040"/>
              <a:chExt cx="2113018" cy="3924176"/>
            </a:xfrm>
          </p:grpSpPr>
          <p:sp>
            <p:nvSpPr>
              <p:cNvPr id="18" name="Rounded Rectangle 4">
                <a:extLst>
                  <a:ext uri="{FF2B5EF4-FFF2-40B4-BE49-F238E27FC236}">
                    <a16:creationId xmlns:a16="http://schemas.microsoft.com/office/drawing/2014/main" id="{9B4A4720-3BBC-4B27-BC9F-959A89549DB8}"/>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19" name="Rectangle 5">
                <a:extLst>
                  <a:ext uri="{FF2B5EF4-FFF2-40B4-BE49-F238E27FC236}">
                    <a16:creationId xmlns:a16="http://schemas.microsoft.com/office/drawing/2014/main" id="{20F8CC13-EFAD-45FD-BA3E-7E5207421F92}"/>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20" name="Group 6">
                <a:extLst>
                  <a:ext uri="{FF2B5EF4-FFF2-40B4-BE49-F238E27FC236}">
                    <a16:creationId xmlns:a16="http://schemas.microsoft.com/office/drawing/2014/main" id="{842CD73E-6103-4AEA-A445-1D2B0CCB0F05}"/>
                  </a:ext>
                </a:extLst>
              </p:cNvPr>
              <p:cNvGrpSpPr/>
              <p:nvPr userDrawn="1"/>
            </p:nvGrpSpPr>
            <p:grpSpPr>
              <a:xfrm>
                <a:off x="1407705" y="5045834"/>
                <a:ext cx="211967" cy="211967"/>
                <a:chOff x="1549420" y="5712364"/>
                <a:chExt cx="312583" cy="312583"/>
              </a:xfrm>
            </p:grpSpPr>
            <p:sp>
              <p:nvSpPr>
                <p:cNvPr id="21" name="Oval 7">
                  <a:extLst>
                    <a:ext uri="{FF2B5EF4-FFF2-40B4-BE49-F238E27FC236}">
                      <a16:creationId xmlns:a16="http://schemas.microsoft.com/office/drawing/2014/main" id="{CD9D617B-7D93-48B9-ADD1-FB24762646B2}"/>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2" name="Rounded Rectangle 8">
                  <a:extLst>
                    <a:ext uri="{FF2B5EF4-FFF2-40B4-BE49-F238E27FC236}">
                      <a16:creationId xmlns:a16="http://schemas.microsoft.com/office/drawing/2014/main" id="{04CCA352-6596-4EE3-BCF8-248E86B334BF}"/>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17" name="Picture Placeholder 2">
              <a:extLst>
                <a:ext uri="{FF2B5EF4-FFF2-40B4-BE49-F238E27FC236}">
                  <a16:creationId xmlns:a16="http://schemas.microsoft.com/office/drawing/2014/main" id="{77EB584B-0620-49F6-9167-284CAC6C356A}"/>
                </a:ext>
              </a:extLst>
            </p:cNvPr>
            <p:cNvSpPr txBox="1">
              <a:spLocks/>
            </p:cNvSpPr>
            <p:nvPr/>
          </p:nvSpPr>
          <p:spPr>
            <a:xfrm>
              <a:off x="5051890" y="2223507"/>
              <a:ext cx="2088232" cy="3384376"/>
            </a:xfrm>
            <a:prstGeom prst="rect">
              <a:avLst/>
            </a:prstGeom>
            <a:solidFill>
              <a:schemeClr val="bg1">
                <a:lumMod val="65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ko-KR" altLang="en-US" dirty="0"/>
            </a:p>
          </p:txBody>
        </p:sp>
      </p:grpSp>
      <p:sp>
        <p:nvSpPr>
          <p:cNvPr id="46" name="Heart 45">
            <a:extLst>
              <a:ext uri="{FF2B5EF4-FFF2-40B4-BE49-F238E27FC236}">
                <a16:creationId xmlns:a16="http://schemas.microsoft.com/office/drawing/2014/main" id="{0D61234A-9078-497B-B44F-C85C29220E10}"/>
              </a:ext>
            </a:extLst>
          </p:cNvPr>
          <p:cNvSpPr/>
          <p:nvPr/>
        </p:nvSpPr>
        <p:spPr>
          <a:xfrm>
            <a:off x="1899454" y="2978692"/>
            <a:ext cx="874316" cy="874316"/>
          </a:xfrm>
          <a:prstGeom prst="hear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81CEE53-7F4A-4984-ADDF-72E44539565F}"/>
              </a:ext>
            </a:extLst>
          </p:cNvPr>
          <p:cNvSpPr/>
          <p:nvPr/>
        </p:nvSpPr>
        <p:spPr>
          <a:xfrm rot="16200000">
            <a:off x="1499930" y="5979380"/>
            <a:ext cx="1645920" cy="12235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Oval 7">
            <a:extLst>
              <a:ext uri="{FF2B5EF4-FFF2-40B4-BE49-F238E27FC236}">
                <a16:creationId xmlns:a16="http://schemas.microsoft.com/office/drawing/2014/main" id="{66FF1C3E-318E-4D13-BF8C-EB8A9AABF41D}"/>
              </a:ext>
            </a:extLst>
          </p:cNvPr>
          <p:cNvSpPr/>
          <p:nvPr/>
        </p:nvSpPr>
        <p:spPr>
          <a:xfrm rot="16200000">
            <a:off x="2061821" y="3108294"/>
            <a:ext cx="522150" cy="522150"/>
          </a:xfrm>
          <a:prstGeom prst="ellipse">
            <a:avLst/>
          </a:prstGeom>
          <a:gradFill flip="none" rotWithShape="1">
            <a:gsLst>
              <a:gs pos="0">
                <a:schemeClr val="accent3">
                  <a:lumMod val="0"/>
                  <a:lumOff val="100000"/>
                </a:schemeClr>
              </a:gs>
              <a:gs pos="35000">
                <a:schemeClr val="accent3">
                  <a:lumMod val="0"/>
                  <a:lumOff val="100000"/>
                </a:schemeClr>
              </a:gs>
              <a:gs pos="100000">
                <a:schemeClr val="bg1">
                  <a:lumMod val="65000"/>
                </a:schemeClr>
              </a:gs>
            </a:gsLst>
            <a:path path="circle">
              <a:fillToRect l="50000" t="-80000" r="50000" b="180000"/>
            </a:path>
            <a:tileRect/>
          </a:gradFill>
          <a:ln>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6">
            <a:extLst>
              <a:ext uri="{FF2B5EF4-FFF2-40B4-BE49-F238E27FC236}">
                <a16:creationId xmlns:a16="http://schemas.microsoft.com/office/drawing/2014/main" id="{8B4D6C70-F433-47A4-A279-102747793736}"/>
              </a:ext>
            </a:extLst>
          </p:cNvPr>
          <p:cNvSpPr>
            <a:spLocks/>
          </p:cNvSpPr>
          <p:nvPr/>
        </p:nvSpPr>
        <p:spPr bwMode="auto">
          <a:xfrm>
            <a:off x="1063474" y="3837822"/>
            <a:ext cx="2527532" cy="1488821"/>
          </a:xfrm>
          <a:custGeom>
            <a:avLst/>
            <a:gdLst/>
            <a:ahLst/>
            <a:cxnLst/>
            <a:rect l="l" t="t" r="r" b="b"/>
            <a:pathLst>
              <a:path w="1255887" h="739769">
                <a:moveTo>
                  <a:pt x="0" y="0"/>
                </a:moveTo>
                <a:lnTo>
                  <a:pt x="101935" y="0"/>
                </a:lnTo>
                <a:lnTo>
                  <a:pt x="126181" y="48492"/>
                </a:lnTo>
                <a:lnTo>
                  <a:pt x="165558" y="135996"/>
                </a:lnTo>
                <a:lnTo>
                  <a:pt x="194726" y="204540"/>
                </a:lnTo>
                <a:lnTo>
                  <a:pt x="223893" y="276001"/>
                </a:lnTo>
                <a:lnTo>
                  <a:pt x="255978" y="341629"/>
                </a:lnTo>
                <a:lnTo>
                  <a:pt x="288062" y="408715"/>
                </a:lnTo>
                <a:lnTo>
                  <a:pt x="327439" y="467050"/>
                </a:lnTo>
                <a:lnTo>
                  <a:pt x="369732" y="522469"/>
                </a:lnTo>
                <a:lnTo>
                  <a:pt x="423693" y="567679"/>
                </a:lnTo>
                <a:lnTo>
                  <a:pt x="452861" y="588097"/>
                </a:lnTo>
                <a:lnTo>
                  <a:pt x="489320" y="612889"/>
                </a:lnTo>
                <a:lnTo>
                  <a:pt x="528697" y="631848"/>
                </a:lnTo>
                <a:lnTo>
                  <a:pt x="573907" y="646432"/>
                </a:lnTo>
                <a:lnTo>
                  <a:pt x="622034" y="655183"/>
                </a:lnTo>
                <a:lnTo>
                  <a:pt x="674536" y="649349"/>
                </a:lnTo>
                <a:lnTo>
                  <a:pt x="741622" y="628932"/>
                </a:lnTo>
                <a:lnTo>
                  <a:pt x="799957" y="599764"/>
                </a:lnTo>
                <a:lnTo>
                  <a:pt x="849543" y="561846"/>
                </a:lnTo>
                <a:lnTo>
                  <a:pt x="894753" y="519552"/>
                </a:lnTo>
                <a:lnTo>
                  <a:pt x="935588" y="469967"/>
                </a:lnTo>
                <a:lnTo>
                  <a:pt x="969131" y="416007"/>
                </a:lnTo>
                <a:lnTo>
                  <a:pt x="998298" y="357671"/>
                </a:lnTo>
                <a:lnTo>
                  <a:pt x="1027466" y="296419"/>
                </a:lnTo>
                <a:lnTo>
                  <a:pt x="1053717" y="236625"/>
                </a:lnTo>
                <a:lnTo>
                  <a:pt x="1081427" y="175372"/>
                </a:lnTo>
                <a:lnTo>
                  <a:pt x="1107678" y="111203"/>
                </a:lnTo>
                <a:lnTo>
                  <a:pt x="1159187" y="0"/>
                </a:lnTo>
                <a:lnTo>
                  <a:pt x="1255887" y="0"/>
                </a:lnTo>
                <a:lnTo>
                  <a:pt x="1250600" y="10574"/>
                </a:lnTo>
                <a:lnTo>
                  <a:pt x="1218515" y="74743"/>
                </a:lnTo>
                <a:lnTo>
                  <a:pt x="1186431" y="140371"/>
                </a:lnTo>
                <a:lnTo>
                  <a:pt x="1160180" y="207457"/>
                </a:lnTo>
                <a:lnTo>
                  <a:pt x="1131012" y="273084"/>
                </a:lnTo>
                <a:lnTo>
                  <a:pt x="1101844" y="337254"/>
                </a:lnTo>
                <a:lnTo>
                  <a:pt x="1072676" y="399964"/>
                </a:lnTo>
                <a:lnTo>
                  <a:pt x="1040592" y="458300"/>
                </a:lnTo>
                <a:lnTo>
                  <a:pt x="1004132" y="515177"/>
                </a:lnTo>
                <a:lnTo>
                  <a:pt x="964755" y="567679"/>
                </a:lnTo>
                <a:lnTo>
                  <a:pt x="919545" y="615806"/>
                </a:lnTo>
                <a:lnTo>
                  <a:pt x="868502" y="655183"/>
                </a:lnTo>
                <a:lnTo>
                  <a:pt x="810166" y="690184"/>
                </a:lnTo>
                <a:lnTo>
                  <a:pt x="744539" y="719352"/>
                </a:lnTo>
                <a:lnTo>
                  <a:pt x="670161" y="736852"/>
                </a:lnTo>
                <a:lnTo>
                  <a:pt x="605991" y="739769"/>
                </a:lnTo>
                <a:lnTo>
                  <a:pt x="544739" y="732477"/>
                </a:lnTo>
                <a:lnTo>
                  <a:pt x="489320" y="710601"/>
                </a:lnTo>
                <a:lnTo>
                  <a:pt x="436818" y="687267"/>
                </a:lnTo>
                <a:lnTo>
                  <a:pt x="391608" y="658099"/>
                </a:lnTo>
                <a:lnTo>
                  <a:pt x="353690" y="631848"/>
                </a:lnTo>
                <a:lnTo>
                  <a:pt x="308480" y="591013"/>
                </a:lnTo>
                <a:lnTo>
                  <a:pt x="269103" y="544345"/>
                </a:lnTo>
                <a:lnTo>
                  <a:pt x="237019" y="490385"/>
                </a:lnTo>
                <a:lnTo>
                  <a:pt x="207851" y="434966"/>
                </a:lnTo>
                <a:lnTo>
                  <a:pt x="181600" y="376630"/>
                </a:lnTo>
                <a:lnTo>
                  <a:pt x="155349" y="315378"/>
                </a:lnTo>
                <a:lnTo>
                  <a:pt x="115972" y="227874"/>
                </a:lnTo>
                <a:lnTo>
                  <a:pt x="70762" y="140371"/>
                </a:lnTo>
                <a:lnTo>
                  <a:pt x="25552" y="5286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latin typeface="Arial" pitchFamily="34" charset="0"/>
              <a:cs typeface="Arial" pitchFamily="34" charset="0"/>
            </a:endParaRPr>
          </a:p>
        </p:txBody>
      </p:sp>
      <p:sp>
        <p:nvSpPr>
          <p:cNvPr id="5" name="Freeform 36">
            <a:extLst>
              <a:ext uri="{FF2B5EF4-FFF2-40B4-BE49-F238E27FC236}">
                <a16:creationId xmlns:a16="http://schemas.microsoft.com/office/drawing/2014/main" id="{2C5C9A3E-99C9-4205-B483-5AB38D9831DC}"/>
              </a:ext>
            </a:extLst>
          </p:cNvPr>
          <p:cNvSpPr>
            <a:spLocks/>
          </p:cNvSpPr>
          <p:nvPr/>
        </p:nvSpPr>
        <p:spPr bwMode="auto">
          <a:xfrm>
            <a:off x="842914" y="1864093"/>
            <a:ext cx="2959964" cy="1980369"/>
          </a:xfrm>
          <a:custGeom>
            <a:avLst/>
            <a:gdLst>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5 w 1608138"/>
              <a:gd name="connsiteY45" fmla="*/ 4763 h 1075928"/>
              <a:gd name="connsiteX46" fmla="*/ 644525 w 1608138"/>
              <a:gd name="connsiteY46" fmla="*/ 7938 h 1075928"/>
              <a:gd name="connsiteX47" fmla="*/ 649288 w 1608138"/>
              <a:gd name="connsiteY47" fmla="*/ 11113 h 1075928"/>
              <a:gd name="connsiteX48" fmla="*/ 652463 w 1608138"/>
              <a:gd name="connsiteY48" fmla="*/ 14288 h 1075928"/>
              <a:gd name="connsiteX49" fmla="*/ 655638 w 1608138"/>
              <a:gd name="connsiteY49" fmla="*/ 14288 h 1075928"/>
              <a:gd name="connsiteX50" fmla="*/ 658813 w 1608138"/>
              <a:gd name="connsiteY50" fmla="*/ 19050 h 1075928"/>
              <a:gd name="connsiteX51" fmla="*/ 663575 w 1608138"/>
              <a:gd name="connsiteY51" fmla="*/ 25400 h 1075928"/>
              <a:gd name="connsiteX52" fmla="*/ 676275 w 1608138"/>
              <a:gd name="connsiteY52" fmla="*/ 53975 h 1075928"/>
              <a:gd name="connsiteX53" fmla="*/ 676275 w 1608138"/>
              <a:gd name="connsiteY53" fmla="*/ 85725 h 1075928"/>
              <a:gd name="connsiteX54" fmla="*/ 666750 w 1608138"/>
              <a:gd name="connsiteY54" fmla="*/ 114300 h 1075928"/>
              <a:gd name="connsiteX55" fmla="*/ 649288 w 1608138"/>
              <a:gd name="connsiteY55" fmla="*/ 138113 h 1075928"/>
              <a:gd name="connsiteX56" fmla="*/ 617538 w 1608138"/>
              <a:gd name="connsiteY56" fmla="*/ 149225 h 1075928"/>
              <a:gd name="connsiteX57" fmla="*/ 585788 w 1608138"/>
              <a:gd name="connsiteY57" fmla="*/ 149225 h 1075928"/>
              <a:gd name="connsiteX58" fmla="*/ 550863 w 1608138"/>
              <a:gd name="connsiteY58" fmla="*/ 141288 h 1075928"/>
              <a:gd name="connsiteX59" fmla="*/ 517525 w 1608138"/>
              <a:gd name="connsiteY59" fmla="*/ 131763 h 1075928"/>
              <a:gd name="connsiteX60" fmla="*/ 479425 w 1608138"/>
              <a:gd name="connsiteY60" fmla="*/ 128588 h 1075928"/>
              <a:gd name="connsiteX61" fmla="*/ 441325 w 1608138"/>
              <a:gd name="connsiteY61" fmla="*/ 131763 h 1075928"/>
              <a:gd name="connsiteX62" fmla="*/ 360363 w 1608138"/>
              <a:gd name="connsiteY62" fmla="*/ 158750 h 1075928"/>
              <a:gd name="connsiteX63" fmla="*/ 292100 w 1608138"/>
              <a:gd name="connsiteY63" fmla="*/ 198438 h 1075928"/>
              <a:gd name="connsiteX64" fmla="*/ 231775 w 1608138"/>
              <a:gd name="connsiteY64" fmla="*/ 250825 h 1075928"/>
              <a:gd name="connsiteX65" fmla="*/ 182563 w 1608138"/>
              <a:gd name="connsiteY65" fmla="*/ 307975 h 1075928"/>
              <a:gd name="connsiteX66" fmla="*/ 141288 w 1608138"/>
              <a:gd name="connsiteY66" fmla="*/ 377825 h 1075928"/>
              <a:gd name="connsiteX67" fmla="*/ 109538 w 1608138"/>
              <a:gd name="connsiteY67" fmla="*/ 455613 h 1075928"/>
              <a:gd name="connsiteX68" fmla="*/ 98425 w 1608138"/>
              <a:gd name="connsiteY68" fmla="*/ 512763 h 1075928"/>
              <a:gd name="connsiteX69" fmla="*/ 92075 w 1608138"/>
              <a:gd name="connsiteY69" fmla="*/ 576263 h 1075928"/>
              <a:gd name="connsiteX70" fmla="*/ 95250 w 1608138"/>
              <a:gd name="connsiteY70" fmla="*/ 642938 h 1075928"/>
              <a:gd name="connsiteX71" fmla="*/ 101600 w 1608138"/>
              <a:gd name="connsiteY71" fmla="*/ 709613 h 1075928"/>
              <a:gd name="connsiteX72" fmla="*/ 109538 w 1608138"/>
              <a:gd name="connsiteY72" fmla="*/ 773113 h 1075928"/>
              <a:gd name="connsiteX73" fmla="*/ 123825 w 1608138"/>
              <a:gd name="connsiteY73" fmla="*/ 825500 h 1075928"/>
              <a:gd name="connsiteX74" fmla="*/ 161925 w 1608138"/>
              <a:gd name="connsiteY74" fmla="*/ 928688 h 1075928"/>
              <a:gd name="connsiteX75" fmla="*/ 207963 w 1608138"/>
              <a:gd name="connsiteY75" fmla="*/ 1030288 h 1075928"/>
              <a:gd name="connsiteX76" fmla="*/ 230783 w 1608138"/>
              <a:gd name="connsiteY76" fmla="*/ 1075928 h 1075928"/>
              <a:gd name="connsiteX77" fmla="*/ 119823 w 1608138"/>
              <a:gd name="connsiteY77" fmla="*/ 1075928 h 1075928"/>
              <a:gd name="connsiteX78" fmla="*/ 101600 w 1608138"/>
              <a:gd name="connsiteY78" fmla="*/ 1038225 h 1075928"/>
              <a:gd name="connsiteX79" fmla="*/ 60325 w 1608138"/>
              <a:gd name="connsiteY79" fmla="*/ 938213 h 1075928"/>
              <a:gd name="connsiteX80" fmla="*/ 28575 w 1608138"/>
              <a:gd name="connsiteY80" fmla="*/ 830263 h 1075928"/>
              <a:gd name="connsiteX81" fmla="*/ 14288 w 1608138"/>
              <a:gd name="connsiteY81" fmla="*/ 769938 h 1075928"/>
              <a:gd name="connsiteX82" fmla="*/ 6350 w 1608138"/>
              <a:gd name="connsiteY82" fmla="*/ 700088 h 1075928"/>
              <a:gd name="connsiteX83" fmla="*/ 0 w 1608138"/>
              <a:gd name="connsiteY83" fmla="*/ 628650 h 1075928"/>
              <a:gd name="connsiteX84" fmla="*/ 0 w 1608138"/>
              <a:gd name="connsiteY84" fmla="*/ 554038 h 1075928"/>
              <a:gd name="connsiteX85" fmla="*/ 9525 w 1608138"/>
              <a:gd name="connsiteY85" fmla="*/ 487363 h 1075928"/>
              <a:gd name="connsiteX86" fmla="*/ 23813 w 1608138"/>
              <a:gd name="connsiteY86" fmla="*/ 423863 h 1075928"/>
              <a:gd name="connsiteX87" fmla="*/ 52388 w 1608138"/>
              <a:gd name="connsiteY87" fmla="*/ 342900 h 1075928"/>
              <a:gd name="connsiteX88" fmla="*/ 95250 w 1608138"/>
              <a:gd name="connsiteY88" fmla="*/ 271463 h 1075928"/>
              <a:gd name="connsiteX89" fmla="*/ 144463 w 1608138"/>
              <a:gd name="connsiteY89" fmla="*/ 204788 h 1075928"/>
              <a:gd name="connsiteX90" fmla="*/ 204788 w 1608138"/>
              <a:gd name="connsiteY90" fmla="*/ 146050 h 1075928"/>
              <a:gd name="connsiteX91" fmla="*/ 271463 w 1608138"/>
              <a:gd name="connsiteY91" fmla="*/ 96838 h 1075928"/>
              <a:gd name="connsiteX92" fmla="*/ 346075 w 1608138"/>
              <a:gd name="connsiteY92" fmla="*/ 63500 h 1075928"/>
              <a:gd name="connsiteX93" fmla="*/ 395288 w 1608138"/>
              <a:gd name="connsiteY93" fmla="*/ 49213 h 1075928"/>
              <a:gd name="connsiteX94" fmla="*/ 447675 w 1608138"/>
              <a:gd name="connsiteY94" fmla="*/ 36513 h 1075928"/>
              <a:gd name="connsiteX95" fmla="*/ 500063 w 1608138"/>
              <a:gd name="connsiteY95" fmla="*/ 28575 h 1075928"/>
              <a:gd name="connsiteX96" fmla="*/ 549275 w 1608138"/>
              <a:gd name="connsiteY96" fmla="*/ 17463 h 1075928"/>
              <a:gd name="connsiteX97" fmla="*/ 595313 w 1608138"/>
              <a:gd name="connsiteY97"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5 w 1608138"/>
              <a:gd name="connsiteY45" fmla="*/ 4763 h 1075928"/>
              <a:gd name="connsiteX46" fmla="*/ 644525 w 1608138"/>
              <a:gd name="connsiteY46" fmla="*/ 7938 h 1075928"/>
              <a:gd name="connsiteX47" fmla="*/ 649288 w 1608138"/>
              <a:gd name="connsiteY47" fmla="*/ 11113 h 1075928"/>
              <a:gd name="connsiteX48" fmla="*/ 652463 w 1608138"/>
              <a:gd name="connsiteY48" fmla="*/ 14288 h 1075928"/>
              <a:gd name="connsiteX49" fmla="*/ 655638 w 1608138"/>
              <a:gd name="connsiteY49" fmla="*/ 14288 h 1075928"/>
              <a:gd name="connsiteX50" fmla="*/ 658813 w 1608138"/>
              <a:gd name="connsiteY50" fmla="*/ 19050 h 1075928"/>
              <a:gd name="connsiteX51" fmla="*/ 663575 w 1608138"/>
              <a:gd name="connsiteY51" fmla="*/ 25400 h 1075928"/>
              <a:gd name="connsiteX52" fmla="*/ 676275 w 1608138"/>
              <a:gd name="connsiteY52" fmla="*/ 53975 h 1075928"/>
              <a:gd name="connsiteX53" fmla="*/ 676275 w 1608138"/>
              <a:gd name="connsiteY53" fmla="*/ 85725 h 1075928"/>
              <a:gd name="connsiteX54" fmla="*/ 666750 w 1608138"/>
              <a:gd name="connsiteY54" fmla="*/ 114300 h 1075928"/>
              <a:gd name="connsiteX55" fmla="*/ 649288 w 1608138"/>
              <a:gd name="connsiteY55" fmla="*/ 138113 h 1075928"/>
              <a:gd name="connsiteX56" fmla="*/ 617538 w 1608138"/>
              <a:gd name="connsiteY56" fmla="*/ 149225 h 1075928"/>
              <a:gd name="connsiteX57" fmla="*/ 585788 w 1608138"/>
              <a:gd name="connsiteY57" fmla="*/ 149225 h 1075928"/>
              <a:gd name="connsiteX58" fmla="*/ 550863 w 1608138"/>
              <a:gd name="connsiteY58" fmla="*/ 141288 h 1075928"/>
              <a:gd name="connsiteX59" fmla="*/ 517525 w 1608138"/>
              <a:gd name="connsiteY59" fmla="*/ 131763 h 1075928"/>
              <a:gd name="connsiteX60" fmla="*/ 479425 w 1608138"/>
              <a:gd name="connsiteY60" fmla="*/ 128588 h 1075928"/>
              <a:gd name="connsiteX61" fmla="*/ 441325 w 1608138"/>
              <a:gd name="connsiteY61" fmla="*/ 131763 h 1075928"/>
              <a:gd name="connsiteX62" fmla="*/ 360363 w 1608138"/>
              <a:gd name="connsiteY62" fmla="*/ 158750 h 1075928"/>
              <a:gd name="connsiteX63" fmla="*/ 292100 w 1608138"/>
              <a:gd name="connsiteY63" fmla="*/ 198438 h 1075928"/>
              <a:gd name="connsiteX64" fmla="*/ 231775 w 1608138"/>
              <a:gd name="connsiteY64" fmla="*/ 250825 h 1075928"/>
              <a:gd name="connsiteX65" fmla="*/ 182563 w 1608138"/>
              <a:gd name="connsiteY65" fmla="*/ 307975 h 1075928"/>
              <a:gd name="connsiteX66" fmla="*/ 141288 w 1608138"/>
              <a:gd name="connsiteY66" fmla="*/ 377825 h 1075928"/>
              <a:gd name="connsiteX67" fmla="*/ 109538 w 1608138"/>
              <a:gd name="connsiteY67" fmla="*/ 455613 h 1075928"/>
              <a:gd name="connsiteX68" fmla="*/ 98425 w 1608138"/>
              <a:gd name="connsiteY68" fmla="*/ 512763 h 1075928"/>
              <a:gd name="connsiteX69" fmla="*/ 92075 w 1608138"/>
              <a:gd name="connsiteY69" fmla="*/ 576263 h 1075928"/>
              <a:gd name="connsiteX70" fmla="*/ 95250 w 1608138"/>
              <a:gd name="connsiteY70" fmla="*/ 642938 h 1075928"/>
              <a:gd name="connsiteX71" fmla="*/ 101600 w 1608138"/>
              <a:gd name="connsiteY71" fmla="*/ 709613 h 1075928"/>
              <a:gd name="connsiteX72" fmla="*/ 109538 w 1608138"/>
              <a:gd name="connsiteY72" fmla="*/ 773113 h 1075928"/>
              <a:gd name="connsiteX73" fmla="*/ 123825 w 1608138"/>
              <a:gd name="connsiteY73" fmla="*/ 825500 h 1075928"/>
              <a:gd name="connsiteX74" fmla="*/ 161925 w 1608138"/>
              <a:gd name="connsiteY74" fmla="*/ 928688 h 1075928"/>
              <a:gd name="connsiteX75" fmla="*/ 207963 w 1608138"/>
              <a:gd name="connsiteY75" fmla="*/ 1030288 h 1075928"/>
              <a:gd name="connsiteX76" fmla="*/ 230783 w 1608138"/>
              <a:gd name="connsiteY76" fmla="*/ 1075928 h 1075928"/>
              <a:gd name="connsiteX77" fmla="*/ 119823 w 1608138"/>
              <a:gd name="connsiteY77" fmla="*/ 1075928 h 1075928"/>
              <a:gd name="connsiteX78" fmla="*/ 101600 w 1608138"/>
              <a:gd name="connsiteY78" fmla="*/ 1038225 h 1075928"/>
              <a:gd name="connsiteX79" fmla="*/ 60325 w 1608138"/>
              <a:gd name="connsiteY79" fmla="*/ 938213 h 1075928"/>
              <a:gd name="connsiteX80" fmla="*/ 28575 w 1608138"/>
              <a:gd name="connsiteY80" fmla="*/ 830263 h 1075928"/>
              <a:gd name="connsiteX81" fmla="*/ 14288 w 1608138"/>
              <a:gd name="connsiteY81" fmla="*/ 769938 h 1075928"/>
              <a:gd name="connsiteX82" fmla="*/ 6350 w 1608138"/>
              <a:gd name="connsiteY82" fmla="*/ 700088 h 1075928"/>
              <a:gd name="connsiteX83" fmla="*/ 0 w 1608138"/>
              <a:gd name="connsiteY83" fmla="*/ 628650 h 1075928"/>
              <a:gd name="connsiteX84" fmla="*/ 0 w 1608138"/>
              <a:gd name="connsiteY84" fmla="*/ 554038 h 1075928"/>
              <a:gd name="connsiteX85" fmla="*/ 9525 w 1608138"/>
              <a:gd name="connsiteY85" fmla="*/ 487363 h 1075928"/>
              <a:gd name="connsiteX86" fmla="*/ 23813 w 1608138"/>
              <a:gd name="connsiteY86" fmla="*/ 423863 h 1075928"/>
              <a:gd name="connsiteX87" fmla="*/ 52388 w 1608138"/>
              <a:gd name="connsiteY87" fmla="*/ 342900 h 1075928"/>
              <a:gd name="connsiteX88" fmla="*/ 95250 w 1608138"/>
              <a:gd name="connsiteY88" fmla="*/ 271463 h 1075928"/>
              <a:gd name="connsiteX89" fmla="*/ 144463 w 1608138"/>
              <a:gd name="connsiteY89" fmla="*/ 204788 h 1075928"/>
              <a:gd name="connsiteX90" fmla="*/ 204788 w 1608138"/>
              <a:gd name="connsiteY90" fmla="*/ 146050 h 1075928"/>
              <a:gd name="connsiteX91" fmla="*/ 271463 w 1608138"/>
              <a:gd name="connsiteY91" fmla="*/ 96838 h 1075928"/>
              <a:gd name="connsiteX92" fmla="*/ 346075 w 1608138"/>
              <a:gd name="connsiteY92" fmla="*/ 63500 h 1075928"/>
              <a:gd name="connsiteX93" fmla="*/ 395288 w 1608138"/>
              <a:gd name="connsiteY93" fmla="*/ 49213 h 1075928"/>
              <a:gd name="connsiteX94" fmla="*/ 447675 w 1608138"/>
              <a:gd name="connsiteY94" fmla="*/ 36513 h 1075928"/>
              <a:gd name="connsiteX95" fmla="*/ 500063 w 1608138"/>
              <a:gd name="connsiteY95" fmla="*/ 28575 h 1075928"/>
              <a:gd name="connsiteX96" fmla="*/ 549275 w 1608138"/>
              <a:gd name="connsiteY96" fmla="*/ 17463 h 1075928"/>
              <a:gd name="connsiteX97" fmla="*/ 595313 w 1608138"/>
              <a:gd name="connsiteY97"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5 w 1608138"/>
              <a:gd name="connsiteY45" fmla="*/ 4763 h 1075928"/>
              <a:gd name="connsiteX46" fmla="*/ 644525 w 1608138"/>
              <a:gd name="connsiteY46" fmla="*/ 7938 h 1075928"/>
              <a:gd name="connsiteX47" fmla="*/ 649288 w 1608138"/>
              <a:gd name="connsiteY47" fmla="*/ 11113 h 1075928"/>
              <a:gd name="connsiteX48" fmla="*/ 652463 w 1608138"/>
              <a:gd name="connsiteY48" fmla="*/ 14288 h 1075928"/>
              <a:gd name="connsiteX49" fmla="*/ 655638 w 1608138"/>
              <a:gd name="connsiteY49" fmla="*/ 14288 h 1075928"/>
              <a:gd name="connsiteX50" fmla="*/ 658813 w 1608138"/>
              <a:gd name="connsiteY50" fmla="*/ 19050 h 1075928"/>
              <a:gd name="connsiteX51" fmla="*/ 663575 w 1608138"/>
              <a:gd name="connsiteY51" fmla="*/ 25400 h 1075928"/>
              <a:gd name="connsiteX52" fmla="*/ 676275 w 1608138"/>
              <a:gd name="connsiteY52" fmla="*/ 53975 h 1075928"/>
              <a:gd name="connsiteX53" fmla="*/ 676275 w 1608138"/>
              <a:gd name="connsiteY53" fmla="*/ 85725 h 1075928"/>
              <a:gd name="connsiteX54" fmla="*/ 666750 w 1608138"/>
              <a:gd name="connsiteY54" fmla="*/ 114300 h 1075928"/>
              <a:gd name="connsiteX55" fmla="*/ 649288 w 1608138"/>
              <a:gd name="connsiteY55" fmla="*/ 138113 h 1075928"/>
              <a:gd name="connsiteX56" fmla="*/ 617538 w 1608138"/>
              <a:gd name="connsiteY56" fmla="*/ 149225 h 1075928"/>
              <a:gd name="connsiteX57" fmla="*/ 585788 w 1608138"/>
              <a:gd name="connsiteY57" fmla="*/ 149225 h 1075928"/>
              <a:gd name="connsiteX58" fmla="*/ 550863 w 1608138"/>
              <a:gd name="connsiteY58" fmla="*/ 141288 h 1075928"/>
              <a:gd name="connsiteX59" fmla="*/ 517525 w 1608138"/>
              <a:gd name="connsiteY59" fmla="*/ 131763 h 1075928"/>
              <a:gd name="connsiteX60" fmla="*/ 479425 w 1608138"/>
              <a:gd name="connsiteY60" fmla="*/ 128588 h 1075928"/>
              <a:gd name="connsiteX61" fmla="*/ 441325 w 1608138"/>
              <a:gd name="connsiteY61" fmla="*/ 131763 h 1075928"/>
              <a:gd name="connsiteX62" fmla="*/ 360363 w 1608138"/>
              <a:gd name="connsiteY62" fmla="*/ 158750 h 1075928"/>
              <a:gd name="connsiteX63" fmla="*/ 292100 w 1608138"/>
              <a:gd name="connsiteY63" fmla="*/ 198438 h 1075928"/>
              <a:gd name="connsiteX64" fmla="*/ 231775 w 1608138"/>
              <a:gd name="connsiteY64" fmla="*/ 250825 h 1075928"/>
              <a:gd name="connsiteX65" fmla="*/ 182563 w 1608138"/>
              <a:gd name="connsiteY65" fmla="*/ 307975 h 1075928"/>
              <a:gd name="connsiteX66" fmla="*/ 141288 w 1608138"/>
              <a:gd name="connsiteY66" fmla="*/ 377825 h 1075928"/>
              <a:gd name="connsiteX67" fmla="*/ 109538 w 1608138"/>
              <a:gd name="connsiteY67" fmla="*/ 455613 h 1075928"/>
              <a:gd name="connsiteX68" fmla="*/ 98425 w 1608138"/>
              <a:gd name="connsiteY68" fmla="*/ 512763 h 1075928"/>
              <a:gd name="connsiteX69" fmla="*/ 92075 w 1608138"/>
              <a:gd name="connsiteY69" fmla="*/ 576263 h 1075928"/>
              <a:gd name="connsiteX70" fmla="*/ 95250 w 1608138"/>
              <a:gd name="connsiteY70" fmla="*/ 642938 h 1075928"/>
              <a:gd name="connsiteX71" fmla="*/ 101600 w 1608138"/>
              <a:gd name="connsiteY71" fmla="*/ 709613 h 1075928"/>
              <a:gd name="connsiteX72" fmla="*/ 109538 w 1608138"/>
              <a:gd name="connsiteY72" fmla="*/ 773113 h 1075928"/>
              <a:gd name="connsiteX73" fmla="*/ 123825 w 1608138"/>
              <a:gd name="connsiteY73" fmla="*/ 825500 h 1075928"/>
              <a:gd name="connsiteX74" fmla="*/ 161925 w 1608138"/>
              <a:gd name="connsiteY74" fmla="*/ 928688 h 1075928"/>
              <a:gd name="connsiteX75" fmla="*/ 207963 w 1608138"/>
              <a:gd name="connsiteY75" fmla="*/ 1030288 h 1075928"/>
              <a:gd name="connsiteX76" fmla="*/ 230783 w 1608138"/>
              <a:gd name="connsiteY76" fmla="*/ 1075928 h 1075928"/>
              <a:gd name="connsiteX77" fmla="*/ 119823 w 1608138"/>
              <a:gd name="connsiteY77" fmla="*/ 1075928 h 1075928"/>
              <a:gd name="connsiteX78" fmla="*/ 101600 w 1608138"/>
              <a:gd name="connsiteY78" fmla="*/ 1038225 h 1075928"/>
              <a:gd name="connsiteX79" fmla="*/ 60325 w 1608138"/>
              <a:gd name="connsiteY79" fmla="*/ 938213 h 1075928"/>
              <a:gd name="connsiteX80" fmla="*/ 28575 w 1608138"/>
              <a:gd name="connsiteY80" fmla="*/ 830263 h 1075928"/>
              <a:gd name="connsiteX81" fmla="*/ 14288 w 1608138"/>
              <a:gd name="connsiteY81" fmla="*/ 769938 h 1075928"/>
              <a:gd name="connsiteX82" fmla="*/ 6350 w 1608138"/>
              <a:gd name="connsiteY82" fmla="*/ 700088 h 1075928"/>
              <a:gd name="connsiteX83" fmla="*/ 0 w 1608138"/>
              <a:gd name="connsiteY83" fmla="*/ 628650 h 1075928"/>
              <a:gd name="connsiteX84" fmla="*/ 0 w 1608138"/>
              <a:gd name="connsiteY84" fmla="*/ 554038 h 1075928"/>
              <a:gd name="connsiteX85" fmla="*/ 9525 w 1608138"/>
              <a:gd name="connsiteY85" fmla="*/ 487363 h 1075928"/>
              <a:gd name="connsiteX86" fmla="*/ 23813 w 1608138"/>
              <a:gd name="connsiteY86" fmla="*/ 423863 h 1075928"/>
              <a:gd name="connsiteX87" fmla="*/ 52388 w 1608138"/>
              <a:gd name="connsiteY87" fmla="*/ 342900 h 1075928"/>
              <a:gd name="connsiteX88" fmla="*/ 95250 w 1608138"/>
              <a:gd name="connsiteY88" fmla="*/ 271463 h 1075928"/>
              <a:gd name="connsiteX89" fmla="*/ 144463 w 1608138"/>
              <a:gd name="connsiteY89" fmla="*/ 204788 h 1075928"/>
              <a:gd name="connsiteX90" fmla="*/ 204788 w 1608138"/>
              <a:gd name="connsiteY90" fmla="*/ 146050 h 1075928"/>
              <a:gd name="connsiteX91" fmla="*/ 271463 w 1608138"/>
              <a:gd name="connsiteY91" fmla="*/ 96838 h 1075928"/>
              <a:gd name="connsiteX92" fmla="*/ 346075 w 1608138"/>
              <a:gd name="connsiteY92" fmla="*/ 63500 h 1075928"/>
              <a:gd name="connsiteX93" fmla="*/ 395288 w 1608138"/>
              <a:gd name="connsiteY93" fmla="*/ 49213 h 1075928"/>
              <a:gd name="connsiteX94" fmla="*/ 447675 w 1608138"/>
              <a:gd name="connsiteY94" fmla="*/ 36513 h 1075928"/>
              <a:gd name="connsiteX95" fmla="*/ 500063 w 1608138"/>
              <a:gd name="connsiteY95" fmla="*/ 28575 h 1075928"/>
              <a:gd name="connsiteX96" fmla="*/ 549275 w 1608138"/>
              <a:gd name="connsiteY96" fmla="*/ 17463 h 1075928"/>
              <a:gd name="connsiteX97" fmla="*/ 595313 w 1608138"/>
              <a:gd name="connsiteY97"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5 w 1608138"/>
              <a:gd name="connsiteY45" fmla="*/ 4763 h 1075928"/>
              <a:gd name="connsiteX46" fmla="*/ 644525 w 1608138"/>
              <a:gd name="connsiteY46" fmla="*/ 7938 h 1075928"/>
              <a:gd name="connsiteX47" fmla="*/ 649288 w 1608138"/>
              <a:gd name="connsiteY47" fmla="*/ 11113 h 1075928"/>
              <a:gd name="connsiteX48" fmla="*/ 652463 w 1608138"/>
              <a:gd name="connsiteY48" fmla="*/ 14288 h 1075928"/>
              <a:gd name="connsiteX49" fmla="*/ 658813 w 1608138"/>
              <a:gd name="connsiteY49" fmla="*/ 19050 h 1075928"/>
              <a:gd name="connsiteX50" fmla="*/ 663575 w 1608138"/>
              <a:gd name="connsiteY50" fmla="*/ 25400 h 1075928"/>
              <a:gd name="connsiteX51" fmla="*/ 676275 w 1608138"/>
              <a:gd name="connsiteY51" fmla="*/ 53975 h 1075928"/>
              <a:gd name="connsiteX52" fmla="*/ 676275 w 1608138"/>
              <a:gd name="connsiteY52" fmla="*/ 85725 h 1075928"/>
              <a:gd name="connsiteX53" fmla="*/ 666750 w 1608138"/>
              <a:gd name="connsiteY53" fmla="*/ 114300 h 1075928"/>
              <a:gd name="connsiteX54" fmla="*/ 649288 w 1608138"/>
              <a:gd name="connsiteY54" fmla="*/ 138113 h 1075928"/>
              <a:gd name="connsiteX55" fmla="*/ 617538 w 1608138"/>
              <a:gd name="connsiteY55" fmla="*/ 149225 h 1075928"/>
              <a:gd name="connsiteX56" fmla="*/ 585788 w 1608138"/>
              <a:gd name="connsiteY56" fmla="*/ 149225 h 1075928"/>
              <a:gd name="connsiteX57" fmla="*/ 550863 w 1608138"/>
              <a:gd name="connsiteY57" fmla="*/ 141288 h 1075928"/>
              <a:gd name="connsiteX58" fmla="*/ 517525 w 1608138"/>
              <a:gd name="connsiteY58" fmla="*/ 131763 h 1075928"/>
              <a:gd name="connsiteX59" fmla="*/ 479425 w 1608138"/>
              <a:gd name="connsiteY59" fmla="*/ 128588 h 1075928"/>
              <a:gd name="connsiteX60" fmla="*/ 441325 w 1608138"/>
              <a:gd name="connsiteY60" fmla="*/ 131763 h 1075928"/>
              <a:gd name="connsiteX61" fmla="*/ 360363 w 1608138"/>
              <a:gd name="connsiteY61" fmla="*/ 158750 h 1075928"/>
              <a:gd name="connsiteX62" fmla="*/ 292100 w 1608138"/>
              <a:gd name="connsiteY62" fmla="*/ 198438 h 1075928"/>
              <a:gd name="connsiteX63" fmla="*/ 231775 w 1608138"/>
              <a:gd name="connsiteY63" fmla="*/ 250825 h 1075928"/>
              <a:gd name="connsiteX64" fmla="*/ 182563 w 1608138"/>
              <a:gd name="connsiteY64" fmla="*/ 307975 h 1075928"/>
              <a:gd name="connsiteX65" fmla="*/ 141288 w 1608138"/>
              <a:gd name="connsiteY65" fmla="*/ 377825 h 1075928"/>
              <a:gd name="connsiteX66" fmla="*/ 109538 w 1608138"/>
              <a:gd name="connsiteY66" fmla="*/ 455613 h 1075928"/>
              <a:gd name="connsiteX67" fmla="*/ 98425 w 1608138"/>
              <a:gd name="connsiteY67" fmla="*/ 512763 h 1075928"/>
              <a:gd name="connsiteX68" fmla="*/ 92075 w 1608138"/>
              <a:gd name="connsiteY68" fmla="*/ 576263 h 1075928"/>
              <a:gd name="connsiteX69" fmla="*/ 95250 w 1608138"/>
              <a:gd name="connsiteY69" fmla="*/ 642938 h 1075928"/>
              <a:gd name="connsiteX70" fmla="*/ 101600 w 1608138"/>
              <a:gd name="connsiteY70" fmla="*/ 709613 h 1075928"/>
              <a:gd name="connsiteX71" fmla="*/ 109538 w 1608138"/>
              <a:gd name="connsiteY71" fmla="*/ 773113 h 1075928"/>
              <a:gd name="connsiteX72" fmla="*/ 123825 w 1608138"/>
              <a:gd name="connsiteY72" fmla="*/ 825500 h 1075928"/>
              <a:gd name="connsiteX73" fmla="*/ 161925 w 1608138"/>
              <a:gd name="connsiteY73" fmla="*/ 928688 h 1075928"/>
              <a:gd name="connsiteX74" fmla="*/ 207963 w 1608138"/>
              <a:gd name="connsiteY74" fmla="*/ 1030288 h 1075928"/>
              <a:gd name="connsiteX75" fmla="*/ 230783 w 1608138"/>
              <a:gd name="connsiteY75" fmla="*/ 1075928 h 1075928"/>
              <a:gd name="connsiteX76" fmla="*/ 119823 w 1608138"/>
              <a:gd name="connsiteY76" fmla="*/ 1075928 h 1075928"/>
              <a:gd name="connsiteX77" fmla="*/ 101600 w 1608138"/>
              <a:gd name="connsiteY77" fmla="*/ 1038225 h 1075928"/>
              <a:gd name="connsiteX78" fmla="*/ 60325 w 1608138"/>
              <a:gd name="connsiteY78" fmla="*/ 938213 h 1075928"/>
              <a:gd name="connsiteX79" fmla="*/ 28575 w 1608138"/>
              <a:gd name="connsiteY79" fmla="*/ 830263 h 1075928"/>
              <a:gd name="connsiteX80" fmla="*/ 14288 w 1608138"/>
              <a:gd name="connsiteY80" fmla="*/ 769938 h 1075928"/>
              <a:gd name="connsiteX81" fmla="*/ 6350 w 1608138"/>
              <a:gd name="connsiteY81" fmla="*/ 700088 h 1075928"/>
              <a:gd name="connsiteX82" fmla="*/ 0 w 1608138"/>
              <a:gd name="connsiteY82" fmla="*/ 628650 h 1075928"/>
              <a:gd name="connsiteX83" fmla="*/ 0 w 1608138"/>
              <a:gd name="connsiteY83" fmla="*/ 554038 h 1075928"/>
              <a:gd name="connsiteX84" fmla="*/ 9525 w 1608138"/>
              <a:gd name="connsiteY84" fmla="*/ 487363 h 1075928"/>
              <a:gd name="connsiteX85" fmla="*/ 23813 w 1608138"/>
              <a:gd name="connsiteY85" fmla="*/ 423863 h 1075928"/>
              <a:gd name="connsiteX86" fmla="*/ 52388 w 1608138"/>
              <a:gd name="connsiteY86" fmla="*/ 342900 h 1075928"/>
              <a:gd name="connsiteX87" fmla="*/ 95250 w 1608138"/>
              <a:gd name="connsiteY87" fmla="*/ 271463 h 1075928"/>
              <a:gd name="connsiteX88" fmla="*/ 144463 w 1608138"/>
              <a:gd name="connsiteY88" fmla="*/ 204788 h 1075928"/>
              <a:gd name="connsiteX89" fmla="*/ 204788 w 1608138"/>
              <a:gd name="connsiteY89" fmla="*/ 146050 h 1075928"/>
              <a:gd name="connsiteX90" fmla="*/ 271463 w 1608138"/>
              <a:gd name="connsiteY90" fmla="*/ 96838 h 1075928"/>
              <a:gd name="connsiteX91" fmla="*/ 346075 w 1608138"/>
              <a:gd name="connsiteY91" fmla="*/ 63500 h 1075928"/>
              <a:gd name="connsiteX92" fmla="*/ 395288 w 1608138"/>
              <a:gd name="connsiteY92" fmla="*/ 49213 h 1075928"/>
              <a:gd name="connsiteX93" fmla="*/ 447675 w 1608138"/>
              <a:gd name="connsiteY93" fmla="*/ 36513 h 1075928"/>
              <a:gd name="connsiteX94" fmla="*/ 500063 w 1608138"/>
              <a:gd name="connsiteY94" fmla="*/ 28575 h 1075928"/>
              <a:gd name="connsiteX95" fmla="*/ 549275 w 1608138"/>
              <a:gd name="connsiteY95" fmla="*/ 17463 h 1075928"/>
              <a:gd name="connsiteX96" fmla="*/ 595313 w 1608138"/>
              <a:gd name="connsiteY96"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5 w 1608138"/>
              <a:gd name="connsiteY45" fmla="*/ 4763 h 1075928"/>
              <a:gd name="connsiteX46" fmla="*/ 644525 w 1608138"/>
              <a:gd name="connsiteY46" fmla="*/ 7938 h 1075928"/>
              <a:gd name="connsiteX47" fmla="*/ 649288 w 1608138"/>
              <a:gd name="connsiteY47" fmla="*/ 11113 h 1075928"/>
              <a:gd name="connsiteX48" fmla="*/ 658813 w 1608138"/>
              <a:gd name="connsiteY48" fmla="*/ 19050 h 1075928"/>
              <a:gd name="connsiteX49" fmla="*/ 663575 w 1608138"/>
              <a:gd name="connsiteY49" fmla="*/ 25400 h 1075928"/>
              <a:gd name="connsiteX50" fmla="*/ 676275 w 1608138"/>
              <a:gd name="connsiteY50" fmla="*/ 53975 h 1075928"/>
              <a:gd name="connsiteX51" fmla="*/ 676275 w 1608138"/>
              <a:gd name="connsiteY51" fmla="*/ 85725 h 1075928"/>
              <a:gd name="connsiteX52" fmla="*/ 666750 w 1608138"/>
              <a:gd name="connsiteY52" fmla="*/ 114300 h 1075928"/>
              <a:gd name="connsiteX53" fmla="*/ 649288 w 1608138"/>
              <a:gd name="connsiteY53" fmla="*/ 138113 h 1075928"/>
              <a:gd name="connsiteX54" fmla="*/ 617538 w 1608138"/>
              <a:gd name="connsiteY54" fmla="*/ 149225 h 1075928"/>
              <a:gd name="connsiteX55" fmla="*/ 585788 w 1608138"/>
              <a:gd name="connsiteY55" fmla="*/ 149225 h 1075928"/>
              <a:gd name="connsiteX56" fmla="*/ 550863 w 1608138"/>
              <a:gd name="connsiteY56" fmla="*/ 141288 h 1075928"/>
              <a:gd name="connsiteX57" fmla="*/ 517525 w 1608138"/>
              <a:gd name="connsiteY57" fmla="*/ 131763 h 1075928"/>
              <a:gd name="connsiteX58" fmla="*/ 479425 w 1608138"/>
              <a:gd name="connsiteY58" fmla="*/ 128588 h 1075928"/>
              <a:gd name="connsiteX59" fmla="*/ 441325 w 1608138"/>
              <a:gd name="connsiteY59" fmla="*/ 131763 h 1075928"/>
              <a:gd name="connsiteX60" fmla="*/ 360363 w 1608138"/>
              <a:gd name="connsiteY60" fmla="*/ 158750 h 1075928"/>
              <a:gd name="connsiteX61" fmla="*/ 292100 w 1608138"/>
              <a:gd name="connsiteY61" fmla="*/ 198438 h 1075928"/>
              <a:gd name="connsiteX62" fmla="*/ 231775 w 1608138"/>
              <a:gd name="connsiteY62" fmla="*/ 250825 h 1075928"/>
              <a:gd name="connsiteX63" fmla="*/ 182563 w 1608138"/>
              <a:gd name="connsiteY63" fmla="*/ 307975 h 1075928"/>
              <a:gd name="connsiteX64" fmla="*/ 141288 w 1608138"/>
              <a:gd name="connsiteY64" fmla="*/ 377825 h 1075928"/>
              <a:gd name="connsiteX65" fmla="*/ 109538 w 1608138"/>
              <a:gd name="connsiteY65" fmla="*/ 455613 h 1075928"/>
              <a:gd name="connsiteX66" fmla="*/ 98425 w 1608138"/>
              <a:gd name="connsiteY66" fmla="*/ 512763 h 1075928"/>
              <a:gd name="connsiteX67" fmla="*/ 92075 w 1608138"/>
              <a:gd name="connsiteY67" fmla="*/ 576263 h 1075928"/>
              <a:gd name="connsiteX68" fmla="*/ 95250 w 1608138"/>
              <a:gd name="connsiteY68" fmla="*/ 642938 h 1075928"/>
              <a:gd name="connsiteX69" fmla="*/ 101600 w 1608138"/>
              <a:gd name="connsiteY69" fmla="*/ 709613 h 1075928"/>
              <a:gd name="connsiteX70" fmla="*/ 109538 w 1608138"/>
              <a:gd name="connsiteY70" fmla="*/ 773113 h 1075928"/>
              <a:gd name="connsiteX71" fmla="*/ 123825 w 1608138"/>
              <a:gd name="connsiteY71" fmla="*/ 825500 h 1075928"/>
              <a:gd name="connsiteX72" fmla="*/ 161925 w 1608138"/>
              <a:gd name="connsiteY72" fmla="*/ 928688 h 1075928"/>
              <a:gd name="connsiteX73" fmla="*/ 207963 w 1608138"/>
              <a:gd name="connsiteY73" fmla="*/ 1030288 h 1075928"/>
              <a:gd name="connsiteX74" fmla="*/ 230783 w 1608138"/>
              <a:gd name="connsiteY74" fmla="*/ 1075928 h 1075928"/>
              <a:gd name="connsiteX75" fmla="*/ 119823 w 1608138"/>
              <a:gd name="connsiteY75" fmla="*/ 1075928 h 1075928"/>
              <a:gd name="connsiteX76" fmla="*/ 101600 w 1608138"/>
              <a:gd name="connsiteY76" fmla="*/ 1038225 h 1075928"/>
              <a:gd name="connsiteX77" fmla="*/ 60325 w 1608138"/>
              <a:gd name="connsiteY77" fmla="*/ 938213 h 1075928"/>
              <a:gd name="connsiteX78" fmla="*/ 28575 w 1608138"/>
              <a:gd name="connsiteY78" fmla="*/ 830263 h 1075928"/>
              <a:gd name="connsiteX79" fmla="*/ 14288 w 1608138"/>
              <a:gd name="connsiteY79" fmla="*/ 769938 h 1075928"/>
              <a:gd name="connsiteX80" fmla="*/ 6350 w 1608138"/>
              <a:gd name="connsiteY80" fmla="*/ 700088 h 1075928"/>
              <a:gd name="connsiteX81" fmla="*/ 0 w 1608138"/>
              <a:gd name="connsiteY81" fmla="*/ 628650 h 1075928"/>
              <a:gd name="connsiteX82" fmla="*/ 0 w 1608138"/>
              <a:gd name="connsiteY82" fmla="*/ 554038 h 1075928"/>
              <a:gd name="connsiteX83" fmla="*/ 9525 w 1608138"/>
              <a:gd name="connsiteY83" fmla="*/ 487363 h 1075928"/>
              <a:gd name="connsiteX84" fmla="*/ 23813 w 1608138"/>
              <a:gd name="connsiteY84" fmla="*/ 423863 h 1075928"/>
              <a:gd name="connsiteX85" fmla="*/ 52388 w 1608138"/>
              <a:gd name="connsiteY85" fmla="*/ 342900 h 1075928"/>
              <a:gd name="connsiteX86" fmla="*/ 95250 w 1608138"/>
              <a:gd name="connsiteY86" fmla="*/ 271463 h 1075928"/>
              <a:gd name="connsiteX87" fmla="*/ 144463 w 1608138"/>
              <a:gd name="connsiteY87" fmla="*/ 204788 h 1075928"/>
              <a:gd name="connsiteX88" fmla="*/ 204788 w 1608138"/>
              <a:gd name="connsiteY88" fmla="*/ 146050 h 1075928"/>
              <a:gd name="connsiteX89" fmla="*/ 271463 w 1608138"/>
              <a:gd name="connsiteY89" fmla="*/ 96838 h 1075928"/>
              <a:gd name="connsiteX90" fmla="*/ 346075 w 1608138"/>
              <a:gd name="connsiteY90" fmla="*/ 63500 h 1075928"/>
              <a:gd name="connsiteX91" fmla="*/ 395288 w 1608138"/>
              <a:gd name="connsiteY91" fmla="*/ 49213 h 1075928"/>
              <a:gd name="connsiteX92" fmla="*/ 447675 w 1608138"/>
              <a:gd name="connsiteY92" fmla="*/ 36513 h 1075928"/>
              <a:gd name="connsiteX93" fmla="*/ 500063 w 1608138"/>
              <a:gd name="connsiteY93" fmla="*/ 28575 h 1075928"/>
              <a:gd name="connsiteX94" fmla="*/ 549275 w 1608138"/>
              <a:gd name="connsiteY94" fmla="*/ 17463 h 1075928"/>
              <a:gd name="connsiteX95" fmla="*/ 595313 w 1608138"/>
              <a:gd name="connsiteY95"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5 w 1608138"/>
              <a:gd name="connsiteY45" fmla="*/ 4763 h 1075928"/>
              <a:gd name="connsiteX46" fmla="*/ 644525 w 1608138"/>
              <a:gd name="connsiteY46" fmla="*/ 7938 h 1075928"/>
              <a:gd name="connsiteX47" fmla="*/ 649288 w 1608138"/>
              <a:gd name="connsiteY47" fmla="*/ 11113 h 1075928"/>
              <a:gd name="connsiteX48" fmla="*/ 663575 w 1608138"/>
              <a:gd name="connsiteY48" fmla="*/ 25400 h 1075928"/>
              <a:gd name="connsiteX49" fmla="*/ 676275 w 1608138"/>
              <a:gd name="connsiteY49" fmla="*/ 53975 h 1075928"/>
              <a:gd name="connsiteX50" fmla="*/ 676275 w 1608138"/>
              <a:gd name="connsiteY50" fmla="*/ 85725 h 1075928"/>
              <a:gd name="connsiteX51" fmla="*/ 666750 w 1608138"/>
              <a:gd name="connsiteY51" fmla="*/ 114300 h 1075928"/>
              <a:gd name="connsiteX52" fmla="*/ 649288 w 1608138"/>
              <a:gd name="connsiteY52" fmla="*/ 138113 h 1075928"/>
              <a:gd name="connsiteX53" fmla="*/ 617538 w 1608138"/>
              <a:gd name="connsiteY53" fmla="*/ 149225 h 1075928"/>
              <a:gd name="connsiteX54" fmla="*/ 585788 w 1608138"/>
              <a:gd name="connsiteY54" fmla="*/ 149225 h 1075928"/>
              <a:gd name="connsiteX55" fmla="*/ 550863 w 1608138"/>
              <a:gd name="connsiteY55" fmla="*/ 141288 h 1075928"/>
              <a:gd name="connsiteX56" fmla="*/ 517525 w 1608138"/>
              <a:gd name="connsiteY56" fmla="*/ 131763 h 1075928"/>
              <a:gd name="connsiteX57" fmla="*/ 479425 w 1608138"/>
              <a:gd name="connsiteY57" fmla="*/ 128588 h 1075928"/>
              <a:gd name="connsiteX58" fmla="*/ 441325 w 1608138"/>
              <a:gd name="connsiteY58" fmla="*/ 131763 h 1075928"/>
              <a:gd name="connsiteX59" fmla="*/ 360363 w 1608138"/>
              <a:gd name="connsiteY59" fmla="*/ 158750 h 1075928"/>
              <a:gd name="connsiteX60" fmla="*/ 292100 w 1608138"/>
              <a:gd name="connsiteY60" fmla="*/ 198438 h 1075928"/>
              <a:gd name="connsiteX61" fmla="*/ 231775 w 1608138"/>
              <a:gd name="connsiteY61" fmla="*/ 250825 h 1075928"/>
              <a:gd name="connsiteX62" fmla="*/ 182563 w 1608138"/>
              <a:gd name="connsiteY62" fmla="*/ 307975 h 1075928"/>
              <a:gd name="connsiteX63" fmla="*/ 141288 w 1608138"/>
              <a:gd name="connsiteY63" fmla="*/ 377825 h 1075928"/>
              <a:gd name="connsiteX64" fmla="*/ 109538 w 1608138"/>
              <a:gd name="connsiteY64" fmla="*/ 455613 h 1075928"/>
              <a:gd name="connsiteX65" fmla="*/ 98425 w 1608138"/>
              <a:gd name="connsiteY65" fmla="*/ 512763 h 1075928"/>
              <a:gd name="connsiteX66" fmla="*/ 92075 w 1608138"/>
              <a:gd name="connsiteY66" fmla="*/ 576263 h 1075928"/>
              <a:gd name="connsiteX67" fmla="*/ 95250 w 1608138"/>
              <a:gd name="connsiteY67" fmla="*/ 642938 h 1075928"/>
              <a:gd name="connsiteX68" fmla="*/ 101600 w 1608138"/>
              <a:gd name="connsiteY68" fmla="*/ 709613 h 1075928"/>
              <a:gd name="connsiteX69" fmla="*/ 109538 w 1608138"/>
              <a:gd name="connsiteY69" fmla="*/ 773113 h 1075928"/>
              <a:gd name="connsiteX70" fmla="*/ 123825 w 1608138"/>
              <a:gd name="connsiteY70" fmla="*/ 825500 h 1075928"/>
              <a:gd name="connsiteX71" fmla="*/ 161925 w 1608138"/>
              <a:gd name="connsiteY71" fmla="*/ 928688 h 1075928"/>
              <a:gd name="connsiteX72" fmla="*/ 207963 w 1608138"/>
              <a:gd name="connsiteY72" fmla="*/ 1030288 h 1075928"/>
              <a:gd name="connsiteX73" fmla="*/ 230783 w 1608138"/>
              <a:gd name="connsiteY73" fmla="*/ 1075928 h 1075928"/>
              <a:gd name="connsiteX74" fmla="*/ 119823 w 1608138"/>
              <a:gd name="connsiteY74" fmla="*/ 1075928 h 1075928"/>
              <a:gd name="connsiteX75" fmla="*/ 101600 w 1608138"/>
              <a:gd name="connsiteY75" fmla="*/ 1038225 h 1075928"/>
              <a:gd name="connsiteX76" fmla="*/ 60325 w 1608138"/>
              <a:gd name="connsiteY76" fmla="*/ 938213 h 1075928"/>
              <a:gd name="connsiteX77" fmla="*/ 28575 w 1608138"/>
              <a:gd name="connsiteY77" fmla="*/ 830263 h 1075928"/>
              <a:gd name="connsiteX78" fmla="*/ 14288 w 1608138"/>
              <a:gd name="connsiteY78" fmla="*/ 769938 h 1075928"/>
              <a:gd name="connsiteX79" fmla="*/ 6350 w 1608138"/>
              <a:gd name="connsiteY79" fmla="*/ 700088 h 1075928"/>
              <a:gd name="connsiteX80" fmla="*/ 0 w 1608138"/>
              <a:gd name="connsiteY80" fmla="*/ 628650 h 1075928"/>
              <a:gd name="connsiteX81" fmla="*/ 0 w 1608138"/>
              <a:gd name="connsiteY81" fmla="*/ 554038 h 1075928"/>
              <a:gd name="connsiteX82" fmla="*/ 9525 w 1608138"/>
              <a:gd name="connsiteY82" fmla="*/ 487363 h 1075928"/>
              <a:gd name="connsiteX83" fmla="*/ 23813 w 1608138"/>
              <a:gd name="connsiteY83" fmla="*/ 423863 h 1075928"/>
              <a:gd name="connsiteX84" fmla="*/ 52388 w 1608138"/>
              <a:gd name="connsiteY84" fmla="*/ 342900 h 1075928"/>
              <a:gd name="connsiteX85" fmla="*/ 95250 w 1608138"/>
              <a:gd name="connsiteY85" fmla="*/ 271463 h 1075928"/>
              <a:gd name="connsiteX86" fmla="*/ 144463 w 1608138"/>
              <a:gd name="connsiteY86" fmla="*/ 204788 h 1075928"/>
              <a:gd name="connsiteX87" fmla="*/ 204788 w 1608138"/>
              <a:gd name="connsiteY87" fmla="*/ 146050 h 1075928"/>
              <a:gd name="connsiteX88" fmla="*/ 271463 w 1608138"/>
              <a:gd name="connsiteY88" fmla="*/ 96838 h 1075928"/>
              <a:gd name="connsiteX89" fmla="*/ 346075 w 1608138"/>
              <a:gd name="connsiteY89" fmla="*/ 63500 h 1075928"/>
              <a:gd name="connsiteX90" fmla="*/ 395288 w 1608138"/>
              <a:gd name="connsiteY90" fmla="*/ 49213 h 1075928"/>
              <a:gd name="connsiteX91" fmla="*/ 447675 w 1608138"/>
              <a:gd name="connsiteY91" fmla="*/ 36513 h 1075928"/>
              <a:gd name="connsiteX92" fmla="*/ 500063 w 1608138"/>
              <a:gd name="connsiteY92" fmla="*/ 28575 h 1075928"/>
              <a:gd name="connsiteX93" fmla="*/ 549275 w 1608138"/>
              <a:gd name="connsiteY93" fmla="*/ 17463 h 1075928"/>
              <a:gd name="connsiteX94" fmla="*/ 595313 w 1608138"/>
              <a:gd name="connsiteY94"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5 w 1608138"/>
              <a:gd name="connsiteY45" fmla="*/ 4763 h 1075928"/>
              <a:gd name="connsiteX46" fmla="*/ 644525 w 1608138"/>
              <a:gd name="connsiteY46" fmla="*/ 7938 h 1075928"/>
              <a:gd name="connsiteX47" fmla="*/ 663575 w 1608138"/>
              <a:gd name="connsiteY47" fmla="*/ 25400 h 1075928"/>
              <a:gd name="connsiteX48" fmla="*/ 676275 w 1608138"/>
              <a:gd name="connsiteY48" fmla="*/ 53975 h 1075928"/>
              <a:gd name="connsiteX49" fmla="*/ 676275 w 1608138"/>
              <a:gd name="connsiteY49" fmla="*/ 85725 h 1075928"/>
              <a:gd name="connsiteX50" fmla="*/ 666750 w 1608138"/>
              <a:gd name="connsiteY50" fmla="*/ 114300 h 1075928"/>
              <a:gd name="connsiteX51" fmla="*/ 649288 w 1608138"/>
              <a:gd name="connsiteY51" fmla="*/ 138113 h 1075928"/>
              <a:gd name="connsiteX52" fmla="*/ 617538 w 1608138"/>
              <a:gd name="connsiteY52" fmla="*/ 149225 h 1075928"/>
              <a:gd name="connsiteX53" fmla="*/ 585788 w 1608138"/>
              <a:gd name="connsiteY53" fmla="*/ 149225 h 1075928"/>
              <a:gd name="connsiteX54" fmla="*/ 550863 w 1608138"/>
              <a:gd name="connsiteY54" fmla="*/ 141288 h 1075928"/>
              <a:gd name="connsiteX55" fmla="*/ 517525 w 1608138"/>
              <a:gd name="connsiteY55" fmla="*/ 131763 h 1075928"/>
              <a:gd name="connsiteX56" fmla="*/ 479425 w 1608138"/>
              <a:gd name="connsiteY56" fmla="*/ 128588 h 1075928"/>
              <a:gd name="connsiteX57" fmla="*/ 441325 w 1608138"/>
              <a:gd name="connsiteY57" fmla="*/ 131763 h 1075928"/>
              <a:gd name="connsiteX58" fmla="*/ 360363 w 1608138"/>
              <a:gd name="connsiteY58" fmla="*/ 158750 h 1075928"/>
              <a:gd name="connsiteX59" fmla="*/ 292100 w 1608138"/>
              <a:gd name="connsiteY59" fmla="*/ 198438 h 1075928"/>
              <a:gd name="connsiteX60" fmla="*/ 231775 w 1608138"/>
              <a:gd name="connsiteY60" fmla="*/ 250825 h 1075928"/>
              <a:gd name="connsiteX61" fmla="*/ 182563 w 1608138"/>
              <a:gd name="connsiteY61" fmla="*/ 307975 h 1075928"/>
              <a:gd name="connsiteX62" fmla="*/ 141288 w 1608138"/>
              <a:gd name="connsiteY62" fmla="*/ 377825 h 1075928"/>
              <a:gd name="connsiteX63" fmla="*/ 109538 w 1608138"/>
              <a:gd name="connsiteY63" fmla="*/ 455613 h 1075928"/>
              <a:gd name="connsiteX64" fmla="*/ 98425 w 1608138"/>
              <a:gd name="connsiteY64" fmla="*/ 512763 h 1075928"/>
              <a:gd name="connsiteX65" fmla="*/ 92075 w 1608138"/>
              <a:gd name="connsiteY65" fmla="*/ 576263 h 1075928"/>
              <a:gd name="connsiteX66" fmla="*/ 95250 w 1608138"/>
              <a:gd name="connsiteY66" fmla="*/ 642938 h 1075928"/>
              <a:gd name="connsiteX67" fmla="*/ 101600 w 1608138"/>
              <a:gd name="connsiteY67" fmla="*/ 709613 h 1075928"/>
              <a:gd name="connsiteX68" fmla="*/ 109538 w 1608138"/>
              <a:gd name="connsiteY68" fmla="*/ 773113 h 1075928"/>
              <a:gd name="connsiteX69" fmla="*/ 123825 w 1608138"/>
              <a:gd name="connsiteY69" fmla="*/ 825500 h 1075928"/>
              <a:gd name="connsiteX70" fmla="*/ 161925 w 1608138"/>
              <a:gd name="connsiteY70" fmla="*/ 928688 h 1075928"/>
              <a:gd name="connsiteX71" fmla="*/ 207963 w 1608138"/>
              <a:gd name="connsiteY71" fmla="*/ 1030288 h 1075928"/>
              <a:gd name="connsiteX72" fmla="*/ 230783 w 1608138"/>
              <a:gd name="connsiteY72" fmla="*/ 1075928 h 1075928"/>
              <a:gd name="connsiteX73" fmla="*/ 119823 w 1608138"/>
              <a:gd name="connsiteY73" fmla="*/ 1075928 h 1075928"/>
              <a:gd name="connsiteX74" fmla="*/ 101600 w 1608138"/>
              <a:gd name="connsiteY74" fmla="*/ 1038225 h 1075928"/>
              <a:gd name="connsiteX75" fmla="*/ 60325 w 1608138"/>
              <a:gd name="connsiteY75" fmla="*/ 938213 h 1075928"/>
              <a:gd name="connsiteX76" fmla="*/ 28575 w 1608138"/>
              <a:gd name="connsiteY76" fmla="*/ 830263 h 1075928"/>
              <a:gd name="connsiteX77" fmla="*/ 14288 w 1608138"/>
              <a:gd name="connsiteY77" fmla="*/ 769938 h 1075928"/>
              <a:gd name="connsiteX78" fmla="*/ 6350 w 1608138"/>
              <a:gd name="connsiteY78" fmla="*/ 700088 h 1075928"/>
              <a:gd name="connsiteX79" fmla="*/ 0 w 1608138"/>
              <a:gd name="connsiteY79" fmla="*/ 628650 h 1075928"/>
              <a:gd name="connsiteX80" fmla="*/ 0 w 1608138"/>
              <a:gd name="connsiteY80" fmla="*/ 554038 h 1075928"/>
              <a:gd name="connsiteX81" fmla="*/ 9525 w 1608138"/>
              <a:gd name="connsiteY81" fmla="*/ 487363 h 1075928"/>
              <a:gd name="connsiteX82" fmla="*/ 23813 w 1608138"/>
              <a:gd name="connsiteY82" fmla="*/ 423863 h 1075928"/>
              <a:gd name="connsiteX83" fmla="*/ 52388 w 1608138"/>
              <a:gd name="connsiteY83" fmla="*/ 342900 h 1075928"/>
              <a:gd name="connsiteX84" fmla="*/ 95250 w 1608138"/>
              <a:gd name="connsiteY84" fmla="*/ 271463 h 1075928"/>
              <a:gd name="connsiteX85" fmla="*/ 144463 w 1608138"/>
              <a:gd name="connsiteY85" fmla="*/ 204788 h 1075928"/>
              <a:gd name="connsiteX86" fmla="*/ 204788 w 1608138"/>
              <a:gd name="connsiteY86" fmla="*/ 146050 h 1075928"/>
              <a:gd name="connsiteX87" fmla="*/ 271463 w 1608138"/>
              <a:gd name="connsiteY87" fmla="*/ 96838 h 1075928"/>
              <a:gd name="connsiteX88" fmla="*/ 346075 w 1608138"/>
              <a:gd name="connsiteY88" fmla="*/ 63500 h 1075928"/>
              <a:gd name="connsiteX89" fmla="*/ 395288 w 1608138"/>
              <a:gd name="connsiteY89" fmla="*/ 49213 h 1075928"/>
              <a:gd name="connsiteX90" fmla="*/ 447675 w 1608138"/>
              <a:gd name="connsiteY90" fmla="*/ 36513 h 1075928"/>
              <a:gd name="connsiteX91" fmla="*/ 500063 w 1608138"/>
              <a:gd name="connsiteY91" fmla="*/ 28575 h 1075928"/>
              <a:gd name="connsiteX92" fmla="*/ 549275 w 1608138"/>
              <a:gd name="connsiteY92" fmla="*/ 17463 h 1075928"/>
              <a:gd name="connsiteX93" fmla="*/ 595313 w 1608138"/>
              <a:gd name="connsiteY93"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44525 w 1608138"/>
              <a:gd name="connsiteY46" fmla="*/ 7938 h 1075928"/>
              <a:gd name="connsiteX47" fmla="*/ 663575 w 1608138"/>
              <a:gd name="connsiteY47" fmla="*/ 25400 h 1075928"/>
              <a:gd name="connsiteX48" fmla="*/ 676275 w 1608138"/>
              <a:gd name="connsiteY48" fmla="*/ 53975 h 1075928"/>
              <a:gd name="connsiteX49" fmla="*/ 676275 w 1608138"/>
              <a:gd name="connsiteY49" fmla="*/ 85725 h 1075928"/>
              <a:gd name="connsiteX50" fmla="*/ 666750 w 1608138"/>
              <a:gd name="connsiteY50" fmla="*/ 114300 h 1075928"/>
              <a:gd name="connsiteX51" fmla="*/ 649288 w 1608138"/>
              <a:gd name="connsiteY51" fmla="*/ 138113 h 1075928"/>
              <a:gd name="connsiteX52" fmla="*/ 617538 w 1608138"/>
              <a:gd name="connsiteY52" fmla="*/ 149225 h 1075928"/>
              <a:gd name="connsiteX53" fmla="*/ 585788 w 1608138"/>
              <a:gd name="connsiteY53" fmla="*/ 149225 h 1075928"/>
              <a:gd name="connsiteX54" fmla="*/ 550863 w 1608138"/>
              <a:gd name="connsiteY54" fmla="*/ 141288 h 1075928"/>
              <a:gd name="connsiteX55" fmla="*/ 517525 w 1608138"/>
              <a:gd name="connsiteY55" fmla="*/ 131763 h 1075928"/>
              <a:gd name="connsiteX56" fmla="*/ 479425 w 1608138"/>
              <a:gd name="connsiteY56" fmla="*/ 128588 h 1075928"/>
              <a:gd name="connsiteX57" fmla="*/ 441325 w 1608138"/>
              <a:gd name="connsiteY57" fmla="*/ 131763 h 1075928"/>
              <a:gd name="connsiteX58" fmla="*/ 360363 w 1608138"/>
              <a:gd name="connsiteY58" fmla="*/ 158750 h 1075928"/>
              <a:gd name="connsiteX59" fmla="*/ 292100 w 1608138"/>
              <a:gd name="connsiteY59" fmla="*/ 198438 h 1075928"/>
              <a:gd name="connsiteX60" fmla="*/ 231775 w 1608138"/>
              <a:gd name="connsiteY60" fmla="*/ 250825 h 1075928"/>
              <a:gd name="connsiteX61" fmla="*/ 182563 w 1608138"/>
              <a:gd name="connsiteY61" fmla="*/ 307975 h 1075928"/>
              <a:gd name="connsiteX62" fmla="*/ 141288 w 1608138"/>
              <a:gd name="connsiteY62" fmla="*/ 377825 h 1075928"/>
              <a:gd name="connsiteX63" fmla="*/ 109538 w 1608138"/>
              <a:gd name="connsiteY63" fmla="*/ 455613 h 1075928"/>
              <a:gd name="connsiteX64" fmla="*/ 98425 w 1608138"/>
              <a:gd name="connsiteY64" fmla="*/ 512763 h 1075928"/>
              <a:gd name="connsiteX65" fmla="*/ 92075 w 1608138"/>
              <a:gd name="connsiteY65" fmla="*/ 576263 h 1075928"/>
              <a:gd name="connsiteX66" fmla="*/ 95250 w 1608138"/>
              <a:gd name="connsiteY66" fmla="*/ 642938 h 1075928"/>
              <a:gd name="connsiteX67" fmla="*/ 101600 w 1608138"/>
              <a:gd name="connsiteY67" fmla="*/ 709613 h 1075928"/>
              <a:gd name="connsiteX68" fmla="*/ 109538 w 1608138"/>
              <a:gd name="connsiteY68" fmla="*/ 773113 h 1075928"/>
              <a:gd name="connsiteX69" fmla="*/ 123825 w 1608138"/>
              <a:gd name="connsiteY69" fmla="*/ 825500 h 1075928"/>
              <a:gd name="connsiteX70" fmla="*/ 161925 w 1608138"/>
              <a:gd name="connsiteY70" fmla="*/ 928688 h 1075928"/>
              <a:gd name="connsiteX71" fmla="*/ 207963 w 1608138"/>
              <a:gd name="connsiteY71" fmla="*/ 1030288 h 1075928"/>
              <a:gd name="connsiteX72" fmla="*/ 230783 w 1608138"/>
              <a:gd name="connsiteY72" fmla="*/ 1075928 h 1075928"/>
              <a:gd name="connsiteX73" fmla="*/ 119823 w 1608138"/>
              <a:gd name="connsiteY73" fmla="*/ 1075928 h 1075928"/>
              <a:gd name="connsiteX74" fmla="*/ 101600 w 1608138"/>
              <a:gd name="connsiteY74" fmla="*/ 1038225 h 1075928"/>
              <a:gd name="connsiteX75" fmla="*/ 60325 w 1608138"/>
              <a:gd name="connsiteY75" fmla="*/ 938213 h 1075928"/>
              <a:gd name="connsiteX76" fmla="*/ 28575 w 1608138"/>
              <a:gd name="connsiteY76" fmla="*/ 830263 h 1075928"/>
              <a:gd name="connsiteX77" fmla="*/ 14288 w 1608138"/>
              <a:gd name="connsiteY77" fmla="*/ 769938 h 1075928"/>
              <a:gd name="connsiteX78" fmla="*/ 6350 w 1608138"/>
              <a:gd name="connsiteY78" fmla="*/ 700088 h 1075928"/>
              <a:gd name="connsiteX79" fmla="*/ 0 w 1608138"/>
              <a:gd name="connsiteY79" fmla="*/ 628650 h 1075928"/>
              <a:gd name="connsiteX80" fmla="*/ 0 w 1608138"/>
              <a:gd name="connsiteY80" fmla="*/ 554038 h 1075928"/>
              <a:gd name="connsiteX81" fmla="*/ 9525 w 1608138"/>
              <a:gd name="connsiteY81" fmla="*/ 487363 h 1075928"/>
              <a:gd name="connsiteX82" fmla="*/ 23813 w 1608138"/>
              <a:gd name="connsiteY82" fmla="*/ 423863 h 1075928"/>
              <a:gd name="connsiteX83" fmla="*/ 52388 w 1608138"/>
              <a:gd name="connsiteY83" fmla="*/ 342900 h 1075928"/>
              <a:gd name="connsiteX84" fmla="*/ 95250 w 1608138"/>
              <a:gd name="connsiteY84" fmla="*/ 271463 h 1075928"/>
              <a:gd name="connsiteX85" fmla="*/ 144463 w 1608138"/>
              <a:gd name="connsiteY85" fmla="*/ 204788 h 1075928"/>
              <a:gd name="connsiteX86" fmla="*/ 204788 w 1608138"/>
              <a:gd name="connsiteY86" fmla="*/ 146050 h 1075928"/>
              <a:gd name="connsiteX87" fmla="*/ 271463 w 1608138"/>
              <a:gd name="connsiteY87" fmla="*/ 96838 h 1075928"/>
              <a:gd name="connsiteX88" fmla="*/ 346075 w 1608138"/>
              <a:gd name="connsiteY88" fmla="*/ 63500 h 1075928"/>
              <a:gd name="connsiteX89" fmla="*/ 395288 w 1608138"/>
              <a:gd name="connsiteY89" fmla="*/ 49213 h 1075928"/>
              <a:gd name="connsiteX90" fmla="*/ 447675 w 1608138"/>
              <a:gd name="connsiteY90" fmla="*/ 36513 h 1075928"/>
              <a:gd name="connsiteX91" fmla="*/ 500063 w 1608138"/>
              <a:gd name="connsiteY91" fmla="*/ 28575 h 1075928"/>
              <a:gd name="connsiteX92" fmla="*/ 549275 w 1608138"/>
              <a:gd name="connsiteY92" fmla="*/ 17463 h 1075928"/>
              <a:gd name="connsiteX93" fmla="*/ 595313 w 1608138"/>
              <a:gd name="connsiteY93"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63575 w 1608138"/>
              <a:gd name="connsiteY46" fmla="*/ 25400 h 1075928"/>
              <a:gd name="connsiteX47" fmla="*/ 676275 w 1608138"/>
              <a:gd name="connsiteY47" fmla="*/ 53975 h 1075928"/>
              <a:gd name="connsiteX48" fmla="*/ 676275 w 1608138"/>
              <a:gd name="connsiteY48" fmla="*/ 85725 h 1075928"/>
              <a:gd name="connsiteX49" fmla="*/ 666750 w 1608138"/>
              <a:gd name="connsiteY49" fmla="*/ 114300 h 1075928"/>
              <a:gd name="connsiteX50" fmla="*/ 649288 w 1608138"/>
              <a:gd name="connsiteY50" fmla="*/ 138113 h 1075928"/>
              <a:gd name="connsiteX51" fmla="*/ 617538 w 1608138"/>
              <a:gd name="connsiteY51" fmla="*/ 149225 h 1075928"/>
              <a:gd name="connsiteX52" fmla="*/ 585788 w 1608138"/>
              <a:gd name="connsiteY52" fmla="*/ 149225 h 1075928"/>
              <a:gd name="connsiteX53" fmla="*/ 550863 w 1608138"/>
              <a:gd name="connsiteY53" fmla="*/ 141288 h 1075928"/>
              <a:gd name="connsiteX54" fmla="*/ 517525 w 1608138"/>
              <a:gd name="connsiteY54" fmla="*/ 131763 h 1075928"/>
              <a:gd name="connsiteX55" fmla="*/ 479425 w 1608138"/>
              <a:gd name="connsiteY55" fmla="*/ 128588 h 1075928"/>
              <a:gd name="connsiteX56" fmla="*/ 441325 w 1608138"/>
              <a:gd name="connsiteY56" fmla="*/ 131763 h 1075928"/>
              <a:gd name="connsiteX57" fmla="*/ 360363 w 1608138"/>
              <a:gd name="connsiteY57" fmla="*/ 158750 h 1075928"/>
              <a:gd name="connsiteX58" fmla="*/ 292100 w 1608138"/>
              <a:gd name="connsiteY58" fmla="*/ 198438 h 1075928"/>
              <a:gd name="connsiteX59" fmla="*/ 231775 w 1608138"/>
              <a:gd name="connsiteY59" fmla="*/ 250825 h 1075928"/>
              <a:gd name="connsiteX60" fmla="*/ 182563 w 1608138"/>
              <a:gd name="connsiteY60" fmla="*/ 307975 h 1075928"/>
              <a:gd name="connsiteX61" fmla="*/ 141288 w 1608138"/>
              <a:gd name="connsiteY61" fmla="*/ 377825 h 1075928"/>
              <a:gd name="connsiteX62" fmla="*/ 109538 w 1608138"/>
              <a:gd name="connsiteY62" fmla="*/ 455613 h 1075928"/>
              <a:gd name="connsiteX63" fmla="*/ 98425 w 1608138"/>
              <a:gd name="connsiteY63" fmla="*/ 512763 h 1075928"/>
              <a:gd name="connsiteX64" fmla="*/ 92075 w 1608138"/>
              <a:gd name="connsiteY64" fmla="*/ 576263 h 1075928"/>
              <a:gd name="connsiteX65" fmla="*/ 95250 w 1608138"/>
              <a:gd name="connsiteY65" fmla="*/ 642938 h 1075928"/>
              <a:gd name="connsiteX66" fmla="*/ 101600 w 1608138"/>
              <a:gd name="connsiteY66" fmla="*/ 709613 h 1075928"/>
              <a:gd name="connsiteX67" fmla="*/ 109538 w 1608138"/>
              <a:gd name="connsiteY67" fmla="*/ 773113 h 1075928"/>
              <a:gd name="connsiteX68" fmla="*/ 123825 w 1608138"/>
              <a:gd name="connsiteY68" fmla="*/ 825500 h 1075928"/>
              <a:gd name="connsiteX69" fmla="*/ 161925 w 1608138"/>
              <a:gd name="connsiteY69" fmla="*/ 928688 h 1075928"/>
              <a:gd name="connsiteX70" fmla="*/ 207963 w 1608138"/>
              <a:gd name="connsiteY70" fmla="*/ 1030288 h 1075928"/>
              <a:gd name="connsiteX71" fmla="*/ 230783 w 1608138"/>
              <a:gd name="connsiteY71" fmla="*/ 1075928 h 1075928"/>
              <a:gd name="connsiteX72" fmla="*/ 119823 w 1608138"/>
              <a:gd name="connsiteY72" fmla="*/ 1075928 h 1075928"/>
              <a:gd name="connsiteX73" fmla="*/ 101600 w 1608138"/>
              <a:gd name="connsiteY73" fmla="*/ 1038225 h 1075928"/>
              <a:gd name="connsiteX74" fmla="*/ 60325 w 1608138"/>
              <a:gd name="connsiteY74" fmla="*/ 938213 h 1075928"/>
              <a:gd name="connsiteX75" fmla="*/ 28575 w 1608138"/>
              <a:gd name="connsiteY75" fmla="*/ 830263 h 1075928"/>
              <a:gd name="connsiteX76" fmla="*/ 14288 w 1608138"/>
              <a:gd name="connsiteY76" fmla="*/ 769938 h 1075928"/>
              <a:gd name="connsiteX77" fmla="*/ 6350 w 1608138"/>
              <a:gd name="connsiteY77" fmla="*/ 700088 h 1075928"/>
              <a:gd name="connsiteX78" fmla="*/ 0 w 1608138"/>
              <a:gd name="connsiteY78" fmla="*/ 628650 h 1075928"/>
              <a:gd name="connsiteX79" fmla="*/ 0 w 1608138"/>
              <a:gd name="connsiteY79" fmla="*/ 554038 h 1075928"/>
              <a:gd name="connsiteX80" fmla="*/ 9525 w 1608138"/>
              <a:gd name="connsiteY80" fmla="*/ 487363 h 1075928"/>
              <a:gd name="connsiteX81" fmla="*/ 23813 w 1608138"/>
              <a:gd name="connsiteY81" fmla="*/ 423863 h 1075928"/>
              <a:gd name="connsiteX82" fmla="*/ 52388 w 1608138"/>
              <a:gd name="connsiteY82" fmla="*/ 342900 h 1075928"/>
              <a:gd name="connsiteX83" fmla="*/ 95250 w 1608138"/>
              <a:gd name="connsiteY83" fmla="*/ 271463 h 1075928"/>
              <a:gd name="connsiteX84" fmla="*/ 144463 w 1608138"/>
              <a:gd name="connsiteY84" fmla="*/ 204788 h 1075928"/>
              <a:gd name="connsiteX85" fmla="*/ 204788 w 1608138"/>
              <a:gd name="connsiteY85" fmla="*/ 146050 h 1075928"/>
              <a:gd name="connsiteX86" fmla="*/ 271463 w 1608138"/>
              <a:gd name="connsiteY86" fmla="*/ 96838 h 1075928"/>
              <a:gd name="connsiteX87" fmla="*/ 346075 w 1608138"/>
              <a:gd name="connsiteY87" fmla="*/ 63500 h 1075928"/>
              <a:gd name="connsiteX88" fmla="*/ 395288 w 1608138"/>
              <a:gd name="connsiteY88" fmla="*/ 49213 h 1075928"/>
              <a:gd name="connsiteX89" fmla="*/ 447675 w 1608138"/>
              <a:gd name="connsiteY89" fmla="*/ 36513 h 1075928"/>
              <a:gd name="connsiteX90" fmla="*/ 500063 w 1608138"/>
              <a:gd name="connsiteY90" fmla="*/ 28575 h 1075928"/>
              <a:gd name="connsiteX91" fmla="*/ 549275 w 1608138"/>
              <a:gd name="connsiteY91" fmla="*/ 17463 h 1075928"/>
              <a:gd name="connsiteX92" fmla="*/ 595313 w 1608138"/>
              <a:gd name="connsiteY92"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63575 w 1608138"/>
              <a:gd name="connsiteY46" fmla="*/ 25400 h 1075928"/>
              <a:gd name="connsiteX47" fmla="*/ 676275 w 1608138"/>
              <a:gd name="connsiteY47" fmla="*/ 53975 h 1075928"/>
              <a:gd name="connsiteX48" fmla="*/ 666750 w 1608138"/>
              <a:gd name="connsiteY48" fmla="*/ 114300 h 1075928"/>
              <a:gd name="connsiteX49" fmla="*/ 649288 w 1608138"/>
              <a:gd name="connsiteY49" fmla="*/ 138113 h 1075928"/>
              <a:gd name="connsiteX50" fmla="*/ 617538 w 1608138"/>
              <a:gd name="connsiteY50" fmla="*/ 149225 h 1075928"/>
              <a:gd name="connsiteX51" fmla="*/ 585788 w 1608138"/>
              <a:gd name="connsiteY51" fmla="*/ 149225 h 1075928"/>
              <a:gd name="connsiteX52" fmla="*/ 550863 w 1608138"/>
              <a:gd name="connsiteY52" fmla="*/ 141288 h 1075928"/>
              <a:gd name="connsiteX53" fmla="*/ 517525 w 1608138"/>
              <a:gd name="connsiteY53" fmla="*/ 131763 h 1075928"/>
              <a:gd name="connsiteX54" fmla="*/ 479425 w 1608138"/>
              <a:gd name="connsiteY54" fmla="*/ 128588 h 1075928"/>
              <a:gd name="connsiteX55" fmla="*/ 441325 w 1608138"/>
              <a:gd name="connsiteY55" fmla="*/ 131763 h 1075928"/>
              <a:gd name="connsiteX56" fmla="*/ 360363 w 1608138"/>
              <a:gd name="connsiteY56" fmla="*/ 158750 h 1075928"/>
              <a:gd name="connsiteX57" fmla="*/ 292100 w 1608138"/>
              <a:gd name="connsiteY57" fmla="*/ 198438 h 1075928"/>
              <a:gd name="connsiteX58" fmla="*/ 231775 w 1608138"/>
              <a:gd name="connsiteY58" fmla="*/ 250825 h 1075928"/>
              <a:gd name="connsiteX59" fmla="*/ 182563 w 1608138"/>
              <a:gd name="connsiteY59" fmla="*/ 307975 h 1075928"/>
              <a:gd name="connsiteX60" fmla="*/ 141288 w 1608138"/>
              <a:gd name="connsiteY60" fmla="*/ 377825 h 1075928"/>
              <a:gd name="connsiteX61" fmla="*/ 109538 w 1608138"/>
              <a:gd name="connsiteY61" fmla="*/ 455613 h 1075928"/>
              <a:gd name="connsiteX62" fmla="*/ 98425 w 1608138"/>
              <a:gd name="connsiteY62" fmla="*/ 512763 h 1075928"/>
              <a:gd name="connsiteX63" fmla="*/ 92075 w 1608138"/>
              <a:gd name="connsiteY63" fmla="*/ 576263 h 1075928"/>
              <a:gd name="connsiteX64" fmla="*/ 95250 w 1608138"/>
              <a:gd name="connsiteY64" fmla="*/ 642938 h 1075928"/>
              <a:gd name="connsiteX65" fmla="*/ 101600 w 1608138"/>
              <a:gd name="connsiteY65" fmla="*/ 709613 h 1075928"/>
              <a:gd name="connsiteX66" fmla="*/ 109538 w 1608138"/>
              <a:gd name="connsiteY66" fmla="*/ 773113 h 1075928"/>
              <a:gd name="connsiteX67" fmla="*/ 123825 w 1608138"/>
              <a:gd name="connsiteY67" fmla="*/ 825500 h 1075928"/>
              <a:gd name="connsiteX68" fmla="*/ 161925 w 1608138"/>
              <a:gd name="connsiteY68" fmla="*/ 928688 h 1075928"/>
              <a:gd name="connsiteX69" fmla="*/ 207963 w 1608138"/>
              <a:gd name="connsiteY69" fmla="*/ 1030288 h 1075928"/>
              <a:gd name="connsiteX70" fmla="*/ 230783 w 1608138"/>
              <a:gd name="connsiteY70" fmla="*/ 1075928 h 1075928"/>
              <a:gd name="connsiteX71" fmla="*/ 119823 w 1608138"/>
              <a:gd name="connsiteY71" fmla="*/ 1075928 h 1075928"/>
              <a:gd name="connsiteX72" fmla="*/ 101600 w 1608138"/>
              <a:gd name="connsiteY72" fmla="*/ 1038225 h 1075928"/>
              <a:gd name="connsiteX73" fmla="*/ 60325 w 1608138"/>
              <a:gd name="connsiteY73" fmla="*/ 938213 h 1075928"/>
              <a:gd name="connsiteX74" fmla="*/ 28575 w 1608138"/>
              <a:gd name="connsiteY74" fmla="*/ 830263 h 1075928"/>
              <a:gd name="connsiteX75" fmla="*/ 14288 w 1608138"/>
              <a:gd name="connsiteY75" fmla="*/ 769938 h 1075928"/>
              <a:gd name="connsiteX76" fmla="*/ 6350 w 1608138"/>
              <a:gd name="connsiteY76" fmla="*/ 700088 h 1075928"/>
              <a:gd name="connsiteX77" fmla="*/ 0 w 1608138"/>
              <a:gd name="connsiteY77" fmla="*/ 628650 h 1075928"/>
              <a:gd name="connsiteX78" fmla="*/ 0 w 1608138"/>
              <a:gd name="connsiteY78" fmla="*/ 554038 h 1075928"/>
              <a:gd name="connsiteX79" fmla="*/ 9525 w 1608138"/>
              <a:gd name="connsiteY79" fmla="*/ 487363 h 1075928"/>
              <a:gd name="connsiteX80" fmla="*/ 23813 w 1608138"/>
              <a:gd name="connsiteY80" fmla="*/ 423863 h 1075928"/>
              <a:gd name="connsiteX81" fmla="*/ 52388 w 1608138"/>
              <a:gd name="connsiteY81" fmla="*/ 342900 h 1075928"/>
              <a:gd name="connsiteX82" fmla="*/ 95250 w 1608138"/>
              <a:gd name="connsiteY82" fmla="*/ 271463 h 1075928"/>
              <a:gd name="connsiteX83" fmla="*/ 144463 w 1608138"/>
              <a:gd name="connsiteY83" fmla="*/ 204788 h 1075928"/>
              <a:gd name="connsiteX84" fmla="*/ 204788 w 1608138"/>
              <a:gd name="connsiteY84" fmla="*/ 146050 h 1075928"/>
              <a:gd name="connsiteX85" fmla="*/ 271463 w 1608138"/>
              <a:gd name="connsiteY85" fmla="*/ 96838 h 1075928"/>
              <a:gd name="connsiteX86" fmla="*/ 346075 w 1608138"/>
              <a:gd name="connsiteY86" fmla="*/ 63500 h 1075928"/>
              <a:gd name="connsiteX87" fmla="*/ 395288 w 1608138"/>
              <a:gd name="connsiteY87" fmla="*/ 49213 h 1075928"/>
              <a:gd name="connsiteX88" fmla="*/ 447675 w 1608138"/>
              <a:gd name="connsiteY88" fmla="*/ 36513 h 1075928"/>
              <a:gd name="connsiteX89" fmla="*/ 500063 w 1608138"/>
              <a:gd name="connsiteY89" fmla="*/ 28575 h 1075928"/>
              <a:gd name="connsiteX90" fmla="*/ 549275 w 1608138"/>
              <a:gd name="connsiteY90" fmla="*/ 17463 h 1075928"/>
              <a:gd name="connsiteX91" fmla="*/ 595313 w 1608138"/>
              <a:gd name="connsiteY91"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76275 w 1608138"/>
              <a:gd name="connsiteY46" fmla="*/ 53975 h 1075928"/>
              <a:gd name="connsiteX47" fmla="*/ 666750 w 1608138"/>
              <a:gd name="connsiteY47" fmla="*/ 114300 h 1075928"/>
              <a:gd name="connsiteX48" fmla="*/ 649288 w 1608138"/>
              <a:gd name="connsiteY48" fmla="*/ 138113 h 1075928"/>
              <a:gd name="connsiteX49" fmla="*/ 617538 w 1608138"/>
              <a:gd name="connsiteY49" fmla="*/ 149225 h 1075928"/>
              <a:gd name="connsiteX50" fmla="*/ 585788 w 1608138"/>
              <a:gd name="connsiteY50" fmla="*/ 149225 h 1075928"/>
              <a:gd name="connsiteX51" fmla="*/ 550863 w 1608138"/>
              <a:gd name="connsiteY51" fmla="*/ 141288 h 1075928"/>
              <a:gd name="connsiteX52" fmla="*/ 517525 w 1608138"/>
              <a:gd name="connsiteY52" fmla="*/ 131763 h 1075928"/>
              <a:gd name="connsiteX53" fmla="*/ 479425 w 1608138"/>
              <a:gd name="connsiteY53" fmla="*/ 128588 h 1075928"/>
              <a:gd name="connsiteX54" fmla="*/ 441325 w 1608138"/>
              <a:gd name="connsiteY54" fmla="*/ 131763 h 1075928"/>
              <a:gd name="connsiteX55" fmla="*/ 360363 w 1608138"/>
              <a:gd name="connsiteY55" fmla="*/ 158750 h 1075928"/>
              <a:gd name="connsiteX56" fmla="*/ 292100 w 1608138"/>
              <a:gd name="connsiteY56" fmla="*/ 198438 h 1075928"/>
              <a:gd name="connsiteX57" fmla="*/ 231775 w 1608138"/>
              <a:gd name="connsiteY57" fmla="*/ 250825 h 1075928"/>
              <a:gd name="connsiteX58" fmla="*/ 182563 w 1608138"/>
              <a:gd name="connsiteY58" fmla="*/ 307975 h 1075928"/>
              <a:gd name="connsiteX59" fmla="*/ 141288 w 1608138"/>
              <a:gd name="connsiteY59" fmla="*/ 377825 h 1075928"/>
              <a:gd name="connsiteX60" fmla="*/ 109538 w 1608138"/>
              <a:gd name="connsiteY60" fmla="*/ 455613 h 1075928"/>
              <a:gd name="connsiteX61" fmla="*/ 98425 w 1608138"/>
              <a:gd name="connsiteY61" fmla="*/ 512763 h 1075928"/>
              <a:gd name="connsiteX62" fmla="*/ 92075 w 1608138"/>
              <a:gd name="connsiteY62" fmla="*/ 576263 h 1075928"/>
              <a:gd name="connsiteX63" fmla="*/ 95250 w 1608138"/>
              <a:gd name="connsiteY63" fmla="*/ 642938 h 1075928"/>
              <a:gd name="connsiteX64" fmla="*/ 101600 w 1608138"/>
              <a:gd name="connsiteY64" fmla="*/ 709613 h 1075928"/>
              <a:gd name="connsiteX65" fmla="*/ 109538 w 1608138"/>
              <a:gd name="connsiteY65" fmla="*/ 773113 h 1075928"/>
              <a:gd name="connsiteX66" fmla="*/ 123825 w 1608138"/>
              <a:gd name="connsiteY66" fmla="*/ 825500 h 1075928"/>
              <a:gd name="connsiteX67" fmla="*/ 161925 w 1608138"/>
              <a:gd name="connsiteY67" fmla="*/ 928688 h 1075928"/>
              <a:gd name="connsiteX68" fmla="*/ 207963 w 1608138"/>
              <a:gd name="connsiteY68" fmla="*/ 1030288 h 1075928"/>
              <a:gd name="connsiteX69" fmla="*/ 230783 w 1608138"/>
              <a:gd name="connsiteY69" fmla="*/ 1075928 h 1075928"/>
              <a:gd name="connsiteX70" fmla="*/ 119823 w 1608138"/>
              <a:gd name="connsiteY70" fmla="*/ 1075928 h 1075928"/>
              <a:gd name="connsiteX71" fmla="*/ 101600 w 1608138"/>
              <a:gd name="connsiteY71" fmla="*/ 1038225 h 1075928"/>
              <a:gd name="connsiteX72" fmla="*/ 60325 w 1608138"/>
              <a:gd name="connsiteY72" fmla="*/ 938213 h 1075928"/>
              <a:gd name="connsiteX73" fmla="*/ 28575 w 1608138"/>
              <a:gd name="connsiteY73" fmla="*/ 830263 h 1075928"/>
              <a:gd name="connsiteX74" fmla="*/ 14288 w 1608138"/>
              <a:gd name="connsiteY74" fmla="*/ 769938 h 1075928"/>
              <a:gd name="connsiteX75" fmla="*/ 6350 w 1608138"/>
              <a:gd name="connsiteY75" fmla="*/ 700088 h 1075928"/>
              <a:gd name="connsiteX76" fmla="*/ 0 w 1608138"/>
              <a:gd name="connsiteY76" fmla="*/ 628650 h 1075928"/>
              <a:gd name="connsiteX77" fmla="*/ 0 w 1608138"/>
              <a:gd name="connsiteY77" fmla="*/ 554038 h 1075928"/>
              <a:gd name="connsiteX78" fmla="*/ 9525 w 1608138"/>
              <a:gd name="connsiteY78" fmla="*/ 487363 h 1075928"/>
              <a:gd name="connsiteX79" fmla="*/ 23813 w 1608138"/>
              <a:gd name="connsiteY79" fmla="*/ 423863 h 1075928"/>
              <a:gd name="connsiteX80" fmla="*/ 52388 w 1608138"/>
              <a:gd name="connsiteY80" fmla="*/ 342900 h 1075928"/>
              <a:gd name="connsiteX81" fmla="*/ 95250 w 1608138"/>
              <a:gd name="connsiteY81" fmla="*/ 271463 h 1075928"/>
              <a:gd name="connsiteX82" fmla="*/ 144463 w 1608138"/>
              <a:gd name="connsiteY82" fmla="*/ 204788 h 1075928"/>
              <a:gd name="connsiteX83" fmla="*/ 204788 w 1608138"/>
              <a:gd name="connsiteY83" fmla="*/ 146050 h 1075928"/>
              <a:gd name="connsiteX84" fmla="*/ 271463 w 1608138"/>
              <a:gd name="connsiteY84" fmla="*/ 96838 h 1075928"/>
              <a:gd name="connsiteX85" fmla="*/ 346075 w 1608138"/>
              <a:gd name="connsiteY85" fmla="*/ 63500 h 1075928"/>
              <a:gd name="connsiteX86" fmla="*/ 395288 w 1608138"/>
              <a:gd name="connsiteY86" fmla="*/ 49213 h 1075928"/>
              <a:gd name="connsiteX87" fmla="*/ 447675 w 1608138"/>
              <a:gd name="connsiteY87" fmla="*/ 36513 h 1075928"/>
              <a:gd name="connsiteX88" fmla="*/ 500063 w 1608138"/>
              <a:gd name="connsiteY88" fmla="*/ 28575 h 1075928"/>
              <a:gd name="connsiteX89" fmla="*/ 549275 w 1608138"/>
              <a:gd name="connsiteY89" fmla="*/ 17463 h 1075928"/>
              <a:gd name="connsiteX90" fmla="*/ 595313 w 1608138"/>
              <a:gd name="connsiteY90"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76275 w 1608138"/>
              <a:gd name="connsiteY46" fmla="*/ 53975 h 1075928"/>
              <a:gd name="connsiteX47" fmla="*/ 666750 w 1608138"/>
              <a:gd name="connsiteY47" fmla="*/ 114300 h 1075928"/>
              <a:gd name="connsiteX48" fmla="*/ 649288 w 1608138"/>
              <a:gd name="connsiteY48" fmla="*/ 138113 h 1075928"/>
              <a:gd name="connsiteX49" fmla="*/ 617538 w 1608138"/>
              <a:gd name="connsiteY49" fmla="*/ 149225 h 1075928"/>
              <a:gd name="connsiteX50" fmla="*/ 585788 w 1608138"/>
              <a:gd name="connsiteY50" fmla="*/ 149225 h 1075928"/>
              <a:gd name="connsiteX51" fmla="*/ 550863 w 1608138"/>
              <a:gd name="connsiteY51" fmla="*/ 141288 h 1075928"/>
              <a:gd name="connsiteX52" fmla="*/ 517525 w 1608138"/>
              <a:gd name="connsiteY52" fmla="*/ 131763 h 1075928"/>
              <a:gd name="connsiteX53" fmla="*/ 479425 w 1608138"/>
              <a:gd name="connsiteY53" fmla="*/ 128588 h 1075928"/>
              <a:gd name="connsiteX54" fmla="*/ 441325 w 1608138"/>
              <a:gd name="connsiteY54" fmla="*/ 131763 h 1075928"/>
              <a:gd name="connsiteX55" fmla="*/ 360363 w 1608138"/>
              <a:gd name="connsiteY55" fmla="*/ 158750 h 1075928"/>
              <a:gd name="connsiteX56" fmla="*/ 292100 w 1608138"/>
              <a:gd name="connsiteY56" fmla="*/ 198438 h 1075928"/>
              <a:gd name="connsiteX57" fmla="*/ 231775 w 1608138"/>
              <a:gd name="connsiteY57" fmla="*/ 250825 h 1075928"/>
              <a:gd name="connsiteX58" fmla="*/ 182563 w 1608138"/>
              <a:gd name="connsiteY58" fmla="*/ 307975 h 1075928"/>
              <a:gd name="connsiteX59" fmla="*/ 141288 w 1608138"/>
              <a:gd name="connsiteY59" fmla="*/ 377825 h 1075928"/>
              <a:gd name="connsiteX60" fmla="*/ 109538 w 1608138"/>
              <a:gd name="connsiteY60" fmla="*/ 455613 h 1075928"/>
              <a:gd name="connsiteX61" fmla="*/ 98425 w 1608138"/>
              <a:gd name="connsiteY61" fmla="*/ 512763 h 1075928"/>
              <a:gd name="connsiteX62" fmla="*/ 92075 w 1608138"/>
              <a:gd name="connsiteY62" fmla="*/ 576263 h 1075928"/>
              <a:gd name="connsiteX63" fmla="*/ 95250 w 1608138"/>
              <a:gd name="connsiteY63" fmla="*/ 642938 h 1075928"/>
              <a:gd name="connsiteX64" fmla="*/ 101600 w 1608138"/>
              <a:gd name="connsiteY64" fmla="*/ 709613 h 1075928"/>
              <a:gd name="connsiteX65" fmla="*/ 109538 w 1608138"/>
              <a:gd name="connsiteY65" fmla="*/ 773113 h 1075928"/>
              <a:gd name="connsiteX66" fmla="*/ 123825 w 1608138"/>
              <a:gd name="connsiteY66" fmla="*/ 825500 h 1075928"/>
              <a:gd name="connsiteX67" fmla="*/ 161925 w 1608138"/>
              <a:gd name="connsiteY67" fmla="*/ 928688 h 1075928"/>
              <a:gd name="connsiteX68" fmla="*/ 207963 w 1608138"/>
              <a:gd name="connsiteY68" fmla="*/ 1030288 h 1075928"/>
              <a:gd name="connsiteX69" fmla="*/ 230783 w 1608138"/>
              <a:gd name="connsiteY69" fmla="*/ 1075928 h 1075928"/>
              <a:gd name="connsiteX70" fmla="*/ 119823 w 1608138"/>
              <a:gd name="connsiteY70" fmla="*/ 1075928 h 1075928"/>
              <a:gd name="connsiteX71" fmla="*/ 101600 w 1608138"/>
              <a:gd name="connsiteY71" fmla="*/ 1038225 h 1075928"/>
              <a:gd name="connsiteX72" fmla="*/ 60325 w 1608138"/>
              <a:gd name="connsiteY72" fmla="*/ 938213 h 1075928"/>
              <a:gd name="connsiteX73" fmla="*/ 28575 w 1608138"/>
              <a:gd name="connsiteY73" fmla="*/ 830263 h 1075928"/>
              <a:gd name="connsiteX74" fmla="*/ 14288 w 1608138"/>
              <a:gd name="connsiteY74" fmla="*/ 769938 h 1075928"/>
              <a:gd name="connsiteX75" fmla="*/ 6350 w 1608138"/>
              <a:gd name="connsiteY75" fmla="*/ 700088 h 1075928"/>
              <a:gd name="connsiteX76" fmla="*/ 0 w 1608138"/>
              <a:gd name="connsiteY76" fmla="*/ 628650 h 1075928"/>
              <a:gd name="connsiteX77" fmla="*/ 0 w 1608138"/>
              <a:gd name="connsiteY77" fmla="*/ 554038 h 1075928"/>
              <a:gd name="connsiteX78" fmla="*/ 9525 w 1608138"/>
              <a:gd name="connsiteY78" fmla="*/ 487363 h 1075928"/>
              <a:gd name="connsiteX79" fmla="*/ 23813 w 1608138"/>
              <a:gd name="connsiteY79" fmla="*/ 423863 h 1075928"/>
              <a:gd name="connsiteX80" fmla="*/ 52388 w 1608138"/>
              <a:gd name="connsiteY80" fmla="*/ 342900 h 1075928"/>
              <a:gd name="connsiteX81" fmla="*/ 95250 w 1608138"/>
              <a:gd name="connsiteY81" fmla="*/ 271463 h 1075928"/>
              <a:gd name="connsiteX82" fmla="*/ 144463 w 1608138"/>
              <a:gd name="connsiteY82" fmla="*/ 204788 h 1075928"/>
              <a:gd name="connsiteX83" fmla="*/ 204788 w 1608138"/>
              <a:gd name="connsiteY83" fmla="*/ 146050 h 1075928"/>
              <a:gd name="connsiteX84" fmla="*/ 271463 w 1608138"/>
              <a:gd name="connsiteY84" fmla="*/ 96838 h 1075928"/>
              <a:gd name="connsiteX85" fmla="*/ 346075 w 1608138"/>
              <a:gd name="connsiteY85" fmla="*/ 63500 h 1075928"/>
              <a:gd name="connsiteX86" fmla="*/ 395288 w 1608138"/>
              <a:gd name="connsiteY86" fmla="*/ 49213 h 1075928"/>
              <a:gd name="connsiteX87" fmla="*/ 447675 w 1608138"/>
              <a:gd name="connsiteY87" fmla="*/ 36513 h 1075928"/>
              <a:gd name="connsiteX88" fmla="*/ 500063 w 1608138"/>
              <a:gd name="connsiteY88" fmla="*/ 28575 h 1075928"/>
              <a:gd name="connsiteX89" fmla="*/ 549275 w 1608138"/>
              <a:gd name="connsiteY89" fmla="*/ 17463 h 1075928"/>
              <a:gd name="connsiteX90" fmla="*/ 595313 w 1608138"/>
              <a:gd name="connsiteY90"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76275 w 1608138"/>
              <a:gd name="connsiteY46" fmla="*/ 53975 h 1075928"/>
              <a:gd name="connsiteX47" fmla="*/ 666750 w 1608138"/>
              <a:gd name="connsiteY47" fmla="*/ 114300 h 1075928"/>
              <a:gd name="connsiteX48" fmla="*/ 649288 w 1608138"/>
              <a:gd name="connsiteY48" fmla="*/ 138113 h 1075928"/>
              <a:gd name="connsiteX49" fmla="*/ 617538 w 1608138"/>
              <a:gd name="connsiteY49" fmla="*/ 149225 h 1075928"/>
              <a:gd name="connsiteX50" fmla="*/ 585788 w 1608138"/>
              <a:gd name="connsiteY50" fmla="*/ 149225 h 1075928"/>
              <a:gd name="connsiteX51" fmla="*/ 550863 w 1608138"/>
              <a:gd name="connsiteY51" fmla="*/ 141288 h 1075928"/>
              <a:gd name="connsiteX52" fmla="*/ 517525 w 1608138"/>
              <a:gd name="connsiteY52" fmla="*/ 131763 h 1075928"/>
              <a:gd name="connsiteX53" fmla="*/ 479425 w 1608138"/>
              <a:gd name="connsiteY53" fmla="*/ 128588 h 1075928"/>
              <a:gd name="connsiteX54" fmla="*/ 441325 w 1608138"/>
              <a:gd name="connsiteY54" fmla="*/ 131763 h 1075928"/>
              <a:gd name="connsiteX55" fmla="*/ 360363 w 1608138"/>
              <a:gd name="connsiteY55" fmla="*/ 158750 h 1075928"/>
              <a:gd name="connsiteX56" fmla="*/ 292100 w 1608138"/>
              <a:gd name="connsiteY56" fmla="*/ 198438 h 1075928"/>
              <a:gd name="connsiteX57" fmla="*/ 231775 w 1608138"/>
              <a:gd name="connsiteY57" fmla="*/ 250825 h 1075928"/>
              <a:gd name="connsiteX58" fmla="*/ 182563 w 1608138"/>
              <a:gd name="connsiteY58" fmla="*/ 307975 h 1075928"/>
              <a:gd name="connsiteX59" fmla="*/ 141288 w 1608138"/>
              <a:gd name="connsiteY59" fmla="*/ 377825 h 1075928"/>
              <a:gd name="connsiteX60" fmla="*/ 109538 w 1608138"/>
              <a:gd name="connsiteY60" fmla="*/ 455613 h 1075928"/>
              <a:gd name="connsiteX61" fmla="*/ 98425 w 1608138"/>
              <a:gd name="connsiteY61" fmla="*/ 512763 h 1075928"/>
              <a:gd name="connsiteX62" fmla="*/ 92075 w 1608138"/>
              <a:gd name="connsiteY62" fmla="*/ 576263 h 1075928"/>
              <a:gd name="connsiteX63" fmla="*/ 95250 w 1608138"/>
              <a:gd name="connsiteY63" fmla="*/ 642938 h 1075928"/>
              <a:gd name="connsiteX64" fmla="*/ 101600 w 1608138"/>
              <a:gd name="connsiteY64" fmla="*/ 709613 h 1075928"/>
              <a:gd name="connsiteX65" fmla="*/ 109538 w 1608138"/>
              <a:gd name="connsiteY65" fmla="*/ 773113 h 1075928"/>
              <a:gd name="connsiteX66" fmla="*/ 123825 w 1608138"/>
              <a:gd name="connsiteY66" fmla="*/ 825500 h 1075928"/>
              <a:gd name="connsiteX67" fmla="*/ 161925 w 1608138"/>
              <a:gd name="connsiteY67" fmla="*/ 928688 h 1075928"/>
              <a:gd name="connsiteX68" fmla="*/ 207963 w 1608138"/>
              <a:gd name="connsiteY68" fmla="*/ 1030288 h 1075928"/>
              <a:gd name="connsiteX69" fmla="*/ 230783 w 1608138"/>
              <a:gd name="connsiteY69" fmla="*/ 1075928 h 1075928"/>
              <a:gd name="connsiteX70" fmla="*/ 119823 w 1608138"/>
              <a:gd name="connsiteY70" fmla="*/ 1075928 h 1075928"/>
              <a:gd name="connsiteX71" fmla="*/ 101600 w 1608138"/>
              <a:gd name="connsiteY71" fmla="*/ 1038225 h 1075928"/>
              <a:gd name="connsiteX72" fmla="*/ 60325 w 1608138"/>
              <a:gd name="connsiteY72" fmla="*/ 938213 h 1075928"/>
              <a:gd name="connsiteX73" fmla="*/ 28575 w 1608138"/>
              <a:gd name="connsiteY73" fmla="*/ 830263 h 1075928"/>
              <a:gd name="connsiteX74" fmla="*/ 14288 w 1608138"/>
              <a:gd name="connsiteY74" fmla="*/ 769938 h 1075928"/>
              <a:gd name="connsiteX75" fmla="*/ 6350 w 1608138"/>
              <a:gd name="connsiteY75" fmla="*/ 700088 h 1075928"/>
              <a:gd name="connsiteX76" fmla="*/ 0 w 1608138"/>
              <a:gd name="connsiteY76" fmla="*/ 628650 h 1075928"/>
              <a:gd name="connsiteX77" fmla="*/ 0 w 1608138"/>
              <a:gd name="connsiteY77" fmla="*/ 554038 h 1075928"/>
              <a:gd name="connsiteX78" fmla="*/ 9525 w 1608138"/>
              <a:gd name="connsiteY78" fmla="*/ 487363 h 1075928"/>
              <a:gd name="connsiteX79" fmla="*/ 23813 w 1608138"/>
              <a:gd name="connsiteY79" fmla="*/ 423863 h 1075928"/>
              <a:gd name="connsiteX80" fmla="*/ 52388 w 1608138"/>
              <a:gd name="connsiteY80" fmla="*/ 342900 h 1075928"/>
              <a:gd name="connsiteX81" fmla="*/ 95250 w 1608138"/>
              <a:gd name="connsiteY81" fmla="*/ 271463 h 1075928"/>
              <a:gd name="connsiteX82" fmla="*/ 144463 w 1608138"/>
              <a:gd name="connsiteY82" fmla="*/ 204788 h 1075928"/>
              <a:gd name="connsiteX83" fmla="*/ 204788 w 1608138"/>
              <a:gd name="connsiteY83" fmla="*/ 146050 h 1075928"/>
              <a:gd name="connsiteX84" fmla="*/ 271463 w 1608138"/>
              <a:gd name="connsiteY84" fmla="*/ 96838 h 1075928"/>
              <a:gd name="connsiteX85" fmla="*/ 346075 w 1608138"/>
              <a:gd name="connsiteY85" fmla="*/ 63500 h 1075928"/>
              <a:gd name="connsiteX86" fmla="*/ 395288 w 1608138"/>
              <a:gd name="connsiteY86" fmla="*/ 49213 h 1075928"/>
              <a:gd name="connsiteX87" fmla="*/ 447675 w 1608138"/>
              <a:gd name="connsiteY87" fmla="*/ 36513 h 1075928"/>
              <a:gd name="connsiteX88" fmla="*/ 500063 w 1608138"/>
              <a:gd name="connsiteY88" fmla="*/ 28575 h 1075928"/>
              <a:gd name="connsiteX89" fmla="*/ 549275 w 1608138"/>
              <a:gd name="connsiteY89" fmla="*/ 17463 h 1075928"/>
              <a:gd name="connsiteX90" fmla="*/ 595313 w 1608138"/>
              <a:gd name="connsiteY90"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76275 w 1608138"/>
              <a:gd name="connsiteY46" fmla="*/ 53975 h 1075928"/>
              <a:gd name="connsiteX47" fmla="*/ 649288 w 1608138"/>
              <a:gd name="connsiteY47" fmla="*/ 138113 h 1075928"/>
              <a:gd name="connsiteX48" fmla="*/ 617538 w 1608138"/>
              <a:gd name="connsiteY48" fmla="*/ 149225 h 1075928"/>
              <a:gd name="connsiteX49" fmla="*/ 585788 w 1608138"/>
              <a:gd name="connsiteY49" fmla="*/ 149225 h 1075928"/>
              <a:gd name="connsiteX50" fmla="*/ 550863 w 1608138"/>
              <a:gd name="connsiteY50" fmla="*/ 141288 h 1075928"/>
              <a:gd name="connsiteX51" fmla="*/ 517525 w 1608138"/>
              <a:gd name="connsiteY51" fmla="*/ 131763 h 1075928"/>
              <a:gd name="connsiteX52" fmla="*/ 479425 w 1608138"/>
              <a:gd name="connsiteY52" fmla="*/ 128588 h 1075928"/>
              <a:gd name="connsiteX53" fmla="*/ 441325 w 1608138"/>
              <a:gd name="connsiteY53" fmla="*/ 131763 h 1075928"/>
              <a:gd name="connsiteX54" fmla="*/ 360363 w 1608138"/>
              <a:gd name="connsiteY54" fmla="*/ 158750 h 1075928"/>
              <a:gd name="connsiteX55" fmla="*/ 292100 w 1608138"/>
              <a:gd name="connsiteY55" fmla="*/ 198438 h 1075928"/>
              <a:gd name="connsiteX56" fmla="*/ 231775 w 1608138"/>
              <a:gd name="connsiteY56" fmla="*/ 250825 h 1075928"/>
              <a:gd name="connsiteX57" fmla="*/ 182563 w 1608138"/>
              <a:gd name="connsiteY57" fmla="*/ 307975 h 1075928"/>
              <a:gd name="connsiteX58" fmla="*/ 141288 w 1608138"/>
              <a:gd name="connsiteY58" fmla="*/ 377825 h 1075928"/>
              <a:gd name="connsiteX59" fmla="*/ 109538 w 1608138"/>
              <a:gd name="connsiteY59" fmla="*/ 455613 h 1075928"/>
              <a:gd name="connsiteX60" fmla="*/ 98425 w 1608138"/>
              <a:gd name="connsiteY60" fmla="*/ 512763 h 1075928"/>
              <a:gd name="connsiteX61" fmla="*/ 92075 w 1608138"/>
              <a:gd name="connsiteY61" fmla="*/ 576263 h 1075928"/>
              <a:gd name="connsiteX62" fmla="*/ 95250 w 1608138"/>
              <a:gd name="connsiteY62" fmla="*/ 642938 h 1075928"/>
              <a:gd name="connsiteX63" fmla="*/ 101600 w 1608138"/>
              <a:gd name="connsiteY63" fmla="*/ 709613 h 1075928"/>
              <a:gd name="connsiteX64" fmla="*/ 109538 w 1608138"/>
              <a:gd name="connsiteY64" fmla="*/ 773113 h 1075928"/>
              <a:gd name="connsiteX65" fmla="*/ 123825 w 1608138"/>
              <a:gd name="connsiteY65" fmla="*/ 825500 h 1075928"/>
              <a:gd name="connsiteX66" fmla="*/ 161925 w 1608138"/>
              <a:gd name="connsiteY66" fmla="*/ 928688 h 1075928"/>
              <a:gd name="connsiteX67" fmla="*/ 207963 w 1608138"/>
              <a:gd name="connsiteY67" fmla="*/ 1030288 h 1075928"/>
              <a:gd name="connsiteX68" fmla="*/ 230783 w 1608138"/>
              <a:gd name="connsiteY68" fmla="*/ 1075928 h 1075928"/>
              <a:gd name="connsiteX69" fmla="*/ 119823 w 1608138"/>
              <a:gd name="connsiteY69" fmla="*/ 1075928 h 1075928"/>
              <a:gd name="connsiteX70" fmla="*/ 101600 w 1608138"/>
              <a:gd name="connsiteY70" fmla="*/ 1038225 h 1075928"/>
              <a:gd name="connsiteX71" fmla="*/ 60325 w 1608138"/>
              <a:gd name="connsiteY71" fmla="*/ 938213 h 1075928"/>
              <a:gd name="connsiteX72" fmla="*/ 28575 w 1608138"/>
              <a:gd name="connsiteY72" fmla="*/ 830263 h 1075928"/>
              <a:gd name="connsiteX73" fmla="*/ 14288 w 1608138"/>
              <a:gd name="connsiteY73" fmla="*/ 769938 h 1075928"/>
              <a:gd name="connsiteX74" fmla="*/ 6350 w 1608138"/>
              <a:gd name="connsiteY74" fmla="*/ 700088 h 1075928"/>
              <a:gd name="connsiteX75" fmla="*/ 0 w 1608138"/>
              <a:gd name="connsiteY75" fmla="*/ 628650 h 1075928"/>
              <a:gd name="connsiteX76" fmla="*/ 0 w 1608138"/>
              <a:gd name="connsiteY76" fmla="*/ 554038 h 1075928"/>
              <a:gd name="connsiteX77" fmla="*/ 9525 w 1608138"/>
              <a:gd name="connsiteY77" fmla="*/ 487363 h 1075928"/>
              <a:gd name="connsiteX78" fmla="*/ 23813 w 1608138"/>
              <a:gd name="connsiteY78" fmla="*/ 423863 h 1075928"/>
              <a:gd name="connsiteX79" fmla="*/ 52388 w 1608138"/>
              <a:gd name="connsiteY79" fmla="*/ 342900 h 1075928"/>
              <a:gd name="connsiteX80" fmla="*/ 95250 w 1608138"/>
              <a:gd name="connsiteY80" fmla="*/ 271463 h 1075928"/>
              <a:gd name="connsiteX81" fmla="*/ 144463 w 1608138"/>
              <a:gd name="connsiteY81" fmla="*/ 204788 h 1075928"/>
              <a:gd name="connsiteX82" fmla="*/ 204788 w 1608138"/>
              <a:gd name="connsiteY82" fmla="*/ 146050 h 1075928"/>
              <a:gd name="connsiteX83" fmla="*/ 271463 w 1608138"/>
              <a:gd name="connsiteY83" fmla="*/ 96838 h 1075928"/>
              <a:gd name="connsiteX84" fmla="*/ 346075 w 1608138"/>
              <a:gd name="connsiteY84" fmla="*/ 63500 h 1075928"/>
              <a:gd name="connsiteX85" fmla="*/ 395288 w 1608138"/>
              <a:gd name="connsiteY85" fmla="*/ 49213 h 1075928"/>
              <a:gd name="connsiteX86" fmla="*/ 447675 w 1608138"/>
              <a:gd name="connsiteY86" fmla="*/ 36513 h 1075928"/>
              <a:gd name="connsiteX87" fmla="*/ 500063 w 1608138"/>
              <a:gd name="connsiteY87" fmla="*/ 28575 h 1075928"/>
              <a:gd name="connsiteX88" fmla="*/ 549275 w 1608138"/>
              <a:gd name="connsiteY88" fmla="*/ 17463 h 1075928"/>
              <a:gd name="connsiteX89" fmla="*/ 595313 w 1608138"/>
              <a:gd name="connsiteY89"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76275 w 1608138"/>
              <a:gd name="connsiteY46" fmla="*/ 53975 h 1075928"/>
              <a:gd name="connsiteX47" fmla="*/ 649288 w 1608138"/>
              <a:gd name="connsiteY47" fmla="*/ 138113 h 1075928"/>
              <a:gd name="connsiteX48" fmla="*/ 617538 w 1608138"/>
              <a:gd name="connsiteY48" fmla="*/ 149225 h 1075928"/>
              <a:gd name="connsiteX49" fmla="*/ 585788 w 1608138"/>
              <a:gd name="connsiteY49" fmla="*/ 149225 h 1075928"/>
              <a:gd name="connsiteX50" fmla="*/ 550863 w 1608138"/>
              <a:gd name="connsiteY50" fmla="*/ 141288 h 1075928"/>
              <a:gd name="connsiteX51" fmla="*/ 517525 w 1608138"/>
              <a:gd name="connsiteY51" fmla="*/ 131763 h 1075928"/>
              <a:gd name="connsiteX52" fmla="*/ 479425 w 1608138"/>
              <a:gd name="connsiteY52" fmla="*/ 128588 h 1075928"/>
              <a:gd name="connsiteX53" fmla="*/ 441325 w 1608138"/>
              <a:gd name="connsiteY53" fmla="*/ 131763 h 1075928"/>
              <a:gd name="connsiteX54" fmla="*/ 360363 w 1608138"/>
              <a:gd name="connsiteY54" fmla="*/ 158750 h 1075928"/>
              <a:gd name="connsiteX55" fmla="*/ 292100 w 1608138"/>
              <a:gd name="connsiteY55" fmla="*/ 198438 h 1075928"/>
              <a:gd name="connsiteX56" fmla="*/ 231775 w 1608138"/>
              <a:gd name="connsiteY56" fmla="*/ 250825 h 1075928"/>
              <a:gd name="connsiteX57" fmla="*/ 182563 w 1608138"/>
              <a:gd name="connsiteY57" fmla="*/ 307975 h 1075928"/>
              <a:gd name="connsiteX58" fmla="*/ 141288 w 1608138"/>
              <a:gd name="connsiteY58" fmla="*/ 377825 h 1075928"/>
              <a:gd name="connsiteX59" fmla="*/ 109538 w 1608138"/>
              <a:gd name="connsiteY59" fmla="*/ 455613 h 1075928"/>
              <a:gd name="connsiteX60" fmla="*/ 98425 w 1608138"/>
              <a:gd name="connsiteY60" fmla="*/ 512763 h 1075928"/>
              <a:gd name="connsiteX61" fmla="*/ 92075 w 1608138"/>
              <a:gd name="connsiteY61" fmla="*/ 576263 h 1075928"/>
              <a:gd name="connsiteX62" fmla="*/ 95250 w 1608138"/>
              <a:gd name="connsiteY62" fmla="*/ 642938 h 1075928"/>
              <a:gd name="connsiteX63" fmla="*/ 101600 w 1608138"/>
              <a:gd name="connsiteY63" fmla="*/ 709613 h 1075928"/>
              <a:gd name="connsiteX64" fmla="*/ 109538 w 1608138"/>
              <a:gd name="connsiteY64" fmla="*/ 773113 h 1075928"/>
              <a:gd name="connsiteX65" fmla="*/ 123825 w 1608138"/>
              <a:gd name="connsiteY65" fmla="*/ 825500 h 1075928"/>
              <a:gd name="connsiteX66" fmla="*/ 161925 w 1608138"/>
              <a:gd name="connsiteY66" fmla="*/ 928688 h 1075928"/>
              <a:gd name="connsiteX67" fmla="*/ 207963 w 1608138"/>
              <a:gd name="connsiteY67" fmla="*/ 1030288 h 1075928"/>
              <a:gd name="connsiteX68" fmla="*/ 230783 w 1608138"/>
              <a:gd name="connsiteY68" fmla="*/ 1075928 h 1075928"/>
              <a:gd name="connsiteX69" fmla="*/ 119823 w 1608138"/>
              <a:gd name="connsiteY69" fmla="*/ 1075928 h 1075928"/>
              <a:gd name="connsiteX70" fmla="*/ 101600 w 1608138"/>
              <a:gd name="connsiteY70" fmla="*/ 1038225 h 1075928"/>
              <a:gd name="connsiteX71" fmla="*/ 60325 w 1608138"/>
              <a:gd name="connsiteY71" fmla="*/ 938213 h 1075928"/>
              <a:gd name="connsiteX72" fmla="*/ 28575 w 1608138"/>
              <a:gd name="connsiteY72" fmla="*/ 830263 h 1075928"/>
              <a:gd name="connsiteX73" fmla="*/ 14288 w 1608138"/>
              <a:gd name="connsiteY73" fmla="*/ 769938 h 1075928"/>
              <a:gd name="connsiteX74" fmla="*/ 6350 w 1608138"/>
              <a:gd name="connsiteY74" fmla="*/ 700088 h 1075928"/>
              <a:gd name="connsiteX75" fmla="*/ 0 w 1608138"/>
              <a:gd name="connsiteY75" fmla="*/ 628650 h 1075928"/>
              <a:gd name="connsiteX76" fmla="*/ 0 w 1608138"/>
              <a:gd name="connsiteY76" fmla="*/ 554038 h 1075928"/>
              <a:gd name="connsiteX77" fmla="*/ 9525 w 1608138"/>
              <a:gd name="connsiteY77" fmla="*/ 487363 h 1075928"/>
              <a:gd name="connsiteX78" fmla="*/ 23813 w 1608138"/>
              <a:gd name="connsiteY78" fmla="*/ 423863 h 1075928"/>
              <a:gd name="connsiteX79" fmla="*/ 52388 w 1608138"/>
              <a:gd name="connsiteY79" fmla="*/ 342900 h 1075928"/>
              <a:gd name="connsiteX80" fmla="*/ 95250 w 1608138"/>
              <a:gd name="connsiteY80" fmla="*/ 271463 h 1075928"/>
              <a:gd name="connsiteX81" fmla="*/ 144463 w 1608138"/>
              <a:gd name="connsiteY81" fmla="*/ 204788 h 1075928"/>
              <a:gd name="connsiteX82" fmla="*/ 204788 w 1608138"/>
              <a:gd name="connsiteY82" fmla="*/ 146050 h 1075928"/>
              <a:gd name="connsiteX83" fmla="*/ 271463 w 1608138"/>
              <a:gd name="connsiteY83" fmla="*/ 96838 h 1075928"/>
              <a:gd name="connsiteX84" fmla="*/ 346075 w 1608138"/>
              <a:gd name="connsiteY84" fmla="*/ 63500 h 1075928"/>
              <a:gd name="connsiteX85" fmla="*/ 395288 w 1608138"/>
              <a:gd name="connsiteY85" fmla="*/ 49213 h 1075928"/>
              <a:gd name="connsiteX86" fmla="*/ 447675 w 1608138"/>
              <a:gd name="connsiteY86" fmla="*/ 36513 h 1075928"/>
              <a:gd name="connsiteX87" fmla="*/ 500063 w 1608138"/>
              <a:gd name="connsiteY87" fmla="*/ 28575 h 1075928"/>
              <a:gd name="connsiteX88" fmla="*/ 549275 w 1608138"/>
              <a:gd name="connsiteY88" fmla="*/ 17463 h 1075928"/>
              <a:gd name="connsiteX89" fmla="*/ 595313 w 1608138"/>
              <a:gd name="connsiteY89" fmla="*/ 0 h 1075928"/>
              <a:gd name="connsiteX0" fmla="*/ 1012825 w 1608138"/>
              <a:gd name="connsiteY0" fmla="*/ 4763 h 1075928"/>
              <a:gd name="connsiteX1" fmla="*/ 1062038 w 1608138"/>
              <a:gd name="connsiteY1" fmla="*/ 4763 h 1075928"/>
              <a:gd name="connsiteX2" fmla="*/ 1108075 w 1608138"/>
              <a:gd name="connsiteY2" fmla="*/ 17463 h 1075928"/>
              <a:gd name="connsiteX3" fmla="*/ 1157288 w 1608138"/>
              <a:gd name="connsiteY3" fmla="*/ 36513 h 1075928"/>
              <a:gd name="connsiteX4" fmla="*/ 1201738 w 1608138"/>
              <a:gd name="connsiteY4" fmla="*/ 57150 h 1075928"/>
              <a:gd name="connsiteX5" fmla="*/ 1241425 w 1608138"/>
              <a:gd name="connsiteY5" fmla="*/ 74613 h 1075928"/>
              <a:gd name="connsiteX6" fmla="*/ 1301750 w 1608138"/>
              <a:gd name="connsiteY6" fmla="*/ 106363 h 1075928"/>
              <a:gd name="connsiteX7" fmla="*/ 1365250 w 1608138"/>
              <a:gd name="connsiteY7" fmla="*/ 149225 h 1075928"/>
              <a:gd name="connsiteX8" fmla="*/ 1423988 w 1608138"/>
              <a:gd name="connsiteY8" fmla="*/ 198438 h 1075928"/>
              <a:gd name="connsiteX9" fmla="*/ 1474788 w 1608138"/>
              <a:gd name="connsiteY9" fmla="*/ 258763 h 1075928"/>
              <a:gd name="connsiteX10" fmla="*/ 1520826 w 1608138"/>
              <a:gd name="connsiteY10" fmla="*/ 328613 h 1075928"/>
              <a:gd name="connsiteX11" fmla="*/ 1558926 w 1608138"/>
              <a:gd name="connsiteY11" fmla="*/ 406400 h 1075928"/>
              <a:gd name="connsiteX12" fmla="*/ 1587501 w 1608138"/>
              <a:gd name="connsiteY12" fmla="*/ 490538 h 1075928"/>
              <a:gd name="connsiteX13" fmla="*/ 1604963 w 1608138"/>
              <a:gd name="connsiteY13" fmla="*/ 579438 h 1075928"/>
              <a:gd name="connsiteX14" fmla="*/ 1608138 w 1608138"/>
              <a:gd name="connsiteY14" fmla="*/ 677863 h 1075928"/>
              <a:gd name="connsiteX15" fmla="*/ 1597026 w 1608138"/>
              <a:gd name="connsiteY15" fmla="*/ 779463 h 1075928"/>
              <a:gd name="connsiteX16" fmla="*/ 1576388 w 1608138"/>
              <a:gd name="connsiteY16" fmla="*/ 865188 h 1075928"/>
              <a:gd name="connsiteX17" fmla="*/ 1547813 w 1608138"/>
              <a:gd name="connsiteY17" fmla="*/ 942975 h 1075928"/>
              <a:gd name="connsiteX18" fmla="*/ 1516063 w 1608138"/>
              <a:gd name="connsiteY18" fmla="*/ 1017588 h 1075928"/>
              <a:gd name="connsiteX19" fmla="*/ 1486893 w 1608138"/>
              <a:gd name="connsiteY19" fmla="*/ 1075928 h 1075928"/>
              <a:gd name="connsiteX20" fmla="*/ 1381632 w 1608138"/>
              <a:gd name="connsiteY20" fmla="*/ 1075928 h 1075928"/>
              <a:gd name="connsiteX21" fmla="*/ 1495426 w 1608138"/>
              <a:gd name="connsiteY21" fmla="*/ 830263 h 1075928"/>
              <a:gd name="connsiteX22" fmla="*/ 1506538 w 1608138"/>
              <a:gd name="connsiteY22" fmla="*/ 762000 h 1075928"/>
              <a:gd name="connsiteX23" fmla="*/ 1509713 w 1608138"/>
              <a:gd name="connsiteY23" fmla="*/ 685800 h 1075928"/>
              <a:gd name="connsiteX24" fmla="*/ 1506538 w 1608138"/>
              <a:gd name="connsiteY24" fmla="*/ 608013 h 1075928"/>
              <a:gd name="connsiteX25" fmla="*/ 1495426 w 1608138"/>
              <a:gd name="connsiteY25" fmla="*/ 536575 h 1075928"/>
              <a:gd name="connsiteX26" fmla="*/ 1477963 w 1608138"/>
              <a:gd name="connsiteY26" fmla="*/ 466725 h 1075928"/>
              <a:gd name="connsiteX27" fmla="*/ 1457326 w 1608138"/>
              <a:gd name="connsiteY27" fmla="*/ 403225 h 1075928"/>
              <a:gd name="connsiteX28" fmla="*/ 1431926 w 1608138"/>
              <a:gd name="connsiteY28" fmla="*/ 354013 h 1075928"/>
              <a:gd name="connsiteX29" fmla="*/ 1389063 w 1608138"/>
              <a:gd name="connsiteY29" fmla="*/ 296863 h 1075928"/>
              <a:gd name="connsiteX30" fmla="*/ 1336675 w 1608138"/>
              <a:gd name="connsiteY30" fmla="*/ 239713 h 1075928"/>
              <a:gd name="connsiteX31" fmla="*/ 1273175 w 1608138"/>
              <a:gd name="connsiteY31" fmla="*/ 190500 h 1075928"/>
              <a:gd name="connsiteX32" fmla="*/ 1201738 w 1608138"/>
              <a:gd name="connsiteY32" fmla="*/ 149225 h 1075928"/>
              <a:gd name="connsiteX33" fmla="*/ 1125538 w 1608138"/>
              <a:gd name="connsiteY33" fmla="*/ 127000 h 1075928"/>
              <a:gd name="connsiteX34" fmla="*/ 1096963 w 1608138"/>
              <a:gd name="connsiteY34" fmla="*/ 123825 h 1075928"/>
              <a:gd name="connsiteX35" fmla="*/ 1071563 w 1608138"/>
              <a:gd name="connsiteY35" fmla="*/ 131763 h 1075928"/>
              <a:gd name="connsiteX36" fmla="*/ 1042988 w 1608138"/>
              <a:gd name="connsiteY36" fmla="*/ 138113 h 1075928"/>
              <a:gd name="connsiteX37" fmla="*/ 1012825 w 1608138"/>
              <a:gd name="connsiteY37" fmla="*/ 146050 h 1075928"/>
              <a:gd name="connsiteX38" fmla="*/ 981075 w 1608138"/>
              <a:gd name="connsiteY38" fmla="*/ 144463 h 1075928"/>
              <a:gd name="connsiteX39" fmla="*/ 966788 w 1608138"/>
              <a:gd name="connsiteY39" fmla="*/ 127000 h 1075928"/>
              <a:gd name="connsiteX40" fmla="*/ 958850 w 1608138"/>
              <a:gd name="connsiteY40" fmla="*/ 100013 h 1075928"/>
              <a:gd name="connsiteX41" fmla="*/ 955675 w 1608138"/>
              <a:gd name="connsiteY41" fmla="*/ 71438 h 1075928"/>
              <a:gd name="connsiteX42" fmla="*/ 962025 w 1608138"/>
              <a:gd name="connsiteY42" fmla="*/ 42863 h 1075928"/>
              <a:gd name="connsiteX43" fmla="*/ 1012825 w 1608138"/>
              <a:gd name="connsiteY43" fmla="*/ 4763 h 1075928"/>
              <a:gd name="connsiteX44" fmla="*/ 595313 w 1608138"/>
              <a:gd name="connsiteY44" fmla="*/ 0 h 1075928"/>
              <a:gd name="connsiteX45" fmla="*/ 638177 w 1608138"/>
              <a:gd name="connsiteY45" fmla="*/ 4762 h 1075928"/>
              <a:gd name="connsiteX46" fmla="*/ 676275 w 1608138"/>
              <a:gd name="connsiteY46" fmla="*/ 53975 h 1075928"/>
              <a:gd name="connsiteX47" fmla="*/ 649288 w 1608138"/>
              <a:gd name="connsiteY47" fmla="*/ 138113 h 1075928"/>
              <a:gd name="connsiteX48" fmla="*/ 617538 w 1608138"/>
              <a:gd name="connsiteY48" fmla="*/ 149225 h 1075928"/>
              <a:gd name="connsiteX49" fmla="*/ 585788 w 1608138"/>
              <a:gd name="connsiteY49" fmla="*/ 149225 h 1075928"/>
              <a:gd name="connsiteX50" fmla="*/ 550863 w 1608138"/>
              <a:gd name="connsiteY50" fmla="*/ 141288 h 1075928"/>
              <a:gd name="connsiteX51" fmla="*/ 517525 w 1608138"/>
              <a:gd name="connsiteY51" fmla="*/ 131763 h 1075928"/>
              <a:gd name="connsiteX52" fmla="*/ 479425 w 1608138"/>
              <a:gd name="connsiteY52" fmla="*/ 128588 h 1075928"/>
              <a:gd name="connsiteX53" fmla="*/ 441325 w 1608138"/>
              <a:gd name="connsiteY53" fmla="*/ 131763 h 1075928"/>
              <a:gd name="connsiteX54" fmla="*/ 360363 w 1608138"/>
              <a:gd name="connsiteY54" fmla="*/ 158750 h 1075928"/>
              <a:gd name="connsiteX55" fmla="*/ 292100 w 1608138"/>
              <a:gd name="connsiteY55" fmla="*/ 198438 h 1075928"/>
              <a:gd name="connsiteX56" fmla="*/ 231775 w 1608138"/>
              <a:gd name="connsiteY56" fmla="*/ 250825 h 1075928"/>
              <a:gd name="connsiteX57" fmla="*/ 182563 w 1608138"/>
              <a:gd name="connsiteY57" fmla="*/ 307975 h 1075928"/>
              <a:gd name="connsiteX58" fmla="*/ 141288 w 1608138"/>
              <a:gd name="connsiteY58" fmla="*/ 377825 h 1075928"/>
              <a:gd name="connsiteX59" fmla="*/ 109538 w 1608138"/>
              <a:gd name="connsiteY59" fmla="*/ 455613 h 1075928"/>
              <a:gd name="connsiteX60" fmla="*/ 98425 w 1608138"/>
              <a:gd name="connsiteY60" fmla="*/ 512763 h 1075928"/>
              <a:gd name="connsiteX61" fmla="*/ 92075 w 1608138"/>
              <a:gd name="connsiteY61" fmla="*/ 576263 h 1075928"/>
              <a:gd name="connsiteX62" fmla="*/ 95250 w 1608138"/>
              <a:gd name="connsiteY62" fmla="*/ 642938 h 1075928"/>
              <a:gd name="connsiteX63" fmla="*/ 101600 w 1608138"/>
              <a:gd name="connsiteY63" fmla="*/ 709613 h 1075928"/>
              <a:gd name="connsiteX64" fmla="*/ 109538 w 1608138"/>
              <a:gd name="connsiteY64" fmla="*/ 773113 h 1075928"/>
              <a:gd name="connsiteX65" fmla="*/ 123825 w 1608138"/>
              <a:gd name="connsiteY65" fmla="*/ 825500 h 1075928"/>
              <a:gd name="connsiteX66" fmla="*/ 161925 w 1608138"/>
              <a:gd name="connsiteY66" fmla="*/ 928688 h 1075928"/>
              <a:gd name="connsiteX67" fmla="*/ 207963 w 1608138"/>
              <a:gd name="connsiteY67" fmla="*/ 1030288 h 1075928"/>
              <a:gd name="connsiteX68" fmla="*/ 230783 w 1608138"/>
              <a:gd name="connsiteY68" fmla="*/ 1075928 h 1075928"/>
              <a:gd name="connsiteX69" fmla="*/ 119823 w 1608138"/>
              <a:gd name="connsiteY69" fmla="*/ 1075928 h 1075928"/>
              <a:gd name="connsiteX70" fmla="*/ 101600 w 1608138"/>
              <a:gd name="connsiteY70" fmla="*/ 1038225 h 1075928"/>
              <a:gd name="connsiteX71" fmla="*/ 60325 w 1608138"/>
              <a:gd name="connsiteY71" fmla="*/ 938213 h 1075928"/>
              <a:gd name="connsiteX72" fmla="*/ 28575 w 1608138"/>
              <a:gd name="connsiteY72" fmla="*/ 830263 h 1075928"/>
              <a:gd name="connsiteX73" fmla="*/ 14288 w 1608138"/>
              <a:gd name="connsiteY73" fmla="*/ 769938 h 1075928"/>
              <a:gd name="connsiteX74" fmla="*/ 6350 w 1608138"/>
              <a:gd name="connsiteY74" fmla="*/ 700088 h 1075928"/>
              <a:gd name="connsiteX75" fmla="*/ 0 w 1608138"/>
              <a:gd name="connsiteY75" fmla="*/ 628650 h 1075928"/>
              <a:gd name="connsiteX76" fmla="*/ 0 w 1608138"/>
              <a:gd name="connsiteY76" fmla="*/ 554038 h 1075928"/>
              <a:gd name="connsiteX77" fmla="*/ 9525 w 1608138"/>
              <a:gd name="connsiteY77" fmla="*/ 487363 h 1075928"/>
              <a:gd name="connsiteX78" fmla="*/ 23813 w 1608138"/>
              <a:gd name="connsiteY78" fmla="*/ 423863 h 1075928"/>
              <a:gd name="connsiteX79" fmla="*/ 52388 w 1608138"/>
              <a:gd name="connsiteY79" fmla="*/ 342900 h 1075928"/>
              <a:gd name="connsiteX80" fmla="*/ 95250 w 1608138"/>
              <a:gd name="connsiteY80" fmla="*/ 271463 h 1075928"/>
              <a:gd name="connsiteX81" fmla="*/ 144463 w 1608138"/>
              <a:gd name="connsiteY81" fmla="*/ 204788 h 1075928"/>
              <a:gd name="connsiteX82" fmla="*/ 204788 w 1608138"/>
              <a:gd name="connsiteY82" fmla="*/ 146050 h 1075928"/>
              <a:gd name="connsiteX83" fmla="*/ 271463 w 1608138"/>
              <a:gd name="connsiteY83" fmla="*/ 96838 h 1075928"/>
              <a:gd name="connsiteX84" fmla="*/ 346075 w 1608138"/>
              <a:gd name="connsiteY84" fmla="*/ 63500 h 1075928"/>
              <a:gd name="connsiteX85" fmla="*/ 395288 w 1608138"/>
              <a:gd name="connsiteY85" fmla="*/ 49213 h 1075928"/>
              <a:gd name="connsiteX86" fmla="*/ 447675 w 1608138"/>
              <a:gd name="connsiteY86" fmla="*/ 36513 h 1075928"/>
              <a:gd name="connsiteX87" fmla="*/ 500063 w 1608138"/>
              <a:gd name="connsiteY87" fmla="*/ 28575 h 1075928"/>
              <a:gd name="connsiteX88" fmla="*/ 549275 w 1608138"/>
              <a:gd name="connsiteY88" fmla="*/ 17463 h 1075928"/>
              <a:gd name="connsiteX89" fmla="*/ 595313 w 1608138"/>
              <a:gd name="connsiteY89" fmla="*/ 0 h 107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608138" h="1075928">
                <a:moveTo>
                  <a:pt x="1012825" y="4763"/>
                </a:moveTo>
                <a:lnTo>
                  <a:pt x="1062038" y="4763"/>
                </a:lnTo>
                <a:lnTo>
                  <a:pt x="1108075" y="17463"/>
                </a:lnTo>
                <a:lnTo>
                  <a:pt x="1157288" y="36513"/>
                </a:lnTo>
                <a:lnTo>
                  <a:pt x="1201738" y="57150"/>
                </a:lnTo>
                <a:lnTo>
                  <a:pt x="1241425" y="74613"/>
                </a:lnTo>
                <a:lnTo>
                  <a:pt x="1301750" y="106363"/>
                </a:lnTo>
                <a:lnTo>
                  <a:pt x="1365250" y="149225"/>
                </a:lnTo>
                <a:lnTo>
                  <a:pt x="1423988" y="198438"/>
                </a:lnTo>
                <a:lnTo>
                  <a:pt x="1474788" y="258763"/>
                </a:lnTo>
                <a:lnTo>
                  <a:pt x="1520826" y="328613"/>
                </a:lnTo>
                <a:lnTo>
                  <a:pt x="1558926" y="406400"/>
                </a:lnTo>
                <a:lnTo>
                  <a:pt x="1587501" y="490538"/>
                </a:lnTo>
                <a:lnTo>
                  <a:pt x="1604963" y="579438"/>
                </a:lnTo>
                <a:lnTo>
                  <a:pt x="1608138" y="677863"/>
                </a:lnTo>
                <a:lnTo>
                  <a:pt x="1597026" y="779463"/>
                </a:lnTo>
                <a:lnTo>
                  <a:pt x="1576388" y="865188"/>
                </a:lnTo>
                <a:lnTo>
                  <a:pt x="1547813" y="942975"/>
                </a:lnTo>
                <a:lnTo>
                  <a:pt x="1516063" y="1017588"/>
                </a:lnTo>
                <a:lnTo>
                  <a:pt x="1486893" y="1075928"/>
                </a:lnTo>
                <a:lnTo>
                  <a:pt x="1381632" y="1075928"/>
                </a:lnTo>
                <a:lnTo>
                  <a:pt x="1495426" y="830263"/>
                </a:lnTo>
                <a:lnTo>
                  <a:pt x="1506538" y="762000"/>
                </a:lnTo>
                <a:lnTo>
                  <a:pt x="1509713" y="685800"/>
                </a:lnTo>
                <a:lnTo>
                  <a:pt x="1506538" y="608013"/>
                </a:lnTo>
                <a:lnTo>
                  <a:pt x="1495426" y="536575"/>
                </a:lnTo>
                <a:lnTo>
                  <a:pt x="1477963" y="466725"/>
                </a:lnTo>
                <a:lnTo>
                  <a:pt x="1457326" y="403225"/>
                </a:lnTo>
                <a:lnTo>
                  <a:pt x="1431926" y="354013"/>
                </a:lnTo>
                <a:lnTo>
                  <a:pt x="1389063" y="296863"/>
                </a:lnTo>
                <a:lnTo>
                  <a:pt x="1336675" y="239713"/>
                </a:lnTo>
                <a:lnTo>
                  <a:pt x="1273175" y="190500"/>
                </a:lnTo>
                <a:lnTo>
                  <a:pt x="1201738" y="149225"/>
                </a:lnTo>
                <a:lnTo>
                  <a:pt x="1125538" y="127000"/>
                </a:lnTo>
                <a:lnTo>
                  <a:pt x="1096963" y="123825"/>
                </a:lnTo>
                <a:lnTo>
                  <a:pt x="1071563" y="131763"/>
                </a:lnTo>
                <a:lnTo>
                  <a:pt x="1042988" y="138113"/>
                </a:lnTo>
                <a:lnTo>
                  <a:pt x="1012825" y="146050"/>
                </a:lnTo>
                <a:lnTo>
                  <a:pt x="981075" y="144463"/>
                </a:lnTo>
                <a:lnTo>
                  <a:pt x="966788" y="127000"/>
                </a:lnTo>
                <a:lnTo>
                  <a:pt x="958850" y="100013"/>
                </a:lnTo>
                <a:lnTo>
                  <a:pt x="955675" y="71438"/>
                </a:lnTo>
                <a:lnTo>
                  <a:pt x="962025" y="42863"/>
                </a:lnTo>
                <a:cubicBezTo>
                  <a:pt x="968676" y="19878"/>
                  <a:pt x="973268" y="9235"/>
                  <a:pt x="1012825" y="4763"/>
                </a:cubicBezTo>
                <a:close/>
                <a:moveTo>
                  <a:pt x="595313" y="0"/>
                </a:moveTo>
                <a:lnTo>
                  <a:pt x="638177" y="4762"/>
                </a:lnTo>
                <a:cubicBezTo>
                  <a:pt x="650876" y="21166"/>
                  <a:pt x="663578" y="17002"/>
                  <a:pt x="676275" y="53975"/>
                </a:cubicBezTo>
                <a:cubicBezTo>
                  <a:pt x="678127" y="76200"/>
                  <a:pt x="679649" y="118123"/>
                  <a:pt x="649288" y="138113"/>
                </a:cubicBezTo>
                <a:lnTo>
                  <a:pt x="617538" y="149225"/>
                </a:lnTo>
                <a:lnTo>
                  <a:pt x="585788" y="149225"/>
                </a:lnTo>
                <a:lnTo>
                  <a:pt x="550863" y="141288"/>
                </a:lnTo>
                <a:lnTo>
                  <a:pt x="517525" y="131763"/>
                </a:lnTo>
                <a:lnTo>
                  <a:pt x="479425" y="128588"/>
                </a:lnTo>
                <a:lnTo>
                  <a:pt x="441325" y="131763"/>
                </a:lnTo>
                <a:lnTo>
                  <a:pt x="360363" y="158750"/>
                </a:lnTo>
                <a:lnTo>
                  <a:pt x="292100" y="198438"/>
                </a:lnTo>
                <a:lnTo>
                  <a:pt x="231775" y="250825"/>
                </a:lnTo>
                <a:lnTo>
                  <a:pt x="182563" y="307975"/>
                </a:lnTo>
                <a:lnTo>
                  <a:pt x="141288" y="377825"/>
                </a:lnTo>
                <a:lnTo>
                  <a:pt x="109538" y="455613"/>
                </a:lnTo>
                <a:lnTo>
                  <a:pt x="98425" y="512763"/>
                </a:lnTo>
                <a:lnTo>
                  <a:pt x="92075" y="576263"/>
                </a:lnTo>
                <a:lnTo>
                  <a:pt x="95250" y="642938"/>
                </a:lnTo>
                <a:lnTo>
                  <a:pt x="101600" y="709613"/>
                </a:lnTo>
                <a:lnTo>
                  <a:pt x="109538" y="773113"/>
                </a:lnTo>
                <a:lnTo>
                  <a:pt x="123825" y="825500"/>
                </a:lnTo>
                <a:lnTo>
                  <a:pt x="161925" y="928688"/>
                </a:lnTo>
                <a:lnTo>
                  <a:pt x="207963" y="1030288"/>
                </a:lnTo>
                <a:lnTo>
                  <a:pt x="230783" y="1075928"/>
                </a:lnTo>
                <a:lnTo>
                  <a:pt x="119823" y="1075928"/>
                </a:lnTo>
                <a:lnTo>
                  <a:pt x="101600" y="1038225"/>
                </a:lnTo>
                <a:lnTo>
                  <a:pt x="60325" y="938213"/>
                </a:lnTo>
                <a:lnTo>
                  <a:pt x="28575" y="830263"/>
                </a:lnTo>
                <a:lnTo>
                  <a:pt x="14288" y="769938"/>
                </a:lnTo>
                <a:lnTo>
                  <a:pt x="6350" y="700088"/>
                </a:lnTo>
                <a:lnTo>
                  <a:pt x="0" y="628650"/>
                </a:lnTo>
                <a:lnTo>
                  <a:pt x="0" y="554038"/>
                </a:lnTo>
                <a:lnTo>
                  <a:pt x="9525" y="487363"/>
                </a:lnTo>
                <a:lnTo>
                  <a:pt x="23813" y="423863"/>
                </a:lnTo>
                <a:lnTo>
                  <a:pt x="52388" y="342900"/>
                </a:lnTo>
                <a:lnTo>
                  <a:pt x="95250" y="271463"/>
                </a:lnTo>
                <a:lnTo>
                  <a:pt x="144463" y="204788"/>
                </a:lnTo>
                <a:lnTo>
                  <a:pt x="204788" y="146050"/>
                </a:lnTo>
                <a:lnTo>
                  <a:pt x="271463" y="96838"/>
                </a:lnTo>
                <a:lnTo>
                  <a:pt x="346075" y="63500"/>
                </a:lnTo>
                <a:lnTo>
                  <a:pt x="395288" y="49213"/>
                </a:lnTo>
                <a:lnTo>
                  <a:pt x="447675" y="36513"/>
                </a:lnTo>
                <a:lnTo>
                  <a:pt x="500063" y="28575"/>
                </a:lnTo>
                <a:lnTo>
                  <a:pt x="549275" y="17463"/>
                </a:lnTo>
                <a:lnTo>
                  <a:pt x="595313" y="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dirty="0">
              <a:latin typeface="Arial" pitchFamily="34" charset="0"/>
              <a:cs typeface="Arial" pitchFamily="34" charset="0"/>
            </a:endParaRPr>
          </a:p>
        </p:txBody>
      </p:sp>
      <p:sp>
        <p:nvSpPr>
          <p:cNvPr id="23" name="TextBox 22">
            <a:extLst>
              <a:ext uri="{FF2B5EF4-FFF2-40B4-BE49-F238E27FC236}">
                <a16:creationId xmlns:a16="http://schemas.microsoft.com/office/drawing/2014/main" id="{6E5C9091-E2CC-453B-AE70-FBCB4E70649E}"/>
              </a:ext>
            </a:extLst>
          </p:cNvPr>
          <p:cNvSpPr txBox="1"/>
          <p:nvPr/>
        </p:nvSpPr>
        <p:spPr>
          <a:xfrm>
            <a:off x="3905881" y="-23399"/>
            <a:ext cx="6356714" cy="2431435"/>
          </a:xfrm>
          <a:prstGeom prst="rect">
            <a:avLst/>
          </a:prstGeom>
          <a:noFill/>
        </p:spPr>
        <p:txBody>
          <a:bodyPr wrap="square" rtlCol="0" anchor="ctr">
            <a:spAutoFit/>
          </a:bodyPr>
          <a:lstStyle/>
          <a:p>
            <a:r>
              <a:rPr lang="ru-RU" altLang="ko-KR" sz="3600" dirty="0">
                <a:solidFill>
                  <a:schemeClr val="bg1"/>
                </a:solidFill>
                <a:cs typeface="Arial" pitchFamily="34" charset="0"/>
              </a:rPr>
              <a:t>Решение/Продукт</a:t>
            </a:r>
          </a:p>
          <a:p>
            <a:pPr algn="ctr"/>
            <a:r>
              <a:rPr lang="ru-RU" sz="2000" dirty="0">
                <a:solidFill>
                  <a:schemeClr val="tx1"/>
                </a:solidFill>
                <a:latin typeface="Bahnschrift Condensed" panose="020B0502040204020203" pitchFamily="34" charset="0"/>
                <a:ea typeface="Times New Roman"/>
                <a:cs typeface="Times New Roman"/>
                <a:sym typeface="Times New Roman"/>
              </a:rPr>
              <a:t>Сайт будет на подобии </a:t>
            </a:r>
            <a:r>
              <a:rPr lang="ru-RU" sz="2000" dirty="0" err="1">
                <a:solidFill>
                  <a:schemeClr val="tx1"/>
                </a:solidFill>
                <a:latin typeface="Bahnschrift Condensed" panose="020B0502040204020203" pitchFamily="34" charset="0"/>
                <a:ea typeface="Times New Roman"/>
                <a:cs typeface="Times New Roman"/>
                <a:sym typeface="Times New Roman"/>
              </a:rPr>
              <a:t>учиАната</a:t>
            </a:r>
            <a:r>
              <a:rPr lang="ru-RU" sz="2000" dirty="0">
                <a:solidFill>
                  <a:schemeClr val="tx1"/>
                </a:solidFill>
                <a:latin typeface="Bahnschrift Condensed" panose="020B0502040204020203" pitchFamily="34" charset="0"/>
                <a:ea typeface="Times New Roman"/>
                <a:cs typeface="Times New Roman"/>
                <a:sym typeface="Times New Roman"/>
              </a:rPr>
              <a:t> КГМУ но полностью на туркменском языке, так как в Государственном Медицинском Университете Туркменистана обучаются только на туркменском языке.</a:t>
            </a:r>
          </a:p>
          <a:p>
            <a:pPr algn="ctr"/>
            <a:r>
              <a:rPr lang="ru-RU" sz="2000" dirty="0">
                <a:solidFill>
                  <a:schemeClr val="tx1"/>
                </a:solidFill>
                <a:latin typeface="Bahnschrift Condensed" panose="020B0502040204020203" pitchFamily="34" charset="0"/>
                <a:ea typeface="Calibri"/>
                <a:cs typeface="Calibri"/>
                <a:sym typeface="Calibri"/>
              </a:rPr>
              <a:t>И что же там </a:t>
            </a:r>
            <a:r>
              <a:rPr lang="ru-RU" sz="2000" dirty="0" err="1">
                <a:solidFill>
                  <a:schemeClr val="tx1"/>
                </a:solidFill>
                <a:latin typeface="Bahnschrift Condensed" panose="020B0502040204020203" pitchFamily="34" charset="0"/>
                <a:ea typeface="Calibri"/>
                <a:cs typeface="Calibri"/>
                <a:sym typeface="Calibri"/>
              </a:rPr>
              <a:t>будеть</a:t>
            </a:r>
            <a:r>
              <a:rPr lang="ru-RU" sz="2000" dirty="0">
                <a:solidFill>
                  <a:schemeClr val="tx1"/>
                </a:solidFill>
                <a:latin typeface="Bahnschrift Condensed" panose="020B0502040204020203" pitchFamily="34" charset="0"/>
                <a:ea typeface="Calibri"/>
                <a:cs typeface="Calibri"/>
                <a:sym typeface="Calibri"/>
              </a:rPr>
              <a:t>?</a:t>
            </a:r>
          </a:p>
          <a:p>
            <a:endParaRPr lang="ko-KR" altLang="en-US" sz="3600" dirty="0">
              <a:solidFill>
                <a:schemeClr val="bg1"/>
              </a:solidFill>
              <a:cs typeface="Arial" pitchFamily="34" charset="0"/>
            </a:endParaRPr>
          </a:p>
        </p:txBody>
      </p:sp>
      <p:grpSp>
        <p:nvGrpSpPr>
          <p:cNvPr id="24" name="Group 23">
            <a:extLst>
              <a:ext uri="{FF2B5EF4-FFF2-40B4-BE49-F238E27FC236}">
                <a16:creationId xmlns:a16="http://schemas.microsoft.com/office/drawing/2014/main" id="{3017FB75-26BA-4171-83BA-2C690240D132}"/>
              </a:ext>
            </a:extLst>
          </p:cNvPr>
          <p:cNvGrpSpPr/>
          <p:nvPr/>
        </p:nvGrpSpPr>
        <p:grpSpPr>
          <a:xfrm>
            <a:off x="4839660" y="1879516"/>
            <a:ext cx="5351450" cy="997079"/>
            <a:chOff x="5616952" y="2519949"/>
            <a:chExt cx="5351450" cy="997079"/>
          </a:xfrm>
        </p:grpSpPr>
        <p:grpSp>
          <p:nvGrpSpPr>
            <p:cNvPr id="25" name="Group 24">
              <a:extLst>
                <a:ext uri="{FF2B5EF4-FFF2-40B4-BE49-F238E27FC236}">
                  <a16:creationId xmlns:a16="http://schemas.microsoft.com/office/drawing/2014/main" id="{094794E4-49F3-4DD8-BB68-0BC6F3467870}"/>
                </a:ext>
              </a:extLst>
            </p:cNvPr>
            <p:cNvGrpSpPr/>
            <p:nvPr/>
          </p:nvGrpSpPr>
          <p:grpSpPr>
            <a:xfrm>
              <a:off x="6442238" y="2630866"/>
              <a:ext cx="4526164" cy="886162"/>
              <a:chOff x="6751979" y="1666120"/>
              <a:chExt cx="4526164" cy="886162"/>
            </a:xfrm>
          </p:grpSpPr>
          <p:sp>
            <p:nvSpPr>
              <p:cNvPr id="27" name="TextBox 26">
                <a:extLst>
                  <a:ext uri="{FF2B5EF4-FFF2-40B4-BE49-F238E27FC236}">
                    <a16:creationId xmlns:a16="http://schemas.microsoft.com/office/drawing/2014/main" id="{BD1CA996-43E9-4B53-AC2B-BB97D70E01F3}"/>
                  </a:ext>
                </a:extLst>
              </p:cNvPr>
              <p:cNvSpPr txBox="1"/>
              <p:nvPr/>
            </p:nvSpPr>
            <p:spPr>
              <a:xfrm>
                <a:off x="6770451" y="2090617"/>
                <a:ext cx="4507692" cy="461665"/>
              </a:xfrm>
              <a:prstGeom prst="rect">
                <a:avLst/>
              </a:prstGeom>
              <a:noFill/>
            </p:spPr>
            <p:txBody>
              <a:bodyPr wrap="square" rtlCol="0">
                <a:spAutoFit/>
              </a:bodyPr>
              <a:lstStyle/>
              <a:p>
                <a:r>
                  <a:rPr lang="ru-RU" altLang="ko-KR" sz="1200" dirty="0">
                    <a:solidFill>
                      <a:schemeClr val="bg1"/>
                    </a:solidFill>
                    <a:cs typeface="Arial" pitchFamily="34" charset="0"/>
                  </a:rPr>
                  <a:t>Готовые конспекты по которым студенты могут подготовиться к парам </a:t>
                </a:r>
                <a:r>
                  <a:rPr lang="en-US" altLang="ko-KR" sz="1200" dirty="0">
                    <a:solidFill>
                      <a:schemeClr val="bg1"/>
                    </a:solidFill>
                    <a:ea typeface="FZShuTi" pitchFamily="2" charset="-122"/>
                    <a:cs typeface="Arial" pitchFamily="34" charset="0"/>
                  </a:rPr>
                  <a:t>.</a:t>
                </a:r>
                <a:endParaRPr lang="en-US" altLang="ko-KR" sz="1200" dirty="0">
                  <a:solidFill>
                    <a:schemeClr val="bg1"/>
                  </a:solidFill>
                  <a:cs typeface="Arial" pitchFamily="34" charset="0"/>
                </a:endParaRPr>
              </a:p>
            </p:txBody>
          </p:sp>
          <p:sp>
            <p:nvSpPr>
              <p:cNvPr id="28" name="TextBox 27">
                <a:extLst>
                  <a:ext uri="{FF2B5EF4-FFF2-40B4-BE49-F238E27FC236}">
                    <a16:creationId xmlns:a16="http://schemas.microsoft.com/office/drawing/2014/main" id="{5DC5ED36-8D40-4B78-B6BC-F03C74264789}"/>
                  </a:ext>
                </a:extLst>
              </p:cNvPr>
              <p:cNvSpPr txBox="1"/>
              <p:nvPr/>
            </p:nvSpPr>
            <p:spPr>
              <a:xfrm>
                <a:off x="6751979" y="1666120"/>
                <a:ext cx="4507692" cy="507831"/>
              </a:xfrm>
              <a:prstGeom prst="rect">
                <a:avLst/>
              </a:prstGeom>
              <a:noFill/>
            </p:spPr>
            <p:txBody>
              <a:bodyPr wrap="square" lIns="108000" rIns="108000" rtlCol="0">
                <a:spAutoFit/>
              </a:bodyPr>
              <a:lstStyle/>
              <a:p>
                <a:r>
                  <a:rPr lang="ru-RU" altLang="ko-KR" sz="2700" b="1" dirty="0">
                    <a:solidFill>
                      <a:schemeClr val="bg1"/>
                    </a:solidFill>
                    <a:cs typeface="Arial" pitchFamily="34" charset="0"/>
                  </a:rPr>
                  <a:t>Конспекты</a:t>
                </a:r>
                <a:endParaRPr lang="ko-KR" altLang="en-US" sz="2700" b="1" dirty="0">
                  <a:solidFill>
                    <a:schemeClr val="bg1"/>
                  </a:solidFill>
                  <a:cs typeface="Arial" pitchFamily="34" charset="0"/>
                </a:endParaRPr>
              </a:p>
            </p:txBody>
          </p:sp>
        </p:grpSp>
        <p:sp>
          <p:nvSpPr>
            <p:cNvPr id="26" name="TextBox 25">
              <a:extLst>
                <a:ext uri="{FF2B5EF4-FFF2-40B4-BE49-F238E27FC236}">
                  <a16:creationId xmlns:a16="http://schemas.microsoft.com/office/drawing/2014/main" id="{66E7021E-F2A3-48E7-8ECE-C457F15E7944}"/>
                </a:ext>
              </a:extLst>
            </p:cNvPr>
            <p:cNvSpPr txBox="1"/>
            <p:nvPr/>
          </p:nvSpPr>
          <p:spPr>
            <a:xfrm>
              <a:off x="5616952" y="2519949"/>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01</a:t>
              </a:r>
              <a:endParaRPr lang="ko-KR" altLang="en-US" sz="3600" b="1" dirty="0">
                <a:solidFill>
                  <a:schemeClr val="bg1"/>
                </a:solidFill>
                <a:cs typeface="Arial" pitchFamily="34" charset="0"/>
              </a:endParaRPr>
            </a:p>
          </p:txBody>
        </p:sp>
      </p:grpSp>
      <p:grpSp>
        <p:nvGrpSpPr>
          <p:cNvPr id="29" name="Group 28">
            <a:extLst>
              <a:ext uri="{FF2B5EF4-FFF2-40B4-BE49-F238E27FC236}">
                <a16:creationId xmlns:a16="http://schemas.microsoft.com/office/drawing/2014/main" id="{9A7DB320-28D6-47BE-999C-80FCDBF642E3}"/>
              </a:ext>
            </a:extLst>
          </p:cNvPr>
          <p:cNvGrpSpPr/>
          <p:nvPr/>
        </p:nvGrpSpPr>
        <p:grpSpPr>
          <a:xfrm>
            <a:off x="5318708" y="3091931"/>
            <a:ext cx="5351450" cy="812413"/>
            <a:chOff x="5616952" y="2519949"/>
            <a:chExt cx="5351450" cy="812413"/>
          </a:xfrm>
        </p:grpSpPr>
        <p:grpSp>
          <p:nvGrpSpPr>
            <p:cNvPr id="30" name="Group 29">
              <a:extLst>
                <a:ext uri="{FF2B5EF4-FFF2-40B4-BE49-F238E27FC236}">
                  <a16:creationId xmlns:a16="http://schemas.microsoft.com/office/drawing/2014/main" id="{D5418451-C216-47DB-B80F-A60C249DAF3F}"/>
                </a:ext>
              </a:extLst>
            </p:cNvPr>
            <p:cNvGrpSpPr/>
            <p:nvPr/>
          </p:nvGrpSpPr>
          <p:grpSpPr>
            <a:xfrm>
              <a:off x="6442238" y="2630866"/>
              <a:ext cx="4526164" cy="701496"/>
              <a:chOff x="6751979" y="1666120"/>
              <a:chExt cx="4526164" cy="701496"/>
            </a:xfrm>
          </p:grpSpPr>
          <p:sp>
            <p:nvSpPr>
              <p:cNvPr id="32" name="TextBox 31">
                <a:extLst>
                  <a:ext uri="{FF2B5EF4-FFF2-40B4-BE49-F238E27FC236}">
                    <a16:creationId xmlns:a16="http://schemas.microsoft.com/office/drawing/2014/main" id="{6021FBEB-CC27-42D1-A8F5-CFC7A787EF9A}"/>
                  </a:ext>
                </a:extLst>
              </p:cNvPr>
              <p:cNvSpPr txBox="1"/>
              <p:nvPr/>
            </p:nvSpPr>
            <p:spPr>
              <a:xfrm>
                <a:off x="6770451" y="2090617"/>
                <a:ext cx="4507692" cy="276999"/>
              </a:xfrm>
              <a:prstGeom prst="rect">
                <a:avLst/>
              </a:prstGeom>
              <a:noFill/>
            </p:spPr>
            <p:txBody>
              <a:bodyPr wrap="square" rtlCol="0">
                <a:spAutoFit/>
              </a:bodyPr>
              <a:lstStyle/>
              <a:p>
                <a:r>
                  <a:rPr lang="ru-RU" altLang="ko-KR" sz="1200" dirty="0">
                    <a:solidFill>
                      <a:schemeClr val="bg1"/>
                    </a:solidFill>
                    <a:cs typeface="Arial" pitchFamily="34" charset="0"/>
                  </a:rPr>
                  <a:t>Видео уроки с препаратами </a:t>
                </a:r>
                <a:endParaRPr lang="en-US" altLang="ko-KR" sz="1200" dirty="0">
                  <a:solidFill>
                    <a:schemeClr val="bg1"/>
                  </a:solidFill>
                  <a:cs typeface="Arial" pitchFamily="34" charset="0"/>
                </a:endParaRPr>
              </a:p>
            </p:txBody>
          </p:sp>
          <p:sp>
            <p:nvSpPr>
              <p:cNvPr id="33" name="TextBox 32">
                <a:extLst>
                  <a:ext uri="{FF2B5EF4-FFF2-40B4-BE49-F238E27FC236}">
                    <a16:creationId xmlns:a16="http://schemas.microsoft.com/office/drawing/2014/main" id="{42DD5AC9-180A-444A-A011-CE85A5231801}"/>
                  </a:ext>
                </a:extLst>
              </p:cNvPr>
              <p:cNvSpPr txBox="1"/>
              <p:nvPr/>
            </p:nvSpPr>
            <p:spPr>
              <a:xfrm>
                <a:off x="6751979" y="1666120"/>
                <a:ext cx="4507692" cy="507831"/>
              </a:xfrm>
              <a:prstGeom prst="rect">
                <a:avLst/>
              </a:prstGeom>
              <a:noFill/>
            </p:spPr>
            <p:txBody>
              <a:bodyPr wrap="square" lIns="108000" rIns="108000" rtlCol="0">
                <a:spAutoFit/>
              </a:bodyPr>
              <a:lstStyle/>
              <a:p>
                <a:r>
                  <a:rPr lang="ru-RU" altLang="ko-KR" sz="2700" b="1" dirty="0">
                    <a:solidFill>
                      <a:schemeClr val="bg1"/>
                    </a:solidFill>
                    <a:cs typeface="Arial" pitchFamily="34" charset="0"/>
                  </a:rPr>
                  <a:t>Видеоуроки </a:t>
                </a:r>
                <a:endParaRPr lang="ko-KR" altLang="en-US" sz="2700" b="1" dirty="0">
                  <a:solidFill>
                    <a:schemeClr val="bg1"/>
                  </a:solidFill>
                  <a:cs typeface="Arial" pitchFamily="34" charset="0"/>
                </a:endParaRPr>
              </a:p>
            </p:txBody>
          </p:sp>
        </p:grpSp>
        <p:sp>
          <p:nvSpPr>
            <p:cNvPr id="31" name="TextBox 30">
              <a:extLst>
                <a:ext uri="{FF2B5EF4-FFF2-40B4-BE49-F238E27FC236}">
                  <a16:creationId xmlns:a16="http://schemas.microsoft.com/office/drawing/2014/main" id="{5109A621-6ACF-4774-B967-865A20E7C217}"/>
                </a:ext>
              </a:extLst>
            </p:cNvPr>
            <p:cNvSpPr txBox="1"/>
            <p:nvPr/>
          </p:nvSpPr>
          <p:spPr>
            <a:xfrm>
              <a:off x="5616952" y="2519949"/>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02</a:t>
              </a:r>
              <a:endParaRPr lang="ko-KR" altLang="en-US" sz="3600" b="1" dirty="0">
                <a:solidFill>
                  <a:schemeClr val="bg1"/>
                </a:solidFill>
                <a:cs typeface="Arial" pitchFamily="34" charset="0"/>
              </a:endParaRPr>
            </a:p>
          </p:txBody>
        </p:sp>
      </p:grpSp>
      <p:grpSp>
        <p:nvGrpSpPr>
          <p:cNvPr id="34" name="Group 33">
            <a:extLst>
              <a:ext uri="{FF2B5EF4-FFF2-40B4-BE49-F238E27FC236}">
                <a16:creationId xmlns:a16="http://schemas.microsoft.com/office/drawing/2014/main" id="{C777972C-A022-4E99-95F1-0B31C475F014}"/>
              </a:ext>
            </a:extLst>
          </p:cNvPr>
          <p:cNvGrpSpPr/>
          <p:nvPr/>
        </p:nvGrpSpPr>
        <p:grpSpPr>
          <a:xfrm>
            <a:off x="5569696" y="4206336"/>
            <a:ext cx="5351450" cy="812413"/>
            <a:chOff x="5616952" y="2519949"/>
            <a:chExt cx="5351450" cy="812413"/>
          </a:xfrm>
        </p:grpSpPr>
        <p:grpSp>
          <p:nvGrpSpPr>
            <p:cNvPr id="35" name="Group 34">
              <a:extLst>
                <a:ext uri="{FF2B5EF4-FFF2-40B4-BE49-F238E27FC236}">
                  <a16:creationId xmlns:a16="http://schemas.microsoft.com/office/drawing/2014/main" id="{DF276FA6-D59D-4B4E-A838-48428C4B34F4}"/>
                </a:ext>
              </a:extLst>
            </p:cNvPr>
            <p:cNvGrpSpPr/>
            <p:nvPr/>
          </p:nvGrpSpPr>
          <p:grpSpPr>
            <a:xfrm>
              <a:off x="6442238" y="2630866"/>
              <a:ext cx="4526164" cy="701496"/>
              <a:chOff x="6751979" y="1666120"/>
              <a:chExt cx="4526164" cy="701496"/>
            </a:xfrm>
          </p:grpSpPr>
          <p:sp>
            <p:nvSpPr>
              <p:cNvPr id="37" name="TextBox 36">
                <a:extLst>
                  <a:ext uri="{FF2B5EF4-FFF2-40B4-BE49-F238E27FC236}">
                    <a16:creationId xmlns:a16="http://schemas.microsoft.com/office/drawing/2014/main" id="{A625DB6C-833A-4F5D-AD95-E3ADA3DD1DDF}"/>
                  </a:ext>
                </a:extLst>
              </p:cNvPr>
              <p:cNvSpPr txBox="1"/>
              <p:nvPr/>
            </p:nvSpPr>
            <p:spPr>
              <a:xfrm>
                <a:off x="6770451" y="2090617"/>
                <a:ext cx="4507692" cy="276999"/>
              </a:xfrm>
              <a:prstGeom prst="rect">
                <a:avLst/>
              </a:prstGeom>
              <a:noFill/>
            </p:spPr>
            <p:txBody>
              <a:bodyPr wrap="square" rtlCol="0">
                <a:spAutoFit/>
              </a:bodyPr>
              <a:lstStyle/>
              <a:p>
                <a:r>
                  <a:rPr lang="ru-RU" altLang="ko-KR" sz="1200" dirty="0">
                    <a:solidFill>
                      <a:schemeClr val="bg1"/>
                    </a:solidFill>
                    <a:cs typeface="Arial" pitchFamily="34" charset="0"/>
                  </a:rPr>
                  <a:t>3 модель человека с описанием</a:t>
                </a:r>
                <a:endParaRPr lang="en-US" altLang="ko-KR" sz="1200" dirty="0">
                  <a:solidFill>
                    <a:schemeClr val="bg1"/>
                  </a:solidFill>
                  <a:cs typeface="Arial" pitchFamily="34" charset="0"/>
                </a:endParaRPr>
              </a:p>
            </p:txBody>
          </p:sp>
          <p:sp>
            <p:nvSpPr>
              <p:cNvPr id="38" name="TextBox 37">
                <a:extLst>
                  <a:ext uri="{FF2B5EF4-FFF2-40B4-BE49-F238E27FC236}">
                    <a16:creationId xmlns:a16="http://schemas.microsoft.com/office/drawing/2014/main" id="{B31968B4-E39B-4C44-B4B0-072E0D5F16BC}"/>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3D </a:t>
                </a:r>
                <a:r>
                  <a:rPr lang="ru-RU" altLang="ko-KR" sz="2700" b="1" dirty="0">
                    <a:solidFill>
                      <a:schemeClr val="bg1"/>
                    </a:solidFill>
                    <a:cs typeface="Arial" pitchFamily="34" charset="0"/>
                  </a:rPr>
                  <a:t>модель человека</a:t>
                </a:r>
                <a:endParaRPr lang="ko-KR" altLang="en-US" sz="2700" b="1" dirty="0">
                  <a:solidFill>
                    <a:schemeClr val="bg1"/>
                  </a:solidFill>
                  <a:cs typeface="Arial" pitchFamily="34" charset="0"/>
                </a:endParaRPr>
              </a:p>
            </p:txBody>
          </p:sp>
        </p:grpSp>
        <p:sp>
          <p:nvSpPr>
            <p:cNvPr id="36" name="TextBox 35">
              <a:extLst>
                <a:ext uri="{FF2B5EF4-FFF2-40B4-BE49-F238E27FC236}">
                  <a16:creationId xmlns:a16="http://schemas.microsoft.com/office/drawing/2014/main" id="{7D1669EA-03DC-4A32-8956-A8D663EBD2C9}"/>
                </a:ext>
              </a:extLst>
            </p:cNvPr>
            <p:cNvSpPr txBox="1"/>
            <p:nvPr/>
          </p:nvSpPr>
          <p:spPr>
            <a:xfrm>
              <a:off x="5616952" y="2519949"/>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03</a:t>
              </a:r>
              <a:endParaRPr lang="ko-KR" altLang="en-US" sz="3600" b="1" dirty="0">
                <a:solidFill>
                  <a:schemeClr val="bg1"/>
                </a:solidFill>
                <a:cs typeface="Arial" pitchFamily="34" charset="0"/>
              </a:endParaRPr>
            </a:p>
          </p:txBody>
        </p:sp>
      </p:grpSp>
      <p:grpSp>
        <p:nvGrpSpPr>
          <p:cNvPr id="39" name="Group 38">
            <a:extLst>
              <a:ext uri="{FF2B5EF4-FFF2-40B4-BE49-F238E27FC236}">
                <a16:creationId xmlns:a16="http://schemas.microsoft.com/office/drawing/2014/main" id="{65739B4D-095D-4022-8F12-5E0C6A5AAAAA}"/>
              </a:ext>
            </a:extLst>
          </p:cNvPr>
          <p:cNvGrpSpPr/>
          <p:nvPr/>
        </p:nvGrpSpPr>
        <p:grpSpPr>
          <a:xfrm>
            <a:off x="5925271" y="5326643"/>
            <a:ext cx="5351450" cy="812413"/>
            <a:chOff x="5616952" y="2519949"/>
            <a:chExt cx="5351450" cy="812413"/>
          </a:xfrm>
        </p:grpSpPr>
        <p:grpSp>
          <p:nvGrpSpPr>
            <p:cNvPr id="40" name="Group 39">
              <a:extLst>
                <a:ext uri="{FF2B5EF4-FFF2-40B4-BE49-F238E27FC236}">
                  <a16:creationId xmlns:a16="http://schemas.microsoft.com/office/drawing/2014/main" id="{A579D782-27D9-4273-A215-3EBA685BDDA8}"/>
                </a:ext>
              </a:extLst>
            </p:cNvPr>
            <p:cNvGrpSpPr/>
            <p:nvPr/>
          </p:nvGrpSpPr>
          <p:grpSpPr>
            <a:xfrm>
              <a:off x="6442238" y="2630866"/>
              <a:ext cx="4526164" cy="701496"/>
              <a:chOff x="6751979" y="1666120"/>
              <a:chExt cx="4526164" cy="701496"/>
            </a:xfrm>
          </p:grpSpPr>
          <p:sp>
            <p:nvSpPr>
              <p:cNvPr id="42" name="TextBox 41">
                <a:extLst>
                  <a:ext uri="{FF2B5EF4-FFF2-40B4-BE49-F238E27FC236}">
                    <a16:creationId xmlns:a16="http://schemas.microsoft.com/office/drawing/2014/main" id="{A15042F3-0179-4D99-91F8-354B3B61F194}"/>
                  </a:ext>
                </a:extLst>
              </p:cNvPr>
              <p:cNvSpPr txBox="1"/>
              <p:nvPr/>
            </p:nvSpPr>
            <p:spPr>
              <a:xfrm>
                <a:off x="6770451" y="2090617"/>
                <a:ext cx="4507692" cy="276999"/>
              </a:xfrm>
              <a:prstGeom prst="rect">
                <a:avLst/>
              </a:prstGeom>
              <a:noFill/>
            </p:spPr>
            <p:txBody>
              <a:bodyPr wrap="square" rtlCol="0">
                <a:spAutoFit/>
              </a:bodyPr>
              <a:lstStyle/>
              <a:p>
                <a:r>
                  <a:rPr lang="ru-RU" altLang="ko-KR" sz="1200" dirty="0">
                    <a:solidFill>
                      <a:schemeClr val="bg1"/>
                    </a:solidFill>
                    <a:cs typeface="Arial" pitchFamily="34" charset="0"/>
                  </a:rPr>
                  <a:t>Тесты по пройденным темам для проверки </a:t>
                </a:r>
                <a:endParaRPr lang="en-US" altLang="ko-KR" sz="1200" dirty="0">
                  <a:solidFill>
                    <a:schemeClr val="bg1"/>
                  </a:solidFill>
                  <a:cs typeface="Arial" pitchFamily="34" charset="0"/>
                </a:endParaRPr>
              </a:p>
            </p:txBody>
          </p:sp>
          <p:sp>
            <p:nvSpPr>
              <p:cNvPr id="43" name="TextBox 42">
                <a:extLst>
                  <a:ext uri="{FF2B5EF4-FFF2-40B4-BE49-F238E27FC236}">
                    <a16:creationId xmlns:a16="http://schemas.microsoft.com/office/drawing/2014/main" id="{46F788F6-5985-463E-BE3D-5AB1A4633A61}"/>
                  </a:ext>
                </a:extLst>
              </p:cNvPr>
              <p:cNvSpPr txBox="1"/>
              <p:nvPr/>
            </p:nvSpPr>
            <p:spPr>
              <a:xfrm>
                <a:off x="6751979" y="1666120"/>
                <a:ext cx="4507692" cy="507831"/>
              </a:xfrm>
              <a:prstGeom prst="rect">
                <a:avLst/>
              </a:prstGeom>
              <a:noFill/>
            </p:spPr>
            <p:txBody>
              <a:bodyPr wrap="square" lIns="108000" rIns="108000" rtlCol="0">
                <a:spAutoFit/>
              </a:bodyPr>
              <a:lstStyle/>
              <a:p>
                <a:r>
                  <a:rPr lang="ru-RU" altLang="ko-KR" sz="2700" b="1" dirty="0">
                    <a:solidFill>
                      <a:schemeClr val="bg1"/>
                    </a:solidFill>
                    <a:cs typeface="Arial" pitchFamily="34" charset="0"/>
                  </a:rPr>
                  <a:t>Тесты </a:t>
                </a:r>
                <a:endParaRPr lang="ko-KR" altLang="en-US" sz="2700" b="1" dirty="0">
                  <a:solidFill>
                    <a:schemeClr val="bg1"/>
                  </a:solidFill>
                  <a:cs typeface="Arial" pitchFamily="34" charset="0"/>
                </a:endParaRPr>
              </a:p>
            </p:txBody>
          </p:sp>
        </p:grpSp>
        <p:sp>
          <p:nvSpPr>
            <p:cNvPr id="41" name="TextBox 40">
              <a:extLst>
                <a:ext uri="{FF2B5EF4-FFF2-40B4-BE49-F238E27FC236}">
                  <a16:creationId xmlns:a16="http://schemas.microsoft.com/office/drawing/2014/main" id="{2ADB01A7-3BAD-41B1-809C-FF6674EB15C4}"/>
                </a:ext>
              </a:extLst>
            </p:cNvPr>
            <p:cNvSpPr txBox="1"/>
            <p:nvPr/>
          </p:nvSpPr>
          <p:spPr>
            <a:xfrm>
              <a:off x="5616952" y="2519949"/>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04</a:t>
              </a:r>
              <a:endParaRPr lang="ko-KR" altLang="en-US" sz="3600" b="1" dirty="0">
                <a:solidFill>
                  <a:schemeClr val="bg1"/>
                </a:solidFill>
                <a:cs typeface="Arial" pitchFamily="34" charset="0"/>
              </a:endParaRPr>
            </a:p>
          </p:txBody>
        </p:sp>
      </p:grpSp>
      <p:sp>
        <p:nvSpPr>
          <p:cNvPr id="13" name="Rectangle 12">
            <a:extLst>
              <a:ext uri="{FF2B5EF4-FFF2-40B4-BE49-F238E27FC236}">
                <a16:creationId xmlns:a16="http://schemas.microsoft.com/office/drawing/2014/main" id="{E65C77D5-2587-46D8-A268-CA228B4A098C}"/>
              </a:ext>
            </a:extLst>
          </p:cNvPr>
          <p:cNvSpPr/>
          <p:nvPr/>
        </p:nvSpPr>
        <p:spPr>
          <a:xfrm rot="16200000">
            <a:off x="690692" y="1573052"/>
            <a:ext cx="3291840" cy="12235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4CD9DB49-0254-44A0-BE69-F368A157C8BA}"/>
              </a:ext>
            </a:extLst>
          </p:cNvPr>
          <p:cNvGrpSpPr/>
          <p:nvPr/>
        </p:nvGrpSpPr>
        <p:grpSpPr>
          <a:xfrm>
            <a:off x="2134833" y="3181305"/>
            <a:ext cx="376126" cy="376126"/>
            <a:chOff x="1733181" y="3181305"/>
            <a:chExt cx="376126" cy="376126"/>
          </a:xfrm>
        </p:grpSpPr>
        <p:sp>
          <p:nvSpPr>
            <p:cNvPr id="10" name="Oval 9">
              <a:extLst>
                <a:ext uri="{FF2B5EF4-FFF2-40B4-BE49-F238E27FC236}">
                  <a16:creationId xmlns:a16="http://schemas.microsoft.com/office/drawing/2014/main" id="{2533CAEC-985A-4B21-955A-E622106FA4B4}"/>
                </a:ext>
              </a:extLst>
            </p:cNvPr>
            <p:cNvSpPr/>
            <p:nvPr/>
          </p:nvSpPr>
          <p:spPr>
            <a:xfrm rot="16200000">
              <a:off x="1733181" y="3181305"/>
              <a:ext cx="376126" cy="37612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CC6A506-154C-470E-A60B-988C7FC2B1BA}"/>
                </a:ext>
              </a:extLst>
            </p:cNvPr>
            <p:cNvSpPr/>
            <p:nvPr/>
          </p:nvSpPr>
          <p:spPr>
            <a:xfrm rot="16200000">
              <a:off x="1770777" y="3218901"/>
              <a:ext cx="300935" cy="300935"/>
            </a:xfrm>
            <a:prstGeom prst="ellipse">
              <a:avLst/>
            </a:prstGeom>
            <a:gradFill flip="none" rotWithShape="1">
              <a:gsLst>
                <a:gs pos="0">
                  <a:schemeClr val="accent3">
                    <a:lumMod val="0"/>
                    <a:lumOff val="100000"/>
                  </a:schemeClr>
                </a:gs>
                <a:gs pos="35000">
                  <a:schemeClr val="accent3">
                    <a:lumMod val="0"/>
                    <a:lumOff val="100000"/>
                  </a:schemeClr>
                </a:gs>
                <a:gs pos="100000">
                  <a:schemeClr val="bg1">
                    <a:lumMod val="65000"/>
                  </a:schemeClr>
                </a:gs>
              </a:gsLst>
              <a:path path="circle">
                <a:fillToRect l="50000" t="-80000" r="50000" b="180000"/>
              </a:path>
              <a:tileRect/>
            </a:gradFill>
            <a:ln>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2CDE85E2-17CB-4EE3-9E0F-D4D1CFA65AD6}"/>
                </a:ext>
              </a:extLst>
            </p:cNvPr>
            <p:cNvSpPr>
              <a:spLocks noChangeAspect="1"/>
            </p:cNvSpPr>
            <p:nvPr/>
          </p:nvSpPr>
          <p:spPr>
            <a:xfrm rot="16200000" flipH="1">
              <a:off x="1904378" y="3352502"/>
              <a:ext cx="33732" cy="3373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AutoShape 2">
            <a:extLst>
              <a:ext uri="{FF2B5EF4-FFF2-40B4-BE49-F238E27FC236}">
                <a16:creationId xmlns:a16="http://schemas.microsoft.com/office/drawing/2014/main" id="{0C68DDFF-AD6F-47BC-9E47-F4B6BA7B8C8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14241952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normAutofit fontScale="85000" lnSpcReduction="20000"/>
          </a:bodyPr>
          <a:lstStyle/>
          <a:p>
            <a:r>
              <a:rPr lang="ru-RU" dirty="0"/>
              <a:t>Конкурентный анализ</a:t>
            </a:r>
            <a:endParaRPr lang="en-US" dirty="0"/>
          </a:p>
        </p:txBody>
      </p:sp>
      <p:grpSp>
        <p:nvGrpSpPr>
          <p:cNvPr id="3" name="Group 2">
            <a:extLst>
              <a:ext uri="{FF2B5EF4-FFF2-40B4-BE49-F238E27FC236}">
                <a16:creationId xmlns:a16="http://schemas.microsoft.com/office/drawing/2014/main" id="{1409F916-022E-4D92-86C4-7BD6988E0374}"/>
              </a:ext>
            </a:extLst>
          </p:cNvPr>
          <p:cNvGrpSpPr/>
          <p:nvPr/>
        </p:nvGrpSpPr>
        <p:grpSpPr>
          <a:xfrm>
            <a:off x="3837798" y="2771672"/>
            <a:ext cx="3500774" cy="2022882"/>
            <a:chOff x="2771800" y="2419161"/>
            <a:chExt cx="3500774" cy="2022882"/>
          </a:xfrm>
        </p:grpSpPr>
        <p:sp>
          <p:nvSpPr>
            <p:cNvPr id="4" name="Oval 3">
              <a:extLst>
                <a:ext uri="{FF2B5EF4-FFF2-40B4-BE49-F238E27FC236}">
                  <a16:creationId xmlns:a16="http://schemas.microsoft.com/office/drawing/2014/main" id="{2D117C30-F33C-4A52-A6CE-6E5BC2468A96}"/>
                </a:ext>
              </a:extLst>
            </p:cNvPr>
            <p:cNvSpPr/>
            <p:nvPr/>
          </p:nvSpPr>
          <p:spPr>
            <a:xfrm>
              <a:off x="2771800" y="2419161"/>
              <a:ext cx="2016224" cy="201622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5" name="Oval 4">
              <a:extLst>
                <a:ext uri="{FF2B5EF4-FFF2-40B4-BE49-F238E27FC236}">
                  <a16:creationId xmlns:a16="http://schemas.microsoft.com/office/drawing/2014/main" id="{424D0120-749F-4454-8DA1-AE687D279E8D}"/>
                </a:ext>
              </a:extLst>
            </p:cNvPr>
            <p:cNvSpPr/>
            <p:nvPr/>
          </p:nvSpPr>
          <p:spPr>
            <a:xfrm>
              <a:off x="4256350" y="2425819"/>
              <a:ext cx="2016224" cy="2016224"/>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cxnSp>
        <p:nvCxnSpPr>
          <p:cNvPr id="6" name="Elbow Connector 10">
            <a:extLst>
              <a:ext uri="{FF2B5EF4-FFF2-40B4-BE49-F238E27FC236}">
                <a16:creationId xmlns:a16="http://schemas.microsoft.com/office/drawing/2014/main" id="{C2819704-6218-43B6-B2D9-7DCF2E3F3902}"/>
              </a:ext>
            </a:extLst>
          </p:cNvPr>
          <p:cNvCxnSpPr>
            <a:cxnSpLocks/>
          </p:cNvCxnSpPr>
          <p:nvPr/>
        </p:nvCxnSpPr>
        <p:spPr>
          <a:xfrm rot="5400000" flipH="1" flipV="1">
            <a:off x="5586331" y="2129520"/>
            <a:ext cx="1022354" cy="576067"/>
          </a:xfrm>
          <a:prstGeom prst="bentConnector3">
            <a:avLst>
              <a:gd name="adj1" fmla="val 99152"/>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338E3A60-E7FC-4FCE-93EE-94794CF64E2B}"/>
              </a:ext>
            </a:extLst>
          </p:cNvPr>
          <p:cNvGrpSpPr/>
          <p:nvPr/>
        </p:nvGrpSpPr>
        <p:grpSpPr>
          <a:xfrm>
            <a:off x="6385543" y="1774947"/>
            <a:ext cx="3844308" cy="830997"/>
            <a:chOff x="5116008" y="1684572"/>
            <a:chExt cx="3025506" cy="830997"/>
          </a:xfrm>
        </p:grpSpPr>
        <p:sp>
          <p:nvSpPr>
            <p:cNvPr id="8" name="TextBox 7">
              <a:extLst>
                <a:ext uri="{FF2B5EF4-FFF2-40B4-BE49-F238E27FC236}">
                  <a16:creationId xmlns:a16="http://schemas.microsoft.com/office/drawing/2014/main" id="{20CFEF82-FAA6-400D-BF34-A3C18B737A39}"/>
                </a:ext>
              </a:extLst>
            </p:cNvPr>
            <p:cNvSpPr txBox="1"/>
            <p:nvPr/>
          </p:nvSpPr>
          <p:spPr>
            <a:xfrm>
              <a:off x="5116008" y="1684572"/>
              <a:ext cx="2924710" cy="830997"/>
            </a:xfrm>
            <a:prstGeom prst="rect">
              <a:avLst/>
            </a:prstGeom>
            <a:noFill/>
          </p:spPr>
          <p:txBody>
            <a:bodyPr wrap="square" rtlCol="0">
              <a:spAutoFit/>
            </a:bodyPr>
            <a:lstStyle/>
            <a:p>
              <a:r>
                <a:rPr lang="en-US" sz="1600" dirty="0" err="1"/>
                <a:t>Конкурентами</a:t>
              </a:r>
              <a:r>
                <a:rPr lang="en-US" sz="1600" dirty="0"/>
                <a:t> </a:t>
              </a:r>
              <a:r>
                <a:rPr lang="en-US" sz="1600" dirty="0" err="1"/>
                <a:t>для</a:t>
              </a:r>
              <a:r>
                <a:rPr lang="en-US" sz="1600" dirty="0"/>
                <a:t> </a:t>
              </a:r>
              <a:r>
                <a:rPr lang="en-US" sz="1600" dirty="0" err="1"/>
                <a:t>нас</a:t>
              </a:r>
              <a:r>
                <a:rPr lang="en-US" sz="1600" dirty="0"/>
                <a:t> в </a:t>
              </a:r>
              <a:r>
                <a:rPr lang="en-US" sz="1600" dirty="0" err="1"/>
                <a:t>Туркменистане</a:t>
              </a:r>
              <a:r>
                <a:rPr lang="en-US" sz="1600" dirty="0"/>
                <a:t> </a:t>
              </a:r>
              <a:r>
                <a:rPr lang="en-US" sz="1600" dirty="0" err="1"/>
                <a:t>являются</a:t>
              </a:r>
              <a:r>
                <a:rPr lang="en-US" sz="1600" dirty="0"/>
                <a:t> </a:t>
              </a:r>
              <a:r>
                <a:rPr lang="en-US" sz="1600" dirty="0" err="1"/>
                <a:t>блогеры</a:t>
              </a:r>
              <a:r>
                <a:rPr lang="en-US" sz="1600" dirty="0"/>
                <a:t> </a:t>
              </a:r>
              <a:r>
                <a:rPr lang="en-US" sz="1600" dirty="0" err="1"/>
                <a:t>которые</a:t>
              </a:r>
              <a:r>
                <a:rPr lang="en-US" sz="1600" dirty="0"/>
                <a:t> </a:t>
              </a:r>
              <a:r>
                <a:rPr lang="en-US" sz="1600" dirty="0" err="1"/>
                <a:t>снимают</a:t>
              </a:r>
              <a:r>
                <a:rPr lang="en-US" sz="1600" dirty="0"/>
                <a:t> </a:t>
              </a:r>
              <a:r>
                <a:rPr lang="en-US" sz="1600" dirty="0" err="1"/>
                <a:t>блог</a:t>
              </a:r>
              <a:r>
                <a:rPr lang="en-US" sz="1600" dirty="0"/>
                <a:t> </a:t>
              </a:r>
              <a:r>
                <a:rPr lang="en-US" sz="1600" dirty="0" err="1"/>
                <a:t>про</a:t>
              </a:r>
              <a:r>
                <a:rPr lang="en-US" sz="1600" dirty="0"/>
                <a:t> </a:t>
              </a:r>
              <a:r>
                <a:rPr lang="en-US" sz="1600" dirty="0" err="1"/>
                <a:t>медицину</a:t>
              </a:r>
              <a:endParaRPr lang="ko-KR" altLang="en-US" sz="1600" b="1" dirty="0">
                <a:solidFill>
                  <a:schemeClr val="tx1">
                    <a:lumMod val="75000"/>
                    <a:lumOff val="25000"/>
                  </a:schemeClr>
                </a:solidFill>
              </a:endParaRPr>
            </a:p>
          </p:txBody>
        </p:sp>
        <p:sp>
          <p:nvSpPr>
            <p:cNvPr id="9" name="TextBox 8">
              <a:extLst>
                <a:ext uri="{FF2B5EF4-FFF2-40B4-BE49-F238E27FC236}">
                  <a16:creationId xmlns:a16="http://schemas.microsoft.com/office/drawing/2014/main" id="{81FA101C-6872-44AA-9B81-6CC28D013532}"/>
                </a:ext>
              </a:extLst>
            </p:cNvPr>
            <p:cNvSpPr txBox="1"/>
            <p:nvPr/>
          </p:nvSpPr>
          <p:spPr>
            <a:xfrm>
              <a:off x="5216804" y="1904420"/>
              <a:ext cx="2924710" cy="276999"/>
            </a:xfrm>
            <a:prstGeom prst="rect">
              <a:avLst/>
            </a:prstGeom>
            <a:noFill/>
          </p:spPr>
          <p:txBody>
            <a:bodyPr wrap="square" rtlCol="0">
              <a:spAutoFit/>
            </a:bodyPr>
            <a:lstStyle/>
            <a:p>
              <a:endParaRPr lang="ko-KR" altLang="en-US" sz="1200" dirty="0">
                <a:solidFill>
                  <a:schemeClr val="tx1">
                    <a:lumMod val="75000"/>
                    <a:lumOff val="25000"/>
                  </a:schemeClr>
                </a:solidFill>
              </a:endParaRPr>
            </a:p>
          </p:txBody>
        </p:sp>
      </p:grpSp>
      <p:grpSp>
        <p:nvGrpSpPr>
          <p:cNvPr id="10" name="Group 9">
            <a:extLst>
              <a:ext uri="{FF2B5EF4-FFF2-40B4-BE49-F238E27FC236}">
                <a16:creationId xmlns:a16="http://schemas.microsoft.com/office/drawing/2014/main" id="{859E83BA-A593-442C-BD94-BD8843A13C5D}"/>
              </a:ext>
            </a:extLst>
          </p:cNvPr>
          <p:cNvGrpSpPr/>
          <p:nvPr/>
        </p:nvGrpSpPr>
        <p:grpSpPr>
          <a:xfrm>
            <a:off x="6847272" y="5129825"/>
            <a:ext cx="3906453" cy="830997"/>
            <a:chOff x="4871571" y="1729975"/>
            <a:chExt cx="3284057" cy="830997"/>
          </a:xfrm>
        </p:grpSpPr>
        <p:sp>
          <p:nvSpPr>
            <p:cNvPr id="11" name="TextBox 10">
              <a:extLst>
                <a:ext uri="{FF2B5EF4-FFF2-40B4-BE49-F238E27FC236}">
                  <a16:creationId xmlns:a16="http://schemas.microsoft.com/office/drawing/2014/main" id="{D0614B01-1E06-41C7-8D85-5D26ACEFF39A}"/>
                </a:ext>
              </a:extLst>
            </p:cNvPr>
            <p:cNvSpPr txBox="1"/>
            <p:nvPr/>
          </p:nvSpPr>
          <p:spPr>
            <a:xfrm>
              <a:off x="5247690" y="1755205"/>
              <a:ext cx="2907938" cy="307777"/>
            </a:xfrm>
            <a:prstGeom prst="rect">
              <a:avLst/>
            </a:prstGeom>
            <a:noFill/>
          </p:spPr>
          <p:txBody>
            <a:bodyPr wrap="square" rtlCol="0">
              <a:spAutoFit/>
            </a:bodyPr>
            <a:lstStyle/>
            <a:p>
              <a:endParaRPr lang="ko-KR" altLang="en-US" sz="1400" b="1" dirty="0">
                <a:solidFill>
                  <a:schemeClr val="tx1">
                    <a:lumMod val="75000"/>
                    <a:lumOff val="25000"/>
                  </a:schemeClr>
                </a:solidFill>
              </a:endParaRPr>
            </a:p>
          </p:txBody>
        </p:sp>
        <p:sp>
          <p:nvSpPr>
            <p:cNvPr id="12" name="TextBox 11">
              <a:extLst>
                <a:ext uri="{FF2B5EF4-FFF2-40B4-BE49-F238E27FC236}">
                  <a16:creationId xmlns:a16="http://schemas.microsoft.com/office/drawing/2014/main" id="{7C06B8DA-3C40-455A-9569-C7D0D43F5C6F}"/>
                </a:ext>
              </a:extLst>
            </p:cNvPr>
            <p:cNvSpPr txBox="1"/>
            <p:nvPr/>
          </p:nvSpPr>
          <p:spPr>
            <a:xfrm>
              <a:off x="4871571" y="1729975"/>
              <a:ext cx="2907938" cy="830997"/>
            </a:xfrm>
            <a:prstGeom prst="rect">
              <a:avLst/>
            </a:prstGeom>
            <a:noFill/>
          </p:spPr>
          <p:txBody>
            <a:bodyPr wrap="square" rtlCol="0">
              <a:spAutoFit/>
            </a:bodyPr>
            <a:lstStyle/>
            <a:p>
              <a:r>
                <a:rPr lang="ru-RU" sz="1600" dirty="0"/>
                <a:t>Мы проверили и не нашли ни одного сайта или программы с 3д объяснением и видео уроками на туркменском языке. ​</a:t>
              </a:r>
              <a:endParaRPr lang="ko-KR" altLang="en-US" dirty="0">
                <a:solidFill>
                  <a:schemeClr val="tx1">
                    <a:lumMod val="75000"/>
                    <a:lumOff val="25000"/>
                  </a:schemeClr>
                </a:solidFill>
              </a:endParaRPr>
            </a:p>
          </p:txBody>
        </p:sp>
      </p:grpSp>
      <p:grpSp>
        <p:nvGrpSpPr>
          <p:cNvPr id="13" name="Group 12">
            <a:extLst>
              <a:ext uri="{FF2B5EF4-FFF2-40B4-BE49-F238E27FC236}">
                <a16:creationId xmlns:a16="http://schemas.microsoft.com/office/drawing/2014/main" id="{D8402FA4-1253-4D0A-A561-06BE02C587BE}"/>
              </a:ext>
            </a:extLst>
          </p:cNvPr>
          <p:cNvGrpSpPr/>
          <p:nvPr/>
        </p:nvGrpSpPr>
        <p:grpSpPr>
          <a:xfrm>
            <a:off x="505273" y="4310702"/>
            <a:ext cx="3030861" cy="1323439"/>
            <a:chOff x="5824072" y="1731177"/>
            <a:chExt cx="2665266" cy="1323439"/>
          </a:xfrm>
        </p:grpSpPr>
        <p:sp>
          <p:nvSpPr>
            <p:cNvPr id="14" name="TextBox 13">
              <a:extLst>
                <a:ext uri="{FF2B5EF4-FFF2-40B4-BE49-F238E27FC236}">
                  <a16:creationId xmlns:a16="http://schemas.microsoft.com/office/drawing/2014/main" id="{7D94B0C6-3272-4ADF-B1BD-3DD098F3A63D}"/>
                </a:ext>
              </a:extLst>
            </p:cNvPr>
            <p:cNvSpPr txBox="1"/>
            <p:nvPr/>
          </p:nvSpPr>
          <p:spPr>
            <a:xfrm>
              <a:off x="5824072" y="1731177"/>
              <a:ext cx="2463137" cy="1323439"/>
            </a:xfrm>
            <a:prstGeom prst="rect">
              <a:avLst/>
            </a:prstGeom>
            <a:noFill/>
          </p:spPr>
          <p:txBody>
            <a:bodyPr wrap="square" rtlCol="0">
              <a:spAutoFit/>
            </a:bodyPr>
            <a:lstStyle/>
            <a:p>
              <a:pPr algn="r"/>
              <a:r>
                <a:rPr lang="ru-RU" sz="1600" dirty="0"/>
                <a:t>Учебники </a:t>
              </a:r>
              <a:r>
                <a:rPr lang="en-US" sz="1600" dirty="0"/>
                <a:t>и </a:t>
              </a:r>
              <a:r>
                <a:rPr lang="en-US" sz="1600" dirty="0" err="1"/>
                <a:t>атласы</a:t>
              </a:r>
              <a:r>
                <a:rPr lang="en-US" sz="1600" dirty="0"/>
                <a:t> </a:t>
              </a:r>
              <a:r>
                <a:rPr lang="en-US" sz="1600" dirty="0" err="1"/>
                <a:t>по</a:t>
              </a:r>
              <a:r>
                <a:rPr lang="en-US" sz="1600" dirty="0"/>
                <a:t> </a:t>
              </a:r>
              <a:r>
                <a:rPr lang="en-US" sz="1600" dirty="0" err="1"/>
                <a:t>которым</a:t>
              </a:r>
              <a:r>
                <a:rPr lang="en-US" sz="1600" dirty="0"/>
                <a:t> </a:t>
              </a:r>
              <a:r>
                <a:rPr lang="en-US" sz="1600" dirty="0" err="1"/>
                <a:t>занимаются</a:t>
              </a:r>
              <a:r>
                <a:rPr lang="en-US" sz="1600" dirty="0"/>
                <a:t> </a:t>
              </a:r>
              <a:r>
                <a:rPr lang="en-US" sz="1600" dirty="0" err="1"/>
                <a:t>студенты</a:t>
              </a:r>
              <a:r>
                <a:rPr lang="ru-RU" sz="1600" dirty="0"/>
                <a:t>, которые объяснены сложным языком </a:t>
              </a:r>
              <a:endParaRPr lang="ko-KR" altLang="en-US" sz="1600" b="1" dirty="0">
                <a:solidFill>
                  <a:schemeClr val="tx1">
                    <a:lumMod val="75000"/>
                    <a:lumOff val="25000"/>
                  </a:schemeClr>
                </a:solidFill>
              </a:endParaRPr>
            </a:p>
          </p:txBody>
        </p:sp>
        <p:sp>
          <p:nvSpPr>
            <p:cNvPr id="15" name="TextBox 14">
              <a:extLst>
                <a:ext uri="{FF2B5EF4-FFF2-40B4-BE49-F238E27FC236}">
                  <a16:creationId xmlns:a16="http://schemas.microsoft.com/office/drawing/2014/main" id="{D8714D5F-DFF1-4A1E-8666-2D0128EA7DEA}"/>
                </a:ext>
              </a:extLst>
            </p:cNvPr>
            <p:cNvSpPr txBox="1"/>
            <p:nvPr/>
          </p:nvSpPr>
          <p:spPr>
            <a:xfrm>
              <a:off x="6026201" y="2042276"/>
              <a:ext cx="2463137" cy="276999"/>
            </a:xfrm>
            <a:prstGeom prst="rect">
              <a:avLst/>
            </a:prstGeom>
            <a:noFill/>
          </p:spPr>
          <p:txBody>
            <a:bodyPr wrap="square" rtlCol="0">
              <a:spAutoFit/>
            </a:bodyPr>
            <a:lstStyle/>
            <a:p>
              <a:pPr algn="r"/>
              <a:r>
                <a:rPr lang="en-US" altLang="ko-KR" sz="1200" dirty="0">
                  <a:solidFill>
                    <a:schemeClr val="tx1">
                      <a:lumMod val="75000"/>
                      <a:lumOff val="25000"/>
                    </a:schemeClr>
                  </a:solidFill>
                </a:rPr>
                <a:t>.</a:t>
              </a:r>
              <a:endParaRPr lang="ko-KR" altLang="en-US" sz="1200" dirty="0">
                <a:solidFill>
                  <a:schemeClr val="tx1">
                    <a:lumMod val="75000"/>
                    <a:lumOff val="25000"/>
                  </a:schemeClr>
                </a:solidFill>
              </a:endParaRPr>
            </a:p>
          </p:txBody>
        </p:sp>
      </p:grpSp>
      <p:cxnSp>
        <p:nvCxnSpPr>
          <p:cNvPr id="16" name="Elbow Connector 32">
            <a:extLst>
              <a:ext uri="{FF2B5EF4-FFF2-40B4-BE49-F238E27FC236}">
                <a16:creationId xmlns:a16="http://schemas.microsoft.com/office/drawing/2014/main" id="{79249BC5-3765-4EA3-8CD0-91B75235A9AB}"/>
              </a:ext>
            </a:extLst>
          </p:cNvPr>
          <p:cNvCxnSpPr/>
          <p:nvPr/>
        </p:nvCxnSpPr>
        <p:spPr>
          <a:xfrm flipV="1">
            <a:off x="3175064" y="3826095"/>
            <a:ext cx="793081" cy="461888"/>
          </a:xfrm>
          <a:prstGeom prst="bentConnector3">
            <a:avLst>
              <a:gd name="adj1" fmla="val 747"/>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7" name="Elbow Connector 39">
            <a:extLst>
              <a:ext uri="{FF2B5EF4-FFF2-40B4-BE49-F238E27FC236}">
                <a16:creationId xmlns:a16="http://schemas.microsoft.com/office/drawing/2014/main" id="{061D0849-DD00-4D86-AFC0-A70E59768C12}"/>
              </a:ext>
            </a:extLst>
          </p:cNvPr>
          <p:cNvCxnSpPr>
            <a:cxnSpLocks/>
          </p:cNvCxnSpPr>
          <p:nvPr/>
        </p:nvCxnSpPr>
        <p:spPr>
          <a:xfrm rot="10800000">
            <a:off x="6226776" y="4839023"/>
            <a:ext cx="666504" cy="420175"/>
          </a:xfrm>
          <a:prstGeom prst="bentConnector3">
            <a:avLst>
              <a:gd name="adj1" fmla="val 98203"/>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50FDA341-25C0-496E-B5F7-636B2B3AB11A}"/>
              </a:ext>
            </a:extLst>
          </p:cNvPr>
          <p:cNvSpPr/>
          <p:nvPr/>
        </p:nvSpPr>
        <p:spPr>
          <a:xfrm>
            <a:off x="4482731" y="3258529"/>
            <a:ext cx="671340" cy="885749"/>
          </a:xfrm>
          <a:custGeom>
            <a:avLst/>
            <a:gdLst>
              <a:gd name="connsiteX0" fmla="*/ 261466 w 741632"/>
              <a:gd name="connsiteY0" fmla="*/ 746825 h 978491"/>
              <a:gd name="connsiteX1" fmla="*/ 207376 w 741632"/>
              <a:gd name="connsiteY1" fmla="*/ 747021 h 978491"/>
              <a:gd name="connsiteX2" fmla="*/ 207376 w 741632"/>
              <a:gd name="connsiteY2" fmla="*/ 786465 h 978491"/>
              <a:gd name="connsiteX3" fmla="*/ 168322 w 741632"/>
              <a:gd name="connsiteY3" fmla="*/ 786465 h 978491"/>
              <a:gd name="connsiteX4" fmla="*/ 168322 w 741632"/>
              <a:gd name="connsiteY4" fmla="*/ 840164 h 978491"/>
              <a:gd name="connsiteX5" fmla="*/ 207376 w 741632"/>
              <a:gd name="connsiteY5" fmla="*/ 840164 h 978491"/>
              <a:gd name="connsiteX6" fmla="*/ 207376 w 741632"/>
              <a:gd name="connsiteY6" fmla="*/ 879218 h 978491"/>
              <a:gd name="connsiteX7" fmla="*/ 261661 w 741632"/>
              <a:gd name="connsiteY7" fmla="*/ 879218 h 978491"/>
              <a:gd name="connsiteX8" fmla="*/ 261661 w 741632"/>
              <a:gd name="connsiteY8" fmla="*/ 839969 h 978491"/>
              <a:gd name="connsiteX9" fmla="*/ 300715 w 741632"/>
              <a:gd name="connsiteY9" fmla="*/ 839969 h 978491"/>
              <a:gd name="connsiteX10" fmla="*/ 300715 w 741632"/>
              <a:gd name="connsiteY10" fmla="*/ 785879 h 978491"/>
              <a:gd name="connsiteX11" fmla="*/ 261466 w 741632"/>
              <a:gd name="connsiteY11" fmla="*/ 785879 h 978491"/>
              <a:gd name="connsiteX12" fmla="*/ 261466 w 741632"/>
              <a:gd name="connsiteY12" fmla="*/ 746825 h 978491"/>
              <a:gd name="connsiteX13" fmla="*/ 175352 w 741632"/>
              <a:gd name="connsiteY13" fmla="*/ 639037 h 978491"/>
              <a:gd name="connsiteX14" fmla="*/ 151138 w 741632"/>
              <a:gd name="connsiteY14" fmla="*/ 664226 h 978491"/>
              <a:gd name="connsiteX15" fmla="*/ 175938 w 741632"/>
              <a:gd name="connsiteY15" fmla="*/ 688635 h 978491"/>
              <a:gd name="connsiteX16" fmla="*/ 200346 w 741632"/>
              <a:gd name="connsiteY16" fmla="*/ 663445 h 978491"/>
              <a:gd name="connsiteX17" fmla="*/ 175352 w 741632"/>
              <a:gd name="connsiteY17" fmla="*/ 639037 h 978491"/>
              <a:gd name="connsiteX18" fmla="*/ 175547 w 741632"/>
              <a:gd name="connsiteY18" fmla="*/ 624977 h 978491"/>
              <a:gd name="connsiteX19" fmla="*/ 214406 w 741632"/>
              <a:gd name="connsiteY19" fmla="*/ 664031 h 978491"/>
              <a:gd name="connsiteX20" fmla="*/ 175352 w 741632"/>
              <a:gd name="connsiteY20" fmla="*/ 702890 h 978491"/>
              <a:gd name="connsiteX21" fmla="*/ 136884 w 741632"/>
              <a:gd name="connsiteY21" fmla="*/ 664226 h 978491"/>
              <a:gd name="connsiteX22" fmla="*/ 175547 w 741632"/>
              <a:gd name="connsiteY22" fmla="*/ 624977 h 978491"/>
              <a:gd name="connsiteX23" fmla="*/ 499499 w 741632"/>
              <a:gd name="connsiteY23" fmla="*/ 424436 h 978491"/>
              <a:gd name="connsiteX24" fmla="*/ 536404 w 741632"/>
              <a:gd name="connsiteY24" fmla="*/ 424631 h 978491"/>
              <a:gd name="connsiteX25" fmla="*/ 543434 w 741632"/>
              <a:gd name="connsiteY25" fmla="*/ 427365 h 978491"/>
              <a:gd name="connsiteX26" fmla="*/ 629743 w 741632"/>
              <a:gd name="connsiteY26" fmla="*/ 506059 h 978491"/>
              <a:gd name="connsiteX27" fmla="*/ 658252 w 741632"/>
              <a:gd name="connsiteY27" fmla="*/ 621853 h 978491"/>
              <a:gd name="connsiteX28" fmla="*/ 650246 w 741632"/>
              <a:gd name="connsiteY28" fmla="*/ 661883 h 978491"/>
              <a:gd name="connsiteX29" fmla="*/ 535233 w 741632"/>
              <a:gd name="connsiteY29" fmla="*/ 693517 h 978491"/>
              <a:gd name="connsiteX30" fmla="*/ 495007 w 741632"/>
              <a:gd name="connsiteY30" fmla="*/ 753855 h 978491"/>
              <a:gd name="connsiteX31" fmla="*/ 487587 w 741632"/>
              <a:gd name="connsiteY31" fmla="*/ 763033 h 978491"/>
              <a:gd name="connsiteX32" fmla="*/ 474113 w 741632"/>
              <a:gd name="connsiteY32" fmla="*/ 800134 h 978491"/>
              <a:gd name="connsiteX33" fmla="*/ 502818 w 741632"/>
              <a:gd name="connsiteY33" fmla="*/ 809116 h 978491"/>
              <a:gd name="connsiteX34" fmla="*/ 510629 w 741632"/>
              <a:gd name="connsiteY34" fmla="*/ 767719 h 978491"/>
              <a:gd name="connsiteX35" fmla="*/ 508872 w 741632"/>
              <a:gd name="connsiteY35" fmla="*/ 760299 h 978491"/>
              <a:gd name="connsiteX36" fmla="*/ 598695 w 741632"/>
              <a:gd name="connsiteY36" fmla="*/ 672428 h 978491"/>
              <a:gd name="connsiteX37" fmla="*/ 674655 w 741632"/>
              <a:gd name="connsiteY37" fmla="*/ 730032 h 978491"/>
              <a:gd name="connsiteX38" fmla="*/ 630914 w 741632"/>
              <a:gd name="connsiteY38" fmla="*/ 831963 h 978491"/>
              <a:gd name="connsiteX39" fmla="*/ 622518 w 741632"/>
              <a:gd name="connsiteY39" fmla="*/ 833525 h 978491"/>
              <a:gd name="connsiteX40" fmla="*/ 583269 w 741632"/>
              <a:gd name="connsiteY40" fmla="*/ 856371 h 978491"/>
              <a:gd name="connsiteX41" fmla="*/ 601820 w 741632"/>
              <a:gd name="connsiteY41" fmla="*/ 878437 h 978491"/>
              <a:gd name="connsiteX42" fmla="*/ 631696 w 741632"/>
              <a:gd name="connsiteY42" fmla="*/ 855980 h 978491"/>
              <a:gd name="connsiteX43" fmla="*/ 639506 w 741632"/>
              <a:gd name="connsiteY43" fmla="*/ 844264 h 978491"/>
              <a:gd name="connsiteX44" fmla="*/ 689105 w 741632"/>
              <a:gd name="connsiteY44" fmla="*/ 723784 h 978491"/>
              <a:gd name="connsiteX45" fmla="*/ 669968 w 741632"/>
              <a:gd name="connsiteY45" fmla="*/ 677895 h 978491"/>
              <a:gd name="connsiteX46" fmla="*/ 667430 w 741632"/>
              <a:gd name="connsiteY46" fmla="*/ 664227 h 978491"/>
              <a:gd name="connsiteX47" fmla="*/ 669578 w 741632"/>
              <a:gd name="connsiteY47" fmla="*/ 541402 h 978491"/>
              <a:gd name="connsiteX48" fmla="*/ 625838 w 741632"/>
              <a:gd name="connsiteY48" fmla="*/ 474230 h 978491"/>
              <a:gd name="connsiteX49" fmla="*/ 572724 w 741632"/>
              <a:gd name="connsiteY49" fmla="*/ 425022 h 978491"/>
              <a:gd name="connsiteX50" fmla="*/ 670554 w 741632"/>
              <a:gd name="connsiteY50" fmla="*/ 444354 h 978491"/>
              <a:gd name="connsiteX51" fmla="*/ 739679 w 741632"/>
              <a:gd name="connsiteY51" fmla="*/ 544722 h 978491"/>
              <a:gd name="connsiteX52" fmla="*/ 741632 w 741632"/>
              <a:gd name="connsiteY52" fmla="*/ 553118 h 978491"/>
              <a:gd name="connsiteX53" fmla="*/ 741632 w 741632"/>
              <a:gd name="connsiteY53" fmla="*/ 978491 h 978491"/>
              <a:gd name="connsiteX54" fmla="*/ 389996 w 741632"/>
              <a:gd name="connsiteY54" fmla="*/ 978491 h 978491"/>
              <a:gd name="connsiteX55" fmla="*/ 389953 w 741632"/>
              <a:gd name="connsiteY55" fmla="*/ 791542 h 978491"/>
              <a:gd name="connsiteX56" fmla="*/ 398154 w 741632"/>
              <a:gd name="connsiteY56" fmla="*/ 773382 h 978491"/>
              <a:gd name="connsiteX57" fmla="*/ 500670 w 741632"/>
              <a:gd name="connsiteY57" fmla="*/ 682972 h 978491"/>
              <a:gd name="connsiteX58" fmla="*/ 504380 w 741632"/>
              <a:gd name="connsiteY58" fmla="*/ 666375 h 978491"/>
              <a:gd name="connsiteX59" fmla="*/ 485049 w 741632"/>
              <a:gd name="connsiteY59" fmla="*/ 614433 h 978491"/>
              <a:gd name="connsiteX60" fmla="*/ 560227 w 741632"/>
              <a:gd name="connsiteY60" fmla="*/ 591391 h 978491"/>
              <a:gd name="connsiteX61" fmla="*/ 499499 w 741632"/>
              <a:gd name="connsiteY61" fmla="*/ 424436 h 978491"/>
              <a:gd name="connsiteX62" fmla="*/ 447948 w 741632"/>
              <a:gd name="connsiteY62" fmla="*/ 423850 h 978491"/>
              <a:gd name="connsiteX63" fmla="*/ 479582 w 741632"/>
              <a:gd name="connsiteY63" fmla="*/ 446501 h 978491"/>
              <a:gd name="connsiteX64" fmla="*/ 525079 w 741632"/>
              <a:gd name="connsiteY64" fmla="*/ 573622 h 978491"/>
              <a:gd name="connsiteX65" fmla="*/ 449705 w 741632"/>
              <a:gd name="connsiteY65" fmla="*/ 596859 h 978491"/>
              <a:gd name="connsiteX66" fmla="*/ 473138 w 741632"/>
              <a:gd name="connsiteY66" fmla="*/ 659736 h 978491"/>
              <a:gd name="connsiteX67" fmla="*/ 469818 w 741632"/>
              <a:gd name="connsiteY67" fmla="*/ 673795 h 978491"/>
              <a:gd name="connsiteX68" fmla="*/ 376284 w 741632"/>
              <a:gd name="connsiteY68" fmla="*/ 756589 h 978491"/>
              <a:gd name="connsiteX69" fmla="*/ 326686 w 741632"/>
              <a:gd name="connsiteY69" fmla="*/ 712654 h 978491"/>
              <a:gd name="connsiteX70" fmla="*/ 282164 w 741632"/>
              <a:gd name="connsiteY70" fmla="*/ 673209 h 978491"/>
              <a:gd name="connsiteX71" fmla="*/ 279040 w 741632"/>
              <a:gd name="connsiteY71" fmla="*/ 660907 h 978491"/>
              <a:gd name="connsiteX72" fmla="*/ 302863 w 741632"/>
              <a:gd name="connsiteY72" fmla="*/ 596859 h 978491"/>
              <a:gd name="connsiteX73" fmla="*/ 227684 w 741632"/>
              <a:gd name="connsiteY73" fmla="*/ 573622 h 978491"/>
              <a:gd name="connsiteX74" fmla="*/ 271425 w 741632"/>
              <a:gd name="connsiteY74" fmla="*/ 450212 h 978491"/>
              <a:gd name="connsiteX75" fmla="*/ 276111 w 741632"/>
              <a:gd name="connsiteY75" fmla="*/ 437324 h 978491"/>
              <a:gd name="connsiteX76" fmla="*/ 298567 w 741632"/>
              <a:gd name="connsiteY76" fmla="*/ 424241 h 978491"/>
              <a:gd name="connsiteX77" fmla="*/ 305597 w 741632"/>
              <a:gd name="connsiteY77" fmla="*/ 432051 h 978491"/>
              <a:gd name="connsiteX78" fmla="*/ 364763 w 741632"/>
              <a:gd name="connsiteY78" fmla="*/ 582799 h 978491"/>
              <a:gd name="connsiteX79" fmla="*/ 370621 w 741632"/>
              <a:gd name="connsiteY79" fmla="*/ 596859 h 978491"/>
              <a:gd name="connsiteX80" fmla="*/ 381947 w 741632"/>
              <a:gd name="connsiteY80" fmla="*/ 568349 h 978491"/>
              <a:gd name="connsiteX81" fmla="*/ 434670 w 741632"/>
              <a:gd name="connsiteY81" fmla="*/ 433028 h 978491"/>
              <a:gd name="connsiteX82" fmla="*/ 447948 w 741632"/>
              <a:gd name="connsiteY82" fmla="*/ 423850 h 978491"/>
              <a:gd name="connsiteX83" fmla="*/ 251702 w 741632"/>
              <a:gd name="connsiteY83" fmla="*/ 423460 h 978491"/>
              <a:gd name="connsiteX84" fmla="*/ 252874 w 741632"/>
              <a:gd name="connsiteY84" fmla="*/ 425608 h 978491"/>
              <a:gd name="connsiteX85" fmla="*/ 192536 w 741632"/>
              <a:gd name="connsiteY85" fmla="*/ 591391 h 978491"/>
              <a:gd name="connsiteX86" fmla="*/ 267714 w 741632"/>
              <a:gd name="connsiteY86" fmla="*/ 614433 h 978491"/>
              <a:gd name="connsiteX87" fmla="*/ 248187 w 741632"/>
              <a:gd name="connsiteY87" fmla="*/ 666765 h 978491"/>
              <a:gd name="connsiteX88" fmla="*/ 252483 w 741632"/>
              <a:gd name="connsiteY88" fmla="*/ 682972 h 978491"/>
              <a:gd name="connsiteX89" fmla="*/ 355585 w 741632"/>
              <a:gd name="connsiteY89" fmla="*/ 774163 h 978491"/>
              <a:gd name="connsiteX90" fmla="*/ 362615 w 741632"/>
              <a:gd name="connsiteY90" fmla="*/ 790956 h 978491"/>
              <a:gd name="connsiteX91" fmla="*/ 362572 w 741632"/>
              <a:gd name="connsiteY91" fmla="*/ 978491 h 978491"/>
              <a:gd name="connsiteX92" fmla="*/ 0 w 741632"/>
              <a:gd name="connsiteY92" fmla="*/ 978491 h 978491"/>
              <a:gd name="connsiteX93" fmla="*/ 0 w 741632"/>
              <a:gd name="connsiteY93" fmla="*/ 566983 h 978491"/>
              <a:gd name="connsiteX94" fmla="*/ 141571 w 741632"/>
              <a:gd name="connsiteY94" fmla="*/ 424436 h 978491"/>
              <a:gd name="connsiteX95" fmla="*/ 221435 w 741632"/>
              <a:gd name="connsiteY95" fmla="*/ 424436 h 978491"/>
              <a:gd name="connsiteX96" fmla="*/ 215773 w 741632"/>
              <a:gd name="connsiteY96" fmla="*/ 431661 h 978491"/>
              <a:gd name="connsiteX97" fmla="*/ 164417 w 741632"/>
              <a:gd name="connsiteY97" fmla="*/ 532615 h 978491"/>
              <a:gd name="connsiteX98" fmla="*/ 160707 w 741632"/>
              <a:gd name="connsiteY98" fmla="*/ 612480 h 978491"/>
              <a:gd name="connsiteX99" fmla="*/ 154458 w 741632"/>
              <a:gd name="connsiteY99" fmla="*/ 623806 h 978491"/>
              <a:gd name="connsiteX100" fmla="*/ 132197 w 741632"/>
              <a:gd name="connsiteY100" fmla="*/ 677700 h 978491"/>
              <a:gd name="connsiteX101" fmla="*/ 180234 w 741632"/>
              <a:gd name="connsiteY101" fmla="*/ 709529 h 978491"/>
              <a:gd name="connsiteX102" fmla="*/ 221631 w 741632"/>
              <a:gd name="connsiteY102" fmla="*/ 669304 h 978491"/>
              <a:gd name="connsiteX103" fmla="*/ 185896 w 741632"/>
              <a:gd name="connsiteY103" fmla="*/ 619315 h 978491"/>
              <a:gd name="connsiteX104" fmla="*/ 178086 w 741632"/>
              <a:gd name="connsiteY104" fmla="*/ 612090 h 978491"/>
              <a:gd name="connsiteX105" fmla="*/ 183748 w 741632"/>
              <a:gd name="connsiteY105" fmla="*/ 524609 h 978491"/>
              <a:gd name="connsiteX106" fmla="*/ 195465 w 741632"/>
              <a:gd name="connsiteY106" fmla="*/ 492976 h 978491"/>
              <a:gd name="connsiteX107" fmla="*/ 241353 w 741632"/>
              <a:gd name="connsiteY107" fmla="*/ 428927 h 978491"/>
              <a:gd name="connsiteX108" fmla="*/ 251702 w 741632"/>
              <a:gd name="connsiteY108" fmla="*/ 423460 h 978491"/>
              <a:gd name="connsiteX109" fmla="*/ 371029 w 741632"/>
              <a:gd name="connsiteY109" fmla="*/ 2 h 978491"/>
              <a:gd name="connsiteX110" fmla="*/ 562763 w 741632"/>
              <a:gd name="connsiteY110" fmla="*/ 193062 h 978491"/>
              <a:gd name="connsiteX111" fmla="*/ 370035 w 741632"/>
              <a:gd name="connsiteY111" fmla="*/ 385128 h 978491"/>
              <a:gd name="connsiteX112" fmla="*/ 177803 w 741632"/>
              <a:gd name="connsiteY112" fmla="*/ 191571 h 978491"/>
              <a:gd name="connsiteX113" fmla="*/ 371029 w 741632"/>
              <a:gd name="connsiteY113" fmla="*/ 2 h 9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741632" h="978491">
                <a:moveTo>
                  <a:pt x="261466" y="746825"/>
                </a:moveTo>
                <a:cubicBezTo>
                  <a:pt x="243306" y="747021"/>
                  <a:pt x="226317" y="747021"/>
                  <a:pt x="207376" y="747021"/>
                </a:cubicBezTo>
                <a:cubicBezTo>
                  <a:pt x="207376" y="760104"/>
                  <a:pt x="207376" y="772601"/>
                  <a:pt x="207376" y="786465"/>
                </a:cubicBezTo>
                <a:cubicBezTo>
                  <a:pt x="193512" y="786465"/>
                  <a:pt x="180819" y="786465"/>
                  <a:pt x="168322" y="786465"/>
                </a:cubicBezTo>
                <a:cubicBezTo>
                  <a:pt x="168322" y="805015"/>
                  <a:pt x="168322" y="822199"/>
                  <a:pt x="168322" y="840164"/>
                </a:cubicBezTo>
                <a:cubicBezTo>
                  <a:pt x="181405" y="840164"/>
                  <a:pt x="193903" y="840164"/>
                  <a:pt x="207376" y="840164"/>
                </a:cubicBezTo>
                <a:cubicBezTo>
                  <a:pt x="207376" y="853637"/>
                  <a:pt x="207376" y="866135"/>
                  <a:pt x="207376" y="879218"/>
                </a:cubicBezTo>
                <a:cubicBezTo>
                  <a:pt x="225926" y="879218"/>
                  <a:pt x="243306" y="879218"/>
                  <a:pt x="261661" y="879218"/>
                </a:cubicBezTo>
                <a:cubicBezTo>
                  <a:pt x="261661" y="866135"/>
                  <a:pt x="261661" y="853637"/>
                  <a:pt x="261661" y="839969"/>
                </a:cubicBezTo>
                <a:cubicBezTo>
                  <a:pt x="275330" y="839969"/>
                  <a:pt x="287827" y="839969"/>
                  <a:pt x="300715" y="839969"/>
                </a:cubicBezTo>
                <a:cubicBezTo>
                  <a:pt x="300715" y="821613"/>
                  <a:pt x="300715" y="804234"/>
                  <a:pt x="300715" y="785879"/>
                </a:cubicBezTo>
                <a:cubicBezTo>
                  <a:pt x="287632" y="785879"/>
                  <a:pt x="275134" y="785879"/>
                  <a:pt x="261466" y="785879"/>
                </a:cubicBezTo>
                <a:cubicBezTo>
                  <a:pt x="261466" y="772406"/>
                  <a:pt x="261466" y="759908"/>
                  <a:pt x="261466" y="746825"/>
                </a:cubicBezTo>
                <a:close/>
                <a:moveTo>
                  <a:pt x="175352" y="639037"/>
                </a:moveTo>
                <a:cubicBezTo>
                  <a:pt x="161683" y="639232"/>
                  <a:pt x="150943" y="650362"/>
                  <a:pt x="151138" y="664226"/>
                </a:cubicBezTo>
                <a:cubicBezTo>
                  <a:pt x="151334" y="678090"/>
                  <a:pt x="162269" y="688830"/>
                  <a:pt x="175938" y="688635"/>
                </a:cubicBezTo>
                <a:cubicBezTo>
                  <a:pt x="189606" y="688244"/>
                  <a:pt x="200541" y="677114"/>
                  <a:pt x="200346" y="663445"/>
                </a:cubicBezTo>
                <a:cubicBezTo>
                  <a:pt x="200151" y="649972"/>
                  <a:pt x="188825" y="638841"/>
                  <a:pt x="175352" y="639037"/>
                </a:cubicBezTo>
                <a:close/>
                <a:moveTo>
                  <a:pt x="175547" y="624977"/>
                </a:moveTo>
                <a:cubicBezTo>
                  <a:pt x="197417" y="624977"/>
                  <a:pt x="214406" y="642161"/>
                  <a:pt x="214406" y="664031"/>
                </a:cubicBezTo>
                <a:cubicBezTo>
                  <a:pt x="214406" y="685706"/>
                  <a:pt x="196831" y="703085"/>
                  <a:pt x="175352" y="702890"/>
                </a:cubicBezTo>
                <a:cubicBezTo>
                  <a:pt x="154263" y="702695"/>
                  <a:pt x="137079" y="685315"/>
                  <a:pt x="136884" y="664226"/>
                </a:cubicBezTo>
                <a:cubicBezTo>
                  <a:pt x="136493" y="642551"/>
                  <a:pt x="154067" y="624977"/>
                  <a:pt x="175547" y="624977"/>
                </a:cubicBezTo>
                <a:close/>
                <a:moveTo>
                  <a:pt x="499499" y="424436"/>
                </a:moveTo>
                <a:cubicBezTo>
                  <a:pt x="512582" y="424436"/>
                  <a:pt x="524493" y="424241"/>
                  <a:pt x="536404" y="424631"/>
                </a:cubicBezTo>
                <a:cubicBezTo>
                  <a:pt x="538748" y="424631"/>
                  <a:pt x="541481" y="425998"/>
                  <a:pt x="543434" y="427365"/>
                </a:cubicBezTo>
                <a:cubicBezTo>
                  <a:pt x="575263" y="450212"/>
                  <a:pt x="604944" y="475401"/>
                  <a:pt x="629743" y="506059"/>
                </a:cubicBezTo>
                <a:cubicBezTo>
                  <a:pt x="657471" y="540426"/>
                  <a:pt x="663329" y="579870"/>
                  <a:pt x="658252" y="621853"/>
                </a:cubicBezTo>
                <a:cubicBezTo>
                  <a:pt x="656690" y="635327"/>
                  <a:pt x="652980" y="648410"/>
                  <a:pt x="650246" y="661883"/>
                </a:cubicBezTo>
                <a:cubicBezTo>
                  <a:pt x="603577" y="646457"/>
                  <a:pt x="567452" y="663641"/>
                  <a:pt x="535233" y="693517"/>
                </a:cubicBezTo>
                <a:cubicBezTo>
                  <a:pt x="517073" y="710310"/>
                  <a:pt x="504185" y="731008"/>
                  <a:pt x="495007" y="753855"/>
                </a:cubicBezTo>
                <a:cubicBezTo>
                  <a:pt x="493641" y="757370"/>
                  <a:pt x="490711" y="760885"/>
                  <a:pt x="487587" y="763033"/>
                </a:cubicBezTo>
                <a:cubicBezTo>
                  <a:pt x="476066" y="771039"/>
                  <a:pt x="470208" y="786660"/>
                  <a:pt x="474113" y="800134"/>
                </a:cubicBezTo>
                <a:cubicBezTo>
                  <a:pt x="478214" y="813412"/>
                  <a:pt x="491688" y="817708"/>
                  <a:pt x="502818" y="809116"/>
                </a:cubicBezTo>
                <a:cubicBezTo>
                  <a:pt x="514925" y="799743"/>
                  <a:pt x="518245" y="780997"/>
                  <a:pt x="510629" y="767719"/>
                </a:cubicBezTo>
                <a:cubicBezTo>
                  <a:pt x="509457" y="765571"/>
                  <a:pt x="508090" y="762252"/>
                  <a:pt x="508872" y="760299"/>
                </a:cubicBezTo>
                <a:cubicBezTo>
                  <a:pt x="525664" y="717535"/>
                  <a:pt x="553393" y="685120"/>
                  <a:pt x="598695" y="672428"/>
                </a:cubicBezTo>
                <a:cubicBezTo>
                  <a:pt x="640678" y="660517"/>
                  <a:pt x="673483" y="685901"/>
                  <a:pt x="674655" y="730032"/>
                </a:cubicBezTo>
                <a:cubicBezTo>
                  <a:pt x="675631" y="770453"/>
                  <a:pt x="658448" y="803648"/>
                  <a:pt x="630914" y="831963"/>
                </a:cubicBezTo>
                <a:cubicBezTo>
                  <a:pt x="629352" y="833720"/>
                  <a:pt x="625056" y="834110"/>
                  <a:pt x="622518" y="833525"/>
                </a:cubicBezTo>
                <a:cubicBezTo>
                  <a:pt x="607092" y="829815"/>
                  <a:pt x="587760" y="840750"/>
                  <a:pt x="583269" y="856371"/>
                </a:cubicBezTo>
                <a:cubicBezTo>
                  <a:pt x="579363" y="869845"/>
                  <a:pt x="587760" y="880194"/>
                  <a:pt x="601820" y="878437"/>
                </a:cubicBezTo>
                <a:cubicBezTo>
                  <a:pt x="615683" y="876679"/>
                  <a:pt x="625642" y="868868"/>
                  <a:pt x="631696" y="855980"/>
                </a:cubicBezTo>
                <a:cubicBezTo>
                  <a:pt x="633648" y="851685"/>
                  <a:pt x="636187" y="847584"/>
                  <a:pt x="639506" y="844264"/>
                </a:cubicBezTo>
                <a:cubicBezTo>
                  <a:pt x="672311" y="810874"/>
                  <a:pt x="692424" y="772210"/>
                  <a:pt x="689105" y="723784"/>
                </a:cubicBezTo>
                <a:cubicBezTo>
                  <a:pt x="687933" y="706405"/>
                  <a:pt x="681880" y="690783"/>
                  <a:pt x="669968" y="677895"/>
                </a:cubicBezTo>
                <a:cubicBezTo>
                  <a:pt x="665673" y="673209"/>
                  <a:pt x="665868" y="669499"/>
                  <a:pt x="667430" y="664227"/>
                </a:cubicBezTo>
                <a:cubicBezTo>
                  <a:pt x="679927" y="623611"/>
                  <a:pt x="682466" y="582604"/>
                  <a:pt x="669578" y="541402"/>
                </a:cubicBezTo>
                <a:cubicBezTo>
                  <a:pt x="661181" y="515041"/>
                  <a:pt x="644974" y="493366"/>
                  <a:pt x="625838" y="474230"/>
                </a:cubicBezTo>
                <a:cubicBezTo>
                  <a:pt x="608849" y="457242"/>
                  <a:pt x="590689" y="441620"/>
                  <a:pt x="572724" y="425022"/>
                </a:cubicBezTo>
                <a:cubicBezTo>
                  <a:pt x="606896" y="422483"/>
                  <a:pt x="640092" y="426194"/>
                  <a:pt x="670554" y="444354"/>
                </a:cubicBezTo>
                <a:cubicBezTo>
                  <a:pt x="708632" y="467395"/>
                  <a:pt x="731673" y="500982"/>
                  <a:pt x="739679" y="544722"/>
                </a:cubicBezTo>
                <a:cubicBezTo>
                  <a:pt x="740265" y="547455"/>
                  <a:pt x="741046" y="550385"/>
                  <a:pt x="741632" y="553118"/>
                </a:cubicBezTo>
                <a:lnTo>
                  <a:pt x="741632" y="978491"/>
                </a:lnTo>
                <a:lnTo>
                  <a:pt x="389996" y="978491"/>
                </a:lnTo>
                <a:lnTo>
                  <a:pt x="389953" y="791542"/>
                </a:lnTo>
                <a:cubicBezTo>
                  <a:pt x="389953" y="783536"/>
                  <a:pt x="392296" y="778459"/>
                  <a:pt x="398154" y="773382"/>
                </a:cubicBezTo>
                <a:cubicBezTo>
                  <a:pt x="432521" y="743310"/>
                  <a:pt x="466107" y="712849"/>
                  <a:pt x="500670" y="682972"/>
                </a:cubicBezTo>
                <a:cubicBezTo>
                  <a:pt x="506919" y="677700"/>
                  <a:pt x="507309" y="673404"/>
                  <a:pt x="504380" y="666375"/>
                </a:cubicBezTo>
                <a:cubicBezTo>
                  <a:pt x="497741" y="649582"/>
                  <a:pt x="491688" y="632398"/>
                  <a:pt x="485049" y="614433"/>
                </a:cubicBezTo>
                <a:cubicBezTo>
                  <a:pt x="510238" y="606622"/>
                  <a:pt x="534842" y="599202"/>
                  <a:pt x="560227" y="591391"/>
                </a:cubicBezTo>
                <a:cubicBezTo>
                  <a:pt x="539919" y="535544"/>
                  <a:pt x="519806" y="480478"/>
                  <a:pt x="499499" y="424436"/>
                </a:cubicBezTo>
                <a:close/>
                <a:moveTo>
                  <a:pt x="447948" y="423850"/>
                </a:moveTo>
                <a:cubicBezTo>
                  <a:pt x="471576" y="424241"/>
                  <a:pt x="471576" y="423850"/>
                  <a:pt x="479582" y="446501"/>
                </a:cubicBezTo>
                <a:cubicBezTo>
                  <a:pt x="494617" y="488484"/>
                  <a:pt x="509653" y="530272"/>
                  <a:pt x="525079" y="573622"/>
                </a:cubicBezTo>
                <a:cubicBezTo>
                  <a:pt x="499694" y="581433"/>
                  <a:pt x="475090" y="589048"/>
                  <a:pt x="449705" y="596859"/>
                </a:cubicBezTo>
                <a:cubicBezTo>
                  <a:pt x="457712" y="618534"/>
                  <a:pt x="465132" y="639233"/>
                  <a:pt x="473138" y="659736"/>
                </a:cubicBezTo>
                <a:cubicBezTo>
                  <a:pt x="475481" y="665594"/>
                  <a:pt x="475090" y="669304"/>
                  <a:pt x="469818" y="673795"/>
                </a:cubicBezTo>
                <a:cubicBezTo>
                  <a:pt x="438575" y="700937"/>
                  <a:pt x="407918" y="728471"/>
                  <a:pt x="376284" y="756589"/>
                </a:cubicBezTo>
                <a:cubicBezTo>
                  <a:pt x="359686" y="741944"/>
                  <a:pt x="343284" y="727299"/>
                  <a:pt x="326686" y="712654"/>
                </a:cubicBezTo>
                <a:cubicBezTo>
                  <a:pt x="311845" y="699571"/>
                  <a:pt x="297200" y="686097"/>
                  <a:pt x="282164" y="673209"/>
                </a:cubicBezTo>
                <a:cubicBezTo>
                  <a:pt x="277673" y="669499"/>
                  <a:pt x="277087" y="666180"/>
                  <a:pt x="279040" y="660907"/>
                </a:cubicBezTo>
                <a:cubicBezTo>
                  <a:pt x="287046" y="640014"/>
                  <a:pt x="294662" y="619120"/>
                  <a:pt x="302863" y="596859"/>
                </a:cubicBezTo>
                <a:cubicBezTo>
                  <a:pt x="277478" y="589048"/>
                  <a:pt x="252874" y="581433"/>
                  <a:pt x="227684" y="573622"/>
                </a:cubicBezTo>
                <a:cubicBezTo>
                  <a:pt x="242525" y="532029"/>
                  <a:pt x="256975" y="491218"/>
                  <a:pt x="271425" y="450212"/>
                </a:cubicBezTo>
                <a:cubicBezTo>
                  <a:pt x="272987" y="445916"/>
                  <a:pt x="274549" y="441620"/>
                  <a:pt x="276111" y="437324"/>
                </a:cubicBezTo>
                <a:cubicBezTo>
                  <a:pt x="281188" y="423264"/>
                  <a:pt x="284117" y="421312"/>
                  <a:pt x="298567" y="424241"/>
                </a:cubicBezTo>
                <a:cubicBezTo>
                  <a:pt x="301301" y="424826"/>
                  <a:pt x="304230" y="428927"/>
                  <a:pt x="305597" y="432051"/>
                </a:cubicBezTo>
                <a:cubicBezTo>
                  <a:pt x="325514" y="482236"/>
                  <a:pt x="345041" y="532420"/>
                  <a:pt x="364763" y="582799"/>
                </a:cubicBezTo>
                <a:cubicBezTo>
                  <a:pt x="366325" y="586900"/>
                  <a:pt x="368083" y="591001"/>
                  <a:pt x="370621" y="596859"/>
                </a:cubicBezTo>
                <a:cubicBezTo>
                  <a:pt x="374917" y="586119"/>
                  <a:pt x="378432" y="577137"/>
                  <a:pt x="381947" y="568349"/>
                </a:cubicBezTo>
                <a:cubicBezTo>
                  <a:pt x="399521" y="523242"/>
                  <a:pt x="417291" y="478135"/>
                  <a:pt x="434670" y="433028"/>
                </a:cubicBezTo>
                <a:cubicBezTo>
                  <a:pt x="437208" y="426193"/>
                  <a:pt x="440723" y="423655"/>
                  <a:pt x="447948" y="423850"/>
                </a:cubicBezTo>
                <a:close/>
                <a:moveTo>
                  <a:pt x="251702" y="423460"/>
                </a:moveTo>
                <a:cubicBezTo>
                  <a:pt x="252093" y="424241"/>
                  <a:pt x="252483" y="424827"/>
                  <a:pt x="252874" y="425608"/>
                </a:cubicBezTo>
                <a:cubicBezTo>
                  <a:pt x="232956" y="480478"/>
                  <a:pt x="212844" y="535349"/>
                  <a:pt x="192536" y="591391"/>
                </a:cubicBezTo>
                <a:cubicBezTo>
                  <a:pt x="217725" y="599202"/>
                  <a:pt x="242329" y="606622"/>
                  <a:pt x="267714" y="614433"/>
                </a:cubicBezTo>
                <a:cubicBezTo>
                  <a:pt x="261270" y="632202"/>
                  <a:pt x="255412" y="649777"/>
                  <a:pt x="248187" y="666765"/>
                </a:cubicBezTo>
                <a:cubicBezTo>
                  <a:pt x="245063" y="674185"/>
                  <a:pt x="246821" y="678091"/>
                  <a:pt x="252483" y="682972"/>
                </a:cubicBezTo>
                <a:cubicBezTo>
                  <a:pt x="287046" y="713239"/>
                  <a:pt x="321023" y="743896"/>
                  <a:pt x="355585" y="774163"/>
                </a:cubicBezTo>
                <a:cubicBezTo>
                  <a:pt x="361248" y="779045"/>
                  <a:pt x="362615" y="784122"/>
                  <a:pt x="362615" y="790956"/>
                </a:cubicBezTo>
                <a:lnTo>
                  <a:pt x="362572" y="978491"/>
                </a:lnTo>
                <a:lnTo>
                  <a:pt x="0" y="978491"/>
                </a:lnTo>
                <a:lnTo>
                  <a:pt x="0" y="566983"/>
                </a:lnTo>
                <a:cubicBezTo>
                  <a:pt x="390" y="488094"/>
                  <a:pt x="62681" y="426194"/>
                  <a:pt x="141571" y="424436"/>
                </a:cubicBezTo>
                <a:cubicBezTo>
                  <a:pt x="167541" y="423850"/>
                  <a:pt x="193707" y="424436"/>
                  <a:pt x="221435" y="424436"/>
                </a:cubicBezTo>
                <a:cubicBezTo>
                  <a:pt x="219092" y="427560"/>
                  <a:pt x="217335" y="429708"/>
                  <a:pt x="215773" y="431661"/>
                </a:cubicBezTo>
                <a:cubicBezTo>
                  <a:pt x="191364" y="461733"/>
                  <a:pt x="168322" y="492585"/>
                  <a:pt x="164417" y="532615"/>
                </a:cubicBezTo>
                <a:cubicBezTo>
                  <a:pt x="161878" y="559172"/>
                  <a:pt x="161488" y="585924"/>
                  <a:pt x="160707" y="612480"/>
                </a:cubicBezTo>
                <a:cubicBezTo>
                  <a:pt x="160511" y="617948"/>
                  <a:pt x="159731" y="620877"/>
                  <a:pt x="154458" y="623806"/>
                </a:cubicBezTo>
                <a:cubicBezTo>
                  <a:pt x="134345" y="634741"/>
                  <a:pt x="125558" y="656611"/>
                  <a:pt x="132197" y="677700"/>
                </a:cubicBezTo>
                <a:cubicBezTo>
                  <a:pt x="138837" y="698399"/>
                  <a:pt x="158168" y="711287"/>
                  <a:pt x="180234" y="709529"/>
                </a:cubicBezTo>
                <a:cubicBezTo>
                  <a:pt x="201323" y="707967"/>
                  <a:pt x="218506" y="691369"/>
                  <a:pt x="221631" y="669304"/>
                </a:cubicBezTo>
                <a:cubicBezTo>
                  <a:pt x="224950" y="647043"/>
                  <a:pt x="208743" y="624196"/>
                  <a:pt x="185896" y="619315"/>
                </a:cubicBezTo>
                <a:cubicBezTo>
                  <a:pt x="181601" y="618338"/>
                  <a:pt x="177695" y="618338"/>
                  <a:pt x="178086" y="612090"/>
                </a:cubicBezTo>
                <a:cubicBezTo>
                  <a:pt x="180038" y="582994"/>
                  <a:pt x="180624" y="553704"/>
                  <a:pt x="183748" y="524609"/>
                </a:cubicBezTo>
                <a:cubicBezTo>
                  <a:pt x="184920" y="513674"/>
                  <a:pt x="189411" y="502153"/>
                  <a:pt x="195465" y="492976"/>
                </a:cubicBezTo>
                <a:cubicBezTo>
                  <a:pt x="209719" y="470910"/>
                  <a:pt x="225536" y="450017"/>
                  <a:pt x="241353" y="428927"/>
                </a:cubicBezTo>
                <a:cubicBezTo>
                  <a:pt x="243501" y="425998"/>
                  <a:pt x="248187" y="425217"/>
                  <a:pt x="251702" y="423460"/>
                </a:cubicBezTo>
                <a:close/>
                <a:moveTo>
                  <a:pt x="371029" y="2"/>
                </a:moveTo>
                <a:cubicBezTo>
                  <a:pt x="477419" y="499"/>
                  <a:pt x="563095" y="86838"/>
                  <a:pt x="562763" y="193062"/>
                </a:cubicBezTo>
                <a:cubicBezTo>
                  <a:pt x="562432" y="299452"/>
                  <a:pt x="475928" y="385625"/>
                  <a:pt x="370035" y="385128"/>
                </a:cubicBezTo>
                <a:cubicBezTo>
                  <a:pt x="263313" y="384631"/>
                  <a:pt x="177472" y="298127"/>
                  <a:pt x="177803" y="191571"/>
                </a:cubicBezTo>
                <a:cubicBezTo>
                  <a:pt x="178300" y="85346"/>
                  <a:pt x="264970" y="-495"/>
                  <a:pt x="371029" y="2"/>
                </a:cubicBezTo>
                <a:close/>
              </a:path>
            </a:pathLst>
          </a:custGeom>
          <a:solidFill>
            <a:schemeClr val="bg1"/>
          </a:solidFill>
          <a:ln w="6414" cap="flat">
            <a:noFill/>
            <a:prstDash val="solid"/>
            <a:miter/>
          </a:ln>
        </p:spPr>
        <p:txBody>
          <a:bodyPr rtlCol="0" anchor="ctr"/>
          <a:lstStyle/>
          <a:p>
            <a:endParaRPr lang="en-US"/>
          </a:p>
        </p:txBody>
      </p:sp>
      <p:grpSp>
        <p:nvGrpSpPr>
          <p:cNvPr id="32" name="Group 31">
            <a:extLst>
              <a:ext uri="{FF2B5EF4-FFF2-40B4-BE49-F238E27FC236}">
                <a16:creationId xmlns:a16="http://schemas.microsoft.com/office/drawing/2014/main" id="{33838F69-9D87-4099-AC69-6314F504327D}"/>
              </a:ext>
            </a:extLst>
          </p:cNvPr>
          <p:cNvGrpSpPr/>
          <p:nvPr/>
        </p:nvGrpSpPr>
        <p:grpSpPr>
          <a:xfrm>
            <a:off x="6202457" y="3111863"/>
            <a:ext cx="671163" cy="1092041"/>
            <a:chOff x="6630672" y="3264554"/>
            <a:chExt cx="671163" cy="1092041"/>
          </a:xfrm>
        </p:grpSpPr>
        <p:sp>
          <p:nvSpPr>
            <p:cNvPr id="30" name="Freeform: Shape 29">
              <a:extLst>
                <a:ext uri="{FF2B5EF4-FFF2-40B4-BE49-F238E27FC236}">
                  <a16:creationId xmlns:a16="http://schemas.microsoft.com/office/drawing/2014/main" id="{849EBE12-715D-49AB-93BE-E58C81394094}"/>
                </a:ext>
              </a:extLst>
            </p:cNvPr>
            <p:cNvSpPr/>
            <p:nvPr/>
          </p:nvSpPr>
          <p:spPr>
            <a:xfrm>
              <a:off x="6630672" y="3470846"/>
              <a:ext cx="671163" cy="885749"/>
            </a:xfrm>
            <a:custGeom>
              <a:avLst/>
              <a:gdLst>
                <a:gd name="connsiteX0" fmla="*/ 455515 w 671163"/>
                <a:gd name="connsiteY0" fmla="*/ 656948 h 885749"/>
                <a:gd name="connsiteX1" fmla="*/ 455515 w 671163"/>
                <a:gd name="connsiteY1" fmla="*/ 713511 h 885749"/>
                <a:gd name="connsiteX2" fmla="*/ 399128 w 671163"/>
                <a:gd name="connsiteY2" fmla="*/ 713511 h 885749"/>
                <a:gd name="connsiteX3" fmla="*/ 399128 w 671163"/>
                <a:gd name="connsiteY3" fmla="*/ 791640 h 885749"/>
                <a:gd name="connsiteX4" fmla="*/ 455868 w 671163"/>
                <a:gd name="connsiteY4" fmla="*/ 791640 h 885749"/>
                <a:gd name="connsiteX5" fmla="*/ 455868 w 671163"/>
                <a:gd name="connsiteY5" fmla="*/ 847673 h 885749"/>
                <a:gd name="connsiteX6" fmla="*/ 533820 w 671163"/>
                <a:gd name="connsiteY6" fmla="*/ 847673 h 885749"/>
                <a:gd name="connsiteX7" fmla="*/ 533820 w 671163"/>
                <a:gd name="connsiteY7" fmla="*/ 791109 h 885749"/>
                <a:gd name="connsiteX8" fmla="*/ 590029 w 671163"/>
                <a:gd name="connsiteY8" fmla="*/ 791109 h 885749"/>
                <a:gd name="connsiteX9" fmla="*/ 590029 w 671163"/>
                <a:gd name="connsiteY9" fmla="*/ 712804 h 885749"/>
                <a:gd name="connsiteX10" fmla="*/ 533466 w 671163"/>
                <a:gd name="connsiteY10" fmla="*/ 712804 h 885749"/>
                <a:gd name="connsiteX11" fmla="*/ 533466 w 671163"/>
                <a:gd name="connsiteY11" fmla="*/ 656948 h 885749"/>
                <a:gd name="connsiteX12" fmla="*/ 455515 w 671163"/>
                <a:gd name="connsiteY12" fmla="*/ 656948 h 885749"/>
                <a:gd name="connsiteX13" fmla="*/ 457105 w 671163"/>
                <a:gd name="connsiteY13" fmla="*/ 384206 h 885749"/>
                <a:gd name="connsiteX14" fmla="*/ 543718 w 671163"/>
                <a:gd name="connsiteY14" fmla="*/ 384559 h 885749"/>
                <a:gd name="connsiteX15" fmla="*/ 671163 w 671163"/>
                <a:gd name="connsiteY15" fmla="*/ 514125 h 885749"/>
                <a:gd name="connsiteX16" fmla="*/ 671163 w 671163"/>
                <a:gd name="connsiteY16" fmla="*/ 885749 h 885749"/>
                <a:gd name="connsiteX17" fmla="*/ 353385 w 671163"/>
                <a:gd name="connsiteY17" fmla="*/ 885749 h 885749"/>
                <a:gd name="connsiteX18" fmla="*/ 353346 w 671163"/>
                <a:gd name="connsiteY18" fmla="*/ 716517 h 885749"/>
                <a:gd name="connsiteX19" fmla="*/ 361124 w 671163"/>
                <a:gd name="connsiteY19" fmla="*/ 699371 h 885749"/>
                <a:gd name="connsiteX20" fmla="*/ 453747 w 671163"/>
                <a:gd name="connsiteY20" fmla="*/ 617353 h 885749"/>
                <a:gd name="connsiteX21" fmla="*/ 459757 w 671163"/>
                <a:gd name="connsiteY21" fmla="*/ 611697 h 885749"/>
                <a:gd name="connsiteX22" fmla="*/ 439429 w 671163"/>
                <a:gd name="connsiteY22" fmla="*/ 556018 h 885749"/>
                <a:gd name="connsiteX23" fmla="*/ 507482 w 671163"/>
                <a:gd name="connsiteY23" fmla="*/ 535160 h 885749"/>
                <a:gd name="connsiteX24" fmla="*/ 452863 w 671163"/>
                <a:gd name="connsiteY24" fmla="*/ 384913 h 885749"/>
                <a:gd name="connsiteX25" fmla="*/ 457105 w 671163"/>
                <a:gd name="connsiteY25" fmla="*/ 384206 h 885749"/>
                <a:gd name="connsiteX26" fmla="*/ 228907 w 671163"/>
                <a:gd name="connsiteY26" fmla="*/ 384206 h 885749"/>
                <a:gd name="connsiteX27" fmla="*/ 174110 w 671163"/>
                <a:gd name="connsiteY27" fmla="*/ 534983 h 885749"/>
                <a:gd name="connsiteX28" fmla="*/ 242164 w 671163"/>
                <a:gd name="connsiteY28" fmla="*/ 555840 h 885749"/>
                <a:gd name="connsiteX29" fmla="*/ 225018 w 671163"/>
                <a:gd name="connsiteY29" fmla="*/ 601976 h 885749"/>
                <a:gd name="connsiteX30" fmla="*/ 229614 w 671163"/>
                <a:gd name="connsiteY30" fmla="*/ 618944 h 885749"/>
                <a:gd name="connsiteX31" fmla="*/ 320292 w 671163"/>
                <a:gd name="connsiteY31" fmla="*/ 699017 h 885749"/>
                <a:gd name="connsiteX32" fmla="*/ 328600 w 671163"/>
                <a:gd name="connsiteY32" fmla="*/ 717046 h 885749"/>
                <a:gd name="connsiteX33" fmla="*/ 328561 w 671163"/>
                <a:gd name="connsiteY33" fmla="*/ 885749 h 885749"/>
                <a:gd name="connsiteX34" fmla="*/ 0 w 671163"/>
                <a:gd name="connsiteY34" fmla="*/ 885749 h 885749"/>
                <a:gd name="connsiteX35" fmla="*/ 0 w 671163"/>
                <a:gd name="connsiteY35" fmla="*/ 511120 h 885749"/>
                <a:gd name="connsiteX36" fmla="*/ 122496 w 671163"/>
                <a:gd name="connsiteY36" fmla="*/ 384383 h 885749"/>
                <a:gd name="connsiteX37" fmla="*/ 228907 w 671163"/>
                <a:gd name="connsiteY37" fmla="*/ 384206 h 885749"/>
                <a:gd name="connsiteX38" fmla="*/ 262314 w 671163"/>
                <a:gd name="connsiteY38" fmla="*/ 383852 h 885749"/>
                <a:gd name="connsiteX39" fmla="*/ 277869 w 671163"/>
                <a:gd name="connsiteY39" fmla="*/ 392513 h 885749"/>
                <a:gd name="connsiteX40" fmla="*/ 331958 w 671163"/>
                <a:gd name="connsiteY40" fmla="*/ 531448 h 885749"/>
                <a:gd name="connsiteX41" fmla="*/ 335670 w 671163"/>
                <a:gd name="connsiteY41" fmla="*/ 540286 h 885749"/>
                <a:gd name="connsiteX42" fmla="*/ 339912 w 671163"/>
                <a:gd name="connsiteY42" fmla="*/ 530564 h 885749"/>
                <a:gd name="connsiteX43" fmla="*/ 394178 w 671163"/>
                <a:gd name="connsiteY43" fmla="*/ 391630 h 885749"/>
                <a:gd name="connsiteX44" fmla="*/ 405668 w 671163"/>
                <a:gd name="connsiteY44" fmla="*/ 383852 h 885749"/>
                <a:gd name="connsiteX45" fmla="*/ 435011 w 671163"/>
                <a:gd name="connsiteY45" fmla="*/ 404887 h 885749"/>
                <a:gd name="connsiteX46" fmla="*/ 475312 w 671163"/>
                <a:gd name="connsiteY46" fmla="*/ 519075 h 885749"/>
                <a:gd name="connsiteX47" fmla="*/ 407435 w 671163"/>
                <a:gd name="connsiteY47" fmla="*/ 539933 h 885749"/>
                <a:gd name="connsiteX48" fmla="*/ 415213 w 671163"/>
                <a:gd name="connsiteY48" fmla="*/ 561497 h 885749"/>
                <a:gd name="connsiteX49" fmla="*/ 428823 w 671163"/>
                <a:gd name="connsiteY49" fmla="*/ 598794 h 885749"/>
                <a:gd name="connsiteX50" fmla="*/ 427940 w 671163"/>
                <a:gd name="connsiteY50" fmla="*/ 607102 h 885749"/>
                <a:gd name="connsiteX51" fmla="*/ 341149 w 671163"/>
                <a:gd name="connsiteY51" fmla="*/ 684523 h 885749"/>
                <a:gd name="connsiteX52" fmla="*/ 333549 w 671163"/>
                <a:gd name="connsiteY52" fmla="*/ 678336 h 885749"/>
                <a:gd name="connsiteX53" fmla="*/ 257541 w 671163"/>
                <a:gd name="connsiteY53" fmla="*/ 610991 h 885749"/>
                <a:gd name="connsiteX54" fmla="*/ 253653 w 671163"/>
                <a:gd name="connsiteY54" fmla="*/ 596319 h 885749"/>
                <a:gd name="connsiteX55" fmla="*/ 274511 w 671163"/>
                <a:gd name="connsiteY55" fmla="*/ 540286 h 885749"/>
                <a:gd name="connsiteX56" fmla="*/ 206457 w 671163"/>
                <a:gd name="connsiteY56" fmla="*/ 519251 h 885749"/>
                <a:gd name="connsiteX57" fmla="*/ 231911 w 671163"/>
                <a:gd name="connsiteY57" fmla="*/ 447310 h 885749"/>
                <a:gd name="connsiteX58" fmla="*/ 251178 w 671163"/>
                <a:gd name="connsiteY58" fmla="*/ 393398 h 885749"/>
                <a:gd name="connsiteX59" fmla="*/ 262314 w 671163"/>
                <a:gd name="connsiteY59" fmla="*/ 383852 h 885749"/>
                <a:gd name="connsiteX60" fmla="*/ 334989 w 671163"/>
                <a:gd name="connsiteY60" fmla="*/ 0 h 885749"/>
                <a:gd name="connsiteX61" fmla="*/ 509601 w 671163"/>
                <a:gd name="connsiteY61" fmla="*/ 173561 h 885749"/>
                <a:gd name="connsiteX62" fmla="*/ 496035 w 671163"/>
                <a:gd name="connsiteY62" fmla="*/ 241497 h 885749"/>
                <a:gd name="connsiteX63" fmla="*/ 492097 w 671163"/>
                <a:gd name="connsiteY63" fmla="*/ 247353 h 885749"/>
                <a:gd name="connsiteX64" fmla="*/ 458495 w 671163"/>
                <a:gd name="connsiteY64" fmla="*/ 272469 h 885749"/>
                <a:gd name="connsiteX65" fmla="*/ 411467 w 671163"/>
                <a:gd name="connsiteY65" fmla="*/ 288680 h 885749"/>
                <a:gd name="connsiteX66" fmla="*/ 395543 w 671163"/>
                <a:gd name="connsiteY66" fmla="*/ 290679 h 885749"/>
                <a:gd name="connsiteX67" fmla="*/ 393627 w 671163"/>
                <a:gd name="connsiteY67" fmla="*/ 286053 h 885749"/>
                <a:gd name="connsiteX68" fmla="*/ 384960 w 671163"/>
                <a:gd name="connsiteY68" fmla="*/ 282463 h 885749"/>
                <a:gd name="connsiteX69" fmla="*/ 318547 w 671163"/>
                <a:gd name="connsiteY69" fmla="*/ 282463 h 885749"/>
                <a:gd name="connsiteX70" fmla="*/ 306290 w 671163"/>
                <a:gd name="connsiteY70" fmla="*/ 294720 h 885749"/>
                <a:gd name="connsiteX71" fmla="*/ 306290 w 671163"/>
                <a:gd name="connsiteY71" fmla="*/ 302326 h 885749"/>
                <a:gd name="connsiteX72" fmla="*/ 318547 w 671163"/>
                <a:gd name="connsiteY72" fmla="*/ 314583 h 885749"/>
                <a:gd name="connsiteX73" fmla="*/ 384960 w 671163"/>
                <a:gd name="connsiteY73" fmla="*/ 314583 h 885749"/>
                <a:gd name="connsiteX74" fmla="*/ 393627 w 671163"/>
                <a:gd name="connsiteY74" fmla="*/ 310993 h 885749"/>
                <a:gd name="connsiteX75" fmla="*/ 394833 w 671163"/>
                <a:gd name="connsiteY75" fmla="*/ 308082 h 885749"/>
                <a:gd name="connsiteX76" fmla="*/ 415387 w 671163"/>
                <a:gd name="connsiteY76" fmla="*/ 305501 h 885749"/>
                <a:gd name="connsiteX77" fmla="*/ 464342 w 671163"/>
                <a:gd name="connsiteY77" fmla="*/ 288627 h 885749"/>
                <a:gd name="connsiteX78" fmla="*/ 458673 w 671163"/>
                <a:gd name="connsiteY78" fmla="*/ 297057 h 885749"/>
                <a:gd name="connsiteX79" fmla="*/ 335289 w 671163"/>
                <a:gd name="connsiteY79" fmla="*/ 348323 h 885749"/>
                <a:gd name="connsiteX80" fmla="*/ 161127 w 671163"/>
                <a:gd name="connsiteY80" fmla="*/ 174162 h 885749"/>
                <a:gd name="connsiteX81" fmla="*/ 334989 w 671163"/>
                <a:gd name="connsiteY81" fmla="*/ 0 h 88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71163" h="885749">
                  <a:moveTo>
                    <a:pt x="455515" y="656948"/>
                  </a:moveTo>
                  <a:cubicBezTo>
                    <a:pt x="455515" y="675861"/>
                    <a:pt x="455515" y="694068"/>
                    <a:pt x="455515" y="713511"/>
                  </a:cubicBezTo>
                  <a:cubicBezTo>
                    <a:pt x="436071" y="713511"/>
                    <a:pt x="417864" y="713511"/>
                    <a:pt x="399128" y="713511"/>
                  </a:cubicBezTo>
                  <a:cubicBezTo>
                    <a:pt x="399128" y="739672"/>
                    <a:pt x="399128" y="765126"/>
                    <a:pt x="399128" y="791640"/>
                  </a:cubicBezTo>
                  <a:cubicBezTo>
                    <a:pt x="418041" y="791640"/>
                    <a:pt x="436601" y="791640"/>
                    <a:pt x="455868" y="791640"/>
                  </a:cubicBezTo>
                  <a:cubicBezTo>
                    <a:pt x="455868" y="810907"/>
                    <a:pt x="455868" y="829113"/>
                    <a:pt x="455868" y="847673"/>
                  </a:cubicBezTo>
                  <a:cubicBezTo>
                    <a:pt x="482029" y="847673"/>
                    <a:pt x="507482" y="847673"/>
                    <a:pt x="533820" y="847673"/>
                  </a:cubicBezTo>
                  <a:cubicBezTo>
                    <a:pt x="533820" y="828936"/>
                    <a:pt x="533820" y="810554"/>
                    <a:pt x="533820" y="791109"/>
                  </a:cubicBezTo>
                  <a:cubicBezTo>
                    <a:pt x="553086" y="791109"/>
                    <a:pt x="571470" y="791109"/>
                    <a:pt x="590029" y="791109"/>
                  </a:cubicBezTo>
                  <a:cubicBezTo>
                    <a:pt x="590029" y="764772"/>
                    <a:pt x="590029" y="739319"/>
                    <a:pt x="590029" y="712804"/>
                  </a:cubicBezTo>
                  <a:cubicBezTo>
                    <a:pt x="571116" y="712804"/>
                    <a:pt x="552733" y="712804"/>
                    <a:pt x="533466" y="712804"/>
                  </a:cubicBezTo>
                  <a:cubicBezTo>
                    <a:pt x="533466" y="693361"/>
                    <a:pt x="533466" y="674978"/>
                    <a:pt x="533466" y="656948"/>
                  </a:cubicBezTo>
                  <a:cubicBezTo>
                    <a:pt x="507128" y="656948"/>
                    <a:pt x="481675" y="656948"/>
                    <a:pt x="455515" y="656948"/>
                  </a:cubicBezTo>
                  <a:close/>
                  <a:moveTo>
                    <a:pt x="457105" y="384206"/>
                  </a:moveTo>
                  <a:cubicBezTo>
                    <a:pt x="485917" y="384206"/>
                    <a:pt x="514906" y="383498"/>
                    <a:pt x="543718" y="384559"/>
                  </a:cubicBezTo>
                  <a:cubicBezTo>
                    <a:pt x="615837" y="386857"/>
                    <a:pt x="670633" y="441830"/>
                    <a:pt x="671163" y="514125"/>
                  </a:cubicBezTo>
                  <a:lnTo>
                    <a:pt x="671163" y="885749"/>
                  </a:lnTo>
                  <a:lnTo>
                    <a:pt x="353385" y="885749"/>
                  </a:lnTo>
                  <a:lnTo>
                    <a:pt x="353346" y="716517"/>
                  </a:lnTo>
                  <a:cubicBezTo>
                    <a:pt x="353346" y="709092"/>
                    <a:pt x="355467" y="704143"/>
                    <a:pt x="361124" y="699371"/>
                  </a:cubicBezTo>
                  <a:cubicBezTo>
                    <a:pt x="392234" y="672326"/>
                    <a:pt x="422814" y="644752"/>
                    <a:pt x="453747" y="617353"/>
                  </a:cubicBezTo>
                  <a:cubicBezTo>
                    <a:pt x="455691" y="615586"/>
                    <a:pt x="457636" y="613819"/>
                    <a:pt x="459757" y="611697"/>
                  </a:cubicBezTo>
                  <a:cubicBezTo>
                    <a:pt x="453040" y="593491"/>
                    <a:pt x="446500" y="575284"/>
                    <a:pt x="439429" y="556018"/>
                  </a:cubicBezTo>
                  <a:cubicBezTo>
                    <a:pt x="462055" y="549123"/>
                    <a:pt x="483973" y="542230"/>
                    <a:pt x="507482" y="535160"/>
                  </a:cubicBezTo>
                  <a:cubicBezTo>
                    <a:pt x="489276" y="484960"/>
                    <a:pt x="471069" y="435289"/>
                    <a:pt x="452863" y="384913"/>
                  </a:cubicBezTo>
                  <a:cubicBezTo>
                    <a:pt x="454454" y="384559"/>
                    <a:pt x="455868" y="384206"/>
                    <a:pt x="457105" y="384206"/>
                  </a:cubicBezTo>
                  <a:close/>
                  <a:moveTo>
                    <a:pt x="228907" y="384206"/>
                  </a:moveTo>
                  <a:cubicBezTo>
                    <a:pt x="210523" y="434582"/>
                    <a:pt x="192493" y="484253"/>
                    <a:pt x="174110" y="534983"/>
                  </a:cubicBezTo>
                  <a:cubicBezTo>
                    <a:pt x="196913" y="542054"/>
                    <a:pt x="219008" y="548770"/>
                    <a:pt x="242164" y="555840"/>
                  </a:cubicBezTo>
                  <a:cubicBezTo>
                    <a:pt x="236507" y="571395"/>
                    <a:pt x="231382" y="586951"/>
                    <a:pt x="225018" y="601976"/>
                  </a:cubicBezTo>
                  <a:cubicBezTo>
                    <a:pt x="221836" y="609576"/>
                    <a:pt x="223604" y="613819"/>
                    <a:pt x="229614" y="618944"/>
                  </a:cubicBezTo>
                  <a:cubicBezTo>
                    <a:pt x="260016" y="645459"/>
                    <a:pt x="289889" y="672503"/>
                    <a:pt x="320292" y="699017"/>
                  </a:cubicBezTo>
                  <a:cubicBezTo>
                    <a:pt x="326125" y="704143"/>
                    <a:pt x="328600" y="709092"/>
                    <a:pt x="328600" y="717046"/>
                  </a:cubicBezTo>
                  <a:lnTo>
                    <a:pt x="328561" y="885749"/>
                  </a:lnTo>
                  <a:lnTo>
                    <a:pt x="0" y="885749"/>
                  </a:lnTo>
                  <a:lnTo>
                    <a:pt x="0" y="511120"/>
                  </a:lnTo>
                  <a:cubicBezTo>
                    <a:pt x="354" y="443244"/>
                    <a:pt x="54620" y="387210"/>
                    <a:pt x="122496" y="384383"/>
                  </a:cubicBezTo>
                  <a:cubicBezTo>
                    <a:pt x="157495" y="382969"/>
                    <a:pt x="192493" y="384206"/>
                    <a:pt x="228907" y="384206"/>
                  </a:cubicBezTo>
                  <a:close/>
                  <a:moveTo>
                    <a:pt x="262314" y="383852"/>
                  </a:moveTo>
                  <a:cubicBezTo>
                    <a:pt x="269208" y="384383"/>
                    <a:pt x="274511" y="383852"/>
                    <a:pt x="277869" y="392513"/>
                  </a:cubicBezTo>
                  <a:cubicBezTo>
                    <a:pt x="295369" y="439002"/>
                    <a:pt x="313928" y="485136"/>
                    <a:pt x="331958" y="531448"/>
                  </a:cubicBezTo>
                  <a:cubicBezTo>
                    <a:pt x="332842" y="533923"/>
                    <a:pt x="333902" y="536397"/>
                    <a:pt x="335670" y="540286"/>
                  </a:cubicBezTo>
                  <a:cubicBezTo>
                    <a:pt x="337438" y="536220"/>
                    <a:pt x="338674" y="533393"/>
                    <a:pt x="339912" y="530564"/>
                  </a:cubicBezTo>
                  <a:cubicBezTo>
                    <a:pt x="358119" y="484253"/>
                    <a:pt x="376325" y="438118"/>
                    <a:pt x="394178" y="391630"/>
                  </a:cubicBezTo>
                  <a:cubicBezTo>
                    <a:pt x="396476" y="385620"/>
                    <a:pt x="399481" y="383852"/>
                    <a:pt x="405668" y="383852"/>
                  </a:cubicBezTo>
                  <a:cubicBezTo>
                    <a:pt x="427762" y="384029"/>
                    <a:pt x="427586" y="383852"/>
                    <a:pt x="435011" y="404887"/>
                  </a:cubicBezTo>
                  <a:cubicBezTo>
                    <a:pt x="448090" y="442537"/>
                    <a:pt x="461524" y="480364"/>
                    <a:pt x="475312" y="519075"/>
                  </a:cubicBezTo>
                  <a:cubicBezTo>
                    <a:pt x="452333" y="526145"/>
                    <a:pt x="430414" y="532862"/>
                    <a:pt x="407435" y="539933"/>
                  </a:cubicBezTo>
                  <a:cubicBezTo>
                    <a:pt x="410086" y="547356"/>
                    <a:pt x="412561" y="554427"/>
                    <a:pt x="415213" y="561497"/>
                  </a:cubicBezTo>
                  <a:cubicBezTo>
                    <a:pt x="419808" y="573870"/>
                    <a:pt x="424581" y="586244"/>
                    <a:pt x="428823" y="598794"/>
                  </a:cubicBezTo>
                  <a:cubicBezTo>
                    <a:pt x="429707" y="601269"/>
                    <a:pt x="429530" y="605688"/>
                    <a:pt x="427940" y="607102"/>
                  </a:cubicBezTo>
                  <a:cubicBezTo>
                    <a:pt x="399304" y="632909"/>
                    <a:pt x="370492" y="658539"/>
                    <a:pt x="341149" y="684523"/>
                  </a:cubicBezTo>
                  <a:cubicBezTo>
                    <a:pt x="338498" y="682225"/>
                    <a:pt x="335847" y="680281"/>
                    <a:pt x="333549" y="678336"/>
                  </a:cubicBezTo>
                  <a:cubicBezTo>
                    <a:pt x="308272" y="655888"/>
                    <a:pt x="282995" y="633263"/>
                    <a:pt x="257541" y="610991"/>
                  </a:cubicBezTo>
                  <a:cubicBezTo>
                    <a:pt x="252415" y="606571"/>
                    <a:pt x="250825" y="603213"/>
                    <a:pt x="253653" y="596319"/>
                  </a:cubicBezTo>
                  <a:cubicBezTo>
                    <a:pt x="261076" y="578113"/>
                    <a:pt x="267440" y="559552"/>
                    <a:pt x="274511" y="540286"/>
                  </a:cubicBezTo>
                  <a:cubicBezTo>
                    <a:pt x="251708" y="533216"/>
                    <a:pt x="229436" y="526322"/>
                    <a:pt x="206457" y="519251"/>
                  </a:cubicBezTo>
                  <a:cubicBezTo>
                    <a:pt x="215118" y="494682"/>
                    <a:pt x="223426" y="470996"/>
                    <a:pt x="231911" y="447310"/>
                  </a:cubicBezTo>
                  <a:cubicBezTo>
                    <a:pt x="238275" y="429280"/>
                    <a:pt x="244815" y="411427"/>
                    <a:pt x="251178" y="393398"/>
                  </a:cubicBezTo>
                  <a:cubicBezTo>
                    <a:pt x="253122" y="387917"/>
                    <a:pt x="254536" y="383145"/>
                    <a:pt x="262314" y="383852"/>
                  </a:cubicBezTo>
                  <a:close/>
                  <a:moveTo>
                    <a:pt x="334989" y="0"/>
                  </a:moveTo>
                  <a:cubicBezTo>
                    <a:pt x="431146" y="-300"/>
                    <a:pt x="509451" y="77405"/>
                    <a:pt x="509601" y="173561"/>
                  </a:cubicBezTo>
                  <a:cubicBezTo>
                    <a:pt x="509676" y="197638"/>
                    <a:pt x="504838" y="220599"/>
                    <a:pt x="496035" y="241497"/>
                  </a:cubicBezTo>
                  <a:lnTo>
                    <a:pt x="492097" y="247353"/>
                  </a:lnTo>
                  <a:lnTo>
                    <a:pt x="458495" y="272469"/>
                  </a:lnTo>
                  <a:cubicBezTo>
                    <a:pt x="443456" y="279455"/>
                    <a:pt x="427698" y="284896"/>
                    <a:pt x="411467" y="288680"/>
                  </a:cubicBezTo>
                  <a:lnTo>
                    <a:pt x="395543" y="290679"/>
                  </a:lnTo>
                  <a:lnTo>
                    <a:pt x="393627" y="286053"/>
                  </a:lnTo>
                  <a:cubicBezTo>
                    <a:pt x="391409" y="283835"/>
                    <a:pt x="388345" y="282463"/>
                    <a:pt x="384960" y="282463"/>
                  </a:cubicBezTo>
                  <a:lnTo>
                    <a:pt x="318547" y="282463"/>
                  </a:lnTo>
                  <a:cubicBezTo>
                    <a:pt x="311778" y="282463"/>
                    <a:pt x="306290" y="287951"/>
                    <a:pt x="306290" y="294720"/>
                  </a:cubicBezTo>
                  <a:lnTo>
                    <a:pt x="306290" y="302326"/>
                  </a:lnTo>
                  <a:cubicBezTo>
                    <a:pt x="306290" y="309095"/>
                    <a:pt x="311778" y="314583"/>
                    <a:pt x="318547" y="314583"/>
                  </a:cubicBezTo>
                  <a:lnTo>
                    <a:pt x="384960" y="314583"/>
                  </a:lnTo>
                  <a:cubicBezTo>
                    <a:pt x="388345" y="314583"/>
                    <a:pt x="391409" y="313211"/>
                    <a:pt x="393627" y="310993"/>
                  </a:cubicBezTo>
                  <a:lnTo>
                    <a:pt x="394833" y="308082"/>
                  </a:lnTo>
                  <a:lnTo>
                    <a:pt x="415387" y="305501"/>
                  </a:lnTo>
                  <a:lnTo>
                    <a:pt x="464342" y="288627"/>
                  </a:lnTo>
                  <a:lnTo>
                    <a:pt x="458673" y="297057"/>
                  </a:lnTo>
                  <a:cubicBezTo>
                    <a:pt x="427096" y="328709"/>
                    <a:pt x="383443" y="348323"/>
                    <a:pt x="335289" y="348323"/>
                  </a:cubicBezTo>
                  <a:cubicBezTo>
                    <a:pt x="239283" y="348323"/>
                    <a:pt x="161278" y="270318"/>
                    <a:pt x="161127" y="174162"/>
                  </a:cubicBezTo>
                  <a:cubicBezTo>
                    <a:pt x="161127" y="77855"/>
                    <a:pt x="238533" y="300"/>
                    <a:pt x="334989" y="0"/>
                  </a:cubicBezTo>
                  <a:close/>
                </a:path>
              </a:pathLst>
            </a:custGeom>
            <a:solidFill>
              <a:schemeClr val="bg1"/>
            </a:solidFill>
            <a:ln w="6414" cap="flat">
              <a:noFill/>
              <a:prstDash val="solid"/>
              <a:miter/>
            </a:ln>
          </p:spPr>
          <p:txBody>
            <a:bodyPr wrap="square" rtlCol="0" anchor="ctr">
              <a:noAutofit/>
            </a:bodyPr>
            <a:lstStyle/>
            <a:p>
              <a:endParaRPr lang="en-US" dirty="0"/>
            </a:p>
          </p:txBody>
        </p:sp>
        <p:grpSp>
          <p:nvGrpSpPr>
            <p:cNvPr id="31" name="Group 30">
              <a:extLst>
                <a:ext uri="{FF2B5EF4-FFF2-40B4-BE49-F238E27FC236}">
                  <a16:creationId xmlns:a16="http://schemas.microsoft.com/office/drawing/2014/main" id="{6D631894-F03D-4F76-8620-FCF82961242D}"/>
                </a:ext>
              </a:extLst>
            </p:cNvPr>
            <p:cNvGrpSpPr/>
            <p:nvPr/>
          </p:nvGrpSpPr>
          <p:grpSpPr>
            <a:xfrm>
              <a:off x="6727931" y="3264554"/>
              <a:ext cx="518559" cy="594624"/>
              <a:chOff x="6727931" y="3264554"/>
              <a:chExt cx="518559" cy="594624"/>
            </a:xfrm>
          </p:grpSpPr>
          <p:sp>
            <p:nvSpPr>
              <p:cNvPr id="23" name="Block Arc 22">
                <a:extLst>
                  <a:ext uri="{FF2B5EF4-FFF2-40B4-BE49-F238E27FC236}">
                    <a16:creationId xmlns:a16="http://schemas.microsoft.com/office/drawing/2014/main" id="{7589137F-B03F-4F6A-8AEA-77266353BE43}"/>
                  </a:ext>
                </a:extLst>
              </p:cNvPr>
              <p:cNvSpPr/>
              <p:nvPr/>
            </p:nvSpPr>
            <p:spPr>
              <a:xfrm>
                <a:off x="6751666" y="3431306"/>
                <a:ext cx="427871" cy="427872"/>
              </a:xfrm>
              <a:prstGeom prst="blockArc">
                <a:avLst>
                  <a:gd name="adj1" fmla="val 10800000"/>
                  <a:gd name="adj2" fmla="val 21541319"/>
                  <a:gd name="adj3" fmla="val 58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Rectangle: Top Corners Rounded 23">
                <a:extLst>
                  <a:ext uri="{FF2B5EF4-FFF2-40B4-BE49-F238E27FC236}">
                    <a16:creationId xmlns:a16="http://schemas.microsoft.com/office/drawing/2014/main" id="{1B36AD47-F07C-4A7C-89F9-462AF57B64AA}"/>
                  </a:ext>
                </a:extLst>
              </p:cNvPr>
              <p:cNvSpPr/>
              <p:nvPr/>
            </p:nvSpPr>
            <p:spPr>
              <a:xfrm rot="5400000">
                <a:off x="7120360" y="3635026"/>
                <a:ext cx="116333" cy="45719"/>
              </a:xfrm>
              <a:prstGeom prst="round2SameRect">
                <a:avLst>
                  <a:gd name="adj1" fmla="val 40396"/>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Block Arc 24">
                <a:extLst>
                  <a:ext uri="{FF2B5EF4-FFF2-40B4-BE49-F238E27FC236}">
                    <a16:creationId xmlns:a16="http://schemas.microsoft.com/office/drawing/2014/main" id="{06A70A93-2AF3-4924-89AE-0C2DF5002711}"/>
                  </a:ext>
                </a:extLst>
              </p:cNvPr>
              <p:cNvSpPr/>
              <p:nvPr/>
            </p:nvSpPr>
            <p:spPr>
              <a:xfrm>
                <a:off x="6727931" y="3264554"/>
                <a:ext cx="518559" cy="518559"/>
              </a:xfrm>
              <a:prstGeom prst="blockArc">
                <a:avLst>
                  <a:gd name="adj1" fmla="val 2481797"/>
                  <a:gd name="adj2" fmla="val 3696891"/>
                  <a:gd name="adj3" fmla="val 36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
        <p:nvSpPr>
          <p:cNvPr id="26" name="Freeform: Shape 288">
            <a:extLst>
              <a:ext uri="{FF2B5EF4-FFF2-40B4-BE49-F238E27FC236}">
                <a16:creationId xmlns:a16="http://schemas.microsoft.com/office/drawing/2014/main" id="{35B36E2C-74A4-4BBF-B9ED-3B8E08354C31}"/>
              </a:ext>
            </a:extLst>
          </p:cNvPr>
          <p:cNvSpPr>
            <a:spLocks/>
          </p:cNvSpPr>
          <p:nvPr/>
        </p:nvSpPr>
        <p:spPr bwMode="auto">
          <a:xfrm rot="234009">
            <a:off x="9471291" y="967613"/>
            <a:ext cx="2869724" cy="5380543"/>
          </a:xfrm>
          <a:custGeom>
            <a:avLst/>
            <a:gdLst>
              <a:gd name="connsiteX0" fmla="*/ 2160897 w 2549927"/>
              <a:gd name="connsiteY0" fmla="*/ 0 h 4780945"/>
              <a:gd name="connsiteX1" fmla="*/ 2224307 w 2549927"/>
              <a:gd name="connsiteY1" fmla="*/ 512 h 4780945"/>
              <a:gd name="connsiteX2" fmla="*/ 2549927 w 2549927"/>
              <a:gd name="connsiteY2" fmla="*/ 4776685 h 4780945"/>
              <a:gd name="connsiteX3" fmla="*/ 2464506 w 2549927"/>
              <a:gd name="connsiteY3" fmla="*/ 4780945 h 4780945"/>
              <a:gd name="connsiteX4" fmla="*/ 2262101 w 2549927"/>
              <a:gd name="connsiteY4" fmla="*/ 4778000 h 4780945"/>
              <a:gd name="connsiteX5" fmla="*/ 2065395 w 2549927"/>
              <a:gd name="connsiteY5" fmla="*/ 4758859 h 4780945"/>
              <a:gd name="connsiteX6" fmla="*/ 1871543 w 2549927"/>
              <a:gd name="connsiteY6" fmla="*/ 4724992 h 4780945"/>
              <a:gd name="connsiteX7" fmla="*/ 1862989 w 2549927"/>
              <a:gd name="connsiteY7" fmla="*/ 4676403 h 4780945"/>
              <a:gd name="connsiteX8" fmla="*/ 1853012 w 2549927"/>
              <a:gd name="connsiteY8" fmla="*/ 4620451 h 4780945"/>
              <a:gd name="connsiteX9" fmla="*/ 1840184 w 2549927"/>
              <a:gd name="connsiteY9" fmla="*/ 4552720 h 4780945"/>
              <a:gd name="connsiteX10" fmla="*/ 1830206 w 2549927"/>
              <a:gd name="connsiteY10" fmla="*/ 4480571 h 4780945"/>
              <a:gd name="connsiteX11" fmla="*/ 1815951 w 2549927"/>
              <a:gd name="connsiteY11" fmla="*/ 4402533 h 4780945"/>
              <a:gd name="connsiteX12" fmla="*/ 1801697 w 2549927"/>
              <a:gd name="connsiteY12" fmla="*/ 4323022 h 4780945"/>
              <a:gd name="connsiteX13" fmla="*/ 1786017 w 2549927"/>
              <a:gd name="connsiteY13" fmla="*/ 4244984 h 4780945"/>
              <a:gd name="connsiteX14" fmla="*/ 1767489 w 2549927"/>
              <a:gd name="connsiteY14" fmla="*/ 4169891 h 4780945"/>
              <a:gd name="connsiteX15" fmla="*/ 1748957 w 2549927"/>
              <a:gd name="connsiteY15" fmla="*/ 4097743 h 4780945"/>
              <a:gd name="connsiteX16" fmla="*/ 1726151 w 2549927"/>
              <a:gd name="connsiteY16" fmla="*/ 4034429 h 4780945"/>
              <a:gd name="connsiteX17" fmla="*/ 1701920 w 2549927"/>
              <a:gd name="connsiteY17" fmla="*/ 3979949 h 4780945"/>
              <a:gd name="connsiteX18" fmla="*/ 1676263 w 2549927"/>
              <a:gd name="connsiteY18" fmla="*/ 3937250 h 4780945"/>
              <a:gd name="connsiteX19" fmla="*/ 1647755 w 2549927"/>
              <a:gd name="connsiteY19" fmla="*/ 3910747 h 4780945"/>
              <a:gd name="connsiteX20" fmla="*/ 1616397 w 2549927"/>
              <a:gd name="connsiteY20" fmla="*/ 3897494 h 4780945"/>
              <a:gd name="connsiteX21" fmla="*/ 1580762 w 2549927"/>
              <a:gd name="connsiteY21" fmla="*/ 3891604 h 4780945"/>
              <a:gd name="connsiteX22" fmla="*/ 1539426 w 2549927"/>
              <a:gd name="connsiteY22" fmla="*/ 3894551 h 4780945"/>
              <a:gd name="connsiteX23" fmla="*/ 1498089 w 2549927"/>
              <a:gd name="connsiteY23" fmla="*/ 3900439 h 4780945"/>
              <a:gd name="connsiteX24" fmla="*/ 1459603 w 2549927"/>
              <a:gd name="connsiteY24" fmla="*/ 3910746 h 4780945"/>
              <a:gd name="connsiteX25" fmla="*/ 1422542 w 2549927"/>
              <a:gd name="connsiteY25" fmla="*/ 3921052 h 4780945"/>
              <a:gd name="connsiteX26" fmla="*/ 1388333 w 2549927"/>
              <a:gd name="connsiteY26" fmla="*/ 3931358 h 4780945"/>
              <a:gd name="connsiteX27" fmla="*/ 1362676 w 2549927"/>
              <a:gd name="connsiteY27" fmla="*/ 3940193 h 4780945"/>
              <a:gd name="connsiteX28" fmla="*/ 1301384 w 2549927"/>
              <a:gd name="connsiteY28" fmla="*/ 3960809 h 4780945"/>
              <a:gd name="connsiteX29" fmla="*/ 1231539 w 2549927"/>
              <a:gd name="connsiteY29" fmla="*/ 3979950 h 4780945"/>
              <a:gd name="connsiteX30" fmla="*/ 1153144 w 2549927"/>
              <a:gd name="connsiteY30" fmla="*/ 3996145 h 4780945"/>
              <a:gd name="connsiteX31" fmla="*/ 1070471 w 2549927"/>
              <a:gd name="connsiteY31" fmla="*/ 4006453 h 4780945"/>
              <a:gd name="connsiteX32" fmla="*/ 987798 w 2549927"/>
              <a:gd name="connsiteY32" fmla="*/ 4015289 h 4780945"/>
              <a:gd name="connsiteX33" fmla="*/ 903700 w 2549927"/>
              <a:gd name="connsiteY33" fmla="*/ 4018232 h 4780945"/>
              <a:gd name="connsiteX34" fmla="*/ 823877 w 2549927"/>
              <a:gd name="connsiteY34" fmla="*/ 4012343 h 4780945"/>
              <a:gd name="connsiteX35" fmla="*/ 748332 w 2549927"/>
              <a:gd name="connsiteY35" fmla="*/ 3999091 h 4780945"/>
              <a:gd name="connsiteX36" fmla="*/ 706996 w 2549927"/>
              <a:gd name="connsiteY36" fmla="*/ 3988785 h 4780945"/>
              <a:gd name="connsiteX37" fmla="*/ 665660 w 2549927"/>
              <a:gd name="connsiteY37" fmla="*/ 3969642 h 4780945"/>
              <a:gd name="connsiteX38" fmla="*/ 624322 w 2549927"/>
              <a:gd name="connsiteY38" fmla="*/ 3947556 h 4780945"/>
              <a:gd name="connsiteX39" fmla="*/ 588688 w 2549927"/>
              <a:gd name="connsiteY39" fmla="*/ 3921052 h 4780945"/>
              <a:gd name="connsiteX40" fmla="*/ 551629 w 2549927"/>
              <a:gd name="connsiteY40" fmla="*/ 3888658 h 4780945"/>
              <a:gd name="connsiteX41" fmla="*/ 523119 w 2549927"/>
              <a:gd name="connsiteY41" fmla="*/ 3854794 h 4780945"/>
              <a:gd name="connsiteX42" fmla="*/ 503163 w 2549927"/>
              <a:gd name="connsiteY42" fmla="*/ 3812095 h 4780945"/>
              <a:gd name="connsiteX43" fmla="*/ 487484 w 2549927"/>
              <a:gd name="connsiteY43" fmla="*/ 3763503 h 4780945"/>
              <a:gd name="connsiteX44" fmla="*/ 481783 w 2549927"/>
              <a:gd name="connsiteY44" fmla="*/ 3710497 h 4780945"/>
              <a:gd name="connsiteX45" fmla="*/ 487484 w 2549927"/>
              <a:gd name="connsiteY45" fmla="*/ 3651600 h 4780945"/>
              <a:gd name="connsiteX46" fmla="*/ 494612 w 2549927"/>
              <a:gd name="connsiteY46" fmla="*/ 3610371 h 4780945"/>
              <a:gd name="connsiteX47" fmla="*/ 504589 w 2549927"/>
              <a:gd name="connsiteY47" fmla="*/ 3564727 h 4780945"/>
              <a:gd name="connsiteX48" fmla="*/ 515994 w 2549927"/>
              <a:gd name="connsiteY48" fmla="*/ 3517609 h 4780945"/>
              <a:gd name="connsiteX49" fmla="*/ 520269 w 2549927"/>
              <a:gd name="connsiteY49" fmla="*/ 3471965 h 4780945"/>
              <a:gd name="connsiteX50" fmla="*/ 520269 w 2549927"/>
              <a:gd name="connsiteY50" fmla="*/ 3423375 h 4780945"/>
              <a:gd name="connsiteX51" fmla="*/ 507440 w 2549927"/>
              <a:gd name="connsiteY51" fmla="*/ 3380675 h 4780945"/>
              <a:gd name="connsiteX52" fmla="*/ 494612 w 2549927"/>
              <a:gd name="connsiteY52" fmla="*/ 3357115 h 4780945"/>
              <a:gd name="connsiteX53" fmla="*/ 471805 w 2549927"/>
              <a:gd name="connsiteY53" fmla="*/ 3335031 h 4780945"/>
              <a:gd name="connsiteX54" fmla="*/ 447574 w 2549927"/>
              <a:gd name="connsiteY54" fmla="*/ 3318833 h 4780945"/>
              <a:gd name="connsiteX55" fmla="*/ 421917 w 2549927"/>
              <a:gd name="connsiteY55" fmla="*/ 3305581 h 4780945"/>
              <a:gd name="connsiteX56" fmla="*/ 396260 w 2549927"/>
              <a:gd name="connsiteY56" fmla="*/ 3286439 h 4780945"/>
              <a:gd name="connsiteX57" fmla="*/ 376305 w 2549927"/>
              <a:gd name="connsiteY57" fmla="*/ 3265826 h 4780945"/>
              <a:gd name="connsiteX58" fmla="*/ 360624 w 2549927"/>
              <a:gd name="connsiteY58" fmla="*/ 3239322 h 4780945"/>
              <a:gd name="connsiteX59" fmla="*/ 354923 w 2549927"/>
              <a:gd name="connsiteY59" fmla="*/ 3209875 h 4780945"/>
              <a:gd name="connsiteX60" fmla="*/ 357774 w 2549927"/>
              <a:gd name="connsiteY60" fmla="*/ 3180425 h 4780945"/>
              <a:gd name="connsiteX61" fmla="*/ 367752 w 2549927"/>
              <a:gd name="connsiteY61" fmla="*/ 3152449 h 4780945"/>
              <a:gd name="connsiteX62" fmla="*/ 380580 w 2549927"/>
              <a:gd name="connsiteY62" fmla="*/ 3128890 h 4780945"/>
              <a:gd name="connsiteX63" fmla="*/ 389133 w 2549927"/>
              <a:gd name="connsiteY63" fmla="*/ 3105331 h 4780945"/>
              <a:gd name="connsiteX64" fmla="*/ 347796 w 2549927"/>
              <a:gd name="connsiteY64" fmla="*/ 3075885 h 4780945"/>
              <a:gd name="connsiteX65" fmla="*/ 319288 w 2549927"/>
              <a:gd name="connsiteY65" fmla="*/ 3046436 h 4780945"/>
              <a:gd name="connsiteX66" fmla="*/ 303609 w 2549927"/>
              <a:gd name="connsiteY66" fmla="*/ 3016987 h 4780945"/>
              <a:gd name="connsiteX67" fmla="*/ 300759 w 2549927"/>
              <a:gd name="connsiteY67" fmla="*/ 2984594 h 4780945"/>
              <a:gd name="connsiteX68" fmla="*/ 305034 w 2549927"/>
              <a:gd name="connsiteY68" fmla="*/ 2955147 h 4780945"/>
              <a:gd name="connsiteX69" fmla="*/ 316438 w 2549927"/>
              <a:gd name="connsiteY69" fmla="*/ 2922753 h 4780945"/>
              <a:gd name="connsiteX70" fmla="*/ 332117 w 2549927"/>
              <a:gd name="connsiteY70" fmla="*/ 2890359 h 4780945"/>
              <a:gd name="connsiteX71" fmla="*/ 349222 w 2549927"/>
              <a:gd name="connsiteY71" fmla="*/ 2857968 h 4780945"/>
              <a:gd name="connsiteX72" fmla="*/ 364902 w 2549927"/>
              <a:gd name="connsiteY72" fmla="*/ 2824099 h 4780945"/>
              <a:gd name="connsiteX73" fmla="*/ 380581 w 2549927"/>
              <a:gd name="connsiteY73" fmla="*/ 2791708 h 4780945"/>
              <a:gd name="connsiteX74" fmla="*/ 389132 w 2549927"/>
              <a:gd name="connsiteY74" fmla="*/ 2756371 h 4780945"/>
              <a:gd name="connsiteX75" fmla="*/ 360624 w 2549927"/>
              <a:gd name="connsiteY75" fmla="*/ 2729865 h 4780945"/>
              <a:gd name="connsiteX76" fmla="*/ 320713 w 2549927"/>
              <a:gd name="connsiteY76" fmla="*/ 2709252 h 4780945"/>
              <a:gd name="connsiteX77" fmla="*/ 276527 w 2549927"/>
              <a:gd name="connsiteY77" fmla="*/ 2690110 h 4780945"/>
              <a:gd name="connsiteX78" fmla="*/ 230914 w 2549927"/>
              <a:gd name="connsiteY78" fmla="*/ 2673914 h 4780945"/>
              <a:gd name="connsiteX79" fmla="*/ 183875 w 2549927"/>
              <a:gd name="connsiteY79" fmla="*/ 2657717 h 4780945"/>
              <a:gd name="connsiteX80" fmla="*/ 136838 w 2549927"/>
              <a:gd name="connsiteY80" fmla="*/ 2641521 h 4780945"/>
              <a:gd name="connsiteX81" fmla="*/ 92651 w 2549927"/>
              <a:gd name="connsiteY81" fmla="*/ 2622380 h 4780945"/>
              <a:gd name="connsiteX82" fmla="*/ 57018 w 2549927"/>
              <a:gd name="connsiteY82" fmla="*/ 2601764 h 4780945"/>
              <a:gd name="connsiteX83" fmla="*/ 25657 w 2549927"/>
              <a:gd name="connsiteY83" fmla="*/ 2572318 h 4780945"/>
              <a:gd name="connsiteX84" fmla="*/ 7128 w 2549927"/>
              <a:gd name="connsiteY84" fmla="*/ 2536979 h 4780945"/>
              <a:gd name="connsiteX85" fmla="*/ 0 w 2549927"/>
              <a:gd name="connsiteY85" fmla="*/ 2500168 h 4780945"/>
              <a:gd name="connsiteX86" fmla="*/ 5703 w 2549927"/>
              <a:gd name="connsiteY86" fmla="*/ 2464831 h 4780945"/>
              <a:gd name="connsiteX87" fmla="*/ 18529 w 2549927"/>
              <a:gd name="connsiteY87" fmla="*/ 2432437 h 4780945"/>
              <a:gd name="connsiteX88" fmla="*/ 38486 w 2549927"/>
              <a:gd name="connsiteY88" fmla="*/ 2405933 h 4780945"/>
              <a:gd name="connsiteX89" fmla="*/ 62716 w 2549927"/>
              <a:gd name="connsiteY89" fmla="*/ 2379430 h 4780945"/>
              <a:gd name="connsiteX90" fmla="*/ 85523 w 2549927"/>
              <a:gd name="connsiteY90" fmla="*/ 2357343 h 4780945"/>
              <a:gd name="connsiteX91" fmla="*/ 104055 w 2549927"/>
              <a:gd name="connsiteY91" fmla="*/ 2339675 h 4780945"/>
              <a:gd name="connsiteX92" fmla="*/ 158220 w 2549927"/>
              <a:gd name="connsiteY92" fmla="*/ 2274890 h 4780945"/>
              <a:gd name="connsiteX93" fmla="*/ 215235 w 2549927"/>
              <a:gd name="connsiteY93" fmla="*/ 2215992 h 4780945"/>
              <a:gd name="connsiteX94" fmla="*/ 272251 w 2549927"/>
              <a:gd name="connsiteY94" fmla="*/ 2157095 h 4780945"/>
              <a:gd name="connsiteX95" fmla="*/ 326415 w 2549927"/>
              <a:gd name="connsiteY95" fmla="*/ 2092307 h 4780945"/>
              <a:gd name="connsiteX96" fmla="*/ 377730 w 2549927"/>
              <a:gd name="connsiteY96" fmla="*/ 2028994 h 4780945"/>
              <a:gd name="connsiteX97" fmla="*/ 424767 w 2549927"/>
              <a:gd name="connsiteY97" fmla="*/ 1956846 h 4780945"/>
              <a:gd name="connsiteX98" fmla="*/ 463254 w 2549927"/>
              <a:gd name="connsiteY98" fmla="*/ 1878807 h 4780945"/>
              <a:gd name="connsiteX99" fmla="*/ 484633 w 2549927"/>
              <a:gd name="connsiteY99" fmla="*/ 1814020 h 4780945"/>
              <a:gd name="connsiteX100" fmla="*/ 491760 w 2549927"/>
              <a:gd name="connsiteY100" fmla="*/ 1750707 h 4780945"/>
              <a:gd name="connsiteX101" fmla="*/ 491761 w 2549927"/>
              <a:gd name="connsiteY101" fmla="*/ 1682976 h 4780945"/>
              <a:gd name="connsiteX102" fmla="*/ 490337 w 2549927"/>
              <a:gd name="connsiteY102" fmla="*/ 1610826 h 4780945"/>
              <a:gd name="connsiteX103" fmla="*/ 487484 w 2549927"/>
              <a:gd name="connsiteY103" fmla="*/ 1538679 h 4780945"/>
              <a:gd name="connsiteX104" fmla="*/ 490337 w 2549927"/>
              <a:gd name="connsiteY104" fmla="*/ 1460641 h 4780945"/>
              <a:gd name="connsiteX105" fmla="*/ 497464 w 2549927"/>
              <a:gd name="connsiteY105" fmla="*/ 1378185 h 4780945"/>
              <a:gd name="connsiteX106" fmla="*/ 577284 w 2549927"/>
              <a:gd name="connsiteY106" fmla="*/ 1038056 h 4780945"/>
              <a:gd name="connsiteX107" fmla="*/ 627174 w 2549927"/>
              <a:gd name="connsiteY107" fmla="*/ 914372 h 4780945"/>
              <a:gd name="connsiteX108" fmla="*/ 687040 w 2549927"/>
              <a:gd name="connsiteY108" fmla="*/ 799525 h 4780945"/>
              <a:gd name="connsiteX109" fmla="*/ 756884 w 2549927"/>
              <a:gd name="connsiteY109" fmla="*/ 692038 h 4780945"/>
              <a:gd name="connsiteX110" fmla="*/ 836706 w 2549927"/>
              <a:gd name="connsiteY110" fmla="*/ 590441 h 4780945"/>
              <a:gd name="connsiteX111" fmla="*/ 925082 w 2549927"/>
              <a:gd name="connsiteY111" fmla="*/ 497679 h 4780945"/>
              <a:gd name="connsiteX112" fmla="*/ 1020581 w 2549927"/>
              <a:gd name="connsiteY112" fmla="*/ 412278 h 4780945"/>
              <a:gd name="connsiteX113" fmla="*/ 1124636 w 2549927"/>
              <a:gd name="connsiteY113" fmla="*/ 334239 h 4780945"/>
              <a:gd name="connsiteX114" fmla="*/ 1232966 w 2549927"/>
              <a:gd name="connsiteY114" fmla="*/ 265035 h 4780945"/>
              <a:gd name="connsiteX115" fmla="*/ 1349849 w 2549927"/>
              <a:gd name="connsiteY115" fmla="*/ 203194 h 4780945"/>
              <a:gd name="connsiteX116" fmla="*/ 1469581 w 2549927"/>
              <a:gd name="connsiteY116" fmla="*/ 151659 h 4780945"/>
              <a:gd name="connsiteX117" fmla="*/ 1590740 w 2549927"/>
              <a:gd name="connsiteY117" fmla="*/ 106015 h 4780945"/>
              <a:gd name="connsiteX118" fmla="*/ 1998402 w 2549927"/>
              <a:gd name="connsiteY118" fmla="*/ 13253 h 47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2549927" h="4780945">
                <a:moveTo>
                  <a:pt x="2160897" y="0"/>
                </a:moveTo>
                <a:lnTo>
                  <a:pt x="2224307" y="512"/>
                </a:lnTo>
                <a:lnTo>
                  <a:pt x="2549927" y="4776685"/>
                </a:lnTo>
                <a:lnTo>
                  <a:pt x="2464506" y="4780945"/>
                </a:lnTo>
                <a:lnTo>
                  <a:pt x="2262101" y="4778000"/>
                </a:lnTo>
                <a:lnTo>
                  <a:pt x="2065395" y="4758859"/>
                </a:lnTo>
                <a:lnTo>
                  <a:pt x="1871543" y="4724992"/>
                </a:lnTo>
                <a:lnTo>
                  <a:pt x="1862989" y="4676403"/>
                </a:lnTo>
                <a:lnTo>
                  <a:pt x="1853012" y="4620451"/>
                </a:lnTo>
                <a:lnTo>
                  <a:pt x="1840184" y="4552720"/>
                </a:lnTo>
                <a:lnTo>
                  <a:pt x="1830206" y="4480571"/>
                </a:lnTo>
                <a:lnTo>
                  <a:pt x="1815951" y="4402533"/>
                </a:lnTo>
                <a:lnTo>
                  <a:pt x="1801697" y="4323022"/>
                </a:lnTo>
                <a:lnTo>
                  <a:pt x="1786017" y="4244984"/>
                </a:lnTo>
                <a:lnTo>
                  <a:pt x="1767489" y="4169891"/>
                </a:lnTo>
                <a:lnTo>
                  <a:pt x="1748957" y="4097743"/>
                </a:lnTo>
                <a:lnTo>
                  <a:pt x="1726151" y="4034429"/>
                </a:lnTo>
                <a:lnTo>
                  <a:pt x="1701920" y="3979949"/>
                </a:lnTo>
                <a:lnTo>
                  <a:pt x="1676263" y="3937250"/>
                </a:lnTo>
                <a:lnTo>
                  <a:pt x="1647755" y="3910747"/>
                </a:lnTo>
                <a:lnTo>
                  <a:pt x="1616397" y="3897494"/>
                </a:lnTo>
                <a:lnTo>
                  <a:pt x="1580762" y="3891604"/>
                </a:lnTo>
                <a:lnTo>
                  <a:pt x="1539426" y="3894551"/>
                </a:lnTo>
                <a:lnTo>
                  <a:pt x="1498089" y="3900439"/>
                </a:lnTo>
                <a:lnTo>
                  <a:pt x="1459603" y="3910746"/>
                </a:lnTo>
                <a:lnTo>
                  <a:pt x="1422542" y="3921052"/>
                </a:lnTo>
                <a:lnTo>
                  <a:pt x="1388333" y="3931358"/>
                </a:lnTo>
                <a:lnTo>
                  <a:pt x="1362676" y="3940193"/>
                </a:lnTo>
                <a:lnTo>
                  <a:pt x="1301384" y="3960809"/>
                </a:lnTo>
                <a:lnTo>
                  <a:pt x="1231539" y="3979950"/>
                </a:lnTo>
                <a:lnTo>
                  <a:pt x="1153144" y="3996145"/>
                </a:lnTo>
                <a:lnTo>
                  <a:pt x="1070471" y="4006453"/>
                </a:lnTo>
                <a:lnTo>
                  <a:pt x="987798" y="4015289"/>
                </a:lnTo>
                <a:lnTo>
                  <a:pt x="903700" y="4018232"/>
                </a:lnTo>
                <a:lnTo>
                  <a:pt x="823877" y="4012343"/>
                </a:lnTo>
                <a:lnTo>
                  <a:pt x="748332" y="3999091"/>
                </a:lnTo>
                <a:lnTo>
                  <a:pt x="706996" y="3988785"/>
                </a:lnTo>
                <a:lnTo>
                  <a:pt x="665660" y="3969642"/>
                </a:lnTo>
                <a:lnTo>
                  <a:pt x="624322" y="3947556"/>
                </a:lnTo>
                <a:lnTo>
                  <a:pt x="588688" y="3921052"/>
                </a:lnTo>
                <a:lnTo>
                  <a:pt x="551629" y="3888658"/>
                </a:lnTo>
                <a:lnTo>
                  <a:pt x="523119" y="3854794"/>
                </a:lnTo>
                <a:lnTo>
                  <a:pt x="503163" y="3812095"/>
                </a:lnTo>
                <a:lnTo>
                  <a:pt x="487484" y="3763503"/>
                </a:lnTo>
                <a:lnTo>
                  <a:pt x="481783" y="3710497"/>
                </a:lnTo>
                <a:lnTo>
                  <a:pt x="487484" y="3651600"/>
                </a:lnTo>
                <a:lnTo>
                  <a:pt x="494612" y="3610371"/>
                </a:lnTo>
                <a:lnTo>
                  <a:pt x="504589" y="3564727"/>
                </a:lnTo>
                <a:lnTo>
                  <a:pt x="515994" y="3517609"/>
                </a:lnTo>
                <a:lnTo>
                  <a:pt x="520269" y="3471965"/>
                </a:lnTo>
                <a:lnTo>
                  <a:pt x="520269" y="3423375"/>
                </a:lnTo>
                <a:lnTo>
                  <a:pt x="507440" y="3380675"/>
                </a:lnTo>
                <a:lnTo>
                  <a:pt x="494612" y="3357115"/>
                </a:lnTo>
                <a:lnTo>
                  <a:pt x="471805" y="3335031"/>
                </a:lnTo>
                <a:lnTo>
                  <a:pt x="447574" y="3318833"/>
                </a:lnTo>
                <a:lnTo>
                  <a:pt x="421917" y="3305581"/>
                </a:lnTo>
                <a:lnTo>
                  <a:pt x="396260" y="3286439"/>
                </a:lnTo>
                <a:lnTo>
                  <a:pt x="376305" y="3265826"/>
                </a:lnTo>
                <a:lnTo>
                  <a:pt x="360624" y="3239322"/>
                </a:lnTo>
                <a:lnTo>
                  <a:pt x="354923" y="3209875"/>
                </a:lnTo>
                <a:lnTo>
                  <a:pt x="357774" y="3180425"/>
                </a:lnTo>
                <a:lnTo>
                  <a:pt x="367752" y="3152449"/>
                </a:lnTo>
                <a:lnTo>
                  <a:pt x="380580" y="3128890"/>
                </a:lnTo>
                <a:lnTo>
                  <a:pt x="389133" y="3105331"/>
                </a:lnTo>
                <a:lnTo>
                  <a:pt x="347796" y="3075885"/>
                </a:lnTo>
                <a:lnTo>
                  <a:pt x="319288" y="3046436"/>
                </a:lnTo>
                <a:lnTo>
                  <a:pt x="303609" y="3016987"/>
                </a:lnTo>
                <a:lnTo>
                  <a:pt x="300759" y="2984594"/>
                </a:lnTo>
                <a:lnTo>
                  <a:pt x="305034" y="2955147"/>
                </a:lnTo>
                <a:lnTo>
                  <a:pt x="316438" y="2922753"/>
                </a:lnTo>
                <a:lnTo>
                  <a:pt x="332117" y="2890359"/>
                </a:lnTo>
                <a:lnTo>
                  <a:pt x="349222" y="2857968"/>
                </a:lnTo>
                <a:lnTo>
                  <a:pt x="364902" y="2824099"/>
                </a:lnTo>
                <a:lnTo>
                  <a:pt x="380581" y="2791708"/>
                </a:lnTo>
                <a:lnTo>
                  <a:pt x="389132" y="2756371"/>
                </a:lnTo>
                <a:lnTo>
                  <a:pt x="360624" y="2729865"/>
                </a:lnTo>
                <a:lnTo>
                  <a:pt x="320713" y="2709252"/>
                </a:lnTo>
                <a:lnTo>
                  <a:pt x="276527" y="2690110"/>
                </a:lnTo>
                <a:lnTo>
                  <a:pt x="230914" y="2673914"/>
                </a:lnTo>
                <a:lnTo>
                  <a:pt x="183875" y="2657717"/>
                </a:lnTo>
                <a:lnTo>
                  <a:pt x="136838" y="2641521"/>
                </a:lnTo>
                <a:lnTo>
                  <a:pt x="92651" y="2622380"/>
                </a:lnTo>
                <a:lnTo>
                  <a:pt x="57018" y="2601764"/>
                </a:lnTo>
                <a:lnTo>
                  <a:pt x="25657" y="2572318"/>
                </a:lnTo>
                <a:lnTo>
                  <a:pt x="7128" y="2536979"/>
                </a:lnTo>
                <a:lnTo>
                  <a:pt x="0" y="2500168"/>
                </a:lnTo>
                <a:lnTo>
                  <a:pt x="5703" y="2464831"/>
                </a:lnTo>
                <a:lnTo>
                  <a:pt x="18529" y="2432437"/>
                </a:lnTo>
                <a:lnTo>
                  <a:pt x="38486" y="2405933"/>
                </a:lnTo>
                <a:lnTo>
                  <a:pt x="62716" y="2379430"/>
                </a:lnTo>
                <a:lnTo>
                  <a:pt x="85523" y="2357343"/>
                </a:lnTo>
                <a:lnTo>
                  <a:pt x="104055" y="2339675"/>
                </a:lnTo>
                <a:lnTo>
                  <a:pt x="158220" y="2274890"/>
                </a:lnTo>
                <a:lnTo>
                  <a:pt x="215235" y="2215992"/>
                </a:lnTo>
                <a:lnTo>
                  <a:pt x="272251" y="2157095"/>
                </a:lnTo>
                <a:lnTo>
                  <a:pt x="326415" y="2092307"/>
                </a:lnTo>
                <a:lnTo>
                  <a:pt x="377730" y="2028994"/>
                </a:lnTo>
                <a:lnTo>
                  <a:pt x="424767" y="1956846"/>
                </a:lnTo>
                <a:lnTo>
                  <a:pt x="463254" y="1878807"/>
                </a:lnTo>
                <a:lnTo>
                  <a:pt x="484633" y="1814020"/>
                </a:lnTo>
                <a:lnTo>
                  <a:pt x="491760" y="1750707"/>
                </a:lnTo>
                <a:lnTo>
                  <a:pt x="491761" y="1682976"/>
                </a:lnTo>
                <a:lnTo>
                  <a:pt x="490337" y="1610826"/>
                </a:lnTo>
                <a:lnTo>
                  <a:pt x="487484" y="1538679"/>
                </a:lnTo>
                <a:lnTo>
                  <a:pt x="490337" y="1460641"/>
                </a:lnTo>
                <a:lnTo>
                  <a:pt x="497464" y="1378185"/>
                </a:lnTo>
                <a:lnTo>
                  <a:pt x="577284" y="1038056"/>
                </a:lnTo>
                <a:lnTo>
                  <a:pt x="627174" y="914372"/>
                </a:lnTo>
                <a:lnTo>
                  <a:pt x="687040" y="799525"/>
                </a:lnTo>
                <a:lnTo>
                  <a:pt x="756884" y="692038"/>
                </a:lnTo>
                <a:lnTo>
                  <a:pt x="836706" y="590441"/>
                </a:lnTo>
                <a:lnTo>
                  <a:pt x="925082" y="497679"/>
                </a:lnTo>
                <a:lnTo>
                  <a:pt x="1020581" y="412278"/>
                </a:lnTo>
                <a:lnTo>
                  <a:pt x="1124636" y="334239"/>
                </a:lnTo>
                <a:lnTo>
                  <a:pt x="1232966" y="265035"/>
                </a:lnTo>
                <a:lnTo>
                  <a:pt x="1349849" y="203194"/>
                </a:lnTo>
                <a:lnTo>
                  <a:pt x="1469581" y="151659"/>
                </a:lnTo>
                <a:lnTo>
                  <a:pt x="1590740" y="106015"/>
                </a:lnTo>
                <a:lnTo>
                  <a:pt x="1998402" y="13253"/>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r>
              <a:rPr lang="ru-RU"/>
              <a:t> </a:t>
            </a:r>
            <a:endParaRPr lang="ko-KR" altLang="en-US" sz="2701"/>
          </a:p>
        </p:txBody>
      </p:sp>
      <p:sp>
        <p:nvSpPr>
          <p:cNvPr id="27" name="Plus Sign 293">
            <a:extLst>
              <a:ext uri="{FF2B5EF4-FFF2-40B4-BE49-F238E27FC236}">
                <a16:creationId xmlns:a16="http://schemas.microsoft.com/office/drawing/2014/main" id="{B8C1640D-CE86-4E4B-9BB6-B713841232F6}"/>
              </a:ext>
            </a:extLst>
          </p:cNvPr>
          <p:cNvSpPr/>
          <p:nvPr/>
        </p:nvSpPr>
        <p:spPr>
          <a:xfrm>
            <a:off x="9905379" y="2728510"/>
            <a:ext cx="1944598" cy="1944598"/>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92">
            <a:extLst>
              <a:ext uri="{FF2B5EF4-FFF2-40B4-BE49-F238E27FC236}">
                <a16:creationId xmlns:a16="http://schemas.microsoft.com/office/drawing/2014/main" id="{AF05181D-8AF5-44DF-957E-48187DBFB585}"/>
              </a:ext>
            </a:extLst>
          </p:cNvPr>
          <p:cNvSpPr/>
          <p:nvPr/>
        </p:nvSpPr>
        <p:spPr>
          <a:xfrm>
            <a:off x="120056" y="124199"/>
            <a:ext cx="2915901" cy="3803601"/>
          </a:xfrm>
          <a:custGeom>
            <a:avLst/>
            <a:gdLst>
              <a:gd name="connsiteX0" fmla="*/ 3136599 w 4173281"/>
              <a:gd name="connsiteY0" fmla="*/ 5293155 h 5477157"/>
              <a:gd name="connsiteX1" fmla="*/ 3136599 w 4173281"/>
              <a:gd name="connsiteY1" fmla="*/ 5295752 h 5477157"/>
              <a:gd name="connsiteX2" fmla="*/ 3141790 w 4173281"/>
              <a:gd name="connsiteY2" fmla="*/ 5295752 h 5477157"/>
              <a:gd name="connsiteX3" fmla="*/ 3136599 w 4173281"/>
              <a:gd name="connsiteY3" fmla="*/ 5293155 h 5477157"/>
              <a:gd name="connsiteX4" fmla="*/ 1437907 w 4173281"/>
              <a:gd name="connsiteY4" fmla="*/ 5188401 h 5477157"/>
              <a:gd name="connsiteX5" fmla="*/ 1437907 w 4173281"/>
              <a:gd name="connsiteY5" fmla="*/ 5190998 h 5477157"/>
              <a:gd name="connsiteX6" fmla="*/ 1443098 w 4173281"/>
              <a:gd name="connsiteY6" fmla="*/ 5190998 h 5477157"/>
              <a:gd name="connsiteX7" fmla="*/ 1437907 w 4173281"/>
              <a:gd name="connsiteY7" fmla="*/ 5188401 h 5477157"/>
              <a:gd name="connsiteX8" fmla="*/ 3850353 w 4173281"/>
              <a:gd name="connsiteY8" fmla="*/ 5181928 h 5477157"/>
              <a:gd name="connsiteX9" fmla="*/ 3849443 w 4173281"/>
              <a:gd name="connsiteY9" fmla="*/ 5185050 h 5477157"/>
              <a:gd name="connsiteX10" fmla="*/ 3825822 w 4173281"/>
              <a:gd name="connsiteY10" fmla="*/ 5206445 h 5477157"/>
              <a:gd name="connsiteX11" fmla="*/ 3822806 w 4173281"/>
              <a:gd name="connsiteY11" fmla="*/ 5206257 h 5477157"/>
              <a:gd name="connsiteX12" fmla="*/ 3840912 w 4173281"/>
              <a:gd name="connsiteY12" fmla="*/ 5225158 h 5477157"/>
              <a:gd name="connsiteX13" fmla="*/ 3841062 w 4173281"/>
              <a:gd name="connsiteY13" fmla="*/ 5224845 h 5477157"/>
              <a:gd name="connsiteX14" fmla="*/ 3858209 w 4173281"/>
              <a:gd name="connsiteY14" fmla="*/ 5207176 h 5477157"/>
              <a:gd name="connsiteX15" fmla="*/ 3856910 w 4173281"/>
              <a:gd name="connsiteY15" fmla="*/ 5197907 h 5477157"/>
              <a:gd name="connsiteX16" fmla="*/ 3646336 w 4173281"/>
              <a:gd name="connsiteY16" fmla="*/ 5137614 h 5477157"/>
              <a:gd name="connsiteX17" fmla="*/ 3642006 w 4173281"/>
              <a:gd name="connsiteY17" fmla="*/ 5141478 h 5477157"/>
              <a:gd name="connsiteX18" fmla="*/ 3649242 w 4173281"/>
              <a:gd name="connsiteY18" fmla="*/ 5144355 h 5477157"/>
              <a:gd name="connsiteX19" fmla="*/ 2856995 w 4173281"/>
              <a:gd name="connsiteY19" fmla="*/ 5117460 h 5477157"/>
              <a:gd name="connsiteX20" fmla="*/ 2856746 w 4173281"/>
              <a:gd name="connsiteY20" fmla="*/ 5117609 h 5477157"/>
              <a:gd name="connsiteX21" fmla="*/ 2856950 w 4173281"/>
              <a:gd name="connsiteY21" fmla="*/ 5118879 h 5477157"/>
              <a:gd name="connsiteX22" fmla="*/ 2856927 w 4173281"/>
              <a:gd name="connsiteY22" fmla="*/ 5118256 h 5477157"/>
              <a:gd name="connsiteX23" fmla="*/ 2857187 w 4173281"/>
              <a:gd name="connsiteY23" fmla="*/ 5117558 h 5477157"/>
              <a:gd name="connsiteX24" fmla="*/ 2541443 w 4173281"/>
              <a:gd name="connsiteY24" fmla="*/ 5115197 h 5477157"/>
              <a:gd name="connsiteX25" fmla="*/ 2525669 w 4173281"/>
              <a:gd name="connsiteY25" fmla="*/ 5120092 h 5477157"/>
              <a:gd name="connsiteX26" fmla="*/ 2531774 w 4173281"/>
              <a:gd name="connsiteY26" fmla="*/ 5152765 h 5477157"/>
              <a:gd name="connsiteX27" fmla="*/ 2541668 w 4173281"/>
              <a:gd name="connsiteY27" fmla="*/ 5137309 h 5477157"/>
              <a:gd name="connsiteX28" fmla="*/ 2562979 w 4173281"/>
              <a:gd name="connsiteY28" fmla="*/ 5125628 h 5477157"/>
              <a:gd name="connsiteX29" fmla="*/ 2562844 w 4173281"/>
              <a:gd name="connsiteY29" fmla="*/ 5125389 h 5477157"/>
              <a:gd name="connsiteX30" fmla="*/ 2557773 w 4173281"/>
              <a:gd name="connsiteY30" fmla="*/ 5124277 h 5477157"/>
              <a:gd name="connsiteX31" fmla="*/ 3747508 w 4173281"/>
              <a:gd name="connsiteY31" fmla="*/ 5102039 h 5477157"/>
              <a:gd name="connsiteX32" fmla="*/ 3742917 w 4173281"/>
              <a:gd name="connsiteY32" fmla="*/ 5105590 h 5477157"/>
              <a:gd name="connsiteX33" fmla="*/ 3749934 w 4173281"/>
              <a:gd name="connsiteY33" fmla="*/ 5108967 h 5477157"/>
              <a:gd name="connsiteX34" fmla="*/ 3023300 w 4173281"/>
              <a:gd name="connsiteY34" fmla="*/ 5030912 h 5477157"/>
              <a:gd name="connsiteX35" fmla="*/ 3003613 w 4173281"/>
              <a:gd name="connsiteY35" fmla="*/ 5061097 h 5477157"/>
              <a:gd name="connsiteX36" fmla="*/ 2972353 w 4173281"/>
              <a:gd name="connsiteY36" fmla="*/ 5077627 h 5477157"/>
              <a:gd name="connsiteX37" fmla="*/ 2962499 w 4173281"/>
              <a:gd name="connsiteY37" fmla="*/ 5099966 h 5477157"/>
              <a:gd name="connsiteX38" fmla="*/ 2967741 w 4173281"/>
              <a:gd name="connsiteY38" fmla="*/ 5111591 h 5477157"/>
              <a:gd name="connsiteX39" fmla="*/ 2986060 w 4173281"/>
              <a:gd name="connsiteY39" fmla="*/ 5103685 h 5477157"/>
              <a:gd name="connsiteX40" fmla="*/ 3030182 w 4173281"/>
              <a:gd name="connsiteY40" fmla="*/ 5147807 h 5477157"/>
              <a:gd name="connsiteX41" fmla="*/ 3009418 w 4173281"/>
              <a:gd name="connsiteY41" fmla="*/ 5186741 h 5477157"/>
              <a:gd name="connsiteX42" fmla="*/ 3012015 w 4173281"/>
              <a:gd name="connsiteY42" fmla="*/ 5189335 h 5477157"/>
              <a:gd name="connsiteX43" fmla="*/ 3022397 w 4173281"/>
              <a:gd name="connsiteY43" fmla="*/ 5191932 h 5477157"/>
              <a:gd name="connsiteX44" fmla="*/ 3039591 w 4173281"/>
              <a:gd name="connsiteY44" fmla="*/ 5161110 h 5477157"/>
              <a:gd name="connsiteX45" fmla="*/ 3048346 w 4173281"/>
              <a:gd name="connsiteY45" fmla="*/ 5154254 h 5477157"/>
              <a:gd name="connsiteX46" fmla="*/ 3042186 w 4173281"/>
              <a:gd name="connsiteY46" fmla="*/ 5141186 h 5477157"/>
              <a:gd name="connsiteX47" fmla="*/ 3042669 w 4173281"/>
              <a:gd name="connsiteY47" fmla="*/ 5111680 h 5477157"/>
              <a:gd name="connsiteX48" fmla="*/ 3051986 w 4173281"/>
              <a:gd name="connsiteY48" fmla="*/ 5096615 h 5477157"/>
              <a:gd name="connsiteX49" fmla="*/ 3054191 w 4173281"/>
              <a:gd name="connsiteY49" fmla="*/ 5091356 h 5477157"/>
              <a:gd name="connsiteX50" fmla="*/ 3055604 w 4173281"/>
              <a:gd name="connsiteY50" fmla="*/ 5090763 h 5477157"/>
              <a:gd name="connsiteX51" fmla="*/ 3058236 w 4173281"/>
              <a:gd name="connsiteY51" fmla="*/ 5086508 h 5477157"/>
              <a:gd name="connsiteX52" fmla="*/ 3023853 w 4173281"/>
              <a:gd name="connsiteY52" fmla="*/ 5044137 h 5477157"/>
              <a:gd name="connsiteX53" fmla="*/ 3023300 w 4173281"/>
              <a:gd name="connsiteY53" fmla="*/ 5030912 h 5477157"/>
              <a:gd name="connsiteX54" fmla="*/ 4036252 w 4173281"/>
              <a:gd name="connsiteY54" fmla="*/ 5024364 h 5477157"/>
              <a:gd name="connsiteX55" fmla="*/ 4000482 w 4173281"/>
              <a:gd name="connsiteY55" fmla="*/ 5038833 h 5477157"/>
              <a:gd name="connsiteX56" fmla="*/ 4003519 w 4173281"/>
              <a:gd name="connsiteY56" fmla="*/ 5086384 h 5477157"/>
              <a:gd name="connsiteX57" fmla="*/ 4010534 w 4173281"/>
              <a:gd name="connsiteY57" fmla="*/ 5089761 h 5477157"/>
              <a:gd name="connsiteX58" fmla="*/ 4017550 w 4173281"/>
              <a:gd name="connsiteY58" fmla="*/ 5093138 h 5477157"/>
              <a:gd name="connsiteX59" fmla="*/ 4022140 w 4173281"/>
              <a:gd name="connsiteY59" fmla="*/ 5089586 h 5477157"/>
              <a:gd name="connsiteX60" fmla="*/ 4023267 w 4173281"/>
              <a:gd name="connsiteY60" fmla="*/ 5087246 h 5477157"/>
              <a:gd name="connsiteX61" fmla="*/ 4040414 w 4173281"/>
              <a:gd name="connsiteY61" fmla="*/ 5069577 h 5477157"/>
              <a:gd name="connsiteX62" fmla="*/ 4039115 w 4173281"/>
              <a:gd name="connsiteY62" fmla="*/ 5060308 h 5477157"/>
              <a:gd name="connsiteX63" fmla="*/ 4036252 w 4173281"/>
              <a:gd name="connsiteY63" fmla="*/ 5024364 h 5477157"/>
              <a:gd name="connsiteX64" fmla="*/ 4054353 w 4173281"/>
              <a:gd name="connsiteY64" fmla="*/ 4992749 h 5477157"/>
              <a:gd name="connsiteX65" fmla="*/ 4049849 w 4173281"/>
              <a:gd name="connsiteY65" fmla="*/ 5002104 h 5477157"/>
              <a:gd name="connsiteX66" fmla="*/ 4046472 w 4173281"/>
              <a:gd name="connsiteY66" fmla="*/ 5009121 h 5477157"/>
              <a:gd name="connsiteX67" fmla="*/ 4062667 w 4173281"/>
              <a:gd name="connsiteY67" fmla="*/ 5005394 h 5477157"/>
              <a:gd name="connsiteX68" fmla="*/ 4054353 w 4173281"/>
              <a:gd name="connsiteY68" fmla="*/ 4992749 h 5477157"/>
              <a:gd name="connsiteX69" fmla="*/ 1375615 w 4173281"/>
              <a:gd name="connsiteY69" fmla="*/ 4978167 h 5477157"/>
              <a:gd name="connsiteX70" fmla="*/ 1404164 w 4173281"/>
              <a:gd name="connsiteY70" fmla="*/ 5006716 h 5477157"/>
              <a:gd name="connsiteX71" fmla="*/ 1396379 w 4173281"/>
              <a:gd name="connsiteY71" fmla="*/ 5027480 h 5477157"/>
              <a:gd name="connsiteX72" fmla="*/ 1401570 w 4173281"/>
              <a:gd name="connsiteY72" fmla="*/ 5027480 h 5477157"/>
              <a:gd name="connsiteX73" fmla="*/ 1440501 w 4173281"/>
              <a:gd name="connsiteY73" fmla="*/ 5037862 h 5477157"/>
              <a:gd name="connsiteX74" fmla="*/ 1476838 w 4173281"/>
              <a:gd name="connsiteY74" fmla="*/ 5030077 h 5477157"/>
              <a:gd name="connsiteX75" fmla="*/ 1559894 w 4173281"/>
              <a:gd name="connsiteY75" fmla="*/ 5113133 h 5477157"/>
              <a:gd name="connsiteX76" fmla="*/ 1479435 w 4173281"/>
              <a:gd name="connsiteY76" fmla="*/ 5196189 h 5477157"/>
              <a:gd name="connsiteX77" fmla="*/ 1505390 w 4173281"/>
              <a:gd name="connsiteY77" fmla="*/ 5240311 h 5477157"/>
              <a:gd name="connsiteX78" fmla="*/ 1450883 w 4173281"/>
              <a:gd name="connsiteY78" fmla="*/ 5294818 h 5477157"/>
              <a:gd name="connsiteX79" fmla="*/ 1398973 w 4173281"/>
              <a:gd name="connsiteY79" fmla="*/ 5255884 h 5477157"/>
              <a:gd name="connsiteX80" fmla="*/ 1396379 w 4173281"/>
              <a:gd name="connsiteY80" fmla="*/ 5242908 h 5477157"/>
              <a:gd name="connsiteX81" fmla="*/ 1398973 w 4173281"/>
              <a:gd name="connsiteY81" fmla="*/ 5232526 h 5477157"/>
              <a:gd name="connsiteX82" fmla="*/ 1404164 w 4173281"/>
              <a:gd name="connsiteY82" fmla="*/ 5216953 h 5477157"/>
              <a:gd name="connsiteX83" fmla="*/ 1401570 w 4173281"/>
              <a:gd name="connsiteY83" fmla="*/ 5216953 h 5477157"/>
              <a:gd name="connsiteX84" fmla="*/ 1339278 w 4173281"/>
              <a:gd name="connsiteY84" fmla="*/ 5268863 h 5477157"/>
              <a:gd name="connsiteX85" fmla="*/ 1274389 w 4173281"/>
              <a:gd name="connsiteY85" fmla="*/ 5203974 h 5477157"/>
              <a:gd name="connsiteX86" fmla="*/ 1274389 w 4173281"/>
              <a:gd name="connsiteY86" fmla="*/ 5196189 h 5477157"/>
              <a:gd name="connsiteX87" fmla="*/ 1248434 w 4173281"/>
              <a:gd name="connsiteY87" fmla="*/ 5167637 h 5477157"/>
              <a:gd name="connsiteX88" fmla="*/ 1199121 w 4173281"/>
              <a:gd name="connsiteY88" fmla="*/ 5110536 h 5477157"/>
              <a:gd name="connsiteX89" fmla="*/ 1243243 w 4173281"/>
              <a:gd name="connsiteY89" fmla="*/ 5053435 h 5477157"/>
              <a:gd name="connsiteX90" fmla="*/ 1243243 w 4173281"/>
              <a:gd name="connsiteY90" fmla="*/ 5043053 h 5477157"/>
              <a:gd name="connsiteX91" fmla="*/ 1287368 w 4173281"/>
              <a:gd name="connsiteY91" fmla="*/ 4998931 h 5477157"/>
              <a:gd name="connsiteX92" fmla="*/ 1331490 w 4173281"/>
              <a:gd name="connsiteY92" fmla="*/ 5043053 h 5477157"/>
              <a:gd name="connsiteX93" fmla="*/ 1310726 w 4173281"/>
              <a:gd name="connsiteY93" fmla="*/ 5081987 h 5477157"/>
              <a:gd name="connsiteX94" fmla="*/ 1313323 w 4173281"/>
              <a:gd name="connsiteY94" fmla="*/ 5084581 h 5477157"/>
              <a:gd name="connsiteX95" fmla="*/ 1323705 w 4173281"/>
              <a:gd name="connsiteY95" fmla="*/ 5087178 h 5477157"/>
              <a:gd name="connsiteX96" fmla="*/ 1367827 w 4173281"/>
              <a:gd name="connsiteY96" fmla="*/ 5035268 h 5477157"/>
              <a:gd name="connsiteX97" fmla="*/ 1347063 w 4173281"/>
              <a:gd name="connsiteY97" fmla="*/ 5006716 h 5477157"/>
              <a:gd name="connsiteX98" fmla="*/ 1375615 w 4173281"/>
              <a:gd name="connsiteY98" fmla="*/ 4978167 h 5477157"/>
              <a:gd name="connsiteX99" fmla="*/ 2352924 w 4173281"/>
              <a:gd name="connsiteY99" fmla="*/ 4974643 h 5477157"/>
              <a:gd name="connsiteX100" fmla="*/ 2345603 w 4173281"/>
              <a:gd name="connsiteY100" fmla="*/ 4975185 h 5477157"/>
              <a:gd name="connsiteX101" fmla="*/ 2351502 w 4173281"/>
              <a:gd name="connsiteY101" fmla="*/ 4980269 h 5477157"/>
              <a:gd name="connsiteX102" fmla="*/ 2352924 w 4173281"/>
              <a:gd name="connsiteY102" fmla="*/ 4974643 h 5477157"/>
              <a:gd name="connsiteX103" fmla="*/ 2555483 w 4173281"/>
              <a:gd name="connsiteY103" fmla="*/ 4966417 h 5477157"/>
              <a:gd name="connsiteX104" fmla="*/ 2551995 w 4173281"/>
              <a:gd name="connsiteY104" fmla="*/ 4968892 h 5477157"/>
              <a:gd name="connsiteX105" fmla="*/ 2565916 w 4173281"/>
              <a:gd name="connsiteY105" fmla="*/ 5014461 h 5477157"/>
              <a:gd name="connsiteX106" fmla="*/ 2573521 w 4173281"/>
              <a:gd name="connsiteY106" fmla="*/ 5016129 h 5477157"/>
              <a:gd name="connsiteX107" fmla="*/ 2581127 w 4173281"/>
              <a:gd name="connsiteY107" fmla="*/ 5017797 h 5477157"/>
              <a:gd name="connsiteX108" fmla="*/ 2581328 w 4173281"/>
              <a:gd name="connsiteY108" fmla="*/ 5017549 h 5477157"/>
              <a:gd name="connsiteX109" fmla="*/ 2569977 w 4173281"/>
              <a:gd name="connsiteY109" fmla="*/ 5001094 h 5477157"/>
              <a:gd name="connsiteX110" fmla="*/ 2568016 w 4173281"/>
              <a:gd name="connsiteY110" fmla="*/ 4971562 h 5477157"/>
              <a:gd name="connsiteX111" fmla="*/ 3929713 w 4173281"/>
              <a:gd name="connsiteY111" fmla="*/ 4964440 h 5477157"/>
              <a:gd name="connsiteX112" fmla="*/ 3925122 w 4173281"/>
              <a:gd name="connsiteY112" fmla="*/ 4967991 h 5477157"/>
              <a:gd name="connsiteX113" fmla="*/ 3932139 w 4173281"/>
              <a:gd name="connsiteY113" fmla="*/ 4971368 h 5477157"/>
              <a:gd name="connsiteX114" fmla="*/ 3797194 w 4173281"/>
              <a:gd name="connsiteY114" fmla="*/ 4952500 h 5477157"/>
              <a:gd name="connsiteX115" fmla="*/ 3793817 w 4173281"/>
              <a:gd name="connsiteY115" fmla="*/ 4959515 h 5477157"/>
              <a:gd name="connsiteX116" fmla="*/ 3768983 w 4173281"/>
              <a:gd name="connsiteY116" fmla="*/ 4987169 h 5477157"/>
              <a:gd name="connsiteX117" fmla="*/ 3758614 w 4173281"/>
              <a:gd name="connsiteY117" fmla="*/ 4990352 h 5477157"/>
              <a:gd name="connsiteX118" fmla="*/ 3798119 w 4173281"/>
              <a:gd name="connsiteY118" fmla="*/ 5037853 h 5477157"/>
              <a:gd name="connsiteX119" fmla="*/ 3786132 w 4173281"/>
              <a:gd name="connsiteY119" fmla="*/ 5045737 h 5477157"/>
              <a:gd name="connsiteX120" fmla="*/ 3779552 w 4173281"/>
              <a:gd name="connsiteY120" fmla="*/ 5071375 h 5477157"/>
              <a:gd name="connsiteX121" fmla="*/ 3804700 w 4173281"/>
              <a:gd name="connsiteY121" fmla="*/ 5059880 h 5477157"/>
              <a:gd name="connsiteX122" fmla="*/ 3811147 w 4173281"/>
              <a:gd name="connsiteY122" fmla="*/ 5031229 h 5477157"/>
              <a:gd name="connsiteX123" fmla="*/ 3848818 w 4173281"/>
              <a:gd name="connsiteY123" fmla="*/ 4988873 h 5477157"/>
              <a:gd name="connsiteX124" fmla="*/ 3833661 w 4173281"/>
              <a:gd name="connsiteY124" fmla="*/ 4984456 h 5477157"/>
              <a:gd name="connsiteX125" fmla="*/ 3797194 w 4173281"/>
              <a:gd name="connsiteY125" fmla="*/ 4952500 h 5477157"/>
              <a:gd name="connsiteX126" fmla="*/ 3385249 w 4173281"/>
              <a:gd name="connsiteY126" fmla="*/ 4947114 h 5477157"/>
              <a:gd name="connsiteX127" fmla="*/ 3382319 w 4173281"/>
              <a:gd name="connsiteY127" fmla="*/ 4951624 h 5477157"/>
              <a:gd name="connsiteX128" fmla="*/ 3383776 w 4173281"/>
              <a:gd name="connsiteY128" fmla="*/ 4952851 h 5477157"/>
              <a:gd name="connsiteX129" fmla="*/ 1245840 w 4173281"/>
              <a:gd name="connsiteY129" fmla="*/ 4947021 h 5477157"/>
              <a:gd name="connsiteX130" fmla="*/ 1264010 w 4173281"/>
              <a:gd name="connsiteY130" fmla="*/ 4965188 h 5477157"/>
              <a:gd name="connsiteX131" fmla="*/ 1245840 w 4173281"/>
              <a:gd name="connsiteY131" fmla="*/ 4983358 h 5477157"/>
              <a:gd name="connsiteX132" fmla="*/ 1227673 w 4173281"/>
              <a:gd name="connsiteY132" fmla="*/ 4965188 h 5477157"/>
              <a:gd name="connsiteX133" fmla="*/ 1245840 w 4173281"/>
              <a:gd name="connsiteY133" fmla="*/ 4947021 h 5477157"/>
              <a:gd name="connsiteX134" fmla="*/ 2583464 w 4173281"/>
              <a:gd name="connsiteY134" fmla="*/ 4946564 h 5477157"/>
              <a:gd name="connsiteX135" fmla="*/ 2571635 w 4173281"/>
              <a:gd name="connsiteY135" fmla="*/ 4954957 h 5477157"/>
              <a:gd name="connsiteX136" fmla="*/ 2584001 w 4173281"/>
              <a:gd name="connsiteY136" fmla="*/ 4958552 h 5477157"/>
              <a:gd name="connsiteX137" fmla="*/ 2203192 w 4173281"/>
              <a:gd name="connsiteY137" fmla="*/ 4937387 h 5477157"/>
              <a:gd name="connsiteX138" fmla="*/ 2202973 w 4173281"/>
              <a:gd name="connsiteY138" fmla="*/ 4937920 h 5477157"/>
              <a:gd name="connsiteX139" fmla="*/ 2201278 w 4173281"/>
              <a:gd name="connsiteY139" fmla="*/ 4939887 h 5477157"/>
              <a:gd name="connsiteX140" fmla="*/ 2199854 w 4173281"/>
              <a:gd name="connsiteY140" fmla="*/ 4945514 h 5477157"/>
              <a:gd name="connsiteX141" fmla="*/ 2205753 w 4173281"/>
              <a:gd name="connsiteY141" fmla="*/ 4950598 h 5477157"/>
              <a:gd name="connsiteX142" fmla="*/ 2208055 w 4173281"/>
              <a:gd name="connsiteY142" fmla="*/ 4952581 h 5477157"/>
              <a:gd name="connsiteX143" fmla="*/ 2203293 w 4173281"/>
              <a:gd name="connsiteY143" fmla="*/ 4942896 h 5477157"/>
              <a:gd name="connsiteX144" fmla="*/ 1557299 w 4173281"/>
              <a:gd name="connsiteY144" fmla="*/ 4931448 h 5477157"/>
              <a:gd name="connsiteX145" fmla="*/ 1552107 w 4173281"/>
              <a:gd name="connsiteY145" fmla="*/ 4947022 h 5477157"/>
              <a:gd name="connsiteX146" fmla="*/ 1570277 w 4173281"/>
              <a:gd name="connsiteY146" fmla="*/ 4934042 h 5477157"/>
              <a:gd name="connsiteX147" fmla="*/ 1567681 w 4173281"/>
              <a:gd name="connsiteY147" fmla="*/ 4931448 h 5477157"/>
              <a:gd name="connsiteX148" fmla="*/ 3259953 w 4173281"/>
              <a:gd name="connsiteY148" fmla="*/ 4927761 h 5477157"/>
              <a:gd name="connsiteX149" fmla="*/ 3258661 w 4173281"/>
              <a:gd name="connsiteY149" fmla="*/ 4933418 h 5477157"/>
              <a:gd name="connsiteX150" fmla="*/ 3266227 w 4173281"/>
              <a:gd name="connsiteY150" fmla="*/ 4931573 h 5477157"/>
              <a:gd name="connsiteX151" fmla="*/ 3389492 w 4173281"/>
              <a:gd name="connsiteY151" fmla="*/ 4923220 h 5477157"/>
              <a:gd name="connsiteX152" fmla="*/ 3389507 w 4173281"/>
              <a:gd name="connsiteY152" fmla="*/ 4930523 h 5477157"/>
              <a:gd name="connsiteX153" fmla="*/ 3389692 w 4173281"/>
              <a:gd name="connsiteY153" fmla="*/ 4929800 h 5477157"/>
              <a:gd name="connsiteX154" fmla="*/ 3392928 w 4173281"/>
              <a:gd name="connsiteY154" fmla="*/ 4925684 h 5477157"/>
              <a:gd name="connsiteX155" fmla="*/ 3389968 w 4173281"/>
              <a:gd name="connsiteY155" fmla="*/ 4924092 h 5477157"/>
              <a:gd name="connsiteX156" fmla="*/ 2593786 w 4173281"/>
              <a:gd name="connsiteY156" fmla="*/ 4911627 h 5477157"/>
              <a:gd name="connsiteX157" fmla="*/ 2591561 w 4173281"/>
              <a:gd name="connsiteY157" fmla="*/ 4921768 h 5477157"/>
              <a:gd name="connsiteX158" fmla="*/ 2589893 w 4173281"/>
              <a:gd name="connsiteY158" fmla="*/ 4929375 h 5477157"/>
              <a:gd name="connsiteX159" fmla="*/ 2594176 w 4173281"/>
              <a:gd name="connsiteY159" fmla="*/ 4927259 h 5477157"/>
              <a:gd name="connsiteX160" fmla="*/ 2594050 w 4173281"/>
              <a:gd name="connsiteY160" fmla="*/ 4916214 h 5477157"/>
              <a:gd name="connsiteX161" fmla="*/ 2595599 w 4173281"/>
              <a:gd name="connsiteY161" fmla="*/ 4913338 h 5477157"/>
              <a:gd name="connsiteX162" fmla="*/ 3589695 w 4173281"/>
              <a:gd name="connsiteY162" fmla="*/ 4894284 h 5477157"/>
              <a:gd name="connsiteX163" fmla="*/ 3586635 w 4173281"/>
              <a:gd name="connsiteY163" fmla="*/ 4923157 h 5477157"/>
              <a:gd name="connsiteX164" fmla="*/ 3578576 w 4173281"/>
              <a:gd name="connsiteY164" fmla="*/ 4933721 h 5477157"/>
              <a:gd name="connsiteX165" fmla="*/ 3595558 w 4173281"/>
              <a:gd name="connsiteY165" fmla="*/ 4954043 h 5477157"/>
              <a:gd name="connsiteX166" fmla="*/ 3607134 w 4173281"/>
              <a:gd name="connsiteY166" fmla="*/ 4981984 h 5477157"/>
              <a:gd name="connsiteX167" fmla="*/ 3607198 w 4173281"/>
              <a:gd name="connsiteY167" fmla="*/ 4982478 h 5477157"/>
              <a:gd name="connsiteX168" fmla="*/ 3615583 w 4173281"/>
              <a:gd name="connsiteY168" fmla="*/ 4975163 h 5477157"/>
              <a:gd name="connsiteX169" fmla="*/ 3653739 w 4173281"/>
              <a:gd name="connsiteY169" fmla="*/ 4947756 h 5477157"/>
              <a:gd name="connsiteX170" fmla="*/ 3670006 w 4173281"/>
              <a:gd name="connsiteY170" fmla="*/ 4945536 h 5477157"/>
              <a:gd name="connsiteX171" fmla="*/ 3667174 w 4173281"/>
              <a:gd name="connsiteY171" fmla="*/ 4933121 h 5477157"/>
              <a:gd name="connsiteX172" fmla="*/ 3671998 w 4173281"/>
              <a:gd name="connsiteY172" fmla="*/ 4910962 h 5477157"/>
              <a:gd name="connsiteX173" fmla="*/ 3664428 w 4173281"/>
              <a:gd name="connsiteY173" fmla="*/ 4903615 h 5477157"/>
              <a:gd name="connsiteX174" fmla="*/ 3607608 w 4173281"/>
              <a:gd name="connsiteY174" fmla="*/ 4907952 h 5477157"/>
              <a:gd name="connsiteX175" fmla="*/ 3589699 w 4173281"/>
              <a:gd name="connsiteY175" fmla="*/ 4894291 h 5477157"/>
              <a:gd name="connsiteX176" fmla="*/ 3681388 w 4173281"/>
              <a:gd name="connsiteY176" fmla="*/ 4893873 h 5477157"/>
              <a:gd name="connsiteX177" fmla="*/ 3679002 w 4173281"/>
              <a:gd name="connsiteY177" fmla="*/ 4894624 h 5477157"/>
              <a:gd name="connsiteX178" fmla="*/ 3679956 w 4173281"/>
              <a:gd name="connsiteY178" fmla="*/ 4895771 h 5477157"/>
              <a:gd name="connsiteX179" fmla="*/ 2938690 w 4173281"/>
              <a:gd name="connsiteY179" fmla="*/ 4874091 h 5477157"/>
              <a:gd name="connsiteX180" fmla="*/ 2912037 w 4173281"/>
              <a:gd name="connsiteY180" fmla="*/ 4887675 h 5477157"/>
              <a:gd name="connsiteX181" fmla="*/ 2919025 w 4173281"/>
              <a:gd name="connsiteY181" fmla="*/ 4892925 h 5477157"/>
              <a:gd name="connsiteX182" fmla="*/ 2920214 w 4173281"/>
              <a:gd name="connsiteY182" fmla="*/ 4893094 h 5477157"/>
              <a:gd name="connsiteX183" fmla="*/ 2921329 w 4173281"/>
              <a:gd name="connsiteY183" fmla="*/ 4894656 h 5477157"/>
              <a:gd name="connsiteX184" fmla="*/ 2945283 w 4173281"/>
              <a:gd name="connsiteY184" fmla="*/ 4912653 h 5477157"/>
              <a:gd name="connsiteX185" fmla="*/ 2939756 w 4173281"/>
              <a:gd name="connsiteY185" fmla="*/ 4914981 h 5477157"/>
              <a:gd name="connsiteX186" fmla="*/ 2939200 w 4173281"/>
              <a:gd name="connsiteY186" fmla="*/ 4917514 h 5477157"/>
              <a:gd name="connsiteX187" fmla="*/ 2940622 w 4173281"/>
              <a:gd name="connsiteY187" fmla="*/ 4923141 h 5477157"/>
              <a:gd name="connsiteX188" fmla="*/ 2948453 w 4173281"/>
              <a:gd name="connsiteY188" fmla="*/ 4930012 h 5477157"/>
              <a:gd name="connsiteX189" fmla="*/ 2963757 w 4173281"/>
              <a:gd name="connsiteY189" fmla="*/ 4931269 h 5477157"/>
              <a:gd name="connsiteX190" fmla="*/ 3017885 w 4173281"/>
              <a:gd name="connsiteY190" fmla="*/ 4986818 h 5477157"/>
              <a:gd name="connsiteX191" fmla="*/ 3019668 w 4173281"/>
              <a:gd name="connsiteY191" fmla="*/ 5005082 h 5477157"/>
              <a:gd name="connsiteX192" fmla="*/ 3039963 w 4173281"/>
              <a:gd name="connsiteY192" fmla="*/ 4978758 h 5477157"/>
              <a:gd name="connsiteX193" fmla="*/ 3022435 w 4173281"/>
              <a:gd name="connsiteY193" fmla="*/ 4961662 h 5477157"/>
              <a:gd name="connsiteX194" fmla="*/ 3022862 w 4173281"/>
              <a:gd name="connsiteY194" fmla="*/ 4958214 h 5477157"/>
              <a:gd name="connsiteX195" fmla="*/ 3009252 w 4173281"/>
              <a:gd name="connsiteY195" fmla="*/ 4940055 h 5477157"/>
              <a:gd name="connsiteX196" fmla="*/ 2967445 w 4173281"/>
              <a:gd name="connsiteY196" fmla="*/ 4888371 h 5477157"/>
              <a:gd name="connsiteX197" fmla="*/ 2962374 w 4173281"/>
              <a:gd name="connsiteY197" fmla="*/ 4887259 h 5477157"/>
              <a:gd name="connsiteX198" fmla="*/ 2938690 w 4173281"/>
              <a:gd name="connsiteY198" fmla="*/ 4874091 h 5477157"/>
              <a:gd name="connsiteX199" fmla="*/ 3374220 w 4173281"/>
              <a:gd name="connsiteY199" fmla="*/ 4870494 h 5477157"/>
              <a:gd name="connsiteX200" fmla="*/ 3376681 w 4173281"/>
              <a:gd name="connsiteY200" fmla="*/ 4880580 h 5477157"/>
              <a:gd name="connsiteX201" fmla="*/ 3378527 w 4173281"/>
              <a:gd name="connsiteY201" fmla="*/ 4888146 h 5477157"/>
              <a:gd name="connsiteX202" fmla="*/ 3388673 w 4173281"/>
              <a:gd name="connsiteY202" fmla="*/ 4874984 h 5477157"/>
              <a:gd name="connsiteX203" fmla="*/ 3374220 w 4173281"/>
              <a:gd name="connsiteY203" fmla="*/ 4870494 h 5477157"/>
              <a:gd name="connsiteX204" fmla="*/ 2037467 w 4173281"/>
              <a:gd name="connsiteY204" fmla="*/ 4848392 h 5477157"/>
              <a:gd name="connsiteX205" fmla="*/ 2036271 w 4173281"/>
              <a:gd name="connsiteY205" fmla="*/ 4854353 h 5477157"/>
              <a:gd name="connsiteX206" fmla="*/ 2045844 w 4173281"/>
              <a:gd name="connsiteY206" fmla="*/ 4848392 h 5477157"/>
              <a:gd name="connsiteX207" fmla="*/ 2562317 w 4173281"/>
              <a:gd name="connsiteY207" fmla="*/ 4842825 h 5477157"/>
              <a:gd name="connsiteX208" fmla="*/ 2560649 w 4173281"/>
              <a:gd name="connsiteY208" fmla="*/ 4850430 h 5477157"/>
              <a:gd name="connsiteX209" fmla="*/ 2547689 w 4173281"/>
              <a:gd name="connsiteY209" fmla="*/ 4874210 h 5477157"/>
              <a:gd name="connsiteX210" fmla="*/ 2596801 w 4173281"/>
              <a:gd name="connsiteY210" fmla="*/ 4911108 h 5477157"/>
              <a:gd name="connsiteX211" fmla="*/ 2620938 w 4173281"/>
              <a:gd name="connsiteY211" fmla="*/ 4866312 h 5477157"/>
              <a:gd name="connsiteX212" fmla="*/ 2605171 w 4173281"/>
              <a:gd name="connsiteY212" fmla="*/ 4865509 h 5477157"/>
              <a:gd name="connsiteX213" fmla="*/ 2562317 w 4173281"/>
              <a:gd name="connsiteY213" fmla="*/ 4842825 h 5477157"/>
              <a:gd name="connsiteX214" fmla="*/ 2694017 w 4173281"/>
              <a:gd name="connsiteY214" fmla="*/ 4823882 h 5477157"/>
              <a:gd name="connsiteX215" fmla="*/ 2690369 w 4173281"/>
              <a:gd name="connsiteY215" fmla="*/ 4828396 h 5477157"/>
              <a:gd name="connsiteX216" fmla="*/ 2697976 w 4173281"/>
              <a:gd name="connsiteY216" fmla="*/ 4830064 h 5477157"/>
              <a:gd name="connsiteX217" fmla="*/ 2217542 w 4173281"/>
              <a:gd name="connsiteY217" fmla="*/ 4813814 h 5477157"/>
              <a:gd name="connsiteX218" fmla="*/ 2223565 w 4173281"/>
              <a:gd name="connsiteY218" fmla="*/ 4831547 h 5477157"/>
              <a:gd name="connsiteX219" fmla="*/ 2222799 w 4173281"/>
              <a:gd name="connsiteY219" fmla="*/ 4853550 h 5477157"/>
              <a:gd name="connsiteX220" fmla="*/ 2238861 w 4173281"/>
              <a:gd name="connsiteY220" fmla="*/ 4858220 h 5477157"/>
              <a:gd name="connsiteX221" fmla="*/ 2238955 w 4173281"/>
              <a:gd name="connsiteY221" fmla="*/ 4850958 h 5477157"/>
              <a:gd name="connsiteX222" fmla="*/ 2238794 w 4173281"/>
              <a:gd name="connsiteY222" fmla="*/ 4850705 h 5477157"/>
              <a:gd name="connsiteX223" fmla="*/ 2237740 w 4173281"/>
              <a:gd name="connsiteY223" fmla="*/ 4838849 h 5477157"/>
              <a:gd name="connsiteX224" fmla="*/ 2241392 w 4173281"/>
              <a:gd name="connsiteY224" fmla="*/ 4833257 h 5477157"/>
              <a:gd name="connsiteX225" fmla="*/ 2242507 w 4173281"/>
              <a:gd name="connsiteY225" fmla="*/ 4830754 h 5477157"/>
              <a:gd name="connsiteX226" fmla="*/ 1759748 w 4173281"/>
              <a:gd name="connsiteY226" fmla="*/ 4806865 h 5477157"/>
              <a:gd name="connsiteX227" fmla="*/ 1741581 w 4173281"/>
              <a:gd name="connsiteY227" fmla="*/ 4812055 h 5477157"/>
              <a:gd name="connsiteX228" fmla="*/ 1726008 w 4173281"/>
              <a:gd name="connsiteY228" fmla="*/ 4809459 h 5477157"/>
              <a:gd name="connsiteX229" fmla="*/ 1720817 w 4173281"/>
              <a:gd name="connsiteY229" fmla="*/ 4825031 h 5477157"/>
              <a:gd name="connsiteX230" fmla="*/ 1733793 w 4173281"/>
              <a:gd name="connsiteY230" fmla="*/ 4835414 h 5477157"/>
              <a:gd name="connsiteX231" fmla="*/ 1741581 w 4173281"/>
              <a:gd name="connsiteY231" fmla="*/ 4840605 h 5477157"/>
              <a:gd name="connsiteX232" fmla="*/ 1746772 w 4173281"/>
              <a:gd name="connsiteY232" fmla="*/ 4840605 h 5477157"/>
              <a:gd name="connsiteX233" fmla="*/ 1759748 w 4173281"/>
              <a:gd name="connsiteY233" fmla="*/ 4806865 h 5477157"/>
              <a:gd name="connsiteX234" fmla="*/ 3314999 w 4173281"/>
              <a:gd name="connsiteY234" fmla="*/ 4790782 h 5477157"/>
              <a:gd name="connsiteX235" fmla="*/ 3312614 w 4173281"/>
              <a:gd name="connsiteY235" fmla="*/ 4803801 h 5477157"/>
              <a:gd name="connsiteX236" fmla="*/ 3294336 w 4173281"/>
              <a:gd name="connsiteY236" fmla="*/ 4821670 h 5477157"/>
              <a:gd name="connsiteX237" fmla="*/ 3290995 w 4173281"/>
              <a:gd name="connsiteY237" fmla="*/ 4837100 h 5477157"/>
              <a:gd name="connsiteX238" fmla="*/ 3268930 w 4173281"/>
              <a:gd name="connsiteY238" fmla="*/ 4860099 h 5477157"/>
              <a:gd name="connsiteX239" fmla="*/ 3254265 w 4173281"/>
              <a:gd name="connsiteY239" fmla="*/ 4860212 h 5477157"/>
              <a:gd name="connsiteX240" fmla="*/ 3265240 w 4173281"/>
              <a:gd name="connsiteY240" fmla="*/ 4883725 h 5477157"/>
              <a:gd name="connsiteX241" fmla="*/ 3279490 w 4173281"/>
              <a:gd name="connsiteY241" fmla="*/ 4854534 h 5477157"/>
              <a:gd name="connsiteX242" fmla="*/ 3284412 w 4173281"/>
              <a:gd name="connsiteY242" fmla="*/ 4851037 h 5477157"/>
              <a:gd name="connsiteX243" fmla="*/ 3438429 w 4173281"/>
              <a:gd name="connsiteY243" fmla="*/ 4880518 h 5477157"/>
              <a:gd name="connsiteX244" fmla="*/ 3435712 w 4173281"/>
              <a:gd name="connsiteY244" fmla="*/ 4873095 h 5477157"/>
              <a:gd name="connsiteX245" fmla="*/ 3437322 w 4173281"/>
              <a:gd name="connsiteY245" fmla="*/ 4866093 h 5477157"/>
              <a:gd name="connsiteX246" fmla="*/ 3420189 w 4173281"/>
              <a:gd name="connsiteY246" fmla="*/ 4849370 h 5477157"/>
              <a:gd name="connsiteX247" fmla="*/ 3411034 w 4173281"/>
              <a:gd name="connsiteY247" fmla="*/ 4851315 h 5477157"/>
              <a:gd name="connsiteX248" fmla="*/ 3360936 w 4173281"/>
              <a:gd name="connsiteY248" fmla="*/ 4864912 h 5477157"/>
              <a:gd name="connsiteX249" fmla="*/ 3336732 w 4173281"/>
              <a:gd name="connsiteY249" fmla="*/ 4813392 h 5477157"/>
              <a:gd name="connsiteX250" fmla="*/ 3331388 w 4173281"/>
              <a:gd name="connsiteY250" fmla="*/ 4791712 h 5477157"/>
              <a:gd name="connsiteX251" fmla="*/ 3314999 w 4173281"/>
              <a:gd name="connsiteY251" fmla="*/ 4790782 h 5477157"/>
              <a:gd name="connsiteX252" fmla="*/ 1302940 w 4173281"/>
              <a:gd name="connsiteY252" fmla="*/ 4760145 h 5477157"/>
              <a:gd name="connsiteX253" fmla="*/ 1362635 w 4173281"/>
              <a:gd name="connsiteY253" fmla="*/ 4819840 h 5477157"/>
              <a:gd name="connsiteX254" fmla="*/ 1302940 w 4173281"/>
              <a:gd name="connsiteY254" fmla="*/ 4879538 h 5477157"/>
              <a:gd name="connsiteX255" fmla="*/ 1256221 w 4173281"/>
              <a:gd name="connsiteY255" fmla="*/ 4853583 h 5477157"/>
              <a:gd name="connsiteX256" fmla="*/ 1248433 w 4173281"/>
              <a:gd name="connsiteY256" fmla="*/ 4856177 h 5477157"/>
              <a:gd name="connsiteX257" fmla="*/ 1214693 w 4173281"/>
              <a:gd name="connsiteY257" fmla="*/ 4822437 h 5477157"/>
              <a:gd name="connsiteX258" fmla="*/ 1248433 w 4173281"/>
              <a:gd name="connsiteY258" fmla="*/ 4788694 h 5477157"/>
              <a:gd name="connsiteX259" fmla="*/ 1251030 w 4173281"/>
              <a:gd name="connsiteY259" fmla="*/ 4788694 h 5477157"/>
              <a:gd name="connsiteX260" fmla="*/ 1302940 w 4173281"/>
              <a:gd name="connsiteY260" fmla="*/ 4760145 h 5477157"/>
              <a:gd name="connsiteX261" fmla="*/ 2190601 w 4173281"/>
              <a:gd name="connsiteY261" fmla="*/ 4749764 h 5477157"/>
              <a:gd name="connsiteX262" fmla="*/ 2179863 w 4173281"/>
              <a:gd name="connsiteY262" fmla="*/ 4755132 h 5477157"/>
              <a:gd name="connsiteX263" fmla="*/ 2180655 w 4173281"/>
              <a:gd name="connsiteY263" fmla="*/ 4759900 h 5477157"/>
              <a:gd name="connsiteX264" fmla="*/ 2175338 w 4173281"/>
              <a:gd name="connsiteY264" fmla="*/ 4772019 h 5477157"/>
              <a:gd name="connsiteX265" fmla="*/ 2197348 w 4173281"/>
              <a:gd name="connsiteY265" fmla="*/ 4785127 h 5477157"/>
              <a:gd name="connsiteX266" fmla="*/ 2190601 w 4173281"/>
              <a:gd name="connsiteY266" fmla="*/ 4752358 h 5477157"/>
              <a:gd name="connsiteX267" fmla="*/ 3441296 w 4173281"/>
              <a:gd name="connsiteY267" fmla="*/ 4732836 h 5477157"/>
              <a:gd name="connsiteX268" fmla="*/ 3438004 w 4173281"/>
              <a:gd name="connsiteY268" fmla="*/ 4745656 h 5477157"/>
              <a:gd name="connsiteX269" fmla="*/ 3418519 w 4173281"/>
              <a:gd name="connsiteY269" fmla="*/ 4762200 h 5477157"/>
              <a:gd name="connsiteX270" fmla="*/ 3414104 w 4173281"/>
              <a:gd name="connsiteY270" fmla="*/ 4777357 h 5477157"/>
              <a:gd name="connsiteX271" fmla="*/ 3412959 w 4173281"/>
              <a:gd name="connsiteY271" fmla="*/ 4778394 h 5477157"/>
              <a:gd name="connsiteX272" fmla="*/ 3469746 w 4173281"/>
              <a:gd name="connsiteY272" fmla="*/ 4837677 h 5477157"/>
              <a:gd name="connsiteX273" fmla="*/ 3488164 w 4173281"/>
              <a:gd name="connsiteY273" fmla="*/ 4838934 h 5477157"/>
              <a:gd name="connsiteX274" fmla="*/ 3501406 w 4173281"/>
              <a:gd name="connsiteY274" fmla="*/ 4853388 h 5477157"/>
              <a:gd name="connsiteX275" fmla="*/ 3516384 w 4173281"/>
              <a:gd name="connsiteY275" fmla="*/ 4844692 h 5477157"/>
              <a:gd name="connsiteX276" fmla="*/ 3559951 w 4173281"/>
              <a:gd name="connsiteY276" fmla="*/ 4846940 h 5477157"/>
              <a:gd name="connsiteX277" fmla="*/ 3569306 w 4173281"/>
              <a:gd name="connsiteY277" fmla="*/ 4851443 h 5477157"/>
              <a:gd name="connsiteX278" fmla="*/ 3564961 w 4173281"/>
              <a:gd name="connsiteY278" fmla="*/ 4823985 h 5477157"/>
              <a:gd name="connsiteX279" fmla="*/ 3564555 w 4173281"/>
              <a:gd name="connsiteY279" fmla="*/ 4823856 h 5477157"/>
              <a:gd name="connsiteX280" fmla="*/ 3542120 w 4173281"/>
              <a:gd name="connsiteY280" fmla="*/ 4798653 h 5477157"/>
              <a:gd name="connsiteX281" fmla="*/ 3532851 w 4173281"/>
              <a:gd name="connsiteY281" fmla="*/ 4799951 h 5477157"/>
              <a:gd name="connsiteX282" fmla="*/ 3481924 w 4173281"/>
              <a:gd name="connsiteY282" fmla="*/ 4810004 h 5477157"/>
              <a:gd name="connsiteX283" fmla="*/ 3461390 w 4173281"/>
              <a:gd name="connsiteY283" fmla="*/ 4756914 h 5477157"/>
              <a:gd name="connsiteX284" fmla="*/ 3457579 w 4173281"/>
              <a:gd name="connsiteY284" fmla="*/ 4734913 h 5477157"/>
              <a:gd name="connsiteX285" fmla="*/ 3441296 w 4173281"/>
              <a:gd name="connsiteY285" fmla="*/ 4732836 h 5477157"/>
              <a:gd name="connsiteX286" fmla="*/ 1147210 w 4173281"/>
              <a:gd name="connsiteY286" fmla="*/ 4721214 h 5477157"/>
              <a:gd name="connsiteX287" fmla="*/ 1214693 w 4173281"/>
              <a:gd name="connsiteY287" fmla="*/ 4788697 h 5477157"/>
              <a:gd name="connsiteX288" fmla="*/ 1147210 w 4173281"/>
              <a:gd name="connsiteY288" fmla="*/ 4856180 h 5477157"/>
              <a:gd name="connsiteX289" fmla="*/ 1079727 w 4173281"/>
              <a:gd name="connsiteY289" fmla="*/ 4788697 h 5477157"/>
              <a:gd name="connsiteX290" fmla="*/ 1147210 w 4173281"/>
              <a:gd name="connsiteY290" fmla="*/ 4721214 h 5477157"/>
              <a:gd name="connsiteX291" fmla="*/ 2988065 w 4173281"/>
              <a:gd name="connsiteY291" fmla="*/ 4709546 h 5477157"/>
              <a:gd name="connsiteX292" fmla="*/ 2956596 w 4173281"/>
              <a:gd name="connsiteY292" fmla="*/ 4731874 h 5477157"/>
              <a:gd name="connsiteX293" fmla="*/ 2970517 w 4173281"/>
              <a:gd name="connsiteY293" fmla="*/ 4777443 h 5477157"/>
              <a:gd name="connsiteX294" fmla="*/ 2978122 w 4173281"/>
              <a:gd name="connsiteY294" fmla="*/ 4779111 h 5477157"/>
              <a:gd name="connsiteX295" fmla="*/ 2985728 w 4173281"/>
              <a:gd name="connsiteY295" fmla="*/ 4780779 h 5477157"/>
              <a:gd name="connsiteX296" fmla="*/ 2989375 w 4173281"/>
              <a:gd name="connsiteY296" fmla="*/ 4776264 h 5477157"/>
              <a:gd name="connsiteX297" fmla="*/ 2989932 w 4173281"/>
              <a:gd name="connsiteY297" fmla="*/ 4773727 h 5477157"/>
              <a:gd name="connsiteX298" fmla="*/ 3002542 w 4173281"/>
              <a:gd name="connsiteY298" fmla="*/ 4752580 h 5477157"/>
              <a:gd name="connsiteX299" fmla="*/ 2999140 w 4173281"/>
              <a:gd name="connsiteY299" fmla="*/ 4743861 h 5477157"/>
              <a:gd name="connsiteX300" fmla="*/ 2988065 w 4173281"/>
              <a:gd name="connsiteY300" fmla="*/ 4709546 h 5477157"/>
              <a:gd name="connsiteX301" fmla="*/ 2738878 w 4173281"/>
              <a:gd name="connsiteY301" fmla="*/ 4694750 h 5477157"/>
              <a:gd name="connsiteX302" fmla="*/ 2737210 w 4173281"/>
              <a:gd name="connsiteY302" fmla="*/ 4702355 h 5477157"/>
              <a:gd name="connsiteX303" fmla="*/ 2719423 w 4173281"/>
              <a:gd name="connsiteY303" fmla="*/ 4734991 h 5477157"/>
              <a:gd name="connsiteX304" fmla="*/ 2713464 w 4173281"/>
              <a:gd name="connsiteY304" fmla="*/ 4738486 h 5477157"/>
              <a:gd name="connsiteX305" fmla="*/ 2728462 w 4173281"/>
              <a:gd name="connsiteY305" fmla="*/ 4749754 h 5477157"/>
              <a:gd name="connsiteX306" fmla="*/ 2718616 w 4173281"/>
              <a:gd name="connsiteY306" fmla="*/ 4760190 h 5477157"/>
              <a:gd name="connsiteX307" fmla="*/ 2718126 w 4173281"/>
              <a:gd name="connsiteY307" fmla="*/ 4786654 h 5477157"/>
              <a:gd name="connsiteX308" fmla="*/ 2743759 w 4173281"/>
              <a:gd name="connsiteY308" fmla="*/ 4766701 h 5477157"/>
              <a:gd name="connsiteX309" fmla="*/ 2748442 w 4173281"/>
              <a:gd name="connsiteY309" fmla="*/ 4765933 h 5477157"/>
              <a:gd name="connsiteX310" fmla="*/ 2763621 w 4173281"/>
              <a:gd name="connsiteY310" fmla="*/ 4754971 h 5477157"/>
              <a:gd name="connsiteX311" fmla="*/ 2776401 w 4173281"/>
              <a:gd name="connsiteY311" fmla="*/ 4757393 h 5477157"/>
              <a:gd name="connsiteX312" fmla="*/ 2797499 w 4173281"/>
              <a:gd name="connsiteY312" fmla="*/ 4718237 h 5477157"/>
              <a:gd name="connsiteX313" fmla="*/ 2781732 w 4173281"/>
              <a:gd name="connsiteY313" fmla="*/ 4717434 h 5477157"/>
              <a:gd name="connsiteX314" fmla="*/ 2738878 w 4173281"/>
              <a:gd name="connsiteY314" fmla="*/ 4694750 h 5477157"/>
              <a:gd name="connsiteX315" fmla="*/ 2870578 w 4173281"/>
              <a:gd name="connsiteY315" fmla="*/ 4675807 h 5477157"/>
              <a:gd name="connsiteX316" fmla="*/ 2866930 w 4173281"/>
              <a:gd name="connsiteY316" fmla="*/ 4680321 h 5477157"/>
              <a:gd name="connsiteX317" fmla="*/ 2874537 w 4173281"/>
              <a:gd name="connsiteY317" fmla="*/ 4681989 h 5477157"/>
              <a:gd name="connsiteX318" fmla="*/ 2595256 w 4173281"/>
              <a:gd name="connsiteY318" fmla="*/ 4674796 h 5477157"/>
              <a:gd name="connsiteX319" fmla="*/ 2581720 w 4173281"/>
              <a:gd name="connsiteY319" fmla="*/ 4682866 h 5477157"/>
              <a:gd name="connsiteX320" fmla="*/ 2544598 w 4173281"/>
              <a:gd name="connsiteY320" fmla="*/ 4684025 h 5477157"/>
              <a:gd name="connsiteX321" fmla="*/ 2543332 w 4173281"/>
              <a:gd name="connsiteY321" fmla="*/ 4683596 h 5477157"/>
              <a:gd name="connsiteX322" fmla="*/ 2534189 w 4173281"/>
              <a:gd name="connsiteY322" fmla="*/ 4733928 h 5477157"/>
              <a:gd name="connsiteX323" fmla="*/ 2536389 w 4173281"/>
              <a:gd name="connsiteY323" fmla="*/ 4730851 h 5477157"/>
              <a:gd name="connsiteX324" fmla="*/ 2567196 w 4173281"/>
              <a:gd name="connsiteY324" fmla="*/ 4695383 h 5477157"/>
              <a:gd name="connsiteX325" fmla="*/ 2600286 w 4173281"/>
              <a:gd name="connsiteY325" fmla="*/ 4682612 h 5477157"/>
              <a:gd name="connsiteX326" fmla="*/ 2998387 w 4173281"/>
              <a:gd name="connsiteY326" fmla="*/ 4674609 h 5477157"/>
              <a:gd name="connsiteX327" fmla="*/ 2996162 w 4173281"/>
              <a:gd name="connsiteY327" fmla="*/ 4684750 h 5477157"/>
              <a:gd name="connsiteX328" fmla="*/ 2994494 w 4173281"/>
              <a:gd name="connsiteY328" fmla="*/ 4692357 h 5477157"/>
              <a:gd name="connsiteX329" fmla="*/ 3009393 w 4173281"/>
              <a:gd name="connsiteY329" fmla="*/ 4684996 h 5477157"/>
              <a:gd name="connsiteX330" fmla="*/ 2998387 w 4173281"/>
              <a:gd name="connsiteY330" fmla="*/ 4674609 h 5477157"/>
              <a:gd name="connsiteX331" fmla="*/ 1217287 w 4173281"/>
              <a:gd name="connsiteY331" fmla="*/ 4671898 h 5477157"/>
              <a:gd name="connsiteX332" fmla="*/ 1240648 w 4173281"/>
              <a:gd name="connsiteY332" fmla="*/ 4695256 h 5477157"/>
              <a:gd name="connsiteX333" fmla="*/ 1217287 w 4173281"/>
              <a:gd name="connsiteY333" fmla="*/ 4718617 h 5477157"/>
              <a:gd name="connsiteX334" fmla="*/ 1193929 w 4173281"/>
              <a:gd name="connsiteY334" fmla="*/ 4695256 h 5477157"/>
              <a:gd name="connsiteX335" fmla="*/ 1217287 w 4173281"/>
              <a:gd name="connsiteY335" fmla="*/ 4671898 h 5477157"/>
              <a:gd name="connsiteX336" fmla="*/ 1572872 w 4173281"/>
              <a:gd name="connsiteY336" fmla="*/ 4645943 h 5477157"/>
              <a:gd name="connsiteX337" fmla="*/ 1593636 w 4173281"/>
              <a:gd name="connsiteY337" fmla="*/ 4669301 h 5477157"/>
              <a:gd name="connsiteX338" fmla="*/ 1572872 w 4173281"/>
              <a:gd name="connsiteY338" fmla="*/ 4690065 h 5477157"/>
              <a:gd name="connsiteX339" fmla="*/ 1557299 w 4173281"/>
              <a:gd name="connsiteY339" fmla="*/ 4682280 h 5477157"/>
              <a:gd name="connsiteX340" fmla="*/ 1536535 w 4173281"/>
              <a:gd name="connsiteY340" fmla="*/ 4703044 h 5477157"/>
              <a:gd name="connsiteX341" fmla="*/ 1515771 w 4173281"/>
              <a:gd name="connsiteY341" fmla="*/ 4682280 h 5477157"/>
              <a:gd name="connsiteX342" fmla="*/ 1536535 w 4173281"/>
              <a:gd name="connsiteY342" fmla="*/ 4658919 h 5477157"/>
              <a:gd name="connsiteX343" fmla="*/ 1552108 w 4173281"/>
              <a:gd name="connsiteY343" fmla="*/ 4666707 h 5477157"/>
              <a:gd name="connsiteX344" fmla="*/ 1572872 w 4173281"/>
              <a:gd name="connsiteY344" fmla="*/ 4645943 h 5477157"/>
              <a:gd name="connsiteX345" fmla="*/ 1689671 w 4173281"/>
              <a:gd name="connsiteY345" fmla="*/ 4643349 h 5477157"/>
              <a:gd name="connsiteX346" fmla="*/ 1723411 w 4173281"/>
              <a:gd name="connsiteY346" fmla="*/ 4677089 h 5477157"/>
              <a:gd name="connsiteX347" fmla="*/ 1689671 w 4173281"/>
              <a:gd name="connsiteY347" fmla="*/ 4710832 h 5477157"/>
              <a:gd name="connsiteX348" fmla="*/ 1658525 w 4173281"/>
              <a:gd name="connsiteY348" fmla="*/ 4690068 h 5477157"/>
              <a:gd name="connsiteX349" fmla="*/ 1640355 w 4173281"/>
              <a:gd name="connsiteY349" fmla="*/ 4703044 h 5477157"/>
              <a:gd name="connsiteX350" fmla="*/ 1622188 w 4173281"/>
              <a:gd name="connsiteY350" fmla="*/ 4684877 h 5477157"/>
              <a:gd name="connsiteX351" fmla="*/ 1640355 w 4173281"/>
              <a:gd name="connsiteY351" fmla="*/ 4666707 h 5477157"/>
              <a:gd name="connsiteX352" fmla="*/ 1655928 w 4173281"/>
              <a:gd name="connsiteY352" fmla="*/ 4674495 h 5477157"/>
              <a:gd name="connsiteX353" fmla="*/ 1689671 w 4173281"/>
              <a:gd name="connsiteY353" fmla="*/ 4643349 h 5477157"/>
              <a:gd name="connsiteX354" fmla="*/ 1744176 w 4173281"/>
              <a:gd name="connsiteY354" fmla="*/ 4635562 h 5477157"/>
              <a:gd name="connsiteX355" fmla="*/ 1764940 w 4173281"/>
              <a:gd name="connsiteY355" fmla="*/ 4656326 h 5477157"/>
              <a:gd name="connsiteX356" fmla="*/ 1744176 w 4173281"/>
              <a:gd name="connsiteY356" fmla="*/ 4677090 h 5477157"/>
              <a:gd name="connsiteX357" fmla="*/ 1723412 w 4173281"/>
              <a:gd name="connsiteY357" fmla="*/ 4656326 h 5477157"/>
              <a:gd name="connsiteX358" fmla="*/ 1744176 w 4173281"/>
              <a:gd name="connsiteY358" fmla="*/ 4635562 h 5477157"/>
              <a:gd name="connsiteX359" fmla="*/ 1611806 w 4173281"/>
              <a:gd name="connsiteY359" fmla="*/ 4596630 h 5477157"/>
              <a:gd name="connsiteX360" fmla="*/ 1637761 w 4173281"/>
              <a:gd name="connsiteY360" fmla="*/ 4622585 h 5477157"/>
              <a:gd name="connsiteX361" fmla="*/ 1611806 w 4173281"/>
              <a:gd name="connsiteY361" fmla="*/ 4648540 h 5477157"/>
              <a:gd name="connsiteX362" fmla="*/ 1585851 w 4173281"/>
              <a:gd name="connsiteY362" fmla="*/ 4622585 h 5477157"/>
              <a:gd name="connsiteX363" fmla="*/ 1611806 w 4173281"/>
              <a:gd name="connsiteY363" fmla="*/ 4596630 h 5477157"/>
              <a:gd name="connsiteX364" fmla="*/ 2628097 w 4173281"/>
              <a:gd name="connsiteY364" fmla="*/ 4596487 h 5477157"/>
              <a:gd name="connsiteX365" fmla="*/ 2628030 w 4173281"/>
              <a:gd name="connsiteY365" fmla="*/ 4598438 h 5477157"/>
              <a:gd name="connsiteX366" fmla="*/ 2631997 w 4173281"/>
              <a:gd name="connsiteY366" fmla="*/ 4598438 h 5477157"/>
              <a:gd name="connsiteX367" fmla="*/ 2707900 w 4173281"/>
              <a:gd name="connsiteY367" fmla="*/ 4589837 h 5477157"/>
              <a:gd name="connsiteX368" fmla="*/ 2699520 w 4173281"/>
              <a:gd name="connsiteY368" fmla="*/ 4595761 h 5477157"/>
              <a:gd name="connsiteX369" fmla="*/ 2690565 w 4173281"/>
              <a:gd name="connsiteY369" fmla="*/ 4598020 h 5477157"/>
              <a:gd name="connsiteX370" fmla="*/ 2693046 w 4173281"/>
              <a:gd name="connsiteY370" fmla="*/ 4612952 h 5477157"/>
              <a:gd name="connsiteX371" fmla="*/ 2687347 w 4173281"/>
              <a:gd name="connsiteY371" fmla="*/ 4622509 h 5477157"/>
              <a:gd name="connsiteX372" fmla="*/ 2689050 w 4173281"/>
              <a:gd name="connsiteY372" fmla="*/ 4628701 h 5477157"/>
              <a:gd name="connsiteX373" fmla="*/ 2701828 w 4173281"/>
              <a:gd name="connsiteY373" fmla="*/ 4633480 h 5477157"/>
              <a:gd name="connsiteX374" fmla="*/ 2703187 w 4173281"/>
              <a:gd name="connsiteY374" fmla="*/ 4615177 h 5477157"/>
              <a:gd name="connsiteX375" fmla="*/ 2701453 w 4173281"/>
              <a:gd name="connsiteY375" fmla="*/ 4598853 h 5477157"/>
              <a:gd name="connsiteX376" fmla="*/ 1728602 w 4173281"/>
              <a:gd name="connsiteY376" fmla="*/ 4555102 h 5477157"/>
              <a:gd name="connsiteX377" fmla="*/ 1757154 w 4173281"/>
              <a:gd name="connsiteY377" fmla="*/ 4583651 h 5477157"/>
              <a:gd name="connsiteX378" fmla="*/ 1728602 w 4173281"/>
              <a:gd name="connsiteY378" fmla="*/ 4612203 h 5477157"/>
              <a:gd name="connsiteX379" fmla="*/ 1700053 w 4173281"/>
              <a:gd name="connsiteY379" fmla="*/ 4583651 h 5477157"/>
              <a:gd name="connsiteX380" fmla="*/ 1728602 w 4173281"/>
              <a:gd name="connsiteY380" fmla="*/ 4555102 h 5477157"/>
              <a:gd name="connsiteX381" fmla="*/ 1663713 w 4173281"/>
              <a:gd name="connsiteY381" fmla="*/ 4542123 h 5477157"/>
              <a:gd name="connsiteX382" fmla="*/ 1676692 w 4173281"/>
              <a:gd name="connsiteY382" fmla="*/ 4555099 h 5477157"/>
              <a:gd name="connsiteX383" fmla="*/ 1663713 w 4173281"/>
              <a:gd name="connsiteY383" fmla="*/ 4568078 h 5477157"/>
              <a:gd name="connsiteX384" fmla="*/ 1650737 w 4173281"/>
              <a:gd name="connsiteY384" fmla="*/ 4555099 h 5477157"/>
              <a:gd name="connsiteX385" fmla="*/ 1663713 w 4173281"/>
              <a:gd name="connsiteY385" fmla="*/ 4542123 h 5477157"/>
              <a:gd name="connsiteX386" fmla="*/ 1362638 w 4173281"/>
              <a:gd name="connsiteY386" fmla="*/ 4534338 h 5477157"/>
              <a:gd name="connsiteX387" fmla="*/ 1411951 w 4173281"/>
              <a:gd name="connsiteY387" fmla="*/ 4575866 h 5477157"/>
              <a:gd name="connsiteX388" fmla="*/ 1437906 w 4173281"/>
              <a:gd name="connsiteY388" fmla="*/ 4604415 h 5477157"/>
              <a:gd name="connsiteX389" fmla="*/ 1409357 w 4173281"/>
              <a:gd name="connsiteY389" fmla="*/ 4632967 h 5477157"/>
              <a:gd name="connsiteX390" fmla="*/ 1388593 w 4173281"/>
              <a:gd name="connsiteY390" fmla="*/ 4619988 h 5477157"/>
              <a:gd name="connsiteX391" fmla="*/ 1360041 w 4173281"/>
              <a:gd name="connsiteY391" fmla="*/ 4630370 h 5477157"/>
              <a:gd name="connsiteX392" fmla="*/ 1326301 w 4173281"/>
              <a:gd name="connsiteY392" fmla="*/ 4617394 h 5477157"/>
              <a:gd name="connsiteX393" fmla="*/ 1315919 w 4173281"/>
              <a:gd name="connsiteY393" fmla="*/ 4622585 h 5477157"/>
              <a:gd name="connsiteX394" fmla="*/ 1300346 w 4173281"/>
              <a:gd name="connsiteY394" fmla="*/ 4607012 h 5477157"/>
              <a:gd name="connsiteX395" fmla="*/ 1313322 w 4173281"/>
              <a:gd name="connsiteY395" fmla="*/ 4591439 h 5477157"/>
              <a:gd name="connsiteX396" fmla="*/ 1313322 w 4173281"/>
              <a:gd name="connsiteY396" fmla="*/ 4583651 h 5477157"/>
              <a:gd name="connsiteX397" fmla="*/ 1362638 w 4173281"/>
              <a:gd name="connsiteY397" fmla="*/ 4534338 h 5477157"/>
              <a:gd name="connsiteX398" fmla="*/ 3624164 w 4173281"/>
              <a:gd name="connsiteY398" fmla="*/ 4513822 h 5477157"/>
              <a:gd name="connsiteX399" fmla="*/ 3655972 w 4173281"/>
              <a:gd name="connsiteY399" fmla="*/ 4515811 h 5477157"/>
              <a:gd name="connsiteX400" fmla="*/ 3676069 w 4173281"/>
              <a:gd name="connsiteY400" fmla="*/ 4539886 h 5477157"/>
              <a:gd name="connsiteX401" fmla="*/ 3679981 w 4173281"/>
              <a:gd name="connsiteY401" fmla="*/ 4539115 h 5477157"/>
              <a:gd name="connsiteX402" fmla="*/ 3879079 w 4173281"/>
              <a:gd name="connsiteY402" fmla="*/ 4778514 h 5477157"/>
              <a:gd name="connsiteX403" fmla="*/ 3858413 w 4173281"/>
              <a:gd name="connsiteY403" fmla="*/ 4777448 h 5477157"/>
              <a:gd name="connsiteX404" fmla="*/ 3846633 w 4173281"/>
              <a:gd name="connsiteY404" fmla="*/ 4766016 h 5477157"/>
              <a:gd name="connsiteX405" fmla="*/ 3789813 w 4173281"/>
              <a:gd name="connsiteY405" fmla="*/ 4770353 h 5477157"/>
              <a:gd name="connsiteX406" fmla="*/ 3763129 w 4173281"/>
              <a:gd name="connsiteY406" fmla="*/ 4694136 h 5477157"/>
              <a:gd name="connsiteX407" fmla="*/ 3764255 w 4173281"/>
              <a:gd name="connsiteY407" fmla="*/ 4691796 h 5477157"/>
              <a:gd name="connsiteX408" fmla="*/ 3746760 w 4173281"/>
              <a:gd name="connsiteY408" fmla="*/ 4686257 h 5477157"/>
              <a:gd name="connsiteX409" fmla="*/ 3724325 w 4173281"/>
              <a:gd name="connsiteY409" fmla="*/ 4661054 h 5477157"/>
              <a:gd name="connsiteX410" fmla="*/ 3715056 w 4173281"/>
              <a:gd name="connsiteY410" fmla="*/ 4662352 h 5477157"/>
              <a:gd name="connsiteX411" fmla="*/ 3664129 w 4173281"/>
              <a:gd name="connsiteY411" fmla="*/ 4672405 h 5477157"/>
              <a:gd name="connsiteX412" fmla="*/ 3643595 w 4173281"/>
              <a:gd name="connsiteY412" fmla="*/ 4619315 h 5477157"/>
              <a:gd name="connsiteX413" fmla="*/ 3639784 w 4173281"/>
              <a:gd name="connsiteY413" fmla="*/ 4597314 h 5477157"/>
              <a:gd name="connsiteX414" fmla="*/ 3623501 w 4173281"/>
              <a:gd name="connsiteY414" fmla="*/ 4595237 h 5477157"/>
              <a:gd name="connsiteX415" fmla="*/ 3620209 w 4173281"/>
              <a:gd name="connsiteY415" fmla="*/ 4608057 h 5477157"/>
              <a:gd name="connsiteX416" fmla="*/ 3600724 w 4173281"/>
              <a:gd name="connsiteY416" fmla="*/ 4624601 h 5477157"/>
              <a:gd name="connsiteX417" fmla="*/ 3596309 w 4173281"/>
              <a:gd name="connsiteY417" fmla="*/ 4639758 h 5477157"/>
              <a:gd name="connsiteX418" fmla="*/ 3540879 w 4173281"/>
              <a:gd name="connsiteY418" fmla="*/ 4659166 h 5477157"/>
              <a:gd name="connsiteX419" fmla="*/ 3521472 w 4173281"/>
              <a:gd name="connsiteY419" fmla="*/ 4603735 h 5477157"/>
              <a:gd name="connsiteX420" fmla="*/ 3561743 w 4173281"/>
              <a:gd name="connsiteY420" fmla="*/ 4579914 h 5477157"/>
              <a:gd name="connsiteX421" fmla="*/ 3597426 w 4173281"/>
              <a:gd name="connsiteY421" fmla="*/ 4559641 h 5477157"/>
              <a:gd name="connsiteX422" fmla="*/ 3600542 w 4173281"/>
              <a:gd name="connsiteY422" fmla="*/ 4535218 h 5477157"/>
              <a:gd name="connsiteX423" fmla="*/ 3624164 w 4173281"/>
              <a:gd name="connsiteY423" fmla="*/ 4513822 h 5477157"/>
              <a:gd name="connsiteX424" fmla="*/ 1567681 w 4173281"/>
              <a:gd name="connsiteY424" fmla="*/ 4500596 h 5477157"/>
              <a:gd name="connsiteX425" fmla="*/ 1583254 w 4173281"/>
              <a:gd name="connsiteY425" fmla="*/ 4516169 h 5477157"/>
              <a:gd name="connsiteX426" fmla="*/ 1567681 w 4173281"/>
              <a:gd name="connsiteY426" fmla="*/ 4531742 h 5477157"/>
              <a:gd name="connsiteX427" fmla="*/ 1552108 w 4173281"/>
              <a:gd name="connsiteY427" fmla="*/ 4516169 h 5477157"/>
              <a:gd name="connsiteX428" fmla="*/ 1567681 w 4173281"/>
              <a:gd name="connsiteY428" fmla="*/ 4500596 h 5477157"/>
              <a:gd name="connsiteX429" fmla="*/ 1689671 w 4173281"/>
              <a:gd name="connsiteY429" fmla="*/ 4474641 h 5477157"/>
              <a:gd name="connsiteX430" fmla="*/ 1687073 w 4173281"/>
              <a:gd name="connsiteY430" fmla="*/ 4482426 h 5477157"/>
              <a:gd name="connsiteX431" fmla="*/ 1692265 w 4173281"/>
              <a:gd name="connsiteY431" fmla="*/ 4477235 h 5477157"/>
              <a:gd name="connsiteX432" fmla="*/ 2600760 w 4173281"/>
              <a:gd name="connsiteY432" fmla="*/ 4427965 h 5477157"/>
              <a:gd name="connsiteX433" fmla="*/ 2592041 w 4173281"/>
              <a:gd name="connsiteY433" fmla="*/ 4431366 h 5477157"/>
              <a:gd name="connsiteX434" fmla="*/ 2588539 w 4173281"/>
              <a:gd name="connsiteY434" fmla="*/ 4434741 h 5477157"/>
              <a:gd name="connsiteX435" fmla="*/ 2588506 w 4173281"/>
              <a:gd name="connsiteY435" fmla="*/ 4434920 h 5477157"/>
              <a:gd name="connsiteX436" fmla="*/ 2590469 w 4173281"/>
              <a:gd name="connsiteY436" fmla="*/ 4434920 h 5477157"/>
              <a:gd name="connsiteX437" fmla="*/ 2623144 w 4173281"/>
              <a:gd name="connsiteY437" fmla="*/ 4443634 h 5477157"/>
              <a:gd name="connsiteX438" fmla="*/ 1326302 w 4173281"/>
              <a:gd name="connsiteY438" fmla="*/ 4399372 h 5477157"/>
              <a:gd name="connsiteX439" fmla="*/ 1354851 w 4173281"/>
              <a:gd name="connsiteY439" fmla="*/ 4427921 h 5477157"/>
              <a:gd name="connsiteX440" fmla="*/ 1334087 w 4173281"/>
              <a:gd name="connsiteY440" fmla="*/ 4453876 h 5477157"/>
              <a:gd name="connsiteX441" fmla="*/ 1334087 w 4173281"/>
              <a:gd name="connsiteY441" fmla="*/ 4461664 h 5477157"/>
              <a:gd name="connsiteX442" fmla="*/ 1289965 w 4173281"/>
              <a:gd name="connsiteY442" fmla="*/ 4505786 h 5477157"/>
              <a:gd name="connsiteX443" fmla="*/ 1287368 w 4173281"/>
              <a:gd name="connsiteY443" fmla="*/ 4505786 h 5477157"/>
              <a:gd name="connsiteX444" fmla="*/ 1305538 w 4173281"/>
              <a:gd name="connsiteY444" fmla="*/ 4565484 h 5477157"/>
              <a:gd name="connsiteX445" fmla="*/ 1199121 w 4173281"/>
              <a:gd name="connsiteY445" fmla="*/ 4671898 h 5477157"/>
              <a:gd name="connsiteX446" fmla="*/ 1092707 w 4173281"/>
              <a:gd name="connsiteY446" fmla="*/ 4565484 h 5477157"/>
              <a:gd name="connsiteX447" fmla="*/ 1095301 w 4173281"/>
              <a:gd name="connsiteY447" fmla="*/ 4547314 h 5477157"/>
              <a:gd name="connsiteX448" fmla="*/ 1056370 w 4173281"/>
              <a:gd name="connsiteY448" fmla="*/ 4508383 h 5477157"/>
              <a:gd name="connsiteX449" fmla="*/ 1092707 w 4173281"/>
              <a:gd name="connsiteY449" fmla="*/ 4472046 h 5477157"/>
              <a:gd name="connsiteX450" fmla="*/ 1123853 w 4173281"/>
              <a:gd name="connsiteY450" fmla="*/ 4487619 h 5477157"/>
              <a:gd name="connsiteX451" fmla="*/ 1199121 w 4173281"/>
              <a:gd name="connsiteY451" fmla="*/ 4456473 h 5477157"/>
              <a:gd name="connsiteX452" fmla="*/ 1245840 w 4173281"/>
              <a:gd name="connsiteY452" fmla="*/ 4466855 h 5477157"/>
              <a:gd name="connsiteX453" fmla="*/ 1245840 w 4173281"/>
              <a:gd name="connsiteY453" fmla="*/ 4459067 h 5477157"/>
              <a:gd name="connsiteX454" fmla="*/ 1289965 w 4173281"/>
              <a:gd name="connsiteY454" fmla="*/ 4414945 h 5477157"/>
              <a:gd name="connsiteX455" fmla="*/ 1300347 w 4173281"/>
              <a:gd name="connsiteY455" fmla="*/ 4417539 h 5477157"/>
              <a:gd name="connsiteX456" fmla="*/ 1326302 w 4173281"/>
              <a:gd name="connsiteY456" fmla="*/ 4399372 h 5477157"/>
              <a:gd name="connsiteX457" fmla="*/ 2029680 w 4173281"/>
              <a:gd name="connsiteY457" fmla="*/ 4337078 h 5477157"/>
              <a:gd name="connsiteX458" fmla="*/ 2032276 w 4173281"/>
              <a:gd name="connsiteY458" fmla="*/ 4350056 h 5477157"/>
              <a:gd name="connsiteX459" fmla="*/ 2058231 w 4173281"/>
              <a:gd name="connsiteY459" fmla="*/ 4365630 h 5477157"/>
              <a:gd name="connsiteX460" fmla="*/ 2076399 w 4173281"/>
              <a:gd name="connsiteY460" fmla="*/ 4357842 h 5477157"/>
              <a:gd name="connsiteX461" fmla="*/ 2071207 w 4173281"/>
              <a:gd name="connsiteY461" fmla="*/ 4350056 h 5477157"/>
              <a:gd name="connsiteX462" fmla="*/ 2068613 w 4173281"/>
              <a:gd name="connsiteY462" fmla="*/ 4350056 h 5477157"/>
              <a:gd name="connsiteX463" fmla="*/ 2029680 w 4173281"/>
              <a:gd name="connsiteY463" fmla="*/ 4337078 h 5477157"/>
              <a:gd name="connsiteX464" fmla="*/ 1030412 w 4173281"/>
              <a:gd name="connsiteY464" fmla="*/ 4331889 h 5477157"/>
              <a:gd name="connsiteX465" fmla="*/ 1074537 w 4173281"/>
              <a:gd name="connsiteY465" fmla="*/ 4376011 h 5477157"/>
              <a:gd name="connsiteX466" fmla="*/ 1030412 w 4173281"/>
              <a:gd name="connsiteY466" fmla="*/ 4420136 h 5477157"/>
              <a:gd name="connsiteX467" fmla="*/ 986290 w 4173281"/>
              <a:gd name="connsiteY467" fmla="*/ 4376011 h 5477157"/>
              <a:gd name="connsiteX468" fmla="*/ 1030412 w 4173281"/>
              <a:gd name="connsiteY468" fmla="*/ 4331889 h 5477157"/>
              <a:gd name="connsiteX469" fmla="*/ 996672 w 4173281"/>
              <a:gd name="connsiteY469" fmla="*/ 4277383 h 5477157"/>
              <a:gd name="connsiteX470" fmla="*/ 1020033 w 4173281"/>
              <a:gd name="connsiteY470" fmla="*/ 4300741 h 5477157"/>
              <a:gd name="connsiteX471" fmla="*/ 996672 w 4173281"/>
              <a:gd name="connsiteY471" fmla="*/ 4324102 h 5477157"/>
              <a:gd name="connsiteX472" fmla="*/ 973314 w 4173281"/>
              <a:gd name="connsiteY472" fmla="*/ 4300741 h 5477157"/>
              <a:gd name="connsiteX473" fmla="*/ 996672 w 4173281"/>
              <a:gd name="connsiteY473" fmla="*/ 4277383 h 5477157"/>
              <a:gd name="connsiteX474" fmla="*/ 1993343 w 4173281"/>
              <a:gd name="connsiteY474" fmla="*/ 4272192 h 5477157"/>
              <a:gd name="connsiteX475" fmla="*/ 1993343 w 4173281"/>
              <a:gd name="connsiteY475" fmla="*/ 4277383 h 5477157"/>
              <a:gd name="connsiteX476" fmla="*/ 1988151 w 4173281"/>
              <a:gd name="connsiteY476" fmla="*/ 4305932 h 5477157"/>
              <a:gd name="connsiteX477" fmla="*/ 1990749 w 4173281"/>
              <a:gd name="connsiteY477" fmla="*/ 4305932 h 5477157"/>
              <a:gd name="connsiteX478" fmla="*/ 2006321 w 4173281"/>
              <a:gd name="connsiteY478" fmla="*/ 4318910 h 5477157"/>
              <a:gd name="connsiteX479" fmla="*/ 2016703 w 4173281"/>
              <a:gd name="connsiteY479" fmla="*/ 4321504 h 5477157"/>
              <a:gd name="connsiteX480" fmla="*/ 2006321 w 4173281"/>
              <a:gd name="connsiteY480" fmla="*/ 4287764 h 5477157"/>
              <a:gd name="connsiteX481" fmla="*/ 2006321 w 4173281"/>
              <a:gd name="connsiteY481" fmla="*/ 4279977 h 5477157"/>
              <a:gd name="connsiteX482" fmla="*/ 1995940 w 4173281"/>
              <a:gd name="connsiteY482" fmla="*/ 4272192 h 5477157"/>
              <a:gd name="connsiteX483" fmla="*/ 939571 w 4173281"/>
              <a:gd name="connsiteY483" fmla="*/ 4150204 h 5477157"/>
              <a:gd name="connsiteX484" fmla="*/ 955144 w 4173281"/>
              <a:gd name="connsiteY484" fmla="*/ 4165777 h 5477157"/>
              <a:gd name="connsiteX485" fmla="*/ 939571 w 4173281"/>
              <a:gd name="connsiteY485" fmla="*/ 4181350 h 5477157"/>
              <a:gd name="connsiteX486" fmla="*/ 923998 w 4173281"/>
              <a:gd name="connsiteY486" fmla="*/ 4165777 h 5477157"/>
              <a:gd name="connsiteX487" fmla="*/ 939571 w 4173281"/>
              <a:gd name="connsiteY487" fmla="*/ 4150204 h 5477157"/>
              <a:gd name="connsiteX488" fmla="*/ 2078996 w 4173281"/>
              <a:gd name="connsiteY488" fmla="*/ 4113865 h 5477157"/>
              <a:gd name="connsiteX489" fmla="*/ 2076399 w 4173281"/>
              <a:gd name="connsiteY489" fmla="*/ 4116462 h 5477157"/>
              <a:gd name="connsiteX490" fmla="*/ 2078996 w 4173281"/>
              <a:gd name="connsiteY490" fmla="*/ 4119056 h 5477157"/>
              <a:gd name="connsiteX491" fmla="*/ 2084186 w 4173281"/>
              <a:gd name="connsiteY491" fmla="*/ 4116462 h 5477157"/>
              <a:gd name="connsiteX492" fmla="*/ 2078996 w 4173281"/>
              <a:gd name="connsiteY492" fmla="*/ 4113865 h 5477157"/>
              <a:gd name="connsiteX493" fmla="*/ 781246 w 4173281"/>
              <a:gd name="connsiteY493" fmla="*/ 4059361 h 5477157"/>
              <a:gd name="connsiteX494" fmla="*/ 796819 w 4173281"/>
              <a:gd name="connsiteY494" fmla="*/ 4074934 h 5477157"/>
              <a:gd name="connsiteX495" fmla="*/ 781246 w 4173281"/>
              <a:gd name="connsiteY495" fmla="*/ 4090507 h 5477157"/>
              <a:gd name="connsiteX496" fmla="*/ 765673 w 4173281"/>
              <a:gd name="connsiteY496" fmla="*/ 4074934 h 5477157"/>
              <a:gd name="connsiteX497" fmla="*/ 781246 w 4173281"/>
              <a:gd name="connsiteY497" fmla="*/ 4059361 h 5477157"/>
              <a:gd name="connsiteX498" fmla="*/ 1858377 w 4173281"/>
              <a:gd name="connsiteY498" fmla="*/ 4054170 h 5477157"/>
              <a:gd name="connsiteX499" fmla="*/ 1879141 w 4173281"/>
              <a:gd name="connsiteY499" fmla="*/ 4074934 h 5477157"/>
              <a:gd name="connsiteX500" fmla="*/ 1858377 w 4173281"/>
              <a:gd name="connsiteY500" fmla="*/ 4095698 h 5477157"/>
              <a:gd name="connsiteX501" fmla="*/ 1837613 w 4173281"/>
              <a:gd name="connsiteY501" fmla="*/ 4074934 h 5477157"/>
              <a:gd name="connsiteX502" fmla="*/ 1858377 w 4173281"/>
              <a:gd name="connsiteY502" fmla="*/ 4054170 h 5477157"/>
              <a:gd name="connsiteX503" fmla="*/ 1995940 w 4173281"/>
              <a:gd name="connsiteY503" fmla="*/ 4025617 h 5477157"/>
              <a:gd name="connsiteX504" fmla="*/ 1995940 w 4173281"/>
              <a:gd name="connsiteY504" fmla="*/ 4030809 h 5477157"/>
              <a:gd name="connsiteX505" fmla="*/ 1985557 w 4173281"/>
              <a:gd name="connsiteY505" fmla="*/ 4054170 h 5477157"/>
              <a:gd name="connsiteX506" fmla="*/ 1988151 w 4173281"/>
              <a:gd name="connsiteY506" fmla="*/ 4067146 h 5477157"/>
              <a:gd name="connsiteX507" fmla="*/ 1972579 w 4173281"/>
              <a:gd name="connsiteY507" fmla="*/ 4090507 h 5477157"/>
              <a:gd name="connsiteX508" fmla="*/ 1980366 w 4173281"/>
              <a:gd name="connsiteY508" fmla="*/ 4111271 h 5477157"/>
              <a:gd name="connsiteX509" fmla="*/ 1977770 w 4173281"/>
              <a:gd name="connsiteY509" fmla="*/ 4121652 h 5477157"/>
              <a:gd name="connsiteX510" fmla="*/ 2003725 w 4173281"/>
              <a:gd name="connsiteY510" fmla="*/ 4116462 h 5477157"/>
              <a:gd name="connsiteX511" fmla="*/ 2021895 w 4173281"/>
              <a:gd name="connsiteY511" fmla="*/ 4119056 h 5477157"/>
              <a:gd name="connsiteX512" fmla="*/ 2029680 w 4173281"/>
              <a:gd name="connsiteY512" fmla="*/ 4111271 h 5477157"/>
              <a:gd name="connsiteX513" fmla="*/ 2016703 w 4173281"/>
              <a:gd name="connsiteY513" fmla="*/ 4082719 h 5477157"/>
              <a:gd name="connsiteX514" fmla="*/ 2034871 w 4173281"/>
              <a:gd name="connsiteY514" fmla="*/ 4048978 h 5477157"/>
              <a:gd name="connsiteX515" fmla="*/ 2032276 w 4173281"/>
              <a:gd name="connsiteY515" fmla="*/ 4041191 h 5477157"/>
              <a:gd name="connsiteX516" fmla="*/ 2021895 w 4173281"/>
              <a:gd name="connsiteY516" fmla="*/ 4043787 h 5477157"/>
              <a:gd name="connsiteX517" fmla="*/ 1995940 w 4173281"/>
              <a:gd name="connsiteY517" fmla="*/ 4025617 h 5477157"/>
              <a:gd name="connsiteX518" fmla="*/ 2050444 w 4173281"/>
              <a:gd name="connsiteY518" fmla="*/ 3932180 h 5477157"/>
              <a:gd name="connsiteX519" fmla="*/ 2037467 w 4173281"/>
              <a:gd name="connsiteY519" fmla="*/ 3945159 h 5477157"/>
              <a:gd name="connsiteX520" fmla="*/ 2055635 w 4173281"/>
              <a:gd name="connsiteY520" fmla="*/ 3973708 h 5477157"/>
              <a:gd name="connsiteX521" fmla="*/ 2073805 w 4173281"/>
              <a:gd name="connsiteY521" fmla="*/ 3955540 h 5477157"/>
              <a:gd name="connsiteX522" fmla="*/ 2050444 w 4173281"/>
              <a:gd name="connsiteY522" fmla="*/ 3932180 h 5477157"/>
              <a:gd name="connsiteX523" fmla="*/ 1681883 w 4173281"/>
              <a:gd name="connsiteY523" fmla="*/ 3911419 h 5477157"/>
              <a:gd name="connsiteX524" fmla="*/ 1718220 w 4173281"/>
              <a:gd name="connsiteY524" fmla="*/ 3947756 h 5477157"/>
              <a:gd name="connsiteX525" fmla="*/ 1681883 w 4173281"/>
              <a:gd name="connsiteY525" fmla="*/ 3984093 h 5477157"/>
              <a:gd name="connsiteX526" fmla="*/ 1648143 w 4173281"/>
              <a:gd name="connsiteY526" fmla="*/ 3960732 h 5477157"/>
              <a:gd name="connsiteX527" fmla="*/ 1642952 w 4173281"/>
              <a:gd name="connsiteY527" fmla="*/ 3960732 h 5477157"/>
              <a:gd name="connsiteX528" fmla="*/ 1622188 w 4173281"/>
              <a:gd name="connsiteY528" fmla="*/ 3939968 h 5477157"/>
              <a:gd name="connsiteX529" fmla="*/ 1642952 w 4173281"/>
              <a:gd name="connsiteY529" fmla="*/ 3921801 h 5477157"/>
              <a:gd name="connsiteX530" fmla="*/ 1653334 w 4173281"/>
              <a:gd name="connsiteY530" fmla="*/ 3924395 h 5477157"/>
              <a:gd name="connsiteX531" fmla="*/ 1681883 w 4173281"/>
              <a:gd name="connsiteY531" fmla="*/ 3911419 h 5477157"/>
              <a:gd name="connsiteX532" fmla="*/ 1186142 w 4173281"/>
              <a:gd name="connsiteY532" fmla="*/ 3885464 h 5477157"/>
              <a:gd name="connsiteX533" fmla="*/ 1258816 w 4173281"/>
              <a:gd name="connsiteY533" fmla="*/ 3932183 h 5477157"/>
              <a:gd name="connsiteX534" fmla="*/ 1300344 w 4173281"/>
              <a:gd name="connsiteY534" fmla="*/ 3906228 h 5477157"/>
              <a:gd name="connsiteX535" fmla="*/ 1339278 w 4173281"/>
              <a:gd name="connsiteY535" fmla="*/ 3926992 h 5477157"/>
              <a:gd name="connsiteX536" fmla="*/ 1380806 w 4173281"/>
              <a:gd name="connsiteY536" fmla="*/ 3945159 h 5477157"/>
              <a:gd name="connsiteX537" fmla="*/ 1385997 w 4173281"/>
              <a:gd name="connsiteY537" fmla="*/ 3942565 h 5477157"/>
              <a:gd name="connsiteX538" fmla="*/ 1383400 w 4173281"/>
              <a:gd name="connsiteY538" fmla="*/ 3932183 h 5477157"/>
              <a:gd name="connsiteX539" fmla="*/ 1401570 w 4173281"/>
              <a:gd name="connsiteY539" fmla="*/ 3914013 h 5477157"/>
              <a:gd name="connsiteX540" fmla="*/ 1419737 w 4173281"/>
              <a:gd name="connsiteY540" fmla="*/ 3932183 h 5477157"/>
              <a:gd name="connsiteX541" fmla="*/ 1417143 w 4173281"/>
              <a:gd name="connsiteY541" fmla="*/ 3939968 h 5477157"/>
              <a:gd name="connsiteX542" fmla="*/ 1458671 w 4173281"/>
              <a:gd name="connsiteY542" fmla="*/ 3965923 h 5477157"/>
              <a:gd name="connsiteX543" fmla="*/ 1487220 w 4173281"/>
              <a:gd name="connsiteY543" fmla="*/ 3997069 h 5477157"/>
              <a:gd name="connsiteX544" fmla="*/ 1469053 w 4173281"/>
              <a:gd name="connsiteY544" fmla="*/ 4025621 h 5477157"/>
              <a:gd name="connsiteX545" fmla="*/ 1484626 w 4173281"/>
              <a:gd name="connsiteY545" fmla="*/ 4048979 h 5477157"/>
              <a:gd name="connsiteX546" fmla="*/ 1456074 w 4173281"/>
              <a:gd name="connsiteY546" fmla="*/ 4077531 h 5477157"/>
              <a:gd name="connsiteX547" fmla="*/ 1432716 w 4173281"/>
              <a:gd name="connsiteY547" fmla="*/ 4064552 h 5477157"/>
              <a:gd name="connsiteX548" fmla="*/ 1422334 w 4173281"/>
              <a:gd name="connsiteY548" fmla="*/ 4067149 h 5477157"/>
              <a:gd name="connsiteX549" fmla="*/ 1323705 w 4173281"/>
              <a:gd name="connsiteY549" fmla="*/ 4134632 h 5477157"/>
              <a:gd name="connsiteX550" fmla="*/ 1219885 w 4173281"/>
              <a:gd name="connsiteY550" fmla="*/ 4043788 h 5477157"/>
              <a:gd name="connsiteX551" fmla="*/ 1209503 w 4173281"/>
              <a:gd name="connsiteY551" fmla="*/ 4046385 h 5477157"/>
              <a:gd name="connsiteX552" fmla="*/ 1222479 w 4173281"/>
              <a:gd name="connsiteY552" fmla="*/ 4090507 h 5477157"/>
              <a:gd name="connsiteX553" fmla="*/ 1131638 w 4173281"/>
              <a:gd name="connsiteY553" fmla="*/ 4181351 h 5477157"/>
              <a:gd name="connsiteX554" fmla="*/ 1077131 w 4173281"/>
              <a:gd name="connsiteY554" fmla="*/ 4163181 h 5477157"/>
              <a:gd name="connsiteX555" fmla="*/ 1061558 w 4173281"/>
              <a:gd name="connsiteY555" fmla="*/ 4165778 h 5477157"/>
              <a:gd name="connsiteX556" fmla="*/ 1017436 w 4173281"/>
              <a:gd name="connsiteY556" fmla="*/ 4121653 h 5477157"/>
              <a:gd name="connsiteX557" fmla="*/ 1040794 w 4173281"/>
              <a:gd name="connsiteY557" fmla="*/ 4082722 h 5477157"/>
              <a:gd name="connsiteX558" fmla="*/ 1110874 w 4173281"/>
              <a:gd name="connsiteY558" fmla="*/ 4004857 h 5477157"/>
              <a:gd name="connsiteX559" fmla="*/ 1103086 w 4173281"/>
              <a:gd name="connsiteY559" fmla="*/ 3968520 h 5477157"/>
              <a:gd name="connsiteX560" fmla="*/ 1186142 w 4173281"/>
              <a:gd name="connsiteY560" fmla="*/ 3885464 h 5477157"/>
              <a:gd name="connsiteX561" fmla="*/ 1388591 w 4173281"/>
              <a:gd name="connsiteY561" fmla="*/ 3843935 h 5477157"/>
              <a:gd name="connsiteX562" fmla="*/ 1406761 w 4173281"/>
              <a:gd name="connsiteY562" fmla="*/ 3862102 h 5477157"/>
              <a:gd name="connsiteX563" fmla="*/ 1388591 w 4173281"/>
              <a:gd name="connsiteY563" fmla="*/ 3880272 h 5477157"/>
              <a:gd name="connsiteX564" fmla="*/ 1370424 w 4173281"/>
              <a:gd name="connsiteY564" fmla="*/ 3862102 h 5477157"/>
              <a:gd name="connsiteX565" fmla="*/ 1388591 w 4173281"/>
              <a:gd name="connsiteY565" fmla="*/ 3843935 h 5477157"/>
              <a:gd name="connsiteX566" fmla="*/ 1668907 w 4173281"/>
              <a:gd name="connsiteY566" fmla="*/ 3825765 h 5477157"/>
              <a:gd name="connsiteX567" fmla="*/ 1705244 w 4173281"/>
              <a:gd name="connsiteY567" fmla="*/ 3862102 h 5477157"/>
              <a:gd name="connsiteX568" fmla="*/ 1668907 w 4173281"/>
              <a:gd name="connsiteY568" fmla="*/ 3898439 h 5477157"/>
              <a:gd name="connsiteX569" fmla="*/ 1632570 w 4173281"/>
              <a:gd name="connsiteY569" fmla="*/ 3862102 h 5477157"/>
              <a:gd name="connsiteX570" fmla="*/ 1668907 w 4173281"/>
              <a:gd name="connsiteY570" fmla="*/ 3825765 h 5477157"/>
              <a:gd name="connsiteX571" fmla="*/ 1554705 w 4173281"/>
              <a:gd name="connsiteY571" fmla="*/ 3781643 h 5477157"/>
              <a:gd name="connsiteX572" fmla="*/ 1598827 w 4173281"/>
              <a:gd name="connsiteY572" fmla="*/ 3825765 h 5477157"/>
              <a:gd name="connsiteX573" fmla="*/ 1554705 w 4173281"/>
              <a:gd name="connsiteY573" fmla="*/ 3869890 h 5477157"/>
              <a:gd name="connsiteX574" fmla="*/ 1536535 w 4173281"/>
              <a:gd name="connsiteY574" fmla="*/ 3867293 h 5477157"/>
              <a:gd name="connsiteX575" fmla="*/ 1495007 w 4173281"/>
              <a:gd name="connsiteY575" fmla="*/ 3898439 h 5477157"/>
              <a:gd name="connsiteX576" fmla="*/ 1450885 w 4173281"/>
              <a:gd name="connsiteY576" fmla="*/ 3854317 h 5477157"/>
              <a:gd name="connsiteX577" fmla="*/ 1495007 w 4173281"/>
              <a:gd name="connsiteY577" fmla="*/ 3810192 h 5477157"/>
              <a:gd name="connsiteX578" fmla="*/ 1513177 w 4173281"/>
              <a:gd name="connsiteY578" fmla="*/ 3815383 h 5477157"/>
              <a:gd name="connsiteX579" fmla="*/ 1554705 w 4173281"/>
              <a:gd name="connsiteY579" fmla="*/ 3781643 h 5477157"/>
              <a:gd name="connsiteX580" fmla="*/ 2252893 w 4173281"/>
              <a:gd name="connsiteY580" fmla="*/ 3716754 h 5477157"/>
              <a:gd name="connsiteX581" fmla="*/ 2252893 w 4173281"/>
              <a:gd name="connsiteY581" fmla="*/ 3721946 h 5477157"/>
              <a:gd name="connsiteX582" fmla="*/ 2258083 w 4173281"/>
              <a:gd name="connsiteY582" fmla="*/ 3716754 h 5477157"/>
              <a:gd name="connsiteX583" fmla="*/ 669638 w 4173281"/>
              <a:gd name="connsiteY583" fmla="*/ 3688206 h 5477157"/>
              <a:gd name="connsiteX584" fmla="*/ 700784 w 4173281"/>
              <a:gd name="connsiteY584" fmla="*/ 3719352 h 5477157"/>
              <a:gd name="connsiteX585" fmla="*/ 690402 w 4173281"/>
              <a:gd name="connsiteY585" fmla="*/ 3742710 h 5477157"/>
              <a:gd name="connsiteX586" fmla="*/ 721548 w 4173281"/>
              <a:gd name="connsiteY586" fmla="*/ 3807599 h 5477157"/>
              <a:gd name="connsiteX587" fmla="*/ 635895 w 4173281"/>
              <a:gd name="connsiteY587" fmla="*/ 3893249 h 5477157"/>
              <a:gd name="connsiteX588" fmla="*/ 550246 w 4173281"/>
              <a:gd name="connsiteY588" fmla="*/ 3807599 h 5477157"/>
              <a:gd name="connsiteX589" fmla="*/ 635895 w 4173281"/>
              <a:gd name="connsiteY589" fmla="*/ 3721946 h 5477157"/>
              <a:gd name="connsiteX590" fmla="*/ 638492 w 4173281"/>
              <a:gd name="connsiteY590" fmla="*/ 3721946 h 5477157"/>
              <a:gd name="connsiteX591" fmla="*/ 638492 w 4173281"/>
              <a:gd name="connsiteY591" fmla="*/ 3719352 h 5477157"/>
              <a:gd name="connsiteX592" fmla="*/ 669638 w 4173281"/>
              <a:gd name="connsiteY592" fmla="*/ 3688206 h 5477157"/>
              <a:gd name="connsiteX593" fmla="*/ 918807 w 4173281"/>
              <a:gd name="connsiteY593" fmla="*/ 3675227 h 5477157"/>
              <a:gd name="connsiteX594" fmla="*/ 942168 w 4173281"/>
              <a:gd name="connsiteY594" fmla="*/ 3698585 h 5477157"/>
              <a:gd name="connsiteX595" fmla="*/ 918807 w 4173281"/>
              <a:gd name="connsiteY595" fmla="*/ 3721946 h 5477157"/>
              <a:gd name="connsiteX596" fmla="*/ 895449 w 4173281"/>
              <a:gd name="connsiteY596" fmla="*/ 3698585 h 5477157"/>
              <a:gd name="connsiteX597" fmla="*/ 918807 w 4173281"/>
              <a:gd name="connsiteY597" fmla="*/ 3675227 h 5477157"/>
              <a:gd name="connsiteX598" fmla="*/ 674830 w 4173281"/>
              <a:gd name="connsiteY598" fmla="*/ 3605150 h 5477157"/>
              <a:gd name="connsiteX599" fmla="*/ 695594 w 4173281"/>
              <a:gd name="connsiteY599" fmla="*/ 3625914 h 5477157"/>
              <a:gd name="connsiteX600" fmla="*/ 674830 w 4173281"/>
              <a:gd name="connsiteY600" fmla="*/ 3646678 h 5477157"/>
              <a:gd name="connsiteX601" fmla="*/ 654066 w 4173281"/>
              <a:gd name="connsiteY601" fmla="*/ 3625914 h 5477157"/>
              <a:gd name="connsiteX602" fmla="*/ 674830 w 4173281"/>
              <a:gd name="connsiteY602" fmla="*/ 3605150 h 5477157"/>
              <a:gd name="connsiteX603" fmla="*/ 2037467 w 4173281"/>
              <a:gd name="connsiteY603" fmla="*/ 3535070 h 5477157"/>
              <a:gd name="connsiteX604" fmla="*/ 2058231 w 4173281"/>
              <a:gd name="connsiteY604" fmla="*/ 3555834 h 5477157"/>
              <a:gd name="connsiteX605" fmla="*/ 2037467 w 4173281"/>
              <a:gd name="connsiteY605" fmla="*/ 3576598 h 5477157"/>
              <a:gd name="connsiteX606" fmla="*/ 2016703 w 4173281"/>
              <a:gd name="connsiteY606" fmla="*/ 3555834 h 5477157"/>
              <a:gd name="connsiteX607" fmla="*/ 2037467 w 4173281"/>
              <a:gd name="connsiteY607" fmla="*/ 3535070 h 5477157"/>
              <a:gd name="connsiteX608" fmla="*/ 1738983 w 4173281"/>
              <a:gd name="connsiteY608" fmla="*/ 3529879 h 5477157"/>
              <a:gd name="connsiteX609" fmla="*/ 1728107 w 4173281"/>
              <a:gd name="connsiteY609" fmla="*/ 3545451 h 5477157"/>
              <a:gd name="connsiteX610" fmla="*/ 1728603 w 4173281"/>
              <a:gd name="connsiteY610" fmla="*/ 3545451 h 5477157"/>
              <a:gd name="connsiteX611" fmla="*/ 1749776 w 4173281"/>
              <a:gd name="connsiteY611" fmla="*/ 3539101 h 5477157"/>
              <a:gd name="connsiteX612" fmla="*/ 1591042 w 4173281"/>
              <a:gd name="connsiteY612" fmla="*/ 3527285 h 5477157"/>
              <a:gd name="connsiteX613" fmla="*/ 1622188 w 4173281"/>
              <a:gd name="connsiteY613" fmla="*/ 3558431 h 5477157"/>
              <a:gd name="connsiteX614" fmla="*/ 1591042 w 4173281"/>
              <a:gd name="connsiteY614" fmla="*/ 3592171 h 5477157"/>
              <a:gd name="connsiteX615" fmla="*/ 1559896 w 4173281"/>
              <a:gd name="connsiteY615" fmla="*/ 3558431 h 5477157"/>
              <a:gd name="connsiteX616" fmla="*/ 1591042 w 4173281"/>
              <a:gd name="connsiteY616" fmla="*/ 3527285 h 5477157"/>
              <a:gd name="connsiteX617" fmla="*/ 721549 w 4173281"/>
              <a:gd name="connsiteY617" fmla="*/ 3519496 h 5477157"/>
              <a:gd name="connsiteX618" fmla="*/ 765674 w 4173281"/>
              <a:gd name="connsiteY618" fmla="*/ 3563618 h 5477157"/>
              <a:gd name="connsiteX619" fmla="*/ 721549 w 4173281"/>
              <a:gd name="connsiteY619" fmla="*/ 3607743 h 5477157"/>
              <a:gd name="connsiteX620" fmla="*/ 677427 w 4173281"/>
              <a:gd name="connsiteY620" fmla="*/ 3563618 h 5477157"/>
              <a:gd name="connsiteX621" fmla="*/ 721549 w 4173281"/>
              <a:gd name="connsiteY621" fmla="*/ 3519496 h 5477157"/>
              <a:gd name="connsiteX622" fmla="*/ 1450884 w 4173281"/>
              <a:gd name="connsiteY622" fmla="*/ 3467586 h 5477157"/>
              <a:gd name="connsiteX623" fmla="*/ 1463860 w 4173281"/>
              <a:gd name="connsiteY623" fmla="*/ 3480562 h 5477157"/>
              <a:gd name="connsiteX624" fmla="*/ 1450884 w 4173281"/>
              <a:gd name="connsiteY624" fmla="*/ 3493541 h 5477157"/>
              <a:gd name="connsiteX625" fmla="*/ 1448287 w 4173281"/>
              <a:gd name="connsiteY625" fmla="*/ 3493541 h 5477157"/>
              <a:gd name="connsiteX626" fmla="*/ 1479433 w 4173281"/>
              <a:gd name="connsiteY626" fmla="*/ 3519496 h 5477157"/>
              <a:gd name="connsiteX627" fmla="*/ 1500197 w 4173281"/>
              <a:gd name="connsiteY627" fmla="*/ 3514305 h 5477157"/>
              <a:gd name="connsiteX628" fmla="*/ 1549513 w 4173281"/>
              <a:gd name="connsiteY628" fmla="*/ 3563618 h 5477157"/>
              <a:gd name="connsiteX629" fmla="*/ 1533940 w 4173281"/>
              <a:gd name="connsiteY629" fmla="*/ 3599955 h 5477157"/>
              <a:gd name="connsiteX630" fmla="*/ 1541725 w 4173281"/>
              <a:gd name="connsiteY630" fmla="*/ 3597360 h 5477157"/>
              <a:gd name="connsiteX631" fmla="*/ 1570277 w 4173281"/>
              <a:gd name="connsiteY631" fmla="*/ 3625909 h 5477157"/>
              <a:gd name="connsiteX632" fmla="*/ 1541725 w 4173281"/>
              <a:gd name="connsiteY632" fmla="*/ 3654461 h 5477157"/>
              <a:gd name="connsiteX633" fmla="*/ 1513176 w 4173281"/>
              <a:gd name="connsiteY633" fmla="*/ 3625909 h 5477157"/>
              <a:gd name="connsiteX634" fmla="*/ 1520961 w 4173281"/>
              <a:gd name="connsiteY634" fmla="*/ 3607742 h 5477157"/>
              <a:gd name="connsiteX635" fmla="*/ 1502794 w 4173281"/>
              <a:gd name="connsiteY635" fmla="*/ 3610337 h 5477157"/>
              <a:gd name="connsiteX636" fmla="*/ 1461266 w 4173281"/>
              <a:gd name="connsiteY636" fmla="*/ 3586979 h 5477157"/>
              <a:gd name="connsiteX637" fmla="*/ 1435311 w 4173281"/>
              <a:gd name="connsiteY637" fmla="*/ 3594764 h 5477157"/>
              <a:gd name="connsiteX638" fmla="*/ 1383402 w 4173281"/>
              <a:gd name="connsiteY638" fmla="*/ 3542854 h 5477157"/>
              <a:gd name="connsiteX639" fmla="*/ 1435311 w 4173281"/>
              <a:gd name="connsiteY639" fmla="*/ 3490944 h 5477157"/>
              <a:gd name="connsiteX640" fmla="*/ 1445693 w 4173281"/>
              <a:gd name="connsiteY640" fmla="*/ 3493541 h 5477157"/>
              <a:gd name="connsiteX641" fmla="*/ 1437905 w 4173281"/>
              <a:gd name="connsiteY641" fmla="*/ 3480562 h 5477157"/>
              <a:gd name="connsiteX642" fmla="*/ 1450884 w 4173281"/>
              <a:gd name="connsiteY642" fmla="*/ 3467586 h 5477157"/>
              <a:gd name="connsiteX643" fmla="*/ 334817 w 4173281"/>
              <a:gd name="connsiteY643" fmla="*/ 3418274 h 5477157"/>
              <a:gd name="connsiteX644" fmla="*/ 436043 w 4173281"/>
              <a:gd name="connsiteY644" fmla="*/ 3519497 h 5477157"/>
              <a:gd name="connsiteX645" fmla="*/ 334817 w 4173281"/>
              <a:gd name="connsiteY645" fmla="*/ 3620723 h 5477157"/>
              <a:gd name="connsiteX646" fmla="*/ 233595 w 4173281"/>
              <a:gd name="connsiteY646" fmla="*/ 3519497 h 5477157"/>
              <a:gd name="connsiteX647" fmla="*/ 334817 w 4173281"/>
              <a:gd name="connsiteY647" fmla="*/ 3418274 h 5477157"/>
              <a:gd name="connsiteX648" fmla="*/ 451617 w 4173281"/>
              <a:gd name="connsiteY648" fmla="*/ 3400104 h 5477157"/>
              <a:gd name="connsiteX649" fmla="*/ 474978 w 4173281"/>
              <a:gd name="connsiteY649" fmla="*/ 3423462 h 5477157"/>
              <a:gd name="connsiteX650" fmla="*/ 451617 w 4173281"/>
              <a:gd name="connsiteY650" fmla="*/ 3446823 h 5477157"/>
              <a:gd name="connsiteX651" fmla="*/ 428259 w 4173281"/>
              <a:gd name="connsiteY651" fmla="*/ 3423462 h 5477157"/>
              <a:gd name="connsiteX652" fmla="*/ 451617 w 4173281"/>
              <a:gd name="connsiteY652" fmla="*/ 3400104 h 5477157"/>
              <a:gd name="connsiteX653" fmla="*/ 1030415 w 4173281"/>
              <a:gd name="connsiteY653" fmla="*/ 3363767 h 5477157"/>
              <a:gd name="connsiteX654" fmla="*/ 1051179 w 4173281"/>
              <a:gd name="connsiteY654" fmla="*/ 3384531 h 5477157"/>
              <a:gd name="connsiteX655" fmla="*/ 1030415 w 4173281"/>
              <a:gd name="connsiteY655" fmla="*/ 3405295 h 5477157"/>
              <a:gd name="connsiteX656" fmla="*/ 1009651 w 4173281"/>
              <a:gd name="connsiteY656" fmla="*/ 3384531 h 5477157"/>
              <a:gd name="connsiteX657" fmla="*/ 1030415 w 4173281"/>
              <a:gd name="connsiteY657" fmla="*/ 3363767 h 5477157"/>
              <a:gd name="connsiteX658" fmla="*/ 2424195 w 4173281"/>
              <a:gd name="connsiteY658" fmla="*/ 3322239 h 5477157"/>
              <a:gd name="connsiteX659" fmla="*/ 2411219 w 4173281"/>
              <a:gd name="connsiteY659" fmla="*/ 3335215 h 5477157"/>
              <a:gd name="connsiteX660" fmla="*/ 2424195 w 4173281"/>
              <a:gd name="connsiteY660" fmla="*/ 3330023 h 5477157"/>
              <a:gd name="connsiteX661" fmla="*/ 142751 w 4173281"/>
              <a:gd name="connsiteY661" fmla="*/ 3319644 h 5477157"/>
              <a:gd name="connsiteX662" fmla="*/ 218022 w 4173281"/>
              <a:gd name="connsiteY662" fmla="*/ 3394912 h 5477157"/>
              <a:gd name="connsiteX663" fmla="*/ 142751 w 4173281"/>
              <a:gd name="connsiteY663" fmla="*/ 3470183 h 5477157"/>
              <a:gd name="connsiteX664" fmla="*/ 67483 w 4173281"/>
              <a:gd name="connsiteY664" fmla="*/ 3394912 h 5477157"/>
              <a:gd name="connsiteX665" fmla="*/ 142751 w 4173281"/>
              <a:gd name="connsiteY665" fmla="*/ 3319644 h 5477157"/>
              <a:gd name="connsiteX666" fmla="*/ 659257 w 4173281"/>
              <a:gd name="connsiteY666" fmla="*/ 3304072 h 5477157"/>
              <a:gd name="connsiteX667" fmla="*/ 700785 w 4173281"/>
              <a:gd name="connsiteY667" fmla="*/ 3345600 h 5477157"/>
              <a:gd name="connsiteX668" fmla="*/ 659257 w 4173281"/>
              <a:gd name="connsiteY668" fmla="*/ 3387128 h 5477157"/>
              <a:gd name="connsiteX669" fmla="*/ 617729 w 4173281"/>
              <a:gd name="connsiteY669" fmla="*/ 3345600 h 5477157"/>
              <a:gd name="connsiteX670" fmla="*/ 659257 w 4173281"/>
              <a:gd name="connsiteY670" fmla="*/ 3304072 h 5477157"/>
              <a:gd name="connsiteX671" fmla="*/ 578795 w 4173281"/>
              <a:gd name="connsiteY671" fmla="*/ 3285902 h 5477157"/>
              <a:gd name="connsiteX672" fmla="*/ 607347 w 4173281"/>
              <a:gd name="connsiteY672" fmla="*/ 3314451 h 5477157"/>
              <a:gd name="connsiteX673" fmla="*/ 578795 w 4173281"/>
              <a:gd name="connsiteY673" fmla="*/ 3343003 h 5477157"/>
              <a:gd name="connsiteX674" fmla="*/ 550246 w 4173281"/>
              <a:gd name="connsiteY674" fmla="*/ 3314451 h 5477157"/>
              <a:gd name="connsiteX675" fmla="*/ 578795 w 4173281"/>
              <a:gd name="connsiteY675" fmla="*/ 3285902 h 5477157"/>
              <a:gd name="connsiteX676" fmla="*/ 846133 w 4173281"/>
              <a:gd name="connsiteY676" fmla="*/ 3270328 h 5477157"/>
              <a:gd name="connsiteX677" fmla="*/ 869494 w 4173281"/>
              <a:gd name="connsiteY677" fmla="*/ 3293686 h 5477157"/>
              <a:gd name="connsiteX678" fmla="*/ 866897 w 4173281"/>
              <a:gd name="connsiteY678" fmla="*/ 3301474 h 5477157"/>
              <a:gd name="connsiteX679" fmla="*/ 905831 w 4173281"/>
              <a:gd name="connsiteY679" fmla="*/ 3280710 h 5477157"/>
              <a:gd name="connsiteX680" fmla="*/ 952550 w 4173281"/>
              <a:gd name="connsiteY680" fmla="*/ 3327429 h 5477157"/>
              <a:gd name="connsiteX681" fmla="*/ 918807 w 4173281"/>
              <a:gd name="connsiteY681" fmla="*/ 3371551 h 5477157"/>
              <a:gd name="connsiteX682" fmla="*/ 939571 w 4173281"/>
              <a:gd name="connsiteY682" fmla="*/ 3418270 h 5477157"/>
              <a:gd name="connsiteX683" fmla="*/ 874685 w 4173281"/>
              <a:gd name="connsiteY683" fmla="*/ 3480562 h 5477157"/>
              <a:gd name="connsiteX684" fmla="*/ 812393 w 4173281"/>
              <a:gd name="connsiteY684" fmla="*/ 3418270 h 5477157"/>
              <a:gd name="connsiteX685" fmla="*/ 869494 w 4173281"/>
              <a:gd name="connsiteY685" fmla="*/ 3355978 h 5477157"/>
              <a:gd name="connsiteX686" fmla="*/ 859112 w 4173281"/>
              <a:gd name="connsiteY686" fmla="*/ 3327429 h 5477157"/>
              <a:gd name="connsiteX687" fmla="*/ 861706 w 4173281"/>
              <a:gd name="connsiteY687" fmla="*/ 3309259 h 5477157"/>
              <a:gd name="connsiteX688" fmla="*/ 843539 w 4173281"/>
              <a:gd name="connsiteY688" fmla="*/ 3319641 h 5477157"/>
              <a:gd name="connsiteX689" fmla="*/ 820178 w 4173281"/>
              <a:gd name="connsiteY689" fmla="*/ 3296283 h 5477157"/>
              <a:gd name="connsiteX690" fmla="*/ 846133 w 4173281"/>
              <a:gd name="connsiteY690" fmla="*/ 3270328 h 5477157"/>
              <a:gd name="connsiteX691" fmla="*/ 1253627 w 4173281"/>
              <a:gd name="connsiteY691" fmla="*/ 3267732 h 5477157"/>
              <a:gd name="connsiteX692" fmla="*/ 1258818 w 4173281"/>
              <a:gd name="connsiteY692" fmla="*/ 3272923 h 5477157"/>
              <a:gd name="connsiteX693" fmla="*/ 1258818 w 4173281"/>
              <a:gd name="connsiteY693" fmla="*/ 3267732 h 5477157"/>
              <a:gd name="connsiteX694" fmla="*/ 1030411 w 4173281"/>
              <a:gd name="connsiteY694" fmla="*/ 3262543 h 5477157"/>
              <a:gd name="connsiteX695" fmla="*/ 1069345 w 4173281"/>
              <a:gd name="connsiteY695" fmla="*/ 3301474 h 5477157"/>
              <a:gd name="connsiteX696" fmla="*/ 1030411 w 4173281"/>
              <a:gd name="connsiteY696" fmla="*/ 3340408 h 5477157"/>
              <a:gd name="connsiteX697" fmla="*/ 991480 w 4173281"/>
              <a:gd name="connsiteY697" fmla="*/ 3301474 h 5477157"/>
              <a:gd name="connsiteX698" fmla="*/ 1030411 w 4173281"/>
              <a:gd name="connsiteY698" fmla="*/ 3262543 h 5477157"/>
              <a:gd name="connsiteX699" fmla="*/ 2213962 w 4173281"/>
              <a:gd name="connsiteY699" fmla="*/ 3244373 h 5477157"/>
              <a:gd name="connsiteX700" fmla="*/ 2219153 w 4173281"/>
              <a:gd name="connsiteY700" fmla="*/ 3259947 h 5477157"/>
              <a:gd name="connsiteX701" fmla="*/ 2200982 w 4173281"/>
              <a:gd name="connsiteY701" fmla="*/ 3288496 h 5477157"/>
              <a:gd name="connsiteX702" fmla="*/ 2216556 w 4173281"/>
              <a:gd name="connsiteY702" fmla="*/ 3306666 h 5477157"/>
              <a:gd name="connsiteX703" fmla="*/ 2219153 w 4173281"/>
              <a:gd name="connsiteY703" fmla="*/ 3306666 h 5477157"/>
              <a:gd name="connsiteX704" fmla="*/ 2273657 w 4173281"/>
              <a:gd name="connsiteY704" fmla="*/ 3332621 h 5477157"/>
              <a:gd name="connsiteX705" fmla="*/ 2278848 w 4173281"/>
              <a:gd name="connsiteY705" fmla="*/ 3332621 h 5477157"/>
              <a:gd name="connsiteX706" fmla="*/ 2286635 w 4173281"/>
              <a:gd name="connsiteY706" fmla="*/ 3324833 h 5477157"/>
              <a:gd name="connsiteX707" fmla="*/ 2239917 w 4173281"/>
              <a:gd name="connsiteY707" fmla="*/ 3244373 h 5477157"/>
              <a:gd name="connsiteX708" fmla="*/ 2226938 w 4173281"/>
              <a:gd name="connsiteY708" fmla="*/ 3246968 h 5477157"/>
              <a:gd name="connsiteX709" fmla="*/ 2213962 w 4173281"/>
              <a:gd name="connsiteY709" fmla="*/ 3244373 h 5477157"/>
              <a:gd name="connsiteX710" fmla="*/ 1178356 w 4173281"/>
              <a:gd name="connsiteY710" fmla="*/ 3239183 h 5477157"/>
              <a:gd name="connsiteX711" fmla="*/ 1129043 w 4173281"/>
              <a:gd name="connsiteY711" fmla="*/ 3278113 h 5477157"/>
              <a:gd name="connsiteX712" fmla="*/ 1105682 w 4173281"/>
              <a:gd name="connsiteY712" fmla="*/ 3298878 h 5477157"/>
              <a:gd name="connsiteX713" fmla="*/ 1142019 w 4173281"/>
              <a:gd name="connsiteY713" fmla="*/ 3319642 h 5477157"/>
              <a:gd name="connsiteX714" fmla="*/ 1196526 w 4173281"/>
              <a:gd name="connsiteY714" fmla="*/ 3254756 h 5477157"/>
              <a:gd name="connsiteX715" fmla="*/ 1178356 w 4173281"/>
              <a:gd name="connsiteY715" fmla="*/ 3239183 h 5477157"/>
              <a:gd name="connsiteX716" fmla="*/ 1998534 w 4173281"/>
              <a:gd name="connsiteY716" fmla="*/ 3200249 h 5477157"/>
              <a:gd name="connsiteX717" fmla="*/ 1993343 w 4173281"/>
              <a:gd name="connsiteY717" fmla="*/ 3218418 h 5477157"/>
              <a:gd name="connsiteX718" fmla="*/ 1998534 w 4173281"/>
              <a:gd name="connsiteY718" fmla="*/ 3215822 h 5477157"/>
              <a:gd name="connsiteX719" fmla="*/ 2016703 w 4173281"/>
              <a:gd name="connsiteY719" fmla="*/ 3210631 h 5477157"/>
              <a:gd name="connsiteX720" fmla="*/ 2006321 w 4173281"/>
              <a:gd name="connsiteY720" fmla="*/ 3202846 h 5477157"/>
              <a:gd name="connsiteX721" fmla="*/ 1998534 w 4173281"/>
              <a:gd name="connsiteY721" fmla="*/ 3200249 h 5477157"/>
              <a:gd name="connsiteX722" fmla="*/ 1847995 w 4173281"/>
              <a:gd name="connsiteY722" fmla="*/ 3195061 h 5477157"/>
              <a:gd name="connsiteX723" fmla="*/ 1873950 w 4173281"/>
              <a:gd name="connsiteY723" fmla="*/ 3221016 h 5477157"/>
              <a:gd name="connsiteX724" fmla="*/ 1847995 w 4173281"/>
              <a:gd name="connsiteY724" fmla="*/ 3246971 h 5477157"/>
              <a:gd name="connsiteX725" fmla="*/ 1822040 w 4173281"/>
              <a:gd name="connsiteY725" fmla="*/ 3221016 h 5477157"/>
              <a:gd name="connsiteX726" fmla="*/ 1847995 w 4173281"/>
              <a:gd name="connsiteY726" fmla="*/ 3195061 h 5477157"/>
              <a:gd name="connsiteX727" fmla="*/ 599561 w 4173281"/>
              <a:gd name="connsiteY727" fmla="*/ 3184678 h 5477157"/>
              <a:gd name="connsiteX728" fmla="*/ 620325 w 4173281"/>
              <a:gd name="connsiteY728" fmla="*/ 3205442 h 5477157"/>
              <a:gd name="connsiteX729" fmla="*/ 599561 w 4173281"/>
              <a:gd name="connsiteY729" fmla="*/ 3226206 h 5477157"/>
              <a:gd name="connsiteX730" fmla="*/ 578797 w 4173281"/>
              <a:gd name="connsiteY730" fmla="*/ 3205442 h 5477157"/>
              <a:gd name="connsiteX731" fmla="*/ 599561 w 4173281"/>
              <a:gd name="connsiteY731" fmla="*/ 3184678 h 5477157"/>
              <a:gd name="connsiteX732" fmla="*/ 2255489 w 4173281"/>
              <a:gd name="connsiteY732" fmla="*/ 3114599 h 5477157"/>
              <a:gd name="connsiteX733" fmla="*/ 2242511 w 4173281"/>
              <a:gd name="connsiteY733" fmla="*/ 3130171 h 5477157"/>
              <a:gd name="connsiteX734" fmla="*/ 2245108 w 4173281"/>
              <a:gd name="connsiteY734" fmla="*/ 3137956 h 5477157"/>
              <a:gd name="connsiteX735" fmla="*/ 2226938 w 4173281"/>
              <a:gd name="connsiteY735" fmla="*/ 3156127 h 5477157"/>
              <a:gd name="connsiteX736" fmla="*/ 2213962 w 4173281"/>
              <a:gd name="connsiteY736" fmla="*/ 3148339 h 5477157"/>
              <a:gd name="connsiteX737" fmla="*/ 2182815 w 4173281"/>
              <a:gd name="connsiteY737" fmla="*/ 3156127 h 5477157"/>
              <a:gd name="connsiteX738" fmla="*/ 2141287 w 4173281"/>
              <a:gd name="connsiteY738" fmla="*/ 3169103 h 5477157"/>
              <a:gd name="connsiteX739" fmla="*/ 2104951 w 4173281"/>
              <a:gd name="connsiteY739" fmla="*/ 3161317 h 5477157"/>
              <a:gd name="connsiteX740" fmla="*/ 2115332 w 4173281"/>
              <a:gd name="connsiteY740" fmla="*/ 3192463 h 5477157"/>
              <a:gd name="connsiteX741" fmla="*/ 2104951 w 4173281"/>
              <a:gd name="connsiteY741" fmla="*/ 3221012 h 5477157"/>
              <a:gd name="connsiteX742" fmla="*/ 2112736 w 4173281"/>
              <a:gd name="connsiteY742" fmla="*/ 3228801 h 5477157"/>
              <a:gd name="connsiteX743" fmla="*/ 2123117 w 4173281"/>
              <a:gd name="connsiteY743" fmla="*/ 3228801 h 5477157"/>
              <a:gd name="connsiteX744" fmla="*/ 2162052 w 4173281"/>
              <a:gd name="connsiteY744" fmla="*/ 3241777 h 5477157"/>
              <a:gd name="connsiteX745" fmla="*/ 2185409 w 4173281"/>
              <a:gd name="connsiteY745" fmla="*/ 3223610 h 5477157"/>
              <a:gd name="connsiteX746" fmla="*/ 2200982 w 4173281"/>
              <a:gd name="connsiteY746" fmla="*/ 3228801 h 5477157"/>
              <a:gd name="connsiteX747" fmla="*/ 2195792 w 4173281"/>
              <a:gd name="connsiteY747" fmla="*/ 3213227 h 5477157"/>
              <a:gd name="connsiteX748" fmla="*/ 2226938 w 4173281"/>
              <a:gd name="connsiteY748" fmla="*/ 3182082 h 5477157"/>
              <a:gd name="connsiteX749" fmla="*/ 2247702 w 4173281"/>
              <a:gd name="connsiteY749" fmla="*/ 3189867 h 5477157"/>
              <a:gd name="connsiteX750" fmla="*/ 2278848 w 4173281"/>
              <a:gd name="connsiteY750" fmla="*/ 3145745 h 5477157"/>
              <a:gd name="connsiteX751" fmla="*/ 2278848 w 4173281"/>
              <a:gd name="connsiteY751" fmla="*/ 3143148 h 5477157"/>
              <a:gd name="connsiteX752" fmla="*/ 2284038 w 4173281"/>
              <a:gd name="connsiteY752" fmla="*/ 3119790 h 5477157"/>
              <a:gd name="connsiteX753" fmla="*/ 2276253 w 4173281"/>
              <a:gd name="connsiteY753" fmla="*/ 3122384 h 5477157"/>
              <a:gd name="connsiteX754" fmla="*/ 2255489 w 4173281"/>
              <a:gd name="connsiteY754" fmla="*/ 3114599 h 5477157"/>
              <a:gd name="connsiteX755" fmla="*/ 1541726 w 4173281"/>
              <a:gd name="connsiteY755" fmla="*/ 3039330 h 5477157"/>
              <a:gd name="connsiteX756" fmla="*/ 1557299 w 4173281"/>
              <a:gd name="connsiteY756" fmla="*/ 3054903 h 5477157"/>
              <a:gd name="connsiteX757" fmla="*/ 1541726 w 4173281"/>
              <a:gd name="connsiteY757" fmla="*/ 3070476 h 5477157"/>
              <a:gd name="connsiteX758" fmla="*/ 1526153 w 4173281"/>
              <a:gd name="connsiteY758" fmla="*/ 3054903 h 5477157"/>
              <a:gd name="connsiteX759" fmla="*/ 1541726 w 4173281"/>
              <a:gd name="connsiteY759" fmla="*/ 3039330 h 5477157"/>
              <a:gd name="connsiteX760" fmla="*/ 376348 w 4173281"/>
              <a:gd name="connsiteY760" fmla="*/ 3021160 h 5477157"/>
              <a:gd name="connsiteX761" fmla="*/ 449022 w 4173281"/>
              <a:gd name="connsiteY761" fmla="*/ 3093834 h 5477157"/>
              <a:gd name="connsiteX762" fmla="*/ 376348 w 4173281"/>
              <a:gd name="connsiteY762" fmla="*/ 3166508 h 5477157"/>
              <a:gd name="connsiteX763" fmla="*/ 303674 w 4173281"/>
              <a:gd name="connsiteY763" fmla="*/ 3093834 h 5477157"/>
              <a:gd name="connsiteX764" fmla="*/ 376348 w 4173281"/>
              <a:gd name="connsiteY764" fmla="*/ 3021160 h 5477157"/>
              <a:gd name="connsiteX765" fmla="*/ 72675 w 4173281"/>
              <a:gd name="connsiteY765" fmla="*/ 2995205 h 5477157"/>
              <a:gd name="connsiteX766" fmla="*/ 116800 w 4173281"/>
              <a:gd name="connsiteY766" fmla="*/ 3039327 h 5477157"/>
              <a:gd name="connsiteX767" fmla="*/ 72675 w 4173281"/>
              <a:gd name="connsiteY767" fmla="*/ 3083452 h 5477157"/>
              <a:gd name="connsiteX768" fmla="*/ 28553 w 4173281"/>
              <a:gd name="connsiteY768" fmla="*/ 3039327 h 5477157"/>
              <a:gd name="connsiteX769" fmla="*/ 72675 w 4173281"/>
              <a:gd name="connsiteY769" fmla="*/ 2995205 h 5477157"/>
              <a:gd name="connsiteX770" fmla="*/ 1126447 w 4173281"/>
              <a:gd name="connsiteY770" fmla="*/ 2990014 h 5477157"/>
              <a:gd name="connsiteX771" fmla="*/ 1191336 w 4173281"/>
              <a:gd name="connsiteY771" fmla="*/ 3054900 h 5477157"/>
              <a:gd name="connsiteX772" fmla="*/ 1126447 w 4173281"/>
              <a:gd name="connsiteY772" fmla="*/ 3119789 h 5477157"/>
              <a:gd name="connsiteX773" fmla="*/ 1061561 w 4173281"/>
              <a:gd name="connsiteY773" fmla="*/ 3054900 h 5477157"/>
              <a:gd name="connsiteX774" fmla="*/ 1126447 w 4173281"/>
              <a:gd name="connsiteY774" fmla="*/ 2990014 h 5477157"/>
              <a:gd name="connsiteX775" fmla="*/ 602156 w 4173281"/>
              <a:gd name="connsiteY775" fmla="*/ 2966657 h 5477157"/>
              <a:gd name="connsiteX776" fmla="*/ 669639 w 4173281"/>
              <a:gd name="connsiteY776" fmla="*/ 3034140 h 5477157"/>
              <a:gd name="connsiteX777" fmla="*/ 602156 w 4173281"/>
              <a:gd name="connsiteY777" fmla="*/ 3101623 h 5477157"/>
              <a:gd name="connsiteX778" fmla="*/ 534673 w 4173281"/>
              <a:gd name="connsiteY778" fmla="*/ 3034140 h 5477157"/>
              <a:gd name="connsiteX779" fmla="*/ 602156 w 4173281"/>
              <a:gd name="connsiteY779" fmla="*/ 2966657 h 5477157"/>
              <a:gd name="connsiteX780" fmla="*/ 1565084 w 4173281"/>
              <a:gd name="connsiteY780" fmla="*/ 2940702 h 5477157"/>
              <a:gd name="connsiteX781" fmla="*/ 1593636 w 4173281"/>
              <a:gd name="connsiteY781" fmla="*/ 2969251 h 5477157"/>
              <a:gd name="connsiteX782" fmla="*/ 1565084 w 4173281"/>
              <a:gd name="connsiteY782" fmla="*/ 2997803 h 5477157"/>
              <a:gd name="connsiteX783" fmla="*/ 1536535 w 4173281"/>
              <a:gd name="connsiteY783" fmla="*/ 2969251 h 5477157"/>
              <a:gd name="connsiteX784" fmla="*/ 1565084 w 4173281"/>
              <a:gd name="connsiteY784" fmla="*/ 2940702 h 5477157"/>
              <a:gd name="connsiteX785" fmla="*/ 2115332 w 4173281"/>
              <a:gd name="connsiteY785" fmla="*/ 2906959 h 5477157"/>
              <a:gd name="connsiteX786" fmla="*/ 2084186 w 4173281"/>
              <a:gd name="connsiteY786" fmla="*/ 2935508 h 5477157"/>
              <a:gd name="connsiteX787" fmla="*/ 2091971 w 4173281"/>
              <a:gd name="connsiteY787" fmla="*/ 2951081 h 5477157"/>
              <a:gd name="connsiteX788" fmla="*/ 2071207 w 4173281"/>
              <a:gd name="connsiteY788" fmla="*/ 2971845 h 5477157"/>
              <a:gd name="connsiteX789" fmla="*/ 2050444 w 4173281"/>
              <a:gd name="connsiteY789" fmla="*/ 2951081 h 5477157"/>
              <a:gd name="connsiteX790" fmla="*/ 2053041 w 4173281"/>
              <a:gd name="connsiteY790" fmla="*/ 2940699 h 5477157"/>
              <a:gd name="connsiteX791" fmla="*/ 2027086 w 4173281"/>
              <a:gd name="connsiteY791" fmla="*/ 2932914 h 5477157"/>
              <a:gd name="connsiteX792" fmla="*/ 2029680 w 4173281"/>
              <a:gd name="connsiteY792" fmla="*/ 2951081 h 5477157"/>
              <a:gd name="connsiteX793" fmla="*/ 1964794 w 4173281"/>
              <a:gd name="connsiteY793" fmla="*/ 3015970 h 5477157"/>
              <a:gd name="connsiteX794" fmla="*/ 1907693 w 4173281"/>
              <a:gd name="connsiteY794" fmla="*/ 2979633 h 5477157"/>
              <a:gd name="connsiteX795" fmla="*/ 1902501 w 4173281"/>
              <a:gd name="connsiteY795" fmla="*/ 2982227 h 5477157"/>
              <a:gd name="connsiteX796" fmla="*/ 1876547 w 4173281"/>
              <a:gd name="connsiteY796" fmla="*/ 3002991 h 5477157"/>
              <a:gd name="connsiteX797" fmla="*/ 1894714 w 4173281"/>
              <a:gd name="connsiteY797" fmla="*/ 3039328 h 5477157"/>
              <a:gd name="connsiteX798" fmla="*/ 1889523 w 4173281"/>
              <a:gd name="connsiteY798" fmla="*/ 3057498 h 5477157"/>
              <a:gd name="connsiteX799" fmla="*/ 1892120 w 4173281"/>
              <a:gd name="connsiteY799" fmla="*/ 3070474 h 5477157"/>
              <a:gd name="connsiteX800" fmla="*/ 1897310 w 4173281"/>
              <a:gd name="connsiteY800" fmla="*/ 3067880 h 5477157"/>
              <a:gd name="connsiteX801" fmla="*/ 1910287 w 4173281"/>
              <a:gd name="connsiteY801" fmla="*/ 3080856 h 5477157"/>
              <a:gd name="connsiteX802" fmla="*/ 1897310 w 4173281"/>
              <a:gd name="connsiteY802" fmla="*/ 3093835 h 5477157"/>
              <a:gd name="connsiteX803" fmla="*/ 1886929 w 4173281"/>
              <a:gd name="connsiteY803" fmla="*/ 3088644 h 5477157"/>
              <a:gd name="connsiteX804" fmla="*/ 1842804 w 4173281"/>
              <a:gd name="connsiteY804" fmla="*/ 3117193 h 5477157"/>
              <a:gd name="connsiteX805" fmla="*/ 1809064 w 4173281"/>
              <a:gd name="connsiteY805" fmla="*/ 3104216 h 5477157"/>
              <a:gd name="connsiteX806" fmla="*/ 1785703 w 4173281"/>
              <a:gd name="connsiteY806" fmla="*/ 3124981 h 5477157"/>
              <a:gd name="connsiteX807" fmla="*/ 1788299 w 4173281"/>
              <a:gd name="connsiteY807" fmla="*/ 3135362 h 5477157"/>
              <a:gd name="connsiteX808" fmla="*/ 1759748 w 4173281"/>
              <a:gd name="connsiteY808" fmla="*/ 3163912 h 5477157"/>
              <a:gd name="connsiteX809" fmla="*/ 1744175 w 4173281"/>
              <a:gd name="connsiteY809" fmla="*/ 3158721 h 5477157"/>
              <a:gd name="connsiteX810" fmla="*/ 1738983 w 4173281"/>
              <a:gd name="connsiteY810" fmla="*/ 3158721 h 5477157"/>
              <a:gd name="connsiteX811" fmla="*/ 1723411 w 4173281"/>
              <a:gd name="connsiteY811" fmla="*/ 3143148 h 5477157"/>
              <a:gd name="connsiteX812" fmla="*/ 1726008 w 4173281"/>
              <a:gd name="connsiteY812" fmla="*/ 3135362 h 5477157"/>
              <a:gd name="connsiteX813" fmla="*/ 1718220 w 4173281"/>
              <a:gd name="connsiteY813" fmla="*/ 3132766 h 5477157"/>
              <a:gd name="connsiteX814" fmla="*/ 1707838 w 4173281"/>
              <a:gd name="connsiteY814" fmla="*/ 3143148 h 5477157"/>
              <a:gd name="connsiteX815" fmla="*/ 1707838 w 4173281"/>
              <a:gd name="connsiteY815" fmla="*/ 3145745 h 5477157"/>
              <a:gd name="connsiteX816" fmla="*/ 1749366 w 4173281"/>
              <a:gd name="connsiteY816" fmla="*/ 3213227 h 5477157"/>
              <a:gd name="connsiteX817" fmla="*/ 1692265 w 4173281"/>
              <a:gd name="connsiteY817" fmla="*/ 3288496 h 5477157"/>
              <a:gd name="connsiteX818" fmla="*/ 1705243 w 4173281"/>
              <a:gd name="connsiteY818" fmla="*/ 3330023 h 5477157"/>
              <a:gd name="connsiteX819" fmla="*/ 1705243 w 4173281"/>
              <a:gd name="connsiteY819" fmla="*/ 3335215 h 5477157"/>
              <a:gd name="connsiteX820" fmla="*/ 1707838 w 4173281"/>
              <a:gd name="connsiteY820" fmla="*/ 3343003 h 5477157"/>
              <a:gd name="connsiteX821" fmla="*/ 1770129 w 4173281"/>
              <a:gd name="connsiteY821" fmla="*/ 3296283 h 5477157"/>
              <a:gd name="connsiteX822" fmla="*/ 1780512 w 4173281"/>
              <a:gd name="connsiteY822" fmla="*/ 3283305 h 5477157"/>
              <a:gd name="connsiteX823" fmla="*/ 1832422 w 4173281"/>
              <a:gd name="connsiteY823" fmla="*/ 3249565 h 5477157"/>
              <a:gd name="connsiteX824" fmla="*/ 1876547 w 4173281"/>
              <a:gd name="connsiteY824" fmla="*/ 3270328 h 5477157"/>
              <a:gd name="connsiteX825" fmla="*/ 1902501 w 4173281"/>
              <a:gd name="connsiteY825" fmla="*/ 3298878 h 5477157"/>
              <a:gd name="connsiteX826" fmla="*/ 1925860 w 4173281"/>
              <a:gd name="connsiteY826" fmla="*/ 3332621 h 5477157"/>
              <a:gd name="connsiteX827" fmla="*/ 1907693 w 4173281"/>
              <a:gd name="connsiteY827" fmla="*/ 3363767 h 5477157"/>
              <a:gd name="connsiteX828" fmla="*/ 1902501 w 4173281"/>
              <a:gd name="connsiteY828" fmla="*/ 3374149 h 5477157"/>
              <a:gd name="connsiteX829" fmla="*/ 1907693 w 4173281"/>
              <a:gd name="connsiteY829" fmla="*/ 3389722 h 5477157"/>
              <a:gd name="connsiteX830" fmla="*/ 1915478 w 4173281"/>
              <a:gd name="connsiteY830" fmla="*/ 3387124 h 5477157"/>
              <a:gd name="connsiteX831" fmla="*/ 1959603 w 4173281"/>
              <a:gd name="connsiteY831" fmla="*/ 3335215 h 5477157"/>
              <a:gd name="connsiteX832" fmla="*/ 1933647 w 4173281"/>
              <a:gd name="connsiteY832" fmla="*/ 3309260 h 5477157"/>
              <a:gd name="connsiteX833" fmla="*/ 1905095 w 4173281"/>
              <a:gd name="connsiteY833" fmla="*/ 3267732 h 5477157"/>
              <a:gd name="connsiteX834" fmla="*/ 1920669 w 4173281"/>
              <a:gd name="connsiteY834" fmla="*/ 3233992 h 5477157"/>
              <a:gd name="connsiteX835" fmla="*/ 1899904 w 4173281"/>
              <a:gd name="connsiteY835" fmla="*/ 3195057 h 5477157"/>
              <a:gd name="connsiteX836" fmla="*/ 1944030 w 4173281"/>
              <a:gd name="connsiteY836" fmla="*/ 3148339 h 5477157"/>
              <a:gd name="connsiteX837" fmla="*/ 1936241 w 4173281"/>
              <a:gd name="connsiteY837" fmla="*/ 3112001 h 5477157"/>
              <a:gd name="connsiteX838" fmla="*/ 2027086 w 4173281"/>
              <a:gd name="connsiteY838" fmla="*/ 3021160 h 5477157"/>
              <a:gd name="connsiteX839" fmla="*/ 2053041 w 4173281"/>
              <a:gd name="connsiteY839" fmla="*/ 3026351 h 5477157"/>
              <a:gd name="connsiteX840" fmla="*/ 2086781 w 4173281"/>
              <a:gd name="connsiteY840" fmla="*/ 2995205 h 5477157"/>
              <a:gd name="connsiteX841" fmla="*/ 2169837 w 4173281"/>
              <a:gd name="connsiteY841" fmla="*/ 2943295 h 5477157"/>
              <a:gd name="connsiteX842" fmla="*/ 2258083 w 4173281"/>
              <a:gd name="connsiteY842" fmla="*/ 2990015 h 5477157"/>
              <a:gd name="connsiteX843" fmla="*/ 2312590 w 4173281"/>
              <a:gd name="connsiteY843" fmla="*/ 3031543 h 5477157"/>
              <a:gd name="connsiteX844" fmla="*/ 2322973 w 4173281"/>
              <a:gd name="connsiteY844" fmla="*/ 3028945 h 5477157"/>
              <a:gd name="connsiteX845" fmla="*/ 2335948 w 4173281"/>
              <a:gd name="connsiteY845" fmla="*/ 3034137 h 5477157"/>
              <a:gd name="connsiteX846" fmla="*/ 2364500 w 4173281"/>
              <a:gd name="connsiteY846" fmla="*/ 3028945 h 5477157"/>
              <a:gd name="connsiteX847" fmla="*/ 2369691 w 4173281"/>
              <a:gd name="connsiteY847" fmla="*/ 3028945 h 5477157"/>
              <a:gd name="connsiteX848" fmla="*/ 2380074 w 4173281"/>
              <a:gd name="connsiteY848" fmla="*/ 3015970 h 5477157"/>
              <a:gd name="connsiteX849" fmla="*/ 2354119 w 4173281"/>
              <a:gd name="connsiteY849" fmla="*/ 2995205 h 5477157"/>
              <a:gd name="connsiteX850" fmla="*/ 2341139 w 4173281"/>
              <a:gd name="connsiteY850" fmla="*/ 2987418 h 5477157"/>
              <a:gd name="connsiteX851" fmla="*/ 2312590 w 4173281"/>
              <a:gd name="connsiteY851" fmla="*/ 2997800 h 5477157"/>
              <a:gd name="connsiteX852" fmla="*/ 2265871 w 4173281"/>
              <a:gd name="connsiteY852" fmla="*/ 2951081 h 5477157"/>
              <a:gd name="connsiteX853" fmla="*/ 2265871 w 4173281"/>
              <a:gd name="connsiteY853" fmla="*/ 2943295 h 5477157"/>
              <a:gd name="connsiteX854" fmla="*/ 2258083 w 4173281"/>
              <a:gd name="connsiteY854" fmla="*/ 2932914 h 5477157"/>
              <a:gd name="connsiteX855" fmla="*/ 2250298 w 4173281"/>
              <a:gd name="connsiteY855" fmla="*/ 2935508 h 5477157"/>
              <a:gd name="connsiteX856" fmla="*/ 2221747 w 4173281"/>
              <a:gd name="connsiteY856" fmla="*/ 2917341 h 5477157"/>
              <a:gd name="connsiteX857" fmla="*/ 2208771 w 4173281"/>
              <a:gd name="connsiteY857" fmla="*/ 2919935 h 5477157"/>
              <a:gd name="connsiteX858" fmla="*/ 2182815 w 4173281"/>
              <a:gd name="connsiteY858" fmla="*/ 2938104 h 5477157"/>
              <a:gd name="connsiteX859" fmla="*/ 2154263 w 4173281"/>
              <a:gd name="connsiteY859" fmla="*/ 2912149 h 5477157"/>
              <a:gd name="connsiteX860" fmla="*/ 2151669 w 4173281"/>
              <a:gd name="connsiteY860" fmla="*/ 2909553 h 5477157"/>
              <a:gd name="connsiteX861" fmla="*/ 2136097 w 4173281"/>
              <a:gd name="connsiteY861" fmla="*/ 2914744 h 5477157"/>
              <a:gd name="connsiteX862" fmla="*/ 2115332 w 4173281"/>
              <a:gd name="connsiteY862" fmla="*/ 2906959 h 5477157"/>
              <a:gd name="connsiteX863" fmla="*/ 532076 w 4173281"/>
              <a:gd name="connsiteY863" fmla="*/ 2896577 h 5477157"/>
              <a:gd name="connsiteX864" fmla="*/ 571010 w 4173281"/>
              <a:gd name="connsiteY864" fmla="*/ 2935508 h 5477157"/>
              <a:gd name="connsiteX865" fmla="*/ 532076 w 4173281"/>
              <a:gd name="connsiteY865" fmla="*/ 2974442 h 5477157"/>
              <a:gd name="connsiteX866" fmla="*/ 493145 w 4173281"/>
              <a:gd name="connsiteY866" fmla="*/ 2935508 h 5477157"/>
              <a:gd name="connsiteX867" fmla="*/ 532076 w 4173281"/>
              <a:gd name="connsiteY867" fmla="*/ 2896577 h 5477157"/>
              <a:gd name="connsiteX868" fmla="*/ 241383 w 4173281"/>
              <a:gd name="connsiteY868" fmla="*/ 2808330 h 5477157"/>
              <a:gd name="connsiteX869" fmla="*/ 256956 w 4173281"/>
              <a:gd name="connsiteY869" fmla="*/ 2823903 h 5477157"/>
              <a:gd name="connsiteX870" fmla="*/ 241383 w 4173281"/>
              <a:gd name="connsiteY870" fmla="*/ 2839476 h 5477157"/>
              <a:gd name="connsiteX871" fmla="*/ 225810 w 4173281"/>
              <a:gd name="connsiteY871" fmla="*/ 2823903 h 5477157"/>
              <a:gd name="connsiteX872" fmla="*/ 241383 w 4173281"/>
              <a:gd name="connsiteY872" fmla="*/ 2808330 h 5477157"/>
              <a:gd name="connsiteX873" fmla="*/ 176494 w 4173281"/>
              <a:gd name="connsiteY873" fmla="*/ 2782375 h 5477157"/>
              <a:gd name="connsiteX874" fmla="*/ 220619 w 4173281"/>
              <a:gd name="connsiteY874" fmla="*/ 2826497 h 5477157"/>
              <a:gd name="connsiteX875" fmla="*/ 176494 w 4173281"/>
              <a:gd name="connsiteY875" fmla="*/ 2870622 h 5477157"/>
              <a:gd name="connsiteX876" fmla="*/ 132372 w 4173281"/>
              <a:gd name="connsiteY876" fmla="*/ 2826497 h 5477157"/>
              <a:gd name="connsiteX877" fmla="*/ 176494 w 4173281"/>
              <a:gd name="connsiteY877" fmla="*/ 2782375 h 5477157"/>
              <a:gd name="connsiteX878" fmla="*/ 2335948 w 4173281"/>
              <a:gd name="connsiteY878" fmla="*/ 2756420 h 5477157"/>
              <a:gd name="connsiteX879" fmla="*/ 2302208 w 4173281"/>
              <a:gd name="connsiteY879" fmla="*/ 2795351 h 5477157"/>
              <a:gd name="connsiteX880" fmla="*/ 2304803 w 4173281"/>
              <a:gd name="connsiteY880" fmla="*/ 2805733 h 5477157"/>
              <a:gd name="connsiteX881" fmla="*/ 2291827 w 4173281"/>
              <a:gd name="connsiteY881" fmla="*/ 2834286 h 5477157"/>
              <a:gd name="connsiteX882" fmla="*/ 2291827 w 4173281"/>
              <a:gd name="connsiteY882" fmla="*/ 2836879 h 5477157"/>
              <a:gd name="connsiteX883" fmla="*/ 2297018 w 4173281"/>
              <a:gd name="connsiteY883" fmla="*/ 2836879 h 5477157"/>
              <a:gd name="connsiteX884" fmla="*/ 2307399 w 4173281"/>
              <a:gd name="connsiteY884" fmla="*/ 2836879 h 5477157"/>
              <a:gd name="connsiteX885" fmla="*/ 2341139 w 4173281"/>
              <a:gd name="connsiteY885" fmla="*/ 2795351 h 5477157"/>
              <a:gd name="connsiteX886" fmla="*/ 2335948 w 4173281"/>
              <a:gd name="connsiteY886" fmla="*/ 2777183 h 5477157"/>
              <a:gd name="connsiteX887" fmla="*/ 2338545 w 4173281"/>
              <a:gd name="connsiteY887" fmla="*/ 2759014 h 5477157"/>
              <a:gd name="connsiteX888" fmla="*/ 1009648 w 4173281"/>
              <a:gd name="connsiteY888" fmla="*/ 2668173 h 5477157"/>
              <a:gd name="connsiteX889" fmla="*/ 1051176 w 4173281"/>
              <a:gd name="connsiteY889" fmla="*/ 2701913 h 5477157"/>
              <a:gd name="connsiteX890" fmla="*/ 1069346 w 4173281"/>
              <a:gd name="connsiteY890" fmla="*/ 2699319 h 5477157"/>
              <a:gd name="connsiteX891" fmla="*/ 1142020 w 4173281"/>
              <a:gd name="connsiteY891" fmla="*/ 2771993 h 5477157"/>
              <a:gd name="connsiteX892" fmla="*/ 1069346 w 4173281"/>
              <a:gd name="connsiteY892" fmla="*/ 2844667 h 5477157"/>
              <a:gd name="connsiteX893" fmla="*/ 1045985 w 4173281"/>
              <a:gd name="connsiteY893" fmla="*/ 2839476 h 5477157"/>
              <a:gd name="connsiteX894" fmla="*/ 962929 w 4173281"/>
              <a:gd name="connsiteY894" fmla="*/ 2906959 h 5477157"/>
              <a:gd name="connsiteX895" fmla="*/ 952547 w 4173281"/>
              <a:gd name="connsiteY895" fmla="*/ 2906959 h 5477157"/>
              <a:gd name="connsiteX896" fmla="*/ 955144 w 4173281"/>
              <a:gd name="connsiteY896" fmla="*/ 2927723 h 5477157"/>
              <a:gd name="connsiteX897" fmla="*/ 952547 w 4173281"/>
              <a:gd name="connsiteY897" fmla="*/ 2951081 h 5477157"/>
              <a:gd name="connsiteX898" fmla="*/ 973311 w 4173281"/>
              <a:gd name="connsiteY898" fmla="*/ 3008182 h 5477157"/>
              <a:gd name="connsiteX899" fmla="*/ 911019 w 4173281"/>
              <a:gd name="connsiteY899" fmla="*/ 3096429 h 5477157"/>
              <a:gd name="connsiteX900" fmla="*/ 918807 w 4173281"/>
              <a:gd name="connsiteY900" fmla="*/ 3119790 h 5477157"/>
              <a:gd name="connsiteX901" fmla="*/ 877279 w 4173281"/>
              <a:gd name="connsiteY901" fmla="*/ 3161318 h 5477157"/>
              <a:gd name="connsiteX902" fmla="*/ 835751 w 4173281"/>
              <a:gd name="connsiteY902" fmla="*/ 3119790 h 5477157"/>
              <a:gd name="connsiteX903" fmla="*/ 840942 w 4173281"/>
              <a:gd name="connsiteY903" fmla="*/ 3096429 h 5477157"/>
              <a:gd name="connsiteX904" fmla="*/ 783841 w 4173281"/>
              <a:gd name="connsiteY904" fmla="*/ 3031543 h 5477157"/>
              <a:gd name="connsiteX905" fmla="*/ 742313 w 4173281"/>
              <a:gd name="connsiteY905" fmla="*/ 2984824 h 5477157"/>
              <a:gd name="connsiteX906" fmla="*/ 721549 w 4173281"/>
              <a:gd name="connsiteY906" fmla="*/ 2992609 h 5477157"/>
              <a:gd name="connsiteX907" fmla="*/ 690403 w 4173281"/>
              <a:gd name="connsiteY907" fmla="*/ 2961463 h 5477157"/>
              <a:gd name="connsiteX908" fmla="*/ 721549 w 4173281"/>
              <a:gd name="connsiteY908" fmla="*/ 2930317 h 5477157"/>
              <a:gd name="connsiteX909" fmla="*/ 737122 w 4173281"/>
              <a:gd name="connsiteY909" fmla="*/ 2935508 h 5477157"/>
              <a:gd name="connsiteX910" fmla="*/ 737122 w 4173281"/>
              <a:gd name="connsiteY910" fmla="*/ 2925126 h 5477157"/>
              <a:gd name="connsiteX911" fmla="*/ 778650 w 4173281"/>
              <a:gd name="connsiteY911" fmla="*/ 2842070 h 5477157"/>
              <a:gd name="connsiteX912" fmla="*/ 757886 w 4173281"/>
              <a:gd name="connsiteY912" fmla="*/ 2787566 h 5477157"/>
              <a:gd name="connsiteX913" fmla="*/ 843536 w 4173281"/>
              <a:gd name="connsiteY913" fmla="*/ 2701913 h 5477157"/>
              <a:gd name="connsiteX914" fmla="*/ 918807 w 4173281"/>
              <a:gd name="connsiteY914" fmla="*/ 2748632 h 5477157"/>
              <a:gd name="connsiteX915" fmla="*/ 960335 w 4173281"/>
              <a:gd name="connsiteY915" fmla="*/ 2738250 h 5477157"/>
              <a:gd name="connsiteX916" fmla="*/ 975908 w 4173281"/>
              <a:gd name="connsiteY916" fmla="*/ 2740847 h 5477157"/>
              <a:gd name="connsiteX917" fmla="*/ 965526 w 4173281"/>
              <a:gd name="connsiteY917" fmla="*/ 2712295 h 5477157"/>
              <a:gd name="connsiteX918" fmla="*/ 1009648 w 4173281"/>
              <a:gd name="connsiteY918" fmla="*/ 2668173 h 5477157"/>
              <a:gd name="connsiteX919" fmla="*/ 1640355 w 4173281"/>
              <a:gd name="connsiteY919" fmla="*/ 2668173 h 5477157"/>
              <a:gd name="connsiteX920" fmla="*/ 1637761 w 4173281"/>
              <a:gd name="connsiteY920" fmla="*/ 2686340 h 5477157"/>
              <a:gd name="connsiteX921" fmla="*/ 1648142 w 4173281"/>
              <a:gd name="connsiteY921" fmla="*/ 2670766 h 5477157"/>
              <a:gd name="connsiteX922" fmla="*/ 1640355 w 4173281"/>
              <a:gd name="connsiteY922" fmla="*/ 2668173 h 5477157"/>
              <a:gd name="connsiteX923" fmla="*/ 555437 w 4173281"/>
              <a:gd name="connsiteY923" fmla="*/ 2662981 h 5477157"/>
              <a:gd name="connsiteX924" fmla="*/ 591773 w 4173281"/>
              <a:gd name="connsiteY924" fmla="*/ 2678554 h 5477157"/>
              <a:gd name="connsiteX925" fmla="*/ 594370 w 4173281"/>
              <a:gd name="connsiteY925" fmla="*/ 2678554 h 5477157"/>
              <a:gd name="connsiteX926" fmla="*/ 648874 w 4173281"/>
              <a:gd name="connsiteY926" fmla="*/ 2733058 h 5477157"/>
              <a:gd name="connsiteX927" fmla="*/ 646280 w 4173281"/>
              <a:gd name="connsiteY927" fmla="*/ 2751228 h 5477157"/>
              <a:gd name="connsiteX928" fmla="*/ 724145 w 4173281"/>
              <a:gd name="connsiteY928" fmla="*/ 2829093 h 5477157"/>
              <a:gd name="connsiteX929" fmla="*/ 646280 w 4173281"/>
              <a:gd name="connsiteY929" fmla="*/ 2906958 h 5477157"/>
              <a:gd name="connsiteX930" fmla="*/ 568415 w 4173281"/>
              <a:gd name="connsiteY930" fmla="*/ 2829093 h 5477157"/>
              <a:gd name="connsiteX931" fmla="*/ 581391 w 4173281"/>
              <a:gd name="connsiteY931" fmla="*/ 2787565 h 5477157"/>
              <a:gd name="connsiteX932" fmla="*/ 547651 w 4173281"/>
              <a:gd name="connsiteY932" fmla="*/ 2761610 h 5477157"/>
              <a:gd name="connsiteX933" fmla="*/ 506124 w 4173281"/>
              <a:gd name="connsiteY933" fmla="*/ 2712294 h 5477157"/>
              <a:gd name="connsiteX934" fmla="*/ 555437 w 4173281"/>
              <a:gd name="connsiteY934" fmla="*/ 2662981 h 5477157"/>
              <a:gd name="connsiteX935" fmla="*/ 786438 w 4173281"/>
              <a:gd name="connsiteY935" fmla="*/ 2637027 h 5477157"/>
              <a:gd name="connsiteX936" fmla="*/ 817584 w 4173281"/>
              <a:gd name="connsiteY936" fmla="*/ 2668173 h 5477157"/>
              <a:gd name="connsiteX937" fmla="*/ 786438 w 4173281"/>
              <a:gd name="connsiteY937" fmla="*/ 2699319 h 5477157"/>
              <a:gd name="connsiteX938" fmla="*/ 755292 w 4173281"/>
              <a:gd name="connsiteY938" fmla="*/ 2668173 h 5477157"/>
              <a:gd name="connsiteX939" fmla="*/ 786438 w 4173281"/>
              <a:gd name="connsiteY939" fmla="*/ 2637027 h 5477157"/>
              <a:gd name="connsiteX940" fmla="*/ 1897308 w 4173281"/>
              <a:gd name="connsiteY940" fmla="*/ 2582523 h 5477157"/>
              <a:gd name="connsiteX941" fmla="*/ 1910287 w 4173281"/>
              <a:gd name="connsiteY941" fmla="*/ 2595499 h 5477157"/>
              <a:gd name="connsiteX942" fmla="*/ 1897308 w 4173281"/>
              <a:gd name="connsiteY942" fmla="*/ 2608478 h 5477157"/>
              <a:gd name="connsiteX943" fmla="*/ 1884332 w 4173281"/>
              <a:gd name="connsiteY943" fmla="*/ 2595499 h 5477157"/>
              <a:gd name="connsiteX944" fmla="*/ 1897308 w 4173281"/>
              <a:gd name="connsiteY944" fmla="*/ 2582523 h 5477157"/>
              <a:gd name="connsiteX945" fmla="*/ 160921 w 4173281"/>
              <a:gd name="connsiteY945" fmla="*/ 2574734 h 5477157"/>
              <a:gd name="connsiteX946" fmla="*/ 202449 w 4173281"/>
              <a:gd name="connsiteY946" fmla="*/ 2616262 h 5477157"/>
              <a:gd name="connsiteX947" fmla="*/ 160921 w 4173281"/>
              <a:gd name="connsiteY947" fmla="*/ 2657790 h 5477157"/>
              <a:gd name="connsiteX948" fmla="*/ 119393 w 4173281"/>
              <a:gd name="connsiteY948" fmla="*/ 2616262 h 5477157"/>
              <a:gd name="connsiteX949" fmla="*/ 160921 w 4173281"/>
              <a:gd name="connsiteY949" fmla="*/ 2574734 h 5477157"/>
              <a:gd name="connsiteX950" fmla="*/ 2400837 w 4173281"/>
              <a:gd name="connsiteY950" fmla="*/ 2538398 h 5477157"/>
              <a:gd name="connsiteX951" fmla="*/ 2413814 w 4173281"/>
              <a:gd name="connsiteY951" fmla="*/ 2559162 h 5477157"/>
              <a:gd name="connsiteX952" fmla="*/ 2419004 w 4173281"/>
              <a:gd name="connsiteY952" fmla="*/ 2551374 h 5477157"/>
              <a:gd name="connsiteX953" fmla="*/ 2400837 w 4173281"/>
              <a:gd name="connsiteY953" fmla="*/ 2538398 h 5477157"/>
              <a:gd name="connsiteX954" fmla="*/ 2136097 w 4173281"/>
              <a:gd name="connsiteY954" fmla="*/ 2530611 h 5477157"/>
              <a:gd name="connsiteX955" fmla="*/ 2125715 w 4173281"/>
              <a:gd name="connsiteY955" fmla="*/ 2533207 h 5477157"/>
              <a:gd name="connsiteX956" fmla="*/ 2140219 w 4173281"/>
              <a:gd name="connsiteY956" fmla="*/ 2547986 h 5477157"/>
              <a:gd name="connsiteX957" fmla="*/ 2140638 w 4173281"/>
              <a:gd name="connsiteY957" fmla="*/ 2549752 h 5477157"/>
              <a:gd name="connsiteX958" fmla="*/ 2143171 w 4173281"/>
              <a:gd name="connsiteY958" fmla="*/ 2551221 h 5477157"/>
              <a:gd name="connsiteX959" fmla="*/ 2154263 w 4173281"/>
              <a:gd name="connsiteY959" fmla="*/ 2572138 h 5477157"/>
              <a:gd name="connsiteX960" fmla="*/ 2156861 w 4173281"/>
              <a:gd name="connsiteY960" fmla="*/ 2559162 h 5477157"/>
              <a:gd name="connsiteX961" fmla="*/ 2143171 w 4173281"/>
              <a:gd name="connsiteY961" fmla="*/ 2551221 h 5477157"/>
              <a:gd name="connsiteX962" fmla="*/ 2142908 w 4173281"/>
              <a:gd name="connsiteY962" fmla="*/ 2550726 h 5477157"/>
              <a:gd name="connsiteX963" fmla="*/ 2140219 w 4173281"/>
              <a:gd name="connsiteY963" fmla="*/ 2547986 h 5477157"/>
              <a:gd name="connsiteX964" fmla="*/ 1180949 w 4173281"/>
              <a:gd name="connsiteY964" fmla="*/ 2522824 h 5477157"/>
              <a:gd name="connsiteX965" fmla="*/ 1227668 w 4173281"/>
              <a:gd name="connsiteY965" fmla="*/ 2572137 h 5477157"/>
              <a:gd name="connsiteX966" fmla="*/ 1222477 w 4173281"/>
              <a:gd name="connsiteY966" fmla="*/ 2595498 h 5477157"/>
              <a:gd name="connsiteX967" fmla="*/ 1261411 w 4173281"/>
              <a:gd name="connsiteY967" fmla="*/ 2629238 h 5477157"/>
              <a:gd name="connsiteX968" fmla="*/ 1279578 w 4173281"/>
              <a:gd name="connsiteY968" fmla="*/ 2621453 h 5477157"/>
              <a:gd name="connsiteX969" fmla="*/ 1308130 w 4173281"/>
              <a:gd name="connsiteY969" fmla="*/ 2650002 h 5477157"/>
              <a:gd name="connsiteX970" fmla="*/ 1279578 w 4173281"/>
              <a:gd name="connsiteY970" fmla="*/ 2678554 h 5477157"/>
              <a:gd name="connsiteX971" fmla="*/ 1261411 w 4173281"/>
              <a:gd name="connsiteY971" fmla="*/ 2670766 h 5477157"/>
              <a:gd name="connsiteX972" fmla="*/ 1251029 w 4173281"/>
              <a:gd name="connsiteY972" fmla="*/ 2688936 h 5477157"/>
              <a:gd name="connsiteX973" fmla="*/ 1251029 w 4173281"/>
              <a:gd name="connsiteY973" fmla="*/ 2699318 h 5477157"/>
              <a:gd name="connsiteX974" fmla="*/ 1191331 w 4173281"/>
              <a:gd name="connsiteY974" fmla="*/ 2759013 h 5477157"/>
              <a:gd name="connsiteX975" fmla="*/ 1131637 w 4173281"/>
              <a:gd name="connsiteY975" fmla="*/ 2699318 h 5477157"/>
              <a:gd name="connsiteX976" fmla="*/ 1152400 w 4173281"/>
              <a:gd name="connsiteY976" fmla="*/ 2655193 h 5477157"/>
              <a:gd name="connsiteX977" fmla="*/ 1152400 w 4173281"/>
              <a:gd name="connsiteY977" fmla="*/ 2652599 h 5477157"/>
              <a:gd name="connsiteX978" fmla="*/ 1162782 w 4173281"/>
              <a:gd name="connsiteY978" fmla="*/ 2618856 h 5477157"/>
              <a:gd name="connsiteX979" fmla="*/ 1131637 w 4173281"/>
              <a:gd name="connsiteY979" fmla="*/ 2572137 h 5477157"/>
              <a:gd name="connsiteX980" fmla="*/ 1180949 w 4173281"/>
              <a:gd name="connsiteY980" fmla="*/ 2522824 h 5477157"/>
              <a:gd name="connsiteX981" fmla="*/ 903233 w 4173281"/>
              <a:gd name="connsiteY981" fmla="*/ 2517634 h 5477157"/>
              <a:gd name="connsiteX982" fmla="*/ 952549 w 4173281"/>
              <a:gd name="connsiteY982" fmla="*/ 2566947 h 5477157"/>
              <a:gd name="connsiteX983" fmla="*/ 903233 w 4173281"/>
              <a:gd name="connsiteY983" fmla="*/ 2616263 h 5477157"/>
              <a:gd name="connsiteX984" fmla="*/ 853920 w 4173281"/>
              <a:gd name="connsiteY984" fmla="*/ 2566947 h 5477157"/>
              <a:gd name="connsiteX985" fmla="*/ 903233 w 4173281"/>
              <a:gd name="connsiteY985" fmla="*/ 2517634 h 5477157"/>
              <a:gd name="connsiteX986" fmla="*/ 36337 w 4173281"/>
              <a:gd name="connsiteY986" fmla="*/ 2515039 h 5477157"/>
              <a:gd name="connsiteX987" fmla="*/ 49316 w 4173281"/>
              <a:gd name="connsiteY987" fmla="*/ 2528015 h 5477157"/>
              <a:gd name="connsiteX988" fmla="*/ 36337 w 4173281"/>
              <a:gd name="connsiteY988" fmla="*/ 2540994 h 5477157"/>
              <a:gd name="connsiteX989" fmla="*/ 23361 w 4173281"/>
              <a:gd name="connsiteY989" fmla="*/ 2528015 h 5477157"/>
              <a:gd name="connsiteX990" fmla="*/ 36337 w 4173281"/>
              <a:gd name="connsiteY990" fmla="*/ 2515039 h 5477157"/>
              <a:gd name="connsiteX991" fmla="*/ 903234 w 4173281"/>
              <a:gd name="connsiteY991" fmla="*/ 2434578 h 5477157"/>
              <a:gd name="connsiteX992" fmla="*/ 934380 w 4173281"/>
              <a:gd name="connsiteY992" fmla="*/ 2465724 h 5477157"/>
              <a:gd name="connsiteX993" fmla="*/ 903234 w 4173281"/>
              <a:gd name="connsiteY993" fmla="*/ 2496870 h 5477157"/>
              <a:gd name="connsiteX994" fmla="*/ 872088 w 4173281"/>
              <a:gd name="connsiteY994" fmla="*/ 2465724 h 5477157"/>
              <a:gd name="connsiteX995" fmla="*/ 903234 w 4173281"/>
              <a:gd name="connsiteY995" fmla="*/ 2434578 h 5477157"/>
              <a:gd name="connsiteX996" fmla="*/ 2188007 w 4173281"/>
              <a:gd name="connsiteY996" fmla="*/ 2416408 h 5477157"/>
              <a:gd name="connsiteX997" fmla="*/ 2169837 w 4173281"/>
              <a:gd name="connsiteY997" fmla="*/ 2437172 h 5477157"/>
              <a:gd name="connsiteX998" fmla="*/ 2175027 w 4173281"/>
              <a:gd name="connsiteY998" fmla="*/ 2450151 h 5477157"/>
              <a:gd name="connsiteX999" fmla="*/ 2167242 w 4173281"/>
              <a:gd name="connsiteY999" fmla="*/ 2468318 h 5477157"/>
              <a:gd name="connsiteX1000" fmla="*/ 2169837 w 4173281"/>
              <a:gd name="connsiteY1000" fmla="*/ 2481297 h 5477157"/>
              <a:gd name="connsiteX1001" fmla="*/ 2164646 w 4173281"/>
              <a:gd name="connsiteY1001" fmla="*/ 2502061 h 5477157"/>
              <a:gd name="connsiteX1002" fmla="*/ 2188007 w 4173281"/>
              <a:gd name="connsiteY1002" fmla="*/ 2522825 h 5477157"/>
              <a:gd name="connsiteX1003" fmla="*/ 2208771 w 4173281"/>
              <a:gd name="connsiteY1003" fmla="*/ 2517634 h 5477157"/>
              <a:gd name="connsiteX1004" fmla="*/ 2263274 w 4173281"/>
              <a:gd name="connsiteY1004" fmla="*/ 2572138 h 5477157"/>
              <a:gd name="connsiteX1005" fmla="*/ 2260680 w 4173281"/>
              <a:gd name="connsiteY1005" fmla="*/ 2582520 h 5477157"/>
              <a:gd name="connsiteX1006" fmla="*/ 2286635 w 4173281"/>
              <a:gd name="connsiteY1006" fmla="*/ 2566947 h 5477157"/>
              <a:gd name="connsiteX1007" fmla="*/ 2320375 w 4173281"/>
              <a:gd name="connsiteY1007" fmla="*/ 2600690 h 5477157"/>
              <a:gd name="connsiteX1008" fmla="*/ 2286635 w 4173281"/>
              <a:gd name="connsiteY1008" fmla="*/ 2634430 h 5477157"/>
              <a:gd name="connsiteX1009" fmla="*/ 2273657 w 4173281"/>
              <a:gd name="connsiteY1009" fmla="*/ 2631836 h 5477157"/>
              <a:gd name="connsiteX1010" fmla="*/ 2273657 w 4173281"/>
              <a:gd name="connsiteY1010" fmla="*/ 2634430 h 5477157"/>
              <a:gd name="connsiteX1011" fmla="*/ 2213962 w 4173281"/>
              <a:gd name="connsiteY1011" fmla="*/ 2694127 h 5477157"/>
              <a:gd name="connsiteX1012" fmla="*/ 2211364 w 4173281"/>
              <a:gd name="connsiteY1012" fmla="*/ 2694127 h 5477157"/>
              <a:gd name="connsiteX1013" fmla="*/ 2216556 w 4173281"/>
              <a:gd name="connsiteY1013" fmla="*/ 2707104 h 5477157"/>
              <a:gd name="connsiteX1014" fmla="*/ 2219153 w 4173281"/>
              <a:gd name="connsiteY1014" fmla="*/ 2707104 h 5477157"/>
              <a:gd name="connsiteX1015" fmla="*/ 2237319 w 4173281"/>
              <a:gd name="connsiteY1015" fmla="*/ 2717486 h 5477157"/>
              <a:gd name="connsiteX1016" fmla="*/ 2273657 w 4173281"/>
              <a:gd name="connsiteY1016" fmla="*/ 2688937 h 5477157"/>
              <a:gd name="connsiteX1017" fmla="*/ 2273657 w 4173281"/>
              <a:gd name="connsiteY1017" fmla="*/ 2683746 h 5477157"/>
              <a:gd name="connsiteX1018" fmla="*/ 2291827 w 4173281"/>
              <a:gd name="connsiteY1018" fmla="*/ 2665576 h 5477157"/>
              <a:gd name="connsiteX1019" fmla="*/ 2309993 w 4173281"/>
              <a:gd name="connsiteY1019" fmla="*/ 2683746 h 5477157"/>
              <a:gd name="connsiteX1020" fmla="*/ 2307399 w 4173281"/>
              <a:gd name="connsiteY1020" fmla="*/ 2691531 h 5477157"/>
              <a:gd name="connsiteX1021" fmla="*/ 2330758 w 4173281"/>
              <a:gd name="connsiteY1021" fmla="*/ 2709701 h 5477157"/>
              <a:gd name="connsiteX1022" fmla="*/ 2338545 w 4173281"/>
              <a:gd name="connsiteY1022" fmla="*/ 2696723 h 5477157"/>
              <a:gd name="connsiteX1023" fmla="*/ 2369691 w 4173281"/>
              <a:gd name="connsiteY1023" fmla="*/ 2675958 h 5477157"/>
              <a:gd name="connsiteX1024" fmla="*/ 2390455 w 4173281"/>
              <a:gd name="connsiteY1024" fmla="*/ 2683746 h 5477157"/>
              <a:gd name="connsiteX1025" fmla="*/ 2400837 w 4173281"/>
              <a:gd name="connsiteY1025" fmla="*/ 2681149 h 5477157"/>
              <a:gd name="connsiteX1026" fmla="*/ 2390455 w 4173281"/>
              <a:gd name="connsiteY1026" fmla="*/ 2652600 h 5477157"/>
              <a:gd name="connsiteX1027" fmla="*/ 2377476 w 4173281"/>
              <a:gd name="connsiteY1027" fmla="*/ 2634430 h 5477157"/>
              <a:gd name="connsiteX1028" fmla="*/ 2380074 w 4173281"/>
              <a:gd name="connsiteY1028" fmla="*/ 2626645 h 5477157"/>
              <a:gd name="connsiteX1029" fmla="*/ 2367094 w 4173281"/>
              <a:gd name="connsiteY1029" fmla="*/ 2629239 h 5477157"/>
              <a:gd name="connsiteX1030" fmla="*/ 2351521 w 4173281"/>
              <a:gd name="connsiteY1030" fmla="*/ 2639621 h 5477157"/>
              <a:gd name="connsiteX1031" fmla="*/ 2335948 w 4173281"/>
              <a:gd name="connsiteY1031" fmla="*/ 2624048 h 5477157"/>
              <a:gd name="connsiteX1032" fmla="*/ 2335948 w 4173281"/>
              <a:gd name="connsiteY1032" fmla="*/ 2618858 h 5477157"/>
              <a:gd name="connsiteX1033" fmla="*/ 2315184 w 4173281"/>
              <a:gd name="connsiteY1033" fmla="*/ 2574735 h 5477157"/>
              <a:gd name="connsiteX1034" fmla="*/ 2315184 w 4173281"/>
              <a:gd name="connsiteY1034" fmla="*/ 2564353 h 5477157"/>
              <a:gd name="connsiteX1035" fmla="*/ 2312590 w 4173281"/>
              <a:gd name="connsiteY1035" fmla="*/ 2561756 h 5477157"/>
              <a:gd name="connsiteX1036" fmla="*/ 2309993 w 4173281"/>
              <a:gd name="connsiteY1036" fmla="*/ 2561756 h 5477157"/>
              <a:gd name="connsiteX1037" fmla="*/ 2276253 w 4173281"/>
              <a:gd name="connsiteY1037" fmla="*/ 2546183 h 5477157"/>
              <a:gd name="connsiteX1038" fmla="*/ 2221747 w 4173281"/>
              <a:gd name="connsiteY1038" fmla="*/ 2452745 h 5477157"/>
              <a:gd name="connsiteX1039" fmla="*/ 2188007 w 4173281"/>
              <a:gd name="connsiteY1039" fmla="*/ 2416408 h 5477157"/>
              <a:gd name="connsiteX1040" fmla="*/ 763076 w 4173281"/>
              <a:gd name="connsiteY1040" fmla="*/ 2369692 h 5477157"/>
              <a:gd name="connsiteX1041" fmla="*/ 807201 w 4173281"/>
              <a:gd name="connsiteY1041" fmla="*/ 2413814 h 5477157"/>
              <a:gd name="connsiteX1042" fmla="*/ 763076 w 4173281"/>
              <a:gd name="connsiteY1042" fmla="*/ 2457939 h 5477157"/>
              <a:gd name="connsiteX1043" fmla="*/ 718954 w 4173281"/>
              <a:gd name="connsiteY1043" fmla="*/ 2413814 h 5477157"/>
              <a:gd name="connsiteX1044" fmla="*/ 763076 w 4173281"/>
              <a:gd name="connsiteY1044" fmla="*/ 2369692 h 5477157"/>
              <a:gd name="connsiteX1045" fmla="*/ 555437 w 4173281"/>
              <a:gd name="connsiteY1045" fmla="*/ 2364501 h 5477157"/>
              <a:gd name="connsiteX1046" fmla="*/ 630708 w 4173281"/>
              <a:gd name="connsiteY1046" fmla="*/ 2439769 h 5477157"/>
              <a:gd name="connsiteX1047" fmla="*/ 555437 w 4173281"/>
              <a:gd name="connsiteY1047" fmla="*/ 2515040 h 5477157"/>
              <a:gd name="connsiteX1048" fmla="*/ 480169 w 4173281"/>
              <a:gd name="connsiteY1048" fmla="*/ 2439769 h 5477157"/>
              <a:gd name="connsiteX1049" fmla="*/ 555437 w 4173281"/>
              <a:gd name="connsiteY1049" fmla="*/ 2364501 h 5477157"/>
              <a:gd name="connsiteX1050" fmla="*/ 295887 w 4173281"/>
              <a:gd name="connsiteY1050" fmla="*/ 2299611 h 5477157"/>
              <a:gd name="connsiteX1051" fmla="*/ 321842 w 4173281"/>
              <a:gd name="connsiteY1051" fmla="*/ 2325566 h 5477157"/>
              <a:gd name="connsiteX1052" fmla="*/ 295887 w 4173281"/>
              <a:gd name="connsiteY1052" fmla="*/ 2351521 h 5477157"/>
              <a:gd name="connsiteX1053" fmla="*/ 269932 w 4173281"/>
              <a:gd name="connsiteY1053" fmla="*/ 2325566 h 5477157"/>
              <a:gd name="connsiteX1054" fmla="*/ 295887 w 4173281"/>
              <a:gd name="connsiteY1054" fmla="*/ 2299611 h 5477157"/>
              <a:gd name="connsiteX1055" fmla="*/ 1642949 w 4173281"/>
              <a:gd name="connsiteY1055" fmla="*/ 2291826 h 5477157"/>
              <a:gd name="connsiteX1056" fmla="*/ 1663713 w 4173281"/>
              <a:gd name="connsiteY1056" fmla="*/ 2297017 h 5477157"/>
              <a:gd name="connsiteX1057" fmla="*/ 1679286 w 4173281"/>
              <a:gd name="connsiteY1057" fmla="*/ 2291826 h 5477157"/>
              <a:gd name="connsiteX1058" fmla="*/ 1707838 w 4173281"/>
              <a:gd name="connsiteY1058" fmla="*/ 2320376 h 5477157"/>
              <a:gd name="connsiteX1059" fmla="*/ 1681883 w 4173281"/>
              <a:gd name="connsiteY1059" fmla="*/ 2348927 h 5477157"/>
              <a:gd name="connsiteX1060" fmla="*/ 1642949 w 4173281"/>
              <a:gd name="connsiteY1060" fmla="*/ 2374882 h 5477157"/>
              <a:gd name="connsiteX1061" fmla="*/ 1598827 w 4173281"/>
              <a:gd name="connsiteY1061" fmla="*/ 2330758 h 5477157"/>
              <a:gd name="connsiteX1062" fmla="*/ 1642949 w 4173281"/>
              <a:gd name="connsiteY1062" fmla="*/ 2291826 h 5477157"/>
              <a:gd name="connsiteX1063" fmla="*/ 2522825 w 4173281"/>
              <a:gd name="connsiteY1063" fmla="*/ 2265869 h 5477157"/>
              <a:gd name="connsiteX1064" fmla="*/ 2504657 w 4173281"/>
              <a:gd name="connsiteY1064" fmla="*/ 2276251 h 5477157"/>
              <a:gd name="connsiteX1065" fmla="*/ 2507251 w 4173281"/>
              <a:gd name="connsiteY1065" fmla="*/ 2289230 h 5477157"/>
              <a:gd name="connsiteX1066" fmla="*/ 2507251 w 4173281"/>
              <a:gd name="connsiteY1066" fmla="*/ 2294421 h 5477157"/>
              <a:gd name="connsiteX1067" fmla="*/ 2535803 w 4173281"/>
              <a:gd name="connsiteY1067" fmla="*/ 2291824 h 5477157"/>
              <a:gd name="connsiteX1068" fmla="*/ 2551376 w 4173281"/>
              <a:gd name="connsiteY1068" fmla="*/ 2294421 h 5477157"/>
              <a:gd name="connsiteX1069" fmla="*/ 2553970 w 4173281"/>
              <a:gd name="connsiteY1069" fmla="*/ 2289230 h 5477157"/>
              <a:gd name="connsiteX1070" fmla="*/ 2553970 w 4173281"/>
              <a:gd name="connsiteY1070" fmla="*/ 2284039 h 5477157"/>
              <a:gd name="connsiteX1071" fmla="*/ 2522825 w 4173281"/>
              <a:gd name="connsiteY1071" fmla="*/ 2265869 h 5477157"/>
              <a:gd name="connsiteX1072" fmla="*/ 1020033 w 4173281"/>
              <a:gd name="connsiteY1072" fmla="*/ 2229535 h 5477157"/>
              <a:gd name="connsiteX1073" fmla="*/ 1071943 w 4173281"/>
              <a:gd name="connsiteY1073" fmla="*/ 2278848 h 5477157"/>
              <a:gd name="connsiteX1074" fmla="*/ 1082325 w 4173281"/>
              <a:gd name="connsiteY1074" fmla="*/ 2276254 h 5477157"/>
              <a:gd name="connsiteX1075" fmla="*/ 1108280 w 4173281"/>
              <a:gd name="connsiteY1075" fmla="*/ 2302209 h 5477157"/>
              <a:gd name="connsiteX1076" fmla="*/ 1082325 w 4173281"/>
              <a:gd name="connsiteY1076" fmla="*/ 2328164 h 5477157"/>
              <a:gd name="connsiteX1077" fmla="*/ 1056370 w 4173281"/>
              <a:gd name="connsiteY1077" fmla="*/ 2325567 h 5477157"/>
              <a:gd name="connsiteX1078" fmla="*/ 1053773 w 4173281"/>
              <a:gd name="connsiteY1078" fmla="*/ 2328164 h 5477157"/>
              <a:gd name="connsiteX1079" fmla="*/ 1061561 w 4173281"/>
              <a:gd name="connsiteY1079" fmla="*/ 2356713 h 5477157"/>
              <a:gd name="connsiteX1080" fmla="*/ 1048582 w 4173281"/>
              <a:gd name="connsiteY1080" fmla="*/ 2393050 h 5477157"/>
              <a:gd name="connsiteX1081" fmla="*/ 1077134 w 4173281"/>
              <a:gd name="connsiteY1081" fmla="*/ 2424196 h 5477157"/>
              <a:gd name="connsiteX1082" fmla="*/ 1077134 w 4173281"/>
              <a:gd name="connsiteY1082" fmla="*/ 2429387 h 5477157"/>
              <a:gd name="connsiteX1083" fmla="*/ 1084919 w 4173281"/>
              <a:gd name="connsiteY1083" fmla="*/ 2426793 h 5477157"/>
              <a:gd name="connsiteX1084" fmla="*/ 1118662 w 4173281"/>
              <a:gd name="connsiteY1084" fmla="*/ 2460533 h 5477157"/>
              <a:gd name="connsiteX1085" fmla="*/ 1087516 w 4173281"/>
              <a:gd name="connsiteY1085" fmla="*/ 2491679 h 5477157"/>
              <a:gd name="connsiteX1086" fmla="*/ 1090110 w 4173281"/>
              <a:gd name="connsiteY1086" fmla="*/ 2499467 h 5477157"/>
              <a:gd name="connsiteX1087" fmla="*/ 1069346 w 4173281"/>
              <a:gd name="connsiteY1087" fmla="*/ 2520231 h 5477157"/>
              <a:gd name="connsiteX1088" fmla="*/ 1048582 w 4173281"/>
              <a:gd name="connsiteY1088" fmla="*/ 2499467 h 5477157"/>
              <a:gd name="connsiteX1089" fmla="*/ 1061561 w 4173281"/>
              <a:gd name="connsiteY1089" fmla="*/ 2481297 h 5477157"/>
              <a:gd name="connsiteX1090" fmla="*/ 1053773 w 4173281"/>
              <a:gd name="connsiteY1090" fmla="*/ 2457939 h 5477157"/>
              <a:gd name="connsiteX1091" fmla="*/ 1053773 w 4173281"/>
              <a:gd name="connsiteY1091" fmla="*/ 2452748 h 5477157"/>
              <a:gd name="connsiteX1092" fmla="*/ 1045988 w 4173281"/>
              <a:gd name="connsiteY1092" fmla="*/ 2455342 h 5477157"/>
              <a:gd name="connsiteX1093" fmla="*/ 1012245 w 4173281"/>
              <a:gd name="connsiteY1093" fmla="*/ 2421602 h 5477157"/>
              <a:gd name="connsiteX1094" fmla="*/ 1014842 w 4173281"/>
              <a:gd name="connsiteY1094" fmla="*/ 2413814 h 5477157"/>
              <a:gd name="connsiteX1095" fmla="*/ 1001863 w 4173281"/>
              <a:gd name="connsiteY1095" fmla="*/ 2416411 h 5477157"/>
              <a:gd name="connsiteX1096" fmla="*/ 939571 w 4173281"/>
              <a:gd name="connsiteY1096" fmla="*/ 2364501 h 5477157"/>
              <a:gd name="connsiteX1097" fmla="*/ 887661 w 4173281"/>
              <a:gd name="connsiteY1097" fmla="*/ 2403432 h 5477157"/>
              <a:gd name="connsiteX1098" fmla="*/ 833157 w 4173281"/>
              <a:gd name="connsiteY1098" fmla="*/ 2348928 h 5477157"/>
              <a:gd name="connsiteX1099" fmla="*/ 887661 w 4173281"/>
              <a:gd name="connsiteY1099" fmla="*/ 2294421 h 5477157"/>
              <a:gd name="connsiteX1100" fmla="*/ 939571 w 4173281"/>
              <a:gd name="connsiteY1100" fmla="*/ 2335949 h 5477157"/>
              <a:gd name="connsiteX1101" fmla="*/ 970717 w 4173281"/>
              <a:gd name="connsiteY1101" fmla="*/ 2294421 h 5477157"/>
              <a:gd name="connsiteX1102" fmla="*/ 968123 w 4173281"/>
              <a:gd name="connsiteY1102" fmla="*/ 2281445 h 5477157"/>
              <a:gd name="connsiteX1103" fmla="*/ 1020033 w 4173281"/>
              <a:gd name="connsiteY1103" fmla="*/ 2229535 h 5477157"/>
              <a:gd name="connsiteX1104" fmla="*/ 1645547 w 4173281"/>
              <a:gd name="connsiteY1104" fmla="*/ 2221747 h 5477157"/>
              <a:gd name="connsiteX1105" fmla="*/ 1676693 w 4173281"/>
              <a:gd name="connsiteY1105" fmla="*/ 2252893 h 5477157"/>
              <a:gd name="connsiteX1106" fmla="*/ 1645547 w 4173281"/>
              <a:gd name="connsiteY1106" fmla="*/ 2284039 h 5477157"/>
              <a:gd name="connsiteX1107" fmla="*/ 1614401 w 4173281"/>
              <a:gd name="connsiteY1107" fmla="*/ 2252893 h 5477157"/>
              <a:gd name="connsiteX1108" fmla="*/ 1645547 w 4173281"/>
              <a:gd name="connsiteY1108" fmla="*/ 2221747 h 5477157"/>
              <a:gd name="connsiteX1109" fmla="*/ 2252893 w 4173281"/>
              <a:gd name="connsiteY1109" fmla="*/ 2213959 h 5477157"/>
              <a:gd name="connsiteX1110" fmla="*/ 2247702 w 4173281"/>
              <a:gd name="connsiteY1110" fmla="*/ 2216556 h 5477157"/>
              <a:gd name="connsiteX1111" fmla="*/ 2268465 w 4173281"/>
              <a:gd name="connsiteY1111" fmla="*/ 2265869 h 5477157"/>
              <a:gd name="connsiteX1112" fmla="*/ 2250298 w 4173281"/>
              <a:gd name="connsiteY1112" fmla="*/ 2309994 h 5477157"/>
              <a:gd name="connsiteX1113" fmla="*/ 2255489 w 4173281"/>
              <a:gd name="connsiteY1113" fmla="*/ 2309994 h 5477157"/>
              <a:gd name="connsiteX1114" fmla="*/ 2299612 w 4173281"/>
              <a:gd name="connsiteY1114" fmla="*/ 2276251 h 5477157"/>
              <a:gd name="connsiteX1115" fmla="*/ 2307399 w 4173281"/>
              <a:gd name="connsiteY1115" fmla="*/ 2276251 h 5477157"/>
              <a:gd name="connsiteX1116" fmla="*/ 2325567 w 4173281"/>
              <a:gd name="connsiteY1116" fmla="*/ 2247702 h 5477157"/>
              <a:gd name="connsiteX1117" fmla="*/ 2307399 w 4173281"/>
              <a:gd name="connsiteY1117" fmla="*/ 2250296 h 5477157"/>
              <a:gd name="connsiteX1118" fmla="*/ 2265871 w 4173281"/>
              <a:gd name="connsiteY1118" fmla="*/ 2221747 h 5477157"/>
              <a:gd name="connsiteX1119" fmla="*/ 2252893 w 4173281"/>
              <a:gd name="connsiteY1119" fmla="*/ 2213959 h 5477157"/>
              <a:gd name="connsiteX1120" fmla="*/ 1497605 w 4173281"/>
              <a:gd name="connsiteY1120" fmla="*/ 2190600 h 5477157"/>
              <a:gd name="connsiteX1121" fmla="*/ 1523560 w 4173281"/>
              <a:gd name="connsiteY1121" fmla="*/ 2216555 h 5477157"/>
              <a:gd name="connsiteX1122" fmla="*/ 1497605 w 4173281"/>
              <a:gd name="connsiteY1122" fmla="*/ 2242510 h 5477157"/>
              <a:gd name="connsiteX1123" fmla="*/ 1471650 w 4173281"/>
              <a:gd name="connsiteY1123" fmla="*/ 2216555 h 5477157"/>
              <a:gd name="connsiteX1124" fmla="*/ 1497605 w 4173281"/>
              <a:gd name="connsiteY1124" fmla="*/ 2190600 h 5477157"/>
              <a:gd name="connsiteX1125" fmla="*/ 628111 w 4173281"/>
              <a:gd name="connsiteY1125" fmla="*/ 2188006 h 5477157"/>
              <a:gd name="connsiteX1126" fmla="*/ 659257 w 4173281"/>
              <a:gd name="connsiteY1126" fmla="*/ 2219152 h 5477157"/>
              <a:gd name="connsiteX1127" fmla="*/ 628111 w 4173281"/>
              <a:gd name="connsiteY1127" fmla="*/ 2250298 h 5477157"/>
              <a:gd name="connsiteX1128" fmla="*/ 596965 w 4173281"/>
              <a:gd name="connsiteY1128" fmla="*/ 2219152 h 5477157"/>
              <a:gd name="connsiteX1129" fmla="*/ 628111 w 4173281"/>
              <a:gd name="connsiteY1129" fmla="*/ 2188006 h 5477157"/>
              <a:gd name="connsiteX1130" fmla="*/ 2232128 w 4173281"/>
              <a:gd name="connsiteY1130" fmla="*/ 2175028 h 5477157"/>
              <a:gd name="connsiteX1131" fmla="*/ 2226938 w 4173281"/>
              <a:gd name="connsiteY1131" fmla="*/ 2177622 h 5477157"/>
              <a:gd name="connsiteX1132" fmla="*/ 2200982 w 4173281"/>
              <a:gd name="connsiteY1132" fmla="*/ 2195793 h 5477157"/>
              <a:gd name="connsiteX1133" fmla="*/ 2224343 w 4173281"/>
              <a:gd name="connsiteY1133" fmla="*/ 2200983 h 5477157"/>
              <a:gd name="connsiteX1134" fmla="*/ 2224343 w 4173281"/>
              <a:gd name="connsiteY1134" fmla="*/ 2195793 h 5477157"/>
              <a:gd name="connsiteX1135" fmla="*/ 2232128 w 4173281"/>
              <a:gd name="connsiteY1135" fmla="*/ 2177622 h 5477157"/>
              <a:gd name="connsiteX1136" fmla="*/ 2369691 w 4173281"/>
              <a:gd name="connsiteY1136" fmla="*/ 2172432 h 5477157"/>
              <a:gd name="connsiteX1137" fmla="*/ 2354119 w 4173281"/>
              <a:gd name="connsiteY1137" fmla="*/ 2206174 h 5477157"/>
              <a:gd name="connsiteX1138" fmla="*/ 2343736 w 4173281"/>
              <a:gd name="connsiteY1138" fmla="*/ 2237320 h 5477157"/>
              <a:gd name="connsiteX1139" fmla="*/ 2380074 w 4173281"/>
              <a:gd name="connsiteY1139" fmla="*/ 2226938 h 5477157"/>
              <a:gd name="connsiteX1140" fmla="*/ 2380074 w 4173281"/>
              <a:gd name="connsiteY1140" fmla="*/ 2221747 h 5477157"/>
              <a:gd name="connsiteX1141" fmla="*/ 2393049 w 4173281"/>
              <a:gd name="connsiteY1141" fmla="*/ 2198387 h 5477157"/>
              <a:gd name="connsiteX1142" fmla="*/ 2395646 w 4173281"/>
              <a:gd name="connsiteY1142" fmla="*/ 2182813 h 5477157"/>
              <a:gd name="connsiteX1143" fmla="*/ 2374883 w 4173281"/>
              <a:gd name="connsiteY1143" fmla="*/ 2172432 h 5477157"/>
              <a:gd name="connsiteX1144" fmla="*/ 892851 w 4173281"/>
              <a:gd name="connsiteY1144" fmla="*/ 2167243 h 5477157"/>
              <a:gd name="connsiteX1145" fmla="*/ 923997 w 4173281"/>
              <a:gd name="connsiteY1145" fmla="*/ 2198389 h 5477157"/>
              <a:gd name="connsiteX1146" fmla="*/ 892851 w 4173281"/>
              <a:gd name="connsiteY1146" fmla="*/ 2229535 h 5477157"/>
              <a:gd name="connsiteX1147" fmla="*/ 861705 w 4173281"/>
              <a:gd name="connsiteY1147" fmla="*/ 2198389 h 5477157"/>
              <a:gd name="connsiteX1148" fmla="*/ 892851 w 4173281"/>
              <a:gd name="connsiteY1148" fmla="*/ 2167243 h 5477157"/>
              <a:gd name="connsiteX1149" fmla="*/ 1559895 w 4173281"/>
              <a:gd name="connsiteY1149" fmla="*/ 2149073 h 5477157"/>
              <a:gd name="connsiteX1150" fmla="*/ 1591041 w 4173281"/>
              <a:gd name="connsiteY1150" fmla="*/ 2180219 h 5477157"/>
              <a:gd name="connsiteX1151" fmla="*/ 1559895 w 4173281"/>
              <a:gd name="connsiteY1151" fmla="*/ 2211365 h 5477157"/>
              <a:gd name="connsiteX1152" fmla="*/ 1528749 w 4173281"/>
              <a:gd name="connsiteY1152" fmla="*/ 2180219 h 5477157"/>
              <a:gd name="connsiteX1153" fmla="*/ 1559895 w 4173281"/>
              <a:gd name="connsiteY1153" fmla="*/ 2149073 h 5477157"/>
              <a:gd name="connsiteX1154" fmla="*/ 1004460 w 4173281"/>
              <a:gd name="connsiteY1154" fmla="*/ 2141288 h 5477157"/>
              <a:gd name="connsiteX1155" fmla="*/ 1030415 w 4173281"/>
              <a:gd name="connsiteY1155" fmla="*/ 2167243 h 5477157"/>
              <a:gd name="connsiteX1156" fmla="*/ 1004460 w 4173281"/>
              <a:gd name="connsiteY1156" fmla="*/ 2193198 h 5477157"/>
              <a:gd name="connsiteX1157" fmla="*/ 978505 w 4173281"/>
              <a:gd name="connsiteY1157" fmla="*/ 2167243 h 5477157"/>
              <a:gd name="connsiteX1158" fmla="*/ 1004460 w 4173281"/>
              <a:gd name="connsiteY1158" fmla="*/ 2141288 h 5477157"/>
              <a:gd name="connsiteX1159" fmla="*/ 604750 w 4173281"/>
              <a:gd name="connsiteY1159" fmla="*/ 2107544 h 5477157"/>
              <a:gd name="connsiteX1160" fmla="*/ 633302 w 4173281"/>
              <a:gd name="connsiteY1160" fmla="*/ 2136093 h 5477157"/>
              <a:gd name="connsiteX1161" fmla="*/ 604750 w 4173281"/>
              <a:gd name="connsiteY1161" fmla="*/ 2164645 h 5477157"/>
              <a:gd name="connsiteX1162" fmla="*/ 576201 w 4173281"/>
              <a:gd name="connsiteY1162" fmla="*/ 2136093 h 5477157"/>
              <a:gd name="connsiteX1163" fmla="*/ 604750 w 4173281"/>
              <a:gd name="connsiteY1163" fmla="*/ 2107544 h 5477157"/>
              <a:gd name="connsiteX1164" fmla="*/ 1090109 w 4173281"/>
              <a:gd name="connsiteY1164" fmla="*/ 2097163 h 5477157"/>
              <a:gd name="connsiteX1165" fmla="*/ 1105682 w 4173281"/>
              <a:gd name="connsiteY1165" fmla="*/ 2112736 h 5477157"/>
              <a:gd name="connsiteX1166" fmla="*/ 1090109 w 4173281"/>
              <a:gd name="connsiteY1166" fmla="*/ 2128309 h 5477157"/>
              <a:gd name="connsiteX1167" fmla="*/ 1074536 w 4173281"/>
              <a:gd name="connsiteY1167" fmla="*/ 2112736 h 5477157"/>
              <a:gd name="connsiteX1168" fmla="*/ 1090109 w 4173281"/>
              <a:gd name="connsiteY1168" fmla="*/ 2097163 h 5477157"/>
              <a:gd name="connsiteX1169" fmla="*/ 443831 w 4173281"/>
              <a:gd name="connsiteY1169" fmla="*/ 2073804 h 5477157"/>
              <a:gd name="connsiteX1170" fmla="*/ 526887 w 4173281"/>
              <a:gd name="connsiteY1170" fmla="*/ 2156860 h 5477157"/>
              <a:gd name="connsiteX1171" fmla="*/ 443831 w 4173281"/>
              <a:gd name="connsiteY1171" fmla="*/ 2239916 h 5477157"/>
              <a:gd name="connsiteX1172" fmla="*/ 360775 w 4173281"/>
              <a:gd name="connsiteY1172" fmla="*/ 2156860 h 5477157"/>
              <a:gd name="connsiteX1173" fmla="*/ 443831 w 4173281"/>
              <a:gd name="connsiteY1173" fmla="*/ 2073804 h 5477157"/>
              <a:gd name="connsiteX1174" fmla="*/ 114201 w 4173281"/>
              <a:gd name="connsiteY1174" fmla="*/ 2071208 h 5477157"/>
              <a:gd name="connsiteX1175" fmla="*/ 228403 w 4173281"/>
              <a:gd name="connsiteY1175" fmla="*/ 2185410 h 5477157"/>
              <a:gd name="connsiteX1176" fmla="*/ 114201 w 4173281"/>
              <a:gd name="connsiteY1176" fmla="*/ 2299612 h 5477157"/>
              <a:gd name="connsiteX1177" fmla="*/ 0 w 4173281"/>
              <a:gd name="connsiteY1177" fmla="*/ 2185410 h 5477157"/>
              <a:gd name="connsiteX1178" fmla="*/ 114201 w 4173281"/>
              <a:gd name="connsiteY1178" fmla="*/ 2071208 h 5477157"/>
              <a:gd name="connsiteX1179" fmla="*/ 321841 w 4173281"/>
              <a:gd name="connsiteY1179" fmla="*/ 2055635 h 5477157"/>
              <a:gd name="connsiteX1180" fmla="*/ 340011 w 4173281"/>
              <a:gd name="connsiteY1180" fmla="*/ 2073802 h 5477157"/>
              <a:gd name="connsiteX1181" fmla="*/ 321841 w 4173281"/>
              <a:gd name="connsiteY1181" fmla="*/ 2091972 h 5477157"/>
              <a:gd name="connsiteX1182" fmla="*/ 303674 w 4173281"/>
              <a:gd name="connsiteY1182" fmla="*/ 2073802 h 5477157"/>
              <a:gd name="connsiteX1183" fmla="*/ 321841 w 4173281"/>
              <a:gd name="connsiteY1183" fmla="*/ 2055635 h 5477157"/>
              <a:gd name="connsiteX1184" fmla="*/ 921404 w 4173281"/>
              <a:gd name="connsiteY1184" fmla="*/ 2050444 h 5477157"/>
              <a:gd name="connsiteX1185" fmla="*/ 942168 w 4173281"/>
              <a:gd name="connsiteY1185" fmla="*/ 2071208 h 5477157"/>
              <a:gd name="connsiteX1186" fmla="*/ 921404 w 4173281"/>
              <a:gd name="connsiteY1186" fmla="*/ 2091972 h 5477157"/>
              <a:gd name="connsiteX1187" fmla="*/ 900640 w 4173281"/>
              <a:gd name="connsiteY1187" fmla="*/ 2071208 h 5477157"/>
              <a:gd name="connsiteX1188" fmla="*/ 921404 w 4173281"/>
              <a:gd name="connsiteY1188" fmla="*/ 2050444 h 5477157"/>
              <a:gd name="connsiteX1189" fmla="*/ 1671501 w 4173281"/>
              <a:gd name="connsiteY1189" fmla="*/ 2040062 h 5477157"/>
              <a:gd name="connsiteX1190" fmla="*/ 1689671 w 4173281"/>
              <a:gd name="connsiteY1190" fmla="*/ 2058229 h 5477157"/>
              <a:gd name="connsiteX1191" fmla="*/ 1671501 w 4173281"/>
              <a:gd name="connsiteY1191" fmla="*/ 2076399 h 5477157"/>
              <a:gd name="connsiteX1192" fmla="*/ 1653334 w 4173281"/>
              <a:gd name="connsiteY1192" fmla="*/ 2058229 h 5477157"/>
              <a:gd name="connsiteX1193" fmla="*/ 1671501 w 4173281"/>
              <a:gd name="connsiteY1193" fmla="*/ 2040062 h 5477157"/>
              <a:gd name="connsiteX1194" fmla="*/ 1775321 w 4173281"/>
              <a:gd name="connsiteY1194" fmla="*/ 2029681 h 5477157"/>
              <a:gd name="connsiteX1195" fmla="*/ 1780512 w 4173281"/>
              <a:gd name="connsiteY1195" fmla="*/ 2047847 h 5477157"/>
              <a:gd name="connsiteX1196" fmla="*/ 1788299 w 4173281"/>
              <a:gd name="connsiteY1196" fmla="*/ 2032275 h 5477157"/>
              <a:gd name="connsiteX1197" fmla="*/ 1775321 w 4173281"/>
              <a:gd name="connsiteY1197" fmla="*/ 2029681 h 5477157"/>
              <a:gd name="connsiteX1198" fmla="*/ 2247702 w 4173281"/>
              <a:gd name="connsiteY1198" fmla="*/ 2003726 h 5477157"/>
              <a:gd name="connsiteX1199" fmla="*/ 2203579 w 4173281"/>
              <a:gd name="connsiteY1199" fmla="*/ 2045253 h 5477157"/>
              <a:gd name="connsiteX1200" fmla="*/ 2159455 w 4173281"/>
              <a:gd name="connsiteY1200" fmla="*/ 2006320 h 5477157"/>
              <a:gd name="connsiteX1201" fmla="*/ 2099759 w 4173281"/>
              <a:gd name="connsiteY1201" fmla="*/ 2050444 h 5477157"/>
              <a:gd name="connsiteX1202" fmla="*/ 2089377 w 4173281"/>
              <a:gd name="connsiteY1202" fmla="*/ 2050444 h 5477157"/>
              <a:gd name="connsiteX1203" fmla="*/ 2001131 w 4173281"/>
              <a:gd name="connsiteY1203" fmla="*/ 2128309 h 5477157"/>
              <a:gd name="connsiteX1204" fmla="*/ 1980366 w 4173281"/>
              <a:gd name="connsiteY1204" fmla="*/ 2125712 h 5477157"/>
              <a:gd name="connsiteX1205" fmla="*/ 1931050 w 4173281"/>
              <a:gd name="connsiteY1205" fmla="*/ 2149073 h 5477157"/>
              <a:gd name="connsiteX1206" fmla="*/ 1920669 w 4173281"/>
              <a:gd name="connsiteY1206" fmla="*/ 2159455 h 5477157"/>
              <a:gd name="connsiteX1207" fmla="*/ 1928456 w 4173281"/>
              <a:gd name="connsiteY1207" fmla="*/ 2156858 h 5477157"/>
              <a:gd name="connsiteX1208" fmla="*/ 1962196 w 4173281"/>
              <a:gd name="connsiteY1208" fmla="*/ 2190601 h 5477157"/>
              <a:gd name="connsiteX1209" fmla="*/ 1928456 w 4173281"/>
              <a:gd name="connsiteY1209" fmla="*/ 2224341 h 5477157"/>
              <a:gd name="connsiteX1210" fmla="*/ 1894714 w 4173281"/>
              <a:gd name="connsiteY1210" fmla="*/ 2190601 h 5477157"/>
              <a:gd name="connsiteX1211" fmla="*/ 1902501 w 4173281"/>
              <a:gd name="connsiteY1211" fmla="*/ 2169837 h 5477157"/>
              <a:gd name="connsiteX1212" fmla="*/ 1860974 w 4173281"/>
              <a:gd name="connsiteY1212" fmla="*/ 2180219 h 5477157"/>
              <a:gd name="connsiteX1213" fmla="*/ 1853185 w 4173281"/>
              <a:gd name="connsiteY1213" fmla="*/ 2180219 h 5477157"/>
              <a:gd name="connsiteX1214" fmla="*/ 1819445 w 4173281"/>
              <a:gd name="connsiteY1214" fmla="*/ 2232129 h 5477157"/>
              <a:gd name="connsiteX1215" fmla="*/ 1835019 w 4173281"/>
              <a:gd name="connsiteY1215" fmla="*/ 2263275 h 5477157"/>
              <a:gd name="connsiteX1216" fmla="*/ 1847994 w 4173281"/>
              <a:gd name="connsiteY1216" fmla="*/ 2276251 h 5477157"/>
              <a:gd name="connsiteX1217" fmla="*/ 1897310 w 4173281"/>
              <a:gd name="connsiteY1217" fmla="*/ 2245105 h 5477157"/>
              <a:gd name="connsiteX1218" fmla="*/ 1920669 w 4173281"/>
              <a:gd name="connsiteY1218" fmla="*/ 2237320 h 5477157"/>
              <a:gd name="connsiteX1219" fmla="*/ 1946624 w 4173281"/>
              <a:gd name="connsiteY1219" fmla="*/ 2247702 h 5477157"/>
              <a:gd name="connsiteX1220" fmla="*/ 1998534 w 4173281"/>
              <a:gd name="connsiteY1220" fmla="*/ 2286633 h 5477157"/>
              <a:gd name="connsiteX1221" fmla="*/ 2003725 w 4173281"/>
              <a:gd name="connsiteY1221" fmla="*/ 2281443 h 5477157"/>
              <a:gd name="connsiteX1222" fmla="*/ 1988151 w 4173281"/>
              <a:gd name="connsiteY1222" fmla="*/ 2242511 h 5477157"/>
              <a:gd name="connsiteX1223" fmla="*/ 2040061 w 4173281"/>
              <a:gd name="connsiteY1223" fmla="*/ 2185410 h 5477157"/>
              <a:gd name="connsiteX1224" fmla="*/ 2071207 w 4173281"/>
              <a:gd name="connsiteY1224" fmla="*/ 2162049 h 5477157"/>
              <a:gd name="connsiteX1225" fmla="*/ 2053041 w 4173281"/>
              <a:gd name="connsiteY1225" fmla="*/ 2136094 h 5477157"/>
              <a:gd name="connsiteX1226" fmla="*/ 2081590 w 4173281"/>
              <a:gd name="connsiteY1226" fmla="*/ 2110139 h 5477157"/>
              <a:gd name="connsiteX1227" fmla="*/ 2104951 w 4173281"/>
              <a:gd name="connsiteY1227" fmla="*/ 2136094 h 5477157"/>
              <a:gd name="connsiteX1228" fmla="*/ 2091971 w 4173281"/>
              <a:gd name="connsiteY1228" fmla="*/ 2159455 h 5477157"/>
              <a:gd name="connsiteX1229" fmla="*/ 2094568 w 4173281"/>
              <a:gd name="connsiteY1229" fmla="*/ 2159455 h 5477157"/>
              <a:gd name="connsiteX1230" fmla="*/ 2128308 w 4173281"/>
              <a:gd name="connsiteY1230" fmla="*/ 2133500 h 5477157"/>
              <a:gd name="connsiteX1231" fmla="*/ 2112736 w 4173281"/>
              <a:gd name="connsiteY1231" fmla="*/ 2104948 h 5477157"/>
              <a:gd name="connsiteX1232" fmla="*/ 2146478 w 4173281"/>
              <a:gd name="connsiteY1232" fmla="*/ 2071208 h 5477157"/>
              <a:gd name="connsiteX1233" fmla="*/ 2180218 w 4173281"/>
              <a:gd name="connsiteY1233" fmla="*/ 2104948 h 5477157"/>
              <a:gd name="connsiteX1234" fmla="*/ 2180218 w 4173281"/>
              <a:gd name="connsiteY1234" fmla="*/ 2107545 h 5477157"/>
              <a:gd name="connsiteX1235" fmla="*/ 2185409 w 4173281"/>
              <a:gd name="connsiteY1235" fmla="*/ 2107545 h 5477157"/>
              <a:gd name="connsiteX1236" fmla="*/ 2211364 w 4173281"/>
              <a:gd name="connsiteY1236" fmla="*/ 2115331 h 5477157"/>
              <a:gd name="connsiteX1237" fmla="*/ 2234725 w 4173281"/>
              <a:gd name="connsiteY1237" fmla="*/ 2128309 h 5477157"/>
              <a:gd name="connsiteX1238" fmla="*/ 2247702 w 4173281"/>
              <a:gd name="connsiteY1238" fmla="*/ 2110139 h 5477157"/>
              <a:gd name="connsiteX1239" fmla="*/ 2232128 w 4173281"/>
              <a:gd name="connsiteY1239" fmla="*/ 2073802 h 5477157"/>
              <a:gd name="connsiteX1240" fmla="*/ 2245108 w 4173281"/>
              <a:gd name="connsiteY1240" fmla="*/ 2040062 h 5477157"/>
              <a:gd name="connsiteX1241" fmla="*/ 2245108 w 4173281"/>
              <a:gd name="connsiteY1241" fmla="*/ 2029681 h 5477157"/>
              <a:gd name="connsiteX1242" fmla="*/ 2250298 w 4173281"/>
              <a:gd name="connsiteY1242" fmla="*/ 2003726 h 5477157"/>
              <a:gd name="connsiteX1243" fmla="*/ 1466455 w 4173281"/>
              <a:gd name="connsiteY1243" fmla="*/ 1975176 h 5477157"/>
              <a:gd name="connsiteX1244" fmla="*/ 1500198 w 4173281"/>
              <a:gd name="connsiteY1244" fmla="*/ 2008916 h 5477157"/>
              <a:gd name="connsiteX1245" fmla="*/ 1466455 w 4173281"/>
              <a:gd name="connsiteY1245" fmla="*/ 2042659 h 5477157"/>
              <a:gd name="connsiteX1246" fmla="*/ 1432715 w 4173281"/>
              <a:gd name="connsiteY1246" fmla="*/ 2008916 h 5477157"/>
              <a:gd name="connsiteX1247" fmla="*/ 1466455 w 4173281"/>
              <a:gd name="connsiteY1247" fmla="*/ 1975176 h 5477157"/>
              <a:gd name="connsiteX1248" fmla="*/ 2172433 w 4173281"/>
              <a:gd name="connsiteY1248" fmla="*/ 1951815 h 5477157"/>
              <a:gd name="connsiteX1249" fmla="*/ 2169837 w 4173281"/>
              <a:gd name="connsiteY1249" fmla="*/ 1975173 h 5477157"/>
              <a:gd name="connsiteX1250" fmla="*/ 2180218 w 4173281"/>
              <a:gd name="connsiteY1250" fmla="*/ 1964791 h 5477157"/>
              <a:gd name="connsiteX1251" fmla="*/ 2172433 w 4173281"/>
              <a:gd name="connsiteY1251" fmla="*/ 1951815 h 5477157"/>
              <a:gd name="connsiteX1252" fmla="*/ 2387859 w 4173281"/>
              <a:gd name="connsiteY1252" fmla="*/ 1915478 h 5477157"/>
              <a:gd name="connsiteX1253" fmla="*/ 2351521 w 4173281"/>
              <a:gd name="connsiteY1253" fmla="*/ 1938836 h 5477157"/>
              <a:gd name="connsiteX1254" fmla="*/ 2351521 w 4173281"/>
              <a:gd name="connsiteY1254" fmla="*/ 1944027 h 5477157"/>
              <a:gd name="connsiteX1255" fmla="*/ 2385264 w 4173281"/>
              <a:gd name="connsiteY1255" fmla="*/ 1954410 h 5477157"/>
              <a:gd name="connsiteX1256" fmla="*/ 2390455 w 4173281"/>
              <a:gd name="connsiteY1256" fmla="*/ 1951815 h 5477157"/>
              <a:gd name="connsiteX1257" fmla="*/ 2390455 w 4173281"/>
              <a:gd name="connsiteY1257" fmla="*/ 1941433 h 5477157"/>
              <a:gd name="connsiteX1258" fmla="*/ 2393049 w 4173281"/>
              <a:gd name="connsiteY1258" fmla="*/ 1918072 h 5477157"/>
              <a:gd name="connsiteX1259" fmla="*/ 2387859 w 4173281"/>
              <a:gd name="connsiteY1259" fmla="*/ 1915478 h 5477157"/>
              <a:gd name="connsiteX1260" fmla="*/ 942168 w 4173281"/>
              <a:gd name="connsiteY1260" fmla="*/ 1915477 h 5477157"/>
              <a:gd name="connsiteX1261" fmla="*/ 968123 w 4173281"/>
              <a:gd name="connsiteY1261" fmla="*/ 1941432 h 5477157"/>
              <a:gd name="connsiteX1262" fmla="*/ 942168 w 4173281"/>
              <a:gd name="connsiteY1262" fmla="*/ 1967387 h 5477157"/>
              <a:gd name="connsiteX1263" fmla="*/ 916213 w 4173281"/>
              <a:gd name="connsiteY1263" fmla="*/ 1941432 h 5477157"/>
              <a:gd name="connsiteX1264" fmla="*/ 942168 w 4173281"/>
              <a:gd name="connsiteY1264" fmla="*/ 1915477 h 5477157"/>
              <a:gd name="connsiteX1265" fmla="*/ 617729 w 4173281"/>
              <a:gd name="connsiteY1265" fmla="*/ 1915477 h 5477157"/>
              <a:gd name="connsiteX1266" fmla="*/ 659257 w 4173281"/>
              <a:gd name="connsiteY1266" fmla="*/ 1957005 h 5477157"/>
              <a:gd name="connsiteX1267" fmla="*/ 617729 w 4173281"/>
              <a:gd name="connsiteY1267" fmla="*/ 1998533 h 5477157"/>
              <a:gd name="connsiteX1268" fmla="*/ 576201 w 4173281"/>
              <a:gd name="connsiteY1268" fmla="*/ 1957005 h 5477157"/>
              <a:gd name="connsiteX1269" fmla="*/ 617729 w 4173281"/>
              <a:gd name="connsiteY1269" fmla="*/ 1915477 h 5477157"/>
              <a:gd name="connsiteX1270" fmla="*/ 1539130 w 4173281"/>
              <a:gd name="connsiteY1270" fmla="*/ 1912884 h 5477157"/>
              <a:gd name="connsiteX1271" fmla="*/ 1578064 w 4173281"/>
              <a:gd name="connsiteY1271" fmla="*/ 1951815 h 5477157"/>
              <a:gd name="connsiteX1272" fmla="*/ 1539130 w 4173281"/>
              <a:gd name="connsiteY1272" fmla="*/ 1990749 h 5477157"/>
              <a:gd name="connsiteX1273" fmla="*/ 1500199 w 4173281"/>
              <a:gd name="connsiteY1273" fmla="*/ 1951815 h 5477157"/>
              <a:gd name="connsiteX1274" fmla="*/ 1539130 w 4173281"/>
              <a:gd name="connsiteY1274" fmla="*/ 1912884 h 5477157"/>
              <a:gd name="connsiteX1275" fmla="*/ 1889523 w 4173281"/>
              <a:gd name="connsiteY1275" fmla="*/ 1873950 h 5477157"/>
              <a:gd name="connsiteX1276" fmla="*/ 1881738 w 4173281"/>
              <a:gd name="connsiteY1276" fmla="*/ 1876544 h 5477157"/>
              <a:gd name="connsiteX1277" fmla="*/ 1832422 w 4173281"/>
              <a:gd name="connsiteY1277" fmla="*/ 1910287 h 5477157"/>
              <a:gd name="connsiteX1278" fmla="*/ 1827231 w 4173281"/>
              <a:gd name="connsiteY1278" fmla="*/ 1910287 h 5477157"/>
              <a:gd name="connsiteX1279" fmla="*/ 1858377 w 4173281"/>
              <a:gd name="connsiteY1279" fmla="*/ 1959600 h 5477157"/>
              <a:gd name="connsiteX1280" fmla="*/ 1915478 w 4173281"/>
              <a:gd name="connsiteY1280" fmla="*/ 1902499 h 5477157"/>
              <a:gd name="connsiteX1281" fmla="*/ 1889523 w 4173281"/>
              <a:gd name="connsiteY1281" fmla="*/ 1873950 h 5477157"/>
              <a:gd name="connsiteX1282" fmla="*/ 1383402 w 4173281"/>
              <a:gd name="connsiteY1282" fmla="*/ 1816849 h 5477157"/>
              <a:gd name="connsiteX1283" fmla="*/ 1437906 w 4173281"/>
              <a:gd name="connsiteY1283" fmla="*/ 1840207 h 5477157"/>
              <a:gd name="connsiteX1284" fmla="*/ 1487222 w 4173281"/>
              <a:gd name="connsiteY1284" fmla="*/ 1905096 h 5477157"/>
              <a:gd name="connsiteX1285" fmla="*/ 1419739 w 4173281"/>
              <a:gd name="connsiteY1285" fmla="*/ 1972579 h 5477157"/>
              <a:gd name="connsiteX1286" fmla="*/ 1396378 w 4173281"/>
              <a:gd name="connsiteY1286" fmla="*/ 1967388 h 5477157"/>
              <a:gd name="connsiteX1287" fmla="*/ 1385996 w 4173281"/>
              <a:gd name="connsiteY1287" fmla="*/ 1967388 h 5477157"/>
              <a:gd name="connsiteX1288" fmla="*/ 1388593 w 4173281"/>
              <a:gd name="connsiteY1288" fmla="*/ 1980364 h 5477157"/>
              <a:gd name="connsiteX1289" fmla="*/ 1347065 w 4173281"/>
              <a:gd name="connsiteY1289" fmla="*/ 2021892 h 5477157"/>
              <a:gd name="connsiteX1290" fmla="*/ 1305538 w 4173281"/>
              <a:gd name="connsiteY1290" fmla="*/ 1980364 h 5477157"/>
              <a:gd name="connsiteX1291" fmla="*/ 1328896 w 4173281"/>
              <a:gd name="connsiteY1291" fmla="*/ 1944027 h 5477157"/>
              <a:gd name="connsiteX1292" fmla="*/ 1308132 w 4173281"/>
              <a:gd name="connsiteY1292" fmla="*/ 1892117 h 5477157"/>
              <a:gd name="connsiteX1293" fmla="*/ 1383402 w 4173281"/>
              <a:gd name="connsiteY1293" fmla="*/ 1816849 h 5477157"/>
              <a:gd name="connsiteX1294" fmla="*/ 1121255 w 4173281"/>
              <a:gd name="connsiteY1294" fmla="*/ 1811658 h 5477157"/>
              <a:gd name="connsiteX1295" fmla="*/ 1196526 w 4173281"/>
              <a:gd name="connsiteY1295" fmla="*/ 1886926 h 5477157"/>
              <a:gd name="connsiteX1296" fmla="*/ 1121255 w 4173281"/>
              <a:gd name="connsiteY1296" fmla="*/ 1962196 h 5477157"/>
              <a:gd name="connsiteX1297" fmla="*/ 1110873 w 4173281"/>
              <a:gd name="connsiteY1297" fmla="*/ 1962196 h 5477157"/>
              <a:gd name="connsiteX1298" fmla="*/ 1113470 w 4173281"/>
              <a:gd name="connsiteY1298" fmla="*/ 1975172 h 5477157"/>
              <a:gd name="connsiteX1299" fmla="*/ 1084918 w 4173281"/>
              <a:gd name="connsiteY1299" fmla="*/ 2003724 h 5477157"/>
              <a:gd name="connsiteX1300" fmla="*/ 1056369 w 4173281"/>
              <a:gd name="connsiteY1300" fmla="*/ 1975172 h 5477157"/>
              <a:gd name="connsiteX1301" fmla="*/ 1077133 w 4173281"/>
              <a:gd name="connsiteY1301" fmla="*/ 1946623 h 5477157"/>
              <a:gd name="connsiteX1302" fmla="*/ 1045987 w 4173281"/>
              <a:gd name="connsiteY1302" fmla="*/ 1886926 h 5477157"/>
              <a:gd name="connsiteX1303" fmla="*/ 1121255 w 4173281"/>
              <a:gd name="connsiteY1303" fmla="*/ 1811658 h 5477157"/>
              <a:gd name="connsiteX1304" fmla="*/ 238786 w 4173281"/>
              <a:gd name="connsiteY1304" fmla="*/ 1806467 h 5477157"/>
              <a:gd name="connsiteX1305" fmla="*/ 269932 w 4173281"/>
              <a:gd name="connsiteY1305" fmla="*/ 1837613 h 5477157"/>
              <a:gd name="connsiteX1306" fmla="*/ 238786 w 4173281"/>
              <a:gd name="connsiteY1306" fmla="*/ 1868759 h 5477157"/>
              <a:gd name="connsiteX1307" fmla="*/ 207640 w 4173281"/>
              <a:gd name="connsiteY1307" fmla="*/ 1837613 h 5477157"/>
              <a:gd name="connsiteX1308" fmla="*/ 238786 w 4173281"/>
              <a:gd name="connsiteY1308" fmla="*/ 1806467 h 5477157"/>
              <a:gd name="connsiteX1309" fmla="*/ 2053041 w 4173281"/>
              <a:gd name="connsiteY1309" fmla="*/ 1790894 h 5477157"/>
              <a:gd name="connsiteX1310" fmla="*/ 2068614 w 4173281"/>
              <a:gd name="connsiteY1310" fmla="*/ 1803870 h 5477157"/>
              <a:gd name="connsiteX1311" fmla="*/ 2055635 w 4173281"/>
              <a:gd name="connsiteY1311" fmla="*/ 1816849 h 5477157"/>
              <a:gd name="connsiteX1312" fmla="*/ 2042659 w 4173281"/>
              <a:gd name="connsiteY1312" fmla="*/ 1803870 h 5477157"/>
              <a:gd name="connsiteX1313" fmla="*/ 2053041 w 4173281"/>
              <a:gd name="connsiteY1313" fmla="*/ 1790894 h 5477157"/>
              <a:gd name="connsiteX1314" fmla="*/ 1578063 w 4173281"/>
              <a:gd name="connsiteY1314" fmla="*/ 1720817 h 5477157"/>
              <a:gd name="connsiteX1315" fmla="*/ 1596233 w 4173281"/>
              <a:gd name="connsiteY1315" fmla="*/ 1738984 h 5477157"/>
              <a:gd name="connsiteX1316" fmla="*/ 1578063 w 4173281"/>
              <a:gd name="connsiteY1316" fmla="*/ 1757154 h 5477157"/>
              <a:gd name="connsiteX1317" fmla="*/ 1559896 w 4173281"/>
              <a:gd name="connsiteY1317" fmla="*/ 1738984 h 5477157"/>
              <a:gd name="connsiteX1318" fmla="*/ 1578063 w 4173281"/>
              <a:gd name="connsiteY1318" fmla="*/ 1720817 h 5477157"/>
              <a:gd name="connsiteX1319" fmla="*/ 1160186 w 4173281"/>
              <a:gd name="connsiteY1319" fmla="*/ 1645546 h 5477157"/>
              <a:gd name="connsiteX1320" fmla="*/ 1188738 w 4173281"/>
              <a:gd name="connsiteY1320" fmla="*/ 1674095 h 5477157"/>
              <a:gd name="connsiteX1321" fmla="*/ 1160186 w 4173281"/>
              <a:gd name="connsiteY1321" fmla="*/ 1702647 h 5477157"/>
              <a:gd name="connsiteX1322" fmla="*/ 1131637 w 4173281"/>
              <a:gd name="connsiteY1322" fmla="*/ 1674095 h 5477157"/>
              <a:gd name="connsiteX1323" fmla="*/ 1160186 w 4173281"/>
              <a:gd name="connsiteY1323" fmla="*/ 1645546 h 5477157"/>
              <a:gd name="connsiteX1324" fmla="*/ 892850 w 4173281"/>
              <a:gd name="connsiteY1324" fmla="*/ 1611806 h 5477157"/>
              <a:gd name="connsiteX1325" fmla="*/ 965524 w 4173281"/>
              <a:gd name="connsiteY1325" fmla="*/ 1684480 h 5477157"/>
              <a:gd name="connsiteX1326" fmla="*/ 962930 w 4173281"/>
              <a:gd name="connsiteY1326" fmla="*/ 1702647 h 5477157"/>
              <a:gd name="connsiteX1327" fmla="*/ 1040795 w 4173281"/>
              <a:gd name="connsiteY1327" fmla="*/ 1793491 h 5477157"/>
              <a:gd name="connsiteX1328" fmla="*/ 947357 w 4173281"/>
              <a:gd name="connsiteY1328" fmla="*/ 1886929 h 5477157"/>
              <a:gd name="connsiteX1329" fmla="*/ 864301 w 4173281"/>
              <a:gd name="connsiteY1329" fmla="*/ 1835019 h 5477157"/>
              <a:gd name="connsiteX1330" fmla="*/ 846132 w 4173281"/>
              <a:gd name="connsiteY1330" fmla="*/ 1840210 h 5477157"/>
              <a:gd name="connsiteX1331" fmla="*/ 809795 w 4173281"/>
              <a:gd name="connsiteY1331" fmla="*/ 1798682 h 5477157"/>
              <a:gd name="connsiteX1332" fmla="*/ 851322 w 4173281"/>
              <a:gd name="connsiteY1332" fmla="*/ 1757154 h 5477157"/>
              <a:gd name="connsiteX1333" fmla="*/ 864301 w 4173281"/>
              <a:gd name="connsiteY1333" fmla="*/ 1759748 h 5477157"/>
              <a:gd name="connsiteX1334" fmla="*/ 866895 w 4173281"/>
              <a:gd name="connsiteY1334" fmla="*/ 1751963 h 5477157"/>
              <a:gd name="connsiteX1335" fmla="*/ 820177 w 4173281"/>
              <a:gd name="connsiteY1335" fmla="*/ 1684480 h 5477157"/>
              <a:gd name="connsiteX1336" fmla="*/ 892850 w 4173281"/>
              <a:gd name="connsiteY1336" fmla="*/ 1611806 h 5477157"/>
              <a:gd name="connsiteX1337" fmla="*/ 1988152 w 4173281"/>
              <a:gd name="connsiteY1337" fmla="*/ 1601424 h 5477157"/>
              <a:gd name="connsiteX1338" fmla="*/ 2024489 w 4173281"/>
              <a:gd name="connsiteY1338" fmla="*/ 1637761 h 5477157"/>
              <a:gd name="connsiteX1339" fmla="*/ 1988152 w 4173281"/>
              <a:gd name="connsiteY1339" fmla="*/ 1674098 h 5477157"/>
              <a:gd name="connsiteX1340" fmla="*/ 1951815 w 4173281"/>
              <a:gd name="connsiteY1340" fmla="*/ 1637761 h 5477157"/>
              <a:gd name="connsiteX1341" fmla="*/ 1988152 w 4173281"/>
              <a:gd name="connsiteY1341" fmla="*/ 1601424 h 5477157"/>
              <a:gd name="connsiteX1342" fmla="*/ 2642217 w 4173281"/>
              <a:gd name="connsiteY1342" fmla="*/ 1541726 h 5477157"/>
              <a:gd name="connsiteX1343" fmla="*/ 2637026 w 4173281"/>
              <a:gd name="connsiteY1343" fmla="*/ 1546917 h 5477157"/>
              <a:gd name="connsiteX1344" fmla="*/ 2642217 w 4173281"/>
              <a:gd name="connsiteY1344" fmla="*/ 1549511 h 5477157"/>
              <a:gd name="connsiteX1345" fmla="*/ 1526153 w 4173281"/>
              <a:gd name="connsiteY1345" fmla="*/ 1518368 h 5477157"/>
              <a:gd name="connsiteX1346" fmla="*/ 1588445 w 4173281"/>
              <a:gd name="connsiteY1346" fmla="*/ 1580660 h 5477157"/>
              <a:gd name="connsiteX1347" fmla="*/ 1526153 w 4173281"/>
              <a:gd name="connsiteY1347" fmla="*/ 1642952 h 5477157"/>
              <a:gd name="connsiteX1348" fmla="*/ 1463861 w 4173281"/>
              <a:gd name="connsiteY1348" fmla="*/ 1580660 h 5477157"/>
              <a:gd name="connsiteX1349" fmla="*/ 1526153 w 4173281"/>
              <a:gd name="connsiteY1349" fmla="*/ 1518368 h 5477157"/>
              <a:gd name="connsiteX1350" fmla="*/ 1370423 w 4173281"/>
              <a:gd name="connsiteY1350" fmla="*/ 1497604 h 5477157"/>
              <a:gd name="connsiteX1351" fmla="*/ 1411951 w 4173281"/>
              <a:gd name="connsiteY1351" fmla="*/ 1539132 h 5477157"/>
              <a:gd name="connsiteX1352" fmla="*/ 1370423 w 4173281"/>
              <a:gd name="connsiteY1352" fmla="*/ 1580660 h 5477157"/>
              <a:gd name="connsiteX1353" fmla="*/ 1336680 w 4173281"/>
              <a:gd name="connsiteY1353" fmla="*/ 1562490 h 5477157"/>
              <a:gd name="connsiteX1354" fmla="*/ 1321107 w 4173281"/>
              <a:gd name="connsiteY1354" fmla="*/ 1567681 h 5477157"/>
              <a:gd name="connsiteX1355" fmla="*/ 1297749 w 4173281"/>
              <a:gd name="connsiteY1355" fmla="*/ 1544323 h 5477157"/>
              <a:gd name="connsiteX1356" fmla="*/ 1321107 w 4173281"/>
              <a:gd name="connsiteY1356" fmla="*/ 1520962 h 5477157"/>
              <a:gd name="connsiteX1357" fmla="*/ 1328895 w 4173281"/>
              <a:gd name="connsiteY1357" fmla="*/ 1526153 h 5477157"/>
              <a:gd name="connsiteX1358" fmla="*/ 1370423 w 4173281"/>
              <a:gd name="connsiteY1358" fmla="*/ 1497604 h 5477157"/>
              <a:gd name="connsiteX1359" fmla="*/ 1941433 w 4173281"/>
              <a:gd name="connsiteY1359" fmla="*/ 1497603 h 5477157"/>
              <a:gd name="connsiteX1360" fmla="*/ 1941433 w 4173281"/>
              <a:gd name="connsiteY1360" fmla="*/ 1505388 h 5477157"/>
              <a:gd name="connsiteX1361" fmla="*/ 1944030 w 4173281"/>
              <a:gd name="connsiteY1361" fmla="*/ 1497603 h 5477157"/>
              <a:gd name="connsiteX1362" fmla="*/ 1941433 w 4173281"/>
              <a:gd name="connsiteY1362" fmla="*/ 1497603 h 5477157"/>
              <a:gd name="connsiteX1363" fmla="*/ 1227670 w 4173281"/>
              <a:gd name="connsiteY1363" fmla="*/ 1489816 h 5477157"/>
              <a:gd name="connsiteX1364" fmla="*/ 1251031 w 4173281"/>
              <a:gd name="connsiteY1364" fmla="*/ 1513174 h 5477157"/>
              <a:gd name="connsiteX1365" fmla="*/ 1227670 w 4173281"/>
              <a:gd name="connsiteY1365" fmla="*/ 1536535 h 5477157"/>
              <a:gd name="connsiteX1366" fmla="*/ 1204312 w 4173281"/>
              <a:gd name="connsiteY1366" fmla="*/ 1513174 h 5477157"/>
              <a:gd name="connsiteX1367" fmla="*/ 1227670 w 4173281"/>
              <a:gd name="connsiteY1367" fmla="*/ 1489816 h 5477157"/>
              <a:gd name="connsiteX1368" fmla="*/ 1629973 w 4173281"/>
              <a:gd name="connsiteY1368" fmla="*/ 1432715 h 5477157"/>
              <a:gd name="connsiteX1369" fmla="*/ 1653334 w 4173281"/>
              <a:gd name="connsiteY1369" fmla="*/ 1456073 h 5477157"/>
              <a:gd name="connsiteX1370" fmla="*/ 1629973 w 4173281"/>
              <a:gd name="connsiteY1370" fmla="*/ 1479434 h 5477157"/>
              <a:gd name="connsiteX1371" fmla="*/ 1606615 w 4173281"/>
              <a:gd name="connsiteY1371" fmla="*/ 1456073 h 5477157"/>
              <a:gd name="connsiteX1372" fmla="*/ 1629973 w 4173281"/>
              <a:gd name="connsiteY1372" fmla="*/ 1432715 h 5477157"/>
              <a:gd name="connsiteX1373" fmla="*/ 1832422 w 4173281"/>
              <a:gd name="connsiteY1373" fmla="*/ 1383401 h 5477157"/>
              <a:gd name="connsiteX1374" fmla="*/ 1855783 w 4173281"/>
              <a:gd name="connsiteY1374" fmla="*/ 1406759 h 5477157"/>
              <a:gd name="connsiteX1375" fmla="*/ 1832422 w 4173281"/>
              <a:gd name="connsiteY1375" fmla="*/ 1430120 h 5477157"/>
              <a:gd name="connsiteX1376" fmla="*/ 1809064 w 4173281"/>
              <a:gd name="connsiteY1376" fmla="*/ 1406759 h 5477157"/>
              <a:gd name="connsiteX1377" fmla="*/ 1832422 w 4173281"/>
              <a:gd name="connsiteY1377" fmla="*/ 1383401 h 5477157"/>
              <a:gd name="connsiteX1378" fmla="*/ 2665578 w 4173281"/>
              <a:gd name="connsiteY1378" fmla="*/ 1367827 h 5477157"/>
              <a:gd name="connsiteX1379" fmla="*/ 2660387 w 4173281"/>
              <a:gd name="connsiteY1379" fmla="*/ 1375614 h 5477157"/>
              <a:gd name="connsiteX1380" fmla="*/ 2665578 w 4173281"/>
              <a:gd name="connsiteY1380" fmla="*/ 1375614 h 5477157"/>
              <a:gd name="connsiteX1381" fmla="*/ 2473511 w 4173281"/>
              <a:gd name="connsiteY1381" fmla="*/ 1352253 h 5477157"/>
              <a:gd name="connsiteX1382" fmla="*/ 2444959 w 4173281"/>
              <a:gd name="connsiteY1382" fmla="*/ 1365233 h 5477157"/>
              <a:gd name="connsiteX1383" fmla="*/ 2452747 w 4173281"/>
              <a:gd name="connsiteY1383" fmla="*/ 1370424 h 5477157"/>
              <a:gd name="connsiteX1384" fmla="*/ 2457939 w 4173281"/>
              <a:gd name="connsiteY1384" fmla="*/ 1370424 h 5477157"/>
              <a:gd name="connsiteX1385" fmla="*/ 2465724 w 4173281"/>
              <a:gd name="connsiteY1385" fmla="*/ 1373018 h 5477157"/>
              <a:gd name="connsiteX1386" fmla="*/ 2476105 w 4173281"/>
              <a:gd name="connsiteY1386" fmla="*/ 1357444 h 5477157"/>
              <a:gd name="connsiteX1387" fmla="*/ 2473511 w 4173281"/>
              <a:gd name="connsiteY1387" fmla="*/ 1352253 h 5477157"/>
              <a:gd name="connsiteX1388" fmla="*/ 955144 w 4173281"/>
              <a:gd name="connsiteY1388" fmla="*/ 1282176 h 5477157"/>
              <a:gd name="connsiteX1389" fmla="*/ 1033009 w 4173281"/>
              <a:gd name="connsiteY1389" fmla="*/ 1360041 h 5477157"/>
              <a:gd name="connsiteX1390" fmla="*/ 955144 w 4173281"/>
              <a:gd name="connsiteY1390" fmla="*/ 1437906 h 5477157"/>
              <a:gd name="connsiteX1391" fmla="*/ 877279 w 4173281"/>
              <a:gd name="connsiteY1391" fmla="*/ 1360041 h 5477157"/>
              <a:gd name="connsiteX1392" fmla="*/ 955144 w 4173281"/>
              <a:gd name="connsiteY1392" fmla="*/ 1282176 h 5477157"/>
              <a:gd name="connsiteX1393" fmla="*/ 1998534 w 4173281"/>
              <a:gd name="connsiteY1393" fmla="*/ 1274390 h 5477157"/>
              <a:gd name="connsiteX1394" fmla="*/ 2037468 w 4173281"/>
              <a:gd name="connsiteY1394" fmla="*/ 1313321 h 5477157"/>
              <a:gd name="connsiteX1395" fmla="*/ 2029680 w 4173281"/>
              <a:gd name="connsiteY1395" fmla="*/ 1336682 h 5477157"/>
              <a:gd name="connsiteX1396" fmla="*/ 2066017 w 4173281"/>
              <a:gd name="connsiteY1396" fmla="*/ 1414547 h 5477157"/>
              <a:gd name="connsiteX1397" fmla="*/ 2066017 w 4173281"/>
              <a:gd name="connsiteY1397" fmla="*/ 1417141 h 5477157"/>
              <a:gd name="connsiteX1398" fmla="*/ 2112736 w 4173281"/>
              <a:gd name="connsiteY1398" fmla="*/ 1445693 h 5477157"/>
              <a:gd name="connsiteX1399" fmla="*/ 2104951 w 4173281"/>
              <a:gd name="connsiteY1399" fmla="*/ 1414547 h 5477157"/>
              <a:gd name="connsiteX1400" fmla="*/ 2164646 w 4173281"/>
              <a:gd name="connsiteY1400" fmla="*/ 1354849 h 5477157"/>
              <a:gd name="connsiteX1401" fmla="*/ 2213962 w 4173281"/>
              <a:gd name="connsiteY1401" fmla="*/ 1380804 h 5477157"/>
              <a:gd name="connsiteX1402" fmla="*/ 2239917 w 4173281"/>
              <a:gd name="connsiteY1402" fmla="*/ 1365231 h 5477157"/>
              <a:gd name="connsiteX1403" fmla="*/ 2271063 w 4173281"/>
              <a:gd name="connsiteY1403" fmla="*/ 1396377 h 5477157"/>
              <a:gd name="connsiteX1404" fmla="*/ 2239917 w 4173281"/>
              <a:gd name="connsiteY1404" fmla="*/ 1427523 h 5477157"/>
              <a:gd name="connsiteX1405" fmla="*/ 2224344 w 4173281"/>
              <a:gd name="connsiteY1405" fmla="*/ 1422332 h 5477157"/>
              <a:gd name="connsiteX1406" fmla="*/ 2164646 w 4173281"/>
              <a:gd name="connsiteY1406" fmla="*/ 1474242 h 5477157"/>
              <a:gd name="connsiteX1407" fmla="*/ 2123118 w 4173281"/>
              <a:gd name="connsiteY1407" fmla="*/ 1456075 h 5477157"/>
              <a:gd name="connsiteX1408" fmla="*/ 2138691 w 4173281"/>
              <a:gd name="connsiteY1408" fmla="*/ 1510579 h 5477157"/>
              <a:gd name="connsiteX1409" fmla="*/ 2040062 w 4173281"/>
              <a:gd name="connsiteY1409" fmla="*/ 1609208 h 5477157"/>
              <a:gd name="connsiteX1410" fmla="*/ 1941433 w 4173281"/>
              <a:gd name="connsiteY1410" fmla="*/ 1510579 h 5477157"/>
              <a:gd name="connsiteX1411" fmla="*/ 1894714 w 4173281"/>
              <a:gd name="connsiteY1411" fmla="*/ 1552107 h 5477157"/>
              <a:gd name="connsiteX1412" fmla="*/ 1845401 w 4173281"/>
              <a:gd name="connsiteY1412" fmla="*/ 1502794 h 5477157"/>
              <a:gd name="connsiteX1413" fmla="*/ 1894714 w 4173281"/>
              <a:gd name="connsiteY1413" fmla="*/ 1453478 h 5477157"/>
              <a:gd name="connsiteX1414" fmla="*/ 1899905 w 4173281"/>
              <a:gd name="connsiteY1414" fmla="*/ 1453478 h 5477157"/>
              <a:gd name="connsiteX1415" fmla="*/ 1886929 w 4173281"/>
              <a:gd name="connsiteY1415" fmla="*/ 1409356 h 5477157"/>
              <a:gd name="connsiteX1416" fmla="*/ 1959603 w 4173281"/>
              <a:gd name="connsiteY1416" fmla="*/ 1321109 h 5477157"/>
              <a:gd name="connsiteX1417" fmla="*/ 1959603 w 4173281"/>
              <a:gd name="connsiteY1417" fmla="*/ 1313321 h 5477157"/>
              <a:gd name="connsiteX1418" fmla="*/ 1998534 w 4173281"/>
              <a:gd name="connsiteY1418" fmla="*/ 1274390 h 5477157"/>
              <a:gd name="connsiteX1419" fmla="*/ 1305537 w 4173281"/>
              <a:gd name="connsiteY1419" fmla="*/ 1232863 h 5477157"/>
              <a:gd name="connsiteX1420" fmla="*/ 1321110 w 4173281"/>
              <a:gd name="connsiteY1420" fmla="*/ 1248436 h 5477157"/>
              <a:gd name="connsiteX1421" fmla="*/ 1305537 w 4173281"/>
              <a:gd name="connsiteY1421" fmla="*/ 1264009 h 5477157"/>
              <a:gd name="connsiteX1422" fmla="*/ 1289964 w 4173281"/>
              <a:gd name="connsiteY1422" fmla="*/ 1248436 h 5477157"/>
              <a:gd name="connsiteX1423" fmla="*/ 1305537 w 4173281"/>
              <a:gd name="connsiteY1423" fmla="*/ 1232863 h 5477157"/>
              <a:gd name="connsiteX1424" fmla="*/ 1881735 w 4173281"/>
              <a:gd name="connsiteY1424" fmla="*/ 1212099 h 5477157"/>
              <a:gd name="connsiteX1425" fmla="*/ 1920669 w 4173281"/>
              <a:gd name="connsiteY1425" fmla="*/ 1251030 h 5477157"/>
              <a:gd name="connsiteX1426" fmla="*/ 1881735 w 4173281"/>
              <a:gd name="connsiteY1426" fmla="*/ 1289964 h 5477157"/>
              <a:gd name="connsiteX1427" fmla="*/ 1842804 w 4173281"/>
              <a:gd name="connsiteY1427" fmla="*/ 1251030 h 5477157"/>
              <a:gd name="connsiteX1428" fmla="*/ 1881735 w 4173281"/>
              <a:gd name="connsiteY1428" fmla="*/ 1212099 h 5477157"/>
              <a:gd name="connsiteX1429" fmla="*/ 1746768 w 4173281"/>
              <a:gd name="connsiteY1429" fmla="*/ 1206908 h 5477157"/>
              <a:gd name="connsiteX1430" fmla="*/ 1829824 w 4173281"/>
              <a:gd name="connsiteY1430" fmla="*/ 1289964 h 5477157"/>
              <a:gd name="connsiteX1431" fmla="*/ 1785702 w 4173281"/>
              <a:gd name="connsiteY1431" fmla="*/ 1362638 h 5477157"/>
              <a:gd name="connsiteX1432" fmla="*/ 1718219 w 4173281"/>
              <a:gd name="connsiteY1432" fmla="*/ 1417142 h 5477157"/>
              <a:gd name="connsiteX1433" fmla="*/ 1702647 w 4173281"/>
              <a:gd name="connsiteY1433" fmla="*/ 1422333 h 5477157"/>
              <a:gd name="connsiteX1434" fmla="*/ 1668904 w 4173281"/>
              <a:gd name="connsiteY1434" fmla="*/ 1398975 h 5477157"/>
              <a:gd name="connsiteX1435" fmla="*/ 1645546 w 4173281"/>
              <a:gd name="connsiteY1435" fmla="*/ 1344468 h 5477157"/>
              <a:gd name="connsiteX1436" fmla="*/ 1663713 w 4173281"/>
              <a:gd name="connsiteY1436" fmla="*/ 1297749 h 5477157"/>
              <a:gd name="connsiteX1437" fmla="*/ 1663713 w 4173281"/>
              <a:gd name="connsiteY1437" fmla="*/ 1289964 h 5477157"/>
              <a:gd name="connsiteX1438" fmla="*/ 1746768 w 4173281"/>
              <a:gd name="connsiteY1438" fmla="*/ 1206908 h 5477157"/>
              <a:gd name="connsiteX1439" fmla="*/ 2190601 w 4173281"/>
              <a:gd name="connsiteY1439" fmla="*/ 1196527 h 5477157"/>
              <a:gd name="connsiteX1440" fmla="*/ 2221747 w 4173281"/>
              <a:gd name="connsiteY1440" fmla="*/ 1209501 h 5477157"/>
              <a:gd name="connsiteX1441" fmla="*/ 2237320 w 4173281"/>
              <a:gd name="connsiteY1441" fmla="*/ 1206907 h 5477157"/>
              <a:gd name="connsiteX1442" fmla="*/ 2302206 w 4173281"/>
              <a:gd name="connsiteY1442" fmla="*/ 1271793 h 5477157"/>
              <a:gd name="connsiteX1443" fmla="*/ 2237320 w 4173281"/>
              <a:gd name="connsiteY1443" fmla="*/ 1336682 h 5477157"/>
              <a:gd name="connsiteX1444" fmla="*/ 2172431 w 4173281"/>
              <a:gd name="connsiteY1444" fmla="*/ 1274387 h 5477157"/>
              <a:gd name="connsiteX1445" fmla="*/ 2149073 w 4173281"/>
              <a:gd name="connsiteY1445" fmla="*/ 1235456 h 5477157"/>
              <a:gd name="connsiteX1446" fmla="*/ 2190601 w 4173281"/>
              <a:gd name="connsiteY1446" fmla="*/ 1196527 h 5477157"/>
              <a:gd name="connsiteX1447" fmla="*/ 2551376 w 4173281"/>
              <a:gd name="connsiteY1447" fmla="*/ 1180952 h 5477157"/>
              <a:gd name="connsiteX1448" fmla="*/ 2520230 w 4173281"/>
              <a:gd name="connsiteY1448" fmla="*/ 1199122 h 5477157"/>
              <a:gd name="connsiteX1449" fmla="*/ 2496870 w 4173281"/>
              <a:gd name="connsiteY1449" fmla="*/ 1191333 h 5477157"/>
              <a:gd name="connsiteX1450" fmla="*/ 2463130 w 4173281"/>
              <a:gd name="connsiteY1450" fmla="*/ 1232861 h 5477157"/>
              <a:gd name="connsiteX1451" fmla="*/ 2502060 w 4173281"/>
              <a:gd name="connsiteY1451" fmla="*/ 1297749 h 5477157"/>
              <a:gd name="connsiteX1452" fmla="*/ 2502060 w 4173281"/>
              <a:gd name="connsiteY1452" fmla="*/ 1302940 h 5477157"/>
              <a:gd name="connsiteX1453" fmla="*/ 2504657 w 4173281"/>
              <a:gd name="connsiteY1453" fmla="*/ 1300343 h 5477157"/>
              <a:gd name="connsiteX1454" fmla="*/ 2502060 w 4173281"/>
              <a:gd name="connsiteY1454" fmla="*/ 1287368 h 5477157"/>
              <a:gd name="connsiteX1455" fmla="*/ 2551376 w 4173281"/>
              <a:gd name="connsiteY1455" fmla="*/ 1238052 h 5477157"/>
              <a:gd name="connsiteX1456" fmla="*/ 2553970 w 4173281"/>
              <a:gd name="connsiteY1456" fmla="*/ 1238052 h 5477157"/>
              <a:gd name="connsiteX1457" fmla="*/ 2572141 w 4173281"/>
              <a:gd name="connsiteY1457" fmla="*/ 1199122 h 5477157"/>
              <a:gd name="connsiteX1458" fmla="*/ 2579926 w 4173281"/>
              <a:gd name="connsiteY1458" fmla="*/ 1191333 h 5477157"/>
              <a:gd name="connsiteX1459" fmla="*/ 2566949 w 4173281"/>
              <a:gd name="connsiteY1459" fmla="*/ 1180952 h 5477157"/>
              <a:gd name="connsiteX1460" fmla="*/ 2561758 w 4173281"/>
              <a:gd name="connsiteY1460" fmla="*/ 1180952 h 5477157"/>
              <a:gd name="connsiteX1461" fmla="*/ 498335 w 4173281"/>
              <a:gd name="connsiteY1461" fmla="*/ 1178366 h 5477157"/>
              <a:gd name="connsiteX1462" fmla="*/ 526887 w 4173281"/>
              <a:gd name="connsiteY1462" fmla="*/ 1206905 h 5477157"/>
              <a:gd name="connsiteX1463" fmla="*/ 498335 w 4173281"/>
              <a:gd name="connsiteY1463" fmla="*/ 1235457 h 5477157"/>
              <a:gd name="connsiteX1464" fmla="*/ 469786 w 4173281"/>
              <a:gd name="connsiteY1464" fmla="*/ 1206905 h 5477157"/>
              <a:gd name="connsiteX1465" fmla="*/ 498335 w 4173281"/>
              <a:gd name="connsiteY1465" fmla="*/ 1178366 h 5477157"/>
              <a:gd name="connsiteX1466" fmla="*/ 1801276 w 4173281"/>
              <a:gd name="connsiteY1466" fmla="*/ 1175771 h 5477157"/>
              <a:gd name="connsiteX1467" fmla="*/ 1816849 w 4173281"/>
              <a:gd name="connsiteY1467" fmla="*/ 1191345 h 5477157"/>
              <a:gd name="connsiteX1468" fmla="*/ 1801276 w 4173281"/>
              <a:gd name="connsiteY1468" fmla="*/ 1206908 h 5477157"/>
              <a:gd name="connsiteX1469" fmla="*/ 1785703 w 4173281"/>
              <a:gd name="connsiteY1469" fmla="*/ 1191345 h 5477157"/>
              <a:gd name="connsiteX1470" fmla="*/ 1801276 w 4173281"/>
              <a:gd name="connsiteY1470" fmla="*/ 1175771 h 5477157"/>
              <a:gd name="connsiteX1471" fmla="*/ 1648141 w 4173281"/>
              <a:gd name="connsiteY1471" fmla="*/ 1162795 h 5477157"/>
              <a:gd name="connsiteX1472" fmla="*/ 1681884 w 4173281"/>
              <a:gd name="connsiteY1472" fmla="*/ 1196534 h 5477157"/>
              <a:gd name="connsiteX1473" fmla="*/ 1648141 w 4173281"/>
              <a:gd name="connsiteY1473" fmla="*/ 1230266 h 5477157"/>
              <a:gd name="connsiteX1474" fmla="*/ 1614401 w 4173281"/>
              <a:gd name="connsiteY1474" fmla="*/ 1196534 h 5477157"/>
              <a:gd name="connsiteX1475" fmla="*/ 1648141 w 4173281"/>
              <a:gd name="connsiteY1475" fmla="*/ 1162795 h 5477157"/>
              <a:gd name="connsiteX1476" fmla="*/ 2504657 w 4173281"/>
              <a:gd name="connsiteY1476" fmla="*/ 1095302 h 5477157"/>
              <a:gd name="connsiteX1477" fmla="*/ 2457939 w 4173281"/>
              <a:gd name="connsiteY1477" fmla="*/ 1118660 h 5477157"/>
              <a:gd name="connsiteX1478" fmla="*/ 2455341 w 4173281"/>
              <a:gd name="connsiteY1478" fmla="*/ 1126447 h 5477157"/>
              <a:gd name="connsiteX1479" fmla="*/ 2476105 w 4173281"/>
              <a:gd name="connsiteY1479" fmla="*/ 1142021 h 5477157"/>
              <a:gd name="connsiteX1480" fmla="*/ 2496870 w 4173281"/>
              <a:gd name="connsiteY1480" fmla="*/ 1121257 h 5477157"/>
              <a:gd name="connsiteX1481" fmla="*/ 2504657 w 4173281"/>
              <a:gd name="connsiteY1481" fmla="*/ 1095302 h 5477157"/>
              <a:gd name="connsiteX1482" fmla="*/ 2120521 w 4173281"/>
              <a:gd name="connsiteY1482" fmla="*/ 1082333 h 5477157"/>
              <a:gd name="connsiteX1483" fmla="*/ 2164646 w 4173281"/>
              <a:gd name="connsiteY1483" fmla="*/ 1126456 h 5477157"/>
              <a:gd name="connsiteX1484" fmla="*/ 2120521 w 4173281"/>
              <a:gd name="connsiteY1484" fmla="*/ 1170579 h 5477157"/>
              <a:gd name="connsiteX1485" fmla="*/ 2076399 w 4173281"/>
              <a:gd name="connsiteY1485" fmla="*/ 1126456 h 5477157"/>
              <a:gd name="connsiteX1486" fmla="*/ 2120521 w 4173281"/>
              <a:gd name="connsiteY1486" fmla="*/ 1082333 h 5477157"/>
              <a:gd name="connsiteX1487" fmla="*/ 2356713 w 4173281"/>
              <a:gd name="connsiteY1487" fmla="*/ 1071941 h 5477157"/>
              <a:gd name="connsiteX1488" fmla="*/ 2359309 w 4173281"/>
              <a:gd name="connsiteY1488" fmla="*/ 1084920 h 5477157"/>
              <a:gd name="connsiteX1489" fmla="*/ 2359309 w 4173281"/>
              <a:gd name="connsiteY1489" fmla="*/ 1090111 h 5477157"/>
              <a:gd name="connsiteX1490" fmla="*/ 2364500 w 4173281"/>
              <a:gd name="connsiteY1490" fmla="*/ 1090111 h 5477157"/>
              <a:gd name="connsiteX1491" fmla="*/ 2369691 w 4173281"/>
              <a:gd name="connsiteY1491" fmla="*/ 1090111 h 5477157"/>
              <a:gd name="connsiteX1492" fmla="*/ 2356713 w 4173281"/>
              <a:gd name="connsiteY1492" fmla="*/ 1071941 h 5477157"/>
              <a:gd name="connsiteX1493" fmla="*/ 1448289 w 4173281"/>
              <a:gd name="connsiteY1493" fmla="*/ 1048590 h 5477157"/>
              <a:gd name="connsiteX1494" fmla="*/ 1507987 w 4173281"/>
              <a:gd name="connsiteY1494" fmla="*/ 1108285 h 5477157"/>
              <a:gd name="connsiteX1495" fmla="*/ 1448289 w 4173281"/>
              <a:gd name="connsiteY1495" fmla="*/ 1167984 h 5477157"/>
              <a:gd name="connsiteX1496" fmla="*/ 1388594 w 4173281"/>
              <a:gd name="connsiteY1496" fmla="*/ 1108285 h 5477157"/>
              <a:gd name="connsiteX1497" fmla="*/ 1448289 w 4173281"/>
              <a:gd name="connsiteY1497" fmla="*/ 1048590 h 5477157"/>
              <a:gd name="connsiteX1498" fmla="*/ 2143882 w 4173281"/>
              <a:gd name="connsiteY1498" fmla="*/ 1017444 h 5477157"/>
              <a:gd name="connsiteX1499" fmla="*/ 2175028 w 4173281"/>
              <a:gd name="connsiteY1499" fmla="*/ 1048590 h 5477157"/>
              <a:gd name="connsiteX1500" fmla="*/ 2143882 w 4173281"/>
              <a:gd name="connsiteY1500" fmla="*/ 1079736 h 5477157"/>
              <a:gd name="connsiteX1501" fmla="*/ 2112736 w 4173281"/>
              <a:gd name="connsiteY1501" fmla="*/ 1048590 h 5477157"/>
              <a:gd name="connsiteX1502" fmla="*/ 2143882 w 4173281"/>
              <a:gd name="connsiteY1502" fmla="*/ 1017444 h 5477157"/>
              <a:gd name="connsiteX1503" fmla="*/ 2564352 w 4173281"/>
              <a:gd name="connsiteY1503" fmla="*/ 999266 h 5477157"/>
              <a:gd name="connsiteX1504" fmla="*/ 2548780 w 4173281"/>
              <a:gd name="connsiteY1504" fmla="*/ 1004458 h 5477157"/>
              <a:gd name="connsiteX1505" fmla="*/ 2533206 w 4173281"/>
              <a:gd name="connsiteY1505" fmla="*/ 1001863 h 5477157"/>
              <a:gd name="connsiteX1506" fmla="*/ 2535803 w 4173281"/>
              <a:gd name="connsiteY1506" fmla="*/ 1022627 h 5477157"/>
              <a:gd name="connsiteX1507" fmla="*/ 2551376 w 4173281"/>
              <a:gd name="connsiteY1507" fmla="*/ 1038201 h 5477157"/>
              <a:gd name="connsiteX1508" fmla="*/ 2548780 w 4173281"/>
              <a:gd name="connsiteY1508" fmla="*/ 1045986 h 5477157"/>
              <a:gd name="connsiteX1509" fmla="*/ 2564352 w 4173281"/>
              <a:gd name="connsiteY1509" fmla="*/ 1069346 h 5477157"/>
              <a:gd name="connsiteX1510" fmla="*/ 2587713 w 4173281"/>
              <a:gd name="connsiteY1510" fmla="*/ 1077131 h 5477157"/>
              <a:gd name="connsiteX1511" fmla="*/ 2608477 w 4173281"/>
              <a:gd name="connsiteY1511" fmla="*/ 1056367 h 5477157"/>
              <a:gd name="connsiteX1512" fmla="*/ 2595498 w 4173281"/>
              <a:gd name="connsiteY1512" fmla="*/ 1017436 h 5477157"/>
              <a:gd name="connsiteX1513" fmla="*/ 2564352 w 4173281"/>
              <a:gd name="connsiteY1513" fmla="*/ 999266 h 5477157"/>
              <a:gd name="connsiteX1514" fmla="*/ 1876544 w 4173281"/>
              <a:gd name="connsiteY1514" fmla="*/ 983701 h 5477157"/>
              <a:gd name="connsiteX1515" fmla="*/ 1931050 w 4173281"/>
              <a:gd name="connsiteY1515" fmla="*/ 1033014 h 5477157"/>
              <a:gd name="connsiteX1516" fmla="*/ 1925859 w 4173281"/>
              <a:gd name="connsiteY1516" fmla="*/ 1058970 h 5477157"/>
              <a:gd name="connsiteX1517" fmla="*/ 1936241 w 4173281"/>
              <a:gd name="connsiteY1517" fmla="*/ 1077140 h 5477157"/>
              <a:gd name="connsiteX1518" fmla="*/ 1982960 w 4173281"/>
              <a:gd name="connsiteY1518" fmla="*/ 1058970 h 5477157"/>
              <a:gd name="connsiteX1519" fmla="*/ 2050443 w 4173281"/>
              <a:gd name="connsiteY1519" fmla="*/ 1126453 h 5477157"/>
              <a:gd name="connsiteX1520" fmla="*/ 1982960 w 4173281"/>
              <a:gd name="connsiteY1520" fmla="*/ 1193936 h 5477157"/>
              <a:gd name="connsiteX1521" fmla="*/ 1918072 w 4173281"/>
              <a:gd name="connsiteY1521" fmla="*/ 1136835 h 5477157"/>
              <a:gd name="connsiteX1522" fmla="*/ 1892117 w 4173281"/>
              <a:gd name="connsiteY1522" fmla="*/ 1144623 h 5477157"/>
              <a:gd name="connsiteX1523" fmla="*/ 1845398 w 4173281"/>
              <a:gd name="connsiteY1523" fmla="*/ 1097903 h 5477157"/>
              <a:gd name="connsiteX1524" fmla="*/ 1847995 w 4173281"/>
              <a:gd name="connsiteY1524" fmla="*/ 1084925 h 5477157"/>
              <a:gd name="connsiteX1525" fmla="*/ 1822040 w 4173281"/>
              <a:gd name="connsiteY1525" fmla="*/ 1038206 h 5477157"/>
              <a:gd name="connsiteX1526" fmla="*/ 1876544 w 4173281"/>
              <a:gd name="connsiteY1526" fmla="*/ 983701 h 5477157"/>
              <a:gd name="connsiteX1527" fmla="*/ 2146479 w 4173281"/>
              <a:gd name="connsiteY1527" fmla="*/ 869498 h 5477157"/>
              <a:gd name="connsiteX1528" fmla="*/ 2182816 w 4173281"/>
              <a:gd name="connsiteY1528" fmla="*/ 905835 h 5477157"/>
              <a:gd name="connsiteX1529" fmla="*/ 2146479 w 4173281"/>
              <a:gd name="connsiteY1529" fmla="*/ 942172 h 5477157"/>
              <a:gd name="connsiteX1530" fmla="*/ 2110142 w 4173281"/>
              <a:gd name="connsiteY1530" fmla="*/ 905835 h 5477157"/>
              <a:gd name="connsiteX1531" fmla="*/ 2146479 w 4173281"/>
              <a:gd name="connsiteY1531" fmla="*/ 869498 h 5477157"/>
              <a:gd name="connsiteX1532" fmla="*/ 1629973 w 4173281"/>
              <a:gd name="connsiteY1532" fmla="*/ 864308 h 5477157"/>
              <a:gd name="connsiteX1533" fmla="*/ 1689671 w 4173281"/>
              <a:gd name="connsiteY1533" fmla="*/ 924003 h 5477157"/>
              <a:gd name="connsiteX1534" fmla="*/ 1629973 w 4173281"/>
              <a:gd name="connsiteY1534" fmla="*/ 983701 h 5477157"/>
              <a:gd name="connsiteX1535" fmla="*/ 1570278 w 4173281"/>
              <a:gd name="connsiteY1535" fmla="*/ 924003 h 5477157"/>
              <a:gd name="connsiteX1536" fmla="*/ 1629973 w 4173281"/>
              <a:gd name="connsiteY1536" fmla="*/ 864308 h 5477157"/>
              <a:gd name="connsiteX1537" fmla="*/ 2297015 w 4173281"/>
              <a:gd name="connsiteY1537" fmla="*/ 853923 h 5477157"/>
              <a:gd name="connsiteX1538" fmla="*/ 2330758 w 4173281"/>
              <a:gd name="connsiteY1538" fmla="*/ 887664 h 5477157"/>
              <a:gd name="connsiteX1539" fmla="*/ 2297015 w 4173281"/>
              <a:gd name="connsiteY1539" fmla="*/ 921406 h 5477157"/>
              <a:gd name="connsiteX1540" fmla="*/ 2263275 w 4173281"/>
              <a:gd name="connsiteY1540" fmla="*/ 887664 h 5477157"/>
              <a:gd name="connsiteX1541" fmla="*/ 2297015 w 4173281"/>
              <a:gd name="connsiteY1541" fmla="*/ 853923 h 5477157"/>
              <a:gd name="connsiteX1542" fmla="*/ 2421598 w 4173281"/>
              <a:gd name="connsiteY1542" fmla="*/ 827975 h 5477157"/>
              <a:gd name="connsiteX1543" fmla="*/ 2455341 w 4173281"/>
              <a:gd name="connsiteY1543" fmla="*/ 861715 h 5477157"/>
              <a:gd name="connsiteX1544" fmla="*/ 2421598 w 4173281"/>
              <a:gd name="connsiteY1544" fmla="*/ 895459 h 5477157"/>
              <a:gd name="connsiteX1545" fmla="*/ 2387858 w 4173281"/>
              <a:gd name="connsiteY1545" fmla="*/ 861715 h 5477157"/>
              <a:gd name="connsiteX1546" fmla="*/ 2421598 w 4173281"/>
              <a:gd name="connsiteY1546" fmla="*/ 827975 h 5477157"/>
              <a:gd name="connsiteX1547" fmla="*/ 1954408 w 4173281"/>
              <a:gd name="connsiteY1547" fmla="*/ 814987 h 5477157"/>
              <a:gd name="connsiteX1548" fmla="*/ 2019297 w 4173281"/>
              <a:gd name="connsiteY1548" fmla="*/ 879876 h 5477157"/>
              <a:gd name="connsiteX1549" fmla="*/ 1954408 w 4173281"/>
              <a:gd name="connsiteY1549" fmla="*/ 944762 h 5477157"/>
              <a:gd name="connsiteX1550" fmla="*/ 1889522 w 4173281"/>
              <a:gd name="connsiteY1550" fmla="*/ 879876 h 5477157"/>
              <a:gd name="connsiteX1551" fmla="*/ 1954408 w 4173281"/>
              <a:gd name="connsiteY1551" fmla="*/ 814987 h 5477157"/>
              <a:gd name="connsiteX1552" fmla="*/ 2582522 w 4173281"/>
              <a:gd name="connsiteY1552" fmla="*/ 812390 h 5477157"/>
              <a:gd name="connsiteX1553" fmla="*/ 2579926 w 4173281"/>
              <a:gd name="connsiteY1553" fmla="*/ 814988 h 5477157"/>
              <a:gd name="connsiteX1554" fmla="*/ 2585116 w 4173281"/>
              <a:gd name="connsiteY1554" fmla="*/ 825370 h 5477157"/>
              <a:gd name="connsiteX1555" fmla="*/ 2592904 w 4173281"/>
              <a:gd name="connsiteY1555" fmla="*/ 822773 h 5477157"/>
              <a:gd name="connsiteX1556" fmla="*/ 2582522 w 4173281"/>
              <a:gd name="connsiteY1556" fmla="*/ 812390 h 5477157"/>
              <a:gd name="connsiteX1557" fmla="*/ 1321107 w 4173281"/>
              <a:gd name="connsiteY1557" fmla="*/ 716367 h 5477157"/>
              <a:gd name="connsiteX1558" fmla="*/ 1339277 w 4173281"/>
              <a:gd name="connsiteY1558" fmla="*/ 734536 h 5477157"/>
              <a:gd name="connsiteX1559" fmla="*/ 1321107 w 4173281"/>
              <a:gd name="connsiteY1559" fmla="*/ 752704 h 5477157"/>
              <a:gd name="connsiteX1560" fmla="*/ 1302940 w 4173281"/>
              <a:gd name="connsiteY1560" fmla="*/ 734536 h 5477157"/>
              <a:gd name="connsiteX1561" fmla="*/ 1321107 w 4173281"/>
              <a:gd name="connsiteY1561" fmla="*/ 716367 h 5477157"/>
              <a:gd name="connsiteX1562" fmla="*/ 2042658 w 4173281"/>
              <a:gd name="connsiteY1562" fmla="*/ 690413 h 5477157"/>
              <a:gd name="connsiteX1563" fmla="*/ 2063422 w 4173281"/>
              <a:gd name="connsiteY1563" fmla="*/ 711178 h 5477157"/>
              <a:gd name="connsiteX1564" fmla="*/ 2042658 w 4173281"/>
              <a:gd name="connsiteY1564" fmla="*/ 731942 h 5477157"/>
              <a:gd name="connsiteX1565" fmla="*/ 2021894 w 4173281"/>
              <a:gd name="connsiteY1565" fmla="*/ 711178 h 5477157"/>
              <a:gd name="connsiteX1566" fmla="*/ 2042658 w 4173281"/>
              <a:gd name="connsiteY1566" fmla="*/ 690413 h 5477157"/>
              <a:gd name="connsiteX1567" fmla="*/ 2486487 w 4173281"/>
              <a:gd name="connsiteY1567" fmla="*/ 648876 h 5477157"/>
              <a:gd name="connsiteX1568" fmla="*/ 2496870 w 4173281"/>
              <a:gd name="connsiteY1568" fmla="*/ 661852 h 5477157"/>
              <a:gd name="connsiteX1569" fmla="*/ 2504657 w 4173281"/>
              <a:gd name="connsiteY1569" fmla="*/ 648876 h 5477157"/>
              <a:gd name="connsiteX1570" fmla="*/ 2494275 w 4173281"/>
              <a:gd name="connsiteY1570" fmla="*/ 648876 h 5477157"/>
              <a:gd name="connsiteX1571" fmla="*/ 2439769 w 4173281"/>
              <a:gd name="connsiteY1571" fmla="*/ 620323 h 5477157"/>
              <a:gd name="connsiteX1572" fmla="*/ 2398240 w 4173281"/>
              <a:gd name="connsiteY1572" fmla="*/ 643684 h 5477157"/>
              <a:gd name="connsiteX1573" fmla="*/ 2398240 w 4173281"/>
              <a:gd name="connsiteY1573" fmla="*/ 651469 h 5477157"/>
              <a:gd name="connsiteX1574" fmla="*/ 2398240 w 4173281"/>
              <a:gd name="connsiteY1574" fmla="*/ 659257 h 5477157"/>
              <a:gd name="connsiteX1575" fmla="*/ 2403431 w 4173281"/>
              <a:gd name="connsiteY1575" fmla="*/ 661852 h 5477157"/>
              <a:gd name="connsiteX1576" fmla="*/ 2406029 w 4173281"/>
              <a:gd name="connsiteY1576" fmla="*/ 661852 h 5477157"/>
              <a:gd name="connsiteX1577" fmla="*/ 2429386 w 4173281"/>
              <a:gd name="connsiteY1577" fmla="*/ 669639 h 5477157"/>
              <a:gd name="connsiteX1578" fmla="*/ 2437175 w 4173281"/>
              <a:gd name="connsiteY1578" fmla="*/ 664448 h 5477157"/>
              <a:gd name="connsiteX1579" fmla="*/ 2468320 w 4173281"/>
              <a:gd name="connsiteY1579" fmla="*/ 646278 h 5477157"/>
              <a:gd name="connsiteX1580" fmla="*/ 2439769 w 4173281"/>
              <a:gd name="connsiteY1580" fmla="*/ 620323 h 5477157"/>
              <a:gd name="connsiteX1581" fmla="*/ 2470915 w 4173281"/>
              <a:gd name="connsiteY1581" fmla="*/ 521695 h 5477157"/>
              <a:gd name="connsiteX1582" fmla="*/ 2470915 w 4173281"/>
              <a:gd name="connsiteY1582" fmla="*/ 529482 h 5477157"/>
              <a:gd name="connsiteX1583" fmla="*/ 2476105 w 4173281"/>
              <a:gd name="connsiteY1583" fmla="*/ 524291 h 5477157"/>
              <a:gd name="connsiteX1584" fmla="*/ 2470915 w 4173281"/>
              <a:gd name="connsiteY1584" fmla="*/ 521695 h 5477157"/>
              <a:gd name="connsiteX1585" fmla="*/ 2138690 w 4173281"/>
              <a:gd name="connsiteY1585" fmla="*/ 480177 h 5477157"/>
              <a:gd name="connsiteX1586" fmla="*/ 2195791 w 4173281"/>
              <a:gd name="connsiteY1586" fmla="*/ 537278 h 5477157"/>
              <a:gd name="connsiteX1587" fmla="*/ 2138690 w 4173281"/>
              <a:gd name="connsiteY1587" fmla="*/ 594379 h 5477157"/>
              <a:gd name="connsiteX1588" fmla="*/ 2081589 w 4173281"/>
              <a:gd name="connsiteY1588" fmla="*/ 537278 h 5477157"/>
              <a:gd name="connsiteX1589" fmla="*/ 2138690 w 4173281"/>
              <a:gd name="connsiteY1589" fmla="*/ 480177 h 5477157"/>
              <a:gd name="connsiteX1590" fmla="*/ 1858377 w 4173281"/>
              <a:gd name="connsiteY1590" fmla="*/ 462004 h 5477157"/>
              <a:gd name="connsiteX1591" fmla="*/ 1954411 w 4173281"/>
              <a:gd name="connsiteY1591" fmla="*/ 558036 h 5477157"/>
              <a:gd name="connsiteX1592" fmla="*/ 1858377 w 4173281"/>
              <a:gd name="connsiteY1592" fmla="*/ 654070 h 5477157"/>
              <a:gd name="connsiteX1593" fmla="*/ 1762345 w 4173281"/>
              <a:gd name="connsiteY1593" fmla="*/ 558036 h 5477157"/>
              <a:gd name="connsiteX1594" fmla="*/ 1858377 w 4173281"/>
              <a:gd name="connsiteY1594" fmla="*/ 462004 h 5477157"/>
              <a:gd name="connsiteX1595" fmla="*/ 3410634 w 4173281"/>
              <a:gd name="connsiteY1595" fmla="*/ 304663 h 5477157"/>
              <a:gd name="connsiteX1596" fmla="*/ 3395471 w 4173281"/>
              <a:gd name="connsiteY1596" fmla="*/ 315002 h 5477157"/>
              <a:gd name="connsiteX1597" fmla="*/ 3398505 w 4173281"/>
              <a:gd name="connsiteY1597" fmla="*/ 317498 h 5477157"/>
              <a:gd name="connsiteX1598" fmla="*/ 3413055 w 4173281"/>
              <a:gd name="connsiteY1598" fmla="*/ 310104 h 5477157"/>
              <a:gd name="connsiteX1599" fmla="*/ 3437191 w 4173281"/>
              <a:gd name="connsiteY1599" fmla="*/ 245232 h 5477157"/>
              <a:gd name="connsiteX1600" fmla="*/ 3432039 w 4173281"/>
              <a:gd name="connsiteY1600" fmla="*/ 278068 h 5477157"/>
              <a:gd name="connsiteX1601" fmla="*/ 3455626 w 4173281"/>
              <a:gd name="connsiteY1601" fmla="*/ 284642 h 5477157"/>
              <a:gd name="connsiteX1602" fmla="*/ 3457544 w 4173281"/>
              <a:gd name="connsiteY1602" fmla="*/ 289474 h 5477157"/>
              <a:gd name="connsiteX1603" fmla="*/ 3483311 w 4173281"/>
              <a:gd name="connsiteY1603" fmla="*/ 278673 h 5477157"/>
              <a:gd name="connsiteX1604" fmla="*/ 3447530 w 4173281"/>
              <a:gd name="connsiteY1604" fmla="*/ 260393 h 5477157"/>
              <a:gd name="connsiteX1605" fmla="*/ 3437191 w 4173281"/>
              <a:gd name="connsiteY1605" fmla="*/ 245232 h 5477157"/>
              <a:gd name="connsiteX1606" fmla="*/ 2354116 w 4173281"/>
              <a:gd name="connsiteY1606" fmla="*/ 23367 h 5477157"/>
              <a:gd name="connsiteX1607" fmla="*/ 2372286 w 4173281"/>
              <a:gd name="connsiteY1607" fmla="*/ 41534 h 5477157"/>
              <a:gd name="connsiteX1608" fmla="*/ 2354116 w 4173281"/>
              <a:gd name="connsiteY1608" fmla="*/ 59705 h 5477157"/>
              <a:gd name="connsiteX1609" fmla="*/ 2335949 w 4173281"/>
              <a:gd name="connsiteY1609" fmla="*/ 41534 h 5477157"/>
              <a:gd name="connsiteX1610" fmla="*/ 2354116 w 4173281"/>
              <a:gd name="connsiteY1610" fmla="*/ 23367 h 5477157"/>
              <a:gd name="connsiteX1611" fmla="*/ 2465724 w 4173281"/>
              <a:gd name="connsiteY1611" fmla="*/ 12985 h 5477157"/>
              <a:gd name="connsiteX1612" fmla="*/ 2486488 w 4173281"/>
              <a:gd name="connsiteY1612" fmla="*/ 33750 h 5477157"/>
              <a:gd name="connsiteX1613" fmla="*/ 2465724 w 4173281"/>
              <a:gd name="connsiteY1613" fmla="*/ 54514 h 5477157"/>
              <a:gd name="connsiteX1614" fmla="*/ 2444960 w 4173281"/>
              <a:gd name="connsiteY1614" fmla="*/ 33750 h 5477157"/>
              <a:gd name="connsiteX1615" fmla="*/ 2465724 w 4173281"/>
              <a:gd name="connsiteY1615" fmla="*/ 12985 h 5477157"/>
              <a:gd name="connsiteX1616" fmla="*/ 2624051 w 4173281"/>
              <a:gd name="connsiteY1616" fmla="*/ 0 h 5477157"/>
              <a:gd name="connsiteX1617" fmla="*/ 2662981 w 4173281"/>
              <a:gd name="connsiteY1617" fmla="*/ 25955 h 5477157"/>
              <a:gd name="connsiteX1618" fmla="*/ 2696724 w 4173281"/>
              <a:gd name="connsiteY1618" fmla="*/ 49313 h 5477157"/>
              <a:gd name="connsiteX1619" fmla="*/ 2720082 w 4173281"/>
              <a:gd name="connsiteY1619" fmla="*/ 41529 h 5477157"/>
              <a:gd name="connsiteX1620" fmla="*/ 2761610 w 4173281"/>
              <a:gd name="connsiteY1620" fmla="*/ 83056 h 5477157"/>
              <a:gd name="connsiteX1621" fmla="*/ 2748634 w 4173281"/>
              <a:gd name="connsiteY1621" fmla="*/ 111606 h 5477157"/>
              <a:gd name="connsiteX1622" fmla="*/ 2764206 w 4173281"/>
              <a:gd name="connsiteY1622" fmla="*/ 132370 h 5477157"/>
              <a:gd name="connsiteX1623" fmla="*/ 2774589 w 4173281"/>
              <a:gd name="connsiteY1623" fmla="*/ 132370 h 5477157"/>
              <a:gd name="connsiteX1624" fmla="*/ 2805735 w 4173281"/>
              <a:gd name="connsiteY1624" fmla="*/ 140157 h 5477157"/>
              <a:gd name="connsiteX1625" fmla="*/ 2891385 w 4173281"/>
              <a:gd name="connsiteY1625" fmla="*/ 90841 h 5477157"/>
              <a:gd name="connsiteX1626" fmla="*/ 2982228 w 4173281"/>
              <a:gd name="connsiteY1626" fmla="*/ 153134 h 5477157"/>
              <a:gd name="connsiteX1627" fmla="*/ 3034139 w 4173281"/>
              <a:gd name="connsiteY1627" fmla="*/ 199852 h 5477157"/>
              <a:gd name="connsiteX1628" fmla="*/ 3083452 w 4173281"/>
              <a:gd name="connsiteY1628" fmla="*/ 262144 h 5477157"/>
              <a:gd name="connsiteX1629" fmla="*/ 3085039 w 4173281"/>
              <a:gd name="connsiteY1629" fmla="*/ 261711 h 5477157"/>
              <a:gd name="connsiteX1630" fmla="*/ 3077717 w 4173281"/>
              <a:gd name="connsiteY1630" fmla="*/ 241917 h 5477157"/>
              <a:gd name="connsiteX1631" fmla="*/ 3091413 w 4173281"/>
              <a:gd name="connsiteY1631" fmla="*/ 213137 h 5477157"/>
              <a:gd name="connsiteX1632" fmla="*/ 3150083 w 4173281"/>
              <a:gd name="connsiteY1632" fmla="*/ 215778 h 5477157"/>
              <a:gd name="connsiteX1633" fmla="*/ 3159280 w 4173281"/>
              <a:gd name="connsiteY1633" fmla="*/ 235941 h 5477157"/>
              <a:gd name="connsiteX1634" fmla="*/ 3158084 w 4173281"/>
              <a:gd name="connsiteY1634" fmla="*/ 249853 h 5477157"/>
              <a:gd name="connsiteX1635" fmla="*/ 3184758 w 4173281"/>
              <a:gd name="connsiteY1635" fmla="*/ 254845 h 5477157"/>
              <a:gd name="connsiteX1636" fmla="*/ 3201437 w 4173281"/>
              <a:gd name="connsiteY1636" fmla="*/ 265183 h 5477157"/>
              <a:gd name="connsiteX1637" fmla="*/ 3205472 w 4173281"/>
              <a:gd name="connsiteY1637" fmla="*/ 265807 h 5477157"/>
              <a:gd name="connsiteX1638" fmla="*/ 3245789 w 4173281"/>
              <a:gd name="connsiteY1638" fmla="*/ 293572 h 5477157"/>
              <a:gd name="connsiteX1639" fmla="*/ 3271062 w 4173281"/>
              <a:gd name="connsiteY1639" fmla="*/ 344310 h 5477157"/>
              <a:gd name="connsiteX1640" fmla="*/ 3280808 w 4173281"/>
              <a:gd name="connsiteY1640" fmla="*/ 331890 h 5477157"/>
              <a:gd name="connsiteX1641" fmla="*/ 3324048 w 4173281"/>
              <a:gd name="connsiteY1641" fmla="*/ 309952 h 5477157"/>
              <a:gd name="connsiteX1642" fmla="*/ 3318796 w 4173281"/>
              <a:gd name="connsiteY1642" fmla="*/ 304206 h 5477157"/>
              <a:gd name="connsiteX1643" fmla="*/ 3305347 w 4173281"/>
              <a:gd name="connsiteY1643" fmla="*/ 235625 h 5477157"/>
              <a:gd name="connsiteX1644" fmla="*/ 3263921 w 4173281"/>
              <a:gd name="connsiteY1644" fmla="*/ 217225 h 5477157"/>
              <a:gd name="connsiteX1645" fmla="*/ 3267716 w 4173281"/>
              <a:gd name="connsiteY1645" fmla="*/ 132889 h 5477157"/>
              <a:gd name="connsiteX1646" fmla="*/ 3352054 w 4173281"/>
              <a:gd name="connsiteY1646" fmla="*/ 136682 h 5477157"/>
              <a:gd name="connsiteX1647" fmla="*/ 3364247 w 4173281"/>
              <a:gd name="connsiteY1647" fmla="*/ 192347 h 5477157"/>
              <a:gd name="connsiteX1648" fmla="*/ 3414758 w 4173281"/>
              <a:gd name="connsiteY1648" fmla="*/ 212989 h 5477157"/>
              <a:gd name="connsiteX1649" fmla="*/ 3421597 w 4173281"/>
              <a:gd name="connsiteY1649" fmla="*/ 224322 h 5477157"/>
              <a:gd name="connsiteX1650" fmla="*/ 3444816 w 4173281"/>
              <a:gd name="connsiteY1650" fmla="*/ 157391 h 5477157"/>
              <a:gd name="connsiteX1651" fmla="*/ 3463813 w 4173281"/>
              <a:gd name="connsiteY1651" fmla="*/ 143549 h 5477157"/>
              <a:gd name="connsiteX1652" fmla="*/ 3429719 w 4173281"/>
              <a:gd name="connsiteY1652" fmla="*/ 125481 h 5477157"/>
              <a:gd name="connsiteX1653" fmla="*/ 3433349 w 4173281"/>
              <a:gd name="connsiteY1653" fmla="*/ 44809 h 5477157"/>
              <a:gd name="connsiteX1654" fmla="*/ 3514020 w 4173281"/>
              <a:gd name="connsiteY1654" fmla="*/ 48439 h 5477157"/>
              <a:gd name="connsiteX1655" fmla="*/ 3510390 w 4173281"/>
              <a:gd name="connsiteY1655" fmla="*/ 129111 h 5477157"/>
              <a:gd name="connsiteX1656" fmla="*/ 3502726 w 4173281"/>
              <a:gd name="connsiteY1656" fmla="*/ 136115 h 5477157"/>
              <a:gd name="connsiteX1657" fmla="*/ 3556739 w 4173281"/>
              <a:gd name="connsiteY1657" fmla="*/ 160589 h 5477157"/>
              <a:gd name="connsiteX1658" fmla="*/ 3575936 w 4173281"/>
              <a:gd name="connsiteY1658" fmla="*/ 223918 h 5477157"/>
              <a:gd name="connsiteX1659" fmla="*/ 3592218 w 4173281"/>
              <a:gd name="connsiteY1659" fmla="*/ 224420 h 5477157"/>
              <a:gd name="connsiteX1660" fmla="*/ 3605253 w 4173281"/>
              <a:gd name="connsiteY1660" fmla="*/ 233486 h 5477157"/>
              <a:gd name="connsiteX1661" fmla="*/ 3638818 w 4173281"/>
              <a:gd name="connsiteY1661" fmla="*/ 222467 h 5477157"/>
              <a:gd name="connsiteX1662" fmla="*/ 3679222 w 4173281"/>
              <a:gd name="connsiteY1662" fmla="*/ 213284 h 5477157"/>
              <a:gd name="connsiteX1663" fmla="*/ 3678059 w 4173281"/>
              <a:gd name="connsiteY1663" fmla="*/ 210140 h 5477157"/>
              <a:gd name="connsiteX1664" fmla="*/ 3691754 w 4173281"/>
              <a:gd name="connsiteY1664" fmla="*/ 181363 h 5477157"/>
              <a:gd name="connsiteX1665" fmla="*/ 3750425 w 4173281"/>
              <a:gd name="connsiteY1665" fmla="*/ 184003 h 5477157"/>
              <a:gd name="connsiteX1666" fmla="*/ 3757751 w 4173281"/>
              <a:gd name="connsiteY1666" fmla="*/ 198974 h 5477157"/>
              <a:gd name="connsiteX1667" fmla="*/ 3808565 w 4173281"/>
              <a:gd name="connsiteY1667" fmla="*/ 193717 h 5477157"/>
              <a:gd name="connsiteX1668" fmla="*/ 3955620 w 4173281"/>
              <a:gd name="connsiteY1668" fmla="*/ 247305 h 5477157"/>
              <a:gd name="connsiteX1669" fmla="*/ 3531793 w 4173281"/>
              <a:gd name="connsiteY1669" fmla="*/ 723370 h 5477157"/>
              <a:gd name="connsiteX1670" fmla="*/ 3318958 w 4173281"/>
              <a:gd name="connsiteY1670" fmla="*/ 822215 h 5477157"/>
              <a:gd name="connsiteX1671" fmla="*/ 3240086 w 4173281"/>
              <a:gd name="connsiteY1671" fmla="*/ 848106 h 5477157"/>
              <a:gd name="connsiteX1672" fmla="*/ 2599862 w 4173281"/>
              <a:gd name="connsiteY1672" fmla="*/ 4372410 h 5477157"/>
              <a:gd name="connsiteX1673" fmla="*/ 2694314 w 4173281"/>
              <a:gd name="connsiteY1673" fmla="*/ 4443373 h 5477157"/>
              <a:gd name="connsiteX1674" fmla="*/ 2698789 w 4173281"/>
              <a:gd name="connsiteY1674" fmla="*/ 4444290 h 5477157"/>
              <a:gd name="connsiteX1675" fmla="*/ 2725758 w 4173281"/>
              <a:gd name="connsiteY1675" fmla="*/ 4462498 h 5477157"/>
              <a:gd name="connsiteX1676" fmla="*/ 2731814 w 4173281"/>
              <a:gd name="connsiteY1676" fmla="*/ 4471546 h 5477157"/>
              <a:gd name="connsiteX1677" fmla="*/ 2778431 w 4173281"/>
              <a:gd name="connsiteY1677" fmla="*/ 4506570 h 5477157"/>
              <a:gd name="connsiteX1678" fmla="*/ 2758077 w 4173281"/>
              <a:gd name="connsiteY1678" fmla="*/ 4510299 h 5477157"/>
              <a:gd name="connsiteX1679" fmla="*/ 2745838 w 4173281"/>
              <a:gd name="connsiteY1679" fmla="*/ 4503002 h 5477157"/>
              <a:gd name="connsiteX1680" fmla="*/ 2748793 w 4173281"/>
              <a:gd name="connsiteY1680" fmla="*/ 4520573 h 5477157"/>
              <a:gd name="connsiteX1681" fmla="*/ 2743215 w 4173281"/>
              <a:gd name="connsiteY1681" fmla="*/ 4547932 h 5477157"/>
              <a:gd name="connsiteX1682" fmla="*/ 2743757 w 4173281"/>
              <a:gd name="connsiteY1682" fmla="*/ 4547308 h 5477157"/>
              <a:gd name="connsiteX1683" fmla="*/ 2787590 w 4173281"/>
              <a:gd name="connsiteY1683" fmla="*/ 4530391 h 5477157"/>
              <a:gd name="connsiteX1684" fmla="*/ 2811538 w 4173281"/>
              <a:gd name="connsiteY1684" fmla="*/ 4531444 h 5477157"/>
              <a:gd name="connsiteX1685" fmla="*/ 2905023 w 4173281"/>
              <a:gd name="connsiteY1685" fmla="*/ 4601679 h 5477157"/>
              <a:gd name="connsiteX1686" fmla="*/ 2895177 w 4173281"/>
              <a:gd name="connsiteY1686" fmla="*/ 4612115 h 5477157"/>
              <a:gd name="connsiteX1687" fmla="*/ 2894687 w 4173281"/>
              <a:gd name="connsiteY1687" fmla="*/ 4638579 h 5477157"/>
              <a:gd name="connsiteX1688" fmla="*/ 2920320 w 4173281"/>
              <a:gd name="connsiteY1688" fmla="*/ 4618626 h 5477157"/>
              <a:gd name="connsiteX1689" fmla="*/ 2926277 w 4173281"/>
              <a:gd name="connsiteY1689" fmla="*/ 4617649 h 5477157"/>
              <a:gd name="connsiteX1690" fmla="*/ 3121844 w 4173281"/>
              <a:gd name="connsiteY1690" fmla="*/ 4764578 h 5477157"/>
              <a:gd name="connsiteX1691" fmla="*/ 3116317 w 4173281"/>
              <a:gd name="connsiteY1691" fmla="*/ 4766906 h 5477157"/>
              <a:gd name="connsiteX1692" fmla="*/ 3115761 w 4173281"/>
              <a:gd name="connsiteY1692" fmla="*/ 4769439 h 5477157"/>
              <a:gd name="connsiteX1693" fmla="*/ 3117183 w 4173281"/>
              <a:gd name="connsiteY1693" fmla="*/ 4775066 h 5477157"/>
              <a:gd name="connsiteX1694" fmla="*/ 3153479 w 4173281"/>
              <a:gd name="connsiteY1694" fmla="*/ 4818568 h 5477157"/>
              <a:gd name="connsiteX1695" fmla="*/ 3155388 w 4173281"/>
              <a:gd name="connsiteY1695" fmla="*/ 4826339 h 5477157"/>
              <a:gd name="connsiteX1696" fmla="*/ 3214056 w 4173281"/>
              <a:gd name="connsiteY1696" fmla="*/ 4837569 h 5477157"/>
              <a:gd name="connsiteX1697" fmla="*/ 3213817 w 4173281"/>
              <a:gd name="connsiteY1697" fmla="*/ 4806410 h 5477157"/>
              <a:gd name="connsiteX1698" fmla="*/ 3252320 w 4173281"/>
              <a:gd name="connsiteY1698" fmla="*/ 4779826 h 5477157"/>
              <a:gd name="connsiteX1699" fmla="*/ 3286494 w 4173281"/>
              <a:gd name="connsiteY1699" fmla="*/ 4757101 h 5477157"/>
              <a:gd name="connsiteX1700" fmla="*/ 3287890 w 4173281"/>
              <a:gd name="connsiteY1700" fmla="*/ 4732520 h 5477157"/>
              <a:gd name="connsiteX1701" fmla="*/ 3341824 w 4173281"/>
              <a:gd name="connsiteY1701" fmla="*/ 4709275 h 5477157"/>
              <a:gd name="connsiteX1702" fmla="*/ 3355425 w 4173281"/>
              <a:gd name="connsiteY1702" fmla="*/ 4723422 h 5477157"/>
              <a:gd name="connsiteX1703" fmla="*/ 3356251 w 4173281"/>
              <a:gd name="connsiteY1703" fmla="*/ 4722506 h 5477157"/>
              <a:gd name="connsiteX1704" fmla="*/ 3379538 w 4173281"/>
              <a:gd name="connsiteY1704" fmla="*/ 4717513 h 5477157"/>
              <a:gd name="connsiteX1705" fmla="*/ 3415221 w 4173281"/>
              <a:gd name="connsiteY1705" fmla="*/ 4697240 h 5477157"/>
              <a:gd name="connsiteX1706" fmla="*/ 3418337 w 4173281"/>
              <a:gd name="connsiteY1706" fmla="*/ 4672817 h 5477157"/>
              <a:gd name="connsiteX1707" fmla="*/ 3473767 w 4173281"/>
              <a:gd name="connsiteY1707" fmla="*/ 4653410 h 5477157"/>
              <a:gd name="connsiteX1708" fmla="*/ 3493864 w 4173281"/>
              <a:gd name="connsiteY1708" fmla="*/ 4677485 h 5477157"/>
              <a:gd name="connsiteX1709" fmla="*/ 3497776 w 4173281"/>
              <a:gd name="connsiteY1709" fmla="*/ 4676714 h 5477157"/>
              <a:gd name="connsiteX1710" fmla="*/ 3582551 w 4173281"/>
              <a:gd name="connsiteY1710" fmla="*/ 4778649 h 5477157"/>
              <a:gd name="connsiteX1711" fmla="*/ 3593256 w 4173281"/>
              <a:gd name="connsiteY1711" fmla="*/ 4765034 h 5477157"/>
              <a:gd name="connsiteX1712" fmla="*/ 3623517 w 4173281"/>
              <a:gd name="connsiteY1712" fmla="*/ 4750794 h 5477157"/>
              <a:gd name="connsiteX1713" fmla="*/ 3621867 w 4173281"/>
              <a:gd name="connsiteY1713" fmla="*/ 4718315 h 5477157"/>
              <a:gd name="connsiteX1714" fmla="*/ 3670369 w 4173281"/>
              <a:gd name="connsiteY1714" fmla="*/ 4701335 h 5477157"/>
              <a:gd name="connsiteX1715" fmla="*/ 3687350 w 4173281"/>
              <a:gd name="connsiteY1715" fmla="*/ 4749837 h 5477157"/>
              <a:gd name="connsiteX1716" fmla="*/ 3679381 w 4173281"/>
              <a:gd name="connsiteY1716" fmla="*/ 4760402 h 5477157"/>
              <a:gd name="connsiteX1717" fmla="*/ 3705201 w 4173281"/>
              <a:gd name="connsiteY1717" fmla="*/ 4856369 h 5477157"/>
              <a:gd name="connsiteX1718" fmla="*/ 3694983 w 4173281"/>
              <a:gd name="connsiteY1718" fmla="*/ 4871611 h 5477157"/>
              <a:gd name="connsiteX1719" fmla="*/ 3727375 w 4173281"/>
              <a:gd name="connsiteY1719" fmla="*/ 4864160 h 5477157"/>
              <a:gd name="connsiteX1720" fmla="*/ 3724689 w 4173281"/>
              <a:gd name="connsiteY1720" fmla="*/ 4839823 h 5477157"/>
              <a:gd name="connsiteX1721" fmla="*/ 3759333 w 4173281"/>
              <a:gd name="connsiteY1721" fmla="*/ 4827693 h 5477157"/>
              <a:gd name="connsiteX1722" fmla="*/ 3771462 w 4173281"/>
              <a:gd name="connsiteY1722" fmla="*/ 4862337 h 5477157"/>
              <a:gd name="connsiteX1723" fmla="*/ 3760030 w 4173281"/>
              <a:gd name="connsiteY1723" fmla="*/ 4874117 h 5477157"/>
              <a:gd name="connsiteX1724" fmla="*/ 3775273 w 4173281"/>
              <a:gd name="connsiteY1724" fmla="*/ 4884337 h 5477157"/>
              <a:gd name="connsiteX1725" fmla="*/ 3780817 w 4173281"/>
              <a:gd name="connsiteY1725" fmla="*/ 4866841 h 5477157"/>
              <a:gd name="connsiteX1726" fmla="*/ 3782894 w 4173281"/>
              <a:gd name="connsiteY1726" fmla="*/ 4850556 h 5477157"/>
              <a:gd name="connsiteX1727" fmla="*/ 3797788 w 4173281"/>
              <a:gd name="connsiteY1727" fmla="*/ 4837564 h 5477157"/>
              <a:gd name="connsiteX1728" fmla="*/ 3882497 w 4173281"/>
              <a:gd name="connsiteY1728" fmla="*/ 4803805 h 5477157"/>
              <a:gd name="connsiteX1729" fmla="*/ 3905557 w 4173281"/>
              <a:gd name="connsiteY1729" fmla="*/ 4810352 h 5477157"/>
              <a:gd name="connsiteX1730" fmla="*/ 3980324 w 4173281"/>
              <a:gd name="connsiteY1730" fmla="*/ 4900254 h 5477157"/>
              <a:gd name="connsiteX1731" fmla="*/ 3968337 w 4173281"/>
              <a:gd name="connsiteY1731" fmla="*/ 4908138 h 5477157"/>
              <a:gd name="connsiteX1732" fmla="*/ 3961757 w 4173281"/>
              <a:gd name="connsiteY1732" fmla="*/ 4933776 h 5477157"/>
              <a:gd name="connsiteX1733" fmla="*/ 3991300 w 4173281"/>
              <a:gd name="connsiteY1733" fmla="*/ 4920272 h 5477157"/>
              <a:gd name="connsiteX1734" fmla="*/ 3997323 w 4173281"/>
              <a:gd name="connsiteY1734" fmla="*/ 4920695 h 5477157"/>
              <a:gd name="connsiteX1735" fmla="*/ 4153733 w 4173281"/>
              <a:gd name="connsiteY1735" fmla="*/ 5108764 h 5477157"/>
              <a:gd name="connsiteX1736" fmla="*/ 4147819 w 4173281"/>
              <a:gd name="connsiteY1736" fmla="*/ 5109755 h 5477157"/>
              <a:gd name="connsiteX1737" fmla="*/ 4146694 w 4173281"/>
              <a:gd name="connsiteY1737" fmla="*/ 5112092 h 5477157"/>
              <a:gd name="connsiteX1738" fmla="*/ 4146779 w 4173281"/>
              <a:gd name="connsiteY1738" fmla="*/ 5117895 h 5477157"/>
              <a:gd name="connsiteX1739" fmla="*/ 4163506 w 4173281"/>
              <a:gd name="connsiteY1739" fmla="*/ 5226768 h 5477157"/>
              <a:gd name="connsiteX1740" fmla="*/ 4151037 w 4173281"/>
              <a:gd name="connsiteY1740" fmla="*/ 5246689 h 5477157"/>
              <a:gd name="connsiteX1741" fmla="*/ 4144456 w 4173281"/>
              <a:gd name="connsiteY1741" fmla="*/ 5272327 h 5477157"/>
              <a:gd name="connsiteX1742" fmla="*/ 4043987 w 4173281"/>
              <a:gd name="connsiteY1742" fmla="*/ 5307502 h 5477157"/>
              <a:gd name="connsiteX1743" fmla="*/ 4003708 w 4173281"/>
              <a:gd name="connsiteY1743" fmla="*/ 5253546 h 5477157"/>
              <a:gd name="connsiteX1744" fmla="*/ 3974947 w 4173281"/>
              <a:gd name="connsiteY1744" fmla="*/ 5193613 h 5477157"/>
              <a:gd name="connsiteX1745" fmla="*/ 3970269 w 4173281"/>
              <a:gd name="connsiteY1745" fmla="*/ 5191362 h 5477157"/>
              <a:gd name="connsiteX1746" fmla="*/ 3950261 w 4173281"/>
              <a:gd name="connsiteY1746" fmla="*/ 5173087 h 5477157"/>
              <a:gd name="connsiteX1747" fmla="*/ 3917264 w 4173281"/>
              <a:gd name="connsiteY1747" fmla="*/ 5181115 h 5477157"/>
              <a:gd name="connsiteX1748" fmla="*/ 3971528 w 4173281"/>
              <a:gd name="connsiteY1748" fmla="*/ 5246363 h 5477157"/>
              <a:gd name="connsiteX1749" fmla="*/ 3965614 w 4173281"/>
              <a:gd name="connsiteY1749" fmla="*/ 5247354 h 5477157"/>
              <a:gd name="connsiteX1750" fmla="*/ 3964489 w 4173281"/>
              <a:gd name="connsiteY1750" fmla="*/ 5249691 h 5477157"/>
              <a:gd name="connsiteX1751" fmla="*/ 3964574 w 4173281"/>
              <a:gd name="connsiteY1751" fmla="*/ 5255494 h 5477157"/>
              <a:gd name="connsiteX1752" fmla="*/ 3981301 w 4173281"/>
              <a:gd name="connsiteY1752" fmla="*/ 5364367 h 5477157"/>
              <a:gd name="connsiteX1753" fmla="*/ 3968832 w 4173281"/>
              <a:gd name="connsiteY1753" fmla="*/ 5384288 h 5477157"/>
              <a:gd name="connsiteX1754" fmla="*/ 3962251 w 4173281"/>
              <a:gd name="connsiteY1754" fmla="*/ 5409926 h 5477157"/>
              <a:gd name="connsiteX1755" fmla="*/ 3890733 w 4173281"/>
              <a:gd name="connsiteY1755" fmla="*/ 5452466 h 5477157"/>
              <a:gd name="connsiteX1756" fmla="*/ 3870615 w 4173281"/>
              <a:gd name="connsiteY1756" fmla="*/ 5447348 h 5477157"/>
              <a:gd name="connsiteX1757" fmla="*/ 3865810 w 4173281"/>
              <a:gd name="connsiteY1757" fmla="*/ 5454712 h 5477157"/>
              <a:gd name="connsiteX1758" fmla="*/ 3784375 w 4173281"/>
              <a:gd name="connsiteY1758" fmla="*/ 5471822 h 5477157"/>
              <a:gd name="connsiteX1759" fmla="*/ 3740413 w 4173281"/>
              <a:gd name="connsiteY1759" fmla="*/ 5420823 h 5477157"/>
              <a:gd name="connsiteX1760" fmla="*/ 3707522 w 4173281"/>
              <a:gd name="connsiteY1760" fmla="*/ 5363053 h 5477157"/>
              <a:gd name="connsiteX1761" fmla="*/ 3702698 w 4173281"/>
              <a:gd name="connsiteY1761" fmla="*/ 5361135 h 5477157"/>
              <a:gd name="connsiteX1762" fmla="*/ 3681458 w 4173281"/>
              <a:gd name="connsiteY1762" fmla="*/ 5344307 h 5477157"/>
              <a:gd name="connsiteX1763" fmla="*/ 3592304 w 4173281"/>
              <a:gd name="connsiteY1763" fmla="*/ 5350755 h 5477157"/>
              <a:gd name="connsiteX1764" fmla="*/ 3585071 w 4173281"/>
              <a:gd name="connsiteY1764" fmla="*/ 5347879 h 5477157"/>
              <a:gd name="connsiteX1765" fmla="*/ 3581727 w 4173281"/>
              <a:gd name="connsiteY1765" fmla="*/ 5363308 h 5477157"/>
              <a:gd name="connsiteX1766" fmla="*/ 3527792 w 4173281"/>
              <a:gd name="connsiteY1766" fmla="*/ 5386552 h 5477157"/>
              <a:gd name="connsiteX1767" fmla="*/ 3504549 w 4173281"/>
              <a:gd name="connsiteY1767" fmla="*/ 5332618 h 5477157"/>
              <a:gd name="connsiteX1768" fmla="*/ 3539683 w 4173281"/>
              <a:gd name="connsiteY1768" fmla="*/ 5307484 h 5477157"/>
              <a:gd name="connsiteX1769" fmla="*/ 3532743 w 4173281"/>
              <a:gd name="connsiteY1769" fmla="*/ 5212549 h 5477157"/>
              <a:gd name="connsiteX1770" fmla="*/ 3567353 w 4173281"/>
              <a:gd name="connsiteY1770" fmla="*/ 5167657 h 5477157"/>
              <a:gd name="connsiteX1771" fmla="*/ 3554864 w 4173281"/>
              <a:gd name="connsiteY1771" fmla="*/ 5164950 h 5477157"/>
              <a:gd name="connsiteX1772" fmla="*/ 3551336 w 4173281"/>
              <a:gd name="connsiteY1772" fmla="*/ 5180442 h 5477157"/>
              <a:gd name="connsiteX1773" fmla="*/ 3471657 w 4173281"/>
              <a:gd name="connsiteY1773" fmla="*/ 5208338 h 5477157"/>
              <a:gd name="connsiteX1774" fmla="*/ 3457652 w 4173281"/>
              <a:gd name="connsiteY1774" fmla="*/ 5197568 h 5477157"/>
              <a:gd name="connsiteX1775" fmla="*/ 3459711 w 4173281"/>
              <a:gd name="connsiteY1775" fmla="*/ 5206553 h 5477157"/>
              <a:gd name="connsiteX1776" fmla="*/ 3456142 w 4173281"/>
              <a:gd name="connsiteY1776" fmla="*/ 5229574 h 5477157"/>
              <a:gd name="connsiteX1777" fmla="*/ 3378614 w 4173281"/>
              <a:gd name="connsiteY1777" fmla="*/ 5262987 h 5477157"/>
              <a:gd name="connsiteX1778" fmla="*/ 3345199 w 4173281"/>
              <a:gd name="connsiteY1778" fmla="*/ 5185457 h 5477157"/>
              <a:gd name="connsiteX1779" fmla="*/ 3389953 w 4173281"/>
              <a:gd name="connsiteY1779" fmla="*/ 5150182 h 5477157"/>
              <a:gd name="connsiteX1780" fmla="*/ 3382248 w 4173281"/>
              <a:gd name="connsiteY1780" fmla="*/ 5124774 h 5477157"/>
              <a:gd name="connsiteX1781" fmla="*/ 3384800 w 4173281"/>
              <a:gd name="connsiteY1781" fmla="*/ 5107200 h 5477157"/>
              <a:gd name="connsiteX1782" fmla="*/ 3381584 w 4173281"/>
              <a:gd name="connsiteY1782" fmla="*/ 5111482 h 5477157"/>
              <a:gd name="connsiteX1783" fmla="*/ 3339363 w 4173281"/>
              <a:gd name="connsiteY1783" fmla="*/ 5132804 h 5477157"/>
              <a:gd name="connsiteX1784" fmla="*/ 3331801 w 4173281"/>
              <a:gd name="connsiteY1784" fmla="*/ 5134649 h 5477157"/>
              <a:gd name="connsiteX1785" fmla="*/ 3338012 w 4173281"/>
              <a:gd name="connsiteY1785" fmla="*/ 5149163 h 5477157"/>
              <a:gd name="connsiteX1786" fmla="*/ 3307510 w 4173281"/>
              <a:gd name="connsiteY1786" fmla="*/ 5199351 h 5477157"/>
              <a:gd name="connsiteX1787" fmla="*/ 3257322 w 4173281"/>
              <a:gd name="connsiteY1787" fmla="*/ 5168848 h 5477157"/>
              <a:gd name="connsiteX1788" fmla="*/ 3258569 w 4173281"/>
              <a:gd name="connsiteY1788" fmla="*/ 5151854 h 5477157"/>
              <a:gd name="connsiteX1789" fmla="*/ 3227050 w 4173281"/>
              <a:gd name="connsiteY1789" fmla="*/ 5152440 h 5477157"/>
              <a:gd name="connsiteX1790" fmla="*/ 3195089 w 4173281"/>
              <a:gd name="connsiteY1790" fmla="*/ 5078281 h 5477157"/>
              <a:gd name="connsiteX1791" fmla="*/ 3207462 w 4173281"/>
              <a:gd name="connsiteY1791" fmla="*/ 5059459 h 5477157"/>
              <a:gd name="connsiteX1792" fmla="*/ 3211728 w 4173281"/>
              <a:gd name="connsiteY1792" fmla="*/ 5056565 h 5477157"/>
              <a:gd name="connsiteX1793" fmla="*/ 3210759 w 4173281"/>
              <a:gd name="connsiteY1793" fmla="*/ 5054641 h 5477157"/>
              <a:gd name="connsiteX1794" fmla="*/ 3212970 w 4173281"/>
              <a:gd name="connsiteY1794" fmla="*/ 4997999 h 5477157"/>
              <a:gd name="connsiteX1795" fmla="*/ 3198456 w 4173281"/>
              <a:gd name="connsiteY1795" fmla="*/ 5004210 h 5477157"/>
              <a:gd name="connsiteX1796" fmla="*/ 3149993 w 4173281"/>
              <a:gd name="connsiteY1796" fmla="*/ 5002677 h 5477157"/>
              <a:gd name="connsiteX1797" fmla="*/ 3151838 w 4173281"/>
              <a:gd name="connsiteY1797" fmla="*/ 5010240 h 5477157"/>
              <a:gd name="connsiteX1798" fmla="*/ 3130685 w 4173281"/>
              <a:gd name="connsiteY1798" fmla="*/ 5076849 h 5477157"/>
              <a:gd name="connsiteX1799" fmla="*/ 3158178 w 4173281"/>
              <a:gd name="connsiteY1799" fmla="*/ 5112888 h 5477157"/>
              <a:gd name="connsiteX1800" fmla="*/ 3159310 w 4173281"/>
              <a:gd name="connsiteY1800" fmla="*/ 5136864 h 5477157"/>
              <a:gd name="connsiteX1801" fmla="*/ 3158743 w 4173281"/>
              <a:gd name="connsiteY1801" fmla="*/ 5138428 h 5477157"/>
              <a:gd name="connsiteX1802" fmla="*/ 3175530 w 4173281"/>
              <a:gd name="connsiteY1802" fmla="*/ 5134831 h 5477157"/>
              <a:gd name="connsiteX1803" fmla="*/ 3258586 w 4173281"/>
              <a:gd name="connsiteY1803" fmla="*/ 5217887 h 5477157"/>
              <a:gd name="connsiteX1804" fmla="*/ 3178127 w 4173281"/>
              <a:gd name="connsiteY1804" fmla="*/ 5300943 h 5477157"/>
              <a:gd name="connsiteX1805" fmla="*/ 3204082 w 4173281"/>
              <a:gd name="connsiteY1805" fmla="*/ 5345065 h 5477157"/>
              <a:gd name="connsiteX1806" fmla="*/ 3149575 w 4173281"/>
              <a:gd name="connsiteY1806" fmla="*/ 5399572 h 5477157"/>
              <a:gd name="connsiteX1807" fmla="*/ 3097665 w 4173281"/>
              <a:gd name="connsiteY1807" fmla="*/ 5360638 h 5477157"/>
              <a:gd name="connsiteX1808" fmla="*/ 3095071 w 4173281"/>
              <a:gd name="connsiteY1808" fmla="*/ 5347662 h 5477157"/>
              <a:gd name="connsiteX1809" fmla="*/ 3097665 w 4173281"/>
              <a:gd name="connsiteY1809" fmla="*/ 5337280 h 5477157"/>
              <a:gd name="connsiteX1810" fmla="*/ 3102856 w 4173281"/>
              <a:gd name="connsiteY1810" fmla="*/ 5321707 h 5477157"/>
              <a:gd name="connsiteX1811" fmla="*/ 3100262 w 4173281"/>
              <a:gd name="connsiteY1811" fmla="*/ 5321707 h 5477157"/>
              <a:gd name="connsiteX1812" fmla="*/ 3037970 w 4173281"/>
              <a:gd name="connsiteY1812" fmla="*/ 5373617 h 5477157"/>
              <a:gd name="connsiteX1813" fmla="*/ 2973081 w 4173281"/>
              <a:gd name="connsiteY1813" fmla="*/ 5308728 h 5477157"/>
              <a:gd name="connsiteX1814" fmla="*/ 2973081 w 4173281"/>
              <a:gd name="connsiteY1814" fmla="*/ 5300943 h 5477157"/>
              <a:gd name="connsiteX1815" fmla="*/ 2947126 w 4173281"/>
              <a:gd name="connsiteY1815" fmla="*/ 5272391 h 5477157"/>
              <a:gd name="connsiteX1816" fmla="*/ 2897813 w 4173281"/>
              <a:gd name="connsiteY1816" fmla="*/ 5215290 h 5477157"/>
              <a:gd name="connsiteX1817" fmla="*/ 2908943 w 4173281"/>
              <a:gd name="connsiteY1817" fmla="*/ 5181607 h 5477157"/>
              <a:gd name="connsiteX1818" fmla="*/ 2893565 w 4173281"/>
              <a:gd name="connsiteY1818" fmla="*/ 5180658 h 5477157"/>
              <a:gd name="connsiteX1819" fmla="*/ 2867385 w 4173281"/>
              <a:gd name="connsiteY1819" fmla="*/ 5161122 h 5477157"/>
              <a:gd name="connsiteX1820" fmla="*/ 2858674 w 4173281"/>
              <a:gd name="connsiteY1820" fmla="*/ 5142730 h 5477157"/>
              <a:gd name="connsiteX1821" fmla="*/ 2852411 w 4173281"/>
              <a:gd name="connsiteY1821" fmla="*/ 5158419 h 5477157"/>
              <a:gd name="connsiteX1822" fmla="*/ 2846657 w 4173281"/>
              <a:gd name="connsiteY1822" fmla="*/ 5204852 h 5477157"/>
              <a:gd name="connsiteX1823" fmla="*/ 2788088 w 4173281"/>
              <a:gd name="connsiteY1823" fmla="*/ 5209199 h 5477157"/>
              <a:gd name="connsiteX1824" fmla="*/ 2783742 w 4173281"/>
              <a:gd name="connsiteY1824" fmla="*/ 5150630 h 5477157"/>
              <a:gd name="connsiteX1825" fmla="*/ 2795875 w 4173281"/>
              <a:gd name="connsiteY1825" fmla="*/ 5140529 h 5477157"/>
              <a:gd name="connsiteX1826" fmla="*/ 2803260 w 4173281"/>
              <a:gd name="connsiteY1826" fmla="*/ 5116058 h 5477157"/>
              <a:gd name="connsiteX1827" fmla="*/ 2813699 w 4173281"/>
              <a:gd name="connsiteY1827" fmla="*/ 5107920 h 5477157"/>
              <a:gd name="connsiteX1828" fmla="*/ 2805292 w 4173281"/>
              <a:gd name="connsiteY1828" fmla="*/ 5093821 h 5477157"/>
              <a:gd name="connsiteX1829" fmla="*/ 2783600 w 4173281"/>
              <a:gd name="connsiteY1829" fmla="*/ 5099114 h 5477157"/>
              <a:gd name="connsiteX1830" fmla="*/ 2755240 w 4173281"/>
              <a:gd name="connsiteY1830" fmla="*/ 5110648 h 5477157"/>
              <a:gd name="connsiteX1831" fmla="*/ 2754207 w 4173281"/>
              <a:gd name="connsiteY1831" fmla="*/ 5110316 h 5477157"/>
              <a:gd name="connsiteX1832" fmla="*/ 2753966 w 4173281"/>
              <a:gd name="connsiteY1832" fmla="*/ 5114164 h 5477157"/>
              <a:gd name="connsiteX1833" fmla="*/ 2746428 w 4173281"/>
              <a:gd name="connsiteY1833" fmla="*/ 5136424 h 5477157"/>
              <a:gd name="connsiteX1834" fmla="*/ 2745937 w 4173281"/>
              <a:gd name="connsiteY1834" fmla="*/ 5162888 h 5477157"/>
              <a:gd name="connsiteX1835" fmla="*/ 2686157 w 4173281"/>
              <a:gd name="connsiteY1835" fmla="*/ 5220775 h 5477157"/>
              <a:gd name="connsiteX1836" fmla="*/ 2661016 w 4173281"/>
              <a:gd name="connsiteY1836" fmla="*/ 5220363 h 5477157"/>
              <a:gd name="connsiteX1837" fmla="*/ 2653735 w 4173281"/>
              <a:gd name="connsiteY1837" fmla="*/ 5233893 h 5477157"/>
              <a:gd name="connsiteX1838" fmla="*/ 2600457 w 4173281"/>
              <a:gd name="connsiteY1838" fmla="*/ 5259929 h 5477157"/>
              <a:gd name="connsiteX1839" fmla="*/ 2608322 w 4173281"/>
              <a:gd name="connsiteY1839" fmla="*/ 5266707 h 5477157"/>
              <a:gd name="connsiteX1840" fmla="*/ 2614298 w 4173281"/>
              <a:gd name="connsiteY1840" fmla="*/ 5347239 h 5477157"/>
              <a:gd name="connsiteX1841" fmla="*/ 2533766 w 4173281"/>
              <a:gd name="connsiteY1841" fmla="*/ 5353215 h 5477157"/>
              <a:gd name="connsiteX1842" fmla="*/ 2527790 w 4173281"/>
              <a:gd name="connsiteY1842" fmla="*/ 5272683 h 5477157"/>
              <a:gd name="connsiteX1843" fmla="*/ 2561344 w 4173281"/>
              <a:gd name="connsiteY1843" fmla="*/ 5253630 h 5477157"/>
              <a:gd name="connsiteX1844" fmla="*/ 2541952 w 4173281"/>
              <a:gd name="connsiteY1844" fmla="*/ 5240347 h 5477157"/>
              <a:gd name="connsiteX1845" fmla="*/ 2516795 w 4173281"/>
              <a:gd name="connsiteY1845" fmla="*/ 5174119 h 5477157"/>
              <a:gd name="connsiteX1846" fmla="*/ 2510289 w 4173281"/>
              <a:gd name="connsiteY1846" fmla="*/ 5185647 h 5477157"/>
              <a:gd name="connsiteX1847" fmla="*/ 2460400 w 4173281"/>
              <a:gd name="connsiteY1847" fmla="*/ 5207750 h 5477157"/>
              <a:gd name="connsiteX1848" fmla="*/ 2449833 w 4173281"/>
              <a:gd name="connsiteY1848" fmla="*/ 5263747 h 5477157"/>
              <a:gd name="connsiteX1849" fmla="*/ 2365640 w 4173281"/>
              <a:gd name="connsiteY1849" fmla="*/ 5269992 h 5477157"/>
              <a:gd name="connsiteX1850" fmla="*/ 2359392 w 4173281"/>
              <a:gd name="connsiteY1850" fmla="*/ 5185802 h 5477157"/>
              <a:gd name="connsiteX1851" fmla="*/ 2378150 w 4173281"/>
              <a:gd name="connsiteY1851" fmla="*/ 5171987 h 5477157"/>
              <a:gd name="connsiteX1852" fmla="*/ 2380231 w 4173281"/>
              <a:gd name="connsiteY1852" fmla="*/ 5171443 h 5477157"/>
              <a:gd name="connsiteX1853" fmla="*/ 2363021 w 4173281"/>
              <a:gd name="connsiteY1853" fmla="*/ 5159616 h 5477157"/>
              <a:gd name="connsiteX1854" fmla="*/ 2357621 w 4173281"/>
              <a:gd name="connsiteY1854" fmla="*/ 5128206 h 5477157"/>
              <a:gd name="connsiteX1855" fmla="*/ 2388224 w 4173281"/>
              <a:gd name="connsiteY1855" fmla="*/ 5097717 h 5477157"/>
              <a:gd name="connsiteX1856" fmla="*/ 2375666 w 4173281"/>
              <a:gd name="connsiteY1856" fmla="*/ 5072429 h 5477157"/>
              <a:gd name="connsiteX1857" fmla="*/ 2372935 w 4173281"/>
              <a:gd name="connsiteY1857" fmla="*/ 5070695 h 5477157"/>
              <a:gd name="connsiteX1858" fmla="*/ 2362832 w 4173281"/>
              <a:gd name="connsiteY1858" fmla="*/ 5058563 h 5477157"/>
              <a:gd name="connsiteX1859" fmla="*/ 2339046 w 4173281"/>
              <a:gd name="connsiteY1859" fmla="*/ 5110016 h 5477157"/>
              <a:gd name="connsiteX1860" fmla="*/ 2251671 w 4173281"/>
              <a:gd name="connsiteY1860" fmla="*/ 5147786 h 5477157"/>
              <a:gd name="connsiteX1861" fmla="*/ 2245645 w 4173281"/>
              <a:gd name="connsiteY1861" fmla="*/ 5190562 h 5477157"/>
              <a:gd name="connsiteX1862" fmla="*/ 2187076 w 4173281"/>
              <a:gd name="connsiteY1862" fmla="*/ 5194909 h 5477157"/>
              <a:gd name="connsiteX1863" fmla="*/ 2182730 w 4173281"/>
              <a:gd name="connsiteY1863" fmla="*/ 5136340 h 5477157"/>
              <a:gd name="connsiteX1864" fmla="*/ 2194861 w 4173281"/>
              <a:gd name="connsiteY1864" fmla="*/ 5126237 h 5477157"/>
              <a:gd name="connsiteX1865" fmla="*/ 2188965 w 4173281"/>
              <a:gd name="connsiteY1865" fmla="*/ 5121155 h 5477157"/>
              <a:gd name="connsiteX1866" fmla="*/ 2153433 w 4173281"/>
              <a:gd name="connsiteY1866" fmla="*/ 5039134 h 5477157"/>
              <a:gd name="connsiteX1867" fmla="*/ 2128688 w 4173281"/>
              <a:gd name="connsiteY1867" fmla="*/ 5028089 h 5477157"/>
              <a:gd name="connsiteX1868" fmla="*/ 2124756 w 4173281"/>
              <a:gd name="connsiteY1868" fmla="*/ 5024700 h 5477157"/>
              <a:gd name="connsiteX1869" fmla="*/ 2058323 w 4173281"/>
              <a:gd name="connsiteY1869" fmla="*/ 5022268 h 5477157"/>
              <a:gd name="connsiteX1870" fmla="*/ 1992771 w 4173281"/>
              <a:gd name="connsiteY1870" fmla="*/ 5006890 h 5477157"/>
              <a:gd name="connsiteX1871" fmla="*/ 1966869 w 4173281"/>
              <a:gd name="connsiteY1871" fmla="*/ 4955441 h 5477157"/>
              <a:gd name="connsiteX1872" fmla="*/ 1968335 w 4173281"/>
              <a:gd name="connsiteY1872" fmla="*/ 4943061 h 5477157"/>
              <a:gd name="connsiteX1873" fmla="*/ 1936241 w 4173281"/>
              <a:gd name="connsiteY1873" fmla="*/ 4949616 h 5477157"/>
              <a:gd name="connsiteX1874" fmla="*/ 1881738 w 4173281"/>
              <a:gd name="connsiteY1874" fmla="*/ 4934042 h 5477157"/>
              <a:gd name="connsiteX1875" fmla="*/ 1847994 w 4173281"/>
              <a:gd name="connsiteY1875" fmla="*/ 4939234 h 5477157"/>
              <a:gd name="connsiteX1876" fmla="*/ 1816849 w 4173281"/>
              <a:gd name="connsiteY1876" fmla="*/ 4934042 h 5477157"/>
              <a:gd name="connsiteX1877" fmla="*/ 1764938 w 4173281"/>
              <a:gd name="connsiteY1877" fmla="*/ 4962595 h 5477157"/>
              <a:gd name="connsiteX1878" fmla="*/ 1757153 w 4173281"/>
              <a:gd name="connsiteY1878" fmla="*/ 4962595 h 5477157"/>
              <a:gd name="connsiteX1879" fmla="*/ 1741581 w 4173281"/>
              <a:gd name="connsiteY1879" fmla="*/ 4978167 h 5477157"/>
              <a:gd name="connsiteX1880" fmla="*/ 1689671 w 4173281"/>
              <a:gd name="connsiteY1880" fmla="*/ 5027481 h 5477157"/>
              <a:gd name="connsiteX1881" fmla="*/ 1663716 w 4173281"/>
              <a:gd name="connsiteY1881" fmla="*/ 5032672 h 5477157"/>
              <a:gd name="connsiteX1882" fmla="*/ 1629972 w 4173281"/>
              <a:gd name="connsiteY1882" fmla="*/ 5022290 h 5477157"/>
              <a:gd name="connsiteX1883" fmla="*/ 1606615 w 4173281"/>
              <a:gd name="connsiteY1883" fmla="*/ 5037863 h 5477157"/>
              <a:gd name="connsiteX1884" fmla="*/ 1583254 w 4173281"/>
              <a:gd name="connsiteY1884" fmla="*/ 5022290 h 5477157"/>
              <a:gd name="connsiteX1885" fmla="*/ 1572872 w 4173281"/>
              <a:gd name="connsiteY1885" fmla="*/ 5017098 h 5477157"/>
              <a:gd name="connsiteX1886" fmla="*/ 1562490 w 4173281"/>
              <a:gd name="connsiteY1886" fmla="*/ 5022290 h 5477157"/>
              <a:gd name="connsiteX1887" fmla="*/ 1546916 w 4173281"/>
              <a:gd name="connsiteY1887" fmla="*/ 5006717 h 5477157"/>
              <a:gd name="connsiteX1888" fmla="*/ 1557299 w 4173281"/>
              <a:gd name="connsiteY1888" fmla="*/ 4993741 h 5477157"/>
              <a:gd name="connsiteX1889" fmla="*/ 1554705 w 4173281"/>
              <a:gd name="connsiteY1889" fmla="*/ 4980762 h 5477157"/>
              <a:gd name="connsiteX1890" fmla="*/ 1554705 w 4173281"/>
              <a:gd name="connsiteY1890" fmla="*/ 4972977 h 5477157"/>
              <a:gd name="connsiteX1891" fmla="*/ 1471649 w 4173281"/>
              <a:gd name="connsiteY1891" fmla="*/ 5014504 h 5477157"/>
              <a:gd name="connsiteX1892" fmla="*/ 1378210 w 4173281"/>
              <a:gd name="connsiteY1892" fmla="*/ 4913279 h 5477157"/>
              <a:gd name="connsiteX1893" fmla="*/ 1411950 w 4173281"/>
              <a:gd name="connsiteY1893" fmla="*/ 4843201 h 5477157"/>
              <a:gd name="connsiteX1894" fmla="*/ 1409356 w 4173281"/>
              <a:gd name="connsiteY1894" fmla="*/ 4835414 h 5477157"/>
              <a:gd name="connsiteX1895" fmla="*/ 1430121 w 4173281"/>
              <a:gd name="connsiteY1895" fmla="*/ 4812055 h 5477157"/>
              <a:gd name="connsiteX1896" fmla="*/ 1424930 w 4173281"/>
              <a:gd name="connsiteY1896" fmla="*/ 4791291 h 5477157"/>
              <a:gd name="connsiteX1897" fmla="*/ 1424930 w 4173281"/>
              <a:gd name="connsiteY1897" fmla="*/ 4788695 h 5477157"/>
              <a:gd name="connsiteX1898" fmla="*/ 1422333 w 4173281"/>
              <a:gd name="connsiteY1898" fmla="*/ 4773122 h 5477157"/>
              <a:gd name="connsiteX1899" fmla="*/ 1495006 w 4173281"/>
              <a:gd name="connsiteY1899" fmla="*/ 4700448 h 5477157"/>
              <a:gd name="connsiteX1900" fmla="*/ 1567681 w 4173281"/>
              <a:gd name="connsiteY1900" fmla="*/ 4773122 h 5477157"/>
              <a:gd name="connsiteX1901" fmla="*/ 1562490 w 4173281"/>
              <a:gd name="connsiteY1901" fmla="*/ 4796483 h 5477157"/>
              <a:gd name="connsiteX1902" fmla="*/ 1575468 w 4173281"/>
              <a:gd name="connsiteY1902" fmla="*/ 4793885 h 5477157"/>
              <a:gd name="connsiteX1903" fmla="*/ 1658525 w 4173281"/>
              <a:gd name="connsiteY1903" fmla="*/ 4713427 h 5477157"/>
              <a:gd name="connsiteX1904" fmla="*/ 1728602 w 4173281"/>
              <a:gd name="connsiteY1904" fmla="*/ 4752358 h 5477157"/>
              <a:gd name="connsiteX1905" fmla="*/ 1754557 w 4173281"/>
              <a:gd name="connsiteY1905" fmla="*/ 4741975 h 5477157"/>
              <a:gd name="connsiteX1906" fmla="*/ 1793491 w 4173281"/>
              <a:gd name="connsiteY1906" fmla="*/ 4780910 h 5477157"/>
              <a:gd name="connsiteX1907" fmla="*/ 1790894 w 4173281"/>
              <a:gd name="connsiteY1907" fmla="*/ 4796483 h 5477157"/>
              <a:gd name="connsiteX1908" fmla="*/ 1793491 w 4173281"/>
              <a:gd name="connsiteY1908" fmla="*/ 4793885 h 5477157"/>
              <a:gd name="connsiteX1909" fmla="*/ 1845400 w 4173281"/>
              <a:gd name="connsiteY1909" fmla="*/ 4752358 h 5477157"/>
              <a:gd name="connsiteX1910" fmla="*/ 1881738 w 4173281"/>
              <a:gd name="connsiteY1910" fmla="*/ 4767930 h 5477157"/>
              <a:gd name="connsiteX1911" fmla="*/ 1920669 w 4173281"/>
              <a:gd name="connsiteY1911" fmla="*/ 4754955 h 5477157"/>
              <a:gd name="connsiteX1912" fmla="*/ 1915478 w 4173281"/>
              <a:gd name="connsiteY1912" fmla="*/ 4731594 h 5477157"/>
              <a:gd name="connsiteX1913" fmla="*/ 1938839 w 4173281"/>
              <a:gd name="connsiteY1913" fmla="*/ 4692663 h 5477157"/>
              <a:gd name="connsiteX1914" fmla="*/ 1936241 w 4173281"/>
              <a:gd name="connsiteY1914" fmla="*/ 4679684 h 5477157"/>
              <a:gd name="connsiteX1915" fmla="*/ 1936241 w 4173281"/>
              <a:gd name="connsiteY1915" fmla="*/ 4669302 h 5477157"/>
              <a:gd name="connsiteX1916" fmla="*/ 1933647 w 4173281"/>
              <a:gd name="connsiteY1916" fmla="*/ 4669302 h 5477157"/>
              <a:gd name="connsiteX1917" fmla="*/ 1912884 w 4173281"/>
              <a:gd name="connsiteY1917" fmla="*/ 4648538 h 5477157"/>
              <a:gd name="connsiteX1918" fmla="*/ 1933647 w 4173281"/>
              <a:gd name="connsiteY1918" fmla="*/ 4627773 h 5477157"/>
              <a:gd name="connsiteX1919" fmla="*/ 1954411 w 4173281"/>
              <a:gd name="connsiteY1919" fmla="*/ 4643347 h 5477157"/>
              <a:gd name="connsiteX1920" fmla="*/ 1959603 w 4173281"/>
              <a:gd name="connsiteY1920" fmla="*/ 4640753 h 5477157"/>
              <a:gd name="connsiteX1921" fmla="*/ 1959603 w 4173281"/>
              <a:gd name="connsiteY1921" fmla="*/ 4635562 h 5477157"/>
              <a:gd name="connsiteX1922" fmla="*/ 1975175 w 4173281"/>
              <a:gd name="connsiteY1922" fmla="*/ 4619988 h 5477157"/>
              <a:gd name="connsiteX1923" fmla="*/ 1977770 w 4173281"/>
              <a:gd name="connsiteY1923" fmla="*/ 4619988 h 5477157"/>
              <a:gd name="connsiteX1924" fmla="*/ 2034871 w 4173281"/>
              <a:gd name="connsiteY1924" fmla="*/ 4575863 h 5477157"/>
              <a:gd name="connsiteX1925" fmla="*/ 2027086 w 4173281"/>
              <a:gd name="connsiteY1925" fmla="*/ 4557697 h 5477157"/>
              <a:gd name="connsiteX1926" fmla="*/ 1990749 w 4173281"/>
              <a:gd name="connsiteY1926" fmla="*/ 4547315 h 5477157"/>
              <a:gd name="connsiteX1927" fmla="*/ 1990749 w 4173281"/>
              <a:gd name="connsiteY1927" fmla="*/ 4555100 h 5477157"/>
              <a:gd name="connsiteX1928" fmla="*/ 1993343 w 4173281"/>
              <a:gd name="connsiteY1928" fmla="*/ 4562887 h 5477157"/>
              <a:gd name="connsiteX1929" fmla="*/ 1980366 w 4173281"/>
              <a:gd name="connsiteY1929" fmla="*/ 4581055 h 5477157"/>
              <a:gd name="connsiteX1930" fmla="*/ 1897310 w 4173281"/>
              <a:gd name="connsiteY1930" fmla="*/ 4630371 h 5477157"/>
              <a:gd name="connsiteX1931" fmla="*/ 1894714 w 4173281"/>
              <a:gd name="connsiteY1931" fmla="*/ 4630371 h 5477157"/>
              <a:gd name="connsiteX1932" fmla="*/ 1884332 w 4173281"/>
              <a:gd name="connsiteY1932" fmla="*/ 4632965 h 5477157"/>
              <a:gd name="connsiteX1933" fmla="*/ 1866164 w 4173281"/>
              <a:gd name="connsiteY1933" fmla="*/ 4625179 h 5477157"/>
              <a:gd name="connsiteX1934" fmla="*/ 1845400 w 4173281"/>
              <a:gd name="connsiteY1934" fmla="*/ 4617392 h 5477157"/>
              <a:gd name="connsiteX1935" fmla="*/ 1847994 w 4173281"/>
              <a:gd name="connsiteY1935" fmla="*/ 4627773 h 5477157"/>
              <a:gd name="connsiteX1936" fmla="*/ 1835019 w 4173281"/>
              <a:gd name="connsiteY1936" fmla="*/ 4651134 h 5477157"/>
              <a:gd name="connsiteX1937" fmla="*/ 1858678 w 4173281"/>
              <a:gd name="connsiteY1937" fmla="*/ 4666044 h 5477157"/>
              <a:gd name="connsiteX1938" fmla="*/ 1863243 w 4173281"/>
              <a:gd name="connsiteY1938" fmla="*/ 4656000 h 5477157"/>
              <a:gd name="connsiteX1939" fmla="*/ 1873950 w 4173281"/>
              <a:gd name="connsiteY1939" fmla="*/ 4651134 h 5477157"/>
              <a:gd name="connsiteX1940" fmla="*/ 1889523 w 4173281"/>
              <a:gd name="connsiteY1940" fmla="*/ 4666707 h 5477157"/>
              <a:gd name="connsiteX1941" fmla="*/ 1873950 w 4173281"/>
              <a:gd name="connsiteY1941" fmla="*/ 4682280 h 5477157"/>
              <a:gd name="connsiteX1942" fmla="*/ 1863243 w 4173281"/>
              <a:gd name="connsiteY1942" fmla="*/ 4677413 h 5477157"/>
              <a:gd name="connsiteX1943" fmla="*/ 1861761 w 4173281"/>
              <a:gd name="connsiteY1943" fmla="*/ 4674153 h 5477157"/>
              <a:gd name="connsiteX1944" fmla="*/ 1868759 w 4173281"/>
              <a:gd name="connsiteY1944" fmla="*/ 4692663 h 5477157"/>
              <a:gd name="connsiteX1945" fmla="*/ 1858651 w 4173281"/>
              <a:gd name="connsiteY1945" fmla="*/ 4717524 h 5477157"/>
              <a:gd name="connsiteX1946" fmla="*/ 1866165 w 4173281"/>
              <a:gd name="connsiteY1946" fmla="*/ 4713426 h 5477157"/>
              <a:gd name="connsiteX1947" fmla="*/ 1881738 w 4173281"/>
              <a:gd name="connsiteY1947" fmla="*/ 4728999 h 5477157"/>
              <a:gd name="connsiteX1948" fmla="*/ 1866165 w 4173281"/>
              <a:gd name="connsiteY1948" fmla="*/ 4744572 h 5477157"/>
              <a:gd name="connsiteX1949" fmla="*/ 1850592 w 4173281"/>
              <a:gd name="connsiteY1949" fmla="*/ 4728999 h 5477157"/>
              <a:gd name="connsiteX1950" fmla="*/ 1853295 w 4173281"/>
              <a:gd name="connsiteY1950" fmla="*/ 4723593 h 5477157"/>
              <a:gd name="connsiteX1951" fmla="*/ 1827231 w 4173281"/>
              <a:gd name="connsiteY1951" fmla="*/ 4734190 h 5477157"/>
              <a:gd name="connsiteX1952" fmla="*/ 1785703 w 4173281"/>
              <a:gd name="connsiteY1952" fmla="*/ 4692663 h 5477157"/>
              <a:gd name="connsiteX1953" fmla="*/ 1811658 w 4173281"/>
              <a:gd name="connsiteY1953" fmla="*/ 4653728 h 5477157"/>
              <a:gd name="connsiteX1954" fmla="*/ 1793491 w 4173281"/>
              <a:gd name="connsiteY1954" fmla="*/ 4627773 h 5477157"/>
              <a:gd name="connsiteX1955" fmla="*/ 1822039 w 4173281"/>
              <a:gd name="connsiteY1955" fmla="*/ 4599224 h 5477157"/>
              <a:gd name="connsiteX1956" fmla="*/ 1827231 w 4173281"/>
              <a:gd name="connsiteY1956" fmla="*/ 4599224 h 5477157"/>
              <a:gd name="connsiteX1957" fmla="*/ 1803873 w 4173281"/>
              <a:gd name="connsiteY1957" fmla="*/ 4557697 h 5477157"/>
              <a:gd name="connsiteX1958" fmla="*/ 1777918 w 4173281"/>
              <a:gd name="connsiteY1958" fmla="*/ 4568078 h 5477157"/>
              <a:gd name="connsiteX1959" fmla="*/ 1744175 w 4173281"/>
              <a:gd name="connsiteY1959" fmla="*/ 4547315 h 5477157"/>
              <a:gd name="connsiteX1960" fmla="*/ 1728602 w 4173281"/>
              <a:gd name="connsiteY1960" fmla="*/ 4549909 h 5477157"/>
              <a:gd name="connsiteX1961" fmla="*/ 1694862 w 4173281"/>
              <a:gd name="connsiteY1961" fmla="*/ 4516168 h 5477157"/>
              <a:gd name="connsiteX1962" fmla="*/ 1697456 w 4173281"/>
              <a:gd name="connsiteY1962" fmla="*/ 4505786 h 5477157"/>
              <a:gd name="connsiteX1963" fmla="*/ 1671501 w 4173281"/>
              <a:gd name="connsiteY1963" fmla="*/ 4516168 h 5477157"/>
              <a:gd name="connsiteX1964" fmla="*/ 1635164 w 4173281"/>
              <a:gd name="connsiteY1964" fmla="*/ 4479831 h 5477157"/>
              <a:gd name="connsiteX1965" fmla="*/ 1640355 w 4173281"/>
              <a:gd name="connsiteY1965" fmla="*/ 4461661 h 5477157"/>
              <a:gd name="connsiteX1966" fmla="*/ 1611806 w 4173281"/>
              <a:gd name="connsiteY1966" fmla="*/ 4435706 h 5477157"/>
              <a:gd name="connsiteX1967" fmla="*/ 1580660 w 4173281"/>
              <a:gd name="connsiteY1967" fmla="*/ 4443495 h 5477157"/>
              <a:gd name="connsiteX1968" fmla="*/ 1575468 w 4173281"/>
              <a:gd name="connsiteY1968" fmla="*/ 4443495 h 5477157"/>
              <a:gd name="connsiteX1969" fmla="*/ 1583254 w 4173281"/>
              <a:gd name="connsiteY1969" fmla="*/ 4464259 h 5477157"/>
              <a:gd name="connsiteX1970" fmla="*/ 1549513 w 4173281"/>
              <a:gd name="connsiteY1970" fmla="*/ 4497999 h 5477157"/>
              <a:gd name="connsiteX1971" fmla="*/ 1515771 w 4173281"/>
              <a:gd name="connsiteY1971" fmla="*/ 4466853 h 5477157"/>
              <a:gd name="connsiteX1972" fmla="*/ 1482031 w 4173281"/>
              <a:gd name="connsiteY1972" fmla="*/ 4430515 h 5477157"/>
              <a:gd name="connsiteX1973" fmla="*/ 1518367 w 4173281"/>
              <a:gd name="connsiteY1973" fmla="*/ 4394179 h 5477157"/>
              <a:gd name="connsiteX1974" fmla="*/ 1520961 w 4173281"/>
              <a:gd name="connsiteY1974" fmla="*/ 4394179 h 5477157"/>
              <a:gd name="connsiteX1975" fmla="*/ 1518367 w 4173281"/>
              <a:gd name="connsiteY1975" fmla="*/ 4378605 h 5477157"/>
              <a:gd name="connsiteX1976" fmla="*/ 1523559 w 4173281"/>
              <a:gd name="connsiteY1976" fmla="*/ 4352650 h 5477157"/>
              <a:gd name="connsiteX1977" fmla="*/ 1489816 w 4173281"/>
              <a:gd name="connsiteY1977" fmla="*/ 4342269 h 5477157"/>
              <a:gd name="connsiteX1978" fmla="*/ 1417142 w 4173281"/>
              <a:gd name="connsiteY1978" fmla="*/ 4407158 h 5477157"/>
              <a:gd name="connsiteX1979" fmla="*/ 1406760 w 4173281"/>
              <a:gd name="connsiteY1979" fmla="*/ 4407158 h 5477157"/>
              <a:gd name="connsiteX1980" fmla="*/ 1393784 w 4173281"/>
              <a:gd name="connsiteY1980" fmla="*/ 4412349 h 5477157"/>
              <a:gd name="connsiteX1981" fmla="*/ 1378210 w 4173281"/>
              <a:gd name="connsiteY1981" fmla="*/ 4396775 h 5477157"/>
              <a:gd name="connsiteX1982" fmla="*/ 1344468 w 4173281"/>
              <a:gd name="connsiteY1982" fmla="*/ 4334484 h 5477157"/>
              <a:gd name="connsiteX1983" fmla="*/ 1347065 w 4173281"/>
              <a:gd name="connsiteY1983" fmla="*/ 4311123 h 5477157"/>
              <a:gd name="connsiteX1984" fmla="*/ 1341874 w 4173281"/>
              <a:gd name="connsiteY1984" fmla="*/ 4303338 h 5477157"/>
              <a:gd name="connsiteX1985" fmla="*/ 1310728 w 4173281"/>
              <a:gd name="connsiteY1985" fmla="*/ 4311123 h 5477157"/>
              <a:gd name="connsiteX1986" fmla="*/ 1300345 w 4173281"/>
              <a:gd name="connsiteY1986" fmla="*/ 4311123 h 5477157"/>
              <a:gd name="connsiteX1987" fmla="*/ 1302939 w 4173281"/>
              <a:gd name="connsiteY1987" fmla="*/ 4321504 h 5477157"/>
              <a:gd name="connsiteX1988" fmla="*/ 1269199 w 4173281"/>
              <a:gd name="connsiteY1988" fmla="*/ 4355248 h 5477157"/>
              <a:gd name="connsiteX1989" fmla="*/ 1235457 w 4173281"/>
              <a:gd name="connsiteY1989" fmla="*/ 4321504 h 5477157"/>
              <a:gd name="connsiteX1990" fmla="*/ 1264009 w 4173281"/>
              <a:gd name="connsiteY1990" fmla="*/ 4287764 h 5477157"/>
              <a:gd name="connsiteX1991" fmla="*/ 1251030 w 4173281"/>
              <a:gd name="connsiteY1991" fmla="*/ 4248831 h 5477157"/>
              <a:gd name="connsiteX1992" fmla="*/ 1256221 w 4173281"/>
              <a:gd name="connsiteY1992" fmla="*/ 4222876 h 5477157"/>
              <a:gd name="connsiteX1993" fmla="*/ 1235457 w 4173281"/>
              <a:gd name="connsiteY1993" fmla="*/ 4196921 h 5477157"/>
              <a:gd name="connsiteX1994" fmla="*/ 1261412 w 4173281"/>
              <a:gd name="connsiteY1994" fmla="*/ 4170966 h 5477157"/>
              <a:gd name="connsiteX1995" fmla="*/ 1287367 w 4173281"/>
              <a:gd name="connsiteY1995" fmla="*/ 4191729 h 5477157"/>
              <a:gd name="connsiteX1996" fmla="*/ 1310728 w 4173281"/>
              <a:gd name="connsiteY1996" fmla="*/ 4186538 h 5477157"/>
              <a:gd name="connsiteX1997" fmla="*/ 1360041 w 4173281"/>
              <a:gd name="connsiteY1997" fmla="*/ 4212493 h 5477157"/>
              <a:gd name="connsiteX1998" fmla="*/ 1417142 w 4173281"/>
              <a:gd name="connsiteY1998" fmla="*/ 4189136 h 5477157"/>
              <a:gd name="connsiteX1999" fmla="*/ 1458670 w 4173281"/>
              <a:gd name="connsiteY1999" fmla="*/ 4199518 h 5477157"/>
              <a:gd name="connsiteX2000" fmla="*/ 1497604 w 4173281"/>
              <a:gd name="connsiteY2000" fmla="*/ 4186538 h 5477157"/>
              <a:gd name="connsiteX2001" fmla="*/ 1505389 w 4173281"/>
              <a:gd name="connsiteY2001" fmla="*/ 4186538 h 5477157"/>
              <a:gd name="connsiteX2002" fmla="*/ 1507986 w 4173281"/>
              <a:gd name="connsiteY2002" fmla="*/ 4181348 h 5477157"/>
              <a:gd name="connsiteX2003" fmla="*/ 1476840 w 4173281"/>
              <a:gd name="connsiteY2003" fmla="*/ 4134628 h 5477157"/>
              <a:gd name="connsiteX2004" fmla="*/ 1526153 w 4173281"/>
              <a:gd name="connsiteY2004" fmla="*/ 4085316 h 5477157"/>
              <a:gd name="connsiteX2005" fmla="*/ 1549513 w 4173281"/>
              <a:gd name="connsiteY2005" fmla="*/ 4090507 h 5477157"/>
              <a:gd name="connsiteX2006" fmla="*/ 1567681 w 4173281"/>
              <a:gd name="connsiteY2006" fmla="*/ 4069742 h 5477157"/>
              <a:gd name="connsiteX2007" fmla="*/ 1606615 w 4173281"/>
              <a:gd name="connsiteY2007" fmla="*/ 4043787 h 5477157"/>
              <a:gd name="connsiteX2008" fmla="*/ 1616997 w 4173281"/>
              <a:gd name="connsiteY2008" fmla="*/ 4046381 h 5477157"/>
              <a:gd name="connsiteX2009" fmla="*/ 1684480 w 4173281"/>
              <a:gd name="connsiteY2009" fmla="*/ 4007451 h 5477157"/>
              <a:gd name="connsiteX2010" fmla="*/ 1718220 w 4173281"/>
              <a:gd name="connsiteY2010" fmla="*/ 4015236 h 5477157"/>
              <a:gd name="connsiteX2011" fmla="*/ 1728602 w 4173281"/>
              <a:gd name="connsiteY2011" fmla="*/ 4012641 h 5477157"/>
              <a:gd name="connsiteX2012" fmla="*/ 1751963 w 4173281"/>
              <a:gd name="connsiteY2012" fmla="*/ 4036000 h 5477157"/>
              <a:gd name="connsiteX2013" fmla="*/ 1749366 w 4173281"/>
              <a:gd name="connsiteY2013" fmla="*/ 4046381 h 5477157"/>
              <a:gd name="connsiteX2014" fmla="*/ 1759748 w 4173281"/>
              <a:gd name="connsiteY2014" fmla="*/ 4082719 h 5477157"/>
              <a:gd name="connsiteX2015" fmla="*/ 1697456 w 4173281"/>
              <a:gd name="connsiteY2015" fmla="*/ 4157989 h 5477157"/>
              <a:gd name="connsiteX2016" fmla="*/ 1700053 w 4173281"/>
              <a:gd name="connsiteY2016" fmla="*/ 4163181 h 5477157"/>
              <a:gd name="connsiteX2017" fmla="*/ 1707838 w 4173281"/>
              <a:gd name="connsiteY2017" fmla="*/ 4160583 h 5477157"/>
              <a:gd name="connsiteX2018" fmla="*/ 1736389 w 4173281"/>
              <a:gd name="connsiteY2018" fmla="*/ 4189136 h 5477157"/>
              <a:gd name="connsiteX2019" fmla="*/ 1733793 w 4173281"/>
              <a:gd name="connsiteY2019" fmla="*/ 4199518 h 5477157"/>
              <a:gd name="connsiteX2020" fmla="*/ 1736389 w 4173281"/>
              <a:gd name="connsiteY2020" fmla="*/ 4199518 h 5477157"/>
              <a:gd name="connsiteX2021" fmla="*/ 1764938 w 4173281"/>
              <a:gd name="connsiteY2021" fmla="*/ 4228067 h 5477157"/>
              <a:gd name="connsiteX2022" fmla="*/ 1736389 w 4173281"/>
              <a:gd name="connsiteY2022" fmla="*/ 4256619 h 5477157"/>
              <a:gd name="connsiteX2023" fmla="*/ 1707838 w 4173281"/>
              <a:gd name="connsiteY2023" fmla="*/ 4228067 h 5477157"/>
              <a:gd name="connsiteX2024" fmla="*/ 1710435 w 4173281"/>
              <a:gd name="connsiteY2024" fmla="*/ 4217685 h 5477157"/>
              <a:gd name="connsiteX2025" fmla="*/ 1707838 w 4173281"/>
              <a:gd name="connsiteY2025" fmla="*/ 4217685 h 5477157"/>
              <a:gd name="connsiteX2026" fmla="*/ 1684480 w 4173281"/>
              <a:gd name="connsiteY2026" fmla="*/ 4204708 h 5477157"/>
              <a:gd name="connsiteX2027" fmla="*/ 1676692 w 4173281"/>
              <a:gd name="connsiteY2027" fmla="*/ 4209899 h 5477157"/>
              <a:gd name="connsiteX2028" fmla="*/ 1679288 w 4173281"/>
              <a:gd name="connsiteY2028" fmla="*/ 4228067 h 5477157"/>
              <a:gd name="connsiteX2029" fmla="*/ 1679288 w 4173281"/>
              <a:gd name="connsiteY2029" fmla="*/ 4238448 h 5477157"/>
              <a:gd name="connsiteX2030" fmla="*/ 1687073 w 4173281"/>
              <a:gd name="connsiteY2030" fmla="*/ 4238448 h 5477157"/>
              <a:gd name="connsiteX2031" fmla="*/ 1723411 w 4173281"/>
              <a:gd name="connsiteY2031" fmla="*/ 4274786 h 5477157"/>
              <a:gd name="connsiteX2032" fmla="*/ 1720817 w 4173281"/>
              <a:gd name="connsiteY2032" fmla="*/ 4285168 h 5477157"/>
              <a:gd name="connsiteX2033" fmla="*/ 1728602 w 4173281"/>
              <a:gd name="connsiteY2033" fmla="*/ 4311123 h 5477157"/>
              <a:gd name="connsiteX2034" fmla="*/ 1775321 w 4173281"/>
              <a:gd name="connsiteY2034" fmla="*/ 4381203 h 5477157"/>
              <a:gd name="connsiteX2035" fmla="*/ 1822039 w 4173281"/>
              <a:gd name="connsiteY2035" fmla="*/ 4443495 h 5477157"/>
              <a:gd name="connsiteX2036" fmla="*/ 1790894 w 4173281"/>
              <a:gd name="connsiteY2036" fmla="*/ 4497999 h 5477157"/>
              <a:gd name="connsiteX2037" fmla="*/ 1814254 w 4173281"/>
              <a:gd name="connsiteY2037" fmla="*/ 4510977 h 5477157"/>
              <a:gd name="connsiteX2038" fmla="*/ 1871355 w 4173281"/>
              <a:gd name="connsiteY2038" fmla="*/ 4451280 h 5477157"/>
              <a:gd name="connsiteX2039" fmla="*/ 1868759 w 4173281"/>
              <a:gd name="connsiteY2039" fmla="*/ 4443495 h 5477157"/>
              <a:gd name="connsiteX2040" fmla="*/ 1829828 w 4173281"/>
              <a:gd name="connsiteY2040" fmla="*/ 4396775 h 5477157"/>
              <a:gd name="connsiteX2041" fmla="*/ 1819445 w 4173281"/>
              <a:gd name="connsiteY2041" fmla="*/ 4383797 h 5477157"/>
              <a:gd name="connsiteX2042" fmla="*/ 1767536 w 4173281"/>
              <a:gd name="connsiteY2042" fmla="*/ 4326695 h 5477157"/>
              <a:gd name="connsiteX2043" fmla="*/ 1788299 w 4173281"/>
              <a:gd name="connsiteY2043" fmla="*/ 4282574 h 5477157"/>
              <a:gd name="connsiteX2044" fmla="*/ 1783109 w 4173281"/>
              <a:gd name="connsiteY2044" fmla="*/ 4269594 h 5477157"/>
              <a:gd name="connsiteX2045" fmla="*/ 1806467 w 4173281"/>
              <a:gd name="connsiteY2045" fmla="*/ 4246237 h 5477157"/>
              <a:gd name="connsiteX2046" fmla="*/ 1824637 w 4173281"/>
              <a:gd name="connsiteY2046" fmla="*/ 4254022 h 5477157"/>
              <a:gd name="connsiteX2047" fmla="*/ 1829828 w 4173281"/>
              <a:gd name="connsiteY2047" fmla="*/ 4241046 h 5477157"/>
              <a:gd name="connsiteX2048" fmla="*/ 1798682 w 4173281"/>
              <a:gd name="connsiteY2048" fmla="*/ 4196921 h 5477157"/>
              <a:gd name="connsiteX2049" fmla="*/ 1845400 w 4173281"/>
              <a:gd name="connsiteY2049" fmla="*/ 4150202 h 5477157"/>
              <a:gd name="connsiteX2050" fmla="*/ 1892120 w 4173281"/>
              <a:gd name="connsiteY2050" fmla="*/ 4191729 h 5477157"/>
              <a:gd name="connsiteX2051" fmla="*/ 1905095 w 4173281"/>
              <a:gd name="connsiteY2051" fmla="*/ 4189136 h 5477157"/>
              <a:gd name="connsiteX2052" fmla="*/ 1899904 w 4173281"/>
              <a:gd name="connsiteY2052" fmla="*/ 4165775 h 5477157"/>
              <a:gd name="connsiteX2053" fmla="*/ 1933647 w 4173281"/>
              <a:gd name="connsiteY2053" fmla="*/ 4121652 h 5477157"/>
              <a:gd name="connsiteX2054" fmla="*/ 1918075 w 4173281"/>
              <a:gd name="connsiteY2054" fmla="*/ 4098292 h 5477157"/>
              <a:gd name="connsiteX2055" fmla="*/ 1946624 w 4173281"/>
              <a:gd name="connsiteY2055" fmla="*/ 4069742 h 5477157"/>
              <a:gd name="connsiteX2056" fmla="*/ 1964794 w 4173281"/>
              <a:gd name="connsiteY2056" fmla="*/ 4074933 h 5477157"/>
              <a:gd name="connsiteX2057" fmla="*/ 1967388 w 4173281"/>
              <a:gd name="connsiteY2057" fmla="*/ 4064552 h 5477157"/>
              <a:gd name="connsiteX2058" fmla="*/ 1957005 w 4173281"/>
              <a:gd name="connsiteY2058" fmla="*/ 4041191 h 5477157"/>
              <a:gd name="connsiteX2059" fmla="*/ 1988151 w 4173281"/>
              <a:gd name="connsiteY2059" fmla="*/ 4010045 h 5477157"/>
              <a:gd name="connsiteX2060" fmla="*/ 1982960 w 4173281"/>
              <a:gd name="connsiteY2060" fmla="*/ 3989281 h 5477157"/>
              <a:gd name="connsiteX2061" fmla="*/ 2008916 w 4173281"/>
              <a:gd name="connsiteY2061" fmla="*/ 3945159 h 5477157"/>
              <a:gd name="connsiteX2062" fmla="*/ 1990749 w 4173281"/>
              <a:gd name="connsiteY2062" fmla="*/ 3906225 h 5477157"/>
              <a:gd name="connsiteX2063" fmla="*/ 1995940 w 4173281"/>
              <a:gd name="connsiteY2063" fmla="*/ 3885460 h 5477157"/>
              <a:gd name="connsiteX2064" fmla="*/ 1980366 w 4173281"/>
              <a:gd name="connsiteY2064" fmla="*/ 3882866 h 5477157"/>
              <a:gd name="connsiteX2065" fmla="*/ 1951815 w 4173281"/>
              <a:gd name="connsiteY2065" fmla="*/ 3908821 h 5477157"/>
              <a:gd name="connsiteX2066" fmla="*/ 1931700 w 4173281"/>
              <a:gd name="connsiteY2066" fmla="*/ 3900386 h 5477157"/>
              <a:gd name="connsiteX2067" fmla="*/ 1927834 w 4173281"/>
              <a:gd name="connsiteY2067" fmla="*/ 3891166 h 5477157"/>
              <a:gd name="connsiteX2068" fmla="*/ 1928456 w 4173281"/>
              <a:gd name="connsiteY2068" fmla="*/ 3888058 h 5477157"/>
              <a:gd name="connsiteX2069" fmla="*/ 1925661 w 4173281"/>
              <a:gd name="connsiteY2069" fmla="*/ 3875478 h 5477157"/>
              <a:gd name="connsiteX2070" fmla="*/ 1933647 w 4173281"/>
              <a:gd name="connsiteY2070" fmla="*/ 3859505 h 5477157"/>
              <a:gd name="connsiteX2071" fmla="*/ 1925860 w 4173281"/>
              <a:gd name="connsiteY2071" fmla="*/ 3851720 h 5477157"/>
              <a:gd name="connsiteX2072" fmla="*/ 1923265 w 4173281"/>
              <a:gd name="connsiteY2072" fmla="*/ 3864697 h 5477157"/>
              <a:gd name="connsiteX2073" fmla="*/ 1925661 w 4173281"/>
              <a:gd name="connsiteY2073" fmla="*/ 3875478 h 5477157"/>
              <a:gd name="connsiteX2074" fmla="*/ 1923265 w 4173281"/>
              <a:gd name="connsiteY2074" fmla="*/ 3880269 h 5477157"/>
              <a:gd name="connsiteX2075" fmla="*/ 1927834 w 4173281"/>
              <a:gd name="connsiteY2075" fmla="*/ 3891166 h 5477157"/>
              <a:gd name="connsiteX2076" fmla="*/ 1925860 w 4173281"/>
              <a:gd name="connsiteY2076" fmla="*/ 3901034 h 5477157"/>
              <a:gd name="connsiteX2077" fmla="*/ 1940133 w 4173281"/>
              <a:gd name="connsiteY2077" fmla="*/ 3916963 h 5477157"/>
              <a:gd name="connsiteX2078" fmla="*/ 1946623 w 4173281"/>
              <a:gd name="connsiteY2078" fmla="*/ 3914013 h 5477157"/>
              <a:gd name="connsiteX2079" fmla="*/ 1962196 w 4173281"/>
              <a:gd name="connsiteY2079" fmla="*/ 3929586 h 5477157"/>
              <a:gd name="connsiteX2080" fmla="*/ 1957330 w 4173281"/>
              <a:gd name="connsiteY2080" fmla="*/ 3940292 h 5477157"/>
              <a:gd name="connsiteX2081" fmla="*/ 1952412 w 4173281"/>
              <a:gd name="connsiteY2081" fmla="*/ 3942528 h 5477157"/>
              <a:gd name="connsiteX2082" fmla="*/ 1957005 w 4173281"/>
              <a:gd name="connsiteY2082" fmla="*/ 3960731 h 5477157"/>
              <a:gd name="connsiteX2083" fmla="*/ 1936241 w 4173281"/>
              <a:gd name="connsiteY2083" fmla="*/ 4010045 h 5477157"/>
              <a:gd name="connsiteX2084" fmla="*/ 1936241 w 4173281"/>
              <a:gd name="connsiteY2084" fmla="*/ 4012641 h 5477157"/>
              <a:gd name="connsiteX2085" fmla="*/ 1902501 w 4173281"/>
              <a:gd name="connsiteY2085" fmla="*/ 4046381 h 5477157"/>
              <a:gd name="connsiteX2086" fmla="*/ 1873949 w 4173281"/>
              <a:gd name="connsiteY2086" fmla="*/ 4030809 h 5477157"/>
              <a:gd name="connsiteX2087" fmla="*/ 1824637 w 4173281"/>
              <a:gd name="connsiteY2087" fmla="*/ 3997069 h 5477157"/>
              <a:gd name="connsiteX2088" fmla="*/ 1798682 w 4173281"/>
              <a:gd name="connsiteY2088" fmla="*/ 4004854 h 5477157"/>
              <a:gd name="connsiteX2089" fmla="*/ 1757153 w 4173281"/>
              <a:gd name="connsiteY2089" fmla="*/ 3963325 h 5477157"/>
              <a:gd name="connsiteX2090" fmla="*/ 1790894 w 4173281"/>
              <a:gd name="connsiteY2090" fmla="*/ 3921798 h 5477157"/>
              <a:gd name="connsiteX2091" fmla="*/ 1780512 w 4173281"/>
              <a:gd name="connsiteY2091" fmla="*/ 3885460 h 5477157"/>
              <a:gd name="connsiteX2092" fmla="*/ 1790894 w 4173281"/>
              <a:gd name="connsiteY2092" fmla="*/ 3851720 h 5477157"/>
              <a:gd name="connsiteX2093" fmla="*/ 1788299 w 4173281"/>
              <a:gd name="connsiteY2093" fmla="*/ 3843933 h 5477157"/>
              <a:gd name="connsiteX2094" fmla="*/ 1790894 w 4173281"/>
              <a:gd name="connsiteY2094" fmla="*/ 3833551 h 5477157"/>
              <a:gd name="connsiteX2095" fmla="*/ 1741581 w 4173281"/>
              <a:gd name="connsiteY2095" fmla="*/ 3768664 h 5477157"/>
              <a:gd name="connsiteX2096" fmla="*/ 1741581 w 4173281"/>
              <a:gd name="connsiteY2096" fmla="*/ 3766068 h 5477157"/>
              <a:gd name="connsiteX2097" fmla="*/ 1731198 w 4173281"/>
              <a:gd name="connsiteY2097" fmla="*/ 3763473 h 5477157"/>
              <a:gd name="connsiteX2098" fmla="*/ 1718220 w 4173281"/>
              <a:gd name="connsiteY2098" fmla="*/ 3768664 h 5477157"/>
              <a:gd name="connsiteX2099" fmla="*/ 1684480 w 4173281"/>
              <a:gd name="connsiteY2099" fmla="*/ 3799810 h 5477157"/>
              <a:gd name="connsiteX2100" fmla="*/ 1650737 w 4173281"/>
              <a:gd name="connsiteY2100" fmla="*/ 3766068 h 5477157"/>
              <a:gd name="connsiteX2101" fmla="*/ 1684480 w 4173281"/>
              <a:gd name="connsiteY2101" fmla="*/ 3732328 h 5477157"/>
              <a:gd name="connsiteX2102" fmla="*/ 1700053 w 4173281"/>
              <a:gd name="connsiteY2102" fmla="*/ 3734922 h 5477157"/>
              <a:gd name="connsiteX2103" fmla="*/ 1713028 w 4173281"/>
              <a:gd name="connsiteY2103" fmla="*/ 3724540 h 5477157"/>
              <a:gd name="connsiteX2104" fmla="*/ 1744175 w 4173281"/>
              <a:gd name="connsiteY2104" fmla="*/ 3701182 h 5477157"/>
              <a:gd name="connsiteX2105" fmla="*/ 1770129 w 4173281"/>
              <a:gd name="connsiteY2105" fmla="*/ 3714158 h 5477157"/>
              <a:gd name="connsiteX2106" fmla="*/ 1811658 w 4173281"/>
              <a:gd name="connsiteY2106" fmla="*/ 3698585 h 5477157"/>
              <a:gd name="connsiteX2107" fmla="*/ 1827231 w 4173281"/>
              <a:gd name="connsiteY2107" fmla="*/ 3701182 h 5477157"/>
              <a:gd name="connsiteX2108" fmla="*/ 1858377 w 4173281"/>
              <a:gd name="connsiteY2108" fmla="*/ 3685608 h 5477157"/>
              <a:gd name="connsiteX2109" fmla="*/ 1897310 w 4173281"/>
              <a:gd name="connsiteY2109" fmla="*/ 3724540 h 5477157"/>
              <a:gd name="connsiteX2110" fmla="*/ 1879140 w 4173281"/>
              <a:gd name="connsiteY2110" fmla="*/ 3758283 h 5477157"/>
              <a:gd name="connsiteX2111" fmla="*/ 1879140 w 4173281"/>
              <a:gd name="connsiteY2111" fmla="*/ 3766068 h 5477157"/>
              <a:gd name="connsiteX2112" fmla="*/ 1876547 w 4173281"/>
              <a:gd name="connsiteY2112" fmla="*/ 3781641 h 5477157"/>
              <a:gd name="connsiteX2113" fmla="*/ 1879140 w 4173281"/>
              <a:gd name="connsiteY2113" fmla="*/ 3781641 h 5477157"/>
              <a:gd name="connsiteX2114" fmla="*/ 1892120 w 4173281"/>
              <a:gd name="connsiteY2114" fmla="*/ 3760877 h 5477157"/>
              <a:gd name="connsiteX2115" fmla="*/ 1897310 w 4173281"/>
              <a:gd name="connsiteY2115" fmla="*/ 3740113 h 5477157"/>
              <a:gd name="connsiteX2116" fmla="*/ 1897310 w 4173281"/>
              <a:gd name="connsiteY2116" fmla="*/ 3729731 h 5477157"/>
              <a:gd name="connsiteX2117" fmla="*/ 1938839 w 4173281"/>
              <a:gd name="connsiteY2117" fmla="*/ 3675227 h 5477157"/>
              <a:gd name="connsiteX2118" fmla="*/ 1923265 w 4173281"/>
              <a:gd name="connsiteY2118" fmla="*/ 3646675 h 5477157"/>
              <a:gd name="connsiteX2119" fmla="*/ 1957005 w 4173281"/>
              <a:gd name="connsiteY2119" fmla="*/ 3612935 h 5477157"/>
              <a:gd name="connsiteX2120" fmla="*/ 1982960 w 4173281"/>
              <a:gd name="connsiteY2120" fmla="*/ 3625911 h 5477157"/>
              <a:gd name="connsiteX2121" fmla="*/ 2016703 w 4173281"/>
              <a:gd name="connsiteY2121" fmla="*/ 3612935 h 5477157"/>
              <a:gd name="connsiteX2122" fmla="*/ 2060826 w 4173281"/>
              <a:gd name="connsiteY2122" fmla="*/ 3657057 h 5477157"/>
              <a:gd name="connsiteX2123" fmla="*/ 2055635 w 4173281"/>
              <a:gd name="connsiteY2123" fmla="*/ 3677821 h 5477157"/>
              <a:gd name="connsiteX2124" fmla="*/ 2076399 w 4173281"/>
              <a:gd name="connsiteY2124" fmla="*/ 3690800 h 5477157"/>
              <a:gd name="connsiteX2125" fmla="*/ 2141287 w 4173281"/>
              <a:gd name="connsiteY2125" fmla="*/ 3636292 h 5477157"/>
              <a:gd name="connsiteX2126" fmla="*/ 2128308 w 4173281"/>
              <a:gd name="connsiteY2126" fmla="*/ 3638890 h 5477157"/>
              <a:gd name="connsiteX2127" fmla="*/ 2091971 w 4173281"/>
              <a:gd name="connsiteY2127" fmla="*/ 3602552 h 5477157"/>
              <a:gd name="connsiteX2128" fmla="*/ 2128308 w 4173281"/>
              <a:gd name="connsiteY2128" fmla="*/ 3566216 h 5477157"/>
              <a:gd name="connsiteX2129" fmla="*/ 2146478 w 4173281"/>
              <a:gd name="connsiteY2129" fmla="*/ 3571406 h 5477157"/>
              <a:gd name="connsiteX2130" fmla="*/ 2162052 w 4173281"/>
              <a:gd name="connsiteY2130" fmla="*/ 3561025 h 5477157"/>
              <a:gd name="connsiteX2131" fmla="*/ 2182815 w 4173281"/>
              <a:gd name="connsiteY2131" fmla="*/ 3516900 h 5477157"/>
              <a:gd name="connsiteX2132" fmla="*/ 2203579 w 4173281"/>
              <a:gd name="connsiteY2132" fmla="*/ 3485754 h 5477157"/>
              <a:gd name="connsiteX2133" fmla="*/ 2208771 w 4173281"/>
              <a:gd name="connsiteY2133" fmla="*/ 3480563 h 5477157"/>
              <a:gd name="connsiteX2134" fmla="*/ 2206173 w 4173281"/>
              <a:gd name="connsiteY2134" fmla="*/ 3477969 h 5477157"/>
              <a:gd name="connsiteX2135" fmla="*/ 2167242 w 4173281"/>
              <a:gd name="connsiteY2135" fmla="*/ 3498733 h 5477157"/>
              <a:gd name="connsiteX2136" fmla="*/ 2128308 w 4173281"/>
              <a:gd name="connsiteY2136" fmla="*/ 3480563 h 5477157"/>
              <a:gd name="connsiteX2137" fmla="*/ 2089377 w 4173281"/>
              <a:gd name="connsiteY2137" fmla="*/ 3459799 h 5477157"/>
              <a:gd name="connsiteX2138" fmla="*/ 2089377 w 4173281"/>
              <a:gd name="connsiteY2138" fmla="*/ 3462395 h 5477157"/>
              <a:gd name="connsiteX2139" fmla="*/ 2037467 w 4173281"/>
              <a:gd name="connsiteY2139" fmla="*/ 3514306 h 5477157"/>
              <a:gd name="connsiteX2140" fmla="*/ 1993343 w 4173281"/>
              <a:gd name="connsiteY2140" fmla="*/ 3490945 h 5477157"/>
              <a:gd name="connsiteX2141" fmla="*/ 1957005 w 4173281"/>
              <a:gd name="connsiteY2141" fmla="*/ 3467586 h 5477157"/>
              <a:gd name="connsiteX2142" fmla="*/ 1946624 w 4173281"/>
              <a:gd name="connsiteY2142" fmla="*/ 3470180 h 5477157"/>
              <a:gd name="connsiteX2143" fmla="*/ 1928456 w 4173281"/>
              <a:gd name="connsiteY2143" fmla="*/ 3464990 h 5477157"/>
              <a:gd name="connsiteX2144" fmla="*/ 1951815 w 4173281"/>
              <a:gd name="connsiteY2144" fmla="*/ 3506518 h 5477157"/>
              <a:gd name="connsiteX2145" fmla="*/ 1925860 w 4173281"/>
              <a:gd name="connsiteY2145" fmla="*/ 3548046 h 5477157"/>
              <a:gd name="connsiteX2146" fmla="*/ 1925860 w 4173281"/>
              <a:gd name="connsiteY2146" fmla="*/ 3553236 h 5477157"/>
              <a:gd name="connsiteX2147" fmla="*/ 1892120 w 4173281"/>
              <a:gd name="connsiteY2147" fmla="*/ 3586980 h 5477157"/>
              <a:gd name="connsiteX2148" fmla="*/ 1871355 w 4173281"/>
              <a:gd name="connsiteY2148" fmla="*/ 3579191 h 5477157"/>
              <a:gd name="connsiteX2149" fmla="*/ 1850592 w 4173281"/>
              <a:gd name="connsiteY2149" fmla="*/ 3584383 h 5477157"/>
              <a:gd name="connsiteX2150" fmla="*/ 1809064 w 4173281"/>
              <a:gd name="connsiteY2150" fmla="*/ 3542855 h 5477157"/>
              <a:gd name="connsiteX2151" fmla="*/ 1809064 w 4173281"/>
              <a:gd name="connsiteY2151" fmla="*/ 3540261 h 5477157"/>
              <a:gd name="connsiteX2152" fmla="*/ 1782744 w 4173281"/>
              <a:gd name="connsiteY2152" fmla="*/ 3549831 h 5477157"/>
              <a:gd name="connsiteX2153" fmla="*/ 1785378 w 4173281"/>
              <a:gd name="connsiteY2153" fmla="*/ 3550968 h 5477157"/>
              <a:gd name="connsiteX2154" fmla="*/ 1798680 w 4173281"/>
              <a:gd name="connsiteY2154" fmla="*/ 3581788 h 5477157"/>
              <a:gd name="connsiteX2155" fmla="*/ 1785704 w 4173281"/>
              <a:gd name="connsiteY2155" fmla="*/ 3612934 h 5477157"/>
              <a:gd name="connsiteX2156" fmla="*/ 1726006 w 4173281"/>
              <a:gd name="connsiteY2156" fmla="*/ 3664844 h 5477157"/>
              <a:gd name="connsiteX2157" fmla="*/ 1666311 w 4173281"/>
              <a:gd name="connsiteY2157" fmla="*/ 3605149 h 5477157"/>
              <a:gd name="connsiteX2158" fmla="*/ 1670894 w 4173281"/>
              <a:gd name="connsiteY2158" fmla="*/ 3581586 h 5477157"/>
              <a:gd name="connsiteX2159" fmla="*/ 1680534 w 4173281"/>
              <a:gd name="connsiteY2159" fmla="*/ 3567109 h 5477157"/>
              <a:gd name="connsiteX2160" fmla="*/ 1665663 w 4173281"/>
              <a:gd name="connsiteY2160" fmla="*/ 3560700 h 5477157"/>
              <a:gd name="connsiteX2161" fmla="*/ 1658525 w 4173281"/>
              <a:gd name="connsiteY2161" fmla="*/ 3542855 h 5477157"/>
              <a:gd name="connsiteX2162" fmla="*/ 1648142 w 4173281"/>
              <a:gd name="connsiteY2162" fmla="*/ 3514306 h 5477157"/>
              <a:gd name="connsiteX2163" fmla="*/ 1661119 w 4173281"/>
              <a:gd name="connsiteY2163" fmla="*/ 3480563 h 5477157"/>
              <a:gd name="connsiteX2164" fmla="*/ 1655927 w 4173281"/>
              <a:gd name="connsiteY2164" fmla="*/ 3467586 h 5477157"/>
              <a:gd name="connsiteX2165" fmla="*/ 1674098 w 4173281"/>
              <a:gd name="connsiteY2165" fmla="*/ 3449417 h 5477157"/>
              <a:gd name="connsiteX2166" fmla="*/ 1692265 w 4173281"/>
              <a:gd name="connsiteY2166" fmla="*/ 3467586 h 5477157"/>
              <a:gd name="connsiteX2167" fmla="*/ 1723411 w 4173281"/>
              <a:gd name="connsiteY2167" fmla="*/ 3483160 h 5477157"/>
              <a:gd name="connsiteX2168" fmla="*/ 1738983 w 4173281"/>
              <a:gd name="connsiteY2168" fmla="*/ 3457205 h 5477157"/>
              <a:gd name="connsiteX2169" fmla="*/ 1733793 w 4173281"/>
              <a:gd name="connsiteY2169" fmla="*/ 3426059 h 5477157"/>
              <a:gd name="connsiteX2170" fmla="*/ 1733793 w 4173281"/>
              <a:gd name="connsiteY2170" fmla="*/ 3423462 h 5477157"/>
              <a:gd name="connsiteX2171" fmla="*/ 1720817 w 4173281"/>
              <a:gd name="connsiteY2171" fmla="*/ 3384530 h 5477157"/>
              <a:gd name="connsiteX2172" fmla="*/ 1707838 w 4173281"/>
              <a:gd name="connsiteY2172" fmla="*/ 3397507 h 5477157"/>
              <a:gd name="connsiteX2173" fmla="*/ 1645546 w 4173281"/>
              <a:gd name="connsiteY2173" fmla="*/ 3431250 h 5477157"/>
              <a:gd name="connsiteX2174" fmla="*/ 1622187 w 4173281"/>
              <a:gd name="connsiteY2174" fmla="*/ 3426059 h 5477157"/>
              <a:gd name="connsiteX2175" fmla="*/ 1549513 w 4173281"/>
              <a:gd name="connsiteY2175" fmla="*/ 3467586 h 5477157"/>
              <a:gd name="connsiteX2176" fmla="*/ 1463861 w 4173281"/>
              <a:gd name="connsiteY2176" fmla="*/ 3381934 h 5477157"/>
              <a:gd name="connsiteX2177" fmla="*/ 1549513 w 4173281"/>
              <a:gd name="connsiteY2177" fmla="*/ 3296283 h 5477157"/>
              <a:gd name="connsiteX2178" fmla="*/ 1578062 w 4173281"/>
              <a:gd name="connsiteY2178" fmla="*/ 3301474 h 5477157"/>
              <a:gd name="connsiteX2179" fmla="*/ 1570277 w 4173281"/>
              <a:gd name="connsiteY2179" fmla="*/ 3278113 h 5477157"/>
              <a:gd name="connsiteX2180" fmla="*/ 1609209 w 4173281"/>
              <a:gd name="connsiteY2180" fmla="*/ 3233992 h 5477157"/>
              <a:gd name="connsiteX2181" fmla="*/ 1629972 w 4173281"/>
              <a:gd name="connsiteY2181" fmla="*/ 3182082 h 5477157"/>
              <a:gd name="connsiteX2182" fmla="*/ 1622187 w 4173281"/>
              <a:gd name="connsiteY2182" fmla="*/ 3166509 h 5477157"/>
              <a:gd name="connsiteX2183" fmla="*/ 1583254 w 4173281"/>
              <a:gd name="connsiteY2183" fmla="*/ 3093835 h 5477157"/>
              <a:gd name="connsiteX2184" fmla="*/ 1671501 w 4173281"/>
              <a:gd name="connsiteY2184" fmla="*/ 3005588 h 5477157"/>
              <a:gd name="connsiteX2185" fmla="*/ 1674098 w 4173281"/>
              <a:gd name="connsiteY2185" fmla="*/ 3005588 h 5477157"/>
              <a:gd name="connsiteX2186" fmla="*/ 1663716 w 4173281"/>
              <a:gd name="connsiteY2186" fmla="*/ 2979633 h 5477157"/>
              <a:gd name="connsiteX2187" fmla="*/ 1671501 w 4173281"/>
              <a:gd name="connsiteY2187" fmla="*/ 2958869 h 5477157"/>
              <a:gd name="connsiteX2188" fmla="*/ 1650737 w 4173281"/>
              <a:gd name="connsiteY2188" fmla="*/ 2964060 h 5477157"/>
              <a:gd name="connsiteX2189" fmla="*/ 1601423 w 4173281"/>
              <a:gd name="connsiteY2189" fmla="*/ 2914744 h 5477157"/>
              <a:gd name="connsiteX2190" fmla="*/ 1601423 w 4173281"/>
              <a:gd name="connsiteY2190" fmla="*/ 2912149 h 5477157"/>
              <a:gd name="connsiteX2191" fmla="*/ 1575468 w 4173281"/>
              <a:gd name="connsiteY2191" fmla="*/ 2881004 h 5477157"/>
              <a:gd name="connsiteX2192" fmla="*/ 1609209 w 4173281"/>
              <a:gd name="connsiteY2192" fmla="*/ 2847261 h 5477157"/>
              <a:gd name="connsiteX2193" fmla="*/ 1619591 w 4173281"/>
              <a:gd name="connsiteY2193" fmla="*/ 2849858 h 5477157"/>
              <a:gd name="connsiteX2194" fmla="*/ 1619591 w 4173281"/>
              <a:gd name="connsiteY2194" fmla="*/ 2844667 h 5477157"/>
              <a:gd name="connsiteX2195" fmla="*/ 1655927 w 4173281"/>
              <a:gd name="connsiteY2195" fmla="*/ 2777183 h 5477157"/>
              <a:gd name="connsiteX2196" fmla="*/ 1645546 w 4173281"/>
              <a:gd name="connsiteY2196" fmla="*/ 2748632 h 5477157"/>
              <a:gd name="connsiteX2197" fmla="*/ 1648142 w 4173281"/>
              <a:gd name="connsiteY2197" fmla="*/ 2730465 h 5477157"/>
              <a:gd name="connsiteX2198" fmla="*/ 1648142 w 4173281"/>
              <a:gd name="connsiteY2198" fmla="*/ 2722677 h 5477157"/>
              <a:gd name="connsiteX2199" fmla="*/ 1650737 w 4173281"/>
              <a:gd name="connsiteY2199" fmla="*/ 2707104 h 5477157"/>
              <a:gd name="connsiteX2200" fmla="*/ 1606615 w 4173281"/>
              <a:gd name="connsiteY2200" fmla="*/ 2743441 h 5477157"/>
              <a:gd name="connsiteX2201" fmla="*/ 1614400 w 4173281"/>
              <a:gd name="connsiteY2201" fmla="*/ 2771993 h 5477157"/>
              <a:gd name="connsiteX2202" fmla="*/ 1562490 w 4173281"/>
              <a:gd name="connsiteY2202" fmla="*/ 2823903 h 5477157"/>
              <a:gd name="connsiteX2203" fmla="*/ 1546916 w 4173281"/>
              <a:gd name="connsiteY2203" fmla="*/ 2821306 h 5477157"/>
              <a:gd name="connsiteX2204" fmla="*/ 1489816 w 4173281"/>
              <a:gd name="connsiteY2204" fmla="*/ 2842070 h 5477157"/>
              <a:gd name="connsiteX2205" fmla="*/ 1463861 w 4173281"/>
              <a:gd name="connsiteY2205" fmla="*/ 2836879 h 5477157"/>
              <a:gd name="connsiteX2206" fmla="*/ 1466457 w 4173281"/>
              <a:gd name="connsiteY2206" fmla="*/ 2849858 h 5477157"/>
              <a:gd name="connsiteX2207" fmla="*/ 1409356 w 4173281"/>
              <a:gd name="connsiteY2207" fmla="*/ 2927723 h 5477157"/>
              <a:gd name="connsiteX2208" fmla="*/ 1373020 w 4173281"/>
              <a:gd name="connsiteY2208" fmla="*/ 2969250 h 5477157"/>
              <a:gd name="connsiteX2209" fmla="*/ 1380805 w 4173281"/>
              <a:gd name="connsiteY2209" fmla="*/ 2979633 h 5477157"/>
              <a:gd name="connsiteX2210" fmla="*/ 1388593 w 4173281"/>
              <a:gd name="connsiteY2210" fmla="*/ 2977036 h 5477157"/>
              <a:gd name="connsiteX2211" fmla="*/ 1404165 w 4173281"/>
              <a:gd name="connsiteY2211" fmla="*/ 2992609 h 5477157"/>
              <a:gd name="connsiteX2212" fmla="*/ 1391187 w 4173281"/>
              <a:gd name="connsiteY2212" fmla="*/ 3008182 h 5477157"/>
              <a:gd name="connsiteX2213" fmla="*/ 1393784 w 4173281"/>
              <a:gd name="connsiteY2213" fmla="*/ 3028945 h 5477157"/>
              <a:gd name="connsiteX2214" fmla="*/ 1365232 w 4173281"/>
              <a:gd name="connsiteY2214" fmla="*/ 3096429 h 5477157"/>
              <a:gd name="connsiteX2215" fmla="*/ 1393784 w 4173281"/>
              <a:gd name="connsiteY2215" fmla="*/ 3088644 h 5477157"/>
              <a:gd name="connsiteX2216" fmla="*/ 1453479 w 4173281"/>
              <a:gd name="connsiteY2216" fmla="*/ 3148339 h 5477157"/>
              <a:gd name="connsiteX2217" fmla="*/ 1453479 w 4173281"/>
              <a:gd name="connsiteY2217" fmla="*/ 3156127 h 5477157"/>
              <a:gd name="connsiteX2218" fmla="*/ 1502795 w 4173281"/>
              <a:gd name="connsiteY2218" fmla="*/ 3200249 h 5477157"/>
              <a:gd name="connsiteX2219" fmla="*/ 1510580 w 4173281"/>
              <a:gd name="connsiteY2219" fmla="*/ 3197655 h 5477157"/>
              <a:gd name="connsiteX2220" fmla="*/ 1497604 w 4173281"/>
              <a:gd name="connsiteY2220" fmla="*/ 3174294 h 5477157"/>
              <a:gd name="connsiteX2221" fmla="*/ 1500198 w 4173281"/>
              <a:gd name="connsiteY2221" fmla="*/ 3166509 h 5477157"/>
              <a:gd name="connsiteX2222" fmla="*/ 1497604 w 4173281"/>
              <a:gd name="connsiteY2222" fmla="*/ 3166509 h 5477157"/>
              <a:gd name="connsiteX2223" fmla="*/ 1453479 w 4173281"/>
              <a:gd name="connsiteY2223" fmla="*/ 3122384 h 5477157"/>
              <a:gd name="connsiteX2224" fmla="*/ 1497604 w 4173281"/>
              <a:gd name="connsiteY2224" fmla="*/ 3078261 h 5477157"/>
              <a:gd name="connsiteX2225" fmla="*/ 1541726 w 4173281"/>
              <a:gd name="connsiteY2225" fmla="*/ 3122384 h 5477157"/>
              <a:gd name="connsiteX2226" fmla="*/ 1533941 w 4173281"/>
              <a:gd name="connsiteY2226" fmla="*/ 3148339 h 5477157"/>
              <a:gd name="connsiteX2227" fmla="*/ 1552107 w 4173281"/>
              <a:gd name="connsiteY2227" fmla="*/ 3174294 h 5477157"/>
              <a:gd name="connsiteX2228" fmla="*/ 1528750 w 4173281"/>
              <a:gd name="connsiteY2228" fmla="*/ 3200249 h 5477157"/>
              <a:gd name="connsiteX2229" fmla="*/ 1539132 w 4173281"/>
              <a:gd name="connsiteY2229" fmla="*/ 3218418 h 5477157"/>
              <a:gd name="connsiteX2230" fmla="*/ 1515771 w 4173281"/>
              <a:gd name="connsiteY2230" fmla="*/ 3241777 h 5477157"/>
              <a:gd name="connsiteX2231" fmla="*/ 1510580 w 4173281"/>
              <a:gd name="connsiteY2231" fmla="*/ 3241777 h 5477157"/>
              <a:gd name="connsiteX2232" fmla="*/ 1497604 w 4173281"/>
              <a:gd name="connsiteY2232" fmla="*/ 3275519 h 5477157"/>
              <a:gd name="connsiteX2233" fmla="*/ 1497604 w 4173281"/>
              <a:gd name="connsiteY2233" fmla="*/ 3278113 h 5477157"/>
              <a:gd name="connsiteX2234" fmla="*/ 1461266 w 4173281"/>
              <a:gd name="connsiteY2234" fmla="*/ 3314451 h 5477157"/>
              <a:gd name="connsiteX2235" fmla="*/ 1443097 w 4173281"/>
              <a:gd name="connsiteY2235" fmla="*/ 3309260 h 5477157"/>
              <a:gd name="connsiteX2236" fmla="*/ 1437905 w 4173281"/>
              <a:gd name="connsiteY2236" fmla="*/ 3309260 h 5477157"/>
              <a:gd name="connsiteX2237" fmla="*/ 1450885 w 4173281"/>
              <a:gd name="connsiteY2237" fmla="*/ 3330023 h 5477157"/>
              <a:gd name="connsiteX2238" fmla="*/ 1427524 w 4173281"/>
              <a:gd name="connsiteY2238" fmla="*/ 3353384 h 5477157"/>
              <a:gd name="connsiteX2239" fmla="*/ 1404165 w 4173281"/>
              <a:gd name="connsiteY2239" fmla="*/ 3330023 h 5477157"/>
              <a:gd name="connsiteX2240" fmla="*/ 1417142 w 4173281"/>
              <a:gd name="connsiteY2240" fmla="*/ 3309260 h 5477157"/>
              <a:gd name="connsiteX2241" fmla="*/ 1349659 w 4173281"/>
              <a:gd name="connsiteY2241" fmla="*/ 3231395 h 5477157"/>
              <a:gd name="connsiteX2242" fmla="*/ 1357447 w 4173281"/>
              <a:gd name="connsiteY2242" fmla="*/ 3197655 h 5477157"/>
              <a:gd name="connsiteX2243" fmla="*/ 1331492 w 4173281"/>
              <a:gd name="connsiteY2243" fmla="*/ 3148339 h 5477157"/>
              <a:gd name="connsiteX2244" fmla="*/ 1331492 w 4173281"/>
              <a:gd name="connsiteY2244" fmla="*/ 3145745 h 5477157"/>
              <a:gd name="connsiteX2245" fmla="*/ 1328894 w 4173281"/>
              <a:gd name="connsiteY2245" fmla="*/ 3145745 h 5477157"/>
              <a:gd name="connsiteX2246" fmla="*/ 1305537 w 4173281"/>
              <a:gd name="connsiteY2246" fmla="*/ 3122384 h 5477157"/>
              <a:gd name="connsiteX2247" fmla="*/ 1295154 w 4173281"/>
              <a:gd name="connsiteY2247" fmla="*/ 3122384 h 5477157"/>
              <a:gd name="connsiteX2248" fmla="*/ 1276985 w 4173281"/>
              <a:gd name="connsiteY2248" fmla="*/ 3119790 h 5477157"/>
              <a:gd name="connsiteX2249" fmla="*/ 1336683 w 4173281"/>
              <a:gd name="connsiteY2249" fmla="*/ 3200249 h 5477157"/>
              <a:gd name="connsiteX2250" fmla="*/ 1308131 w 4173281"/>
              <a:gd name="connsiteY2250" fmla="*/ 3262541 h 5477157"/>
              <a:gd name="connsiteX2251" fmla="*/ 1326300 w 4173281"/>
              <a:gd name="connsiteY2251" fmla="*/ 3288496 h 5477157"/>
              <a:gd name="connsiteX2252" fmla="*/ 1302939 w 4173281"/>
              <a:gd name="connsiteY2252" fmla="*/ 3317048 h 5477157"/>
              <a:gd name="connsiteX2253" fmla="*/ 1308131 w 4173281"/>
              <a:gd name="connsiteY2253" fmla="*/ 3340406 h 5477157"/>
              <a:gd name="connsiteX2254" fmla="*/ 1271794 w 4173281"/>
              <a:gd name="connsiteY2254" fmla="*/ 3384530 h 5477157"/>
              <a:gd name="connsiteX2255" fmla="*/ 1261412 w 4173281"/>
              <a:gd name="connsiteY2255" fmla="*/ 3394913 h 5477157"/>
              <a:gd name="connsiteX2256" fmla="*/ 1264009 w 4173281"/>
              <a:gd name="connsiteY2256" fmla="*/ 3400104 h 5477157"/>
              <a:gd name="connsiteX2257" fmla="*/ 1326300 w 4173281"/>
              <a:gd name="connsiteY2257" fmla="*/ 3464990 h 5477157"/>
              <a:gd name="connsiteX2258" fmla="*/ 1306185 w 4173281"/>
              <a:gd name="connsiteY2258" fmla="*/ 3513332 h 5477157"/>
              <a:gd name="connsiteX2259" fmla="*/ 1291115 w 4173281"/>
              <a:gd name="connsiteY2259" fmla="*/ 3523198 h 5477157"/>
              <a:gd name="connsiteX2260" fmla="*/ 1296859 w 4173281"/>
              <a:gd name="connsiteY2260" fmla="*/ 3525577 h 5477157"/>
              <a:gd name="connsiteX2261" fmla="*/ 1302941 w 4173281"/>
              <a:gd name="connsiteY2261" fmla="*/ 3540260 h 5477157"/>
              <a:gd name="connsiteX2262" fmla="*/ 1282177 w 4173281"/>
              <a:gd name="connsiteY2262" fmla="*/ 3561024 h 5477157"/>
              <a:gd name="connsiteX2263" fmla="*/ 1261413 w 4173281"/>
              <a:gd name="connsiteY2263" fmla="*/ 3540260 h 5477157"/>
              <a:gd name="connsiteX2264" fmla="*/ 1265152 w 4173281"/>
              <a:gd name="connsiteY2264" fmla="*/ 3531232 h 5477157"/>
              <a:gd name="connsiteX2265" fmla="*/ 1258818 w 4173281"/>
              <a:gd name="connsiteY2265" fmla="*/ 3532473 h 5477157"/>
              <a:gd name="connsiteX2266" fmla="*/ 1253627 w 4173281"/>
              <a:gd name="connsiteY2266" fmla="*/ 3532473 h 5477157"/>
              <a:gd name="connsiteX2267" fmla="*/ 1256221 w 4173281"/>
              <a:gd name="connsiteY2267" fmla="*/ 3545451 h 5477157"/>
              <a:gd name="connsiteX2268" fmla="*/ 1225075 w 4173281"/>
              <a:gd name="connsiteY2268" fmla="*/ 3623317 h 5477157"/>
              <a:gd name="connsiteX2269" fmla="*/ 1245839 w 4173281"/>
              <a:gd name="connsiteY2269" fmla="*/ 3615529 h 5477157"/>
              <a:gd name="connsiteX2270" fmla="*/ 1253627 w 4173281"/>
              <a:gd name="connsiteY2270" fmla="*/ 3618126 h 5477157"/>
              <a:gd name="connsiteX2271" fmla="*/ 1295154 w 4173281"/>
              <a:gd name="connsiteY2271" fmla="*/ 3602552 h 5477157"/>
              <a:gd name="connsiteX2272" fmla="*/ 1326300 w 4173281"/>
              <a:gd name="connsiteY2272" fmla="*/ 3612935 h 5477157"/>
              <a:gd name="connsiteX2273" fmla="*/ 1326300 w 4173281"/>
              <a:gd name="connsiteY2273" fmla="*/ 3610337 h 5477157"/>
              <a:gd name="connsiteX2274" fmla="*/ 1357447 w 4173281"/>
              <a:gd name="connsiteY2274" fmla="*/ 3579191 h 5477157"/>
              <a:gd name="connsiteX2275" fmla="*/ 1388593 w 4173281"/>
              <a:gd name="connsiteY2275" fmla="*/ 3607743 h 5477157"/>
              <a:gd name="connsiteX2276" fmla="*/ 1406760 w 4173281"/>
              <a:gd name="connsiteY2276" fmla="*/ 3610337 h 5477157"/>
              <a:gd name="connsiteX2277" fmla="*/ 1424930 w 4173281"/>
              <a:gd name="connsiteY2277" fmla="*/ 3607743 h 5477157"/>
              <a:gd name="connsiteX2278" fmla="*/ 1531344 w 4173281"/>
              <a:gd name="connsiteY2278" fmla="*/ 3714158 h 5477157"/>
              <a:gd name="connsiteX2279" fmla="*/ 1528750 w 4173281"/>
              <a:gd name="connsiteY2279" fmla="*/ 3734922 h 5477157"/>
              <a:gd name="connsiteX2280" fmla="*/ 1536535 w 4173281"/>
              <a:gd name="connsiteY2280" fmla="*/ 3750495 h 5477157"/>
              <a:gd name="connsiteX2281" fmla="*/ 1518367 w 4173281"/>
              <a:gd name="connsiteY2281" fmla="*/ 3771258 h 5477157"/>
              <a:gd name="connsiteX2282" fmla="*/ 1515771 w 4173281"/>
              <a:gd name="connsiteY2282" fmla="*/ 3771258 h 5477157"/>
              <a:gd name="connsiteX2283" fmla="*/ 1424930 w 4173281"/>
              <a:gd name="connsiteY2283" fmla="*/ 3823169 h 5477157"/>
              <a:gd name="connsiteX2284" fmla="*/ 1328894 w 4173281"/>
              <a:gd name="connsiteY2284" fmla="*/ 3763473 h 5477157"/>
              <a:gd name="connsiteX2285" fmla="*/ 1326300 w 4173281"/>
              <a:gd name="connsiteY2285" fmla="*/ 3763473 h 5477157"/>
              <a:gd name="connsiteX2286" fmla="*/ 1318513 w 4173281"/>
              <a:gd name="connsiteY2286" fmla="*/ 3763473 h 5477157"/>
              <a:gd name="connsiteX2287" fmla="*/ 1243244 w 4173281"/>
              <a:gd name="connsiteY2287" fmla="*/ 3810193 h 5477157"/>
              <a:gd name="connsiteX2288" fmla="*/ 1188738 w 4173281"/>
              <a:gd name="connsiteY2288" fmla="*/ 3789429 h 5477157"/>
              <a:gd name="connsiteX2289" fmla="*/ 1196526 w 4173281"/>
              <a:gd name="connsiteY2289" fmla="*/ 3812787 h 5477157"/>
              <a:gd name="connsiteX2290" fmla="*/ 1152401 w 4173281"/>
              <a:gd name="connsiteY2290" fmla="*/ 3856912 h 5477157"/>
              <a:gd name="connsiteX2291" fmla="*/ 1147210 w 4173281"/>
              <a:gd name="connsiteY2291" fmla="*/ 3856912 h 5477157"/>
              <a:gd name="connsiteX2292" fmla="*/ 1113470 w 4173281"/>
              <a:gd name="connsiteY2292" fmla="*/ 3875079 h 5477157"/>
              <a:gd name="connsiteX2293" fmla="*/ 1007053 w 4173281"/>
              <a:gd name="connsiteY2293" fmla="*/ 3968516 h 5477157"/>
              <a:gd name="connsiteX2294" fmla="*/ 939570 w 4173281"/>
              <a:gd name="connsiteY2294" fmla="*/ 3945159 h 5477157"/>
              <a:gd name="connsiteX2295" fmla="*/ 916212 w 4173281"/>
              <a:gd name="connsiteY2295" fmla="*/ 3950350 h 5477157"/>
              <a:gd name="connsiteX2296" fmla="*/ 864302 w 4173281"/>
              <a:gd name="connsiteY2296" fmla="*/ 3898440 h 5477157"/>
              <a:gd name="connsiteX2297" fmla="*/ 898042 w 4173281"/>
              <a:gd name="connsiteY2297" fmla="*/ 3851720 h 5477157"/>
              <a:gd name="connsiteX2298" fmla="*/ 918807 w 4173281"/>
              <a:gd name="connsiteY2298" fmla="*/ 3797213 h 5477157"/>
              <a:gd name="connsiteX2299" fmla="*/ 918807 w 4173281"/>
              <a:gd name="connsiteY2299" fmla="*/ 3794619 h 5477157"/>
              <a:gd name="connsiteX2300" fmla="*/ 934379 w 4173281"/>
              <a:gd name="connsiteY2300" fmla="*/ 3779047 h 5477157"/>
              <a:gd name="connsiteX2301" fmla="*/ 936976 w 4173281"/>
              <a:gd name="connsiteY2301" fmla="*/ 3779047 h 5477157"/>
              <a:gd name="connsiteX2302" fmla="*/ 1007053 w 4173281"/>
              <a:gd name="connsiteY2302" fmla="*/ 3753092 h 5477157"/>
              <a:gd name="connsiteX2303" fmla="*/ 1092706 w 4173281"/>
              <a:gd name="connsiteY2303" fmla="*/ 3797213 h 5477157"/>
              <a:gd name="connsiteX2304" fmla="*/ 1113470 w 4173281"/>
              <a:gd name="connsiteY2304" fmla="*/ 3792023 h 5477157"/>
              <a:gd name="connsiteX2305" fmla="*/ 1116064 w 4173281"/>
              <a:gd name="connsiteY2305" fmla="*/ 3792023 h 5477157"/>
              <a:gd name="connsiteX2306" fmla="*/ 1154998 w 4173281"/>
              <a:gd name="connsiteY2306" fmla="*/ 3768664 h 5477157"/>
              <a:gd name="connsiteX2307" fmla="*/ 1180953 w 4173281"/>
              <a:gd name="connsiteY2307" fmla="*/ 3776449 h 5477157"/>
              <a:gd name="connsiteX2308" fmla="*/ 1162783 w 4173281"/>
              <a:gd name="connsiteY2308" fmla="*/ 3724540 h 5477157"/>
              <a:gd name="connsiteX2309" fmla="*/ 1217289 w 4173281"/>
              <a:gd name="connsiteY2309" fmla="*/ 3646675 h 5477157"/>
              <a:gd name="connsiteX2310" fmla="*/ 1225075 w 4173281"/>
              <a:gd name="connsiteY2310" fmla="*/ 3625911 h 5477157"/>
              <a:gd name="connsiteX2311" fmla="*/ 1149807 w 4173281"/>
              <a:gd name="connsiteY2311" fmla="*/ 3654462 h 5477157"/>
              <a:gd name="connsiteX2312" fmla="*/ 1045987 w 4173281"/>
              <a:gd name="connsiteY2312" fmla="*/ 3584383 h 5477157"/>
              <a:gd name="connsiteX2313" fmla="*/ 1007053 w 4173281"/>
              <a:gd name="connsiteY2313" fmla="*/ 3599956 h 5477157"/>
              <a:gd name="connsiteX2314" fmla="*/ 955143 w 4173281"/>
              <a:gd name="connsiteY2314" fmla="*/ 3548046 h 5477157"/>
              <a:gd name="connsiteX2315" fmla="*/ 1007053 w 4173281"/>
              <a:gd name="connsiteY2315" fmla="*/ 3496135 h 5477157"/>
              <a:gd name="connsiteX2316" fmla="*/ 1020032 w 4173281"/>
              <a:gd name="connsiteY2316" fmla="*/ 3498733 h 5477157"/>
              <a:gd name="connsiteX2317" fmla="*/ 1020032 w 4173281"/>
              <a:gd name="connsiteY2317" fmla="*/ 3496135 h 5477157"/>
              <a:gd name="connsiteX2318" fmla="*/ 1020032 w 4173281"/>
              <a:gd name="connsiteY2318" fmla="*/ 3488350 h 5477157"/>
              <a:gd name="connsiteX2319" fmla="*/ 1056369 w 4173281"/>
              <a:gd name="connsiteY2319" fmla="*/ 3452014 h 5477157"/>
              <a:gd name="connsiteX2320" fmla="*/ 1077132 w 4173281"/>
              <a:gd name="connsiteY2320" fmla="*/ 3459799 h 5477157"/>
              <a:gd name="connsiteX2321" fmla="*/ 1147210 w 4173281"/>
              <a:gd name="connsiteY2321" fmla="*/ 3433844 h 5477157"/>
              <a:gd name="connsiteX2322" fmla="*/ 1199120 w 4173281"/>
              <a:gd name="connsiteY2322" fmla="*/ 3446823 h 5477157"/>
              <a:gd name="connsiteX2323" fmla="*/ 1227672 w 4173281"/>
              <a:gd name="connsiteY2323" fmla="*/ 3407889 h 5477157"/>
              <a:gd name="connsiteX2324" fmla="*/ 1227672 w 4173281"/>
              <a:gd name="connsiteY2324" fmla="*/ 3405294 h 5477157"/>
              <a:gd name="connsiteX2325" fmla="*/ 1225075 w 4173281"/>
              <a:gd name="connsiteY2325" fmla="*/ 3405294 h 5477157"/>
              <a:gd name="connsiteX2326" fmla="*/ 1160188 w 4173281"/>
              <a:gd name="connsiteY2326" fmla="*/ 3363767 h 5477157"/>
              <a:gd name="connsiteX2327" fmla="*/ 1118661 w 4173281"/>
              <a:gd name="connsiteY2327" fmla="*/ 3397507 h 5477157"/>
              <a:gd name="connsiteX2328" fmla="*/ 1074536 w 4173281"/>
              <a:gd name="connsiteY2328" fmla="*/ 3353384 h 5477157"/>
              <a:gd name="connsiteX2329" fmla="*/ 1108279 w 4173281"/>
              <a:gd name="connsiteY2329" fmla="*/ 3311857 h 5477157"/>
              <a:gd name="connsiteX2330" fmla="*/ 1077132 w 4173281"/>
              <a:gd name="connsiteY2330" fmla="*/ 3278113 h 5477157"/>
              <a:gd name="connsiteX2331" fmla="*/ 1077132 w 4173281"/>
              <a:gd name="connsiteY2331" fmla="*/ 3275519 h 5477157"/>
              <a:gd name="connsiteX2332" fmla="*/ 1045987 w 4173281"/>
              <a:gd name="connsiteY2332" fmla="*/ 3213227 h 5477157"/>
              <a:gd name="connsiteX2333" fmla="*/ 1123852 w 4173281"/>
              <a:gd name="connsiteY2333" fmla="*/ 3135362 h 5477157"/>
              <a:gd name="connsiteX2334" fmla="*/ 1180953 w 4173281"/>
              <a:gd name="connsiteY2334" fmla="*/ 3158721 h 5477157"/>
              <a:gd name="connsiteX2335" fmla="*/ 1258818 w 4173281"/>
              <a:gd name="connsiteY2335" fmla="*/ 3109407 h 5477157"/>
              <a:gd name="connsiteX2336" fmla="*/ 1274391 w 4173281"/>
              <a:gd name="connsiteY2336" fmla="*/ 3112001 h 5477157"/>
              <a:gd name="connsiteX2337" fmla="*/ 1206908 w 4173281"/>
              <a:gd name="connsiteY2337" fmla="*/ 3021160 h 5477157"/>
              <a:gd name="connsiteX2338" fmla="*/ 1214693 w 4173281"/>
              <a:gd name="connsiteY2338" fmla="*/ 2987418 h 5477157"/>
              <a:gd name="connsiteX2339" fmla="*/ 1162783 w 4173281"/>
              <a:gd name="connsiteY2339" fmla="*/ 2925126 h 5477157"/>
              <a:gd name="connsiteX2340" fmla="*/ 1219883 w 4173281"/>
              <a:gd name="connsiteY2340" fmla="*/ 2862835 h 5477157"/>
              <a:gd name="connsiteX2341" fmla="*/ 1245839 w 4173281"/>
              <a:gd name="connsiteY2341" fmla="*/ 2855048 h 5477157"/>
              <a:gd name="connsiteX2342" fmla="*/ 1287367 w 4173281"/>
              <a:gd name="connsiteY2342" fmla="*/ 2896577 h 5477157"/>
              <a:gd name="connsiteX2343" fmla="*/ 1284773 w 4173281"/>
              <a:gd name="connsiteY2343" fmla="*/ 2909553 h 5477157"/>
              <a:gd name="connsiteX2344" fmla="*/ 1287367 w 4173281"/>
              <a:gd name="connsiteY2344" fmla="*/ 2925126 h 5477157"/>
              <a:gd name="connsiteX2345" fmla="*/ 1287367 w 4173281"/>
              <a:gd name="connsiteY2345" fmla="*/ 2927723 h 5477157"/>
              <a:gd name="connsiteX2346" fmla="*/ 1297749 w 4173281"/>
              <a:gd name="connsiteY2346" fmla="*/ 2927723 h 5477157"/>
              <a:gd name="connsiteX2347" fmla="*/ 1292558 w 4173281"/>
              <a:gd name="connsiteY2347" fmla="*/ 2906959 h 5477157"/>
              <a:gd name="connsiteX2348" fmla="*/ 1310728 w 4173281"/>
              <a:gd name="connsiteY2348" fmla="*/ 2862835 h 5477157"/>
              <a:gd name="connsiteX2349" fmla="*/ 1308131 w 4173281"/>
              <a:gd name="connsiteY2349" fmla="*/ 2844667 h 5477157"/>
              <a:gd name="connsiteX2350" fmla="*/ 1310728 w 4173281"/>
              <a:gd name="connsiteY2350" fmla="*/ 2829093 h 5477157"/>
              <a:gd name="connsiteX2351" fmla="*/ 1295154 w 4173281"/>
              <a:gd name="connsiteY2351" fmla="*/ 2795351 h 5477157"/>
              <a:gd name="connsiteX2352" fmla="*/ 1341874 w 4173281"/>
              <a:gd name="connsiteY2352" fmla="*/ 2748632 h 5477157"/>
              <a:gd name="connsiteX2353" fmla="*/ 1378210 w 4173281"/>
              <a:gd name="connsiteY2353" fmla="*/ 2766802 h 5477157"/>
              <a:gd name="connsiteX2354" fmla="*/ 1391187 w 4173281"/>
              <a:gd name="connsiteY2354" fmla="*/ 2764205 h 5477157"/>
              <a:gd name="connsiteX2355" fmla="*/ 1409356 w 4173281"/>
              <a:gd name="connsiteY2355" fmla="*/ 2766802 h 5477157"/>
              <a:gd name="connsiteX2356" fmla="*/ 1406760 w 4173281"/>
              <a:gd name="connsiteY2356" fmla="*/ 2746038 h 5477157"/>
              <a:gd name="connsiteX2357" fmla="*/ 1432715 w 4173281"/>
              <a:gd name="connsiteY2357" fmla="*/ 2683746 h 5477157"/>
              <a:gd name="connsiteX2358" fmla="*/ 1424930 w 4173281"/>
              <a:gd name="connsiteY2358" fmla="*/ 2660385 h 5477157"/>
              <a:gd name="connsiteX2359" fmla="*/ 1471649 w 4173281"/>
              <a:gd name="connsiteY2359" fmla="*/ 2613667 h 5477157"/>
              <a:gd name="connsiteX2360" fmla="*/ 1518367 w 4173281"/>
              <a:gd name="connsiteY2360" fmla="*/ 2657791 h 5477157"/>
              <a:gd name="connsiteX2361" fmla="*/ 1546916 w 4173281"/>
              <a:gd name="connsiteY2361" fmla="*/ 2668173 h 5477157"/>
              <a:gd name="connsiteX2362" fmla="*/ 1554705 w 4173281"/>
              <a:gd name="connsiteY2362" fmla="*/ 2650003 h 5477157"/>
              <a:gd name="connsiteX2363" fmla="*/ 1539132 w 4173281"/>
              <a:gd name="connsiteY2363" fmla="*/ 2624048 h 5477157"/>
              <a:gd name="connsiteX2364" fmla="*/ 1567681 w 4173281"/>
              <a:gd name="connsiteY2364" fmla="*/ 2595499 h 5477157"/>
              <a:gd name="connsiteX2365" fmla="*/ 1596232 w 4173281"/>
              <a:gd name="connsiteY2365" fmla="*/ 2624048 h 5477157"/>
              <a:gd name="connsiteX2366" fmla="*/ 1601423 w 4173281"/>
              <a:gd name="connsiteY2366" fmla="*/ 2624048 h 5477157"/>
              <a:gd name="connsiteX2367" fmla="*/ 1611806 w 4173281"/>
              <a:gd name="connsiteY2367" fmla="*/ 2624048 h 5477157"/>
              <a:gd name="connsiteX2368" fmla="*/ 1588445 w 4173281"/>
              <a:gd name="connsiteY2368" fmla="*/ 2577329 h 5477157"/>
              <a:gd name="connsiteX2369" fmla="*/ 1578062 w 4173281"/>
              <a:gd name="connsiteY2369" fmla="*/ 2579925 h 5477157"/>
              <a:gd name="connsiteX2370" fmla="*/ 1572872 w 4173281"/>
              <a:gd name="connsiteY2370" fmla="*/ 2579925 h 5477157"/>
              <a:gd name="connsiteX2371" fmla="*/ 1539132 w 4173281"/>
              <a:gd name="connsiteY2371" fmla="*/ 2590308 h 5477157"/>
              <a:gd name="connsiteX2372" fmla="*/ 1502795 w 4173281"/>
              <a:gd name="connsiteY2372" fmla="*/ 2579925 h 5477157"/>
              <a:gd name="connsiteX2373" fmla="*/ 1492412 w 4173281"/>
              <a:gd name="connsiteY2373" fmla="*/ 2582520 h 5477157"/>
              <a:gd name="connsiteX2374" fmla="*/ 1466457 w 4173281"/>
              <a:gd name="connsiteY2374" fmla="*/ 2564353 h 5477157"/>
              <a:gd name="connsiteX2375" fmla="*/ 1422333 w 4173281"/>
              <a:gd name="connsiteY2375" fmla="*/ 2582520 h 5477157"/>
              <a:gd name="connsiteX2376" fmla="*/ 1388593 w 4173281"/>
              <a:gd name="connsiteY2376" fmla="*/ 2587710 h 5477157"/>
              <a:gd name="connsiteX2377" fmla="*/ 1370423 w 4173281"/>
              <a:gd name="connsiteY2377" fmla="*/ 2585117 h 5477157"/>
              <a:gd name="connsiteX2378" fmla="*/ 1357447 w 4173281"/>
              <a:gd name="connsiteY2378" fmla="*/ 2590308 h 5477157"/>
              <a:gd name="connsiteX2379" fmla="*/ 1354850 w 4173281"/>
              <a:gd name="connsiteY2379" fmla="*/ 2590308 h 5477157"/>
              <a:gd name="connsiteX2380" fmla="*/ 1349517 w 4173281"/>
              <a:gd name="connsiteY2380" fmla="*/ 2600490 h 5477157"/>
              <a:gd name="connsiteX2381" fmla="*/ 1367827 w 4173281"/>
              <a:gd name="connsiteY2381" fmla="*/ 2592905 h 5477157"/>
              <a:gd name="connsiteX2382" fmla="*/ 1396379 w 4173281"/>
              <a:gd name="connsiteY2382" fmla="*/ 2621454 h 5477157"/>
              <a:gd name="connsiteX2383" fmla="*/ 1367827 w 4173281"/>
              <a:gd name="connsiteY2383" fmla="*/ 2650006 h 5477157"/>
              <a:gd name="connsiteX2384" fmla="*/ 1339278 w 4173281"/>
              <a:gd name="connsiteY2384" fmla="*/ 2621454 h 5477157"/>
              <a:gd name="connsiteX2385" fmla="*/ 1342084 w 4173281"/>
              <a:gd name="connsiteY2385" fmla="*/ 2614680 h 5477157"/>
              <a:gd name="connsiteX2386" fmla="*/ 1340575 w 4173281"/>
              <a:gd name="connsiteY2386" fmla="*/ 2617560 h 5477157"/>
              <a:gd name="connsiteX2387" fmla="*/ 1310728 w 4173281"/>
              <a:gd name="connsiteY2387" fmla="*/ 2629239 h 5477157"/>
              <a:gd name="connsiteX2388" fmla="*/ 1266603 w 4173281"/>
              <a:gd name="connsiteY2388" fmla="*/ 2585117 h 5477157"/>
              <a:gd name="connsiteX2389" fmla="*/ 1295154 w 4173281"/>
              <a:gd name="connsiteY2389" fmla="*/ 2543589 h 5477157"/>
              <a:gd name="connsiteX2390" fmla="*/ 1264009 w 4173281"/>
              <a:gd name="connsiteY2390" fmla="*/ 2463127 h 5477157"/>
              <a:gd name="connsiteX2391" fmla="*/ 1284773 w 4173281"/>
              <a:gd name="connsiteY2391" fmla="*/ 2393050 h 5477157"/>
              <a:gd name="connsiteX2392" fmla="*/ 1230266 w 4173281"/>
              <a:gd name="connsiteY2392" fmla="*/ 2320376 h 5477157"/>
              <a:gd name="connsiteX2393" fmla="*/ 1248436 w 4173281"/>
              <a:gd name="connsiteY2393" fmla="*/ 2271060 h 5477157"/>
              <a:gd name="connsiteX2394" fmla="*/ 1227672 w 4173281"/>
              <a:gd name="connsiteY2394" fmla="*/ 2276251 h 5477157"/>
              <a:gd name="connsiteX2395" fmla="*/ 1188738 w 4173281"/>
              <a:gd name="connsiteY2395" fmla="*/ 2260679 h 5477157"/>
              <a:gd name="connsiteX2396" fmla="*/ 1167974 w 4173281"/>
              <a:gd name="connsiteY2396" fmla="*/ 2265869 h 5477157"/>
              <a:gd name="connsiteX2397" fmla="*/ 1113470 w 4173281"/>
              <a:gd name="connsiteY2397" fmla="*/ 2211365 h 5477157"/>
              <a:gd name="connsiteX2398" fmla="*/ 1147210 w 4173281"/>
              <a:gd name="connsiteY2398" fmla="*/ 2162049 h 5477157"/>
              <a:gd name="connsiteX2399" fmla="*/ 1173165 w 4173281"/>
              <a:gd name="connsiteY2399" fmla="*/ 2146477 h 5477157"/>
              <a:gd name="connsiteX2400" fmla="*/ 1201717 w 4173281"/>
              <a:gd name="connsiteY2400" fmla="*/ 2172432 h 5477157"/>
              <a:gd name="connsiteX2401" fmla="*/ 1227672 w 4173281"/>
              <a:gd name="connsiteY2401" fmla="*/ 2167240 h 5477157"/>
              <a:gd name="connsiteX2402" fmla="*/ 1274391 w 4173281"/>
              <a:gd name="connsiteY2402" fmla="*/ 2193195 h 5477157"/>
              <a:gd name="connsiteX2403" fmla="*/ 1328894 w 4173281"/>
              <a:gd name="connsiteY2403" fmla="*/ 2167240 h 5477157"/>
              <a:gd name="connsiteX2404" fmla="*/ 1352255 w 4173281"/>
              <a:gd name="connsiteY2404" fmla="*/ 2169837 h 5477157"/>
              <a:gd name="connsiteX2405" fmla="*/ 1347065 w 4173281"/>
              <a:gd name="connsiteY2405" fmla="*/ 2149073 h 5477157"/>
              <a:gd name="connsiteX2406" fmla="*/ 1404165 w 4173281"/>
              <a:gd name="connsiteY2406" fmla="*/ 2091972 h 5477157"/>
              <a:gd name="connsiteX2407" fmla="*/ 1461266 w 4173281"/>
              <a:gd name="connsiteY2407" fmla="*/ 2149073 h 5477157"/>
              <a:gd name="connsiteX2408" fmla="*/ 1404165 w 4173281"/>
              <a:gd name="connsiteY2408" fmla="*/ 2206174 h 5477157"/>
              <a:gd name="connsiteX2409" fmla="*/ 1391187 w 4173281"/>
              <a:gd name="connsiteY2409" fmla="*/ 2203577 h 5477157"/>
              <a:gd name="connsiteX2410" fmla="*/ 1398975 w 4173281"/>
              <a:gd name="connsiteY2410" fmla="*/ 2234723 h 5477157"/>
              <a:gd name="connsiteX2411" fmla="*/ 1385995 w 4173281"/>
              <a:gd name="connsiteY2411" fmla="*/ 2276251 h 5477157"/>
              <a:gd name="connsiteX2412" fmla="*/ 1375614 w 4173281"/>
              <a:gd name="connsiteY2412" fmla="*/ 2294421 h 5477157"/>
              <a:gd name="connsiteX2413" fmla="*/ 1380805 w 4173281"/>
              <a:gd name="connsiteY2413" fmla="*/ 2325567 h 5477157"/>
              <a:gd name="connsiteX2414" fmla="*/ 1391187 w 4173281"/>
              <a:gd name="connsiteY2414" fmla="*/ 2322970 h 5477157"/>
              <a:gd name="connsiteX2415" fmla="*/ 1427524 w 4173281"/>
              <a:gd name="connsiteY2415" fmla="*/ 2351522 h 5477157"/>
              <a:gd name="connsiteX2416" fmla="*/ 1435311 w 4173281"/>
              <a:gd name="connsiteY2416" fmla="*/ 2356713 h 5477157"/>
              <a:gd name="connsiteX2417" fmla="*/ 1453479 w 4173281"/>
              <a:gd name="connsiteY2417" fmla="*/ 2354116 h 5477157"/>
              <a:gd name="connsiteX2418" fmla="*/ 1463861 w 4173281"/>
              <a:gd name="connsiteY2418" fmla="*/ 2354116 h 5477157"/>
              <a:gd name="connsiteX2419" fmla="*/ 1440503 w 4173281"/>
              <a:gd name="connsiteY2419" fmla="*/ 2315185 h 5477157"/>
              <a:gd name="connsiteX2420" fmla="*/ 1484625 w 4173281"/>
              <a:gd name="connsiteY2420" fmla="*/ 2271060 h 5477157"/>
              <a:gd name="connsiteX2421" fmla="*/ 1528750 w 4173281"/>
              <a:gd name="connsiteY2421" fmla="*/ 2315185 h 5477157"/>
              <a:gd name="connsiteX2422" fmla="*/ 1484625 w 4173281"/>
              <a:gd name="connsiteY2422" fmla="*/ 2359307 h 5477157"/>
              <a:gd name="connsiteX2423" fmla="*/ 1531344 w 4173281"/>
              <a:gd name="connsiteY2423" fmla="*/ 2424196 h 5477157"/>
              <a:gd name="connsiteX2424" fmla="*/ 1544322 w 4173281"/>
              <a:gd name="connsiteY2424" fmla="*/ 2421600 h 5477157"/>
              <a:gd name="connsiteX2425" fmla="*/ 1611806 w 4173281"/>
              <a:gd name="connsiteY2425" fmla="*/ 2489082 h 5477157"/>
              <a:gd name="connsiteX2426" fmla="*/ 1611806 w 4173281"/>
              <a:gd name="connsiteY2426" fmla="*/ 2491679 h 5477157"/>
              <a:gd name="connsiteX2427" fmla="*/ 1674098 w 4173281"/>
              <a:gd name="connsiteY2427" fmla="*/ 2468318 h 5477157"/>
              <a:gd name="connsiteX2428" fmla="*/ 1726008 w 4173281"/>
              <a:gd name="connsiteY2428" fmla="*/ 2483891 h 5477157"/>
              <a:gd name="connsiteX2429" fmla="*/ 1749366 w 4173281"/>
              <a:gd name="connsiteY2429" fmla="*/ 2455342 h 5477157"/>
              <a:gd name="connsiteX2430" fmla="*/ 1746772 w 4173281"/>
              <a:gd name="connsiteY2430" fmla="*/ 2442363 h 5477157"/>
              <a:gd name="connsiteX2431" fmla="*/ 1783109 w 4173281"/>
              <a:gd name="connsiteY2431" fmla="*/ 2406026 h 5477157"/>
              <a:gd name="connsiteX2432" fmla="*/ 1819445 w 4173281"/>
              <a:gd name="connsiteY2432" fmla="*/ 2442363 h 5477157"/>
              <a:gd name="connsiteX2433" fmla="*/ 1798682 w 4173281"/>
              <a:gd name="connsiteY2433" fmla="*/ 2476107 h 5477157"/>
              <a:gd name="connsiteX2434" fmla="*/ 1801276 w 4173281"/>
              <a:gd name="connsiteY2434" fmla="*/ 2483891 h 5477157"/>
              <a:gd name="connsiteX2435" fmla="*/ 1866164 w 4173281"/>
              <a:gd name="connsiteY2435" fmla="*/ 2561756 h 5477157"/>
              <a:gd name="connsiteX2436" fmla="*/ 1785703 w 4173281"/>
              <a:gd name="connsiteY2436" fmla="*/ 2642218 h 5477157"/>
              <a:gd name="connsiteX2437" fmla="*/ 1738983 w 4173281"/>
              <a:gd name="connsiteY2437" fmla="*/ 2626645 h 5477157"/>
              <a:gd name="connsiteX2438" fmla="*/ 1710435 w 4173281"/>
              <a:gd name="connsiteY2438" fmla="*/ 2647409 h 5477157"/>
              <a:gd name="connsiteX2439" fmla="*/ 1697456 w 4173281"/>
              <a:gd name="connsiteY2439" fmla="*/ 2670766 h 5477157"/>
              <a:gd name="connsiteX2440" fmla="*/ 1744175 w 4173281"/>
              <a:gd name="connsiteY2440" fmla="*/ 2720082 h 5477157"/>
              <a:gd name="connsiteX2441" fmla="*/ 1723411 w 4173281"/>
              <a:gd name="connsiteY2441" fmla="*/ 2761611 h 5477157"/>
              <a:gd name="connsiteX2442" fmla="*/ 1723411 w 4173281"/>
              <a:gd name="connsiteY2442" fmla="*/ 2764205 h 5477157"/>
              <a:gd name="connsiteX2443" fmla="*/ 1736389 w 4173281"/>
              <a:gd name="connsiteY2443" fmla="*/ 2769396 h 5477157"/>
              <a:gd name="connsiteX2444" fmla="*/ 1764938 w 4173281"/>
              <a:gd name="connsiteY2444" fmla="*/ 2756420 h 5477157"/>
              <a:gd name="connsiteX2445" fmla="*/ 1801276 w 4173281"/>
              <a:gd name="connsiteY2445" fmla="*/ 2792757 h 5477157"/>
              <a:gd name="connsiteX2446" fmla="*/ 1777918 w 4173281"/>
              <a:gd name="connsiteY2446" fmla="*/ 2826497 h 5477157"/>
              <a:gd name="connsiteX2447" fmla="*/ 1780512 w 4173281"/>
              <a:gd name="connsiteY2447" fmla="*/ 2842070 h 5477157"/>
              <a:gd name="connsiteX2448" fmla="*/ 1697456 w 4173281"/>
              <a:gd name="connsiteY2448" fmla="*/ 2925126 h 5477157"/>
              <a:gd name="connsiteX2449" fmla="*/ 1692265 w 4173281"/>
              <a:gd name="connsiteY2449" fmla="*/ 2925126 h 5477157"/>
              <a:gd name="connsiteX2450" fmla="*/ 1681883 w 4173281"/>
              <a:gd name="connsiteY2450" fmla="*/ 2943295 h 5477157"/>
              <a:gd name="connsiteX2451" fmla="*/ 1694862 w 4173281"/>
              <a:gd name="connsiteY2451" fmla="*/ 2940699 h 5477157"/>
              <a:gd name="connsiteX2452" fmla="*/ 1733793 w 4173281"/>
              <a:gd name="connsiteY2452" fmla="*/ 2979633 h 5477157"/>
              <a:gd name="connsiteX2453" fmla="*/ 1726008 w 4173281"/>
              <a:gd name="connsiteY2453" fmla="*/ 3000397 h 5477157"/>
              <a:gd name="connsiteX2454" fmla="*/ 1728602 w 4173281"/>
              <a:gd name="connsiteY2454" fmla="*/ 3000397 h 5477157"/>
              <a:gd name="connsiteX2455" fmla="*/ 1738983 w 4173281"/>
              <a:gd name="connsiteY2455" fmla="*/ 2997800 h 5477157"/>
              <a:gd name="connsiteX2456" fmla="*/ 1736389 w 4173281"/>
              <a:gd name="connsiteY2456" fmla="*/ 2990015 h 5477157"/>
              <a:gd name="connsiteX2457" fmla="*/ 1762344 w 4173281"/>
              <a:gd name="connsiteY2457" fmla="*/ 2964060 h 5477157"/>
              <a:gd name="connsiteX2458" fmla="*/ 1767536 w 4173281"/>
              <a:gd name="connsiteY2458" fmla="*/ 2964060 h 5477157"/>
              <a:gd name="connsiteX2459" fmla="*/ 1754557 w 4173281"/>
              <a:gd name="connsiteY2459" fmla="*/ 2930317 h 5477157"/>
              <a:gd name="connsiteX2460" fmla="*/ 1809064 w 4173281"/>
              <a:gd name="connsiteY2460" fmla="*/ 2875813 h 5477157"/>
              <a:gd name="connsiteX2461" fmla="*/ 1835019 w 4173281"/>
              <a:gd name="connsiteY2461" fmla="*/ 2883598 h 5477157"/>
              <a:gd name="connsiteX2462" fmla="*/ 1832422 w 4173281"/>
              <a:gd name="connsiteY2462" fmla="*/ 2870622 h 5477157"/>
              <a:gd name="connsiteX2463" fmla="*/ 1866164 w 4173281"/>
              <a:gd name="connsiteY2463" fmla="*/ 2836879 h 5477157"/>
              <a:gd name="connsiteX2464" fmla="*/ 1868759 w 4173281"/>
              <a:gd name="connsiteY2464" fmla="*/ 2836879 h 5477157"/>
              <a:gd name="connsiteX2465" fmla="*/ 1884332 w 4173281"/>
              <a:gd name="connsiteY2465" fmla="*/ 2831688 h 5477157"/>
              <a:gd name="connsiteX2466" fmla="*/ 1907693 w 4173281"/>
              <a:gd name="connsiteY2466" fmla="*/ 2855048 h 5477157"/>
              <a:gd name="connsiteX2467" fmla="*/ 1902501 w 4173281"/>
              <a:gd name="connsiteY2467" fmla="*/ 2870622 h 5477157"/>
              <a:gd name="connsiteX2468" fmla="*/ 1868759 w 4173281"/>
              <a:gd name="connsiteY2468" fmla="*/ 2904362 h 5477157"/>
              <a:gd name="connsiteX2469" fmla="*/ 1858377 w 4173281"/>
              <a:gd name="connsiteY2469" fmla="*/ 2901768 h 5477157"/>
              <a:gd name="connsiteX2470" fmla="*/ 1866164 w 4173281"/>
              <a:gd name="connsiteY2470" fmla="*/ 2930317 h 5477157"/>
              <a:gd name="connsiteX2471" fmla="*/ 1858377 w 4173281"/>
              <a:gd name="connsiteY2471" fmla="*/ 2958869 h 5477157"/>
              <a:gd name="connsiteX2472" fmla="*/ 1873949 w 4173281"/>
              <a:gd name="connsiteY2472" fmla="*/ 2953678 h 5477157"/>
              <a:gd name="connsiteX2473" fmla="*/ 1905095 w 4173281"/>
              <a:gd name="connsiteY2473" fmla="*/ 2974442 h 5477157"/>
              <a:gd name="connsiteX2474" fmla="*/ 1905095 w 4173281"/>
              <a:gd name="connsiteY2474" fmla="*/ 2969250 h 5477157"/>
              <a:gd name="connsiteX2475" fmla="*/ 1969985 w 4173281"/>
              <a:gd name="connsiteY2475" fmla="*/ 2904362 h 5477157"/>
              <a:gd name="connsiteX2476" fmla="*/ 2003725 w 4173281"/>
              <a:gd name="connsiteY2476" fmla="*/ 2914744 h 5477157"/>
              <a:gd name="connsiteX2477" fmla="*/ 2001131 w 4173281"/>
              <a:gd name="connsiteY2477" fmla="*/ 2899171 h 5477157"/>
              <a:gd name="connsiteX2478" fmla="*/ 2063422 w 4173281"/>
              <a:gd name="connsiteY2478" fmla="*/ 2836879 h 5477157"/>
              <a:gd name="connsiteX2479" fmla="*/ 2078996 w 4173281"/>
              <a:gd name="connsiteY2479" fmla="*/ 2821306 h 5477157"/>
              <a:gd name="connsiteX2480" fmla="*/ 2063422 w 4173281"/>
              <a:gd name="connsiteY2480" fmla="*/ 2805733 h 5477157"/>
              <a:gd name="connsiteX2481" fmla="*/ 2050444 w 4173281"/>
              <a:gd name="connsiteY2481" fmla="*/ 2808330 h 5477157"/>
              <a:gd name="connsiteX2482" fmla="*/ 2055635 w 4173281"/>
              <a:gd name="connsiteY2482" fmla="*/ 2821306 h 5477157"/>
              <a:gd name="connsiteX2483" fmla="*/ 2034871 w 4173281"/>
              <a:gd name="connsiteY2483" fmla="*/ 2842070 h 5477157"/>
              <a:gd name="connsiteX2484" fmla="*/ 2014106 w 4173281"/>
              <a:gd name="connsiteY2484" fmla="*/ 2821306 h 5477157"/>
              <a:gd name="connsiteX2485" fmla="*/ 2024489 w 4173281"/>
              <a:gd name="connsiteY2485" fmla="*/ 2803138 h 5477157"/>
              <a:gd name="connsiteX2486" fmla="*/ 2001131 w 4173281"/>
              <a:gd name="connsiteY2486" fmla="*/ 2777183 h 5477157"/>
              <a:gd name="connsiteX2487" fmla="*/ 1993343 w 4173281"/>
              <a:gd name="connsiteY2487" fmla="*/ 2771993 h 5477157"/>
              <a:gd name="connsiteX2488" fmla="*/ 1985557 w 4173281"/>
              <a:gd name="connsiteY2488" fmla="*/ 2782375 h 5477157"/>
              <a:gd name="connsiteX2489" fmla="*/ 1985557 w 4173281"/>
              <a:gd name="connsiteY2489" fmla="*/ 2784969 h 5477157"/>
              <a:gd name="connsiteX2490" fmla="*/ 1959603 w 4173281"/>
              <a:gd name="connsiteY2490" fmla="*/ 2810924 h 5477157"/>
              <a:gd name="connsiteX2491" fmla="*/ 1946624 w 4173281"/>
              <a:gd name="connsiteY2491" fmla="*/ 2808330 h 5477157"/>
              <a:gd name="connsiteX2492" fmla="*/ 1915478 w 4173281"/>
              <a:gd name="connsiteY2492" fmla="*/ 2813521 h 5477157"/>
              <a:gd name="connsiteX2493" fmla="*/ 1824637 w 4173281"/>
              <a:gd name="connsiteY2493" fmla="*/ 2722677 h 5477157"/>
              <a:gd name="connsiteX2494" fmla="*/ 1915478 w 4173281"/>
              <a:gd name="connsiteY2494" fmla="*/ 2631836 h 5477157"/>
              <a:gd name="connsiteX2495" fmla="*/ 1933647 w 4173281"/>
              <a:gd name="connsiteY2495" fmla="*/ 2634430 h 5477157"/>
              <a:gd name="connsiteX2496" fmla="*/ 1949220 w 4173281"/>
              <a:gd name="connsiteY2496" fmla="*/ 2579925 h 5477157"/>
              <a:gd name="connsiteX2497" fmla="*/ 1938839 w 4173281"/>
              <a:gd name="connsiteY2497" fmla="*/ 2579925 h 5477157"/>
              <a:gd name="connsiteX2498" fmla="*/ 1899904 w 4173281"/>
              <a:gd name="connsiteY2498" fmla="*/ 2540992 h 5477157"/>
              <a:gd name="connsiteX2499" fmla="*/ 1938839 w 4173281"/>
              <a:gd name="connsiteY2499" fmla="*/ 2502061 h 5477157"/>
              <a:gd name="connsiteX2500" fmla="*/ 1977770 w 4173281"/>
              <a:gd name="connsiteY2500" fmla="*/ 2540992 h 5477157"/>
              <a:gd name="connsiteX2501" fmla="*/ 1977770 w 4173281"/>
              <a:gd name="connsiteY2501" fmla="*/ 2548780 h 5477157"/>
              <a:gd name="connsiteX2502" fmla="*/ 2040061 w 4173281"/>
              <a:gd name="connsiteY2502" fmla="*/ 2528015 h 5477157"/>
              <a:gd name="connsiteX2503" fmla="*/ 2068613 w 4173281"/>
              <a:gd name="connsiteY2503" fmla="*/ 2533207 h 5477157"/>
              <a:gd name="connsiteX2504" fmla="*/ 2084186 w 4173281"/>
              <a:gd name="connsiteY2504" fmla="*/ 2530611 h 5477157"/>
              <a:gd name="connsiteX2505" fmla="*/ 2068613 w 4173281"/>
              <a:gd name="connsiteY2505" fmla="*/ 2494273 h 5477157"/>
              <a:gd name="connsiteX2506" fmla="*/ 2071207 w 4173281"/>
              <a:gd name="connsiteY2506" fmla="*/ 2481297 h 5477157"/>
              <a:gd name="connsiteX2507" fmla="*/ 2063422 w 4173281"/>
              <a:gd name="connsiteY2507" fmla="*/ 2478700 h 5477157"/>
              <a:gd name="connsiteX2508" fmla="*/ 2032276 w 4173281"/>
              <a:gd name="connsiteY2508" fmla="*/ 2499464 h 5477157"/>
              <a:gd name="connsiteX2509" fmla="*/ 2019297 w 4173281"/>
              <a:gd name="connsiteY2509" fmla="*/ 2496870 h 5477157"/>
              <a:gd name="connsiteX2510" fmla="*/ 2003725 w 4173281"/>
              <a:gd name="connsiteY2510" fmla="*/ 2504654 h 5477157"/>
              <a:gd name="connsiteX2511" fmla="*/ 1982960 w 4173281"/>
              <a:gd name="connsiteY2511" fmla="*/ 2489082 h 5477157"/>
              <a:gd name="connsiteX2512" fmla="*/ 1897310 w 4173281"/>
              <a:gd name="connsiteY2512" fmla="*/ 2431981 h 5477157"/>
              <a:gd name="connsiteX2513" fmla="*/ 1863568 w 4173281"/>
              <a:gd name="connsiteY2513" fmla="*/ 2413814 h 5477157"/>
              <a:gd name="connsiteX2514" fmla="*/ 1868759 w 4173281"/>
              <a:gd name="connsiteY2514" fmla="*/ 2429387 h 5477157"/>
              <a:gd name="connsiteX2515" fmla="*/ 1845400 w 4173281"/>
              <a:gd name="connsiteY2515" fmla="*/ 2452745 h 5477157"/>
              <a:gd name="connsiteX2516" fmla="*/ 1822039 w 4173281"/>
              <a:gd name="connsiteY2516" fmla="*/ 2429387 h 5477157"/>
              <a:gd name="connsiteX2517" fmla="*/ 1845400 w 4173281"/>
              <a:gd name="connsiteY2517" fmla="*/ 2406026 h 5477157"/>
              <a:gd name="connsiteX2518" fmla="*/ 1860974 w 4173281"/>
              <a:gd name="connsiteY2518" fmla="*/ 2411217 h 5477157"/>
              <a:gd name="connsiteX2519" fmla="*/ 1858377 w 4173281"/>
              <a:gd name="connsiteY2519" fmla="*/ 2406026 h 5477157"/>
              <a:gd name="connsiteX2520" fmla="*/ 1847994 w 4173281"/>
              <a:gd name="connsiteY2520" fmla="*/ 2393050 h 5477157"/>
              <a:gd name="connsiteX2521" fmla="*/ 1845400 w 4173281"/>
              <a:gd name="connsiteY2521" fmla="*/ 2393050 h 5477157"/>
              <a:gd name="connsiteX2522" fmla="*/ 1806467 w 4173281"/>
              <a:gd name="connsiteY2522" fmla="*/ 2354116 h 5477157"/>
              <a:gd name="connsiteX2523" fmla="*/ 1809064 w 4173281"/>
              <a:gd name="connsiteY2523" fmla="*/ 2343734 h 5477157"/>
              <a:gd name="connsiteX2524" fmla="*/ 1803873 w 4173281"/>
              <a:gd name="connsiteY2524" fmla="*/ 2343734 h 5477157"/>
              <a:gd name="connsiteX2525" fmla="*/ 1772727 w 4173281"/>
              <a:gd name="connsiteY2525" fmla="*/ 2351522 h 5477157"/>
              <a:gd name="connsiteX2526" fmla="*/ 1702647 w 4173281"/>
              <a:gd name="connsiteY2526" fmla="*/ 2281443 h 5477157"/>
              <a:gd name="connsiteX2527" fmla="*/ 1749366 w 4173281"/>
              <a:gd name="connsiteY2527" fmla="*/ 2216556 h 5477157"/>
              <a:gd name="connsiteX2528" fmla="*/ 1738983 w 4173281"/>
              <a:gd name="connsiteY2528" fmla="*/ 2182813 h 5477157"/>
              <a:gd name="connsiteX2529" fmla="*/ 1738983 w 4173281"/>
              <a:gd name="connsiteY2529" fmla="*/ 2177622 h 5477157"/>
              <a:gd name="connsiteX2530" fmla="*/ 1697456 w 4173281"/>
              <a:gd name="connsiteY2530" fmla="*/ 2195793 h 5477157"/>
              <a:gd name="connsiteX2531" fmla="*/ 1642952 w 4173281"/>
              <a:gd name="connsiteY2531" fmla="*/ 2141285 h 5477157"/>
              <a:gd name="connsiteX2532" fmla="*/ 1661119 w 4173281"/>
              <a:gd name="connsiteY2532" fmla="*/ 2099757 h 5477157"/>
              <a:gd name="connsiteX2533" fmla="*/ 1687073 w 4173281"/>
              <a:gd name="connsiteY2533" fmla="*/ 2084184 h 5477157"/>
              <a:gd name="connsiteX2534" fmla="*/ 1700053 w 4173281"/>
              <a:gd name="connsiteY2534" fmla="*/ 2086781 h 5477157"/>
              <a:gd name="connsiteX2535" fmla="*/ 1751963 w 4173281"/>
              <a:gd name="connsiteY2535" fmla="*/ 2141285 h 5477157"/>
              <a:gd name="connsiteX2536" fmla="*/ 1751963 w 4173281"/>
              <a:gd name="connsiteY2536" fmla="*/ 2146477 h 5477157"/>
              <a:gd name="connsiteX2537" fmla="*/ 1777918 w 4173281"/>
              <a:gd name="connsiteY2537" fmla="*/ 2128309 h 5477157"/>
              <a:gd name="connsiteX2538" fmla="*/ 1770129 w 4173281"/>
              <a:gd name="connsiteY2538" fmla="*/ 2091972 h 5477157"/>
              <a:gd name="connsiteX2539" fmla="*/ 1775321 w 4173281"/>
              <a:gd name="connsiteY2539" fmla="*/ 2066017 h 5477157"/>
              <a:gd name="connsiteX2540" fmla="*/ 1754557 w 4173281"/>
              <a:gd name="connsiteY2540" fmla="*/ 2076399 h 5477157"/>
              <a:gd name="connsiteX2541" fmla="*/ 1728602 w 4173281"/>
              <a:gd name="connsiteY2541" fmla="*/ 2050444 h 5477157"/>
              <a:gd name="connsiteX2542" fmla="*/ 1754557 w 4173281"/>
              <a:gd name="connsiteY2542" fmla="*/ 2024489 h 5477157"/>
              <a:gd name="connsiteX2543" fmla="*/ 1738983 w 4173281"/>
              <a:gd name="connsiteY2543" fmla="*/ 2006320 h 5477157"/>
              <a:gd name="connsiteX2544" fmla="*/ 1707838 w 4173281"/>
              <a:gd name="connsiteY2544" fmla="*/ 2019298 h 5477157"/>
              <a:gd name="connsiteX2545" fmla="*/ 1663716 w 4173281"/>
              <a:gd name="connsiteY2545" fmla="*/ 1975173 h 5477157"/>
              <a:gd name="connsiteX2546" fmla="*/ 1707838 w 4173281"/>
              <a:gd name="connsiteY2546" fmla="*/ 1931051 h 5477157"/>
              <a:gd name="connsiteX2547" fmla="*/ 1736389 w 4173281"/>
              <a:gd name="connsiteY2547" fmla="*/ 1941433 h 5477157"/>
              <a:gd name="connsiteX2548" fmla="*/ 1741581 w 4173281"/>
              <a:gd name="connsiteY2548" fmla="*/ 1931051 h 5477157"/>
              <a:gd name="connsiteX2549" fmla="*/ 1741581 w 4173281"/>
              <a:gd name="connsiteY2549" fmla="*/ 1925860 h 5477157"/>
              <a:gd name="connsiteX2550" fmla="*/ 1783109 w 4173281"/>
              <a:gd name="connsiteY2550" fmla="*/ 1884332 h 5477157"/>
              <a:gd name="connsiteX2551" fmla="*/ 1785703 w 4173281"/>
              <a:gd name="connsiteY2551" fmla="*/ 1884332 h 5477157"/>
              <a:gd name="connsiteX2552" fmla="*/ 1777918 w 4173281"/>
              <a:gd name="connsiteY2552" fmla="*/ 1860971 h 5477157"/>
              <a:gd name="connsiteX2553" fmla="*/ 1764938 w 4173281"/>
              <a:gd name="connsiteY2553" fmla="*/ 1840208 h 5477157"/>
              <a:gd name="connsiteX2554" fmla="*/ 1738983 w 4173281"/>
              <a:gd name="connsiteY2554" fmla="*/ 1832422 h 5477157"/>
              <a:gd name="connsiteX2555" fmla="*/ 1741581 w 4173281"/>
              <a:gd name="connsiteY2555" fmla="*/ 1847995 h 5477157"/>
              <a:gd name="connsiteX2556" fmla="*/ 1687073 w 4173281"/>
              <a:gd name="connsiteY2556" fmla="*/ 1902499 h 5477157"/>
              <a:gd name="connsiteX2557" fmla="*/ 1632570 w 4173281"/>
              <a:gd name="connsiteY2557" fmla="*/ 1847995 h 5477157"/>
              <a:gd name="connsiteX2558" fmla="*/ 1635164 w 4173281"/>
              <a:gd name="connsiteY2558" fmla="*/ 1829825 h 5477157"/>
              <a:gd name="connsiteX2559" fmla="*/ 1596232 w 4173281"/>
              <a:gd name="connsiteY2559" fmla="*/ 1790894 h 5477157"/>
              <a:gd name="connsiteX2560" fmla="*/ 1635164 w 4173281"/>
              <a:gd name="connsiteY2560" fmla="*/ 1751960 h 5477157"/>
              <a:gd name="connsiteX2561" fmla="*/ 1674098 w 4173281"/>
              <a:gd name="connsiteY2561" fmla="*/ 1790894 h 5477157"/>
              <a:gd name="connsiteX2562" fmla="*/ 1674098 w 4173281"/>
              <a:gd name="connsiteY2562" fmla="*/ 1796085 h 5477157"/>
              <a:gd name="connsiteX2563" fmla="*/ 1684480 w 4173281"/>
              <a:gd name="connsiteY2563" fmla="*/ 1793489 h 5477157"/>
              <a:gd name="connsiteX2564" fmla="*/ 1697456 w 4173281"/>
              <a:gd name="connsiteY2564" fmla="*/ 1796085 h 5477157"/>
              <a:gd name="connsiteX2565" fmla="*/ 1689671 w 4173281"/>
              <a:gd name="connsiteY2565" fmla="*/ 1759748 h 5477157"/>
              <a:gd name="connsiteX2566" fmla="*/ 1692265 w 4173281"/>
              <a:gd name="connsiteY2566" fmla="*/ 1738984 h 5477157"/>
              <a:gd name="connsiteX2567" fmla="*/ 1689671 w 4173281"/>
              <a:gd name="connsiteY2567" fmla="*/ 1738984 h 5477157"/>
              <a:gd name="connsiteX2568" fmla="*/ 1655927 w 4173281"/>
              <a:gd name="connsiteY2568" fmla="*/ 1751960 h 5477157"/>
              <a:gd name="connsiteX2569" fmla="*/ 1604017 w 4173281"/>
              <a:gd name="connsiteY2569" fmla="*/ 1700051 h 5477157"/>
              <a:gd name="connsiteX2570" fmla="*/ 1609209 w 4173281"/>
              <a:gd name="connsiteY2570" fmla="*/ 1679287 h 5477157"/>
              <a:gd name="connsiteX2571" fmla="*/ 1606615 w 4173281"/>
              <a:gd name="connsiteY2571" fmla="*/ 1663713 h 5477157"/>
              <a:gd name="connsiteX2572" fmla="*/ 1648142 w 4173281"/>
              <a:gd name="connsiteY2572" fmla="*/ 1622186 h 5477157"/>
              <a:gd name="connsiteX2573" fmla="*/ 1689671 w 4173281"/>
              <a:gd name="connsiteY2573" fmla="*/ 1661119 h 5477157"/>
              <a:gd name="connsiteX2574" fmla="*/ 1707838 w 4173281"/>
              <a:gd name="connsiteY2574" fmla="*/ 1700051 h 5477157"/>
              <a:gd name="connsiteX2575" fmla="*/ 1707838 w 4173281"/>
              <a:gd name="connsiteY2575" fmla="*/ 1707838 h 5477157"/>
              <a:gd name="connsiteX2576" fmla="*/ 1728602 w 4173281"/>
              <a:gd name="connsiteY2576" fmla="*/ 1689668 h 5477157"/>
              <a:gd name="connsiteX2577" fmla="*/ 1728602 w 4173281"/>
              <a:gd name="connsiteY2577" fmla="*/ 1684477 h 5477157"/>
              <a:gd name="connsiteX2578" fmla="*/ 1793491 w 4173281"/>
              <a:gd name="connsiteY2578" fmla="*/ 1614401 h 5477157"/>
              <a:gd name="connsiteX2579" fmla="*/ 1783109 w 4173281"/>
              <a:gd name="connsiteY2579" fmla="*/ 1609209 h 5477157"/>
              <a:gd name="connsiteX2580" fmla="*/ 1759748 w 4173281"/>
              <a:gd name="connsiteY2580" fmla="*/ 1619591 h 5477157"/>
              <a:gd name="connsiteX2581" fmla="*/ 1728602 w 4173281"/>
              <a:gd name="connsiteY2581" fmla="*/ 1588446 h 5477157"/>
              <a:gd name="connsiteX2582" fmla="*/ 1759748 w 4173281"/>
              <a:gd name="connsiteY2582" fmla="*/ 1557300 h 5477157"/>
              <a:gd name="connsiteX2583" fmla="*/ 1777918 w 4173281"/>
              <a:gd name="connsiteY2583" fmla="*/ 1562491 h 5477157"/>
              <a:gd name="connsiteX2584" fmla="*/ 1801276 w 4173281"/>
              <a:gd name="connsiteY2584" fmla="*/ 1552108 h 5477157"/>
              <a:gd name="connsiteX2585" fmla="*/ 1832422 w 4173281"/>
              <a:gd name="connsiteY2585" fmla="*/ 1583254 h 5477157"/>
              <a:gd name="connsiteX2586" fmla="*/ 1827231 w 4173281"/>
              <a:gd name="connsiteY2586" fmla="*/ 1598827 h 5477157"/>
              <a:gd name="connsiteX2587" fmla="*/ 1853185 w 4173281"/>
              <a:gd name="connsiteY2587" fmla="*/ 1596231 h 5477157"/>
              <a:gd name="connsiteX2588" fmla="*/ 1967388 w 4173281"/>
              <a:gd name="connsiteY2588" fmla="*/ 1710432 h 5477157"/>
              <a:gd name="connsiteX2589" fmla="*/ 1962196 w 4173281"/>
              <a:gd name="connsiteY2589" fmla="*/ 1744175 h 5477157"/>
              <a:gd name="connsiteX2590" fmla="*/ 1959603 w 4173281"/>
              <a:gd name="connsiteY2590" fmla="*/ 1751960 h 5477157"/>
              <a:gd name="connsiteX2591" fmla="*/ 1938839 w 4173281"/>
              <a:gd name="connsiteY2591" fmla="*/ 1783107 h 5477157"/>
              <a:gd name="connsiteX2592" fmla="*/ 1946624 w 4173281"/>
              <a:gd name="connsiteY2592" fmla="*/ 1803870 h 5477157"/>
              <a:gd name="connsiteX2593" fmla="*/ 1962196 w 4173281"/>
              <a:gd name="connsiteY2593" fmla="*/ 1801276 h 5477157"/>
              <a:gd name="connsiteX2594" fmla="*/ 2019297 w 4173281"/>
              <a:gd name="connsiteY2594" fmla="*/ 1832422 h 5477157"/>
              <a:gd name="connsiteX2595" fmla="*/ 2037467 w 4173281"/>
              <a:gd name="connsiteY2595" fmla="*/ 1863569 h 5477157"/>
              <a:gd name="connsiteX2596" fmla="*/ 2024489 w 4173281"/>
              <a:gd name="connsiteY2596" fmla="*/ 1892117 h 5477157"/>
              <a:gd name="connsiteX2597" fmla="*/ 2006321 w 4173281"/>
              <a:gd name="connsiteY2597" fmla="*/ 1918072 h 5477157"/>
              <a:gd name="connsiteX2598" fmla="*/ 2032276 w 4173281"/>
              <a:gd name="connsiteY2598" fmla="*/ 1928455 h 5477157"/>
              <a:gd name="connsiteX2599" fmla="*/ 2099759 w 4173281"/>
              <a:gd name="connsiteY2599" fmla="*/ 1892117 h 5477157"/>
              <a:gd name="connsiteX2600" fmla="*/ 2169837 w 4173281"/>
              <a:gd name="connsiteY2600" fmla="*/ 1931051 h 5477157"/>
              <a:gd name="connsiteX2601" fmla="*/ 2169837 w 4173281"/>
              <a:gd name="connsiteY2601" fmla="*/ 1923264 h 5477157"/>
              <a:gd name="connsiteX2602" fmla="*/ 2175027 w 4173281"/>
              <a:gd name="connsiteY2602" fmla="*/ 1889524 h 5477157"/>
              <a:gd name="connsiteX2603" fmla="*/ 2164646 w 4173281"/>
              <a:gd name="connsiteY2603" fmla="*/ 1876544 h 5477157"/>
              <a:gd name="connsiteX2604" fmla="*/ 2156861 w 4173281"/>
              <a:gd name="connsiteY2604" fmla="*/ 1879141 h 5477157"/>
              <a:gd name="connsiteX2605" fmla="*/ 2125715 w 4173281"/>
              <a:gd name="connsiteY2605" fmla="*/ 1847995 h 5477157"/>
              <a:gd name="connsiteX2606" fmla="*/ 2156861 w 4173281"/>
              <a:gd name="connsiteY2606" fmla="*/ 1816849 h 5477157"/>
              <a:gd name="connsiteX2607" fmla="*/ 2172433 w 4173281"/>
              <a:gd name="connsiteY2607" fmla="*/ 1822040 h 5477157"/>
              <a:gd name="connsiteX2608" fmla="*/ 2203579 w 4173281"/>
              <a:gd name="connsiteY2608" fmla="*/ 1809061 h 5477157"/>
              <a:gd name="connsiteX2609" fmla="*/ 2239917 w 4173281"/>
              <a:gd name="connsiteY2609" fmla="*/ 1829825 h 5477157"/>
              <a:gd name="connsiteX2610" fmla="*/ 2245108 w 4173281"/>
              <a:gd name="connsiteY2610" fmla="*/ 1827231 h 5477157"/>
              <a:gd name="connsiteX2611" fmla="*/ 2239917 w 4173281"/>
              <a:gd name="connsiteY2611" fmla="*/ 1801276 h 5477157"/>
              <a:gd name="connsiteX2612" fmla="*/ 2239917 w 4173281"/>
              <a:gd name="connsiteY2612" fmla="*/ 1798679 h 5477157"/>
              <a:gd name="connsiteX2613" fmla="*/ 2237319 w 4173281"/>
              <a:gd name="connsiteY2613" fmla="*/ 1790894 h 5477157"/>
              <a:gd name="connsiteX2614" fmla="*/ 2216556 w 4173281"/>
              <a:gd name="connsiteY2614" fmla="*/ 1785704 h 5477157"/>
              <a:gd name="connsiteX2615" fmla="*/ 2203579 w 4173281"/>
              <a:gd name="connsiteY2615" fmla="*/ 1788298 h 5477157"/>
              <a:gd name="connsiteX2616" fmla="*/ 2164646 w 4173281"/>
              <a:gd name="connsiteY2616" fmla="*/ 1801276 h 5477157"/>
              <a:gd name="connsiteX2617" fmla="*/ 2097162 w 4173281"/>
              <a:gd name="connsiteY2617" fmla="*/ 1733793 h 5477157"/>
              <a:gd name="connsiteX2618" fmla="*/ 2071207 w 4173281"/>
              <a:gd name="connsiteY2618" fmla="*/ 1707838 h 5477157"/>
              <a:gd name="connsiteX2619" fmla="*/ 2086781 w 4173281"/>
              <a:gd name="connsiteY2619" fmla="*/ 1684477 h 5477157"/>
              <a:gd name="connsiteX2620" fmla="*/ 2084186 w 4173281"/>
              <a:gd name="connsiteY2620" fmla="*/ 1671502 h 5477157"/>
              <a:gd name="connsiteX2621" fmla="*/ 2141287 w 4173281"/>
              <a:gd name="connsiteY2621" fmla="*/ 1614401 h 5477157"/>
              <a:gd name="connsiteX2622" fmla="*/ 2172433 w 4173281"/>
              <a:gd name="connsiteY2622" fmla="*/ 1624782 h 5477157"/>
              <a:gd name="connsiteX2623" fmla="*/ 2177624 w 4173281"/>
              <a:gd name="connsiteY2623" fmla="*/ 1622186 h 5477157"/>
              <a:gd name="connsiteX2624" fmla="*/ 2200982 w 4173281"/>
              <a:gd name="connsiteY2624" fmla="*/ 1601421 h 5477157"/>
              <a:gd name="connsiteX2625" fmla="*/ 2224343 w 4173281"/>
              <a:gd name="connsiteY2625" fmla="*/ 1616995 h 5477157"/>
              <a:gd name="connsiteX2626" fmla="*/ 2239917 w 4173281"/>
              <a:gd name="connsiteY2626" fmla="*/ 1614401 h 5477157"/>
              <a:gd name="connsiteX2627" fmla="*/ 2250298 w 4173281"/>
              <a:gd name="connsiteY2627" fmla="*/ 1614401 h 5477157"/>
              <a:gd name="connsiteX2628" fmla="*/ 2242511 w 4173281"/>
              <a:gd name="connsiteY2628" fmla="*/ 1583254 h 5477157"/>
              <a:gd name="connsiteX2629" fmla="*/ 2245108 w 4173281"/>
              <a:gd name="connsiteY2629" fmla="*/ 1570276 h 5477157"/>
              <a:gd name="connsiteX2630" fmla="*/ 2229534 w 4173281"/>
              <a:gd name="connsiteY2630" fmla="*/ 1572872 h 5477157"/>
              <a:gd name="connsiteX2631" fmla="*/ 2180218 w 4173281"/>
              <a:gd name="connsiteY2631" fmla="*/ 1523556 h 5477157"/>
              <a:gd name="connsiteX2632" fmla="*/ 2229534 w 4173281"/>
              <a:gd name="connsiteY2632" fmla="*/ 1474244 h 5477157"/>
              <a:gd name="connsiteX2633" fmla="*/ 2278848 w 4173281"/>
              <a:gd name="connsiteY2633" fmla="*/ 1523556 h 5477157"/>
              <a:gd name="connsiteX2634" fmla="*/ 2278848 w 4173281"/>
              <a:gd name="connsiteY2634" fmla="*/ 1528747 h 5477157"/>
              <a:gd name="connsiteX2635" fmla="*/ 2284038 w 4173281"/>
              <a:gd name="connsiteY2635" fmla="*/ 1526153 h 5477157"/>
              <a:gd name="connsiteX2636" fmla="*/ 2325567 w 4173281"/>
              <a:gd name="connsiteY2636" fmla="*/ 1507984 h 5477157"/>
              <a:gd name="connsiteX2637" fmla="*/ 2335948 w 4173281"/>
              <a:gd name="connsiteY2637" fmla="*/ 1507984 h 5477157"/>
              <a:gd name="connsiteX2638" fmla="*/ 2335948 w 4173281"/>
              <a:gd name="connsiteY2638" fmla="*/ 1502792 h 5477157"/>
              <a:gd name="connsiteX2639" fmla="*/ 2382668 w 4173281"/>
              <a:gd name="connsiteY2639" fmla="*/ 1456074 h 5477157"/>
              <a:gd name="connsiteX2640" fmla="*/ 2429386 w 4173281"/>
              <a:gd name="connsiteY2640" fmla="*/ 1502792 h 5477157"/>
              <a:gd name="connsiteX2641" fmla="*/ 2424195 w 4173281"/>
              <a:gd name="connsiteY2641" fmla="*/ 1526153 h 5477157"/>
              <a:gd name="connsiteX2642" fmla="*/ 2455341 w 4173281"/>
              <a:gd name="connsiteY2642" fmla="*/ 1515771 h 5477157"/>
              <a:gd name="connsiteX2643" fmla="*/ 2515039 w 4173281"/>
              <a:gd name="connsiteY2643" fmla="*/ 1575466 h 5477157"/>
              <a:gd name="connsiteX2644" fmla="*/ 2511342 w 4173281"/>
              <a:gd name="connsiteY2644" fmla="*/ 1594473 h 5477157"/>
              <a:gd name="connsiteX2645" fmla="*/ 2518931 w 4173281"/>
              <a:gd name="connsiteY2645" fmla="*/ 1576766 h 5477157"/>
              <a:gd name="connsiteX2646" fmla="*/ 2546183 w 4173281"/>
              <a:gd name="connsiteY2646" fmla="*/ 1565087 h 5477157"/>
              <a:gd name="connsiteX2647" fmla="*/ 2585117 w 4173281"/>
              <a:gd name="connsiteY2647" fmla="*/ 1604018 h 5477157"/>
              <a:gd name="connsiteX2648" fmla="*/ 2546183 w 4173281"/>
              <a:gd name="connsiteY2648" fmla="*/ 1642952 h 5477157"/>
              <a:gd name="connsiteX2649" fmla="*/ 2507252 w 4173281"/>
              <a:gd name="connsiteY2649" fmla="*/ 1604018 h 5477157"/>
              <a:gd name="connsiteX2650" fmla="*/ 2507465 w 4173281"/>
              <a:gd name="connsiteY2650" fmla="*/ 1603522 h 5477157"/>
              <a:gd name="connsiteX2651" fmla="*/ 2497844 w 4173281"/>
              <a:gd name="connsiteY2651" fmla="*/ 1617969 h 5477157"/>
              <a:gd name="connsiteX2652" fmla="*/ 2455341 w 4173281"/>
              <a:gd name="connsiteY2652" fmla="*/ 1635164 h 5477157"/>
              <a:gd name="connsiteX2653" fmla="*/ 2395646 w 4173281"/>
              <a:gd name="connsiteY2653" fmla="*/ 1575466 h 5477157"/>
              <a:gd name="connsiteX2654" fmla="*/ 2406029 w 4173281"/>
              <a:gd name="connsiteY2654" fmla="*/ 1544320 h 5477157"/>
              <a:gd name="connsiteX2655" fmla="*/ 2382668 w 4173281"/>
              <a:gd name="connsiteY2655" fmla="*/ 1549511 h 5477157"/>
              <a:gd name="connsiteX2656" fmla="*/ 2380074 w 4173281"/>
              <a:gd name="connsiteY2656" fmla="*/ 1549511 h 5477157"/>
              <a:gd name="connsiteX2657" fmla="*/ 2380074 w 4173281"/>
              <a:gd name="connsiteY2657" fmla="*/ 1559893 h 5477157"/>
              <a:gd name="connsiteX2658" fmla="*/ 2361904 w 4173281"/>
              <a:gd name="connsiteY2658" fmla="*/ 1598827 h 5477157"/>
              <a:gd name="connsiteX2659" fmla="*/ 2307399 w 4173281"/>
              <a:gd name="connsiteY2659" fmla="*/ 1640356 h 5477157"/>
              <a:gd name="connsiteX2660" fmla="*/ 2317781 w 4173281"/>
              <a:gd name="connsiteY2660" fmla="*/ 1658522 h 5477157"/>
              <a:gd name="connsiteX2661" fmla="*/ 2322973 w 4173281"/>
              <a:gd name="connsiteY2661" fmla="*/ 1661119 h 5477157"/>
              <a:gd name="connsiteX2662" fmla="*/ 2382668 w 4173281"/>
              <a:gd name="connsiteY2662" fmla="*/ 1629973 h 5477157"/>
              <a:gd name="connsiteX2663" fmla="*/ 2444959 w 4173281"/>
              <a:gd name="connsiteY2663" fmla="*/ 1663713 h 5477157"/>
              <a:gd name="connsiteX2664" fmla="*/ 2470915 w 4173281"/>
              <a:gd name="connsiteY2664" fmla="*/ 1648141 h 5477157"/>
              <a:gd name="connsiteX2665" fmla="*/ 2504657 w 4173281"/>
              <a:gd name="connsiteY2665" fmla="*/ 1681883 h 5477157"/>
              <a:gd name="connsiteX2666" fmla="*/ 2517633 w 4173281"/>
              <a:gd name="connsiteY2666" fmla="*/ 1679287 h 5477157"/>
              <a:gd name="connsiteX2667" fmla="*/ 2520230 w 4173281"/>
              <a:gd name="connsiteY2667" fmla="*/ 1679287 h 5477157"/>
              <a:gd name="connsiteX2668" fmla="*/ 2574735 w 4173281"/>
              <a:gd name="connsiteY2668" fmla="*/ 1663713 h 5477157"/>
              <a:gd name="connsiteX2669" fmla="*/ 2579926 w 4173281"/>
              <a:gd name="connsiteY2669" fmla="*/ 1663713 h 5477157"/>
              <a:gd name="connsiteX2670" fmla="*/ 2577331 w 4173281"/>
              <a:gd name="connsiteY2670" fmla="*/ 1655928 h 5477157"/>
              <a:gd name="connsiteX2671" fmla="*/ 2608477 w 4173281"/>
              <a:gd name="connsiteY2671" fmla="*/ 1624782 h 5477157"/>
              <a:gd name="connsiteX2672" fmla="*/ 2634432 w 4173281"/>
              <a:gd name="connsiteY2672" fmla="*/ 1637758 h 5477157"/>
              <a:gd name="connsiteX2673" fmla="*/ 2634432 w 4173281"/>
              <a:gd name="connsiteY2673" fmla="*/ 1629973 h 5477157"/>
              <a:gd name="connsiteX2674" fmla="*/ 2611071 w 4173281"/>
              <a:gd name="connsiteY2674" fmla="*/ 1609209 h 5477157"/>
              <a:gd name="connsiteX2675" fmla="*/ 2595498 w 4173281"/>
              <a:gd name="connsiteY2675" fmla="*/ 1585848 h 5477157"/>
              <a:gd name="connsiteX2676" fmla="*/ 2616262 w 4173281"/>
              <a:gd name="connsiteY2676" fmla="*/ 1559893 h 5477157"/>
              <a:gd name="connsiteX2677" fmla="*/ 2608477 w 4173281"/>
              <a:gd name="connsiteY2677" fmla="*/ 1544320 h 5477157"/>
              <a:gd name="connsiteX2678" fmla="*/ 2611071 w 4173281"/>
              <a:gd name="connsiteY2678" fmla="*/ 1533939 h 5477157"/>
              <a:gd name="connsiteX2679" fmla="*/ 2605881 w 4173281"/>
              <a:gd name="connsiteY2679" fmla="*/ 1528747 h 5477157"/>
              <a:gd name="connsiteX2680" fmla="*/ 2590307 w 4173281"/>
              <a:gd name="connsiteY2680" fmla="*/ 1531345 h 5477157"/>
              <a:gd name="connsiteX2681" fmla="*/ 2587713 w 4173281"/>
              <a:gd name="connsiteY2681" fmla="*/ 1531345 h 5477157"/>
              <a:gd name="connsiteX2682" fmla="*/ 2587713 w 4173281"/>
              <a:gd name="connsiteY2682" fmla="*/ 1536535 h 5477157"/>
              <a:gd name="connsiteX2683" fmla="*/ 2572141 w 4173281"/>
              <a:gd name="connsiteY2683" fmla="*/ 1552108 h 5477157"/>
              <a:gd name="connsiteX2684" fmla="*/ 2556567 w 4173281"/>
              <a:gd name="connsiteY2684" fmla="*/ 1536535 h 5477157"/>
              <a:gd name="connsiteX2685" fmla="*/ 2564352 w 4173281"/>
              <a:gd name="connsiteY2685" fmla="*/ 1523556 h 5477157"/>
              <a:gd name="connsiteX2686" fmla="*/ 2553970 w 4173281"/>
              <a:gd name="connsiteY2686" fmla="*/ 1507984 h 5477157"/>
              <a:gd name="connsiteX2687" fmla="*/ 2520230 w 4173281"/>
              <a:gd name="connsiteY2687" fmla="*/ 1541726 h 5477157"/>
              <a:gd name="connsiteX2688" fmla="*/ 2486487 w 4173281"/>
              <a:gd name="connsiteY2688" fmla="*/ 1507984 h 5477157"/>
              <a:gd name="connsiteX2689" fmla="*/ 2520230 w 4173281"/>
              <a:gd name="connsiteY2689" fmla="*/ 1474244 h 5477157"/>
              <a:gd name="connsiteX2690" fmla="*/ 2551376 w 4173281"/>
              <a:gd name="connsiteY2690" fmla="*/ 1495007 h 5477157"/>
              <a:gd name="connsiteX2691" fmla="*/ 2551376 w 4173281"/>
              <a:gd name="connsiteY2691" fmla="*/ 1492410 h 5477157"/>
              <a:gd name="connsiteX2692" fmla="*/ 2572141 w 4173281"/>
              <a:gd name="connsiteY2692" fmla="*/ 1458670 h 5477157"/>
              <a:gd name="connsiteX2693" fmla="*/ 2569543 w 4173281"/>
              <a:gd name="connsiteY2693" fmla="*/ 1448289 h 5477157"/>
              <a:gd name="connsiteX2694" fmla="*/ 2598095 w 4173281"/>
              <a:gd name="connsiteY2694" fmla="*/ 1411951 h 5477157"/>
              <a:gd name="connsiteX2695" fmla="*/ 2566949 w 4173281"/>
              <a:gd name="connsiteY2695" fmla="*/ 1404164 h 5477157"/>
              <a:gd name="connsiteX2696" fmla="*/ 2512442 w 4173281"/>
              <a:gd name="connsiteY2696" fmla="*/ 1458670 h 5477157"/>
              <a:gd name="connsiteX2697" fmla="*/ 2476105 w 4173281"/>
              <a:gd name="connsiteY2697" fmla="*/ 1443097 h 5477157"/>
              <a:gd name="connsiteX2698" fmla="*/ 2470915 w 4173281"/>
              <a:gd name="connsiteY2698" fmla="*/ 1445691 h 5477157"/>
              <a:gd name="connsiteX2699" fmla="*/ 2442365 w 4173281"/>
              <a:gd name="connsiteY2699" fmla="*/ 1463861 h 5477157"/>
              <a:gd name="connsiteX2700" fmla="*/ 2411219 w 4173281"/>
              <a:gd name="connsiteY2700" fmla="*/ 1432715 h 5477157"/>
              <a:gd name="connsiteX2701" fmla="*/ 2411219 w 4173281"/>
              <a:gd name="connsiteY2701" fmla="*/ 1430119 h 5477157"/>
              <a:gd name="connsiteX2702" fmla="*/ 2400837 w 4173281"/>
              <a:gd name="connsiteY2702" fmla="*/ 1406760 h 5477157"/>
              <a:gd name="connsiteX2703" fmla="*/ 2408623 w 4173281"/>
              <a:gd name="connsiteY2703" fmla="*/ 1385996 h 5477157"/>
              <a:gd name="connsiteX2704" fmla="*/ 2387859 w 4173281"/>
              <a:gd name="connsiteY2704" fmla="*/ 1391188 h 5477157"/>
              <a:gd name="connsiteX2705" fmla="*/ 2338545 w 4173281"/>
              <a:gd name="connsiteY2705" fmla="*/ 1341872 h 5477157"/>
              <a:gd name="connsiteX2706" fmla="*/ 2348927 w 4173281"/>
              <a:gd name="connsiteY2706" fmla="*/ 1310725 h 5477157"/>
              <a:gd name="connsiteX2707" fmla="*/ 2348927 w 4173281"/>
              <a:gd name="connsiteY2707" fmla="*/ 1308132 h 5477157"/>
              <a:gd name="connsiteX2708" fmla="*/ 2372285 w 4173281"/>
              <a:gd name="connsiteY2708" fmla="*/ 1253624 h 5477157"/>
              <a:gd name="connsiteX2709" fmla="*/ 2372285 w 4173281"/>
              <a:gd name="connsiteY2709" fmla="*/ 1245839 h 5477157"/>
              <a:gd name="connsiteX2710" fmla="*/ 2385264 w 4173281"/>
              <a:gd name="connsiteY2710" fmla="*/ 1219884 h 5477157"/>
              <a:gd name="connsiteX2711" fmla="*/ 2380074 w 4173281"/>
              <a:gd name="connsiteY2711" fmla="*/ 1212097 h 5477157"/>
              <a:gd name="connsiteX2712" fmla="*/ 2364500 w 4173281"/>
              <a:gd name="connsiteY2712" fmla="*/ 1214693 h 5477157"/>
              <a:gd name="connsiteX2713" fmla="*/ 2341139 w 4173281"/>
              <a:gd name="connsiteY2713" fmla="*/ 1209502 h 5477157"/>
              <a:gd name="connsiteX2714" fmla="*/ 2317781 w 4173281"/>
              <a:gd name="connsiteY2714" fmla="*/ 1230267 h 5477157"/>
              <a:gd name="connsiteX2715" fmla="*/ 2294420 w 4173281"/>
              <a:gd name="connsiteY2715" fmla="*/ 1206906 h 5477157"/>
              <a:gd name="connsiteX2716" fmla="*/ 2315184 w 4173281"/>
              <a:gd name="connsiteY2716" fmla="*/ 1183548 h 5477157"/>
              <a:gd name="connsiteX2717" fmla="*/ 2309993 w 4173281"/>
              <a:gd name="connsiteY2717" fmla="*/ 1162784 h 5477157"/>
              <a:gd name="connsiteX2718" fmla="*/ 2273657 w 4173281"/>
              <a:gd name="connsiteY2718" fmla="*/ 1188739 h 5477157"/>
              <a:gd name="connsiteX2719" fmla="*/ 2237319 w 4173281"/>
              <a:gd name="connsiteY2719" fmla="*/ 1152402 h 5477157"/>
              <a:gd name="connsiteX2720" fmla="*/ 2239917 w 4173281"/>
              <a:gd name="connsiteY2720" fmla="*/ 1139423 h 5477157"/>
              <a:gd name="connsiteX2721" fmla="*/ 2224343 w 4173281"/>
              <a:gd name="connsiteY2721" fmla="*/ 1095302 h 5477157"/>
              <a:gd name="connsiteX2722" fmla="*/ 2239917 w 4173281"/>
              <a:gd name="connsiteY2722" fmla="*/ 1051176 h 5477157"/>
              <a:gd name="connsiteX2723" fmla="*/ 2239917 w 4173281"/>
              <a:gd name="connsiteY2723" fmla="*/ 1045986 h 5477157"/>
              <a:gd name="connsiteX2724" fmla="*/ 2281444 w 4173281"/>
              <a:gd name="connsiteY2724" fmla="*/ 1004458 h 5477157"/>
              <a:gd name="connsiteX2725" fmla="*/ 2320375 w 4173281"/>
              <a:gd name="connsiteY2725" fmla="*/ 1030412 h 5477157"/>
              <a:gd name="connsiteX2726" fmla="*/ 2351521 w 4173281"/>
              <a:gd name="connsiteY2726" fmla="*/ 1058964 h 5477157"/>
              <a:gd name="connsiteX2727" fmla="*/ 2348927 w 4173281"/>
              <a:gd name="connsiteY2727" fmla="*/ 1035603 h 5477157"/>
              <a:gd name="connsiteX2728" fmla="*/ 2442365 w 4173281"/>
              <a:gd name="connsiteY2728" fmla="*/ 942165 h 5477157"/>
              <a:gd name="connsiteX2729" fmla="*/ 2509848 w 4173281"/>
              <a:gd name="connsiteY2729" fmla="*/ 970717 h 5477157"/>
              <a:gd name="connsiteX2730" fmla="*/ 2520230 w 4173281"/>
              <a:gd name="connsiteY2730" fmla="*/ 947356 h 5477157"/>
              <a:gd name="connsiteX2731" fmla="*/ 2489085 w 4173281"/>
              <a:gd name="connsiteY2731" fmla="*/ 905829 h 5477157"/>
              <a:gd name="connsiteX2732" fmla="*/ 2489085 w 4173281"/>
              <a:gd name="connsiteY2732" fmla="*/ 900638 h 5477157"/>
              <a:gd name="connsiteX2733" fmla="*/ 2468320 w 4173281"/>
              <a:gd name="connsiteY2733" fmla="*/ 856515 h 5477157"/>
              <a:gd name="connsiteX2734" fmla="*/ 2470915 w 4173281"/>
              <a:gd name="connsiteY2734" fmla="*/ 835752 h 5477157"/>
              <a:gd name="connsiteX2735" fmla="*/ 2470915 w 4173281"/>
              <a:gd name="connsiteY2735" fmla="*/ 830560 h 5477157"/>
              <a:gd name="connsiteX2736" fmla="*/ 2470915 w 4173281"/>
              <a:gd name="connsiteY2736" fmla="*/ 827963 h 5477157"/>
              <a:gd name="connsiteX2737" fmla="*/ 2439769 w 4173281"/>
              <a:gd name="connsiteY2737" fmla="*/ 783842 h 5477157"/>
              <a:gd name="connsiteX2738" fmla="*/ 2437175 w 4173281"/>
              <a:gd name="connsiteY2738" fmla="*/ 783842 h 5477157"/>
              <a:gd name="connsiteX2739" fmla="*/ 2431983 w 4173281"/>
              <a:gd name="connsiteY2739" fmla="*/ 786435 h 5477157"/>
              <a:gd name="connsiteX2740" fmla="*/ 2341139 w 4173281"/>
              <a:gd name="connsiteY2740" fmla="*/ 848728 h 5477157"/>
              <a:gd name="connsiteX2741" fmla="*/ 2317781 w 4173281"/>
              <a:gd name="connsiteY2741" fmla="*/ 846134 h 5477157"/>
              <a:gd name="connsiteX2742" fmla="*/ 2291827 w 4173281"/>
              <a:gd name="connsiteY2742" fmla="*/ 851324 h 5477157"/>
              <a:gd name="connsiteX2743" fmla="*/ 2216556 w 4173281"/>
              <a:gd name="connsiteY2743" fmla="*/ 776053 h 5477157"/>
              <a:gd name="connsiteX2744" fmla="*/ 2247702 w 4173281"/>
              <a:gd name="connsiteY2744" fmla="*/ 716358 h 5477157"/>
              <a:gd name="connsiteX2745" fmla="*/ 2289229 w 4173281"/>
              <a:gd name="connsiteY2745" fmla="*/ 664448 h 5477157"/>
              <a:gd name="connsiteX2746" fmla="*/ 2289229 w 4173281"/>
              <a:gd name="connsiteY2746" fmla="*/ 659257 h 5477157"/>
              <a:gd name="connsiteX2747" fmla="*/ 2297018 w 4173281"/>
              <a:gd name="connsiteY2747" fmla="*/ 633302 h 5477157"/>
              <a:gd name="connsiteX2748" fmla="*/ 2258083 w 4173281"/>
              <a:gd name="connsiteY2748" fmla="*/ 552840 h 5477157"/>
              <a:gd name="connsiteX2749" fmla="*/ 2258083 w 4173281"/>
              <a:gd name="connsiteY2749" fmla="*/ 545056 h 5477157"/>
              <a:gd name="connsiteX2750" fmla="*/ 2242511 w 4173281"/>
              <a:gd name="connsiteY2750" fmla="*/ 547650 h 5477157"/>
              <a:gd name="connsiteX2751" fmla="*/ 2200982 w 4173281"/>
              <a:gd name="connsiteY2751" fmla="*/ 506121 h 5477157"/>
              <a:gd name="connsiteX2752" fmla="*/ 2242511 w 4173281"/>
              <a:gd name="connsiteY2752" fmla="*/ 464594 h 5477157"/>
              <a:gd name="connsiteX2753" fmla="*/ 2278848 w 4173281"/>
              <a:gd name="connsiteY2753" fmla="*/ 487955 h 5477157"/>
              <a:gd name="connsiteX2754" fmla="*/ 2364500 w 4173281"/>
              <a:gd name="connsiteY2754" fmla="*/ 446426 h 5477157"/>
              <a:gd name="connsiteX2755" fmla="*/ 2419004 w 4173281"/>
              <a:gd name="connsiteY2755" fmla="*/ 461999 h 5477157"/>
              <a:gd name="connsiteX2756" fmla="*/ 2416410 w 4173281"/>
              <a:gd name="connsiteY2756" fmla="*/ 446426 h 5477157"/>
              <a:gd name="connsiteX2757" fmla="*/ 2429386 w 4173281"/>
              <a:gd name="connsiteY2757" fmla="*/ 399707 h 5477157"/>
              <a:gd name="connsiteX2758" fmla="*/ 2421601 w 4173281"/>
              <a:gd name="connsiteY2758" fmla="*/ 399707 h 5477157"/>
              <a:gd name="connsiteX2759" fmla="*/ 2361904 w 4173281"/>
              <a:gd name="connsiteY2759" fmla="*/ 363370 h 5477157"/>
              <a:gd name="connsiteX2760" fmla="*/ 2320375 w 4173281"/>
              <a:gd name="connsiteY2760" fmla="*/ 381538 h 5477157"/>
              <a:gd name="connsiteX2761" fmla="*/ 2260680 w 4173281"/>
              <a:gd name="connsiteY2761" fmla="*/ 321843 h 5477157"/>
              <a:gd name="connsiteX2762" fmla="*/ 2320375 w 4173281"/>
              <a:gd name="connsiteY2762" fmla="*/ 262144 h 5477157"/>
              <a:gd name="connsiteX2763" fmla="*/ 2369691 w 4173281"/>
              <a:gd name="connsiteY2763" fmla="*/ 290697 h 5477157"/>
              <a:gd name="connsiteX2764" fmla="*/ 2419004 w 4173281"/>
              <a:gd name="connsiteY2764" fmla="*/ 267335 h 5477157"/>
              <a:gd name="connsiteX2765" fmla="*/ 2431983 w 4173281"/>
              <a:gd name="connsiteY2765" fmla="*/ 269933 h 5477157"/>
              <a:gd name="connsiteX2766" fmla="*/ 2398240 w 4173281"/>
              <a:gd name="connsiteY2766" fmla="*/ 207640 h 5477157"/>
              <a:gd name="connsiteX2767" fmla="*/ 2400837 w 4173281"/>
              <a:gd name="connsiteY2767" fmla="*/ 184279 h 5477157"/>
              <a:gd name="connsiteX2768" fmla="*/ 2364500 w 4173281"/>
              <a:gd name="connsiteY2768" fmla="*/ 197258 h 5477157"/>
              <a:gd name="connsiteX2769" fmla="*/ 2307399 w 4173281"/>
              <a:gd name="connsiteY2769" fmla="*/ 140157 h 5477157"/>
              <a:gd name="connsiteX2770" fmla="*/ 2364500 w 4173281"/>
              <a:gd name="connsiteY2770" fmla="*/ 83056 h 5477157"/>
              <a:gd name="connsiteX2771" fmla="*/ 2421601 w 4173281"/>
              <a:gd name="connsiteY2771" fmla="*/ 140157 h 5477157"/>
              <a:gd name="connsiteX2772" fmla="*/ 2421601 w 4173281"/>
              <a:gd name="connsiteY2772" fmla="*/ 150539 h 5477157"/>
              <a:gd name="connsiteX2773" fmla="*/ 2476105 w 4173281"/>
              <a:gd name="connsiteY2773" fmla="*/ 127178 h 5477157"/>
              <a:gd name="connsiteX2774" fmla="*/ 2535803 w 4173281"/>
              <a:gd name="connsiteY2774" fmla="*/ 155731 h 5477157"/>
              <a:gd name="connsiteX2775" fmla="*/ 2564352 w 4173281"/>
              <a:gd name="connsiteY2775" fmla="*/ 140157 h 5477157"/>
              <a:gd name="connsiteX2776" fmla="*/ 2600689 w 4173281"/>
              <a:gd name="connsiteY2776" fmla="*/ 176494 h 5477157"/>
              <a:gd name="connsiteX2777" fmla="*/ 2564352 w 4173281"/>
              <a:gd name="connsiteY2777" fmla="*/ 212832 h 5477157"/>
              <a:gd name="connsiteX2778" fmla="*/ 2551376 w 4173281"/>
              <a:gd name="connsiteY2778" fmla="*/ 210234 h 5477157"/>
              <a:gd name="connsiteX2779" fmla="*/ 2476105 w 4173281"/>
              <a:gd name="connsiteY2779" fmla="*/ 275123 h 5477157"/>
              <a:gd name="connsiteX2780" fmla="*/ 2457939 w 4173281"/>
              <a:gd name="connsiteY2780" fmla="*/ 272527 h 5477157"/>
              <a:gd name="connsiteX2781" fmla="*/ 2478702 w 4173281"/>
              <a:gd name="connsiteY2781" fmla="*/ 298481 h 5477157"/>
              <a:gd name="connsiteX2782" fmla="*/ 2499466 w 4173281"/>
              <a:gd name="connsiteY2782" fmla="*/ 285505 h 5477157"/>
              <a:gd name="connsiteX2783" fmla="*/ 2525421 w 4173281"/>
              <a:gd name="connsiteY2783" fmla="*/ 311460 h 5477157"/>
              <a:gd name="connsiteX2784" fmla="*/ 2499466 w 4173281"/>
              <a:gd name="connsiteY2784" fmla="*/ 337415 h 5477157"/>
              <a:gd name="connsiteX2785" fmla="*/ 2483893 w 4173281"/>
              <a:gd name="connsiteY2785" fmla="*/ 332224 h 5477157"/>
              <a:gd name="connsiteX2786" fmla="*/ 2481296 w 4173281"/>
              <a:gd name="connsiteY2786" fmla="*/ 350392 h 5477157"/>
              <a:gd name="connsiteX2787" fmla="*/ 2499466 w 4173281"/>
              <a:gd name="connsiteY2787" fmla="*/ 347797 h 5477157"/>
              <a:gd name="connsiteX2788" fmla="*/ 2515039 w 4173281"/>
              <a:gd name="connsiteY2788" fmla="*/ 342606 h 5477157"/>
              <a:gd name="connsiteX2789" fmla="*/ 2533206 w 4173281"/>
              <a:gd name="connsiteY2789" fmla="*/ 350392 h 5477157"/>
              <a:gd name="connsiteX2790" fmla="*/ 2605881 w 4173281"/>
              <a:gd name="connsiteY2790" fmla="*/ 443829 h 5477157"/>
              <a:gd name="connsiteX2791" fmla="*/ 2590307 w 4173281"/>
              <a:gd name="connsiteY2791" fmla="*/ 495740 h 5477157"/>
              <a:gd name="connsiteX2792" fmla="*/ 2600689 w 4173281"/>
              <a:gd name="connsiteY2792" fmla="*/ 519100 h 5477157"/>
              <a:gd name="connsiteX2793" fmla="*/ 2569543 w 4173281"/>
              <a:gd name="connsiteY2793" fmla="*/ 550246 h 5477157"/>
              <a:gd name="connsiteX2794" fmla="*/ 2543588 w 4173281"/>
              <a:gd name="connsiteY2794" fmla="*/ 534673 h 5477157"/>
              <a:gd name="connsiteX2795" fmla="*/ 2517633 w 4173281"/>
              <a:gd name="connsiteY2795" fmla="*/ 539864 h 5477157"/>
              <a:gd name="connsiteX2796" fmla="*/ 2553970 w 4173281"/>
              <a:gd name="connsiteY2796" fmla="*/ 589177 h 5477157"/>
              <a:gd name="connsiteX2797" fmla="*/ 2574735 w 4173281"/>
              <a:gd name="connsiteY2797" fmla="*/ 596966 h 5477157"/>
              <a:gd name="connsiteX2798" fmla="*/ 2590307 w 4173281"/>
              <a:gd name="connsiteY2798" fmla="*/ 573605 h 5477157"/>
              <a:gd name="connsiteX2799" fmla="*/ 2587713 w 4173281"/>
              <a:gd name="connsiteY2799" fmla="*/ 563222 h 5477157"/>
              <a:gd name="connsiteX2800" fmla="*/ 2611071 w 4173281"/>
              <a:gd name="connsiteY2800" fmla="*/ 539864 h 5477157"/>
              <a:gd name="connsiteX2801" fmla="*/ 2629241 w 4173281"/>
              <a:gd name="connsiteY2801" fmla="*/ 547650 h 5477157"/>
              <a:gd name="connsiteX2802" fmla="*/ 2642217 w 4173281"/>
              <a:gd name="connsiteY2802" fmla="*/ 545056 h 5477157"/>
              <a:gd name="connsiteX2803" fmla="*/ 2637026 w 4173281"/>
              <a:gd name="connsiteY2803" fmla="*/ 524291 h 5477157"/>
              <a:gd name="connsiteX2804" fmla="*/ 2662981 w 4173281"/>
              <a:gd name="connsiteY2804" fmla="*/ 472381 h 5477157"/>
              <a:gd name="connsiteX2805" fmla="*/ 2644814 w 4173281"/>
              <a:gd name="connsiteY2805" fmla="*/ 451617 h 5477157"/>
              <a:gd name="connsiteX2806" fmla="*/ 2665578 w 4173281"/>
              <a:gd name="connsiteY2806" fmla="*/ 430853 h 5477157"/>
              <a:gd name="connsiteX2807" fmla="*/ 2686342 w 4173281"/>
              <a:gd name="connsiteY2807" fmla="*/ 451617 h 5477157"/>
              <a:gd name="connsiteX2808" fmla="*/ 2681151 w 4173281"/>
              <a:gd name="connsiteY2808" fmla="*/ 461999 h 5477157"/>
              <a:gd name="connsiteX2809" fmla="*/ 2699318 w 4173281"/>
              <a:gd name="connsiteY2809" fmla="*/ 459402 h 5477157"/>
              <a:gd name="connsiteX2810" fmla="*/ 2730464 w 4173281"/>
              <a:gd name="connsiteY2810" fmla="*/ 467190 h 5477157"/>
              <a:gd name="connsiteX2811" fmla="*/ 2784971 w 4173281"/>
              <a:gd name="connsiteY2811" fmla="*/ 451617 h 5477157"/>
              <a:gd name="connsiteX2812" fmla="*/ 2797948 w 4173281"/>
              <a:gd name="connsiteY2812" fmla="*/ 454211 h 5477157"/>
              <a:gd name="connsiteX2813" fmla="*/ 2808329 w 4173281"/>
              <a:gd name="connsiteY2813" fmla="*/ 430853 h 5477157"/>
              <a:gd name="connsiteX2814" fmla="*/ 2805735 w 4173281"/>
              <a:gd name="connsiteY2814" fmla="*/ 423065 h 5477157"/>
              <a:gd name="connsiteX2815" fmla="*/ 2831690 w 4173281"/>
              <a:gd name="connsiteY2815" fmla="*/ 397110 h 5477157"/>
              <a:gd name="connsiteX2816" fmla="*/ 2849857 w 4173281"/>
              <a:gd name="connsiteY2816" fmla="*/ 404898 h 5477157"/>
              <a:gd name="connsiteX2817" fmla="*/ 2857645 w 4173281"/>
              <a:gd name="connsiteY2817" fmla="*/ 404898 h 5477157"/>
              <a:gd name="connsiteX2818" fmla="*/ 2892035 w 4173281"/>
              <a:gd name="connsiteY2818" fmla="*/ 415281 h 5477157"/>
              <a:gd name="connsiteX2819" fmla="*/ 2894424 w 4173281"/>
              <a:gd name="connsiteY2819" fmla="*/ 418010 h 5477157"/>
              <a:gd name="connsiteX2820" fmla="*/ 2902662 w 4173281"/>
              <a:gd name="connsiteY2820" fmla="*/ 406731 h 5477157"/>
              <a:gd name="connsiteX2821" fmla="*/ 2916378 w 4173281"/>
              <a:gd name="connsiteY2821" fmla="*/ 399479 h 5477157"/>
              <a:gd name="connsiteX2822" fmla="*/ 2910527 w 4173281"/>
              <a:gd name="connsiteY2822" fmla="*/ 394840 h 5477157"/>
              <a:gd name="connsiteX2823" fmla="*/ 2906959 w 4173281"/>
              <a:gd name="connsiteY2823" fmla="*/ 381538 h 5477157"/>
              <a:gd name="connsiteX2824" fmla="*/ 2930318 w 4173281"/>
              <a:gd name="connsiteY2824" fmla="*/ 358179 h 5477157"/>
              <a:gd name="connsiteX2825" fmla="*/ 2953677 w 4173281"/>
              <a:gd name="connsiteY2825" fmla="*/ 376346 h 5477157"/>
              <a:gd name="connsiteX2826" fmla="*/ 2966656 w 4173281"/>
              <a:gd name="connsiteY2826" fmla="*/ 363370 h 5477157"/>
              <a:gd name="connsiteX2827" fmla="*/ 2943295 w 4173281"/>
              <a:gd name="connsiteY2827" fmla="*/ 342606 h 5477157"/>
              <a:gd name="connsiteX2828" fmla="*/ 2925128 w 4173281"/>
              <a:gd name="connsiteY2828" fmla="*/ 337415 h 5477157"/>
              <a:gd name="connsiteX2829" fmla="*/ 2857645 w 4173281"/>
              <a:gd name="connsiteY2829" fmla="*/ 378944 h 5477157"/>
              <a:gd name="connsiteX2830" fmla="*/ 2784971 w 4173281"/>
              <a:gd name="connsiteY2830" fmla="*/ 314054 h 5477157"/>
              <a:gd name="connsiteX2831" fmla="*/ 2769398 w 4173281"/>
              <a:gd name="connsiteY2831" fmla="*/ 290697 h 5477157"/>
              <a:gd name="connsiteX2832" fmla="*/ 2769398 w 4173281"/>
              <a:gd name="connsiteY2832" fmla="*/ 285505 h 5477157"/>
              <a:gd name="connsiteX2833" fmla="*/ 2751228 w 4173281"/>
              <a:gd name="connsiteY2833" fmla="*/ 280314 h 5477157"/>
              <a:gd name="connsiteX2834" fmla="*/ 2704509 w 4173281"/>
              <a:gd name="connsiteY2834" fmla="*/ 321843 h 5477157"/>
              <a:gd name="connsiteX2835" fmla="*/ 2701915 w 4173281"/>
              <a:gd name="connsiteY2835" fmla="*/ 321843 h 5477157"/>
              <a:gd name="connsiteX2836" fmla="*/ 2696724 w 4173281"/>
              <a:gd name="connsiteY2836" fmla="*/ 342606 h 5477157"/>
              <a:gd name="connsiteX2837" fmla="*/ 2712297 w 4173281"/>
              <a:gd name="connsiteY2837" fmla="*/ 340009 h 5477157"/>
              <a:gd name="connsiteX2838" fmla="*/ 2748634 w 4173281"/>
              <a:gd name="connsiteY2838" fmla="*/ 376346 h 5477157"/>
              <a:gd name="connsiteX2839" fmla="*/ 2712297 w 4173281"/>
              <a:gd name="connsiteY2839" fmla="*/ 412684 h 5477157"/>
              <a:gd name="connsiteX2840" fmla="*/ 2675960 w 4173281"/>
              <a:gd name="connsiteY2840" fmla="*/ 376346 h 5477157"/>
              <a:gd name="connsiteX2841" fmla="*/ 2678554 w 4173281"/>
              <a:gd name="connsiteY2841" fmla="*/ 363370 h 5477157"/>
              <a:gd name="connsiteX2842" fmla="*/ 2668172 w 4173281"/>
              <a:gd name="connsiteY2842" fmla="*/ 368561 h 5477157"/>
              <a:gd name="connsiteX2843" fmla="*/ 2670769 w 4173281"/>
              <a:gd name="connsiteY2843" fmla="*/ 378944 h 5477157"/>
              <a:gd name="connsiteX2844" fmla="*/ 2642217 w 4173281"/>
              <a:gd name="connsiteY2844" fmla="*/ 407493 h 5477157"/>
              <a:gd name="connsiteX2845" fmla="*/ 2613668 w 4173281"/>
              <a:gd name="connsiteY2845" fmla="*/ 378944 h 5477157"/>
              <a:gd name="connsiteX2846" fmla="*/ 2618859 w 4173281"/>
              <a:gd name="connsiteY2846" fmla="*/ 363370 h 5477157"/>
              <a:gd name="connsiteX2847" fmla="*/ 2590307 w 4173281"/>
              <a:gd name="connsiteY2847" fmla="*/ 314054 h 5477157"/>
              <a:gd name="connsiteX2848" fmla="*/ 2647408 w 4173281"/>
              <a:gd name="connsiteY2848" fmla="*/ 256953 h 5477157"/>
              <a:gd name="connsiteX2849" fmla="*/ 2650005 w 4173281"/>
              <a:gd name="connsiteY2849" fmla="*/ 256953 h 5477157"/>
              <a:gd name="connsiteX2850" fmla="*/ 2647408 w 4173281"/>
              <a:gd name="connsiteY2850" fmla="*/ 238787 h 5477157"/>
              <a:gd name="connsiteX2851" fmla="*/ 2660387 w 4173281"/>
              <a:gd name="connsiteY2851" fmla="*/ 207640 h 5477157"/>
              <a:gd name="connsiteX2852" fmla="*/ 2655197 w 4173281"/>
              <a:gd name="connsiteY2852" fmla="*/ 199852 h 5477157"/>
              <a:gd name="connsiteX2853" fmla="*/ 2624051 w 4173281"/>
              <a:gd name="connsiteY2853" fmla="*/ 158324 h 5477157"/>
              <a:gd name="connsiteX2854" fmla="*/ 2662981 w 4173281"/>
              <a:gd name="connsiteY2854" fmla="*/ 116796 h 5477157"/>
              <a:gd name="connsiteX2855" fmla="*/ 2681151 w 4173281"/>
              <a:gd name="connsiteY2855" fmla="*/ 103820 h 5477157"/>
              <a:gd name="connsiteX2856" fmla="*/ 2675960 w 4173281"/>
              <a:gd name="connsiteY2856" fmla="*/ 88247 h 5477157"/>
              <a:gd name="connsiteX2857" fmla="*/ 2662981 w 4173281"/>
              <a:gd name="connsiteY2857" fmla="*/ 90841 h 5477157"/>
              <a:gd name="connsiteX2858" fmla="*/ 2639623 w 4173281"/>
              <a:gd name="connsiteY2858" fmla="*/ 80460 h 5477157"/>
              <a:gd name="connsiteX2859" fmla="*/ 2624051 w 4173281"/>
              <a:gd name="connsiteY2859" fmla="*/ 83056 h 5477157"/>
              <a:gd name="connsiteX2860" fmla="*/ 2582522 w 4173281"/>
              <a:gd name="connsiteY2860" fmla="*/ 41529 h 5477157"/>
              <a:gd name="connsiteX2861" fmla="*/ 2624051 w 4173281"/>
              <a:gd name="connsiteY2861" fmla="*/ 0 h 547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Lst>
            <a:rect l="l" t="t" r="r" b="b"/>
            <a:pathLst>
              <a:path w="4173281" h="5477157">
                <a:moveTo>
                  <a:pt x="3136599" y="5293155"/>
                </a:moveTo>
                <a:cubicBezTo>
                  <a:pt x="3136599" y="5293155"/>
                  <a:pt x="3136599" y="5295752"/>
                  <a:pt x="3136599" y="5295752"/>
                </a:cubicBezTo>
                <a:cubicBezTo>
                  <a:pt x="3139193" y="5295752"/>
                  <a:pt x="3139193" y="5295752"/>
                  <a:pt x="3141790" y="5295752"/>
                </a:cubicBezTo>
                <a:cubicBezTo>
                  <a:pt x="3139193" y="5295752"/>
                  <a:pt x="3139193" y="5293155"/>
                  <a:pt x="3136599" y="5293155"/>
                </a:cubicBezTo>
                <a:close/>
                <a:moveTo>
                  <a:pt x="1437907" y="5188401"/>
                </a:moveTo>
                <a:cubicBezTo>
                  <a:pt x="1437907" y="5188401"/>
                  <a:pt x="1437907" y="5190998"/>
                  <a:pt x="1437907" y="5190998"/>
                </a:cubicBezTo>
                <a:cubicBezTo>
                  <a:pt x="1440501" y="5190998"/>
                  <a:pt x="1440501" y="5190998"/>
                  <a:pt x="1443098" y="5190998"/>
                </a:cubicBezTo>
                <a:cubicBezTo>
                  <a:pt x="1440501" y="5190998"/>
                  <a:pt x="1440501" y="5188401"/>
                  <a:pt x="1437907" y="5188401"/>
                </a:cubicBezTo>
                <a:close/>
                <a:moveTo>
                  <a:pt x="3850353" y="5181928"/>
                </a:moveTo>
                <a:lnTo>
                  <a:pt x="3849443" y="5185050"/>
                </a:lnTo>
                <a:cubicBezTo>
                  <a:pt x="3844378" y="5195573"/>
                  <a:pt x="3835782" y="5202958"/>
                  <a:pt x="3825822" y="5206445"/>
                </a:cubicBezTo>
                <a:lnTo>
                  <a:pt x="3822806" y="5206257"/>
                </a:lnTo>
                <a:lnTo>
                  <a:pt x="3840912" y="5225158"/>
                </a:lnTo>
                <a:lnTo>
                  <a:pt x="3841062" y="5224845"/>
                </a:lnTo>
                <a:cubicBezTo>
                  <a:pt x="3844438" y="5217830"/>
                  <a:pt x="3850155" y="5211940"/>
                  <a:pt x="3858209" y="5207176"/>
                </a:cubicBezTo>
                <a:cubicBezTo>
                  <a:pt x="3856996" y="5203710"/>
                  <a:pt x="3858121" y="5201372"/>
                  <a:pt x="3856910" y="5197907"/>
                </a:cubicBezTo>
                <a:close/>
                <a:moveTo>
                  <a:pt x="3646336" y="5137614"/>
                </a:moveTo>
                <a:cubicBezTo>
                  <a:pt x="3646336" y="5137614"/>
                  <a:pt x="3642965" y="5139065"/>
                  <a:pt x="3642006" y="5141478"/>
                </a:cubicBezTo>
                <a:lnTo>
                  <a:pt x="3649242" y="5144355"/>
                </a:lnTo>
                <a:close/>
                <a:moveTo>
                  <a:pt x="2856995" y="5117460"/>
                </a:moveTo>
                <a:lnTo>
                  <a:pt x="2856746" y="5117609"/>
                </a:lnTo>
                <a:lnTo>
                  <a:pt x="2856950" y="5118879"/>
                </a:lnTo>
                <a:lnTo>
                  <a:pt x="2856927" y="5118256"/>
                </a:lnTo>
                <a:lnTo>
                  <a:pt x="2857187" y="5117558"/>
                </a:lnTo>
                <a:close/>
                <a:moveTo>
                  <a:pt x="2541443" y="5115197"/>
                </a:moveTo>
                <a:lnTo>
                  <a:pt x="2525669" y="5120092"/>
                </a:lnTo>
                <a:cubicBezTo>
                  <a:pt x="2530145" y="5130803"/>
                  <a:pt x="2530958" y="5141784"/>
                  <a:pt x="2531774" y="5152765"/>
                </a:cubicBezTo>
                <a:cubicBezTo>
                  <a:pt x="2533197" y="5147138"/>
                  <a:pt x="2538279" y="5141241"/>
                  <a:pt x="2541668" y="5137309"/>
                </a:cubicBezTo>
                <a:lnTo>
                  <a:pt x="2562979" y="5125628"/>
                </a:lnTo>
                <a:lnTo>
                  <a:pt x="2562844" y="5125389"/>
                </a:lnTo>
                <a:lnTo>
                  <a:pt x="2557773" y="5124277"/>
                </a:lnTo>
                <a:close/>
                <a:moveTo>
                  <a:pt x="3747508" y="5102039"/>
                </a:moveTo>
                <a:cubicBezTo>
                  <a:pt x="3747508" y="5102039"/>
                  <a:pt x="3744043" y="5103250"/>
                  <a:pt x="3742917" y="5105590"/>
                </a:cubicBezTo>
                <a:lnTo>
                  <a:pt x="3749934" y="5108967"/>
                </a:lnTo>
                <a:close/>
                <a:moveTo>
                  <a:pt x="3023300" y="5030912"/>
                </a:moveTo>
                <a:cubicBezTo>
                  <a:pt x="3019456" y="5042537"/>
                  <a:pt x="3012630" y="5052885"/>
                  <a:pt x="3003613" y="5061097"/>
                </a:cubicBezTo>
                <a:lnTo>
                  <a:pt x="2972353" y="5077627"/>
                </a:lnTo>
                <a:lnTo>
                  <a:pt x="2962499" y="5099966"/>
                </a:lnTo>
                <a:lnTo>
                  <a:pt x="2967741" y="5111591"/>
                </a:lnTo>
                <a:lnTo>
                  <a:pt x="2986060" y="5103685"/>
                </a:lnTo>
                <a:cubicBezTo>
                  <a:pt x="3009418" y="5103685"/>
                  <a:pt x="3030182" y="5124449"/>
                  <a:pt x="3030182" y="5147807"/>
                </a:cubicBezTo>
                <a:cubicBezTo>
                  <a:pt x="3030182" y="5165977"/>
                  <a:pt x="3022397" y="5178953"/>
                  <a:pt x="3009418" y="5186741"/>
                </a:cubicBezTo>
                <a:cubicBezTo>
                  <a:pt x="3012015" y="5186741"/>
                  <a:pt x="3012015" y="5189335"/>
                  <a:pt x="3012015" y="5189335"/>
                </a:cubicBezTo>
                <a:cubicBezTo>
                  <a:pt x="3014609" y="5189335"/>
                  <a:pt x="3019800" y="5191932"/>
                  <a:pt x="3022397" y="5191932"/>
                </a:cubicBezTo>
                <a:cubicBezTo>
                  <a:pt x="3026290" y="5180252"/>
                  <a:pt x="3032129" y="5169870"/>
                  <a:pt x="3039591" y="5161110"/>
                </a:cubicBezTo>
                <a:lnTo>
                  <a:pt x="3048346" y="5154254"/>
                </a:lnTo>
                <a:lnTo>
                  <a:pt x="3042186" y="5141186"/>
                </a:lnTo>
                <a:cubicBezTo>
                  <a:pt x="3039726" y="5131100"/>
                  <a:pt x="3039940" y="5121028"/>
                  <a:pt x="3042669" y="5111680"/>
                </a:cubicBezTo>
                <a:lnTo>
                  <a:pt x="3051986" y="5096615"/>
                </a:lnTo>
                <a:lnTo>
                  <a:pt x="3054191" y="5091356"/>
                </a:lnTo>
                <a:lnTo>
                  <a:pt x="3055604" y="5090763"/>
                </a:lnTo>
                <a:lnTo>
                  <a:pt x="3058236" y="5086508"/>
                </a:lnTo>
                <a:cubicBezTo>
                  <a:pt x="3043166" y="5079498"/>
                  <a:pt x="3028775" y="5064309"/>
                  <a:pt x="3023853" y="5044137"/>
                </a:cubicBezTo>
                <a:cubicBezTo>
                  <a:pt x="3022623" y="5039094"/>
                  <a:pt x="3024531" y="5035955"/>
                  <a:pt x="3023300" y="5030912"/>
                </a:cubicBezTo>
                <a:close/>
                <a:moveTo>
                  <a:pt x="4036252" y="5024364"/>
                </a:moveTo>
                <a:cubicBezTo>
                  <a:pt x="4025945" y="5033807"/>
                  <a:pt x="4012088" y="5038659"/>
                  <a:pt x="4000482" y="5038833"/>
                </a:cubicBezTo>
                <a:cubicBezTo>
                  <a:pt x="4004209" y="5055028"/>
                  <a:pt x="4005596" y="5070100"/>
                  <a:pt x="4003519" y="5086384"/>
                </a:cubicBezTo>
                <a:lnTo>
                  <a:pt x="4010534" y="5089761"/>
                </a:lnTo>
                <a:lnTo>
                  <a:pt x="4017550" y="5093138"/>
                </a:lnTo>
                <a:cubicBezTo>
                  <a:pt x="4018677" y="5090798"/>
                  <a:pt x="4021015" y="5091924"/>
                  <a:pt x="4022140" y="5089586"/>
                </a:cubicBezTo>
                <a:lnTo>
                  <a:pt x="4023267" y="5087246"/>
                </a:lnTo>
                <a:cubicBezTo>
                  <a:pt x="4026643" y="5080231"/>
                  <a:pt x="4032360" y="5074341"/>
                  <a:pt x="4040414" y="5069577"/>
                </a:cubicBezTo>
                <a:cubicBezTo>
                  <a:pt x="4039201" y="5066111"/>
                  <a:pt x="4040326" y="5063773"/>
                  <a:pt x="4039115" y="5060308"/>
                </a:cubicBezTo>
                <a:cubicBezTo>
                  <a:pt x="4032012" y="5051129"/>
                  <a:pt x="4029497" y="5038396"/>
                  <a:pt x="4036252" y="5024364"/>
                </a:cubicBezTo>
                <a:close/>
                <a:moveTo>
                  <a:pt x="4054353" y="4992749"/>
                </a:moveTo>
                <a:lnTo>
                  <a:pt x="4049849" y="5002104"/>
                </a:lnTo>
                <a:lnTo>
                  <a:pt x="4046472" y="5009121"/>
                </a:lnTo>
                <a:cubicBezTo>
                  <a:pt x="4052276" y="5009032"/>
                  <a:pt x="4056864" y="5005481"/>
                  <a:pt x="4062667" y="5005394"/>
                </a:cubicBezTo>
                <a:cubicBezTo>
                  <a:pt x="4059116" y="5000803"/>
                  <a:pt x="4056778" y="4999678"/>
                  <a:pt x="4054353" y="4992749"/>
                </a:cubicBezTo>
                <a:close/>
                <a:moveTo>
                  <a:pt x="1375615" y="4978167"/>
                </a:moveTo>
                <a:cubicBezTo>
                  <a:pt x="1391188" y="4978167"/>
                  <a:pt x="1404164" y="4991143"/>
                  <a:pt x="1404164" y="5006716"/>
                </a:cubicBezTo>
                <a:cubicBezTo>
                  <a:pt x="1404164" y="5014504"/>
                  <a:pt x="1401570" y="5022289"/>
                  <a:pt x="1396379" y="5027480"/>
                </a:cubicBezTo>
                <a:cubicBezTo>
                  <a:pt x="1396379" y="5027480"/>
                  <a:pt x="1398973" y="5027480"/>
                  <a:pt x="1401570" y="5027480"/>
                </a:cubicBezTo>
                <a:cubicBezTo>
                  <a:pt x="1417143" y="5027480"/>
                  <a:pt x="1430119" y="5032671"/>
                  <a:pt x="1440501" y="5037862"/>
                </a:cubicBezTo>
                <a:cubicBezTo>
                  <a:pt x="1450883" y="5032671"/>
                  <a:pt x="1463862" y="5030077"/>
                  <a:pt x="1476838" y="5030077"/>
                </a:cubicBezTo>
                <a:cubicBezTo>
                  <a:pt x="1523557" y="5030077"/>
                  <a:pt x="1562491" y="5069008"/>
                  <a:pt x="1559894" y="5113133"/>
                </a:cubicBezTo>
                <a:cubicBezTo>
                  <a:pt x="1559894" y="5157255"/>
                  <a:pt x="1523557" y="5193592"/>
                  <a:pt x="1479435" y="5196189"/>
                </a:cubicBezTo>
                <a:cubicBezTo>
                  <a:pt x="1495008" y="5203974"/>
                  <a:pt x="1505390" y="5222144"/>
                  <a:pt x="1505390" y="5240311"/>
                </a:cubicBezTo>
                <a:cubicBezTo>
                  <a:pt x="1505390" y="5271457"/>
                  <a:pt x="1479435" y="5294818"/>
                  <a:pt x="1450883" y="5294818"/>
                </a:cubicBezTo>
                <a:cubicBezTo>
                  <a:pt x="1424928" y="5294818"/>
                  <a:pt x="1404164" y="5279245"/>
                  <a:pt x="1398973" y="5255884"/>
                </a:cubicBezTo>
                <a:cubicBezTo>
                  <a:pt x="1398973" y="5250693"/>
                  <a:pt x="1396379" y="5248099"/>
                  <a:pt x="1396379" y="5242908"/>
                </a:cubicBezTo>
                <a:cubicBezTo>
                  <a:pt x="1396379" y="5237717"/>
                  <a:pt x="1396379" y="5235120"/>
                  <a:pt x="1398973" y="5232526"/>
                </a:cubicBezTo>
                <a:cubicBezTo>
                  <a:pt x="1398973" y="5227335"/>
                  <a:pt x="1401570" y="5222144"/>
                  <a:pt x="1404164" y="5216953"/>
                </a:cubicBezTo>
                <a:cubicBezTo>
                  <a:pt x="1404164" y="5216953"/>
                  <a:pt x="1401570" y="5216953"/>
                  <a:pt x="1401570" y="5216953"/>
                </a:cubicBezTo>
                <a:cubicBezTo>
                  <a:pt x="1396379" y="5245502"/>
                  <a:pt x="1370424" y="5268863"/>
                  <a:pt x="1339278" y="5268863"/>
                </a:cubicBezTo>
                <a:cubicBezTo>
                  <a:pt x="1302941" y="5268863"/>
                  <a:pt x="1274389" y="5240311"/>
                  <a:pt x="1274389" y="5203974"/>
                </a:cubicBezTo>
                <a:cubicBezTo>
                  <a:pt x="1274389" y="5201380"/>
                  <a:pt x="1274389" y="5198783"/>
                  <a:pt x="1274389" y="5196189"/>
                </a:cubicBezTo>
                <a:cubicBezTo>
                  <a:pt x="1261413" y="5190998"/>
                  <a:pt x="1253625" y="5180616"/>
                  <a:pt x="1248434" y="5167637"/>
                </a:cubicBezTo>
                <a:cubicBezTo>
                  <a:pt x="1219885" y="5165043"/>
                  <a:pt x="1199121" y="5139088"/>
                  <a:pt x="1199121" y="5110536"/>
                </a:cubicBezTo>
                <a:cubicBezTo>
                  <a:pt x="1199121" y="5081987"/>
                  <a:pt x="1217288" y="5058626"/>
                  <a:pt x="1243243" y="5053435"/>
                </a:cubicBezTo>
                <a:cubicBezTo>
                  <a:pt x="1243243" y="5050841"/>
                  <a:pt x="1243243" y="5045650"/>
                  <a:pt x="1243243" y="5043053"/>
                </a:cubicBezTo>
                <a:cubicBezTo>
                  <a:pt x="1243243" y="5019695"/>
                  <a:pt x="1264007" y="4998931"/>
                  <a:pt x="1287368" y="4998931"/>
                </a:cubicBezTo>
                <a:cubicBezTo>
                  <a:pt x="1310726" y="4998931"/>
                  <a:pt x="1331490" y="5019695"/>
                  <a:pt x="1331490" y="5043053"/>
                </a:cubicBezTo>
                <a:cubicBezTo>
                  <a:pt x="1331490" y="5061223"/>
                  <a:pt x="1323705" y="5074199"/>
                  <a:pt x="1310726" y="5081987"/>
                </a:cubicBezTo>
                <a:cubicBezTo>
                  <a:pt x="1313323" y="5081987"/>
                  <a:pt x="1313323" y="5084581"/>
                  <a:pt x="1313323" y="5084581"/>
                </a:cubicBezTo>
                <a:cubicBezTo>
                  <a:pt x="1315917" y="5084581"/>
                  <a:pt x="1321108" y="5087178"/>
                  <a:pt x="1323705" y="5087178"/>
                </a:cubicBezTo>
                <a:cubicBezTo>
                  <a:pt x="1331490" y="5063817"/>
                  <a:pt x="1347063" y="5045650"/>
                  <a:pt x="1367827" y="5035268"/>
                </a:cubicBezTo>
                <a:cubicBezTo>
                  <a:pt x="1357445" y="5030077"/>
                  <a:pt x="1347063" y="5019695"/>
                  <a:pt x="1347063" y="5006716"/>
                </a:cubicBezTo>
                <a:cubicBezTo>
                  <a:pt x="1347063" y="4991143"/>
                  <a:pt x="1360042" y="4978167"/>
                  <a:pt x="1375615" y="4978167"/>
                </a:cubicBezTo>
                <a:close/>
                <a:moveTo>
                  <a:pt x="2352924" y="4974643"/>
                </a:moveTo>
                <a:lnTo>
                  <a:pt x="2345603" y="4975185"/>
                </a:lnTo>
                <a:lnTo>
                  <a:pt x="2351502" y="4980269"/>
                </a:lnTo>
                <a:cubicBezTo>
                  <a:pt x="2353197" y="4978302"/>
                  <a:pt x="2352924" y="4974643"/>
                  <a:pt x="2352924" y="4974643"/>
                </a:cubicBezTo>
                <a:close/>
                <a:moveTo>
                  <a:pt x="2555483" y="4966417"/>
                </a:moveTo>
                <a:lnTo>
                  <a:pt x="2551995" y="4968892"/>
                </a:lnTo>
                <a:cubicBezTo>
                  <a:pt x="2559356" y="4983791"/>
                  <a:pt x="2564182" y="4998137"/>
                  <a:pt x="2565916" y="5014461"/>
                </a:cubicBezTo>
                <a:lnTo>
                  <a:pt x="2573521" y="5016129"/>
                </a:lnTo>
                <a:lnTo>
                  <a:pt x="2581127" y="5017797"/>
                </a:lnTo>
                <a:lnTo>
                  <a:pt x="2581328" y="5017549"/>
                </a:lnTo>
                <a:lnTo>
                  <a:pt x="2569977" y="5001094"/>
                </a:lnTo>
                <a:cubicBezTo>
                  <a:pt x="2566764" y="4991900"/>
                  <a:pt x="2566017" y="4981833"/>
                  <a:pt x="2568016" y="4971562"/>
                </a:cubicBezTo>
                <a:close/>
                <a:moveTo>
                  <a:pt x="3929713" y="4964440"/>
                </a:moveTo>
                <a:cubicBezTo>
                  <a:pt x="3929713" y="4964440"/>
                  <a:pt x="3926248" y="4965651"/>
                  <a:pt x="3925122" y="4967991"/>
                </a:cubicBezTo>
                <a:lnTo>
                  <a:pt x="3932139" y="4971368"/>
                </a:lnTo>
                <a:close/>
                <a:moveTo>
                  <a:pt x="3797194" y="4952500"/>
                </a:moveTo>
                <a:lnTo>
                  <a:pt x="3793817" y="4959515"/>
                </a:lnTo>
                <a:cubicBezTo>
                  <a:pt x="3788188" y="4971208"/>
                  <a:pt x="3779333" y="4980628"/>
                  <a:pt x="3768983" y="4987169"/>
                </a:cubicBezTo>
                <a:lnTo>
                  <a:pt x="3758614" y="4990352"/>
                </a:lnTo>
                <a:lnTo>
                  <a:pt x="3798119" y="5037853"/>
                </a:lnTo>
                <a:lnTo>
                  <a:pt x="3786132" y="5045737"/>
                </a:lnTo>
                <a:cubicBezTo>
                  <a:pt x="3785093" y="5053877"/>
                  <a:pt x="3784055" y="5062021"/>
                  <a:pt x="3779552" y="5071375"/>
                </a:cubicBezTo>
                <a:lnTo>
                  <a:pt x="3804700" y="5059880"/>
                </a:lnTo>
                <a:lnTo>
                  <a:pt x="3811147" y="5031229"/>
                </a:lnTo>
                <a:cubicBezTo>
                  <a:pt x="3820153" y="5012520"/>
                  <a:pt x="3832710" y="4998401"/>
                  <a:pt x="3848818" y="4988873"/>
                </a:cubicBezTo>
                <a:cubicBezTo>
                  <a:pt x="3843016" y="4988959"/>
                  <a:pt x="3838339" y="4986707"/>
                  <a:pt x="3833661" y="4984456"/>
                </a:cubicBezTo>
                <a:cubicBezTo>
                  <a:pt x="3819630" y="4977701"/>
                  <a:pt x="3805510" y="4965143"/>
                  <a:pt x="3797194" y="4952500"/>
                </a:cubicBezTo>
                <a:close/>
                <a:moveTo>
                  <a:pt x="3385249" y="4947114"/>
                </a:moveTo>
                <a:lnTo>
                  <a:pt x="3382319" y="4951624"/>
                </a:lnTo>
                <a:lnTo>
                  <a:pt x="3383776" y="4952851"/>
                </a:lnTo>
                <a:close/>
                <a:moveTo>
                  <a:pt x="1245840" y="4947021"/>
                </a:moveTo>
                <a:cubicBezTo>
                  <a:pt x="1256222" y="4947021"/>
                  <a:pt x="1264010" y="4954806"/>
                  <a:pt x="1264010" y="4965188"/>
                </a:cubicBezTo>
                <a:cubicBezTo>
                  <a:pt x="1264010" y="4975570"/>
                  <a:pt x="1256222" y="4983358"/>
                  <a:pt x="1245840" y="4983358"/>
                </a:cubicBezTo>
                <a:cubicBezTo>
                  <a:pt x="1235458" y="4983358"/>
                  <a:pt x="1227673" y="4975570"/>
                  <a:pt x="1227673" y="4965188"/>
                </a:cubicBezTo>
                <a:cubicBezTo>
                  <a:pt x="1227673" y="4954806"/>
                  <a:pt x="1235458" y="4947021"/>
                  <a:pt x="1245840" y="4947021"/>
                </a:cubicBezTo>
                <a:close/>
                <a:moveTo>
                  <a:pt x="2583464" y="4946564"/>
                </a:moveTo>
                <a:lnTo>
                  <a:pt x="2571635" y="4954957"/>
                </a:lnTo>
                <a:lnTo>
                  <a:pt x="2584001" y="4958552"/>
                </a:lnTo>
                <a:close/>
                <a:moveTo>
                  <a:pt x="2203192" y="4937387"/>
                </a:moveTo>
                <a:lnTo>
                  <a:pt x="2202973" y="4937920"/>
                </a:lnTo>
                <a:lnTo>
                  <a:pt x="2201278" y="4939887"/>
                </a:lnTo>
                <a:cubicBezTo>
                  <a:pt x="2199584" y="4941852"/>
                  <a:pt x="2201550" y="4943546"/>
                  <a:pt x="2199854" y="4945514"/>
                </a:cubicBezTo>
                <a:lnTo>
                  <a:pt x="2205753" y="4950598"/>
                </a:lnTo>
                <a:lnTo>
                  <a:pt x="2208055" y="4952581"/>
                </a:lnTo>
                <a:lnTo>
                  <a:pt x="2203293" y="4942896"/>
                </a:lnTo>
                <a:close/>
                <a:moveTo>
                  <a:pt x="1557299" y="4931448"/>
                </a:moveTo>
                <a:lnTo>
                  <a:pt x="1552107" y="4947022"/>
                </a:lnTo>
                <a:cubicBezTo>
                  <a:pt x="1557299" y="4941831"/>
                  <a:pt x="1562490" y="4939234"/>
                  <a:pt x="1570277" y="4934042"/>
                </a:cubicBezTo>
                <a:cubicBezTo>
                  <a:pt x="1570277" y="4934042"/>
                  <a:pt x="1567681" y="4934042"/>
                  <a:pt x="1567681" y="4931448"/>
                </a:cubicBezTo>
                <a:close/>
                <a:moveTo>
                  <a:pt x="3259953" y="4927761"/>
                </a:moveTo>
                <a:cubicBezTo>
                  <a:pt x="3259953" y="4927761"/>
                  <a:pt x="3258046" y="4930896"/>
                  <a:pt x="3258661" y="4933418"/>
                </a:cubicBezTo>
                <a:lnTo>
                  <a:pt x="3266227" y="4931573"/>
                </a:lnTo>
                <a:close/>
                <a:moveTo>
                  <a:pt x="3389492" y="4923220"/>
                </a:moveTo>
                <a:lnTo>
                  <a:pt x="3389507" y="4930523"/>
                </a:lnTo>
                <a:lnTo>
                  <a:pt x="3389692" y="4929800"/>
                </a:lnTo>
                <a:lnTo>
                  <a:pt x="3392928" y="4925684"/>
                </a:lnTo>
                <a:lnTo>
                  <a:pt x="3389968" y="4924092"/>
                </a:lnTo>
                <a:close/>
                <a:moveTo>
                  <a:pt x="2593786" y="4911627"/>
                </a:moveTo>
                <a:lnTo>
                  <a:pt x="2591561" y="4921768"/>
                </a:lnTo>
                <a:lnTo>
                  <a:pt x="2589893" y="4929375"/>
                </a:lnTo>
                <a:lnTo>
                  <a:pt x="2594176" y="4927259"/>
                </a:lnTo>
                <a:lnTo>
                  <a:pt x="2594050" y="4916214"/>
                </a:lnTo>
                <a:lnTo>
                  <a:pt x="2595599" y="4913338"/>
                </a:lnTo>
                <a:close/>
                <a:moveTo>
                  <a:pt x="3589695" y="4894284"/>
                </a:moveTo>
                <a:lnTo>
                  <a:pt x="3586635" y="4923157"/>
                </a:lnTo>
                <a:lnTo>
                  <a:pt x="3578576" y="4933721"/>
                </a:lnTo>
                <a:lnTo>
                  <a:pt x="3595558" y="4954043"/>
                </a:lnTo>
                <a:cubicBezTo>
                  <a:pt x="3600714" y="4962512"/>
                  <a:pt x="3604673" y="4971898"/>
                  <a:pt x="3607134" y="4981984"/>
                </a:cubicBezTo>
                <a:lnTo>
                  <a:pt x="3607198" y="4982478"/>
                </a:lnTo>
                <a:lnTo>
                  <a:pt x="3615583" y="4975163"/>
                </a:lnTo>
                <a:cubicBezTo>
                  <a:pt x="3625845" y="4962820"/>
                  <a:pt x="3639093" y="4953533"/>
                  <a:pt x="3653739" y="4947756"/>
                </a:cubicBezTo>
                <a:lnTo>
                  <a:pt x="3670006" y="4945536"/>
                </a:lnTo>
                <a:lnTo>
                  <a:pt x="3667174" y="4933121"/>
                </a:lnTo>
                <a:lnTo>
                  <a:pt x="3671998" y="4910962"/>
                </a:lnTo>
                <a:lnTo>
                  <a:pt x="3664428" y="4903615"/>
                </a:lnTo>
                <a:cubicBezTo>
                  <a:pt x="3647193" y="4915484"/>
                  <a:pt x="3626317" y="4916958"/>
                  <a:pt x="3607608" y="4907952"/>
                </a:cubicBezTo>
                <a:cubicBezTo>
                  <a:pt x="3600592" y="4904575"/>
                  <a:pt x="3594572" y="4899877"/>
                  <a:pt x="3589699" y="4894291"/>
                </a:cubicBezTo>
                <a:close/>
                <a:moveTo>
                  <a:pt x="3681388" y="4893873"/>
                </a:moveTo>
                <a:lnTo>
                  <a:pt x="3679002" y="4894624"/>
                </a:lnTo>
                <a:lnTo>
                  <a:pt x="3679956" y="4895771"/>
                </a:lnTo>
                <a:close/>
                <a:moveTo>
                  <a:pt x="2938690" y="4874091"/>
                </a:moveTo>
                <a:lnTo>
                  <a:pt x="2912037" y="4887675"/>
                </a:lnTo>
                <a:lnTo>
                  <a:pt x="2919025" y="4892925"/>
                </a:lnTo>
                <a:lnTo>
                  <a:pt x="2920214" y="4893094"/>
                </a:lnTo>
                <a:lnTo>
                  <a:pt x="2921329" y="4894656"/>
                </a:lnTo>
                <a:lnTo>
                  <a:pt x="2945283" y="4912653"/>
                </a:lnTo>
                <a:lnTo>
                  <a:pt x="2939756" y="4914981"/>
                </a:lnTo>
                <a:lnTo>
                  <a:pt x="2939200" y="4917514"/>
                </a:lnTo>
                <a:cubicBezTo>
                  <a:pt x="2938644" y="4920051"/>
                  <a:pt x="2941178" y="4920607"/>
                  <a:pt x="2940622" y="4923141"/>
                </a:cubicBezTo>
                <a:lnTo>
                  <a:pt x="2948453" y="4930012"/>
                </a:lnTo>
                <a:lnTo>
                  <a:pt x="2963757" y="4931269"/>
                </a:lnTo>
                <a:cubicBezTo>
                  <a:pt x="2989479" y="4938142"/>
                  <a:pt x="3010964" y="4958449"/>
                  <a:pt x="3017885" y="4986818"/>
                </a:cubicBezTo>
                <a:cubicBezTo>
                  <a:pt x="3019115" y="4991860"/>
                  <a:pt x="3020960" y="4999423"/>
                  <a:pt x="3019668" y="5005082"/>
                </a:cubicBezTo>
                <a:cubicBezTo>
                  <a:pt x="3025389" y="4995673"/>
                  <a:pt x="3031106" y="4986262"/>
                  <a:pt x="3039963" y="4978758"/>
                </a:cubicBezTo>
                <a:cubicBezTo>
                  <a:pt x="3031169" y="4975560"/>
                  <a:pt x="3024280" y="4969227"/>
                  <a:pt x="3022435" y="4961662"/>
                </a:cubicBezTo>
                <a:lnTo>
                  <a:pt x="3022862" y="4958214"/>
                </a:lnTo>
                <a:lnTo>
                  <a:pt x="3009252" y="4940055"/>
                </a:lnTo>
                <a:cubicBezTo>
                  <a:pt x="2988102" y="4927444"/>
                  <a:pt x="2976228" y="4908896"/>
                  <a:pt x="2967445" y="4888371"/>
                </a:cubicBezTo>
                <a:lnTo>
                  <a:pt x="2962374" y="4887259"/>
                </a:lnTo>
                <a:cubicBezTo>
                  <a:pt x="2954767" y="4885590"/>
                  <a:pt x="2945182" y="4880829"/>
                  <a:pt x="2938690" y="4874091"/>
                </a:cubicBezTo>
                <a:close/>
                <a:moveTo>
                  <a:pt x="3374220" y="4870494"/>
                </a:moveTo>
                <a:lnTo>
                  <a:pt x="3376681" y="4880580"/>
                </a:lnTo>
                <a:lnTo>
                  <a:pt x="3378527" y="4888146"/>
                </a:lnTo>
                <a:cubicBezTo>
                  <a:pt x="3382955" y="4884392"/>
                  <a:pt x="3384245" y="4878735"/>
                  <a:pt x="3388673" y="4874984"/>
                </a:cubicBezTo>
                <a:cubicBezTo>
                  <a:pt x="3383014" y="4873692"/>
                  <a:pt x="3380494" y="4874307"/>
                  <a:pt x="3374220" y="4870494"/>
                </a:cubicBezTo>
                <a:close/>
                <a:moveTo>
                  <a:pt x="2037467" y="4848392"/>
                </a:moveTo>
                <a:lnTo>
                  <a:pt x="2036271" y="4854353"/>
                </a:lnTo>
                <a:lnTo>
                  <a:pt x="2045844" y="4848392"/>
                </a:lnTo>
                <a:close/>
                <a:moveTo>
                  <a:pt x="2562317" y="4842825"/>
                </a:moveTo>
                <a:lnTo>
                  <a:pt x="2560649" y="4850430"/>
                </a:lnTo>
                <a:lnTo>
                  <a:pt x="2547689" y="4874210"/>
                </a:lnTo>
                <a:lnTo>
                  <a:pt x="2596801" y="4911108"/>
                </a:lnTo>
                <a:lnTo>
                  <a:pt x="2620938" y="4866312"/>
                </a:lnTo>
                <a:cubicBezTo>
                  <a:pt x="2615312" y="4867734"/>
                  <a:pt x="2610242" y="4866622"/>
                  <a:pt x="2605171" y="4865509"/>
                </a:cubicBezTo>
                <a:cubicBezTo>
                  <a:pt x="2589960" y="4862173"/>
                  <a:pt x="2573324" y="4853210"/>
                  <a:pt x="2562317" y="4842825"/>
                </a:cubicBezTo>
                <a:close/>
                <a:moveTo>
                  <a:pt x="2694017" y="4823882"/>
                </a:moveTo>
                <a:cubicBezTo>
                  <a:pt x="2694017" y="4823882"/>
                  <a:pt x="2690925" y="4825860"/>
                  <a:pt x="2690369" y="4828396"/>
                </a:cubicBezTo>
                <a:lnTo>
                  <a:pt x="2697976" y="4830064"/>
                </a:lnTo>
                <a:close/>
                <a:moveTo>
                  <a:pt x="2217542" y="4813814"/>
                </a:moveTo>
                <a:lnTo>
                  <a:pt x="2223565" y="4831547"/>
                </a:lnTo>
                <a:lnTo>
                  <a:pt x="2222799" y="4853550"/>
                </a:lnTo>
                <a:lnTo>
                  <a:pt x="2238861" y="4858220"/>
                </a:lnTo>
                <a:lnTo>
                  <a:pt x="2238955" y="4850958"/>
                </a:lnTo>
                <a:lnTo>
                  <a:pt x="2238794" y="4850705"/>
                </a:lnTo>
                <a:cubicBezTo>
                  <a:pt x="2237340" y="4846733"/>
                  <a:pt x="2236906" y="4842652"/>
                  <a:pt x="2237740" y="4838849"/>
                </a:cubicBezTo>
                <a:lnTo>
                  <a:pt x="2241392" y="4833257"/>
                </a:lnTo>
                <a:lnTo>
                  <a:pt x="2242507" y="4830754"/>
                </a:lnTo>
                <a:close/>
                <a:moveTo>
                  <a:pt x="1759748" y="4806865"/>
                </a:moveTo>
                <a:cubicBezTo>
                  <a:pt x="1754557" y="4809459"/>
                  <a:pt x="1749366" y="4812055"/>
                  <a:pt x="1741581" y="4812055"/>
                </a:cubicBezTo>
                <a:cubicBezTo>
                  <a:pt x="1736389" y="4812055"/>
                  <a:pt x="1731198" y="4812055"/>
                  <a:pt x="1726008" y="4809459"/>
                </a:cubicBezTo>
                <a:cubicBezTo>
                  <a:pt x="1723411" y="4814650"/>
                  <a:pt x="1723411" y="4819840"/>
                  <a:pt x="1720817" y="4825031"/>
                </a:cubicBezTo>
                <a:cubicBezTo>
                  <a:pt x="1726008" y="4827629"/>
                  <a:pt x="1728602" y="4830223"/>
                  <a:pt x="1733793" y="4835414"/>
                </a:cubicBezTo>
                <a:cubicBezTo>
                  <a:pt x="1736389" y="4835414"/>
                  <a:pt x="1738983" y="4838011"/>
                  <a:pt x="1741581" y="4840605"/>
                </a:cubicBezTo>
                <a:lnTo>
                  <a:pt x="1746772" y="4840605"/>
                </a:lnTo>
                <a:cubicBezTo>
                  <a:pt x="1749366" y="4827629"/>
                  <a:pt x="1754557" y="4817246"/>
                  <a:pt x="1759748" y="4806865"/>
                </a:cubicBezTo>
                <a:close/>
                <a:moveTo>
                  <a:pt x="3314999" y="4790782"/>
                </a:moveTo>
                <a:cubicBezTo>
                  <a:pt x="3315492" y="4796564"/>
                  <a:pt x="3314532" y="4798978"/>
                  <a:pt x="3312614" y="4803801"/>
                </a:cubicBezTo>
                <a:cubicBezTo>
                  <a:pt x="3308778" y="4813448"/>
                  <a:pt x="3301077" y="4818764"/>
                  <a:pt x="3294336" y="4821670"/>
                </a:cubicBezTo>
                <a:cubicBezTo>
                  <a:pt x="3294831" y="4827453"/>
                  <a:pt x="3292912" y="4832277"/>
                  <a:pt x="3290995" y="4837100"/>
                </a:cubicBezTo>
                <a:cubicBezTo>
                  <a:pt x="3286679" y="4847953"/>
                  <a:pt x="3278622" y="4855922"/>
                  <a:pt x="3268930" y="4860099"/>
                </a:cubicBezTo>
                <a:lnTo>
                  <a:pt x="3254265" y="4860212"/>
                </a:lnTo>
                <a:lnTo>
                  <a:pt x="3265240" y="4883725"/>
                </a:lnTo>
                <a:cubicBezTo>
                  <a:pt x="3267823" y="4872408"/>
                  <a:pt x="3272757" y="4862522"/>
                  <a:pt x="3279490" y="4854534"/>
                </a:cubicBezTo>
                <a:lnTo>
                  <a:pt x="3284412" y="4851037"/>
                </a:lnTo>
                <a:lnTo>
                  <a:pt x="3438429" y="4880518"/>
                </a:lnTo>
                <a:lnTo>
                  <a:pt x="3435712" y="4873095"/>
                </a:lnTo>
                <a:lnTo>
                  <a:pt x="3437322" y="4866093"/>
                </a:lnTo>
                <a:lnTo>
                  <a:pt x="3420189" y="4849370"/>
                </a:lnTo>
                <a:cubicBezTo>
                  <a:pt x="3417775" y="4848410"/>
                  <a:pt x="3414405" y="4849864"/>
                  <a:pt x="3411034" y="4851315"/>
                </a:cubicBezTo>
                <a:cubicBezTo>
                  <a:pt x="3399496" y="4866282"/>
                  <a:pt x="3380231" y="4872584"/>
                  <a:pt x="3360936" y="4864912"/>
                </a:cubicBezTo>
                <a:cubicBezTo>
                  <a:pt x="3341642" y="4857240"/>
                  <a:pt x="3331473" y="4833646"/>
                  <a:pt x="3336732" y="4813392"/>
                </a:cubicBezTo>
                <a:cubicBezTo>
                  <a:pt x="3333827" y="4806650"/>
                  <a:pt x="3330922" y="4799908"/>
                  <a:pt x="3331388" y="4791712"/>
                </a:cubicBezTo>
                <a:cubicBezTo>
                  <a:pt x="3325606" y="4792208"/>
                  <a:pt x="3319823" y="4792700"/>
                  <a:pt x="3314999" y="4790782"/>
                </a:cubicBezTo>
                <a:close/>
                <a:moveTo>
                  <a:pt x="1302940" y="4760145"/>
                </a:moveTo>
                <a:cubicBezTo>
                  <a:pt x="1336680" y="4760145"/>
                  <a:pt x="1362635" y="4786100"/>
                  <a:pt x="1362635" y="4819840"/>
                </a:cubicBezTo>
                <a:cubicBezTo>
                  <a:pt x="1362635" y="4853583"/>
                  <a:pt x="1336680" y="4879538"/>
                  <a:pt x="1302940" y="4879538"/>
                </a:cubicBezTo>
                <a:cubicBezTo>
                  <a:pt x="1284770" y="4879538"/>
                  <a:pt x="1269197" y="4871750"/>
                  <a:pt x="1256221" y="4853583"/>
                </a:cubicBezTo>
                <a:cubicBezTo>
                  <a:pt x="1253624" y="4856177"/>
                  <a:pt x="1251030" y="4856177"/>
                  <a:pt x="1248433" y="4856177"/>
                </a:cubicBezTo>
                <a:cubicBezTo>
                  <a:pt x="1230266" y="4856177"/>
                  <a:pt x="1214693" y="4840604"/>
                  <a:pt x="1214693" y="4822437"/>
                </a:cubicBezTo>
                <a:cubicBezTo>
                  <a:pt x="1214693" y="4804267"/>
                  <a:pt x="1230266" y="4788694"/>
                  <a:pt x="1248433" y="4788694"/>
                </a:cubicBezTo>
                <a:cubicBezTo>
                  <a:pt x="1251030" y="4788694"/>
                  <a:pt x="1251030" y="4788694"/>
                  <a:pt x="1251030" y="4788694"/>
                </a:cubicBezTo>
                <a:cubicBezTo>
                  <a:pt x="1261412" y="4773121"/>
                  <a:pt x="1282176" y="4760145"/>
                  <a:pt x="1302940" y="4760145"/>
                </a:cubicBezTo>
                <a:close/>
                <a:moveTo>
                  <a:pt x="2190601" y="4749764"/>
                </a:moveTo>
                <a:lnTo>
                  <a:pt x="2179863" y="4755132"/>
                </a:lnTo>
                <a:lnTo>
                  <a:pt x="2180655" y="4759900"/>
                </a:lnTo>
                <a:cubicBezTo>
                  <a:pt x="2179543" y="4764971"/>
                  <a:pt x="2178987" y="4767505"/>
                  <a:pt x="2175338" y="4772019"/>
                </a:cubicBezTo>
                <a:lnTo>
                  <a:pt x="2197348" y="4785127"/>
                </a:lnTo>
                <a:lnTo>
                  <a:pt x="2190601" y="4752358"/>
                </a:lnTo>
                <a:close/>
                <a:moveTo>
                  <a:pt x="3441296" y="4732836"/>
                </a:moveTo>
                <a:cubicBezTo>
                  <a:pt x="3441382" y="4738638"/>
                  <a:pt x="3440255" y="4740979"/>
                  <a:pt x="3438004" y="4745656"/>
                </a:cubicBezTo>
                <a:cubicBezTo>
                  <a:pt x="3433501" y="4755010"/>
                  <a:pt x="3425447" y="4759773"/>
                  <a:pt x="3418519" y="4762200"/>
                </a:cubicBezTo>
                <a:cubicBezTo>
                  <a:pt x="3418607" y="4768003"/>
                  <a:pt x="3416355" y="4772681"/>
                  <a:pt x="3414104" y="4777357"/>
                </a:cubicBezTo>
                <a:lnTo>
                  <a:pt x="3412959" y="4778394"/>
                </a:lnTo>
                <a:lnTo>
                  <a:pt x="3469746" y="4837677"/>
                </a:lnTo>
                <a:lnTo>
                  <a:pt x="3488164" y="4838934"/>
                </a:lnTo>
                <a:lnTo>
                  <a:pt x="3501406" y="4853388"/>
                </a:lnTo>
                <a:lnTo>
                  <a:pt x="3516384" y="4844692"/>
                </a:lnTo>
                <a:cubicBezTo>
                  <a:pt x="3530242" y="4839841"/>
                  <a:pt x="3545919" y="4840186"/>
                  <a:pt x="3559951" y="4846940"/>
                </a:cubicBezTo>
                <a:lnTo>
                  <a:pt x="3569306" y="4851443"/>
                </a:lnTo>
                <a:lnTo>
                  <a:pt x="3564961" y="4823985"/>
                </a:lnTo>
                <a:lnTo>
                  <a:pt x="3564555" y="4823856"/>
                </a:lnTo>
                <a:cubicBezTo>
                  <a:pt x="3552860" y="4818226"/>
                  <a:pt x="3545757" y="4809046"/>
                  <a:pt x="3542120" y="4798653"/>
                </a:cubicBezTo>
                <a:cubicBezTo>
                  <a:pt x="3539780" y="4797526"/>
                  <a:pt x="3536316" y="4798740"/>
                  <a:pt x="3532851" y="4799951"/>
                </a:cubicBezTo>
                <a:cubicBezTo>
                  <a:pt x="3520293" y="4814073"/>
                  <a:pt x="3500633" y="4819009"/>
                  <a:pt x="3481924" y="4810004"/>
                </a:cubicBezTo>
                <a:cubicBezTo>
                  <a:pt x="3463215" y="4800998"/>
                  <a:pt x="3454725" y="4776749"/>
                  <a:pt x="3461390" y="4756914"/>
                </a:cubicBezTo>
                <a:cubicBezTo>
                  <a:pt x="3458965" y="4749985"/>
                  <a:pt x="3456539" y="4743056"/>
                  <a:pt x="3457579" y="4734913"/>
                </a:cubicBezTo>
                <a:cubicBezTo>
                  <a:pt x="3451776" y="4735002"/>
                  <a:pt x="3445974" y="4735087"/>
                  <a:pt x="3441296" y="4732836"/>
                </a:cubicBezTo>
                <a:close/>
                <a:moveTo>
                  <a:pt x="1147210" y="4721214"/>
                </a:moveTo>
                <a:cubicBezTo>
                  <a:pt x="1183547" y="4721214"/>
                  <a:pt x="1214693" y="4749763"/>
                  <a:pt x="1214693" y="4788697"/>
                </a:cubicBezTo>
                <a:cubicBezTo>
                  <a:pt x="1214693" y="4825034"/>
                  <a:pt x="1183547" y="4856180"/>
                  <a:pt x="1147210" y="4856180"/>
                </a:cubicBezTo>
                <a:cubicBezTo>
                  <a:pt x="1110873" y="4856180"/>
                  <a:pt x="1079727" y="4825034"/>
                  <a:pt x="1079727" y="4788697"/>
                </a:cubicBezTo>
                <a:cubicBezTo>
                  <a:pt x="1079727" y="4752360"/>
                  <a:pt x="1110873" y="4721214"/>
                  <a:pt x="1147210" y="4721214"/>
                </a:cubicBezTo>
                <a:close/>
                <a:moveTo>
                  <a:pt x="2988065" y="4709546"/>
                </a:moveTo>
                <a:cubicBezTo>
                  <a:pt x="2980214" y="4721111"/>
                  <a:pt x="2967849" y="4729028"/>
                  <a:pt x="2956596" y="4731874"/>
                </a:cubicBezTo>
                <a:cubicBezTo>
                  <a:pt x="2963957" y="4746773"/>
                  <a:pt x="2968783" y="4761119"/>
                  <a:pt x="2970517" y="4777443"/>
                </a:cubicBezTo>
                <a:lnTo>
                  <a:pt x="2978122" y="4779111"/>
                </a:lnTo>
                <a:lnTo>
                  <a:pt x="2985728" y="4780779"/>
                </a:lnTo>
                <a:cubicBezTo>
                  <a:pt x="2986285" y="4778242"/>
                  <a:pt x="2988820" y="4778798"/>
                  <a:pt x="2989375" y="4776264"/>
                </a:cubicBezTo>
                <a:lnTo>
                  <a:pt x="2989932" y="4773727"/>
                </a:lnTo>
                <a:cubicBezTo>
                  <a:pt x="2991600" y="4766123"/>
                  <a:pt x="2995804" y="4759073"/>
                  <a:pt x="3002542" y="4752580"/>
                </a:cubicBezTo>
                <a:cubicBezTo>
                  <a:pt x="3000562" y="4749487"/>
                  <a:pt x="3001118" y="4746953"/>
                  <a:pt x="2999140" y="4743861"/>
                </a:cubicBezTo>
                <a:cubicBezTo>
                  <a:pt x="2990112" y="4736567"/>
                  <a:pt x="2984729" y="4724757"/>
                  <a:pt x="2988065" y="4709546"/>
                </a:cubicBezTo>
                <a:close/>
                <a:moveTo>
                  <a:pt x="2738878" y="4694750"/>
                </a:moveTo>
                <a:lnTo>
                  <a:pt x="2737210" y="4702355"/>
                </a:lnTo>
                <a:cubicBezTo>
                  <a:pt x="2734430" y="4715031"/>
                  <a:pt x="2727986" y="4726240"/>
                  <a:pt x="2719423" y="4734991"/>
                </a:cubicBezTo>
                <a:lnTo>
                  <a:pt x="2713464" y="4738486"/>
                </a:lnTo>
                <a:lnTo>
                  <a:pt x="2728462" y="4749754"/>
                </a:lnTo>
                <a:lnTo>
                  <a:pt x="2718616" y="4760190"/>
                </a:lnTo>
                <a:cubicBezTo>
                  <a:pt x="2719482" y="4768350"/>
                  <a:pt x="2720350" y="4776514"/>
                  <a:pt x="2718126" y="4786654"/>
                </a:cubicBezTo>
                <a:cubicBezTo>
                  <a:pt x="2725421" y="4777625"/>
                  <a:pt x="2734199" y="4770915"/>
                  <a:pt x="2743759" y="4766701"/>
                </a:cubicBezTo>
                <a:lnTo>
                  <a:pt x="2748442" y="4765933"/>
                </a:lnTo>
                <a:lnTo>
                  <a:pt x="2763621" y="4754971"/>
                </a:lnTo>
                <a:lnTo>
                  <a:pt x="2776401" y="4757393"/>
                </a:lnTo>
                <a:lnTo>
                  <a:pt x="2797499" y="4718237"/>
                </a:lnTo>
                <a:cubicBezTo>
                  <a:pt x="2791873" y="4719659"/>
                  <a:pt x="2786803" y="4718547"/>
                  <a:pt x="2781732" y="4717434"/>
                </a:cubicBezTo>
                <a:cubicBezTo>
                  <a:pt x="2766521" y="4714098"/>
                  <a:pt x="2749885" y="4705135"/>
                  <a:pt x="2738878" y="4694750"/>
                </a:cubicBezTo>
                <a:close/>
                <a:moveTo>
                  <a:pt x="2870578" y="4675807"/>
                </a:moveTo>
                <a:cubicBezTo>
                  <a:pt x="2870578" y="4675807"/>
                  <a:pt x="2867486" y="4677785"/>
                  <a:pt x="2866930" y="4680321"/>
                </a:cubicBezTo>
                <a:lnTo>
                  <a:pt x="2874537" y="4681989"/>
                </a:lnTo>
                <a:close/>
                <a:moveTo>
                  <a:pt x="2595256" y="4674796"/>
                </a:moveTo>
                <a:lnTo>
                  <a:pt x="2581720" y="4682866"/>
                </a:lnTo>
                <a:cubicBezTo>
                  <a:pt x="2570011" y="4686277"/>
                  <a:pt x="2557274" y="4686805"/>
                  <a:pt x="2544598" y="4684025"/>
                </a:cubicBezTo>
                <a:lnTo>
                  <a:pt x="2543332" y="4683596"/>
                </a:lnTo>
                <a:lnTo>
                  <a:pt x="2534189" y="4733928"/>
                </a:lnTo>
                <a:lnTo>
                  <a:pt x="2536389" y="4730851"/>
                </a:lnTo>
                <a:cubicBezTo>
                  <a:pt x="2543528" y="4716473"/>
                  <a:pt x="2554276" y="4704382"/>
                  <a:pt x="2567196" y="4695383"/>
                </a:cubicBezTo>
                <a:lnTo>
                  <a:pt x="2600286" y="4682612"/>
                </a:lnTo>
                <a:close/>
                <a:moveTo>
                  <a:pt x="2998387" y="4674609"/>
                </a:moveTo>
                <a:lnTo>
                  <a:pt x="2996162" y="4684750"/>
                </a:lnTo>
                <a:lnTo>
                  <a:pt x="2994494" y="4692357"/>
                </a:lnTo>
                <a:cubicBezTo>
                  <a:pt x="3000121" y="4690932"/>
                  <a:pt x="3003767" y="4686418"/>
                  <a:pt x="3009393" y="4684996"/>
                </a:cubicBezTo>
                <a:cubicBezTo>
                  <a:pt x="3004879" y="4681347"/>
                  <a:pt x="3002345" y="4680792"/>
                  <a:pt x="2998387" y="4674609"/>
                </a:cubicBezTo>
                <a:close/>
                <a:moveTo>
                  <a:pt x="1217287" y="4671898"/>
                </a:moveTo>
                <a:cubicBezTo>
                  <a:pt x="1230266" y="4671898"/>
                  <a:pt x="1240648" y="4682280"/>
                  <a:pt x="1240648" y="4695256"/>
                </a:cubicBezTo>
                <a:cubicBezTo>
                  <a:pt x="1240648" y="4705638"/>
                  <a:pt x="1230266" y="4716020"/>
                  <a:pt x="1217287" y="4718617"/>
                </a:cubicBezTo>
                <a:cubicBezTo>
                  <a:pt x="1204311" y="4718617"/>
                  <a:pt x="1193929" y="4708235"/>
                  <a:pt x="1193929" y="4695256"/>
                </a:cubicBezTo>
                <a:cubicBezTo>
                  <a:pt x="1193929" y="4682280"/>
                  <a:pt x="1204311" y="4671898"/>
                  <a:pt x="1217287" y="4671898"/>
                </a:cubicBezTo>
                <a:close/>
                <a:moveTo>
                  <a:pt x="1572872" y="4645943"/>
                </a:moveTo>
                <a:cubicBezTo>
                  <a:pt x="1585848" y="4645943"/>
                  <a:pt x="1593636" y="4658919"/>
                  <a:pt x="1593636" y="4669301"/>
                </a:cubicBezTo>
                <a:cubicBezTo>
                  <a:pt x="1593636" y="4679683"/>
                  <a:pt x="1583254" y="4690065"/>
                  <a:pt x="1572872" y="4690065"/>
                </a:cubicBezTo>
                <a:cubicBezTo>
                  <a:pt x="1567681" y="4690065"/>
                  <a:pt x="1559893" y="4687471"/>
                  <a:pt x="1557299" y="4682280"/>
                </a:cubicBezTo>
                <a:cubicBezTo>
                  <a:pt x="1557299" y="4692662"/>
                  <a:pt x="1549511" y="4703044"/>
                  <a:pt x="1536535" y="4703044"/>
                </a:cubicBezTo>
                <a:cubicBezTo>
                  <a:pt x="1526153" y="4703044"/>
                  <a:pt x="1515771" y="4695256"/>
                  <a:pt x="1515771" y="4682280"/>
                </a:cubicBezTo>
                <a:cubicBezTo>
                  <a:pt x="1515771" y="4669301"/>
                  <a:pt x="1523556" y="4658919"/>
                  <a:pt x="1536535" y="4658919"/>
                </a:cubicBezTo>
                <a:cubicBezTo>
                  <a:pt x="1541726" y="4658919"/>
                  <a:pt x="1546917" y="4661516"/>
                  <a:pt x="1552108" y="4666707"/>
                </a:cubicBezTo>
                <a:cubicBezTo>
                  <a:pt x="1552108" y="4656325"/>
                  <a:pt x="1562490" y="4645943"/>
                  <a:pt x="1572872" y="4645943"/>
                </a:cubicBezTo>
                <a:close/>
                <a:moveTo>
                  <a:pt x="1689671" y="4643349"/>
                </a:moveTo>
                <a:cubicBezTo>
                  <a:pt x="1707838" y="4643349"/>
                  <a:pt x="1723411" y="4658922"/>
                  <a:pt x="1723411" y="4677089"/>
                </a:cubicBezTo>
                <a:cubicBezTo>
                  <a:pt x="1723411" y="4695259"/>
                  <a:pt x="1707838" y="4710832"/>
                  <a:pt x="1689671" y="4710832"/>
                </a:cubicBezTo>
                <a:cubicBezTo>
                  <a:pt x="1674098" y="4710832"/>
                  <a:pt x="1663716" y="4700450"/>
                  <a:pt x="1658525" y="4690068"/>
                </a:cubicBezTo>
                <a:cubicBezTo>
                  <a:pt x="1655928" y="4697853"/>
                  <a:pt x="1648143" y="4703044"/>
                  <a:pt x="1640355" y="4703044"/>
                </a:cubicBezTo>
                <a:cubicBezTo>
                  <a:pt x="1629973" y="4703044"/>
                  <a:pt x="1622188" y="4695259"/>
                  <a:pt x="1622188" y="4684877"/>
                </a:cubicBezTo>
                <a:cubicBezTo>
                  <a:pt x="1622188" y="4674495"/>
                  <a:pt x="1629973" y="4664113"/>
                  <a:pt x="1640355" y="4666707"/>
                </a:cubicBezTo>
                <a:cubicBezTo>
                  <a:pt x="1648143" y="4666707"/>
                  <a:pt x="1653334" y="4669304"/>
                  <a:pt x="1655928" y="4674495"/>
                </a:cubicBezTo>
                <a:cubicBezTo>
                  <a:pt x="1658525" y="4656325"/>
                  <a:pt x="1671501" y="4643349"/>
                  <a:pt x="1689671" y="4643349"/>
                </a:cubicBezTo>
                <a:close/>
                <a:moveTo>
                  <a:pt x="1744176" y="4635562"/>
                </a:moveTo>
                <a:cubicBezTo>
                  <a:pt x="1757152" y="4635562"/>
                  <a:pt x="1764940" y="4643347"/>
                  <a:pt x="1764940" y="4656326"/>
                </a:cubicBezTo>
                <a:cubicBezTo>
                  <a:pt x="1764940" y="4669302"/>
                  <a:pt x="1757152" y="4677090"/>
                  <a:pt x="1744176" y="4677090"/>
                </a:cubicBezTo>
                <a:cubicBezTo>
                  <a:pt x="1731197" y="4677090"/>
                  <a:pt x="1723412" y="4666708"/>
                  <a:pt x="1723412" y="4656326"/>
                </a:cubicBezTo>
                <a:cubicBezTo>
                  <a:pt x="1723412" y="4645944"/>
                  <a:pt x="1731197" y="4635562"/>
                  <a:pt x="1744176" y="4635562"/>
                </a:cubicBezTo>
                <a:close/>
                <a:moveTo>
                  <a:pt x="1611806" y="4596630"/>
                </a:moveTo>
                <a:cubicBezTo>
                  <a:pt x="1627379" y="4596630"/>
                  <a:pt x="1637761" y="4609606"/>
                  <a:pt x="1637761" y="4622585"/>
                </a:cubicBezTo>
                <a:cubicBezTo>
                  <a:pt x="1637761" y="4635561"/>
                  <a:pt x="1627379" y="4648540"/>
                  <a:pt x="1611806" y="4648540"/>
                </a:cubicBezTo>
                <a:cubicBezTo>
                  <a:pt x="1598827" y="4648540"/>
                  <a:pt x="1585851" y="4635561"/>
                  <a:pt x="1585851" y="4622585"/>
                </a:cubicBezTo>
                <a:cubicBezTo>
                  <a:pt x="1585851" y="4609606"/>
                  <a:pt x="1596233" y="4596630"/>
                  <a:pt x="1611806" y="4596630"/>
                </a:cubicBezTo>
                <a:close/>
                <a:moveTo>
                  <a:pt x="2628097" y="4596487"/>
                </a:moveTo>
                <a:lnTo>
                  <a:pt x="2628030" y="4598438"/>
                </a:lnTo>
                <a:lnTo>
                  <a:pt x="2631997" y="4598438"/>
                </a:lnTo>
                <a:close/>
                <a:moveTo>
                  <a:pt x="2707900" y="4589837"/>
                </a:moveTo>
                <a:lnTo>
                  <a:pt x="2699520" y="4595761"/>
                </a:lnTo>
                <a:lnTo>
                  <a:pt x="2690565" y="4598020"/>
                </a:lnTo>
                <a:lnTo>
                  <a:pt x="2693046" y="4612952"/>
                </a:lnTo>
                <a:lnTo>
                  <a:pt x="2687347" y="4622509"/>
                </a:lnTo>
                <a:lnTo>
                  <a:pt x="2689050" y="4628701"/>
                </a:lnTo>
                <a:lnTo>
                  <a:pt x="2701828" y="4633480"/>
                </a:lnTo>
                <a:cubicBezTo>
                  <a:pt x="2702941" y="4628410"/>
                  <a:pt x="2702075" y="4620247"/>
                  <a:pt x="2703187" y="4615177"/>
                </a:cubicBezTo>
                <a:cubicBezTo>
                  <a:pt x="2701763" y="4609550"/>
                  <a:pt x="2700341" y="4603923"/>
                  <a:pt x="2701453" y="4598853"/>
                </a:cubicBezTo>
                <a:close/>
                <a:moveTo>
                  <a:pt x="1728602" y="4555102"/>
                </a:moveTo>
                <a:cubicBezTo>
                  <a:pt x="1744175" y="4555102"/>
                  <a:pt x="1757154" y="4568078"/>
                  <a:pt x="1757154" y="4583651"/>
                </a:cubicBezTo>
                <a:cubicBezTo>
                  <a:pt x="1757154" y="4599224"/>
                  <a:pt x="1744175" y="4612203"/>
                  <a:pt x="1728602" y="4612203"/>
                </a:cubicBezTo>
                <a:cubicBezTo>
                  <a:pt x="1713029" y="4612203"/>
                  <a:pt x="1700053" y="4599224"/>
                  <a:pt x="1700053" y="4583651"/>
                </a:cubicBezTo>
                <a:cubicBezTo>
                  <a:pt x="1700053" y="4568078"/>
                  <a:pt x="1713029" y="4555102"/>
                  <a:pt x="1728602" y="4555102"/>
                </a:cubicBezTo>
                <a:close/>
                <a:moveTo>
                  <a:pt x="1663713" y="4542123"/>
                </a:moveTo>
                <a:cubicBezTo>
                  <a:pt x="1671501" y="4542123"/>
                  <a:pt x="1676692" y="4547314"/>
                  <a:pt x="1676692" y="4555099"/>
                </a:cubicBezTo>
                <a:cubicBezTo>
                  <a:pt x="1676692" y="4562887"/>
                  <a:pt x="1671501" y="4568078"/>
                  <a:pt x="1663713" y="4568078"/>
                </a:cubicBezTo>
                <a:cubicBezTo>
                  <a:pt x="1655928" y="4568078"/>
                  <a:pt x="1650737" y="4562887"/>
                  <a:pt x="1650737" y="4555099"/>
                </a:cubicBezTo>
                <a:cubicBezTo>
                  <a:pt x="1650737" y="4547314"/>
                  <a:pt x="1655928" y="4542123"/>
                  <a:pt x="1663713" y="4542123"/>
                </a:cubicBezTo>
                <a:close/>
                <a:moveTo>
                  <a:pt x="1362638" y="4534338"/>
                </a:moveTo>
                <a:cubicBezTo>
                  <a:pt x="1388593" y="4534338"/>
                  <a:pt x="1406760" y="4552505"/>
                  <a:pt x="1411951" y="4575866"/>
                </a:cubicBezTo>
                <a:cubicBezTo>
                  <a:pt x="1424930" y="4575866"/>
                  <a:pt x="1437906" y="4588842"/>
                  <a:pt x="1437906" y="4604415"/>
                </a:cubicBezTo>
                <a:cubicBezTo>
                  <a:pt x="1437906" y="4619988"/>
                  <a:pt x="1424930" y="4632967"/>
                  <a:pt x="1409357" y="4632967"/>
                </a:cubicBezTo>
                <a:cubicBezTo>
                  <a:pt x="1401569" y="4632967"/>
                  <a:pt x="1396378" y="4630370"/>
                  <a:pt x="1388593" y="4619988"/>
                </a:cubicBezTo>
                <a:cubicBezTo>
                  <a:pt x="1380805" y="4627776"/>
                  <a:pt x="1370423" y="4630370"/>
                  <a:pt x="1360041" y="4630370"/>
                </a:cubicBezTo>
                <a:cubicBezTo>
                  <a:pt x="1347065" y="4630370"/>
                  <a:pt x="1334086" y="4625179"/>
                  <a:pt x="1326301" y="4617394"/>
                </a:cubicBezTo>
                <a:cubicBezTo>
                  <a:pt x="1323704" y="4619988"/>
                  <a:pt x="1321110" y="4622585"/>
                  <a:pt x="1315919" y="4622585"/>
                </a:cubicBezTo>
                <a:cubicBezTo>
                  <a:pt x="1308131" y="4622585"/>
                  <a:pt x="1300346" y="4617394"/>
                  <a:pt x="1300346" y="4607012"/>
                </a:cubicBezTo>
                <a:cubicBezTo>
                  <a:pt x="1300346" y="4599224"/>
                  <a:pt x="1305537" y="4594033"/>
                  <a:pt x="1313322" y="4591439"/>
                </a:cubicBezTo>
                <a:cubicBezTo>
                  <a:pt x="1313322" y="4588842"/>
                  <a:pt x="1313322" y="4586248"/>
                  <a:pt x="1313322" y="4583651"/>
                </a:cubicBezTo>
                <a:cubicBezTo>
                  <a:pt x="1313322" y="4557696"/>
                  <a:pt x="1334086" y="4534338"/>
                  <a:pt x="1362638" y="4534338"/>
                </a:cubicBezTo>
                <a:close/>
                <a:moveTo>
                  <a:pt x="3624164" y="4513822"/>
                </a:moveTo>
                <a:cubicBezTo>
                  <a:pt x="3634123" y="4510335"/>
                  <a:pt x="3645448" y="4510745"/>
                  <a:pt x="3655972" y="4515811"/>
                </a:cubicBezTo>
                <a:cubicBezTo>
                  <a:pt x="3665328" y="4520314"/>
                  <a:pt x="3672430" y="4529494"/>
                  <a:pt x="3676069" y="4539886"/>
                </a:cubicBezTo>
                <a:lnTo>
                  <a:pt x="3679981" y="4539115"/>
                </a:lnTo>
                <a:lnTo>
                  <a:pt x="3879079" y="4778514"/>
                </a:lnTo>
                <a:lnTo>
                  <a:pt x="3858413" y="4777448"/>
                </a:lnTo>
                <a:cubicBezTo>
                  <a:pt x="3853736" y="4775197"/>
                  <a:pt x="3850184" y="4770608"/>
                  <a:pt x="3846633" y="4766016"/>
                </a:cubicBezTo>
                <a:cubicBezTo>
                  <a:pt x="3829398" y="4777885"/>
                  <a:pt x="3808522" y="4779359"/>
                  <a:pt x="3789813" y="4770353"/>
                </a:cubicBezTo>
                <a:cubicBezTo>
                  <a:pt x="3761749" y="4756844"/>
                  <a:pt x="3749620" y="4722200"/>
                  <a:pt x="3763129" y="4694136"/>
                </a:cubicBezTo>
                <a:lnTo>
                  <a:pt x="3764255" y="4691796"/>
                </a:lnTo>
                <a:cubicBezTo>
                  <a:pt x="3758451" y="4691885"/>
                  <a:pt x="3751436" y="4688508"/>
                  <a:pt x="3746760" y="4686257"/>
                </a:cubicBezTo>
                <a:cubicBezTo>
                  <a:pt x="3735065" y="4680627"/>
                  <a:pt x="3727962" y="4671447"/>
                  <a:pt x="3724325" y="4661054"/>
                </a:cubicBezTo>
                <a:cubicBezTo>
                  <a:pt x="3721985" y="4659927"/>
                  <a:pt x="3718521" y="4661141"/>
                  <a:pt x="3715056" y="4662352"/>
                </a:cubicBezTo>
                <a:cubicBezTo>
                  <a:pt x="3702498" y="4676474"/>
                  <a:pt x="3682838" y="4681410"/>
                  <a:pt x="3664129" y="4672405"/>
                </a:cubicBezTo>
                <a:cubicBezTo>
                  <a:pt x="3645420" y="4663399"/>
                  <a:pt x="3636930" y="4639150"/>
                  <a:pt x="3643595" y="4619315"/>
                </a:cubicBezTo>
                <a:cubicBezTo>
                  <a:pt x="3641170" y="4612386"/>
                  <a:pt x="3638744" y="4605457"/>
                  <a:pt x="3639784" y="4597314"/>
                </a:cubicBezTo>
                <a:cubicBezTo>
                  <a:pt x="3633981" y="4597403"/>
                  <a:pt x="3628179" y="4597488"/>
                  <a:pt x="3623501" y="4595237"/>
                </a:cubicBezTo>
                <a:cubicBezTo>
                  <a:pt x="3623587" y="4601039"/>
                  <a:pt x="3622460" y="4603380"/>
                  <a:pt x="3620209" y="4608057"/>
                </a:cubicBezTo>
                <a:cubicBezTo>
                  <a:pt x="3615706" y="4617411"/>
                  <a:pt x="3607652" y="4622174"/>
                  <a:pt x="3600724" y="4624601"/>
                </a:cubicBezTo>
                <a:cubicBezTo>
                  <a:pt x="3600812" y="4630404"/>
                  <a:pt x="3598560" y="4635082"/>
                  <a:pt x="3596309" y="4639758"/>
                </a:cubicBezTo>
                <a:cubicBezTo>
                  <a:pt x="3586177" y="4660808"/>
                  <a:pt x="3561925" y="4669297"/>
                  <a:pt x="3540879" y="4659166"/>
                </a:cubicBezTo>
                <a:cubicBezTo>
                  <a:pt x="3519829" y="4649033"/>
                  <a:pt x="3511339" y="4624784"/>
                  <a:pt x="3521472" y="4603735"/>
                </a:cubicBezTo>
                <a:cubicBezTo>
                  <a:pt x="3529351" y="4587366"/>
                  <a:pt x="3545461" y="4577836"/>
                  <a:pt x="3561743" y="4579914"/>
                </a:cubicBezTo>
                <a:cubicBezTo>
                  <a:pt x="3568498" y="4565882"/>
                  <a:pt x="3582356" y="4561030"/>
                  <a:pt x="3597426" y="4559641"/>
                </a:cubicBezTo>
                <a:cubicBezTo>
                  <a:pt x="3595000" y="4552712"/>
                  <a:pt x="3597166" y="4542233"/>
                  <a:pt x="3600542" y="4535218"/>
                </a:cubicBezTo>
                <a:cubicBezTo>
                  <a:pt x="3605608" y="4524694"/>
                  <a:pt x="3614204" y="4517309"/>
                  <a:pt x="3624164" y="4513822"/>
                </a:cubicBezTo>
                <a:close/>
                <a:moveTo>
                  <a:pt x="1567681" y="4500596"/>
                </a:moveTo>
                <a:cubicBezTo>
                  <a:pt x="1575466" y="4500596"/>
                  <a:pt x="1583254" y="4508381"/>
                  <a:pt x="1583254" y="4516169"/>
                </a:cubicBezTo>
                <a:cubicBezTo>
                  <a:pt x="1583254" y="4523954"/>
                  <a:pt x="1575466" y="4531742"/>
                  <a:pt x="1567681" y="4531742"/>
                </a:cubicBezTo>
                <a:cubicBezTo>
                  <a:pt x="1559893" y="4531742"/>
                  <a:pt x="1552108" y="4523954"/>
                  <a:pt x="1552108" y="4516169"/>
                </a:cubicBezTo>
                <a:cubicBezTo>
                  <a:pt x="1552108" y="4508381"/>
                  <a:pt x="1559893" y="4500596"/>
                  <a:pt x="1567681" y="4500596"/>
                </a:cubicBezTo>
                <a:close/>
                <a:moveTo>
                  <a:pt x="1689671" y="4474641"/>
                </a:moveTo>
                <a:cubicBezTo>
                  <a:pt x="1687073" y="4477235"/>
                  <a:pt x="1687073" y="4479831"/>
                  <a:pt x="1687073" y="4482426"/>
                </a:cubicBezTo>
                <a:cubicBezTo>
                  <a:pt x="1689671" y="4479831"/>
                  <a:pt x="1692265" y="4479831"/>
                  <a:pt x="1692265" y="4477235"/>
                </a:cubicBezTo>
                <a:close/>
                <a:moveTo>
                  <a:pt x="2600760" y="4427965"/>
                </a:moveTo>
                <a:cubicBezTo>
                  <a:pt x="2598223" y="4427409"/>
                  <a:pt x="2595133" y="4429389"/>
                  <a:pt x="2592041" y="4431366"/>
                </a:cubicBezTo>
                <a:lnTo>
                  <a:pt x="2588539" y="4434741"/>
                </a:lnTo>
                <a:lnTo>
                  <a:pt x="2588506" y="4434920"/>
                </a:lnTo>
                <a:lnTo>
                  <a:pt x="2590469" y="4434920"/>
                </a:lnTo>
                <a:lnTo>
                  <a:pt x="2623144" y="4443634"/>
                </a:lnTo>
                <a:close/>
                <a:moveTo>
                  <a:pt x="1326302" y="4399372"/>
                </a:moveTo>
                <a:cubicBezTo>
                  <a:pt x="1341875" y="4399372"/>
                  <a:pt x="1354851" y="4412348"/>
                  <a:pt x="1354851" y="4427921"/>
                </a:cubicBezTo>
                <a:cubicBezTo>
                  <a:pt x="1354851" y="4440900"/>
                  <a:pt x="1344469" y="4451282"/>
                  <a:pt x="1334087" y="4453876"/>
                </a:cubicBezTo>
                <a:cubicBezTo>
                  <a:pt x="1334087" y="4456473"/>
                  <a:pt x="1334087" y="4459067"/>
                  <a:pt x="1334087" y="4461664"/>
                </a:cubicBezTo>
                <a:cubicBezTo>
                  <a:pt x="1334087" y="4485022"/>
                  <a:pt x="1313323" y="4505786"/>
                  <a:pt x="1289965" y="4505786"/>
                </a:cubicBezTo>
                <a:cubicBezTo>
                  <a:pt x="1287368" y="4505786"/>
                  <a:pt x="1287368" y="4505786"/>
                  <a:pt x="1287368" y="4505786"/>
                </a:cubicBezTo>
                <a:cubicBezTo>
                  <a:pt x="1297750" y="4523956"/>
                  <a:pt x="1305538" y="4544720"/>
                  <a:pt x="1305538" y="4565484"/>
                </a:cubicBezTo>
                <a:cubicBezTo>
                  <a:pt x="1305538" y="4625179"/>
                  <a:pt x="1258819" y="4671898"/>
                  <a:pt x="1199121" y="4671898"/>
                </a:cubicBezTo>
                <a:cubicBezTo>
                  <a:pt x="1139426" y="4671898"/>
                  <a:pt x="1092707" y="4625179"/>
                  <a:pt x="1092707" y="4565484"/>
                </a:cubicBezTo>
                <a:cubicBezTo>
                  <a:pt x="1092707" y="4560293"/>
                  <a:pt x="1095301" y="4552505"/>
                  <a:pt x="1095301" y="4547314"/>
                </a:cubicBezTo>
                <a:cubicBezTo>
                  <a:pt x="1077134" y="4547314"/>
                  <a:pt x="1056370" y="4529147"/>
                  <a:pt x="1056370" y="4508383"/>
                </a:cubicBezTo>
                <a:cubicBezTo>
                  <a:pt x="1056370" y="4487619"/>
                  <a:pt x="1071943" y="4472046"/>
                  <a:pt x="1092707" y="4472046"/>
                </a:cubicBezTo>
                <a:cubicBezTo>
                  <a:pt x="1105683" y="4472046"/>
                  <a:pt x="1116065" y="4477237"/>
                  <a:pt x="1123853" y="4487619"/>
                </a:cubicBezTo>
                <a:cubicBezTo>
                  <a:pt x="1144617" y="4469449"/>
                  <a:pt x="1170572" y="4456473"/>
                  <a:pt x="1199121" y="4456473"/>
                </a:cubicBezTo>
                <a:cubicBezTo>
                  <a:pt x="1217291" y="4456473"/>
                  <a:pt x="1232864" y="4459067"/>
                  <a:pt x="1245840" y="4466855"/>
                </a:cubicBezTo>
                <a:cubicBezTo>
                  <a:pt x="1245840" y="4464258"/>
                  <a:pt x="1245840" y="4461664"/>
                  <a:pt x="1245840" y="4459067"/>
                </a:cubicBezTo>
                <a:cubicBezTo>
                  <a:pt x="1245840" y="4435709"/>
                  <a:pt x="1266604" y="4414945"/>
                  <a:pt x="1289965" y="4414945"/>
                </a:cubicBezTo>
                <a:cubicBezTo>
                  <a:pt x="1292559" y="4414945"/>
                  <a:pt x="1297750" y="4417539"/>
                  <a:pt x="1300347" y="4417539"/>
                </a:cubicBezTo>
                <a:cubicBezTo>
                  <a:pt x="1305538" y="4407157"/>
                  <a:pt x="1315920" y="4399372"/>
                  <a:pt x="1326302" y="4399372"/>
                </a:cubicBezTo>
                <a:close/>
                <a:moveTo>
                  <a:pt x="2029680" y="4337078"/>
                </a:moveTo>
                <a:cubicBezTo>
                  <a:pt x="2032276" y="4342269"/>
                  <a:pt x="2032276" y="4344865"/>
                  <a:pt x="2032276" y="4350056"/>
                </a:cubicBezTo>
                <a:cubicBezTo>
                  <a:pt x="2042659" y="4352650"/>
                  <a:pt x="2050444" y="4357842"/>
                  <a:pt x="2058231" y="4365630"/>
                </a:cubicBezTo>
                <a:cubicBezTo>
                  <a:pt x="2063422" y="4363033"/>
                  <a:pt x="2068613" y="4360439"/>
                  <a:pt x="2076399" y="4357842"/>
                </a:cubicBezTo>
                <a:cubicBezTo>
                  <a:pt x="2073805" y="4355248"/>
                  <a:pt x="2073805" y="4352650"/>
                  <a:pt x="2071207" y="4350056"/>
                </a:cubicBezTo>
                <a:lnTo>
                  <a:pt x="2068613" y="4350056"/>
                </a:lnTo>
                <a:cubicBezTo>
                  <a:pt x="2053041" y="4350056"/>
                  <a:pt x="2040061" y="4344865"/>
                  <a:pt x="2029680" y="4337078"/>
                </a:cubicBezTo>
                <a:close/>
                <a:moveTo>
                  <a:pt x="1030412" y="4331889"/>
                </a:moveTo>
                <a:cubicBezTo>
                  <a:pt x="1053773" y="4331889"/>
                  <a:pt x="1074537" y="4352653"/>
                  <a:pt x="1074537" y="4376011"/>
                </a:cubicBezTo>
                <a:cubicBezTo>
                  <a:pt x="1074537" y="4399372"/>
                  <a:pt x="1053773" y="4420136"/>
                  <a:pt x="1030412" y="4420136"/>
                </a:cubicBezTo>
                <a:cubicBezTo>
                  <a:pt x="1007054" y="4420136"/>
                  <a:pt x="986290" y="4399372"/>
                  <a:pt x="986290" y="4376011"/>
                </a:cubicBezTo>
                <a:cubicBezTo>
                  <a:pt x="986290" y="4352653"/>
                  <a:pt x="1007054" y="4331889"/>
                  <a:pt x="1030412" y="4331889"/>
                </a:cubicBezTo>
                <a:close/>
                <a:moveTo>
                  <a:pt x="996672" y="4277383"/>
                </a:moveTo>
                <a:cubicBezTo>
                  <a:pt x="1009651" y="4277383"/>
                  <a:pt x="1020033" y="4287765"/>
                  <a:pt x="1020033" y="4300741"/>
                </a:cubicBezTo>
                <a:cubicBezTo>
                  <a:pt x="1020033" y="4311123"/>
                  <a:pt x="1009651" y="4321505"/>
                  <a:pt x="996672" y="4324102"/>
                </a:cubicBezTo>
                <a:cubicBezTo>
                  <a:pt x="983696" y="4324102"/>
                  <a:pt x="973314" y="4313720"/>
                  <a:pt x="973314" y="4300741"/>
                </a:cubicBezTo>
                <a:cubicBezTo>
                  <a:pt x="973314" y="4287765"/>
                  <a:pt x="983696" y="4277383"/>
                  <a:pt x="996672" y="4277383"/>
                </a:cubicBezTo>
                <a:close/>
                <a:moveTo>
                  <a:pt x="1993343" y="4272192"/>
                </a:moveTo>
                <a:lnTo>
                  <a:pt x="1993343" y="4277383"/>
                </a:lnTo>
                <a:cubicBezTo>
                  <a:pt x="1993343" y="4287764"/>
                  <a:pt x="1990749" y="4298147"/>
                  <a:pt x="1988151" y="4305932"/>
                </a:cubicBezTo>
                <a:lnTo>
                  <a:pt x="1990749" y="4305932"/>
                </a:lnTo>
                <a:cubicBezTo>
                  <a:pt x="1998534" y="4305932"/>
                  <a:pt x="2003725" y="4311123"/>
                  <a:pt x="2006321" y="4318910"/>
                </a:cubicBezTo>
                <a:cubicBezTo>
                  <a:pt x="2008916" y="4318910"/>
                  <a:pt x="2011512" y="4318910"/>
                  <a:pt x="2016703" y="4321504"/>
                </a:cubicBezTo>
                <a:cubicBezTo>
                  <a:pt x="2008916" y="4311123"/>
                  <a:pt x="2006321" y="4300741"/>
                  <a:pt x="2006321" y="4287764"/>
                </a:cubicBezTo>
                <a:lnTo>
                  <a:pt x="2006321" y="4279977"/>
                </a:lnTo>
                <a:cubicBezTo>
                  <a:pt x="2003725" y="4277383"/>
                  <a:pt x="1998534" y="4274786"/>
                  <a:pt x="1995940" y="4272192"/>
                </a:cubicBezTo>
                <a:close/>
                <a:moveTo>
                  <a:pt x="939571" y="4150204"/>
                </a:moveTo>
                <a:cubicBezTo>
                  <a:pt x="948171" y="4150204"/>
                  <a:pt x="955144" y="4157175"/>
                  <a:pt x="955144" y="4165777"/>
                </a:cubicBezTo>
                <a:cubicBezTo>
                  <a:pt x="955144" y="4174377"/>
                  <a:pt x="948171" y="4181350"/>
                  <a:pt x="939571" y="4181350"/>
                </a:cubicBezTo>
                <a:cubicBezTo>
                  <a:pt x="930968" y="4181350"/>
                  <a:pt x="923998" y="4174377"/>
                  <a:pt x="923998" y="4165777"/>
                </a:cubicBezTo>
                <a:cubicBezTo>
                  <a:pt x="923998" y="4157175"/>
                  <a:pt x="930968" y="4150204"/>
                  <a:pt x="939571" y="4150204"/>
                </a:cubicBezTo>
                <a:close/>
                <a:moveTo>
                  <a:pt x="2078996" y="4113865"/>
                </a:moveTo>
                <a:lnTo>
                  <a:pt x="2076399" y="4116462"/>
                </a:lnTo>
                <a:lnTo>
                  <a:pt x="2078996" y="4119056"/>
                </a:lnTo>
                <a:lnTo>
                  <a:pt x="2084186" y="4116462"/>
                </a:lnTo>
                <a:cubicBezTo>
                  <a:pt x="2081590" y="4116462"/>
                  <a:pt x="2081590" y="4113865"/>
                  <a:pt x="2078996" y="4113865"/>
                </a:cubicBezTo>
                <a:close/>
                <a:moveTo>
                  <a:pt x="781246" y="4059361"/>
                </a:moveTo>
                <a:cubicBezTo>
                  <a:pt x="789031" y="4059361"/>
                  <a:pt x="796819" y="4067146"/>
                  <a:pt x="796819" y="4074934"/>
                </a:cubicBezTo>
                <a:cubicBezTo>
                  <a:pt x="796819" y="4082719"/>
                  <a:pt x="789031" y="4090507"/>
                  <a:pt x="781246" y="4090507"/>
                </a:cubicBezTo>
                <a:cubicBezTo>
                  <a:pt x="773458" y="4090507"/>
                  <a:pt x="765673" y="4082719"/>
                  <a:pt x="765673" y="4074934"/>
                </a:cubicBezTo>
                <a:cubicBezTo>
                  <a:pt x="765673" y="4067146"/>
                  <a:pt x="773458" y="4059361"/>
                  <a:pt x="781246" y="4059361"/>
                </a:cubicBezTo>
                <a:close/>
                <a:moveTo>
                  <a:pt x="1858377" y="4054170"/>
                </a:moveTo>
                <a:cubicBezTo>
                  <a:pt x="1868759" y="4054170"/>
                  <a:pt x="1879141" y="4061955"/>
                  <a:pt x="1879141" y="4074934"/>
                </a:cubicBezTo>
                <a:cubicBezTo>
                  <a:pt x="1879141" y="4087910"/>
                  <a:pt x="1868759" y="4095698"/>
                  <a:pt x="1858377" y="4095698"/>
                </a:cubicBezTo>
                <a:cubicBezTo>
                  <a:pt x="1847995" y="4095698"/>
                  <a:pt x="1837613" y="4085316"/>
                  <a:pt x="1837613" y="4074934"/>
                </a:cubicBezTo>
                <a:cubicBezTo>
                  <a:pt x="1837613" y="4064552"/>
                  <a:pt x="1847995" y="4054170"/>
                  <a:pt x="1858377" y="4054170"/>
                </a:cubicBezTo>
                <a:close/>
                <a:moveTo>
                  <a:pt x="1995940" y="4025617"/>
                </a:moveTo>
                <a:lnTo>
                  <a:pt x="1995940" y="4030809"/>
                </a:lnTo>
                <a:cubicBezTo>
                  <a:pt x="1995940" y="4041191"/>
                  <a:pt x="1990749" y="4048978"/>
                  <a:pt x="1985557" y="4054170"/>
                </a:cubicBezTo>
                <a:cubicBezTo>
                  <a:pt x="1985557" y="4059361"/>
                  <a:pt x="1988151" y="4061955"/>
                  <a:pt x="1988151" y="4067146"/>
                </a:cubicBezTo>
                <a:cubicBezTo>
                  <a:pt x="1988151" y="4077527"/>
                  <a:pt x="1982960" y="4087910"/>
                  <a:pt x="1972579" y="4090507"/>
                </a:cubicBezTo>
                <a:cubicBezTo>
                  <a:pt x="1977770" y="4095697"/>
                  <a:pt x="1980366" y="4103482"/>
                  <a:pt x="1980366" y="4111271"/>
                </a:cubicBezTo>
                <a:cubicBezTo>
                  <a:pt x="1980366" y="4116462"/>
                  <a:pt x="1977770" y="4119056"/>
                  <a:pt x="1977770" y="4121652"/>
                </a:cubicBezTo>
                <a:cubicBezTo>
                  <a:pt x="1985557" y="4119056"/>
                  <a:pt x="1995940" y="4116462"/>
                  <a:pt x="2003725" y="4116462"/>
                </a:cubicBezTo>
                <a:cubicBezTo>
                  <a:pt x="2008916" y="4116462"/>
                  <a:pt x="2016703" y="4116462"/>
                  <a:pt x="2021895" y="4119056"/>
                </a:cubicBezTo>
                <a:cubicBezTo>
                  <a:pt x="2021895" y="4119056"/>
                  <a:pt x="2024489" y="4119056"/>
                  <a:pt x="2029680" y="4111271"/>
                </a:cubicBezTo>
                <a:cubicBezTo>
                  <a:pt x="2021895" y="4103482"/>
                  <a:pt x="2016703" y="4093101"/>
                  <a:pt x="2016703" y="4082719"/>
                </a:cubicBezTo>
                <a:cubicBezTo>
                  <a:pt x="2016703" y="4067146"/>
                  <a:pt x="2024489" y="4056764"/>
                  <a:pt x="2034871" y="4048978"/>
                </a:cubicBezTo>
                <a:cubicBezTo>
                  <a:pt x="2034871" y="4046381"/>
                  <a:pt x="2032276" y="4043787"/>
                  <a:pt x="2032276" y="4041191"/>
                </a:cubicBezTo>
                <a:cubicBezTo>
                  <a:pt x="2029680" y="4043787"/>
                  <a:pt x="2024489" y="4043787"/>
                  <a:pt x="2021895" y="4043787"/>
                </a:cubicBezTo>
                <a:cubicBezTo>
                  <a:pt x="2011512" y="4043787"/>
                  <a:pt x="2001131" y="4036000"/>
                  <a:pt x="1995940" y="4025617"/>
                </a:cubicBezTo>
                <a:close/>
                <a:moveTo>
                  <a:pt x="2050444" y="3932180"/>
                </a:moveTo>
                <a:cubicBezTo>
                  <a:pt x="2045252" y="3937370"/>
                  <a:pt x="2040061" y="3939968"/>
                  <a:pt x="2037467" y="3945159"/>
                </a:cubicBezTo>
                <a:cubicBezTo>
                  <a:pt x="2045252" y="3952944"/>
                  <a:pt x="2053041" y="3963325"/>
                  <a:pt x="2055635" y="3973708"/>
                </a:cubicBezTo>
                <a:cubicBezTo>
                  <a:pt x="2060826" y="3965922"/>
                  <a:pt x="2066016" y="3960731"/>
                  <a:pt x="2073805" y="3955540"/>
                </a:cubicBezTo>
                <a:cubicBezTo>
                  <a:pt x="2063422" y="3950350"/>
                  <a:pt x="2055635" y="3942561"/>
                  <a:pt x="2050444" y="3932180"/>
                </a:cubicBezTo>
                <a:close/>
                <a:moveTo>
                  <a:pt x="1681883" y="3911419"/>
                </a:moveTo>
                <a:cubicBezTo>
                  <a:pt x="1702647" y="3911419"/>
                  <a:pt x="1718220" y="3926992"/>
                  <a:pt x="1718220" y="3947756"/>
                </a:cubicBezTo>
                <a:cubicBezTo>
                  <a:pt x="1718220" y="3968520"/>
                  <a:pt x="1702647" y="3984093"/>
                  <a:pt x="1681883" y="3984093"/>
                </a:cubicBezTo>
                <a:cubicBezTo>
                  <a:pt x="1666310" y="3984093"/>
                  <a:pt x="1653334" y="3973711"/>
                  <a:pt x="1648143" y="3960732"/>
                </a:cubicBezTo>
                <a:cubicBezTo>
                  <a:pt x="1645546" y="3960732"/>
                  <a:pt x="1645546" y="3960732"/>
                  <a:pt x="1642952" y="3960732"/>
                </a:cubicBezTo>
                <a:cubicBezTo>
                  <a:pt x="1629973" y="3960732"/>
                  <a:pt x="1622188" y="3950350"/>
                  <a:pt x="1622188" y="3939968"/>
                </a:cubicBezTo>
                <a:cubicBezTo>
                  <a:pt x="1622188" y="3929586"/>
                  <a:pt x="1632570" y="3919204"/>
                  <a:pt x="1642952" y="3921801"/>
                </a:cubicBezTo>
                <a:cubicBezTo>
                  <a:pt x="1645546" y="3921801"/>
                  <a:pt x="1650737" y="3921801"/>
                  <a:pt x="1653334" y="3924395"/>
                </a:cubicBezTo>
                <a:cubicBezTo>
                  <a:pt x="1661119" y="3916610"/>
                  <a:pt x="1671501" y="3911419"/>
                  <a:pt x="1681883" y="3911419"/>
                </a:cubicBezTo>
                <a:close/>
                <a:moveTo>
                  <a:pt x="1186142" y="3885464"/>
                </a:moveTo>
                <a:cubicBezTo>
                  <a:pt x="1217288" y="3885464"/>
                  <a:pt x="1245840" y="3906228"/>
                  <a:pt x="1258816" y="3932183"/>
                </a:cubicBezTo>
                <a:cubicBezTo>
                  <a:pt x="1266604" y="3916610"/>
                  <a:pt x="1282177" y="3906228"/>
                  <a:pt x="1300344" y="3906228"/>
                </a:cubicBezTo>
                <a:cubicBezTo>
                  <a:pt x="1315917" y="3906228"/>
                  <a:pt x="1331490" y="3914013"/>
                  <a:pt x="1339278" y="3926992"/>
                </a:cubicBezTo>
                <a:cubicBezTo>
                  <a:pt x="1354851" y="3929586"/>
                  <a:pt x="1367827" y="3937374"/>
                  <a:pt x="1380806" y="3945159"/>
                </a:cubicBezTo>
                <a:cubicBezTo>
                  <a:pt x="1383400" y="3942565"/>
                  <a:pt x="1383400" y="3942565"/>
                  <a:pt x="1385997" y="3942565"/>
                </a:cubicBezTo>
                <a:cubicBezTo>
                  <a:pt x="1385997" y="3939968"/>
                  <a:pt x="1383400" y="3937374"/>
                  <a:pt x="1383400" y="3932183"/>
                </a:cubicBezTo>
                <a:cubicBezTo>
                  <a:pt x="1383400" y="3921801"/>
                  <a:pt x="1391188" y="3914013"/>
                  <a:pt x="1401570" y="3914013"/>
                </a:cubicBezTo>
                <a:cubicBezTo>
                  <a:pt x="1411952" y="3914013"/>
                  <a:pt x="1419737" y="3921801"/>
                  <a:pt x="1419737" y="3932183"/>
                </a:cubicBezTo>
                <a:cubicBezTo>
                  <a:pt x="1419737" y="3934777"/>
                  <a:pt x="1419737" y="3937374"/>
                  <a:pt x="1417143" y="3939968"/>
                </a:cubicBezTo>
                <a:cubicBezTo>
                  <a:pt x="1435310" y="3942565"/>
                  <a:pt x="1448289" y="3952947"/>
                  <a:pt x="1458671" y="3965923"/>
                </a:cubicBezTo>
                <a:cubicBezTo>
                  <a:pt x="1474244" y="3968520"/>
                  <a:pt x="1487220" y="3981496"/>
                  <a:pt x="1487220" y="3997069"/>
                </a:cubicBezTo>
                <a:cubicBezTo>
                  <a:pt x="1487220" y="4010048"/>
                  <a:pt x="1479435" y="4020430"/>
                  <a:pt x="1469053" y="4025621"/>
                </a:cubicBezTo>
                <a:cubicBezTo>
                  <a:pt x="1479435" y="4028215"/>
                  <a:pt x="1484626" y="4038597"/>
                  <a:pt x="1484626" y="4048979"/>
                </a:cubicBezTo>
                <a:cubicBezTo>
                  <a:pt x="1484626" y="4064552"/>
                  <a:pt x="1471647" y="4077531"/>
                  <a:pt x="1456074" y="4077531"/>
                </a:cubicBezTo>
                <a:cubicBezTo>
                  <a:pt x="1445692" y="4077531"/>
                  <a:pt x="1437907" y="4072340"/>
                  <a:pt x="1432716" y="4064552"/>
                </a:cubicBezTo>
                <a:cubicBezTo>
                  <a:pt x="1430119" y="4064552"/>
                  <a:pt x="1427525" y="4067149"/>
                  <a:pt x="1422334" y="4067149"/>
                </a:cubicBezTo>
                <a:cubicBezTo>
                  <a:pt x="1406761" y="4106080"/>
                  <a:pt x="1367827" y="4134632"/>
                  <a:pt x="1323705" y="4134632"/>
                </a:cubicBezTo>
                <a:cubicBezTo>
                  <a:pt x="1271795" y="4134632"/>
                  <a:pt x="1227670" y="4095698"/>
                  <a:pt x="1219885" y="4043788"/>
                </a:cubicBezTo>
                <a:cubicBezTo>
                  <a:pt x="1214694" y="4043788"/>
                  <a:pt x="1212097" y="4046385"/>
                  <a:pt x="1209503" y="4046385"/>
                </a:cubicBezTo>
                <a:cubicBezTo>
                  <a:pt x="1217288" y="4059361"/>
                  <a:pt x="1222479" y="4074934"/>
                  <a:pt x="1222479" y="4090507"/>
                </a:cubicBezTo>
                <a:cubicBezTo>
                  <a:pt x="1222479" y="4139823"/>
                  <a:pt x="1180951" y="4181351"/>
                  <a:pt x="1131638" y="4181351"/>
                </a:cubicBezTo>
                <a:cubicBezTo>
                  <a:pt x="1110874" y="4181351"/>
                  <a:pt x="1092704" y="4173563"/>
                  <a:pt x="1077131" y="4163181"/>
                </a:cubicBezTo>
                <a:cubicBezTo>
                  <a:pt x="1071940" y="4165778"/>
                  <a:pt x="1066749" y="4165778"/>
                  <a:pt x="1061558" y="4165778"/>
                </a:cubicBezTo>
                <a:cubicBezTo>
                  <a:pt x="1038200" y="4165778"/>
                  <a:pt x="1017436" y="4147608"/>
                  <a:pt x="1017436" y="4121653"/>
                </a:cubicBezTo>
                <a:cubicBezTo>
                  <a:pt x="1017436" y="4106080"/>
                  <a:pt x="1027818" y="4090507"/>
                  <a:pt x="1040794" y="4082722"/>
                </a:cubicBezTo>
                <a:cubicBezTo>
                  <a:pt x="1043391" y="4041194"/>
                  <a:pt x="1074537" y="4010048"/>
                  <a:pt x="1110874" y="4004857"/>
                </a:cubicBezTo>
                <a:cubicBezTo>
                  <a:pt x="1105683" y="3991878"/>
                  <a:pt x="1103086" y="3981496"/>
                  <a:pt x="1103086" y="3968520"/>
                </a:cubicBezTo>
                <a:cubicBezTo>
                  <a:pt x="1103086" y="3921801"/>
                  <a:pt x="1142020" y="3885464"/>
                  <a:pt x="1186142" y="3885464"/>
                </a:cubicBezTo>
                <a:close/>
                <a:moveTo>
                  <a:pt x="1388591" y="3843935"/>
                </a:moveTo>
                <a:cubicBezTo>
                  <a:pt x="1398973" y="3843935"/>
                  <a:pt x="1406761" y="3851720"/>
                  <a:pt x="1406761" y="3862102"/>
                </a:cubicBezTo>
                <a:cubicBezTo>
                  <a:pt x="1406761" y="3872484"/>
                  <a:pt x="1398973" y="3880272"/>
                  <a:pt x="1388591" y="3880272"/>
                </a:cubicBezTo>
                <a:cubicBezTo>
                  <a:pt x="1378209" y="3880272"/>
                  <a:pt x="1370424" y="3872484"/>
                  <a:pt x="1370424" y="3862102"/>
                </a:cubicBezTo>
                <a:cubicBezTo>
                  <a:pt x="1370424" y="3851720"/>
                  <a:pt x="1378209" y="3843935"/>
                  <a:pt x="1388591" y="3843935"/>
                </a:cubicBezTo>
                <a:close/>
                <a:moveTo>
                  <a:pt x="1668907" y="3825765"/>
                </a:moveTo>
                <a:cubicBezTo>
                  <a:pt x="1689671" y="3825765"/>
                  <a:pt x="1705244" y="3841338"/>
                  <a:pt x="1705244" y="3862102"/>
                </a:cubicBezTo>
                <a:cubicBezTo>
                  <a:pt x="1705244" y="3882866"/>
                  <a:pt x="1687074" y="3898439"/>
                  <a:pt x="1668907" y="3898439"/>
                </a:cubicBezTo>
                <a:cubicBezTo>
                  <a:pt x="1648143" y="3898439"/>
                  <a:pt x="1632570" y="3882866"/>
                  <a:pt x="1632570" y="3862102"/>
                </a:cubicBezTo>
                <a:cubicBezTo>
                  <a:pt x="1632570" y="3841338"/>
                  <a:pt x="1650737" y="3825765"/>
                  <a:pt x="1668907" y="3825765"/>
                </a:cubicBezTo>
                <a:close/>
                <a:moveTo>
                  <a:pt x="1554705" y="3781643"/>
                </a:moveTo>
                <a:cubicBezTo>
                  <a:pt x="1578063" y="3781643"/>
                  <a:pt x="1598827" y="3802407"/>
                  <a:pt x="1598827" y="3825765"/>
                </a:cubicBezTo>
                <a:cubicBezTo>
                  <a:pt x="1598827" y="3849126"/>
                  <a:pt x="1578063" y="3869890"/>
                  <a:pt x="1554705" y="3869890"/>
                </a:cubicBezTo>
                <a:cubicBezTo>
                  <a:pt x="1546917" y="3869890"/>
                  <a:pt x="1541726" y="3869890"/>
                  <a:pt x="1536535" y="3867293"/>
                </a:cubicBezTo>
                <a:cubicBezTo>
                  <a:pt x="1531344" y="3885463"/>
                  <a:pt x="1515771" y="3898439"/>
                  <a:pt x="1495007" y="3898439"/>
                </a:cubicBezTo>
                <a:cubicBezTo>
                  <a:pt x="1471649" y="3898439"/>
                  <a:pt x="1450885" y="3877675"/>
                  <a:pt x="1450885" y="3854317"/>
                </a:cubicBezTo>
                <a:cubicBezTo>
                  <a:pt x="1450885" y="3830956"/>
                  <a:pt x="1471649" y="3810192"/>
                  <a:pt x="1495007" y="3810192"/>
                </a:cubicBezTo>
                <a:cubicBezTo>
                  <a:pt x="1502795" y="3810192"/>
                  <a:pt x="1507986" y="3810192"/>
                  <a:pt x="1513177" y="3815383"/>
                </a:cubicBezTo>
                <a:cubicBezTo>
                  <a:pt x="1518368" y="3794619"/>
                  <a:pt x="1533941" y="3781643"/>
                  <a:pt x="1554705" y="3781643"/>
                </a:cubicBezTo>
                <a:close/>
                <a:moveTo>
                  <a:pt x="2252893" y="3716754"/>
                </a:moveTo>
                <a:lnTo>
                  <a:pt x="2252893" y="3721946"/>
                </a:lnTo>
                <a:lnTo>
                  <a:pt x="2258083" y="3716754"/>
                </a:lnTo>
                <a:close/>
                <a:moveTo>
                  <a:pt x="669638" y="3688206"/>
                </a:moveTo>
                <a:cubicBezTo>
                  <a:pt x="687805" y="3688206"/>
                  <a:pt x="700784" y="3701182"/>
                  <a:pt x="700784" y="3719352"/>
                </a:cubicBezTo>
                <a:cubicBezTo>
                  <a:pt x="700784" y="3727137"/>
                  <a:pt x="695593" y="3734925"/>
                  <a:pt x="690402" y="3742710"/>
                </a:cubicBezTo>
                <a:cubicBezTo>
                  <a:pt x="708569" y="3758283"/>
                  <a:pt x="721548" y="3781644"/>
                  <a:pt x="721548" y="3807599"/>
                </a:cubicBezTo>
                <a:cubicBezTo>
                  <a:pt x="721548" y="3854318"/>
                  <a:pt x="682614" y="3893249"/>
                  <a:pt x="635895" y="3893249"/>
                </a:cubicBezTo>
                <a:cubicBezTo>
                  <a:pt x="589177" y="3893249"/>
                  <a:pt x="550246" y="3854318"/>
                  <a:pt x="550246" y="3807599"/>
                </a:cubicBezTo>
                <a:cubicBezTo>
                  <a:pt x="550246" y="3760880"/>
                  <a:pt x="589177" y="3721946"/>
                  <a:pt x="635895" y="3721946"/>
                </a:cubicBezTo>
                <a:cubicBezTo>
                  <a:pt x="635895" y="3721946"/>
                  <a:pt x="638492" y="3721946"/>
                  <a:pt x="638492" y="3721946"/>
                </a:cubicBezTo>
                <a:cubicBezTo>
                  <a:pt x="638492" y="3719352"/>
                  <a:pt x="638492" y="3719352"/>
                  <a:pt x="638492" y="3719352"/>
                </a:cubicBezTo>
                <a:cubicBezTo>
                  <a:pt x="638492" y="3701182"/>
                  <a:pt x="651468" y="3688206"/>
                  <a:pt x="669638" y="3688206"/>
                </a:cubicBezTo>
                <a:close/>
                <a:moveTo>
                  <a:pt x="918807" y="3675227"/>
                </a:moveTo>
                <a:cubicBezTo>
                  <a:pt x="931709" y="3675227"/>
                  <a:pt x="942168" y="3685685"/>
                  <a:pt x="942168" y="3698585"/>
                </a:cubicBezTo>
                <a:cubicBezTo>
                  <a:pt x="942168" y="3711488"/>
                  <a:pt x="931709" y="3721946"/>
                  <a:pt x="918807" y="3721946"/>
                </a:cubicBezTo>
                <a:cubicBezTo>
                  <a:pt x="905907" y="3721946"/>
                  <a:pt x="895449" y="3711488"/>
                  <a:pt x="895449" y="3698585"/>
                </a:cubicBezTo>
                <a:cubicBezTo>
                  <a:pt x="895449" y="3685685"/>
                  <a:pt x="905907" y="3675227"/>
                  <a:pt x="918807" y="3675227"/>
                </a:cubicBezTo>
                <a:close/>
                <a:moveTo>
                  <a:pt x="674830" y="3605150"/>
                </a:moveTo>
                <a:cubicBezTo>
                  <a:pt x="685212" y="3605150"/>
                  <a:pt x="695594" y="3615532"/>
                  <a:pt x="695594" y="3625914"/>
                </a:cubicBezTo>
                <a:cubicBezTo>
                  <a:pt x="695594" y="3638890"/>
                  <a:pt x="685212" y="3646678"/>
                  <a:pt x="674830" y="3646678"/>
                </a:cubicBezTo>
                <a:cubicBezTo>
                  <a:pt x="664448" y="3646678"/>
                  <a:pt x="654066" y="3636296"/>
                  <a:pt x="654066" y="3625914"/>
                </a:cubicBezTo>
                <a:cubicBezTo>
                  <a:pt x="654066" y="3612935"/>
                  <a:pt x="664448" y="3605150"/>
                  <a:pt x="674830" y="3605150"/>
                </a:cubicBezTo>
                <a:close/>
                <a:moveTo>
                  <a:pt x="2037467" y="3535070"/>
                </a:moveTo>
                <a:cubicBezTo>
                  <a:pt x="2047849" y="3535070"/>
                  <a:pt x="2058231" y="3545452"/>
                  <a:pt x="2058231" y="3555834"/>
                </a:cubicBezTo>
                <a:cubicBezTo>
                  <a:pt x="2058231" y="3566216"/>
                  <a:pt x="2047849" y="3576598"/>
                  <a:pt x="2037467" y="3576598"/>
                </a:cubicBezTo>
                <a:cubicBezTo>
                  <a:pt x="2024489" y="3576598"/>
                  <a:pt x="2014107" y="3566216"/>
                  <a:pt x="2016703" y="3555834"/>
                </a:cubicBezTo>
                <a:cubicBezTo>
                  <a:pt x="2016703" y="3545452"/>
                  <a:pt x="2024489" y="3535070"/>
                  <a:pt x="2037467" y="3535070"/>
                </a:cubicBezTo>
                <a:close/>
                <a:moveTo>
                  <a:pt x="1738983" y="3529879"/>
                </a:moveTo>
                <a:lnTo>
                  <a:pt x="1728107" y="3545451"/>
                </a:lnTo>
                <a:lnTo>
                  <a:pt x="1728603" y="3545451"/>
                </a:lnTo>
                <a:lnTo>
                  <a:pt x="1749776" y="3539101"/>
                </a:lnTo>
                <a:close/>
                <a:moveTo>
                  <a:pt x="1591042" y="3527285"/>
                </a:moveTo>
                <a:cubicBezTo>
                  <a:pt x="1606615" y="3527285"/>
                  <a:pt x="1622188" y="3540261"/>
                  <a:pt x="1622188" y="3558431"/>
                </a:cubicBezTo>
                <a:cubicBezTo>
                  <a:pt x="1622188" y="3576598"/>
                  <a:pt x="1609209" y="3592171"/>
                  <a:pt x="1591042" y="3592171"/>
                </a:cubicBezTo>
                <a:cubicBezTo>
                  <a:pt x="1572872" y="3592171"/>
                  <a:pt x="1559896" y="3574004"/>
                  <a:pt x="1559896" y="3558431"/>
                </a:cubicBezTo>
                <a:cubicBezTo>
                  <a:pt x="1559896" y="3542858"/>
                  <a:pt x="1572872" y="3527285"/>
                  <a:pt x="1591042" y="3527285"/>
                </a:cubicBezTo>
                <a:close/>
                <a:moveTo>
                  <a:pt x="721549" y="3519496"/>
                </a:moveTo>
                <a:cubicBezTo>
                  <a:pt x="744910" y="3519496"/>
                  <a:pt x="765674" y="3540260"/>
                  <a:pt x="765674" y="3563618"/>
                </a:cubicBezTo>
                <a:cubicBezTo>
                  <a:pt x="765674" y="3586979"/>
                  <a:pt x="747504" y="3607743"/>
                  <a:pt x="721549" y="3607743"/>
                </a:cubicBezTo>
                <a:cubicBezTo>
                  <a:pt x="698191" y="3607743"/>
                  <a:pt x="677427" y="3586979"/>
                  <a:pt x="677427" y="3563618"/>
                </a:cubicBezTo>
                <a:cubicBezTo>
                  <a:pt x="677427" y="3540260"/>
                  <a:pt x="695594" y="3519496"/>
                  <a:pt x="721549" y="3519496"/>
                </a:cubicBezTo>
                <a:close/>
                <a:moveTo>
                  <a:pt x="1450884" y="3467586"/>
                </a:moveTo>
                <a:cubicBezTo>
                  <a:pt x="1458669" y="3467586"/>
                  <a:pt x="1463860" y="3472777"/>
                  <a:pt x="1463860" y="3480562"/>
                </a:cubicBezTo>
                <a:cubicBezTo>
                  <a:pt x="1463860" y="3488350"/>
                  <a:pt x="1458669" y="3493541"/>
                  <a:pt x="1450884" y="3493541"/>
                </a:cubicBezTo>
                <a:cubicBezTo>
                  <a:pt x="1450884" y="3493541"/>
                  <a:pt x="1448287" y="3493541"/>
                  <a:pt x="1448287" y="3493541"/>
                </a:cubicBezTo>
                <a:cubicBezTo>
                  <a:pt x="1461266" y="3498732"/>
                  <a:pt x="1471648" y="3506517"/>
                  <a:pt x="1479433" y="3519496"/>
                </a:cubicBezTo>
                <a:cubicBezTo>
                  <a:pt x="1484624" y="3516899"/>
                  <a:pt x="1492412" y="3514305"/>
                  <a:pt x="1500197" y="3514305"/>
                </a:cubicBezTo>
                <a:cubicBezTo>
                  <a:pt x="1528749" y="3514305"/>
                  <a:pt x="1549513" y="3537663"/>
                  <a:pt x="1549513" y="3563618"/>
                </a:cubicBezTo>
                <a:cubicBezTo>
                  <a:pt x="1549513" y="3579191"/>
                  <a:pt x="1544322" y="3592169"/>
                  <a:pt x="1533940" y="3599955"/>
                </a:cubicBezTo>
                <a:cubicBezTo>
                  <a:pt x="1536534" y="3597360"/>
                  <a:pt x="1539131" y="3597360"/>
                  <a:pt x="1541725" y="3597360"/>
                </a:cubicBezTo>
                <a:cubicBezTo>
                  <a:pt x="1557298" y="3597360"/>
                  <a:pt x="1570277" y="3610337"/>
                  <a:pt x="1570277" y="3625909"/>
                </a:cubicBezTo>
                <a:cubicBezTo>
                  <a:pt x="1570277" y="3641482"/>
                  <a:pt x="1557298" y="3654461"/>
                  <a:pt x="1541725" y="3654461"/>
                </a:cubicBezTo>
                <a:cubicBezTo>
                  <a:pt x="1526152" y="3654461"/>
                  <a:pt x="1513176" y="3641482"/>
                  <a:pt x="1513176" y="3625909"/>
                </a:cubicBezTo>
                <a:cubicBezTo>
                  <a:pt x="1513176" y="3618124"/>
                  <a:pt x="1515770" y="3612933"/>
                  <a:pt x="1520961" y="3607742"/>
                </a:cubicBezTo>
                <a:cubicBezTo>
                  <a:pt x="1515770" y="3607742"/>
                  <a:pt x="1507985" y="3610337"/>
                  <a:pt x="1502794" y="3610337"/>
                </a:cubicBezTo>
                <a:cubicBezTo>
                  <a:pt x="1484624" y="3610337"/>
                  <a:pt x="1469051" y="3599955"/>
                  <a:pt x="1461266" y="3586979"/>
                </a:cubicBezTo>
                <a:cubicBezTo>
                  <a:pt x="1453478" y="3592169"/>
                  <a:pt x="1443096" y="3594764"/>
                  <a:pt x="1435311" y="3594764"/>
                </a:cubicBezTo>
                <a:cubicBezTo>
                  <a:pt x="1406760" y="3594764"/>
                  <a:pt x="1383402" y="3571406"/>
                  <a:pt x="1383402" y="3542854"/>
                </a:cubicBezTo>
                <a:cubicBezTo>
                  <a:pt x="1383402" y="3514305"/>
                  <a:pt x="1406760" y="3490944"/>
                  <a:pt x="1435311" y="3490944"/>
                </a:cubicBezTo>
                <a:cubicBezTo>
                  <a:pt x="1437905" y="3490944"/>
                  <a:pt x="1443096" y="3493541"/>
                  <a:pt x="1445693" y="3493541"/>
                </a:cubicBezTo>
                <a:cubicBezTo>
                  <a:pt x="1440502" y="3490944"/>
                  <a:pt x="1437905" y="3485753"/>
                  <a:pt x="1437905" y="3480562"/>
                </a:cubicBezTo>
                <a:cubicBezTo>
                  <a:pt x="1437905" y="3472777"/>
                  <a:pt x="1443096" y="3467586"/>
                  <a:pt x="1450884" y="3467586"/>
                </a:cubicBezTo>
                <a:close/>
                <a:moveTo>
                  <a:pt x="334817" y="3418274"/>
                </a:moveTo>
                <a:cubicBezTo>
                  <a:pt x="390722" y="3418274"/>
                  <a:pt x="436043" y="3463593"/>
                  <a:pt x="436043" y="3519497"/>
                </a:cubicBezTo>
                <a:cubicBezTo>
                  <a:pt x="436043" y="3575402"/>
                  <a:pt x="390722" y="3620723"/>
                  <a:pt x="334817" y="3620723"/>
                </a:cubicBezTo>
                <a:cubicBezTo>
                  <a:pt x="278913" y="3620723"/>
                  <a:pt x="233595" y="3575402"/>
                  <a:pt x="233595" y="3519497"/>
                </a:cubicBezTo>
                <a:cubicBezTo>
                  <a:pt x="233595" y="3463593"/>
                  <a:pt x="278913" y="3418274"/>
                  <a:pt x="334817" y="3418274"/>
                </a:cubicBezTo>
                <a:close/>
                <a:moveTo>
                  <a:pt x="451617" y="3400104"/>
                </a:moveTo>
                <a:cubicBezTo>
                  <a:pt x="464596" y="3400104"/>
                  <a:pt x="474978" y="3407889"/>
                  <a:pt x="474978" y="3423462"/>
                </a:cubicBezTo>
                <a:cubicBezTo>
                  <a:pt x="474978" y="3436441"/>
                  <a:pt x="464596" y="3446823"/>
                  <a:pt x="451617" y="3446823"/>
                </a:cubicBezTo>
                <a:cubicBezTo>
                  <a:pt x="438641" y="3446823"/>
                  <a:pt x="428259" y="3436441"/>
                  <a:pt x="428259" y="3423462"/>
                </a:cubicBezTo>
                <a:cubicBezTo>
                  <a:pt x="428259" y="3410486"/>
                  <a:pt x="438641" y="3400104"/>
                  <a:pt x="451617" y="3400104"/>
                </a:cubicBezTo>
                <a:close/>
                <a:moveTo>
                  <a:pt x="1030415" y="3363767"/>
                </a:moveTo>
                <a:cubicBezTo>
                  <a:pt x="1041881" y="3363767"/>
                  <a:pt x="1051179" y="3373062"/>
                  <a:pt x="1051179" y="3384531"/>
                </a:cubicBezTo>
                <a:cubicBezTo>
                  <a:pt x="1051179" y="3395998"/>
                  <a:pt x="1041881" y="3405295"/>
                  <a:pt x="1030415" y="3405295"/>
                </a:cubicBezTo>
                <a:cubicBezTo>
                  <a:pt x="1018945" y="3405295"/>
                  <a:pt x="1009651" y="3395998"/>
                  <a:pt x="1009651" y="3384531"/>
                </a:cubicBezTo>
                <a:cubicBezTo>
                  <a:pt x="1009651" y="3373062"/>
                  <a:pt x="1018945" y="3363767"/>
                  <a:pt x="1030415" y="3363767"/>
                </a:cubicBezTo>
                <a:close/>
                <a:moveTo>
                  <a:pt x="2424195" y="3322239"/>
                </a:moveTo>
                <a:cubicBezTo>
                  <a:pt x="2421601" y="3327429"/>
                  <a:pt x="2416410" y="3330023"/>
                  <a:pt x="2411219" y="3335215"/>
                </a:cubicBezTo>
                <a:cubicBezTo>
                  <a:pt x="2413814" y="3332621"/>
                  <a:pt x="2419004" y="3332621"/>
                  <a:pt x="2424195" y="3330023"/>
                </a:cubicBezTo>
                <a:close/>
                <a:moveTo>
                  <a:pt x="142751" y="3319644"/>
                </a:moveTo>
                <a:cubicBezTo>
                  <a:pt x="184279" y="3319644"/>
                  <a:pt x="218022" y="3350790"/>
                  <a:pt x="218022" y="3394912"/>
                </a:cubicBezTo>
                <a:cubicBezTo>
                  <a:pt x="218022" y="3436440"/>
                  <a:pt x="184279" y="3470183"/>
                  <a:pt x="142751" y="3470183"/>
                </a:cubicBezTo>
                <a:cubicBezTo>
                  <a:pt x="101223" y="3470183"/>
                  <a:pt x="67483" y="3436440"/>
                  <a:pt x="67483" y="3394912"/>
                </a:cubicBezTo>
                <a:cubicBezTo>
                  <a:pt x="67483" y="3353384"/>
                  <a:pt x="101223" y="3319644"/>
                  <a:pt x="142751" y="3319644"/>
                </a:cubicBezTo>
                <a:close/>
                <a:moveTo>
                  <a:pt x="659257" y="3304072"/>
                </a:moveTo>
                <a:cubicBezTo>
                  <a:pt x="682615" y="3304072"/>
                  <a:pt x="700785" y="3322239"/>
                  <a:pt x="700785" y="3345600"/>
                </a:cubicBezTo>
                <a:cubicBezTo>
                  <a:pt x="700785" y="3368958"/>
                  <a:pt x="682615" y="3387128"/>
                  <a:pt x="659257" y="3387128"/>
                </a:cubicBezTo>
                <a:cubicBezTo>
                  <a:pt x="635896" y="3387128"/>
                  <a:pt x="617729" y="3368958"/>
                  <a:pt x="617729" y="3345600"/>
                </a:cubicBezTo>
                <a:cubicBezTo>
                  <a:pt x="617729" y="3322239"/>
                  <a:pt x="635896" y="3304072"/>
                  <a:pt x="659257" y="3304072"/>
                </a:cubicBezTo>
                <a:close/>
                <a:moveTo>
                  <a:pt x="578795" y="3285902"/>
                </a:moveTo>
                <a:cubicBezTo>
                  <a:pt x="594368" y="3285902"/>
                  <a:pt x="604750" y="3298878"/>
                  <a:pt x="607347" y="3314451"/>
                </a:cubicBezTo>
                <a:cubicBezTo>
                  <a:pt x="607347" y="3330024"/>
                  <a:pt x="594368" y="3343003"/>
                  <a:pt x="578795" y="3343003"/>
                </a:cubicBezTo>
                <a:cubicBezTo>
                  <a:pt x="563222" y="3343003"/>
                  <a:pt x="550246" y="3330024"/>
                  <a:pt x="550246" y="3314451"/>
                </a:cubicBezTo>
                <a:cubicBezTo>
                  <a:pt x="550246" y="3298878"/>
                  <a:pt x="563222" y="3285902"/>
                  <a:pt x="578795" y="3285902"/>
                </a:cubicBezTo>
                <a:close/>
                <a:moveTo>
                  <a:pt x="846133" y="3270328"/>
                </a:moveTo>
                <a:cubicBezTo>
                  <a:pt x="859112" y="3270328"/>
                  <a:pt x="869494" y="3280710"/>
                  <a:pt x="869494" y="3293686"/>
                </a:cubicBezTo>
                <a:cubicBezTo>
                  <a:pt x="869494" y="3296283"/>
                  <a:pt x="866897" y="3298877"/>
                  <a:pt x="866897" y="3301474"/>
                </a:cubicBezTo>
                <a:cubicBezTo>
                  <a:pt x="874685" y="3288495"/>
                  <a:pt x="890258" y="3280710"/>
                  <a:pt x="905831" y="3280710"/>
                </a:cubicBezTo>
                <a:cubicBezTo>
                  <a:pt x="931786" y="3280710"/>
                  <a:pt x="952550" y="3301474"/>
                  <a:pt x="952550" y="3327429"/>
                </a:cubicBezTo>
                <a:cubicBezTo>
                  <a:pt x="952550" y="3348193"/>
                  <a:pt x="936977" y="3366360"/>
                  <a:pt x="918807" y="3371551"/>
                </a:cubicBezTo>
                <a:cubicBezTo>
                  <a:pt x="931786" y="3384530"/>
                  <a:pt x="939571" y="3400103"/>
                  <a:pt x="939571" y="3418270"/>
                </a:cubicBezTo>
                <a:cubicBezTo>
                  <a:pt x="939571" y="3452013"/>
                  <a:pt x="911022" y="3480562"/>
                  <a:pt x="874685" y="3480562"/>
                </a:cubicBezTo>
                <a:cubicBezTo>
                  <a:pt x="840942" y="3480562"/>
                  <a:pt x="812393" y="3452013"/>
                  <a:pt x="812393" y="3418270"/>
                </a:cubicBezTo>
                <a:cubicBezTo>
                  <a:pt x="812393" y="3384530"/>
                  <a:pt x="838348" y="3358575"/>
                  <a:pt x="869494" y="3355978"/>
                </a:cubicBezTo>
                <a:cubicBezTo>
                  <a:pt x="861706" y="3348193"/>
                  <a:pt x="859112" y="3337811"/>
                  <a:pt x="859112" y="3327429"/>
                </a:cubicBezTo>
                <a:cubicBezTo>
                  <a:pt x="859112" y="3322238"/>
                  <a:pt x="859112" y="3314450"/>
                  <a:pt x="861706" y="3309259"/>
                </a:cubicBezTo>
                <a:cubicBezTo>
                  <a:pt x="859112" y="3314450"/>
                  <a:pt x="851324" y="3319641"/>
                  <a:pt x="843539" y="3319641"/>
                </a:cubicBezTo>
                <a:cubicBezTo>
                  <a:pt x="830560" y="3319641"/>
                  <a:pt x="820178" y="3309259"/>
                  <a:pt x="820178" y="3296283"/>
                </a:cubicBezTo>
                <a:cubicBezTo>
                  <a:pt x="820178" y="3280710"/>
                  <a:pt x="833157" y="3270328"/>
                  <a:pt x="846133" y="3270328"/>
                </a:cubicBezTo>
                <a:close/>
                <a:moveTo>
                  <a:pt x="1253627" y="3267732"/>
                </a:moveTo>
                <a:lnTo>
                  <a:pt x="1258818" y="3272923"/>
                </a:lnTo>
                <a:lnTo>
                  <a:pt x="1258818" y="3267732"/>
                </a:lnTo>
                <a:close/>
                <a:moveTo>
                  <a:pt x="1030411" y="3262543"/>
                </a:moveTo>
                <a:cubicBezTo>
                  <a:pt x="1051175" y="3262543"/>
                  <a:pt x="1069345" y="3278116"/>
                  <a:pt x="1069345" y="3301474"/>
                </a:cubicBezTo>
                <a:cubicBezTo>
                  <a:pt x="1069345" y="3324835"/>
                  <a:pt x="1051175" y="3340408"/>
                  <a:pt x="1030411" y="3340408"/>
                </a:cubicBezTo>
                <a:cubicBezTo>
                  <a:pt x="1009647" y="3340408"/>
                  <a:pt x="991480" y="3324835"/>
                  <a:pt x="991480" y="3301474"/>
                </a:cubicBezTo>
                <a:cubicBezTo>
                  <a:pt x="991480" y="3280710"/>
                  <a:pt x="1009647" y="3262543"/>
                  <a:pt x="1030411" y="3262543"/>
                </a:cubicBezTo>
                <a:close/>
                <a:moveTo>
                  <a:pt x="2213962" y="3244373"/>
                </a:moveTo>
                <a:cubicBezTo>
                  <a:pt x="2216556" y="3249565"/>
                  <a:pt x="2219153" y="3254756"/>
                  <a:pt x="2219153" y="3259947"/>
                </a:cubicBezTo>
                <a:cubicBezTo>
                  <a:pt x="2219153" y="3272923"/>
                  <a:pt x="2211364" y="3283305"/>
                  <a:pt x="2200982" y="3288496"/>
                </a:cubicBezTo>
                <a:cubicBezTo>
                  <a:pt x="2206173" y="3293687"/>
                  <a:pt x="2211364" y="3298878"/>
                  <a:pt x="2216556" y="3306666"/>
                </a:cubicBezTo>
                <a:lnTo>
                  <a:pt x="2219153" y="3306666"/>
                </a:lnTo>
                <a:cubicBezTo>
                  <a:pt x="2239917" y="3306666"/>
                  <a:pt x="2260680" y="3317048"/>
                  <a:pt x="2273657" y="3332621"/>
                </a:cubicBezTo>
                <a:lnTo>
                  <a:pt x="2278848" y="3332621"/>
                </a:lnTo>
                <a:lnTo>
                  <a:pt x="2286635" y="3324833"/>
                </a:lnTo>
                <a:cubicBezTo>
                  <a:pt x="2260680" y="3306666"/>
                  <a:pt x="2242511" y="3278113"/>
                  <a:pt x="2239917" y="3244373"/>
                </a:cubicBezTo>
                <a:cubicBezTo>
                  <a:pt x="2234725" y="3246968"/>
                  <a:pt x="2232128" y="3246968"/>
                  <a:pt x="2226938" y="3246968"/>
                </a:cubicBezTo>
                <a:cubicBezTo>
                  <a:pt x="2221747" y="3246968"/>
                  <a:pt x="2219153" y="3246968"/>
                  <a:pt x="2213962" y="3244373"/>
                </a:cubicBezTo>
                <a:close/>
                <a:moveTo>
                  <a:pt x="1178356" y="3239183"/>
                </a:moveTo>
                <a:cubicBezTo>
                  <a:pt x="1167974" y="3257350"/>
                  <a:pt x="1149807" y="3272923"/>
                  <a:pt x="1129043" y="3278113"/>
                </a:cubicBezTo>
                <a:cubicBezTo>
                  <a:pt x="1126446" y="3288496"/>
                  <a:pt x="1116064" y="3296283"/>
                  <a:pt x="1105682" y="3298878"/>
                </a:cubicBezTo>
                <a:cubicBezTo>
                  <a:pt x="1121255" y="3301474"/>
                  <a:pt x="1134233" y="3309260"/>
                  <a:pt x="1142019" y="3319642"/>
                </a:cubicBezTo>
                <a:cubicBezTo>
                  <a:pt x="1144616" y="3288496"/>
                  <a:pt x="1167974" y="3262541"/>
                  <a:pt x="1196526" y="3254756"/>
                </a:cubicBezTo>
                <a:cubicBezTo>
                  <a:pt x="1188738" y="3249565"/>
                  <a:pt x="1183547" y="3244373"/>
                  <a:pt x="1178356" y="3239183"/>
                </a:cubicBezTo>
                <a:close/>
                <a:moveTo>
                  <a:pt x="1998534" y="3200249"/>
                </a:moveTo>
                <a:cubicBezTo>
                  <a:pt x="1998534" y="3205440"/>
                  <a:pt x="1995940" y="3213227"/>
                  <a:pt x="1993343" y="3218418"/>
                </a:cubicBezTo>
                <a:cubicBezTo>
                  <a:pt x="1993343" y="3215822"/>
                  <a:pt x="1995940" y="3215822"/>
                  <a:pt x="1998534" y="3215822"/>
                </a:cubicBezTo>
                <a:cubicBezTo>
                  <a:pt x="2003725" y="3213227"/>
                  <a:pt x="2008916" y="3210631"/>
                  <a:pt x="2016703" y="3210631"/>
                </a:cubicBezTo>
                <a:cubicBezTo>
                  <a:pt x="2011512" y="3208037"/>
                  <a:pt x="2008916" y="3205440"/>
                  <a:pt x="2006321" y="3202846"/>
                </a:cubicBezTo>
                <a:cubicBezTo>
                  <a:pt x="2003725" y="3202846"/>
                  <a:pt x="2001131" y="3200249"/>
                  <a:pt x="1998534" y="3200249"/>
                </a:cubicBezTo>
                <a:close/>
                <a:moveTo>
                  <a:pt x="1847995" y="3195061"/>
                </a:moveTo>
                <a:cubicBezTo>
                  <a:pt x="1860971" y="3195061"/>
                  <a:pt x="1873950" y="3205443"/>
                  <a:pt x="1873950" y="3221016"/>
                </a:cubicBezTo>
                <a:cubicBezTo>
                  <a:pt x="1873950" y="3236589"/>
                  <a:pt x="1863568" y="3246971"/>
                  <a:pt x="1847995" y="3246971"/>
                </a:cubicBezTo>
                <a:cubicBezTo>
                  <a:pt x="1832422" y="3246971"/>
                  <a:pt x="1822040" y="3236589"/>
                  <a:pt x="1822040" y="3221016"/>
                </a:cubicBezTo>
                <a:cubicBezTo>
                  <a:pt x="1822040" y="3205443"/>
                  <a:pt x="1835016" y="3195061"/>
                  <a:pt x="1847995" y="3195061"/>
                </a:cubicBezTo>
                <a:close/>
                <a:moveTo>
                  <a:pt x="599561" y="3184678"/>
                </a:moveTo>
                <a:cubicBezTo>
                  <a:pt x="612537" y="3184678"/>
                  <a:pt x="620325" y="3195060"/>
                  <a:pt x="620325" y="3205442"/>
                </a:cubicBezTo>
                <a:cubicBezTo>
                  <a:pt x="620325" y="3215824"/>
                  <a:pt x="612537" y="3223609"/>
                  <a:pt x="599561" y="3226206"/>
                </a:cubicBezTo>
                <a:cubicBezTo>
                  <a:pt x="586582" y="3226206"/>
                  <a:pt x="578797" y="3215824"/>
                  <a:pt x="578797" y="3205442"/>
                </a:cubicBezTo>
                <a:cubicBezTo>
                  <a:pt x="578797" y="3192463"/>
                  <a:pt x="589179" y="3184678"/>
                  <a:pt x="599561" y="3184678"/>
                </a:cubicBezTo>
                <a:close/>
                <a:moveTo>
                  <a:pt x="2255489" y="3114599"/>
                </a:moveTo>
                <a:cubicBezTo>
                  <a:pt x="2252893" y="3119790"/>
                  <a:pt x="2247702" y="3124981"/>
                  <a:pt x="2242511" y="3130171"/>
                </a:cubicBezTo>
                <a:cubicBezTo>
                  <a:pt x="2245108" y="3132766"/>
                  <a:pt x="2245108" y="3135362"/>
                  <a:pt x="2245108" y="3137956"/>
                </a:cubicBezTo>
                <a:cubicBezTo>
                  <a:pt x="2245108" y="3148339"/>
                  <a:pt x="2237319" y="3156127"/>
                  <a:pt x="2226938" y="3156127"/>
                </a:cubicBezTo>
                <a:cubicBezTo>
                  <a:pt x="2221747" y="3156127"/>
                  <a:pt x="2216556" y="3153530"/>
                  <a:pt x="2213962" y="3148339"/>
                </a:cubicBezTo>
                <a:cubicBezTo>
                  <a:pt x="2203579" y="3153530"/>
                  <a:pt x="2193197" y="3156127"/>
                  <a:pt x="2182815" y="3156127"/>
                </a:cubicBezTo>
                <a:cubicBezTo>
                  <a:pt x="2169837" y="3163912"/>
                  <a:pt x="2156861" y="3169103"/>
                  <a:pt x="2141287" y="3169103"/>
                </a:cubicBezTo>
                <a:cubicBezTo>
                  <a:pt x="2128308" y="3169103"/>
                  <a:pt x="2115332" y="3166509"/>
                  <a:pt x="2104951" y="3161317"/>
                </a:cubicBezTo>
                <a:cubicBezTo>
                  <a:pt x="2110142" y="3171700"/>
                  <a:pt x="2115332" y="3182082"/>
                  <a:pt x="2115332" y="3192463"/>
                </a:cubicBezTo>
                <a:cubicBezTo>
                  <a:pt x="2115332" y="3202846"/>
                  <a:pt x="2112736" y="3213227"/>
                  <a:pt x="2104951" y="3221012"/>
                </a:cubicBezTo>
                <a:lnTo>
                  <a:pt x="2112736" y="3228801"/>
                </a:lnTo>
                <a:lnTo>
                  <a:pt x="2123117" y="3228801"/>
                </a:lnTo>
                <a:cubicBezTo>
                  <a:pt x="2136097" y="3228801"/>
                  <a:pt x="2151669" y="3233992"/>
                  <a:pt x="2162052" y="3241777"/>
                </a:cubicBezTo>
                <a:cubicBezTo>
                  <a:pt x="2167242" y="3233992"/>
                  <a:pt x="2177624" y="3228801"/>
                  <a:pt x="2185409" y="3223610"/>
                </a:cubicBezTo>
                <a:cubicBezTo>
                  <a:pt x="2190601" y="3223610"/>
                  <a:pt x="2195792" y="3226204"/>
                  <a:pt x="2200982" y="3228801"/>
                </a:cubicBezTo>
                <a:cubicBezTo>
                  <a:pt x="2198388" y="3223610"/>
                  <a:pt x="2195792" y="3218418"/>
                  <a:pt x="2195792" y="3213227"/>
                </a:cubicBezTo>
                <a:cubicBezTo>
                  <a:pt x="2195792" y="3195057"/>
                  <a:pt x="2208771" y="3182082"/>
                  <a:pt x="2226938" y="3182082"/>
                </a:cubicBezTo>
                <a:cubicBezTo>
                  <a:pt x="2234725" y="3182082"/>
                  <a:pt x="2242511" y="3184676"/>
                  <a:pt x="2247702" y="3189867"/>
                </a:cubicBezTo>
                <a:cubicBezTo>
                  <a:pt x="2255489" y="3171700"/>
                  <a:pt x="2265871" y="3158721"/>
                  <a:pt x="2278848" y="3145745"/>
                </a:cubicBezTo>
                <a:lnTo>
                  <a:pt x="2278848" y="3143148"/>
                </a:lnTo>
                <a:cubicBezTo>
                  <a:pt x="2278848" y="3135362"/>
                  <a:pt x="2281444" y="3127575"/>
                  <a:pt x="2284038" y="3119790"/>
                </a:cubicBezTo>
                <a:cubicBezTo>
                  <a:pt x="2281444" y="3122384"/>
                  <a:pt x="2278848" y="3122384"/>
                  <a:pt x="2276253" y="3122384"/>
                </a:cubicBezTo>
                <a:cubicBezTo>
                  <a:pt x="2268465" y="3122384"/>
                  <a:pt x="2260680" y="3119790"/>
                  <a:pt x="2255489" y="3114599"/>
                </a:cubicBezTo>
                <a:close/>
                <a:moveTo>
                  <a:pt x="1541726" y="3039330"/>
                </a:moveTo>
                <a:cubicBezTo>
                  <a:pt x="1549511" y="3039330"/>
                  <a:pt x="1557299" y="3047115"/>
                  <a:pt x="1557299" y="3054903"/>
                </a:cubicBezTo>
                <a:cubicBezTo>
                  <a:pt x="1557299" y="3062688"/>
                  <a:pt x="1549511" y="3070476"/>
                  <a:pt x="1541726" y="3070476"/>
                </a:cubicBezTo>
                <a:cubicBezTo>
                  <a:pt x="1533938" y="3070476"/>
                  <a:pt x="1526153" y="3062688"/>
                  <a:pt x="1526153" y="3054903"/>
                </a:cubicBezTo>
                <a:cubicBezTo>
                  <a:pt x="1526153" y="3047115"/>
                  <a:pt x="1533938" y="3039330"/>
                  <a:pt x="1541726" y="3039330"/>
                </a:cubicBezTo>
                <a:close/>
                <a:moveTo>
                  <a:pt x="376348" y="3021160"/>
                </a:moveTo>
                <a:cubicBezTo>
                  <a:pt x="415279" y="3021160"/>
                  <a:pt x="446425" y="3052306"/>
                  <a:pt x="449022" y="3093834"/>
                </a:cubicBezTo>
                <a:cubicBezTo>
                  <a:pt x="449022" y="3135362"/>
                  <a:pt x="415279" y="3166508"/>
                  <a:pt x="376348" y="3166508"/>
                </a:cubicBezTo>
                <a:cubicBezTo>
                  <a:pt x="334820" y="3166508"/>
                  <a:pt x="303674" y="3132765"/>
                  <a:pt x="303674" y="3093834"/>
                </a:cubicBezTo>
                <a:cubicBezTo>
                  <a:pt x="303674" y="3052306"/>
                  <a:pt x="337414" y="3021160"/>
                  <a:pt x="376348" y="3021160"/>
                </a:cubicBezTo>
                <a:close/>
                <a:moveTo>
                  <a:pt x="72675" y="2995205"/>
                </a:moveTo>
                <a:cubicBezTo>
                  <a:pt x="96036" y="2995205"/>
                  <a:pt x="116800" y="3013372"/>
                  <a:pt x="116800" y="3039327"/>
                </a:cubicBezTo>
                <a:cubicBezTo>
                  <a:pt x="116800" y="3065282"/>
                  <a:pt x="96036" y="3086046"/>
                  <a:pt x="72675" y="3083452"/>
                </a:cubicBezTo>
                <a:cubicBezTo>
                  <a:pt x="49317" y="3083452"/>
                  <a:pt x="28553" y="3065282"/>
                  <a:pt x="28553" y="3039327"/>
                </a:cubicBezTo>
                <a:cubicBezTo>
                  <a:pt x="28553" y="3015969"/>
                  <a:pt x="46720" y="2995205"/>
                  <a:pt x="72675" y="2995205"/>
                </a:cubicBezTo>
                <a:close/>
                <a:moveTo>
                  <a:pt x="1126447" y="2990014"/>
                </a:moveTo>
                <a:cubicBezTo>
                  <a:pt x="1162784" y="2990014"/>
                  <a:pt x="1191336" y="3018563"/>
                  <a:pt x="1191336" y="3054900"/>
                </a:cubicBezTo>
                <a:cubicBezTo>
                  <a:pt x="1191336" y="3091237"/>
                  <a:pt x="1162784" y="3119789"/>
                  <a:pt x="1126447" y="3119789"/>
                </a:cubicBezTo>
                <a:cubicBezTo>
                  <a:pt x="1090110" y="3119789"/>
                  <a:pt x="1061561" y="3091237"/>
                  <a:pt x="1061561" y="3054900"/>
                </a:cubicBezTo>
                <a:cubicBezTo>
                  <a:pt x="1061561" y="3018563"/>
                  <a:pt x="1090110" y="2990014"/>
                  <a:pt x="1126447" y="2990014"/>
                </a:cubicBezTo>
                <a:close/>
                <a:moveTo>
                  <a:pt x="602156" y="2966657"/>
                </a:moveTo>
                <a:cubicBezTo>
                  <a:pt x="641087" y="2966657"/>
                  <a:pt x="669639" y="2997803"/>
                  <a:pt x="669639" y="3034140"/>
                </a:cubicBezTo>
                <a:cubicBezTo>
                  <a:pt x="669639" y="3073071"/>
                  <a:pt x="638493" y="3101623"/>
                  <a:pt x="602156" y="3101623"/>
                </a:cubicBezTo>
                <a:cubicBezTo>
                  <a:pt x="565819" y="3101623"/>
                  <a:pt x="534673" y="3073071"/>
                  <a:pt x="534673" y="3034140"/>
                </a:cubicBezTo>
                <a:cubicBezTo>
                  <a:pt x="534673" y="2995206"/>
                  <a:pt x="565819" y="2966657"/>
                  <a:pt x="602156" y="2966657"/>
                </a:cubicBezTo>
                <a:close/>
                <a:moveTo>
                  <a:pt x="1565084" y="2940702"/>
                </a:moveTo>
                <a:cubicBezTo>
                  <a:pt x="1580657" y="2940702"/>
                  <a:pt x="1593636" y="2953678"/>
                  <a:pt x="1593636" y="2969251"/>
                </a:cubicBezTo>
                <a:cubicBezTo>
                  <a:pt x="1593636" y="2984824"/>
                  <a:pt x="1580657" y="2997803"/>
                  <a:pt x="1565084" y="2997803"/>
                </a:cubicBezTo>
                <a:cubicBezTo>
                  <a:pt x="1549511" y="2997803"/>
                  <a:pt x="1536535" y="2984824"/>
                  <a:pt x="1536535" y="2969251"/>
                </a:cubicBezTo>
                <a:cubicBezTo>
                  <a:pt x="1536535" y="2953678"/>
                  <a:pt x="1549511" y="2940702"/>
                  <a:pt x="1565084" y="2940702"/>
                </a:cubicBezTo>
                <a:close/>
                <a:moveTo>
                  <a:pt x="2115332" y="2906959"/>
                </a:moveTo>
                <a:cubicBezTo>
                  <a:pt x="2107545" y="2919935"/>
                  <a:pt x="2097162" y="2930317"/>
                  <a:pt x="2084186" y="2935508"/>
                </a:cubicBezTo>
                <a:cubicBezTo>
                  <a:pt x="2089377" y="2940699"/>
                  <a:pt x="2091971" y="2945889"/>
                  <a:pt x="2091971" y="2951081"/>
                </a:cubicBezTo>
                <a:cubicBezTo>
                  <a:pt x="2091971" y="2961463"/>
                  <a:pt x="2081590" y="2971845"/>
                  <a:pt x="2071207" y="2971845"/>
                </a:cubicBezTo>
                <a:cubicBezTo>
                  <a:pt x="2060826" y="2971845"/>
                  <a:pt x="2050444" y="2961463"/>
                  <a:pt x="2050444" y="2951081"/>
                </a:cubicBezTo>
                <a:cubicBezTo>
                  <a:pt x="2050444" y="2948487"/>
                  <a:pt x="2050444" y="2943295"/>
                  <a:pt x="2053041" y="2940699"/>
                </a:cubicBezTo>
                <a:cubicBezTo>
                  <a:pt x="2042659" y="2940699"/>
                  <a:pt x="2034871" y="2938104"/>
                  <a:pt x="2027086" y="2932914"/>
                </a:cubicBezTo>
                <a:cubicBezTo>
                  <a:pt x="2027086" y="2938104"/>
                  <a:pt x="2029680" y="2943295"/>
                  <a:pt x="2029680" y="2951081"/>
                </a:cubicBezTo>
                <a:cubicBezTo>
                  <a:pt x="2029680" y="2987418"/>
                  <a:pt x="2001131" y="3015970"/>
                  <a:pt x="1964794" y="3015970"/>
                </a:cubicBezTo>
                <a:cubicBezTo>
                  <a:pt x="1941433" y="3015970"/>
                  <a:pt x="1918075" y="3000397"/>
                  <a:pt x="1907693" y="2979633"/>
                </a:cubicBezTo>
                <a:cubicBezTo>
                  <a:pt x="1907693" y="2982227"/>
                  <a:pt x="1905095" y="2982227"/>
                  <a:pt x="1902501" y="2982227"/>
                </a:cubicBezTo>
                <a:cubicBezTo>
                  <a:pt x="1897310" y="2992609"/>
                  <a:pt x="1886929" y="3000397"/>
                  <a:pt x="1876547" y="3002991"/>
                </a:cubicBezTo>
                <a:cubicBezTo>
                  <a:pt x="1886929" y="3010779"/>
                  <a:pt x="1894714" y="3023755"/>
                  <a:pt x="1894714" y="3039328"/>
                </a:cubicBezTo>
                <a:cubicBezTo>
                  <a:pt x="1894714" y="3044519"/>
                  <a:pt x="1892120" y="3052306"/>
                  <a:pt x="1889523" y="3057498"/>
                </a:cubicBezTo>
                <a:cubicBezTo>
                  <a:pt x="1892120" y="3060092"/>
                  <a:pt x="1892120" y="3065283"/>
                  <a:pt x="1892120" y="3070474"/>
                </a:cubicBezTo>
                <a:cubicBezTo>
                  <a:pt x="1892120" y="3067880"/>
                  <a:pt x="1894714" y="3067880"/>
                  <a:pt x="1897310" y="3067880"/>
                </a:cubicBezTo>
                <a:cubicBezTo>
                  <a:pt x="1905095" y="3067880"/>
                  <a:pt x="1910287" y="3073071"/>
                  <a:pt x="1910287" y="3080856"/>
                </a:cubicBezTo>
                <a:cubicBezTo>
                  <a:pt x="1910287" y="3088644"/>
                  <a:pt x="1905095" y="3093835"/>
                  <a:pt x="1897310" y="3093835"/>
                </a:cubicBezTo>
                <a:cubicBezTo>
                  <a:pt x="1892120" y="3093835"/>
                  <a:pt x="1889523" y="3091238"/>
                  <a:pt x="1886929" y="3088644"/>
                </a:cubicBezTo>
                <a:cubicBezTo>
                  <a:pt x="1881738" y="3104216"/>
                  <a:pt x="1863568" y="3117193"/>
                  <a:pt x="1842804" y="3117193"/>
                </a:cubicBezTo>
                <a:cubicBezTo>
                  <a:pt x="1829828" y="3117193"/>
                  <a:pt x="1816849" y="3112001"/>
                  <a:pt x="1809064" y="3104216"/>
                </a:cubicBezTo>
                <a:cubicBezTo>
                  <a:pt x="1801276" y="3112001"/>
                  <a:pt x="1793491" y="3119790"/>
                  <a:pt x="1785703" y="3124981"/>
                </a:cubicBezTo>
                <a:cubicBezTo>
                  <a:pt x="1788299" y="3127575"/>
                  <a:pt x="1788299" y="3132766"/>
                  <a:pt x="1788299" y="3135362"/>
                </a:cubicBezTo>
                <a:cubicBezTo>
                  <a:pt x="1788299" y="3150936"/>
                  <a:pt x="1775321" y="3163912"/>
                  <a:pt x="1759748" y="3163912"/>
                </a:cubicBezTo>
                <a:cubicBezTo>
                  <a:pt x="1754557" y="3163912"/>
                  <a:pt x="1749366" y="3161317"/>
                  <a:pt x="1744175" y="3158721"/>
                </a:cubicBezTo>
                <a:lnTo>
                  <a:pt x="1738983" y="3158721"/>
                </a:lnTo>
                <a:cubicBezTo>
                  <a:pt x="1731198" y="3158721"/>
                  <a:pt x="1723411" y="3150936"/>
                  <a:pt x="1723411" y="3143148"/>
                </a:cubicBezTo>
                <a:cubicBezTo>
                  <a:pt x="1723411" y="3140554"/>
                  <a:pt x="1723411" y="3137956"/>
                  <a:pt x="1726008" y="3135362"/>
                </a:cubicBezTo>
                <a:cubicBezTo>
                  <a:pt x="1723411" y="3135362"/>
                  <a:pt x="1720817" y="3132766"/>
                  <a:pt x="1718220" y="3132766"/>
                </a:cubicBezTo>
                <a:cubicBezTo>
                  <a:pt x="1715626" y="3137956"/>
                  <a:pt x="1713028" y="3140554"/>
                  <a:pt x="1707838" y="3143148"/>
                </a:cubicBezTo>
                <a:lnTo>
                  <a:pt x="1707838" y="3145745"/>
                </a:lnTo>
                <a:cubicBezTo>
                  <a:pt x="1731198" y="3158721"/>
                  <a:pt x="1749366" y="3182082"/>
                  <a:pt x="1749366" y="3213227"/>
                </a:cubicBezTo>
                <a:cubicBezTo>
                  <a:pt x="1749366" y="3249565"/>
                  <a:pt x="1723411" y="3278113"/>
                  <a:pt x="1692265" y="3288496"/>
                </a:cubicBezTo>
                <a:cubicBezTo>
                  <a:pt x="1700053" y="3298878"/>
                  <a:pt x="1705243" y="3314451"/>
                  <a:pt x="1705243" y="3330023"/>
                </a:cubicBezTo>
                <a:lnTo>
                  <a:pt x="1705243" y="3335215"/>
                </a:lnTo>
                <a:cubicBezTo>
                  <a:pt x="1707838" y="3337812"/>
                  <a:pt x="1707838" y="3340406"/>
                  <a:pt x="1707838" y="3343003"/>
                </a:cubicBezTo>
                <a:cubicBezTo>
                  <a:pt x="1715626" y="3317048"/>
                  <a:pt x="1741581" y="3296283"/>
                  <a:pt x="1770129" y="3296283"/>
                </a:cubicBezTo>
                <a:cubicBezTo>
                  <a:pt x="1772727" y="3291093"/>
                  <a:pt x="1777918" y="3288496"/>
                  <a:pt x="1780512" y="3283305"/>
                </a:cubicBezTo>
                <a:cubicBezTo>
                  <a:pt x="1788299" y="3262541"/>
                  <a:pt x="1809064" y="3249565"/>
                  <a:pt x="1832422" y="3249565"/>
                </a:cubicBezTo>
                <a:cubicBezTo>
                  <a:pt x="1850592" y="3249565"/>
                  <a:pt x="1866164" y="3257350"/>
                  <a:pt x="1876547" y="3270328"/>
                </a:cubicBezTo>
                <a:cubicBezTo>
                  <a:pt x="1886929" y="3278113"/>
                  <a:pt x="1897310" y="3288496"/>
                  <a:pt x="1902501" y="3298878"/>
                </a:cubicBezTo>
                <a:cubicBezTo>
                  <a:pt x="1915478" y="3304068"/>
                  <a:pt x="1925860" y="3317048"/>
                  <a:pt x="1925860" y="3332621"/>
                </a:cubicBezTo>
                <a:cubicBezTo>
                  <a:pt x="1925860" y="3345597"/>
                  <a:pt x="1918075" y="3358575"/>
                  <a:pt x="1907693" y="3363767"/>
                </a:cubicBezTo>
                <a:cubicBezTo>
                  <a:pt x="1905095" y="3368958"/>
                  <a:pt x="1905095" y="3371552"/>
                  <a:pt x="1902501" y="3374149"/>
                </a:cubicBezTo>
                <a:cubicBezTo>
                  <a:pt x="1905095" y="3379339"/>
                  <a:pt x="1907693" y="3384530"/>
                  <a:pt x="1907693" y="3389722"/>
                </a:cubicBezTo>
                <a:cubicBezTo>
                  <a:pt x="1910287" y="3387124"/>
                  <a:pt x="1912884" y="3387124"/>
                  <a:pt x="1915478" y="3387124"/>
                </a:cubicBezTo>
                <a:cubicBezTo>
                  <a:pt x="1920669" y="3363767"/>
                  <a:pt x="1938839" y="3345597"/>
                  <a:pt x="1959603" y="3335215"/>
                </a:cubicBezTo>
                <a:cubicBezTo>
                  <a:pt x="1946624" y="3332621"/>
                  <a:pt x="1936241" y="3322239"/>
                  <a:pt x="1933647" y="3309260"/>
                </a:cubicBezTo>
                <a:cubicBezTo>
                  <a:pt x="1915478" y="3301474"/>
                  <a:pt x="1905095" y="3285902"/>
                  <a:pt x="1905095" y="3267732"/>
                </a:cubicBezTo>
                <a:cubicBezTo>
                  <a:pt x="1905095" y="3254756"/>
                  <a:pt x="1910287" y="3241777"/>
                  <a:pt x="1920669" y="3233992"/>
                </a:cubicBezTo>
                <a:cubicBezTo>
                  <a:pt x="1907693" y="3226204"/>
                  <a:pt x="1899904" y="3210631"/>
                  <a:pt x="1899904" y="3195057"/>
                </a:cubicBezTo>
                <a:cubicBezTo>
                  <a:pt x="1899904" y="3171700"/>
                  <a:pt x="1918075" y="3150936"/>
                  <a:pt x="1944030" y="3148339"/>
                </a:cubicBezTo>
                <a:cubicBezTo>
                  <a:pt x="1938839" y="3137956"/>
                  <a:pt x="1936241" y="3124981"/>
                  <a:pt x="1936241" y="3112001"/>
                </a:cubicBezTo>
                <a:cubicBezTo>
                  <a:pt x="1936241" y="3062689"/>
                  <a:pt x="1977770" y="3021160"/>
                  <a:pt x="2027086" y="3021160"/>
                </a:cubicBezTo>
                <a:cubicBezTo>
                  <a:pt x="2037467" y="3021160"/>
                  <a:pt x="2045252" y="3023755"/>
                  <a:pt x="2053041" y="3026351"/>
                </a:cubicBezTo>
                <a:cubicBezTo>
                  <a:pt x="2058231" y="3010779"/>
                  <a:pt x="2071207" y="3000397"/>
                  <a:pt x="2086781" y="2995205"/>
                </a:cubicBezTo>
                <a:cubicBezTo>
                  <a:pt x="2104951" y="2969250"/>
                  <a:pt x="2136097" y="2951081"/>
                  <a:pt x="2169837" y="2943295"/>
                </a:cubicBezTo>
                <a:cubicBezTo>
                  <a:pt x="2206173" y="2943295"/>
                  <a:pt x="2239917" y="2961463"/>
                  <a:pt x="2258083" y="2990015"/>
                </a:cubicBezTo>
                <a:cubicBezTo>
                  <a:pt x="2284038" y="2990015"/>
                  <a:pt x="2304803" y="3008182"/>
                  <a:pt x="2312590" y="3031543"/>
                </a:cubicBezTo>
                <a:cubicBezTo>
                  <a:pt x="2315184" y="3031543"/>
                  <a:pt x="2320375" y="3028945"/>
                  <a:pt x="2322973" y="3028945"/>
                </a:cubicBezTo>
                <a:cubicBezTo>
                  <a:pt x="2328164" y="3028945"/>
                  <a:pt x="2333354" y="3031543"/>
                  <a:pt x="2335948" y="3034137"/>
                </a:cubicBezTo>
                <a:cubicBezTo>
                  <a:pt x="2343736" y="3031543"/>
                  <a:pt x="2354119" y="3028945"/>
                  <a:pt x="2364500" y="3028945"/>
                </a:cubicBezTo>
                <a:lnTo>
                  <a:pt x="2369691" y="3028945"/>
                </a:lnTo>
                <a:cubicBezTo>
                  <a:pt x="2372285" y="3023755"/>
                  <a:pt x="2374883" y="3018564"/>
                  <a:pt x="2380074" y="3015970"/>
                </a:cubicBezTo>
                <a:cubicBezTo>
                  <a:pt x="2369691" y="3013373"/>
                  <a:pt x="2359309" y="3005588"/>
                  <a:pt x="2354119" y="2995205"/>
                </a:cubicBezTo>
                <a:cubicBezTo>
                  <a:pt x="2348927" y="2992609"/>
                  <a:pt x="2343736" y="2990015"/>
                  <a:pt x="2341139" y="2987418"/>
                </a:cubicBezTo>
                <a:cubicBezTo>
                  <a:pt x="2333354" y="2992609"/>
                  <a:pt x="2322973" y="2997800"/>
                  <a:pt x="2312590" y="2997800"/>
                </a:cubicBezTo>
                <a:cubicBezTo>
                  <a:pt x="2286635" y="2997800"/>
                  <a:pt x="2265871" y="2977036"/>
                  <a:pt x="2265871" y="2951081"/>
                </a:cubicBezTo>
                <a:lnTo>
                  <a:pt x="2265871" y="2943295"/>
                </a:lnTo>
                <a:cubicBezTo>
                  <a:pt x="2263274" y="2938104"/>
                  <a:pt x="2260680" y="2935508"/>
                  <a:pt x="2258083" y="2932914"/>
                </a:cubicBezTo>
                <a:cubicBezTo>
                  <a:pt x="2255489" y="2935508"/>
                  <a:pt x="2252893" y="2935508"/>
                  <a:pt x="2250298" y="2935508"/>
                </a:cubicBezTo>
                <a:cubicBezTo>
                  <a:pt x="2237319" y="2935508"/>
                  <a:pt x="2226938" y="2927723"/>
                  <a:pt x="2221747" y="2917341"/>
                </a:cubicBezTo>
                <a:cubicBezTo>
                  <a:pt x="2219153" y="2917341"/>
                  <a:pt x="2213962" y="2919935"/>
                  <a:pt x="2208771" y="2919935"/>
                </a:cubicBezTo>
                <a:cubicBezTo>
                  <a:pt x="2203579" y="2930317"/>
                  <a:pt x="2195792" y="2938104"/>
                  <a:pt x="2182815" y="2938104"/>
                </a:cubicBezTo>
                <a:cubicBezTo>
                  <a:pt x="2167242" y="2938104"/>
                  <a:pt x="2156861" y="2927723"/>
                  <a:pt x="2154263" y="2912149"/>
                </a:cubicBezTo>
                <a:lnTo>
                  <a:pt x="2151669" y="2909553"/>
                </a:lnTo>
                <a:cubicBezTo>
                  <a:pt x="2146478" y="2912149"/>
                  <a:pt x="2141287" y="2914744"/>
                  <a:pt x="2136097" y="2914744"/>
                </a:cubicBezTo>
                <a:cubicBezTo>
                  <a:pt x="2128308" y="2914744"/>
                  <a:pt x="2120523" y="2912149"/>
                  <a:pt x="2115332" y="2906959"/>
                </a:cubicBezTo>
                <a:close/>
                <a:moveTo>
                  <a:pt x="532076" y="2896577"/>
                </a:moveTo>
                <a:cubicBezTo>
                  <a:pt x="552840" y="2896577"/>
                  <a:pt x="571010" y="2914744"/>
                  <a:pt x="571010" y="2935508"/>
                </a:cubicBezTo>
                <a:cubicBezTo>
                  <a:pt x="571010" y="2956272"/>
                  <a:pt x="552840" y="2974442"/>
                  <a:pt x="532076" y="2974442"/>
                </a:cubicBezTo>
                <a:cubicBezTo>
                  <a:pt x="511312" y="2974442"/>
                  <a:pt x="493145" y="2956272"/>
                  <a:pt x="493145" y="2935508"/>
                </a:cubicBezTo>
                <a:cubicBezTo>
                  <a:pt x="493145" y="2914744"/>
                  <a:pt x="511312" y="2896577"/>
                  <a:pt x="532076" y="2896577"/>
                </a:cubicBezTo>
                <a:close/>
                <a:moveTo>
                  <a:pt x="241383" y="2808330"/>
                </a:moveTo>
                <a:cubicBezTo>
                  <a:pt x="249168" y="2808330"/>
                  <a:pt x="256956" y="2816115"/>
                  <a:pt x="256956" y="2823903"/>
                </a:cubicBezTo>
                <a:cubicBezTo>
                  <a:pt x="256956" y="2831688"/>
                  <a:pt x="249168" y="2839476"/>
                  <a:pt x="241383" y="2839476"/>
                </a:cubicBezTo>
                <a:cubicBezTo>
                  <a:pt x="233595" y="2839476"/>
                  <a:pt x="225810" y="2831688"/>
                  <a:pt x="225810" y="2823903"/>
                </a:cubicBezTo>
                <a:cubicBezTo>
                  <a:pt x="225810" y="2816115"/>
                  <a:pt x="233595" y="2808330"/>
                  <a:pt x="241383" y="2808330"/>
                </a:cubicBezTo>
                <a:close/>
                <a:moveTo>
                  <a:pt x="176494" y="2782375"/>
                </a:moveTo>
                <a:cubicBezTo>
                  <a:pt x="200863" y="2782375"/>
                  <a:pt x="220619" y="2802128"/>
                  <a:pt x="220619" y="2826497"/>
                </a:cubicBezTo>
                <a:cubicBezTo>
                  <a:pt x="220619" y="2850866"/>
                  <a:pt x="200863" y="2870622"/>
                  <a:pt x="176494" y="2870622"/>
                </a:cubicBezTo>
                <a:cubicBezTo>
                  <a:pt x="152125" y="2870622"/>
                  <a:pt x="132372" y="2850866"/>
                  <a:pt x="132372" y="2826497"/>
                </a:cubicBezTo>
                <a:cubicBezTo>
                  <a:pt x="132372" y="2802128"/>
                  <a:pt x="152125" y="2782375"/>
                  <a:pt x="176494" y="2782375"/>
                </a:cubicBezTo>
                <a:close/>
                <a:moveTo>
                  <a:pt x="2335948" y="2756420"/>
                </a:moveTo>
                <a:cubicBezTo>
                  <a:pt x="2330758" y="2774587"/>
                  <a:pt x="2317781" y="2790160"/>
                  <a:pt x="2302208" y="2795351"/>
                </a:cubicBezTo>
                <a:cubicBezTo>
                  <a:pt x="2304803" y="2800542"/>
                  <a:pt x="2304803" y="2803138"/>
                  <a:pt x="2304803" y="2805733"/>
                </a:cubicBezTo>
                <a:cubicBezTo>
                  <a:pt x="2304803" y="2818712"/>
                  <a:pt x="2299612" y="2826497"/>
                  <a:pt x="2291827" y="2834286"/>
                </a:cubicBezTo>
                <a:lnTo>
                  <a:pt x="2291827" y="2836879"/>
                </a:lnTo>
                <a:lnTo>
                  <a:pt x="2297018" y="2836879"/>
                </a:lnTo>
                <a:lnTo>
                  <a:pt x="2307399" y="2836879"/>
                </a:lnTo>
                <a:cubicBezTo>
                  <a:pt x="2315184" y="2818712"/>
                  <a:pt x="2325567" y="2805733"/>
                  <a:pt x="2341139" y="2795351"/>
                </a:cubicBezTo>
                <a:cubicBezTo>
                  <a:pt x="2338545" y="2790160"/>
                  <a:pt x="2338545" y="2784969"/>
                  <a:pt x="2335948" y="2777183"/>
                </a:cubicBezTo>
                <a:cubicBezTo>
                  <a:pt x="2335948" y="2771993"/>
                  <a:pt x="2335948" y="2764205"/>
                  <a:pt x="2338545" y="2759014"/>
                </a:cubicBezTo>
                <a:close/>
                <a:moveTo>
                  <a:pt x="1009648" y="2668173"/>
                </a:moveTo>
                <a:cubicBezTo>
                  <a:pt x="1030412" y="2668173"/>
                  <a:pt x="1048582" y="2681149"/>
                  <a:pt x="1051176" y="2701913"/>
                </a:cubicBezTo>
                <a:cubicBezTo>
                  <a:pt x="1056367" y="2699319"/>
                  <a:pt x="1064155" y="2699319"/>
                  <a:pt x="1069346" y="2699319"/>
                </a:cubicBezTo>
                <a:cubicBezTo>
                  <a:pt x="1108277" y="2699319"/>
                  <a:pt x="1142020" y="2733059"/>
                  <a:pt x="1142020" y="2771993"/>
                </a:cubicBezTo>
                <a:cubicBezTo>
                  <a:pt x="1142020" y="2810924"/>
                  <a:pt x="1110874" y="2844667"/>
                  <a:pt x="1069346" y="2844667"/>
                </a:cubicBezTo>
                <a:cubicBezTo>
                  <a:pt x="1061558" y="2844667"/>
                  <a:pt x="1053773" y="2842070"/>
                  <a:pt x="1045985" y="2839476"/>
                </a:cubicBezTo>
                <a:cubicBezTo>
                  <a:pt x="1038200" y="2878407"/>
                  <a:pt x="1004457" y="2906959"/>
                  <a:pt x="962929" y="2906959"/>
                </a:cubicBezTo>
                <a:cubicBezTo>
                  <a:pt x="960335" y="2906959"/>
                  <a:pt x="955144" y="2906959"/>
                  <a:pt x="952547" y="2906959"/>
                </a:cubicBezTo>
                <a:cubicBezTo>
                  <a:pt x="955144" y="2914744"/>
                  <a:pt x="955144" y="2919935"/>
                  <a:pt x="955144" y="2927723"/>
                </a:cubicBezTo>
                <a:cubicBezTo>
                  <a:pt x="955144" y="2935508"/>
                  <a:pt x="955144" y="2943296"/>
                  <a:pt x="952547" y="2951081"/>
                </a:cubicBezTo>
                <a:cubicBezTo>
                  <a:pt x="965526" y="2966654"/>
                  <a:pt x="973311" y="2987418"/>
                  <a:pt x="973311" y="3008182"/>
                </a:cubicBezTo>
                <a:cubicBezTo>
                  <a:pt x="973311" y="3049710"/>
                  <a:pt x="947356" y="3083453"/>
                  <a:pt x="911019" y="3096429"/>
                </a:cubicBezTo>
                <a:cubicBezTo>
                  <a:pt x="916210" y="3101620"/>
                  <a:pt x="918807" y="3109408"/>
                  <a:pt x="918807" y="3119790"/>
                </a:cubicBezTo>
                <a:cubicBezTo>
                  <a:pt x="918807" y="3143148"/>
                  <a:pt x="900637" y="3161318"/>
                  <a:pt x="877279" y="3161318"/>
                </a:cubicBezTo>
                <a:cubicBezTo>
                  <a:pt x="853918" y="3161318"/>
                  <a:pt x="835751" y="3143148"/>
                  <a:pt x="835751" y="3119790"/>
                </a:cubicBezTo>
                <a:cubicBezTo>
                  <a:pt x="835751" y="3109408"/>
                  <a:pt x="838345" y="3101620"/>
                  <a:pt x="840942" y="3096429"/>
                </a:cubicBezTo>
                <a:cubicBezTo>
                  <a:pt x="812390" y="3086047"/>
                  <a:pt x="791626" y="3062689"/>
                  <a:pt x="783841" y="3031543"/>
                </a:cubicBezTo>
                <a:cubicBezTo>
                  <a:pt x="763077" y="3023755"/>
                  <a:pt x="747504" y="3005588"/>
                  <a:pt x="742313" y="2984824"/>
                </a:cubicBezTo>
                <a:cubicBezTo>
                  <a:pt x="737122" y="2990015"/>
                  <a:pt x="729334" y="2992609"/>
                  <a:pt x="721549" y="2992609"/>
                </a:cubicBezTo>
                <a:cubicBezTo>
                  <a:pt x="703379" y="2992609"/>
                  <a:pt x="690403" y="2977036"/>
                  <a:pt x="690403" y="2961463"/>
                </a:cubicBezTo>
                <a:cubicBezTo>
                  <a:pt x="690403" y="2943296"/>
                  <a:pt x="705976" y="2930317"/>
                  <a:pt x="721549" y="2930317"/>
                </a:cubicBezTo>
                <a:cubicBezTo>
                  <a:pt x="726740" y="2930317"/>
                  <a:pt x="731931" y="2932914"/>
                  <a:pt x="737122" y="2935508"/>
                </a:cubicBezTo>
                <a:cubicBezTo>
                  <a:pt x="737122" y="2932914"/>
                  <a:pt x="737122" y="2930317"/>
                  <a:pt x="737122" y="2925126"/>
                </a:cubicBezTo>
                <a:cubicBezTo>
                  <a:pt x="737122" y="2891386"/>
                  <a:pt x="752695" y="2862834"/>
                  <a:pt x="778650" y="2842070"/>
                </a:cubicBezTo>
                <a:cubicBezTo>
                  <a:pt x="765671" y="2826497"/>
                  <a:pt x="757886" y="2808330"/>
                  <a:pt x="757886" y="2787566"/>
                </a:cubicBezTo>
                <a:cubicBezTo>
                  <a:pt x="757886" y="2740847"/>
                  <a:pt x="796817" y="2701913"/>
                  <a:pt x="843536" y="2701913"/>
                </a:cubicBezTo>
                <a:cubicBezTo>
                  <a:pt x="877279" y="2701913"/>
                  <a:pt x="903234" y="2722677"/>
                  <a:pt x="918807" y="2748632"/>
                </a:cubicBezTo>
                <a:cubicBezTo>
                  <a:pt x="931783" y="2743441"/>
                  <a:pt x="944762" y="2738250"/>
                  <a:pt x="960335" y="2738250"/>
                </a:cubicBezTo>
                <a:cubicBezTo>
                  <a:pt x="965526" y="2738250"/>
                  <a:pt x="970717" y="2740847"/>
                  <a:pt x="975908" y="2740847"/>
                </a:cubicBezTo>
                <a:cubicBezTo>
                  <a:pt x="970717" y="2733059"/>
                  <a:pt x="965526" y="2722677"/>
                  <a:pt x="965526" y="2712295"/>
                </a:cubicBezTo>
                <a:cubicBezTo>
                  <a:pt x="965526" y="2686340"/>
                  <a:pt x="986290" y="2668173"/>
                  <a:pt x="1009648" y="2668173"/>
                </a:cubicBezTo>
                <a:close/>
                <a:moveTo>
                  <a:pt x="1640355" y="2668173"/>
                </a:moveTo>
                <a:cubicBezTo>
                  <a:pt x="1640355" y="2675958"/>
                  <a:pt x="1640355" y="2681149"/>
                  <a:pt x="1637761" y="2686340"/>
                </a:cubicBezTo>
                <a:cubicBezTo>
                  <a:pt x="1640355" y="2681149"/>
                  <a:pt x="1645546" y="2675958"/>
                  <a:pt x="1648142" y="2670766"/>
                </a:cubicBezTo>
                <a:cubicBezTo>
                  <a:pt x="1645546" y="2670766"/>
                  <a:pt x="1642952" y="2668173"/>
                  <a:pt x="1640355" y="2668173"/>
                </a:cubicBezTo>
                <a:close/>
                <a:moveTo>
                  <a:pt x="555437" y="2662981"/>
                </a:moveTo>
                <a:cubicBezTo>
                  <a:pt x="571009" y="2662981"/>
                  <a:pt x="581391" y="2668172"/>
                  <a:pt x="591773" y="2678554"/>
                </a:cubicBezTo>
                <a:cubicBezTo>
                  <a:pt x="591773" y="2678554"/>
                  <a:pt x="594370" y="2678554"/>
                  <a:pt x="594370" y="2678554"/>
                </a:cubicBezTo>
                <a:cubicBezTo>
                  <a:pt x="622919" y="2678554"/>
                  <a:pt x="648874" y="2701912"/>
                  <a:pt x="648874" y="2733058"/>
                </a:cubicBezTo>
                <a:cubicBezTo>
                  <a:pt x="648874" y="2740846"/>
                  <a:pt x="648874" y="2746037"/>
                  <a:pt x="646280" y="2751228"/>
                </a:cubicBezTo>
                <a:cubicBezTo>
                  <a:pt x="690402" y="2751228"/>
                  <a:pt x="726739" y="2787565"/>
                  <a:pt x="724145" y="2829093"/>
                </a:cubicBezTo>
                <a:cubicBezTo>
                  <a:pt x="724145" y="2870621"/>
                  <a:pt x="690402" y="2906958"/>
                  <a:pt x="646280" y="2906958"/>
                </a:cubicBezTo>
                <a:cubicBezTo>
                  <a:pt x="604752" y="2906958"/>
                  <a:pt x="568415" y="2873215"/>
                  <a:pt x="568415" y="2829093"/>
                </a:cubicBezTo>
                <a:cubicBezTo>
                  <a:pt x="568415" y="2813520"/>
                  <a:pt x="573606" y="2800541"/>
                  <a:pt x="581391" y="2787565"/>
                </a:cubicBezTo>
                <a:cubicBezTo>
                  <a:pt x="568415" y="2782374"/>
                  <a:pt x="555437" y="2774586"/>
                  <a:pt x="547651" y="2761610"/>
                </a:cubicBezTo>
                <a:cubicBezTo>
                  <a:pt x="524291" y="2756419"/>
                  <a:pt x="506124" y="2735655"/>
                  <a:pt x="506124" y="2712294"/>
                </a:cubicBezTo>
                <a:cubicBezTo>
                  <a:pt x="506124" y="2686339"/>
                  <a:pt x="526888" y="2662981"/>
                  <a:pt x="555437" y="2662981"/>
                </a:cubicBezTo>
                <a:close/>
                <a:moveTo>
                  <a:pt x="786438" y="2637027"/>
                </a:moveTo>
                <a:cubicBezTo>
                  <a:pt x="804605" y="2637027"/>
                  <a:pt x="817584" y="2650003"/>
                  <a:pt x="817584" y="2668173"/>
                </a:cubicBezTo>
                <a:cubicBezTo>
                  <a:pt x="817584" y="2686340"/>
                  <a:pt x="804605" y="2699319"/>
                  <a:pt x="786438" y="2699319"/>
                </a:cubicBezTo>
                <a:cubicBezTo>
                  <a:pt x="768268" y="2699319"/>
                  <a:pt x="755292" y="2686340"/>
                  <a:pt x="755292" y="2668173"/>
                </a:cubicBezTo>
                <a:cubicBezTo>
                  <a:pt x="755292" y="2650003"/>
                  <a:pt x="768268" y="2637027"/>
                  <a:pt x="786438" y="2637027"/>
                </a:cubicBezTo>
                <a:close/>
                <a:moveTo>
                  <a:pt x="1897308" y="2582523"/>
                </a:moveTo>
                <a:cubicBezTo>
                  <a:pt x="1905096" y="2582523"/>
                  <a:pt x="1910287" y="2587714"/>
                  <a:pt x="1910287" y="2595499"/>
                </a:cubicBezTo>
                <a:cubicBezTo>
                  <a:pt x="1910287" y="2603287"/>
                  <a:pt x="1905096" y="2611072"/>
                  <a:pt x="1897308" y="2608478"/>
                </a:cubicBezTo>
                <a:cubicBezTo>
                  <a:pt x="1889523" y="2608478"/>
                  <a:pt x="1884332" y="2603287"/>
                  <a:pt x="1884332" y="2595499"/>
                </a:cubicBezTo>
                <a:cubicBezTo>
                  <a:pt x="1884332" y="2587714"/>
                  <a:pt x="1889523" y="2582523"/>
                  <a:pt x="1897308" y="2582523"/>
                </a:cubicBezTo>
                <a:close/>
                <a:moveTo>
                  <a:pt x="160921" y="2574734"/>
                </a:moveTo>
                <a:cubicBezTo>
                  <a:pt x="183856" y="2574734"/>
                  <a:pt x="202449" y="2593326"/>
                  <a:pt x="202449" y="2616262"/>
                </a:cubicBezTo>
                <a:cubicBezTo>
                  <a:pt x="202449" y="2639198"/>
                  <a:pt x="183856" y="2657790"/>
                  <a:pt x="160921" y="2657790"/>
                </a:cubicBezTo>
                <a:cubicBezTo>
                  <a:pt x="137985" y="2657790"/>
                  <a:pt x="119393" y="2639198"/>
                  <a:pt x="119393" y="2616262"/>
                </a:cubicBezTo>
                <a:cubicBezTo>
                  <a:pt x="119393" y="2593326"/>
                  <a:pt x="137985" y="2574734"/>
                  <a:pt x="160921" y="2574734"/>
                </a:cubicBezTo>
                <a:close/>
                <a:moveTo>
                  <a:pt x="2400837" y="2538398"/>
                </a:moveTo>
                <a:cubicBezTo>
                  <a:pt x="2403431" y="2543589"/>
                  <a:pt x="2408623" y="2551374"/>
                  <a:pt x="2413814" y="2559162"/>
                </a:cubicBezTo>
                <a:cubicBezTo>
                  <a:pt x="2413814" y="2556565"/>
                  <a:pt x="2416410" y="2553970"/>
                  <a:pt x="2419004" y="2551374"/>
                </a:cubicBezTo>
                <a:cubicBezTo>
                  <a:pt x="2411219" y="2548780"/>
                  <a:pt x="2406029" y="2546183"/>
                  <a:pt x="2400837" y="2538398"/>
                </a:cubicBezTo>
                <a:close/>
                <a:moveTo>
                  <a:pt x="2136097" y="2530611"/>
                </a:moveTo>
                <a:cubicBezTo>
                  <a:pt x="2133500" y="2530611"/>
                  <a:pt x="2128308" y="2533207"/>
                  <a:pt x="2125715" y="2533207"/>
                </a:cubicBezTo>
                <a:lnTo>
                  <a:pt x="2140219" y="2547986"/>
                </a:lnTo>
                <a:lnTo>
                  <a:pt x="2140638" y="2549752"/>
                </a:lnTo>
                <a:lnTo>
                  <a:pt x="2143171" y="2551221"/>
                </a:lnTo>
                <a:lnTo>
                  <a:pt x="2154263" y="2572138"/>
                </a:lnTo>
                <a:cubicBezTo>
                  <a:pt x="2154263" y="2569544"/>
                  <a:pt x="2154263" y="2564353"/>
                  <a:pt x="2156861" y="2559162"/>
                </a:cubicBezTo>
                <a:lnTo>
                  <a:pt x="2143171" y="2551221"/>
                </a:lnTo>
                <a:lnTo>
                  <a:pt x="2142908" y="2550726"/>
                </a:lnTo>
                <a:lnTo>
                  <a:pt x="2140219" y="2547986"/>
                </a:lnTo>
                <a:close/>
                <a:moveTo>
                  <a:pt x="1180949" y="2522824"/>
                </a:moveTo>
                <a:cubicBezTo>
                  <a:pt x="1206904" y="2522824"/>
                  <a:pt x="1230265" y="2546182"/>
                  <a:pt x="1227668" y="2572137"/>
                </a:cubicBezTo>
                <a:cubicBezTo>
                  <a:pt x="1227668" y="2579925"/>
                  <a:pt x="1225074" y="2587710"/>
                  <a:pt x="1222477" y="2595498"/>
                </a:cubicBezTo>
                <a:cubicBezTo>
                  <a:pt x="1240647" y="2598092"/>
                  <a:pt x="1253623" y="2611071"/>
                  <a:pt x="1261411" y="2629238"/>
                </a:cubicBezTo>
                <a:cubicBezTo>
                  <a:pt x="1266602" y="2624047"/>
                  <a:pt x="1271793" y="2621453"/>
                  <a:pt x="1279578" y="2621453"/>
                </a:cubicBezTo>
                <a:cubicBezTo>
                  <a:pt x="1295151" y="2621453"/>
                  <a:pt x="1308130" y="2634429"/>
                  <a:pt x="1308130" y="2650002"/>
                </a:cubicBezTo>
                <a:cubicBezTo>
                  <a:pt x="1308130" y="2665575"/>
                  <a:pt x="1295151" y="2678554"/>
                  <a:pt x="1279578" y="2678554"/>
                </a:cubicBezTo>
                <a:cubicBezTo>
                  <a:pt x="1274387" y="2678554"/>
                  <a:pt x="1266602" y="2675957"/>
                  <a:pt x="1261411" y="2670766"/>
                </a:cubicBezTo>
                <a:cubicBezTo>
                  <a:pt x="1258814" y="2678554"/>
                  <a:pt x="1256220" y="2683745"/>
                  <a:pt x="1251029" y="2688936"/>
                </a:cubicBezTo>
                <a:cubicBezTo>
                  <a:pt x="1251029" y="2694127"/>
                  <a:pt x="1251029" y="2696721"/>
                  <a:pt x="1251029" y="2699318"/>
                </a:cubicBezTo>
                <a:cubicBezTo>
                  <a:pt x="1251029" y="2733058"/>
                  <a:pt x="1225074" y="2759013"/>
                  <a:pt x="1191331" y="2759013"/>
                </a:cubicBezTo>
                <a:cubicBezTo>
                  <a:pt x="1157591" y="2759013"/>
                  <a:pt x="1131637" y="2733058"/>
                  <a:pt x="1131637" y="2699318"/>
                </a:cubicBezTo>
                <a:cubicBezTo>
                  <a:pt x="1131637" y="2681148"/>
                  <a:pt x="1139422" y="2665575"/>
                  <a:pt x="1152400" y="2655193"/>
                </a:cubicBezTo>
                <a:cubicBezTo>
                  <a:pt x="1152400" y="2655193"/>
                  <a:pt x="1152400" y="2655193"/>
                  <a:pt x="1152400" y="2652599"/>
                </a:cubicBezTo>
                <a:cubicBezTo>
                  <a:pt x="1152400" y="2639620"/>
                  <a:pt x="1154995" y="2629238"/>
                  <a:pt x="1162782" y="2618856"/>
                </a:cubicBezTo>
                <a:cubicBezTo>
                  <a:pt x="1144613" y="2611071"/>
                  <a:pt x="1131637" y="2592901"/>
                  <a:pt x="1131637" y="2572137"/>
                </a:cubicBezTo>
                <a:cubicBezTo>
                  <a:pt x="1131637" y="2546182"/>
                  <a:pt x="1152400" y="2522824"/>
                  <a:pt x="1180949" y="2522824"/>
                </a:cubicBezTo>
                <a:close/>
                <a:moveTo>
                  <a:pt x="903233" y="2517634"/>
                </a:moveTo>
                <a:cubicBezTo>
                  <a:pt x="929188" y="2517634"/>
                  <a:pt x="952549" y="2538398"/>
                  <a:pt x="952549" y="2566947"/>
                </a:cubicBezTo>
                <a:cubicBezTo>
                  <a:pt x="952549" y="2592902"/>
                  <a:pt x="929188" y="2616263"/>
                  <a:pt x="903233" y="2616263"/>
                </a:cubicBezTo>
                <a:cubicBezTo>
                  <a:pt x="877278" y="2616263"/>
                  <a:pt x="853920" y="2595499"/>
                  <a:pt x="853920" y="2566947"/>
                </a:cubicBezTo>
                <a:cubicBezTo>
                  <a:pt x="853920" y="2538398"/>
                  <a:pt x="877278" y="2517634"/>
                  <a:pt x="903233" y="2517634"/>
                </a:cubicBezTo>
                <a:close/>
                <a:moveTo>
                  <a:pt x="36337" y="2515039"/>
                </a:moveTo>
                <a:cubicBezTo>
                  <a:pt x="44125" y="2515039"/>
                  <a:pt x="49316" y="2520230"/>
                  <a:pt x="49316" y="2528015"/>
                </a:cubicBezTo>
                <a:cubicBezTo>
                  <a:pt x="49316" y="2535803"/>
                  <a:pt x="44125" y="2540994"/>
                  <a:pt x="36337" y="2540994"/>
                </a:cubicBezTo>
                <a:cubicBezTo>
                  <a:pt x="31146" y="2540994"/>
                  <a:pt x="23361" y="2535803"/>
                  <a:pt x="23361" y="2528015"/>
                </a:cubicBezTo>
                <a:cubicBezTo>
                  <a:pt x="23361" y="2520230"/>
                  <a:pt x="28552" y="2515039"/>
                  <a:pt x="36337" y="2515039"/>
                </a:cubicBezTo>
                <a:close/>
                <a:moveTo>
                  <a:pt x="903234" y="2434578"/>
                </a:moveTo>
                <a:cubicBezTo>
                  <a:pt x="921401" y="2434578"/>
                  <a:pt x="934380" y="2450151"/>
                  <a:pt x="934380" y="2465724"/>
                </a:cubicBezTo>
                <a:cubicBezTo>
                  <a:pt x="934380" y="2483891"/>
                  <a:pt x="921401" y="2496870"/>
                  <a:pt x="903234" y="2496870"/>
                </a:cubicBezTo>
                <a:cubicBezTo>
                  <a:pt x="885064" y="2496870"/>
                  <a:pt x="872088" y="2481297"/>
                  <a:pt x="872088" y="2465724"/>
                </a:cubicBezTo>
                <a:cubicBezTo>
                  <a:pt x="872088" y="2447554"/>
                  <a:pt x="887661" y="2434578"/>
                  <a:pt x="903234" y="2434578"/>
                </a:cubicBezTo>
                <a:close/>
                <a:moveTo>
                  <a:pt x="2188007" y="2416408"/>
                </a:moveTo>
                <a:cubicBezTo>
                  <a:pt x="2182815" y="2424196"/>
                  <a:pt x="2177624" y="2431981"/>
                  <a:pt x="2169837" y="2437172"/>
                </a:cubicBezTo>
                <a:cubicBezTo>
                  <a:pt x="2172433" y="2442363"/>
                  <a:pt x="2175027" y="2444959"/>
                  <a:pt x="2175027" y="2450151"/>
                </a:cubicBezTo>
                <a:cubicBezTo>
                  <a:pt x="2175027" y="2457936"/>
                  <a:pt x="2172433" y="2463127"/>
                  <a:pt x="2167242" y="2468318"/>
                </a:cubicBezTo>
                <a:cubicBezTo>
                  <a:pt x="2169837" y="2473509"/>
                  <a:pt x="2169837" y="2476107"/>
                  <a:pt x="2169837" y="2481297"/>
                </a:cubicBezTo>
                <a:cubicBezTo>
                  <a:pt x="2169837" y="2489082"/>
                  <a:pt x="2167242" y="2496870"/>
                  <a:pt x="2164646" y="2502061"/>
                </a:cubicBezTo>
                <a:cubicBezTo>
                  <a:pt x="2175027" y="2504654"/>
                  <a:pt x="2185409" y="2512443"/>
                  <a:pt x="2188007" y="2522825"/>
                </a:cubicBezTo>
                <a:cubicBezTo>
                  <a:pt x="2195792" y="2520228"/>
                  <a:pt x="2200982" y="2517634"/>
                  <a:pt x="2208771" y="2517634"/>
                </a:cubicBezTo>
                <a:cubicBezTo>
                  <a:pt x="2239917" y="2517634"/>
                  <a:pt x="2263274" y="2543589"/>
                  <a:pt x="2263274" y="2572138"/>
                </a:cubicBezTo>
                <a:cubicBezTo>
                  <a:pt x="2263274" y="2574735"/>
                  <a:pt x="2260680" y="2579925"/>
                  <a:pt x="2260680" y="2582520"/>
                </a:cubicBezTo>
                <a:cubicBezTo>
                  <a:pt x="2265871" y="2572138"/>
                  <a:pt x="2276253" y="2566947"/>
                  <a:pt x="2286635" y="2566947"/>
                </a:cubicBezTo>
                <a:cubicBezTo>
                  <a:pt x="2304803" y="2566947"/>
                  <a:pt x="2320375" y="2582520"/>
                  <a:pt x="2320375" y="2600690"/>
                </a:cubicBezTo>
                <a:cubicBezTo>
                  <a:pt x="2320375" y="2618858"/>
                  <a:pt x="2304803" y="2634430"/>
                  <a:pt x="2286635" y="2634430"/>
                </a:cubicBezTo>
                <a:cubicBezTo>
                  <a:pt x="2281444" y="2634430"/>
                  <a:pt x="2276253" y="2634430"/>
                  <a:pt x="2273657" y="2631836"/>
                </a:cubicBezTo>
                <a:lnTo>
                  <a:pt x="2273657" y="2634430"/>
                </a:lnTo>
                <a:cubicBezTo>
                  <a:pt x="2273657" y="2668173"/>
                  <a:pt x="2247702" y="2694127"/>
                  <a:pt x="2213962" y="2694127"/>
                </a:cubicBezTo>
                <a:lnTo>
                  <a:pt x="2211364" y="2694127"/>
                </a:lnTo>
                <a:cubicBezTo>
                  <a:pt x="2213962" y="2696723"/>
                  <a:pt x="2216556" y="2701913"/>
                  <a:pt x="2216556" y="2707104"/>
                </a:cubicBezTo>
                <a:lnTo>
                  <a:pt x="2219153" y="2707104"/>
                </a:lnTo>
                <a:cubicBezTo>
                  <a:pt x="2226938" y="2707104"/>
                  <a:pt x="2232128" y="2712295"/>
                  <a:pt x="2237319" y="2717486"/>
                </a:cubicBezTo>
                <a:cubicBezTo>
                  <a:pt x="2245108" y="2704510"/>
                  <a:pt x="2258083" y="2694127"/>
                  <a:pt x="2273657" y="2688937"/>
                </a:cubicBezTo>
                <a:lnTo>
                  <a:pt x="2273657" y="2683746"/>
                </a:lnTo>
                <a:cubicBezTo>
                  <a:pt x="2273657" y="2673364"/>
                  <a:pt x="2281444" y="2665576"/>
                  <a:pt x="2291827" y="2665576"/>
                </a:cubicBezTo>
                <a:cubicBezTo>
                  <a:pt x="2302208" y="2665576"/>
                  <a:pt x="2309993" y="2673364"/>
                  <a:pt x="2309993" y="2683746"/>
                </a:cubicBezTo>
                <a:cubicBezTo>
                  <a:pt x="2309993" y="2686340"/>
                  <a:pt x="2307399" y="2688937"/>
                  <a:pt x="2307399" y="2691531"/>
                </a:cubicBezTo>
                <a:cubicBezTo>
                  <a:pt x="2315184" y="2694127"/>
                  <a:pt x="2325567" y="2701913"/>
                  <a:pt x="2330758" y="2709701"/>
                </a:cubicBezTo>
                <a:cubicBezTo>
                  <a:pt x="2333354" y="2704510"/>
                  <a:pt x="2335948" y="2699319"/>
                  <a:pt x="2338545" y="2696723"/>
                </a:cubicBezTo>
                <a:cubicBezTo>
                  <a:pt x="2343736" y="2686340"/>
                  <a:pt x="2354119" y="2675958"/>
                  <a:pt x="2369691" y="2675958"/>
                </a:cubicBezTo>
                <a:cubicBezTo>
                  <a:pt x="2377476" y="2675958"/>
                  <a:pt x="2385264" y="2678555"/>
                  <a:pt x="2390455" y="2683746"/>
                </a:cubicBezTo>
                <a:cubicBezTo>
                  <a:pt x="2393049" y="2683746"/>
                  <a:pt x="2398240" y="2681149"/>
                  <a:pt x="2400837" y="2681149"/>
                </a:cubicBezTo>
                <a:cubicBezTo>
                  <a:pt x="2395646" y="2673364"/>
                  <a:pt x="2393049" y="2662981"/>
                  <a:pt x="2390455" y="2652600"/>
                </a:cubicBezTo>
                <a:cubicBezTo>
                  <a:pt x="2382668" y="2650003"/>
                  <a:pt x="2377476" y="2642218"/>
                  <a:pt x="2377476" y="2634430"/>
                </a:cubicBezTo>
                <a:cubicBezTo>
                  <a:pt x="2377476" y="2631836"/>
                  <a:pt x="2380074" y="2629239"/>
                  <a:pt x="2380074" y="2626645"/>
                </a:cubicBezTo>
                <a:cubicBezTo>
                  <a:pt x="2374883" y="2629239"/>
                  <a:pt x="2372285" y="2629239"/>
                  <a:pt x="2367094" y="2629239"/>
                </a:cubicBezTo>
                <a:cubicBezTo>
                  <a:pt x="2364500" y="2634430"/>
                  <a:pt x="2359309" y="2639621"/>
                  <a:pt x="2351521" y="2639621"/>
                </a:cubicBezTo>
                <a:cubicBezTo>
                  <a:pt x="2343736" y="2639621"/>
                  <a:pt x="2335948" y="2631836"/>
                  <a:pt x="2335948" y="2624048"/>
                </a:cubicBezTo>
                <a:lnTo>
                  <a:pt x="2335948" y="2618858"/>
                </a:lnTo>
                <a:cubicBezTo>
                  <a:pt x="2322973" y="2608475"/>
                  <a:pt x="2315184" y="2595499"/>
                  <a:pt x="2315184" y="2574735"/>
                </a:cubicBezTo>
                <a:lnTo>
                  <a:pt x="2315184" y="2564353"/>
                </a:lnTo>
                <a:lnTo>
                  <a:pt x="2312590" y="2561756"/>
                </a:lnTo>
                <a:lnTo>
                  <a:pt x="2309993" y="2561756"/>
                </a:lnTo>
                <a:cubicBezTo>
                  <a:pt x="2297018" y="2561756"/>
                  <a:pt x="2284038" y="2556565"/>
                  <a:pt x="2276253" y="2546183"/>
                </a:cubicBezTo>
                <a:cubicBezTo>
                  <a:pt x="2242511" y="2528015"/>
                  <a:pt x="2221747" y="2491679"/>
                  <a:pt x="2221747" y="2452745"/>
                </a:cubicBezTo>
                <a:cubicBezTo>
                  <a:pt x="2208771" y="2444959"/>
                  <a:pt x="2195792" y="2431981"/>
                  <a:pt x="2188007" y="2416408"/>
                </a:cubicBezTo>
                <a:close/>
                <a:moveTo>
                  <a:pt x="763076" y="2369692"/>
                </a:moveTo>
                <a:cubicBezTo>
                  <a:pt x="786437" y="2369692"/>
                  <a:pt x="807201" y="2390456"/>
                  <a:pt x="807201" y="2413814"/>
                </a:cubicBezTo>
                <a:cubicBezTo>
                  <a:pt x="807201" y="2437175"/>
                  <a:pt x="786437" y="2457939"/>
                  <a:pt x="763076" y="2457939"/>
                </a:cubicBezTo>
                <a:cubicBezTo>
                  <a:pt x="739718" y="2457939"/>
                  <a:pt x="721548" y="2437175"/>
                  <a:pt x="718954" y="2413814"/>
                </a:cubicBezTo>
                <a:cubicBezTo>
                  <a:pt x="718954" y="2390456"/>
                  <a:pt x="739718" y="2369692"/>
                  <a:pt x="763076" y="2369692"/>
                </a:cubicBezTo>
                <a:close/>
                <a:moveTo>
                  <a:pt x="555437" y="2364501"/>
                </a:moveTo>
                <a:cubicBezTo>
                  <a:pt x="597008" y="2364501"/>
                  <a:pt x="630708" y="2398200"/>
                  <a:pt x="630708" y="2439769"/>
                </a:cubicBezTo>
                <a:cubicBezTo>
                  <a:pt x="630708" y="2481341"/>
                  <a:pt x="597008" y="2515040"/>
                  <a:pt x="555437" y="2515040"/>
                </a:cubicBezTo>
                <a:cubicBezTo>
                  <a:pt x="513868" y="2515040"/>
                  <a:pt x="480169" y="2481341"/>
                  <a:pt x="480169" y="2439769"/>
                </a:cubicBezTo>
                <a:cubicBezTo>
                  <a:pt x="480169" y="2398200"/>
                  <a:pt x="513868" y="2364501"/>
                  <a:pt x="555437" y="2364501"/>
                </a:cubicBezTo>
                <a:close/>
                <a:moveTo>
                  <a:pt x="295887" y="2299611"/>
                </a:moveTo>
                <a:cubicBezTo>
                  <a:pt x="308863" y="2299611"/>
                  <a:pt x="321842" y="2312587"/>
                  <a:pt x="321842" y="2325566"/>
                </a:cubicBezTo>
                <a:cubicBezTo>
                  <a:pt x="321842" y="2338542"/>
                  <a:pt x="311460" y="2351521"/>
                  <a:pt x="295887" y="2351521"/>
                </a:cubicBezTo>
                <a:cubicBezTo>
                  <a:pt x="280314" y="2351521"/>
                  <a:pt x="269932" y="2338542"/>
                  <a:pt x="269932" y="2325566"/>
                </a:cubicBezTo>
                <a:cubicBezTo>
                  <a:pt x="269932" y="2312587"/>
                  <a:pt x="282908" y="2299611"/>
                  <a:pt x="295887" y="2299611"/>
                </a:cubicBezTo>
                <a:close/>
                <a:moveTo>
                  <a:pt x="1642949" y="2291826"/>
                </a:moveTo>
                <a:cubicBezTo>
                  <a:pt x="1650737" y="2291826"/>
                  <a:pt x="1658522" y="2294421"/>
                  <a:pt x="1663713" y="2297017"/>
                </a:cubicBezTo>
                <a:cubicBezTo>
                  <a:pt x="1668904" y="2294421"/>
                  <a:pt x="1674095" y="2291826"/>
                  <a:pt x="1679286" y="2291826"/>
                </a:cubicBezTo>
                <a:cubicBezTo>
                  <a:pt x="1694859" y="2291826"/>
                  <a:pt x="1707838" y="2304803"/>
                  <a:pt x="1707838" y="2320376"/>
                </a:cubicBezTo>
                <a:cubicBezTo>
                  <a:pt x="1707838" y="2335949"/>
                  <a:pt x="1697456" y="2346331"/>
                  <a:pt x="1681883" y="2348927"/>
                </a:cubicBezTo>
                <a:cubicBezTo>
                  <a:pt x="1676692" y="2364500"/>
                  <a:pt x="1661119" y="2374882"/>
                  <a:pt x="1642949" y="2374882"/>
                </a:cubicBezTo>
                <a:cubicBezTo>
                  <a:pt x="1616994" y="2374882"/>
                  <a:pt x="1598827" y="2354118"/>
                  <a:pt x="1598827" y="2330758"/>
                </a:cubicBezTo>
                <a:cubicBezTo>
                  <a:pt x="1598827" y="2304803"/>
                  <a:pt x="1619591" y="2286635"/>
                  <a:pt x="1642949" y="2291826"/>
                </a:cubicBezTo>
                <a:close/>
                <a:moveTo>
                  <a:pt x="2522825" y="2265869"/>
                </a:moveTo>
                <a:cubicBezTo>
                  <a:pt x="2517633" y="2271060"/>
                  <a:pt x="2509848" y="2276251"/>
                  <a:pt x="2504657" y="2276251"/>
                </a:cubicBezTo>
                <a:cubicBezTo>
                  <a:pt x="2507251" y="2281443"/>
                  <a:pt x="2507251" y="2284039"/>
                  <a:pt x="2507251" y="2289230"/>
                </a:cubicBezTo>
                <a:lnTo>
                  <a:pt x="2507251" y="2294421"/>
                </a:lnTo>
                <a:cubicBezTo>
                  <a:pt x="2517633" y="2294421"/>
                  <a:pt x="2525421" y="2291824"/>
                  <a:pt x="2535803" y="2291824"/>
                </a:cubicBezTo>
                <a:cubicBezTo>
                  <a:pt x="2540995" y="2291824"/>
                  <a:pt x="2546186" y="2294421"/>
                  <a:pt x="2551376" y="2294421"/>
                </a:cubicBezTo>
                <a:cubicBezTo>
                  <a:pt x="2551376" y="2291824"/>
                  <a:pt x="2553970" y="2291824"/>
                  <a:pt x="2553970" y="2289230"/>
                </a:cubicBezTo>
                <a:lnTo>
                  <a:pt x="2553970" y="2284039"/>
                </a:lnTo>
                <a:cubicBezTo>
                  <a:pt x="2540995" y="2281443"/>
                  <a:pt x="2530612" y="2276251"/>
                  <a:pt x="2522825" y="2265869"/>
                </a:cubicBezTo>
                <a:close/>
                <a:moveTo>
                  <a:pt x="1020033" y="2229535"/>
                </a:moveTo>
                <a:cubicBezTo>
                  <a:pt x="1048582" y="2229535"/>
                  <a:pt x="1069346" y="2252893"/>
                  <a:pt x="1071943" y="2278848"/>
                </a:cubicBezTo>
                <a:cubicBezTo>
                  <a:pt x="1077134" y="2276254"/>
                  <a:pt x="1079728" y="2276254"/>
                  <a:pt x="1082325" y="2276254"/>
                </a:cubicBezTo>
                <a:cubicBezTo>
                  <a:pt x="1095301" y="2276254"/>
                  <a:pt x="1108280" y="2289230"/>
                  <a:pt x="1108280" y="2302209"/>
                </a:cubicBezTo>
                <a:cubicBezTo>
                  <a:pt x="1108280" y="2315185"/>
                  <a:pt x="1097898" y="2328164"/>
                  <a:pt x="1082325" y="2328164"/>
                </a:cubicBezTo>
                <a:cubicBezTo>
                  <a:pt x="1071943" y="2328164"/>
                  <a:pt x="1064155" y="2322973"/>
                  <a:pt x="1056370" y="2325567"/>
                </a:cubicBezTo>
                <a:cubicBezTo>
                  <a:pt x="1056370" y="2325567"/>
                  <a:pt x="1053773" y="2328164"/>
                  <a:pt x="1053773" y="2328164"/>
                </a:cubicBezTo>
                <a:cubicBezTo>
                  <a:pt x="1058964" y="2335949"/>
                  <a:pt x="1061561" y="2346331"/>
                  <a:pt x="1061561" y="2356713"/>
                </a:cubicBezTo>
                <a:cubicBezTo>
                  <a:pt x="1061561" y="2369692"/>
                  <a:pt x="1056370" y="2382668"/>
                  <a:pt x="1048582" y="2393050"/>
                </a:cubicBezTo>
                <a:cubicBezTo>
                  <a:pt x="1064155" y="2395647"/>
                  <a:pt x="1077134" y="2408623"/>
                  <a:pt x="1077134" y="2424196"/>
                </a:cubicBezTo>
                <a:cubicBezTo>
                  <a:pt x="1077134" y="2426793"/>
                  <a:pt x="1077134" y="2426793"/>
                  <a:pt x="1077134" y="2429387"/>
                </a:cubicBezTo>
                <a:cubicBezTo>
                  <a:pt x="1079728" y="2426793"/>
                  <a:pt x="1082325" y="2426793"/>
                  <a:pt x="1084919" y="2426793"/>
                </a:cubicBezTo>
                <a:cubicBezTo>
                  <a:pt x="1103089" y="2426793"/>
                  <a:pt x="1118662" y="2442366"/>
                  <a:pt x="1118662" y="2460533"/>
                </a:cubicBezTo>
                <a:cubicBezTo>
                  <a:pt x="1118662" y="2476106"/>
                  <a:pt x="1105683" y="2491679"/>
                  <a:pt x="1087516" y="2491679"/>
                </a:cubicBezTo>
                <a:cubicBezTo>
                  <a:pt x="1090110" y="2494276"/>
                  <a:pt x="1090110" y="2496870"/>
                  <a:pt x="1090110" y="2499467"/>
                </a:cubicBezTo>
                <a:cubicBezTo>
                  <a:pt x="1090110" y="2509849"/>
                  <a:pt x="1079728" y="2520231"/>
                  <a:pt x="1069346" y="2520231"/>
                </a:cubicBezTo>
                <a:cubicBezTo>
                  <a:pt x="1058964" y="2520231"/>
                  <a:pt x="1048582" y="2509849"/>
                  <a:pt x="1048582" y="2499467"/>
                </a:cubicBezTo>
                <a:cubicBezTo>
                  <a:pt x="1048582" y="2491679"/>
                  <a:pt x="1053773" y="2483894"/>
                  <a:pt x="1061561" y="2481297"/>
                </a:cubicBezTo>
                <a:cubicBezTo>
                  <a:pt x="1056370" y="2473512"/>
                  <a:pt x="1053773" y="2465724"/>
                  <a:pt x="1053773" y="2457939"/>
                </a:cubicBezTo>
                <a:cubicBezTo>
                  <a:pt x="1053773" y="2455342"/>
                  <a:pt x="1053773" y="2455342"/>
                  <a:pt x="1053773" y="2452748"/>
                </a:cubicBezTo>
                <a:cubicBezTo>
                  <a:pt x="1051179" y="2455342"/>
                  <a:pt x="1048582" y="2455342"/>
                  <a:pt x="1045988" y="2455342"/>
                </a:cubicBezTo>
                <a:cubicBezTo>
                  <a:pt x="1027818" y="2455342"/>
                  <a:pt x="1012245" y="2439769"/>
                  <a:pt x="1012245" y="2421602"/>
                </a:cubicBezTo>
                <a:cubicBezTo>
                  <a:pt x="1012245" y="2419005"/>
                  <a:pt x="1014842" y="2416411"/>
                  <a:pt x="1014842" y="2413814"/>
                </a:cubicBezTo>
                <a:cubicBezTo>
                  <a:pt x="1012245" y="2416411"/>
                  <a:pt x="1007054" y="2416411"/>
                  <a:pt x="1001863" y="2416411"/>
                </a:cubicBezTo>
                <a:cubicBezTo>
                  <a:pt x="970717" y="2416411"/>
                  <a:pt x="944762" y="2395647"/>
                  <a:pt x="939571" y="2364501"/>
                </a:cubicBezTo>
                <a:cubicBezTo>
                  <a:pt x="931786" y="2385265"/>
                  <a:pt x="913616" y="2403432"/>
                  <a:pt x="887661" y="2403432"/>
                </a:cubicBezTo>
                <a:cubicBezTo>
                  <a:pt x="856515" y="2403432"/>
                  <a:pt x="833157" y="2380074"/>
                  <a:pt x="833157" y="2348928"/>
                </a:cubicBezTo>
                <a:cubicBezTo>
                  <a:pt x="833157" y="2317782"/>
                  <a:pt x="859112" y="2294421"/>
                  <a:pt x="887661" y="2294421"/>
                </a:cubicBezTo>
                <a:cubicBezTo>
                  <a:pt x="913616" y="2294421"/>
                  <a:pt x="934380" y="2312591"/>
                  <a:pt x="939571" y="2335949"/>
                </a:cubicBezTo>
                <a:cubicBezTo>
                  <a:pt x="944762" y="2317782"/>
                  <a:pt x="955144" y="2302209"/>
                  <a:pt x="970717" y="2294421"/>
                </a:cubicBezTo>
                <a:cubicBezTo>
                  <a:pt x="968123" y="2289230"/>
                  <a:pt x="968123" y="2286636"/>
                  <a:pt x="968123" y="2281445"/>
                </a:cubicBezTo>
                <a:cubicBezTo>
                  <a:pt x="968123" y="2252893"/>
                  <a:pt x="991481" y="2229535"/>
                  <a:pt x="1020033" y="2229535"/>
                </a:cubicBezTo>
                <a:close/>
                <a:moveTo>
                  <a:pt x="1645547" y="2221747"/>
                </a:moveTo>
                <a:cubicBezTo>
                  <a:pt x="1663714" y="2221747"/>
                  <a:pt x="1676693" y="2237320"/>
                  <a:pt x="1676693" y="2252893"/>
                </a:cubicBezTo>
                <a:cubicBezTo>
                  <a:pt x="1676693" y="2271060"/>
                  <a:pt x="1663714" y="2284039"/>
                  <a:pt x="1645547" y="2284039"/>
                </a:cubicBezTo>
                <a:cubicBezTo>
                  <a:pt x="1627377" y="2284039"/>
                  <a:pt x="1614401" y="2268466"/>
                  <a:pt x="1614401" y="2252893"/>
                </a:cubicBezTo>
                <a:cubicBezTo>
                  <a:pt x="1614401" y="2234723"/>
                  <a:pt x="1629974" y="2221747"/>
                  <a:pt x="1645547" y="2221747"/>
                </a:cubicBezTo>
                <a:close/>
                <a:moveTo>
                  <a:pt x="2252893" y="2213959"/>
                </a:moveTo>
                <a:cubicBezTo>
                  <a:pt x="2252893" y="2216556"/>
                  <a:pt x="2250298" y="2216556"/>
                  <a:pt x="2247702" y="2216556"/>
                </a:cubicBezTo>
                <a:cubicBezTo>
                  <a:pt x="2260680" y="2229533"/>
                  <a:pt x="2268465" y="2247702"/>
                  <a:pt x="2268465" y="2265869"/>
                </a:cubicBezTo>
                <a:cubicBezTo>
                  <a:pt x="2268465" y="2281443"/>
                  <a:pt x="2260680" y="2297015"/>
                  <a:pt x="2250298" y="2309994"/>
                </a:cubicBezTo>
                <a:lnTo>
                  <a:pt x="2255489" y="2309994"/>
                </a:lnTo>
                <a:cubicBezTo>
                  <a:pt x="2260680" y="2291824"/>
                  <a:pt x="2278848" y="2276251"/>
                  <a:pt x="2299612" y="2276251"/>
                </a:cubicBezTo>
                <a:lnTo>
                  <a:pt x="2307399" y="2276251"/>
                </a:lnTo>
                <a:cubicBezTo>
                  <a:pt x="2312590" y="2265869"/>
                  <a:pt x="2317781" y="2255488"/>
                  <a:pt x="2325567" y="2247702"/>
                </a:cubicBezTo>
                <a:cubicBezTo>
                  <a:pt x="2320375" y="2250296"/>
                  <a:pt x="2312590" y="2250296"/>
                  <a:pt x="2307399" y="2250296"/>
                </a:cubicBezTo>
                <a:cubicBezTo>
                  <a:pt x="2289229" y="2250296"/>
                  <a:pt x="2273657" y="2237320"/>
                  <a:pt x="2265871" y="2221747"/>
                </a:cubicBezTo>
                <a:cubicBezTo>
                  <a:pt x="2260680" y="2219150"/>
                  <a:pt x="2258083" y="2216556"/>
                  <a:pt x="2252893" y="2213959"/>
                </a:cubicBezTo>
                <a:close/>
                <a:moveTo>
                  <a:pt x="1497605" y="2190600"/>
                </a:moveTo>
                <a:cubicBezTo>
                  <a:pt x="1513178" y="2190600"/>
                  <a:pt x="1523560" y="2200982"/>
                  <a:pt x="1523560" y="2216555"/>
                </a:cubicBezTo>
                <a:cubicBezTo>
                  <a:pt x="1523560" y="2232128"/>
                  <a:pt x="1513178" y="2242510"/>
                  <a:pt x="1497605" y="2242510"/>
                </a:cubicBezTo>
                <a:cubicBezTo>
                  <a:pt x="1482032" y="2242510"/>
                  <a:pt x="1471650" y="2232128"/>
                  <a:pt x="1471650" y="2216555"/>
                </a:cubicBezTo>
                <a:cubicBezTo>
                  <a:pt x="1471650" y="2200982"/>
                  <a:pt x="1482032" y="2190600"/>
                  <a:pt x="1497605" y="2190600"/>
                </a:cubicBezTo>
                <a:close/>
                <a:moveTo>
                  <a:pt x="628111" y="2188006"/>
                </a:moveTo>
                <a:cubicBezTo>
                  <a:pt x="646278" y="2188006"/>
                  <a:pt x="659257" y="2200982"/>
                  <a:pt x="659257" y="2219152"/>
                </a:cubicBezTo>
                <a:cubicBezTo>
                  <a:pt x="659257" y="2237319"/>
                  <a:pt x="646278" y="2250298"/>
                  <a:pt x="628111" y="2250298"/>
                </a:cubicBezTo>
                <a:cubicBezTo>
                  <a:pt x="609941" y="2250298"/>
                  <a:pt x="596965" y="2237319"/>
                  <a:pt x="596965" y="2219152"/>
                </a:cubicBezTo>
                <a:cubicBezTo>
                  <a:pt x="596965" y="2200982"/>
                  <a:pt x="609941" y="2188006"/>
                  <a:pt x="628111" y="2188006"/>
                </a:cubicBezTo>
                <a:close/>
                <a:moveTo>
                  <a:pt x="2232128" y="2175028"/>
                </a:moveTo>
                <a:cubicBezTo>
                  <a:pt x="2229534" y="2175028"/>
                  <a:pt x="2229534" y="2177622"/>
                  <a:pt x="2226938" y="2177622"/>
                </a:cubicBezTo>
                <a:cubicBezTo>
                  <a:pt x="2219153" y="2185410"/>
                  <a:pt x="2211364" y="2193195"/>
                  <a:pt x="2200982" y="2195793"/>
                </a:cubicBezTo>
                <a:cubicBezTo>
                  <a:pt x="2208771" y="2195793"/>
                  <a:pt x="2216556" y="2198387"/>
                  <a:pt x="2224343" y="2200983"/>
                </a:cubicBezTo>
                <a:lnTo>
                  <a:pt x="2224343" y="2195793"/>
                </a:lnTo>
                <a:cubicBezTo>
                  <a:pt x="2224343" y="2188004"/>
                  <a:pt x="2226938" y="2182813"/>
                  <a:pt x="2232128" y="2177622"/>
                </a:cubicBezTo>
                <a:close/>
                <a:moveTo>
                  <a:pt x="2369691" y="2172432"/>
                </a:moveTo>
                <a:cubicBezTo>
                  <a:pt x="2367094" y="2185410"/>
                  <a:pt x="2361904" y="2195793"/>
                  <a:pt x="2354119" y="2206174"/>
                </a:cubicBezTo>
                <a:cubicBezTo>
                  <a:pt x="2354119" y="2216556"/>
                  <a:pt x="2351521" y="2226938"/>
                  <a:pt x="2343736" y="2237320"/>
                </a:cubicBezTo>
                <a:cubicBezTo>
                  <a:pt x="2354119" y="2229533"/>
                  <a:pt x="2367094" y="2226938"/>
                  <a:pt x="2380074" y="2226938"/>
                </a:cubicBezTo>
                <a:lnTo>
                  <a:pt x="2380074" y="2221747"/>
                </a:lnTo>
                <a:cubicBezTo>
                  <a:pt x="2380074" y="2211365"/>
                  <a:pt x="2385264" y="2203577"/>
                  <a:pt x="2393049" y="2198387"/>
                </a:cubicBezTo>
                <a:cubicBezTo>
                  <a:pt x="2393049" y="2193195"/>
                  <a:pt x="2393049" y="2188004"/>
                  <a:pt x="2395646" y="2182813"/>
                </a:cubicBezTo>
                <a:cubicBezTo>
                  <a:pt x="2387859" y="2180219"/>
                  <a:pt x="2380074" y="2177622"/>
                  <a:pt x="2374883" y="2172432"/>
                </a:cubicBezTo>
                <a:close/>
                <a:moveTo>
                  <a:pt x="892851" y="2167243"/>
                </a:moveTo>
                <a:cubicBezTo>
                  <a:pt x="911018" y="2167243"/>
                  <a:pt x="923997" y="2180219"/>
                  <a:pt x="923997" y="2198389"/>
                </a:cubicBezTo>
                <a:cubicBezTo>
                  <a:pt x="923997" y="2216556"/>
                  <a:pt x="911018" y="2229535"/>
                  <a:pt x="892851" y="2229535"/>
                </a:cubicBezTo>
                <a:cubicBezTo>
                  <a:pt x="874681" y="2229535"/>
                  <a:pt x="861705" y="2216556"/>
                  <a:pt x="861705" y="2198389"/>
                </a:cubicBezTo>
                <a:cubicBezTo>
                  <a:pt x="861705" y="2182816"/>
                  <a:pt x="877278" y="2167243"/>
                  <a:pt x="892851" y="2167243"/>
                </a:cubicBezTo>
                <a:close/>
                <a:moveTo>
                  <a:pt x="1559895" y="2149073"/>
                </a:moveTo>
                <a:cubicBezTo>
                  <a:pt x="1578062" y="2149073"/>
                  <a:pt x="1591041" y="2162049"/>
                  <a:pt x="1591041" y="2180219"/>
                </a:cubicBezTo>
                <a:cubicBezTo>
                  <a:pt x="1591041" y="2198386"/>
                  <a:pt x="1578062" y="2211365"/>
                  <a:pt x="1559895" y="2211365"/>
                </a:cubicBezTo>
                <a:cubicBezTo>
                  <a:pt x="1541725" y="2211365"/>
                  <a:pt x="1526152" y="2195792"/>
                  <a:pt x="1528749" y="2180219"/>
                </a:cubicBezTo>
                <a:cubicBezTo>
                  <a:pt x="1528749" y="2162049"/>
                  <a:pt x="1541725" y="2149073"/>
                  <a:pt x="1559895" y="2149073"/>
                </a:cubicBezTo>
                <a:close/>
                <a:moveTo>
                  <a:pt x="1004460" y="2141288"/>
                </a:moveTo>
                <a:cubicBezTo>
                  <a:pt x="1017436" y="2141288"/>
                  <a:pt x="1030415" y="2151670"/>
                  <a:pt x="1030415" y="2167243"/>
                </a:cubicBezTo>
                <a:cubicBezTo>
                  <a:pt x="1030415" y="2180219"/>
                  <a:pt x="1020033" y="2193198"/>
                  <a:pt x="1004460" y="2193198"/>
                </a:cubicBezTo>
                <a:cubicBezTo>
                  <a:pt x="991481" y="2193198"/>
                  <a:pt x="978505" y="2180219"/>
                  <a:pt x="978505" y="2167243"/>
                </a:cubicBezTo>
                <a:cubicBezTo>
                  <a:pt x="978505" y="2154264"/>
                  <a:pt x="988887" y="2141288"/>
                  <a:pt x="1004460" y="2141288"/>
                </a:cubicBezTo>
                <a:close/>
                <a:moveTo>
                  <a:pt x="604750" y="2107544"/>
                </a:moveTo>
                <a:cubicBezTo>
                  <a:pt x="620323" y="2107544"/>
                  <a:pt x="633302" y="2120520"/>
                  <a:pt x="633302" y="2136093"/>
                </a:cubicBezTo>
                <a:cubicBezTo>
                  <a:pt x="633302" y="2151666"/>
                  <a:pt x="620323" y="2164645"/>
                  <a:pt x="604750" y="2164645"/>
                </a:cubicBezTo>
                <a:cubicBezTo>
                  <a:pt x="589177" y="2164645"/>
                  <a:pt x="576201" y="2151666"/>
                  <a:pt x="576201" y="2136093"/>
                </a:cubicBezTo>
                <a:cubicBezTo>
                  <a:pt x="576201" y="2120520"/>
                  <a:pt x="589177" y="2107544"/>
                  <a:pt x="604750" y="2107544"/>
                </a:cubicBezTo>
                <a:close/>
                <a:moveTo>
                  <a:pt x="1090109" y="2097163"/>
                </a:moveTo>
                <a:cubicBezTo>
                  <a:pt x="1097894" y="2097163"/>
                  <a:pt x="1105682" y="2104948"/>
                  <a:pt x="1105682" y="2112736"/>
                </a:cubicBezTo>
                <a:cubicBezTo>
                  <a:pt x="1105682" y="2123118"/>
                  <a:pt x="1097894" y="2128309"/>
                  <a:pt x="1090109" y="2128309"/>
                </a:cubicBezTo>
                <a:cubicBezTo>
                  <a:pt x="1082321" y="2128309"/>
                  <a:pt x="1074536" y="2120521"/>
                  <a:pt x="1074536" y="2112736"/>
                </a:cubicBezTo>
                <a:cubicBezTo>
                  <a:pt x="1074536" y="2104948"/>
                  <a:pt x="1082321" y="2097163"/>
                  <a:pt x="1090109" y="2097163"/>
                </a:cubicBezTo>
                <a:close/>
                <a:moveTo>
                  <a:pt x="443831" y="2073804"/>
                </a:moveTo>
                <a:cubicBezTo>
                  <a:pt x="490550" y="2073804"/>
                  <a:pt x="526887" y="2110141"/>
                  <a:pt x="526887" y="2156860"/>
                </a:cubicBezTo>
                <a:cubicBezTo>
                  <a:pt x="526887" y="2203579"/>
                  <a:pt x="490550" y="2239916"/>
                  <a:pt x="443831" y="2239916"/>
                </a:cubicBezTo>
                <a:cubicBezTo>
                  <a:pt x="397112" y="2239916"/>
                  <a:pt x="360775" y="2203579"/>
                  <a:pt x="360775" y="2156860"/>
                </a:cubicBezTo>
                <a:cubicBezTo>
                  <a:pt x="360775" y="2110141"/>
                  <a:pt x="397112" y="2073804"/>
                  <a:pt x="443831" y="2073804"/>
                </a:cubicBezTo>
                <a:close/>
                <a:moveTo>
                  <a:pt x="114201" y="2071208"/>
                </a:moveTo>
                <a:cubicBezTo>
                  <a:pt x="176493" y="2071208"/>
                  <a:pt x="228403" y="2123118"/>
                  <a:pt x="228403" y="2185410"/>
                </a:cubicBezTo>
                <a:cubicBezTo>
                  <a:pt x="228403" y="2247702"/>
                  <a:pt x="176493" y="2299612"/>
                  <a:pt x="114201" y="2299612"/>
                </a:cubicBezTo>
                <a:cubicBezTo>
                  <a:pt x="49313" y="2299612"/>
                  <a:pt x="0" y="2250296"/>
                  <a:pt x="0" y="2185410"/>
                </a:cubicBezTo>
                <a:cubicBezTo>
                  <a:pt x="0" y="2123118"/>
                  <a:pt x="51909" y="2071208"/>
                  <a:pt x="114201" y="2071208"/>
                </a:cubicBezTo>
                <a:close/>
                <a:moveTo>
                  <a:pt x="321841" y="2055635"/>
                </a:moveTo>
                <a:cubicBezTo>
                  <a:pt x="332223" y="2055635"/>
                  <a:pt x="340011" y="2063420"/>
                  <a:pt x="340011" y="2073802"/>
                </a:cubicBezTo>
                <a:cubicBezTo>
                  <a:pt x="340011" y="2084184"/>
                  <a:pt x="332223" y="2091972"/>
                  <a:pt x="321841" y="2091972"/>
                </a:cubicBezTo>
                <a:cubicBezTo>
                  <a:pt x="311459" y="2091972"/>
                  <a:pt x="303674" y="2084184"/>
                  <a:pt x="303674" y="2073802"/>
                </a:cubicBezTo>
                <a:cubicBezTo>
                  <a:pt x="303674" y="2063420"/>
                  <a:pt x="311459" y="2055635"/>
                  <a:pt x="321841" y="2055635"/>
                </a:cubicBezTo>
                <a:close/>
                <a:moveTo>
                  <a:pt x="921404" y="2050444"/>
                </a:moveTo>
                <a:cubicBezTo>
                  <a:pt x="931786" y="2050444"/>
                  <a:pt x="942168" y="2060826"/>
                  <a:pt x="942168" y="2071208"/>
                </a:cubicBezTo>
                <a:cubicBezTo>
                  <a:pt x="942168" y="2081590"/>
                  <a:pt x="934380" y="2091972"/>
                  <a:pt x="921404" y="2091972"/>
                </a:cubicBezTo>
                <a:cubicBezTo>
                  <a:pt x="911022" y="2091972"/>
                  <a:pt x="900640" y="2084184"/>
                  <a:pt x="900640" y="2071208"/>
                </a:cubicBezTo>
                <a:cubicBezTo>
                  <a:pt x="900640" y="2058229"/>
                  <a:pt x="911022" y="2047847"/>
                  <a:pt x="921404" y="2050444"/>
                </a:cubicBezTo>
                <a:close/>
                <a:moveTo>
                  <a:pt x="1671501" y="2040062"/>
                </a:moveTo>
                <a:cubicBezTo>
                  <a:pt x="1681883" y="2040062"/>
                  <a:pt x="1689671" y="2047847"/>
                  <a:pt x="1689671" y="2058229"/>
                </a:cubicBezTo>
                <a:cubicBezTo>
                  <a:pt x="1689671" y="2066017"/>
                  <a:pt x="1681883" y="2073802"/>
                  <a:pt x="1671501" y="2076399"/>
                </a:cubicBezTo>
                <a:cubicBezTo>
                  <a:pt x="1661119" y="2076399"/>
                  <a:pt x="1653334" y="2068611"/>
                  <a:pt x="1653334" y="2058229"/>
                </a:cubicBezTo>
                <a:cubicBezTo>
                  <a:pt x="1653334" y="2047847"/>
                  <a:pt x="1661119" y="2040062"/>
                  <a:pt x="1671501" y="2040062"/>
                </a:cubicBezTo>
                <a:close/>
                <a:moveTo>
                  <a:pt x="1775321" y="2029681"/>
                </a:moveTo>
                <a:cubicBezTo>
                  <a:pt x="1777918" y="2034871"/>
                  <a:pt x="1780512" y="2040062"/>
                  <a:pt x="1780512" y="2047847"/>
                </a:cubicBezTo>
                <a:lnTo>
                  <a:pt x="1788299" y="2032275"/>
                </a:lnTo>
                <a:cubicBezTo>
                  <a:pt x="1785703" y="2032275"/>
                  <a:pt x="1780512" y="2032275"/>
                  <a:pt x="1775321" y="2029681"/>
                </a:cubicBezTo>
                <a:close/>
                <a:moveTo>
                  <a:pt x="2247702" y="2003726"/>
                </a:moveTo>
                <a:cubicBezTo>
                  <a:pt x="2245108" y="2027083"/>
                  <a:pt x="2226938" y="2045253"/>
                  <a:pt x="2203579" y="2045253"/>
                </a:cubicBezTo>
                <a:cubicBezTo>
                  <a:pt x="2180218" y="2045253"/>
                  <a:pt x="2162052" y="2029681"/>
                  <a:pt x="2159455" y="2006320"/>
                </a:cubicBezTo>
                <a:cubicBezTo>
                  <a:pt x="2151669" y="2032275"/>
                  <a:pt x="2128308" y="2050444"/>
                  <a:pt x="2099759" y="2050444"/>
                </a:cubicBezTo>
                <a:lnTo>
                  <a:pt x="2089377" y="2050444"/>
                </a:lnTo>
                <a:cubicBezTo>
                  <a:pt x="2084186" y="2094566"/>
                  <a:pt x="2047850" y="2128309"/>
                  <a:pt x="2001131" y="2128309"/>
                </a:cubicBezTo>
                <a:cubicBezTo>
                  <a:pt x="1993343" y="2128309"/>
                  <a:pt x="1988151" y="2128309"/>
                  <a:pt x="1980366" y="2125712"/>
                </a:cubicBezTo>
                <a:cubicBezTo>
                  <a:pt x="1969985" y="2138691"/>
                  <a:pt x="1951815" y="2149073"/>
                  <a:pt x="1931050" y="2149073"/>
                </a:cubicBezTo>
                <a:lnTo>
                  <a:pt x="1920669" y="2159455"/>
                </a:lnTo>
                <a:cubicBezTo>
                  <a:pt x="1923265" y="2156858"/>
                  <a:pt x="1925860" y="2156858"/>
                  <a:pt x="1928456" y="2156858"/>
                </a:cubicBezTo>
                <a:cubicBezTo>
                  <a:pt x="1946624" y="2156858"/>
                  <a:pt x="1962196" y="2172432"/>
                  <a:pt x="1962196" y="2190601"/>
                </a:cubicBezTo>
                <a:cubicBezTo>
                  <a:pt x="1962196" y="2208768"/>
                  <a:pt x="1946624" y="2224341"/>
                  <a:pt x="1928456" y="2224341"/>
                </a:cubicBezTo>
                <a:cubicBezTo>
                  <a:pt x="1910287" y="2224341"/>
                  <a:pt x="1894714" y="2208768"/>
                  <a:pt x="1894714" y="2190601"/>
                </a:cubicBezTo>
                <a:cubicBezTo>
                  <a:pt x="1894714" y="2182813"/>
                  <a:pt x="1897310" y="2175028"/>
                  <a:pt x="1902501" y="2169837"/>
                </a:cubicBezTo>
                <a:cubicBezTo>
                  <a:pt x="1889523" y="2177622"/>
                  <a:pt x="1876547" y="2180219"/>
                  <a:pt x="1860974" y="2180219"/>
                </a:cubicBezTo>
                <a:lnTo>
                  <a:pt x="1853185" y="2180219"/>
                </a:lnTo>
                <a:cubicBezTo>
                  <a:pt x="1853185" y="2203577"/>
                  <a:pt x="1840209" y="2221747"/>
                  <a:pt x="1819445" y="2232129"/>
                </a:cubicBezTo>
                <a:cubicBezTo>
                  <a:pt x="1827231" y="2239914"/>
                  <a:pt x="1832422" y="2250296"/>
                  <a:pt x="1835019" y="2263275"/>
                </a:cubicBezTo>
                <a:cubicBezTo>
                  <a:pt x="1840209" y="2265869"/>
                  <a:pt x="1845400" y="2271060"/>
                  <a:pt x="1847994" y="2276251"/>
                </a:cubicBezTo>
                <a:cubicBezTo>
                  <a:pt x="1860974" y="2260679"/>
                  <a:pt x="1876547" y="2250296"/>
                  <a:pt x="1897310" y="2245105"/>
                </a:cubicBezTo>
                <a:cubicBezTo>
                  <a:pt x="1905095" y="2239914"/>
                  <a:pt x="1912884" y="2237320"/>
                  <a:pt x="1920669" y="2237320"/>
                </a:cubicBezTo>
                <a:cubicBezTo>
                  <a:pt x="1931050" y="2237320"/>
                  <a:pt x="1938839" y="2242511"/>
                  <a:pt x="1946624" y="2247702"/>
                </a:cubicBezTo>
                <a:cubicBezTo>
                  <a:pt x="1967388" y="2252893"/>
                  <a:pt x="1985557" y="2268466"/>
                  <a:pt x="1998534" y="2286633"/>
                </a:cubicBezTo>
                <a:lnTo>
                  <a:pt x="2003725" y="2281443"/>
                </a:lnTo>
                <a:cubicBezTo>
                  <a:pt x="1993343" y="2271060"/>
                  <a:pt x="1988151" y="2258084"/>
                  <a:pt x="1988151" y="2242511"/>
                </a:cubicBezTo>
                <a:cubicBezTo>
                  <a:pt x="1988151" y="2211365"/>
                  <a:pt x="2011512" y="2188004"/>
                  <a:pt x="2040061" y="2185410"/>
                </a:cubicBezTo>
                <a:cubicBezTo>
                  <a:pt x="2047850" y="2175028"/>
                  <a:pt x="2058231" y="2167240"/>
                  <a:pt x="2071207" y="2162049"/>
                </a:cubicBezTo>
                <a:cubicBezTo>
                  <a:pt x="2060826" y="2156858"/>
                  <a:pt x="2053041" y="2149073"/>
                  <a:pt x="2053041" y="2136094"/>
                </a:cubicBezTo>
                <a:cubicBezTo>
                  <a:pt x="2053041" y="2123118"/>
                  <a:pt x="2066016" y="2110139"/>
                  <a:pt x="2081590" y="2110139"/>
                </a:cubicBezTo>
                <a:cubicBezTo>
                  <a:pt x="2097162" y="2110139"/>
                  <a:pt x="2107545" y="2123118"/>
                  <a:pt x="2104951" y="2136094"/>
                </a:cubicBezTo>
                <a:cubicBezTo>
                  <a:pt x="2104951" y="2146477"/>
                  <a:pt x="2099759" y="2154264"/>
                  <a:pt x="2091971" y="2159455"/>
                </a:cubicBezTo>
                <a:lnTo>
                  <a:pt x="2094568" y="2159455"/>
                </a:lnTo>
                <a:cubicBezTo>
                  <a:pt x="2102353" y="2146477"/>
                  <a:pt x="2112736" y="2138691"/>
                  <a:pt x="2128308" y="2133500"/>
                </a:cubicBezTo>
                <a:cubicBezTo>
                  <a:pt x="2120523" y="2125712"/>
                  <a:pt x="2112736" y="2117927"/>
                  <a:pt x="2112736" y="2104948"/>
                </a:cubicBezTo>
                <a:cubicBezTo>
                  <a:pt x="2112736" y="2086781"/>
                  <a:pt x="2128308" y="2071208"/>
                  <a:pt x="2146478" y="2071208"/>
                </a:cubicBezTo>
                <a:cubicBezTo>
                  <a:pt x="2164646" y="2071208"/>
                  <a:pt x="2180218" y="2086781"/>
                  <a:pt x="2180218" y="2104948"/>
                </a:cubicBezTo>
                <a:lnTo>
                  <a:pt x="2180218" y="2107545"/>
                </a:lnTo>
                <a:lnTo>
                  <a:pt x="2185409" y="2107545"/>
                </a:lnTo>
                <a:cubicBezTo>
                  <a:pt x="2195792" y="2107545"/>
                  <a:pt x="2203579" y="2110139"/>
                  <a:pt x="2211364" y="2115331"/>
                </a:cubicBezTo>
                <a:cubicBezTo>
                  <a:pt x="2221747" y="2115331"/>
                  <a:pt x="2229534" y="2120522"/>
                  <a:pt x="2234725" y="2128309"/>
                </a:cubicBezTo>
                <a:cubicBezTo>
                  <a:pt x="2237319" y="2120522"/>
                  <a:pt x="2242511" y="2115331"/>
                  <a:pt x="2247702" y="2110139"/>
                </a:cubicBezTo>
                <a:cubicBezTo>
                  <a:pt x="2237319" y="2102354"/>
                  <a:pt x="2232128" y="2089376"/>
                  <a:pt x="2232128" y="2073802"/>
                </a:cubicBezTo>
                <a:cubicBezTo>
                  <a:pt x="2232128" y="2060826"/>
                  <a:pt x="2237319" y="2050444"/>
                  <a:pt x="2245108" y="2040062"/>
                </a:cubicBezTo>
                <a:lnTo>
                  <a:pt x="2245108" y="2029681"/>
                </a:lnTo>
                <a:cubicBezTo>
                  <a:pt x="2245108" y="2021892"/>
                  <a:pt x="2247702" y="2011510"/>
                  <a:pt x="2250298" y="2003726"/>
                </a:cubicBezTo>
                <a:close/>
                <a:moveTo>
                  <a:pt x="1466455" y="1975176"/>
                </a:moveTo>
                <a:cubicBezTo>
                  <a:pt x="1484625" y="1975176"/>
                  <a:pt x="1500198" y="1990749"/>
                  <a:pt x="1500198" y="2008916"/>
                </a:cubicBezTo>
                <a:cubicBezTo>
                  <a:pt x="1500198" y="2027086"/>
                  <a:pt x="1484625" y="2042659"/>
                  <a:pt x="1466455" y="2042659"/>
                </a:cubicBezTo>
                <a:cubicBezTo>
                  <a:pt x="1448288" y="2042659"/>
                  <a:pt x="1432715" y="2027086"/>
                  <a:pt x="1432715" y="2008916"/>
                </a:cubicBezTo>
                <a:cubicBezTo>
                  <a:pt x="1432715" y="1990749"/>
                  <a:pt x="1448288" y="1975176"/>
                  <a:pt x="1466455" y="1975176"/>
                </a:cubicBezTo>
                <a:close/>
                <a:moveTo>
                  <a:pt x="2172433" y="1951815"/>
                </a:moveTo>
                <a:cubicBezTo>
                  <a:pt x="2172433" y="1962197"/>
                  <a:pt x="2172433" y="1967388"/>
                  <a:pt x="2169837" y="1975173"/>
                </a:cubicBezTo>
                <a:cubicBezTo>
                  <a:pt x="2172433" y="1969982"/>
                  <a:pt x="2177624" y="1967388"/>
                  <a:pt x="2180218" y="1964791"/>
                </a:cubicBezTo>
                <a:cubicBezTo>
                  <a:pt x="2177624" y="1959600"/>
                  <a:pt x="2175027" y="1957006"/>
                  <a:pt x="2172433" y="1951815"/>
                </a:cubicBezTo>
                <a:close/>
                <a:moveTo>
                  <a:pt x="2387859" y="1915478"/>
                </a:moveTo>
                <a:cubicBezTo>
                  <a:pt x="2377476" y="1928455"/>
                  <a:pt x="2367094" y="1936242"/>
                  <a:pt x="2351521" y="1938836"/>
                </a:cubicBezTo>
                <a:lnTo>
                  <a:pt x="2351521" y="1944027"/>
                </a:lnTo>
                <a:cubicBezTo>
                  <a:pt x="2364500" y="1944027"/>
                  <a:pt x="2374883" y="1949219"/>
                  <a:pt x="2385264" y="1954410"/>
                </a:cubicBezTo>
                <a:cubicBezTo>
                  <a:pt x="2385264" y="1951815"/>
                  <a:pt x="2387859" y="1951815"/>
                  <a:pt x="2390455" y="1951815"/>
                </a:cubicBezTo>
                <a:lnTo>
                  <a:pt x="2390455" y="1941433"/>
                </a:lnTo>
                <a:cubicBezTo>
                  <a:pt x="2390455" y="1933645"/>
                  <a:pt x="2390455" y="1925860"/>
                  <a:pt x="2393049" y="1918072"/>
                </a:cubicBezTo>
                <a:cubicBezTo>
                  <a:pt x="2390455" y="1915478"/>
                  <a:pt x="2390455" y="1915478"/>
                  <a:pt x="2387859" y="1915478"/>
                </a:cubicBezTo>
                <a:close/>
                <a:moveTo>
                  <a:pt x="942168" y="1915477"/>
                </a:moveTo>
                <a:cubicBezTo>
                  <a:pt x="955144" y="1915477"/>
                  <a:pt x="968123" y="1925859"/>
                  <a:pt x="968123" y="1941432"/>
                </a:cubicBezTo>
                <a:cubicBezTo>
                  <a:pt x="968123" y="1954408"/>
                  <a:pt x="957741" y="1967387"/>
                  <a:pt x="942168" y="1967387"/>
                </a:cubicBezTo>
                <a:cubicBezTo>
                  <a:pt x="929189" y="1967387"/>
                  <a:pt x="916213" y="1957005"/>
                  <a:pt x="916213" y="1941432"/>
                </a:cubicBezTo>
                <a:cubicBezTo>
                  <a:pt x="916213" y="1928453"/>
                  <a:pt x="926595" y="1915477"/>
                  <a:pt x="942168" y="1915477"/>
                </a:cubicBezTo>
                <a:close/>
                <a:moveTo>
                  <a:pt x="617729" y="1915477"/>
                </a:moveTo>
                <a:cubicBezTo>
                  <a:pt x="641087" y="1915477"/>
                  <a:pt x="659257" y="1933644"/>
                  <a:pt x="659257" y="1957005"/>
                </a:cubicBezTo>
                <a:cubicBezTo>
                  <a:pt x="659257" y="1980363"/>
                  <a:pt x="641087" y="1998533"/>
                  <a:pt x="617729" y="1998533"/>
                </a:cubicBezTo>
                <a:cubicBezTo>
                  <a:pt x="594368" y="1998533"/>
                  <a:pt x="576201" y="1980363"/>
                  <a:pt x="576201" y="1957005"/>
                </a:cubicBezTo>
                <a:cubicBezTo>
                  <a:pt x="576201" y="1933644"/>
                  <a:pt x="594368" y="1915477"/>
                  <a:pt x="617729" y="1915477"/>
                </a:cubicBezTo>
                <a:close/>
                <a:moveTo>
                  <a:pt x="1539130" y="1912884"/>
                </a:moveTo>
                <a:cubicBezTo>
                  <a:pt x="1559894" y="1912884"/>
                  <a:pt x="1578064" y="1931051"/>
                  <a:pt x="1578064" y="1951815"/>
                </a:cubicBezTo>
                <a:cubicBezTo>
                  <a:pt x="1578064" y="1972579"/>
                  <a:pt x="1559894" y="1990749"/>
                  <a:pt x="1539130" y="1990749"/>
                </a:cubicBezTo>
                <a:cubicBezTo>
                  <a:pt x="1518366" y="1990749"/>
                  <a:pt x="1500199" y="1972579"/>
                  <a:pt x="1500199" y="1951815"/>
                </a:cubicBezTo>
                <a:cubicBezTo>
                  <a:pt x="1500199" y="1931051"/>
                  <a:pt x="1518366" y="1912884"/>
                  <a:pt x="1539130" y="1912884"/>
                </a:cubicBezTo>
                <a:close/>
                <a:moveTo>
                  <a:pt x="1889523" y="1873950"/>
                </a:moveTo>
                <a:cubicBezTo>
                  <a:pt x="1886929" y="1873950"/>
                  <a:pt x="1884332" y="1876544"/>
                  <a:pt x="1881738" y="1876544"/>
                </a:cubicBezTo>
                <a:cubicBezTo>
                  <a:pt x="1873949" y="1897309"/>
                  <a:pt x="1855783" y="1910287"/>
                  <a:pt x="1832422" y="1910287"/>
                </a:cubicBezTo>
                <a:lnTo>
                  <a:pt x="1827231" y="1910287"/>
                </a:lnTo>
                <a:cubicBezTo>
                  <a:pt x="1842804" y="1920670"/>
                  <a:pt x="1855783" y="1938836"/>
                  <a:pt x="1858377" y="1959600"/>
                </a:cubicBezTo>
                <a:cubicBezTo>
                  <a:pt x="1871355" y="1933645"/>
                  <a:pt x="1889523" y="1915478"/>
                  <a:pt x="1915478" y="1902499"/>
                </a:cubicBezTo>
                <a:cubicBezTo>
                  <a:pt x="1905095" y="1894714"/>
                  <a:pt x="1894714" y="1886926"/>
                  <a:pt x="1889523" y="1873950"/>
                </a:cubicBezTo>
                <a:close/>
                <a:moveTo>
                  <a:pt x="1383402" y="1816849"/>
                </a:moveTo>
                <a:cubicBezTo>
                  <a:pt x="1404166" y="1816849"/>
                  <a:pt x="1424930" y="1824634"/>
                  <a:pt x="1437906" y="1840207"/>
                </a:cubicBezTo>
                <a:cubicBezTo>
                  <a:pt x="1466458" y="1847995"/>
                  <a:pt x="1487222" y="1873950"/>
                  <a:pt x="1487222" y="1905096"/>
                </a:cubicBezTo>
                <a:cubicBezTo>
                  <a:pt x="1487222" y="1944027"/>
                  <a:pt x="1456076" y="1972579"/>
                  <a:pt x="1419739" y="1972579"/>
                </a:cubicBezTo>
                <a:cubicBezTo>
                  <a:pt x="1411951" y="1972579"/>
                  <a:pt x="1404166" y="1969982"/>
                  <a:pt x="1396378" y="1967388"/>
                </a:cubicBezTo>
                <a:cubicBezTo>
                  <a:pt x="1391187" y="1967388"/>
                  <a:pt x="1388593" y="1967388"/>
                  <a:pt x="1385996" y="1967388"/>
                </a:cubicBezTo>
                <a:cubicBezTo>
                  <a:pt x="1388593" y="1969982"/>
                  <a:pt x="1388593" y="1975173"/>
                  <a:pt x="1388593" y="1980364"/>
                </a:cubicBezTo>
                <a:cubicBezTo>
                  <a:pt x="1388593" y="2003725"/>
                  <a:pt x="1370423" y="2021892"/>
                  <a:pt x="1347065" y="2021892"/>
                </a:cubicBezTo>
                <a:cubicBezTo>
                  <a:pt x="1323705" y="2021892"/>
                  <a:pt x="1305538" y="2003725"/>
                  <a:pt x="1305538" y="1980364"/>
                </a:cubicBezTo>
                <a:cubicBezTo>
                  <a:pt x="1305538" y="1964791"/>
                  <a:pt x="1315920" y="1951815"/>
                  <a:pt x="1328896" y="1944027"/>
                </a:cubicBezTo>
                <a:cubicBezTo>
                  <a:pt x="1315920" y="1931051"/>
                  <a:pt x="1308132" y="1912881"/>
                  <a:pt x="1308132" y="1892117"/>
                </a:cubicBezTo>
                <a:cubicBezTo>
                  <a:pt x="1308132" y="1850589"/>
                  <a:pt x="1341874" y="1816849"/>
                  <a:pt x="1383402" y="1816849"/>
                </a:cubicBezTo>
                <a:close/>
                <a:moveTo>
                  <a:pt x="1121255" y="1811658"/>
                </a:moveTo>
                <a:cubicBezTo>
                  <a:pt x="1162783" y="1811658"/>
                  <a:pt x="1196526" y="1845398"/>
                  <a:pt x="1196526" y="1886926"/>
                </a:cubicBezTo>
                <a:cubicBezTo>
                  <a:pt x="1196526" y="1928454"/>
                  <a:pt x="1162783" y="1962196"/>
                  <a:pt x="1121255" y="1962196"/>
                </a:cubicBezTo>
                <a:cubicBezTo>
                  <a:pt x="1118661" y="1962196"/>
                  <a:pt x="1113470" y="1962196"/>
                  <a:pt x="1110873" y="1962196"/>
                </a:cubicBezTo>
                <a:cubicBezTo>
                  <a:pt x="1110873" y="1964790"/>
                  <a:pt x="1113470" y="1969981"/>
                  <a:pt x="1113470" y="1975172"/>
                </a:cubicBezTo>
                <a:cubicBezTo>
                  <a:pt x="1113470" y="1990745"/>
                  <a:pt x="1100491" y="2003724"/>
                  <a:pt x="1084918" y="2003724"/>
                </a:cubicBezTo>
                <a:cubicBezTo>
                  <a:pt x="1069345" y="2003724"/>
                  <a:pt x="1056369" y="1990745"/>
                  <a:pt x="1056369" y="1975172"/>
                </a:cubicBezTo>
                <a:cubicBezTo>
                  <a:pt x="1056369" y="1962196"/>
                  <a:pt x="1064154" y="1949217"/>
                  <a:pt x="1077133" y="1946623"/>
                </a:cubicBezTo>
                <a:cubicBezTo>
                  <a:pt x="1058963" y="1933645"/>
                  <a:pt x="1045987" y="1912881"/>
                  <a:pt x="1045987" y="1886926"/>
                </a:cubicBezTo>
                <a:cubicBezTo>
                  <a:pt x="1045987" y="1845398"/>
                  <a:pt x="1079727" y="1811658"/>
                  <a:pt x="1121255" y="1811658"/>
                </a:cubicBezTo>
                <a:close/>
                <a:moveTo>
                  <a:pt x="238786" y="1806467"/>
                </a:moveTo>
                <a:cubicBezTo>
                  <a:pt x="256953" y="1806467"/>
                  <a:pt x="269932" y="1822040"/>
                  <a:pt x="269932" y="1837613"/>
                </a:cubicBezTo>
                <a:cubicBezTo>
                  <a:pt x="269932" y="1855780"/>
                  <a:pt x="254359" y="1868759"/>
                  <a:pt x="238786" y="1868759"/>
                </a:cubicBezTo>
                <a:cubicBezTo>
                  <a:pt x="223213" y="1868759"/>
                  <a:pt x="210234" y="1855780"/>
                  <a:pt x="207640" y="1837613"/>
                </a:cubicBezTo>
                <a:cubicBezTo>
                  <a:pt x="207640" y="1819443"/>
                  <a:pt x="223213" y="1806467"/>
                  <a:pt x="238786" y="1806467"/>
                </a:cubicBezTo>
                <a:close/>
                <a:moveTo>
                  <a:pt x="2053041" y="1790894"/>
                </a:moveTo>
                <a:cubicBezTo>
                  <a:pt x="2060826" y="1790894"/>
                  <a:pt x="2068614" y="1796085"/>
                  <a:pt x="2068614" y="1803870"/>
                </a:cubicBezTo>
                <a:cubicBezTo>
                  <a:pt x="2068614" y="1811658"/>
                  <a:pt x="2063423" y="1816849"/>
                  <a:pt x="2055635" y="1816849"/>
                </a:cubicBezTo>
                <a:cubicBezTo>
                  <a:pt x="2047850" y="1816849"/>
                  <a:pt x="2042659" y="1811658"/>
                  <a:pt x="2042659" y="1803870"/>
                </a:cubicBezTo>
                <a:cubicBezTo>
                  <a:pt x="2042659" y="1796085"/>
                  <a:pt x="2047850" y="1790894"/>
                  <a:pt x="2053041" y="1790894"/>
                </a:cubicBezTo>
                <a:close/>
                <a:moveTo>
                  <a:pt x="1578063" y="1720817"/>
                </a:moveTo>
                <a:cubicBezTo>
                  <a:pt x="1585851" y="1720817"/>
                  <a:pt x="1593636" y="1728602"/>
                  <a:pt x="1596233" y="1738984"/>
                </a:cubicBezTo>
                <a:cubicBezTo>
                  <a:pt x="1596233" y="1749366"/>
                  <a:pt x="1588445" y="1757154"/>
                  <a:pt x="1578063" y="1757154"/>
                </a:cubicBezTo>
                <a:cubicBezTo>
                  <a:pt x="1567681" y="1757154"/>
                  <a:pt x="1559896" y="1749366"/>
                  <a:pt x="1559896" y="1738984"/>
                </a:cubicBezTo>
                <a:cubicBezTo>
                  <a:pt x="1559896" y="1728602"/>
                  <a:pt x="1567681" y="1720817"/>
                  <a:pt x="1578063" y="1720817"/>
                </a:cubicBezTo>
                <a:close/>
                <a:moveTo>
                  <a:pt x="1160186" y="1645546"/>
                </a:moveTo>
                <a:cubicBezTo>
                  <a:pt x="1175955" y="1645546"/>
                  <a:pt x="1188738" y="1658329"/>
                  <a:pt x="1188738" y="1674095"/>
                </a:cubicBezTo>
                <a:cubicBezTo>
                  <a:pt x="1188738" y="1689864"/>
                  <a:pt x="1175955" y="1702647"/>
                  <a:pt x="1160186" y="1702647"/>
                </a:cubicBezTo>
                <a:cubicBezTo>
                  <a:pt x="1144419" y="1702647"/>
                  <a:pt x="1131637" y="1689864"/>
                  <a:pt x="1131637" y="1674095"/>
                </a:cubicBezTo>
                <a:cubicBezTo>
                  <a:pt x="1131637" y="1658329"/>
                  <a:pt x="1144419" y="1645546"/>
                  <a:pt x="1160186" y="1645546"/>
                </a:cubicBezTo>
                <a:close/>
                <a:moveTo>
                  <a:pt x="892850" y="1611806"/>
                </a:moveTo>
                <a:cubicBezTo>
                  <a:pt x="931784" y="1611806"/>
                  <a:pt x="965524" y="1642952"/>
                  <a:pt x="965524" y="1684480"/>
                </a:cubicBezTo>
                <a:cubicBezTo>
                  <a:pt x="965524" y="1692265"/>
                  <a:pt x="965524" y="1697456"/>
                  <a:pt x="962930" y="1702647"/>
                </a:cubicBezTo>
                <a:cubicBezTo>
                  <a:pt x="1007052" y="1710435"/>
                  <a:pt x="1040795" y="1746772"/>
                  <a:pt x="1040795" y="1793491"/>
                </a:cubicBezTo>
                <a:cubicBezTo>
                  <a:pt x="1040795" y="1845401"/>
                  <a:pt x="999267" y="1886929"/>
                  <a:pt x="947357" y="1886929"/>
                </a:cubicBezTo>
                <a:cubicBezTo>
                  <a:pt x="911020" y="1886929"/>
                  <a:pt x="879874" y="1866165"/>
                  <a:pt x="864301" y="1835019"/>
                </a:cubicBezTo>
                <a:cubicBezTo>
                  <a:pt x="859110" y="1837613"/>
                  <a:pt x="851322" y="1840210"/>
                  <a:pt x="846132" y="1840210"/>
                </a:cubicBezTo>
                <a:cubicBezTo>
                  <a:pt x="822773" y="1840210"/>
                  <a:pt x="804604" y="1822040"/>
                  <a:pt x="809795" y="1798682"/>
                </a:cubicBezTo>
                <a:cubicBezTo>
                  <a:pt x="809795" y="1775321"/>
                  <a:pt x="827964" y="1757154"/>
                  <a:pt x="851322" y="1757154"/>
                </a:cubicBezTo>
                <a:cubicBezTo>
                  <a:pt x="856513" y="1757154"/>
                  <a:pt x="859110" y="1757154"/>
                  <a:pt x="864301" y="1759748"/>
                </a:cubicBezTo>
                <a:cubicBezTo>
                  <a:pt x="864301" y="1757154"/>
                  <a:pt x="866895" y="1754557"/>
                  <a:pt x="866895" y="1751963"/>
                </a:cubicBezTo>
                <a:cubicBezTo>
                  <a:pt x="838346" y="1741581"/>
                  <a:pt x="820177" y="1715626"/>
                  <a:pt x="820177" y="1684480"/>
                </a:cubicBezTo>
                <a:cubicBezTo>
                  <a:pt x="820177" y="1645546"/>
                  <a:pt x="851322" y="1611806"/>
                  <a:pt x="892850" y="1611806"/>
                </a:cubicBezTo>
                <a:close/>
                <a:moveTo>
                  <a:pt x="1988152" y="1601424"/>
                </a:moveTo>
                <a:cubicBezTo>
                  <a:pt x="2008916" y="1601424"/>
                  <a:pt x="2024489" y="1616997"/>
                  <a:pt x="2024489" y="1637761"/>
                </a:cubicBezTo>
                <a:cubicBezTo>
                  <a:pt x="2024489" y="1658525"/>
                  <a:pt x="2008916" y="1674098"/>
                  <a:pt x="1988152" y="1674098"/>
                </a:cubicBezTo>
                <a:cubicBezTo>
                  <a:pt x="1967388" y="1674098"/>
                  <a:pt x="1951815" y="1658525"/>
                  <a:pt x="1951815" y="1637761"/>
                </a:cubicBezTo>
                <a:cubicBezTo>
                  <a:pt x="1951815" y="1619591"/>
                  <a:pt x="1969982" y="1601424"/>
                  <a:pt x="1988152" y="1601424"/>
                </a:cubicBezTo>
                <a:close/>
                <a:moveTo>
                  <a:pt x="2642217" y="1541726"/>
                </a:moveTo>
                <a:cubicBezTo>
                  <a:pt x="2642217" y="1544320"/>
                  <a:pt x="2639623" y="1546917"/>
                  <a:pt x="2637026" y="1546917"/>
                </a:cubicBezTo>
                <a:cubicBezTo>
                  <a:pt x="2639623" y="1549511"/>
                  <a:pt x="2639623" y="1549511"/>
                  <a:pt x="2642217" y="1549511"/>
                </a:cubicBezTo>
                <a:close/>
                <a:moveTo>
                  <a:pt x="1526153" y="1518368"/>
                </a:moveTo>
                <a:cubicBezTo>
                  <a:pt x="1559893" y="1518368"/>
                  <a:pt x="1588445" y="1544323"/>
                  <a:pt x="1588445" y="1580660"/>
                </a:cubicBezTo>
                <a:cubicBezTo>
                  <a:pt x="1588445" y="1614400"/>
                  <a:pt x="1562490" y="1642952"/>
                  <a:pt x="1526153" y="1642952"/>
                </a:cubicBezTo>
                <a:cubicBezTo>
                  <a:pt x="1492410" y="1642952"/>
                  <a:pt x="1463861" y="1616997"/>
                  <a:pt x="1463861" y="1580660"/>
                </a:cubicBezTo>
                <a:cubicBezTo>
                  <a:pt x="1463861" y="1546917"/>
                  <a:pt x="1492410" y="1518368"/>
                  <a:pt x="1526153" y="1518368"/>
                </a:cubicBezTo>
                <a:close/>
                <a:moveTo>
                  <a:pt x="1370423" y="1497604"/>
                </a:moveTo>
                <a:cubicBezTo>
                  <a:pt x="1393781" y="1497604"/>
                  <a:pt x="1411951" y="1515771"/>
                  <a:pt x="1411951" y="1539132"/>
                </a:cubicBezTo>
                <a:cubicBezTo>
                  <a:pt x="1411951" y="1562490"/>
                  <a:pt x="1393781" y="1580660"/>
                  <a:pt x="1370423" y="1580660"/>
                </a:cubicBezTo>
                <a:cubicBezTo>
                  <a:pt x="1357444" y="1580660"/>
                  <a:pt x="1344468" y="1572872"/>
                  <a:pt x="1336680" y="1562490"/>
                </a:cubicBezTo>
                <a:cubicBezTo>
                  <a:pt x="1331489" y="1565087"/>
                  <a:pt x="1326298" y="1567681"/>
                  <a:pt x="1321107" y="1567681"/>
                </a:cubicBezTo>
                <a:cubicBezTo>
                  <a:pt x="1308131" y="1567681"/>
                  <a:pt x="1297749" y="1557299"/>
                  <a:pt x="1297749" y="1544323"/>
                </a:cubicBezTo>
                <a:cubicBezTo>
                  <a:pt x="1297749" y="1531344"/>
                  <a:pt x="1308131" y="1520962"/>
                  <a:pt x="1321107" y="1520962"/>
                </a:cubicBezTo>
                <a:cubicBezTo>
                  <a:pt x="1323704" y="1520962"/>
                  <a:pt x="1326298" y="1520962"/>
                  <a:pt x="1328895" y="1526153"/>
                </a:cubicBezTo>
                <a:cubicBezTo>
                  <a:pt x="1336680" y="1510580"/>
                  <a:pt x="1352253" y="1497604"/>
                  <a:pt x="1370423" y="1497604"/>
                </a:cubicBezTo>
                <a:close/>
                <a:moveTo>
                  <a:pt x="1941433" y="1497603"/>
                </a:moveTo>
                <a:cubicBezTo>
                  <a:pt x="1941433" y="1500197"/>
                  <a:pt x="1941433" y="1502794"/>
                  <a:pt x="1941433" y="1505388"/>
                </a:cubicBezTo>
                <a:cubicBezTo>
                  <a:pt x="1941433" y="1502794"/>
                  <a:pt x="1944030" y="1497603"/>
                  <a:pt x="1944030" y="1497603"/>
                </a:cubicBezTo>
                <a:cubicBezTo>
                  <a:pt x="1941433" y="1497603"/>
                  <a:pt x="1941433" y="1497603"/>
                  <a:pt x="1941433" y="1497603"/>
                </a:cubicBezTo>
                <a:close/>
                <a:moveTo>
                  <a:pt x="1227670" y="1489816"/>
                </a:moveTo>
                <a:cubicBezTo>
                  <a:pt x="1240572" y="1489816"/>
                  <a:pt x="1251031" y="1500274"/>
                  <a:pt x="1251031" y="1513174"/>
                </a:cubicBezTo>
                <a:cubicBezTo>
                  <a:pt x="1251031" y="1526077"/>
                  <a:pt x="1240572" y="1536535"/>
                  <a:pt x="1227670" y="1536535"/>
                </a:cubicBezTo>
                <a:cubicBezTo>
                  <a:pt x="1214770" y="1536535"/>
                  <a:pt x="1204312" y="1526077"/>
                  <a:pt x="1204312" y="1513174"/>
                </a:cubicBezTo>
                <a:cubicBezTo>
                  <a:pt x="1204312" y="1500274"/>
                  <a:pt x="1214770" y="1489816"/>
                  <a:pt x="1227670" y="1489816"/>
                </a:cubicBezTo>
                <a:close/>
                <a:moveTo>
                  <a:pt x="1629973" y="1432715"/>
                </a:moveTo>
                <a:cubicBezTo>
                  <a:pt x="1642952" y="1432715"/>
                  <a:pt x="1653334" y="1443097"/>
                  <a:pt x="1653334" y="1456073"/>
                </a:cubicBezTo>
                <a:cubicBezTo>
                  <a:pt x="1653334" y="1469052"/>
                  <a:pt x="1642952" y="1479434"/>
                  <a:pt x="1629973" y="1479434"/>
                </a:cubicBezTo>
                <a:cubicBezTo>
                  <a:pt x="1619591" y="1479434"/>
                  <a:pt x="1609209" y="1469052"/>
                  <a:pt x="1606615" y="1456073"/>
                </a:cubicBezTo>
                <a:cubicBezTo>
                  <a:pt x="1606615" y="1443097"/>
                  <a:pt x="1616997" y="1432715"/>
                  <a:pt x="1629973" y="1432715"/>
                </a:cubicBezTo>
                <a:close/>
                <a:moveTo>
                  <a:pt x="1832422" y="1383401"/>
                </a:moveTo>
                <a:cubicBezTo>
                  <a:pt x="1845401" y="1383401"/>
                  <a:pt x="1855783" y="1393783"/>
                  <a:pt x="1855783" y="1406759"/>
                </a:cubicBezTo>
                <a:cubicBezTo>
                  <a:pt x="1855783" y="1419738"/>
                  <a:pt x="1845401" y="1430120"/>
                  <a:pt x="1832422" y="1430120"/>
                </a:cubicBezTo>
                <a:cubicBezTo>
                  <a:pt x="1819446" y="1430120"/>
                  <a:pt x="1809064" y="1419738"/>
                  <a:pt x="1809064" y="1406759"/>
                </a:cubicBezTo>
                <a:cubicBezTo>
                  <a:pt x="1809064" y="1396377"/>
                  <a:pt x="1816849" y="1385995"/>
                  <a:pt x="1832422" y="1383401"/>
                </a:cubicBezTo>
                <a:close/>
                <a:moveTo>
                  <a:pt x="2665578" y="1367827"/>
                </a:moveTo>
                <a:cubicBezTo>
                  <a:pt x="2662981" y="1370424"/>
                  <a:pt x="2662981" y="1373018"/>
                  <a:pt x="2660387" y="1375614"/>
                </a:cubicBezTo>
                <a:lnTo>
                  <a:pt x="2665578" y="1375614"/>
                </a:lnTo>
                <a:close/>
                <a:moveTo>
                  <a:pt x="2473511" y="1352253"/>
                </a:moveTo>
                <a:cubicBezTo>
                  <a:pt x="2463130" y="1357444"/>
                  <a:pt x="2455341" y="1362635"/>
                  <a:pt x="2444959" y="1365233"/>
                </a:cubicBezTo>
                <a:cubicBezTo>
                  <a:pt x="2447556" y="1367827"/>
                  <a:pt x="2450150" y="1367827"/>
                  <a:pt x="2452747" y="1370424"/>
                </a:cubicBezTo>
                <a:lnTo>
                  <a:pt x="2457939" y="1370424"/>
                </a:lnTo>
                <a:cubicBezTo>
                  <a:pt x="2460532" y="1370424"/>
                  <a:pt x="2463130" y="1373018"/>
                  <a:pt x="2465724" y="1373018"/>
                </a:cubicBezTo>
                <a:cubicBezTo>
                  <a:pt x="2465724" y="1367827"/>
                  <a:pt x="2468320" y="1362635"/>
                  <a:pt x="2476105" y="1357444"/>
                </a:cubicBezTo>
                <a:cubicBezTo>
                  <a:pt x="2473511" y="1357444"/>
                  <a:pt x="2473511" y="1354850"/>
                  <a:pt x="2473511" y="1352253"/>
                </a:cubicBezTo>
                <a:close/>
                <a:moveTo>
                  <a:pt x="955144" y="1282176"/>
                </a:moveTo>
                <a:cubicBezTo>
                  <a:pt x="999266" y="1282176"/>
                  <a:pt x="1033009" y="1315916"/>
                  <a:pt x="1033009" y="1360041"/>
                </a:cubicBezTo>
                <a:cubicBezTo>
                  <a:pt x="1033009" y="1404163"/>
                  <a:pt x="996672" y="1437906"/>
                  <a:pt x="955144" y="1437906"/>
                </a:cubicBezTo>
                <a:cubicBezTo>
                  <a:pt x="911019" y="1437906"/>
                  <a:pt x="877279" y="1404163"/>
                  <a:pt x="877279" y="1360041"/>
                </a:cubicBezTo>
                <a:cubicBezTo>
                  <a:pt x="877279" y="1315916"/>
                  <a:pt x="913616" y="1282176"/>
                  <a:pt x="955144" y="1282176"/>
                </a:cubicBezTo>
                <a:close/>
                <a:moveTo>
                  <a:pt x="1998534" y="1274390"/>
                </a:moveTo>
                <a:cubicBezTo>
                  <a:pt x="2019298" y="1274390"/>
                  <a:pt x="2037468" y="1292557"/>
                  <a:pt x="2037468" y="1313321"/>
                </a:cubicBezTo>
                <a:cubicBezTo>
                  <a:pt x="2037468" y="1323703"/>
                  <a:pt x="2034871" y="1331491"/>
                  <a:pt x="2029680" y="1336682"/>
                </a:cubicBezTo>
                <a:cubicBezTo>
                  <a:pt x="2053041" y="1354849"/>
                  <a:pt x="2068614" y="1380804"/>
                  <a:pt x="2066017" y="1414547"/>
                </a:cubicBezTo>
                <a:cubicBezTo>
                  <a:pt x="2066017" y="1414547"/>
                  <a:pt x="2066017" y="1417141"/>
                  <a:pt x="2066017" y="1417141"/>
                </a:cubicBezTo>
                <a:cubicBezTo>
                  <a:pt x="2084187" y="1422332"/>
                  <a:pt x="2099760" y="1432714"/>
                  <a:pt x="2112736" y="1445693"/>
                </a:cubicBezTo>
                <a:cubicBezTo>
                  <a:pt x="2107545" y="1435311"/>
                  <a:pt x="2104951" y="1424929"/>
                  <a:pt x="2104951" y="1414547"/>
                </a:cubicBezTo>
                <a:cubicBezTo>
                  <a:pt x="2104951" y="1380804"/>
                  <a:pt x="2130906" y="1354849"/>
                  <a:pt x="2164646" y="1354849"/>
                </a:cubicBezTo>
                <a:cubicBezTo>
                  <a:pt x="2185410" y="1354849"/>
                  <a:pt x="2203580" y="1365231"/>
                  <a:pt x="2213962" y="1380804"/>
                </a:cubicBezTo>
                <a:cubicBezTo>
                  <a:pt x="2219153" y="1370422"/>
                  <a:pt x="2229535" y="1365231"/>
                  <a:pt x="2239917" y="1365231"/>
                </a:cubicBezTo>
                <a:cubicBezTo>
                  <a:pt x="2258084" y="1365231"/>
                  <a:pt x="2271063" y="1378210"/>
                  <a:pt x="2271063" y="1396377"/>
                </a:cubicBezTo>
                <a:cubicBezTo>
                  <a:pt x="2271063" y="1414547"/>
                  <a:pt x="2258084" y="1427523"/>
                  <a:pt x="2239917" y="1427523"/>
                </a:cubicBezTo>
                <a:cubicBezTo>
                  <a:pt x="2234726" y="1427523"/>
                  <a:pt x="2229535" y="1424929"/>
                  <a:pt x="2224344" y="1422332"/>
                </a:cubicBezTo>
                <a:cubicBezTo>
                  <a:pt x="2219153" y="1450884"/>
                  <a:pt x="2195792" y="1474242"/>
                  <a:pt x="2164646" y="1474242"/>
                </a:cubicBezTo>
                <a:cubicBezTo>
                  <a:pt x="2149073" y="1474242"/>
                  <a:pt x="2133500" y="1466457"/>
                  <a:pt x="2123118" y="1456075"/>
                </a:cubicBezTo>
                <a:cubicBezTo>
                  <a:pt x="2133500" y="1471648"/>
                  <a:pt x="2138691" y="1489815"/>
                  <a:pt x="2138691" y="1510579"/>
                </a:cubicBezTo>
                <a:cubicBezTo>
                  <a:pt x="2138691" y="1565086"/>
                  <a:pt x="2094569" y="1609208"/>
                  <a:pt x="2040062" y="1609208"/>
                </a:cubicBezTo>
                <a:cubicBezTo>
                  <a:pt x="1985558" y="1609208"/>
                  <a:pt x="1941433" y="1565086"/>
                  <a:pt x="1941433" y="1510579"/>
                </a:cubicBezTo>
                <a:cubicBezTo>
                  <a:pt x="1938839" y="1533940"/>
                  <a:pt x="1918075" y="1552107"/>
                  <a:pt x="1894714" y="1552107"/>
                </a:cubicBezTo>
                <a:cubicBezTo>
                  <a:pt x="1866165" y="1552107"/>
                  <a:pt x="1845401" y="1531343"/>
                  <a:pt x="1845401" y="1502794"/>
                </a:cubicBezTo>
                <a:cubicBezTo>
                  <a:pt x="1845401" y="1474242"/>
                  <a:pt x="1868759" y="1453478"/>
                  <a:pt x="1894714" y="1453478"/>
                </a:cubicBezTo>
                <a:cubicBezTo>
                  <a:pt x="1897311" y="1453478"/>
                  <a:pt x="1897311" y="1453478"/>
                  <a:pt x="1899905" y="1453478"/>
                </a:cubicBezTo>
                <a:cubicBezTo>
                  <a:pt x="1892120" y="1440502"/>
                  <a:pt x="1886929" y="1424929"/>
                  <a:pt x="1886929" y="1409356"/>
                </a:cubicBezTo>
                <a:cubicBezTo>
                  <a:pt x="1886929" y="1365231"/>
                  <a:pt x="1918075" y="1328894"/>
                  <a:pt x="1959603" y="1321109"/>
                </a:cubicBezTo>
                <a:cubicBezTo>
                  <a:pt x="1959603" y="1318512"/>
                  <a:pt x="1959603" y="1315918"/>
                  <a:pt x="1959603" y="1313321"/>
                </a:cubicBezTo>
                <a:cubicBezTo>
                  <a:pt x="1959603" y="1292557"/>
                  <a:pt x="1977770" y="1274390"/>
                  <a:pt x="1998534" y="1274390"/>
                </a:cubicBezTo>
                <a:close/>
                <a:moveTo>
                  <a:pt x="1305537" y="1232863"/>
                </a:moveTo>
                <a:cubicBezTo>
                  <a:pt x="1313322" y="1232863"/>
                  <a:pt x="1321110" y="1240648"/>
                  <a:pt x="1321110" y="1248436"/>
                </a:cubicBezTo>
                <a:cubicBezTo>
                  <a:pt x="1321110" y="1256221"/>
                  <a:pt x="1313322" y="1264009"/>
                  <a:pt x="1305537" y="1264009"/>
                </a:cubicBezTo>
                <a:cubicBezTo>
                  <a:pt x="1295155" y="1264009"/>
                  <a:pt x="1289964" y="1258818"/>
                  <a:pt x="1289964" y="1248436"/>
                </a:cubicBezTo>
                <a:cubicBezTo>
                  <a:pt x="1289964" y="1240648"/>
                  <a:pt x="1297749" y="1232863"/>
                  <a:pt x="1305537" y="1232863"/>
                </a:cubicBezTo>
                <a:close/>
                <a:moveTo>
                  <a:pt x="1881735" y="1212099"/>
                </a:moveTo>
                <a:cubicBezTo>
                  <a:pt x="1905096" y="1212099"/>
                  <a:pt x="1923263" y="1230266"/>
                  <a:pt x="1920669" y="1251030"/>
                </a:cubicBezTo>
                <a:cubicBezTo>
                  <a:pt x="1920669" y="1271794"/>
                  <a:pt x="1902499" y="1289964"/>
                  <a:pt x="1881735" y="1289964"/>
                </a:cubicBezTo>
                <a:cubicBezTo>
                  <a:pt x="1860971" y="1289964"/>
                  <a:pt x="1842804" y="1271794"/>
                  <a:pt x="1842804" y="1251030"/>
                </a:cubicBezTo>
                <a:cubicBezTo>
                  <a:pt x="1842804" y="1230266"/>
                  <a:pt x="1860971" y="1212099"/>
                  <a:pt x="1881735" y="1212099"/>
                </a:cubicBezTo>
                <a:close/>
                <a:moveTo>
                  <a:pt x="1746768" y="1206908"/>
                </a:moveTo>
                <a:cubicBezTo>
                  <a:pt x="1790893" y="1206908"/>
                  <a:pt x="1829824" y="1243245"/>
                  <a:pt x="1829824" y="1289964"/>
                </a:cubicBezTo>
                <a:cubicBezTo>
                  <a:pt x="1829824" y="1321110"/>
                  <a:pt x="1811657" y="1347065"/>
                  <a:pt x="1785702" y="1362638"/>
                </a:cubicBezTo>
                <a:cubicBezTo>
                  <a:pt x="1777914" y="1393784"/>
                  <a:pt x="1751959" y="1417142"/>
                  <a:pt x="1718219" y="1417142"/>
                </a:cubicBezTo>
                <a:cubicBezTo>
                  <a:pt x="1713029" y="1419739"/>
                  <a:pt x="1707838" y="1422333"/>
                  <a:pt x="1702647" y="1422333"/>
                </a:cubicBezTo>
                <a:cubicBezTo>
                  <a:pt x="1687074" y="1422333"/>
                  <a:pt x="1674095" y="1411951"/>
                  <a:pt x="1668904" y="1398975"/>
                </a:cubicBezTo>
                <a:cubicBezTo>
                  <a:pt x="1655928" y="1383402"/>
                  <a:pt x="1645546" y="1365232"/>
                  <a:pt x="1645546" y="1344468"/>
                </a:cubicBezTo>
                <a:cubicBezTo>
                  <a:pt x="1645546" y="1326301"/>
                  <a:pt x="1653331" y="1310728"/>
                  <a:pt x="1663713" y="1297749"/>
                </a:cubicBezTo>
                <a:cubicBezTo>
                  <a:pt x="1663713" y="1295155"/>
                  <a:pt x="1663713" y="1292558"/>
                  <a:pt x="1663713" y="1289964"/>
                </a:cubicBezTo>
                <a:cubicBezTo>
                  <a:pt x="1663713" y="1243245"/>
                  <a:pt x="1702647" y="1206908"/>
                  <a:pt x="1746768" y="1206908"/>
                </a:cubicBezTo>
                <a:close/>
                <a:moveTo>
                  <a:pt x="2190601" y="1196527"/>
                </a:moveTo>
                <a:cubicBezTo>
                  <a:pt x="2203577" y="1196527"/>
                  <a:pt x="2213959" y="1201719"/>
                  <a:pt x="2221747" y="1209501"/>
                </a:cubicBezTo>
                <a:cubicBezTo>
                  <a:pt x="2226938" y="1206907"/>
                  <a:pt x="2232129" y="1206907"/>
                  <a:pt x="2237320" y="1206907"/>
                </a:cubicBezTo>
                <a:cubicBezTo>
                  <a:pt x="2273657" y="1206907"/>
                  <a:pt x="2302206" y="1235456"/>
                  <a:pt x="2302206" y="1271793"/>
                </a:cubicBezTo>
                <a:cubicBezTo>
                  <a:pt x="2302206" y="1308130"/>
                  <a:pt x="2273657" y="1336682"/>
                  <a:pt x="2237320" y="1336682"/>
                </a:cubicBezTo>
                <a:cubicBezTo>
                  <a:pt x="2203577" y="1336682"/>
                  <a:pt x="2175028" y="1308130"/>
                  <a:pt x="2172431" y="1274387"/>
                </a:cubicBezTo>
                <a:cubicBezTo>
                  <a:pt x="2159455" y="1266602"/>
                  <a:pt x="2149073" y="1253623"/>
                  <a:pt x="2149073" y="1235456"/>
                </a:cubicBezTo>
                <a:cubicBezTo>
                  <a:pt x="2149073" y="1212098"/>
                  <a:pt x="2169837" y="1193934"/>
                  <a:pt x="2190601" y="1196527"/>
                </a:cubicBezTo>
                <a:close/>
                <a:moveTo>
                  <a:pt x="2551376" y="1180952"/>
                </a:moveTo>
                <a:cubicBezTo>
                  <a:pt x="2546186" y="1191333"/>
                  <a:pt x="2533206" y="1199122"/>
                  <a:pt x="2520230" y="1199122"/>
                </a:cubicBezTo>
                <a:cubicBezTo>
                  <a:pt x="2509848" y="1199122"/>
                  <a:pt x="2502060" y="1196524"/>
                  <a:pt x="2496870" y="1191333"/>
                </a:cubicBezTo>
                <a:cubicBezTo>
                  <a:pt x="2491679" y="1209502"/>
                  <a:pt x="2481296" y="1225076"/>
                  <a:pt x="2463130" y="1232861"/>
                </a:cubicBezTo>
                <a:cubicBezTo>
                  <a:pt x="2486487" y="1245839"/>
                  <a:pt x="2502060" y="1269197"/>
                  <a:pt x="2502060" y="1297749"/>
                </a:cubicBezTo>
                <a:lnTo>
                  <a:pt x="2502060" y="1302940"/>
                </a:lnTo>
                <a:lnTo>
                  <a:pt x="2504657" y="1300343"/>
                </a:lnTo>
                <a:cubicBezTo>
                  <a:pt x="2502060" y="1295153"/>
                  <a:pt x="2502060" y="1292558"/>
                  <a:pt x="2502060" y="1287368"/>
                </a:cubicBezTo>
                <a:cubicBezTo>
                  <a:pt x="2502060" y="1261412"/>
                  <a:pt x="2522825" y="1238052"/>
                  <a:pt x="2551376" y="1238052"/>
                </a:cubicBezTo>
                <a:lnTo>
                  <a:pt x="2553970" y="1238052"/>
                </a:lnTo>
                <a:cubicBezTo>
                  <a:pt x="2556567" y="1222478"/>
                  <a:pt x="2561758" y="1209502"/>
                  <a:pt x="2572141" y="1199122"/>
                </a:cubicBezTo>
                <a:lnTo>
                  <a:pt x="2579926" y="1191333"/>
                </a:lnTo>
                <a:cubicBezTo>
                  <a:pt x="2574735" y="1188739"/>
                  <a:pt x="2569543" y="1186142"/>
                  <a:pt x="2566949" y="1180952"/>
                </a:cubicBezTo>
                <a:lnTo>
                  <a:pt x="2561758" y="1180952"/>
                </a:lnTo>
                <a:close/>
                <a:moveTo>
                  <a:pt x="498335" y="1178366"/>
                </a:moveTo>
                <a:cubicBezTo>
                  <a:pt x="513908" y="1178366"/>
                  <a:pt x="526887" y="1191343"/>
                  <a:pt x="526887" y="1206905"/>
                </a:cubicBezTo>
                <a:cubicBezTo>
                  <a:pt x="526887" y="1222478"/>
                  <a:pt x="513908" y="1235457"/>
                  <a:pt x="498335" y="1235457"/>
                </a:cubicBezTo>
                <a:cubicBezTo>
                  <a:pt x="482762" y="1235457"/>
                  <a:pt x="469786" y="1222478"/>
                  <a:pt x="469786" y="1206905"/>
                </a:cubicBezTo>
                <a:cubicBezTo>
                  <a:pt x="469786" y="1191343"/>
                  <a:pt x="482762" y="1178366"/>
                  <a:pt x="498335" y="1178366"/>
                </a:cubicBezTo>
                <a:close/>
                <a:moveTo>
                  <a:pt x="1801276" y="1175771"/>
                </a:moveTo>
                <a:cubicBezTo>
                  <a:pt x="1811658" y="1175771"/>
                  <a:pt x="1816849" y="1183557"/>
                  <a:pt x="1816849" y="1191345"/>
                </a:cubicBezTo>
                <a:cubicBezTo>
                  <a:pt x="1816849" y="1201727"/>
                  <a:pt x="1809061" y="1206908"/>
                  <a:pt x="1801276" y="1206908"/>
                </a:cubicBezTo>
                <a:cubicBezTo>
                  <a:pt x="1790894" y="1206908"/>
                  <a:pt x="1785703" y="1199130"/>
                  <a:pt x="1785703" y="1191345"/>
                </a:cubicBezTo>
                <a:cubicBezTo>
                  <a:pt x="1785703" y="1183557"/>
                  <a:pt x="1790894" y="1178366"/>
                  <a:pt x="1801276" y="1175771"/>
                </a:cubicBezTo>
                <a:close/>
                <a:moveTo>
                  <a:pt x="1648141" y="1162795"/>
                </a:moveTo>
                <a:cubicBezTo>
                  <a:pt x="1666311" y="1162795"/>
                  <a:pt x="1681884" y="1178367"/>
                  <a:pt x="1681884" y="1196534"/>
                </a:cubicBezTo>
                <a:cubicBezTo>
                  <a:pt x="1681884" y="1214693"/>
                  <a:pt x="1666311" y="1230266"/>
                  <a:pt x="1648141" y="1230266"/>
                </a:cubicBezTo>
                <a:cubicBezTo>
                  <a:pt x="1627377" y="1230266"/>
                  <a:pt x="1614401" y="1214693"/>
                  <a:pt x="1614401" y="1196534"/>
                </a:cubicBezTo>
                <a:cubicBezTo>
                  <a:pt x="1614401" y="1178367"/>
                  <a:pt x="1629974" y="1162795"/>
                  <a:pt x="1648141" y="1162795"/>
                </a:cubicBezTo>
                <a:close/>
                <a:moveTo>
                  <a:pt x="2504657" y="1095302"/>
                </a:moveTo>
                <a:cubicBezTo>
                  <a:pt x="2491679" y="1108277"/>
                  <a:pt x="2476105" y="1116066"/>
                  <a:pt x="2457939" y="1118660"/>
                </a:cubicBezTo>
                <a:cubicBezTo>
                  <a:pt x="2457939" y="1121257"/>
                  <a:pt x="2457939" y="1123851"/>
                  <a:pt x="2455341" y="1126447"/>
                </a:cubicBezTo>
                <a:cubicBezTo>
                  <a:pt x="2463130" y="1129042"/>
                  <a:pt x="2470915" y="1134232"/>
                  <a:pt x="2476105" y="1142021"/>
                </a:cubicBezTo>
                <a:cubicBezTo>
                  <a:pt x="2481296" y="1131638"/>
                  <a:pt x="2489085" y="1123851"/>
                  <a:pt x="2496870" y="1121257"/>
                </a:cubicBezTo>
                <a:cubicBezTo>
                  <a:pt x="2496870" y="1113468"/>
                  <a:pt x="2499466" y="1103087"/>
                  <a:pt x="2504657" y="1095302"/>
                </a:cubicBezTo>
                <a:close/>
                <a:moveTo>
                  <a:pt x="2120521" y="1082333"/>
                </a:moveTo>
                <a:cubicBezTo>
                  <a:pt x="2146476" y="1082333"/>
                  <a:pt x="2164646" y="1103096"/>
                  <a:pt x="2164646" y="1126456"/>
                </a:cubicBezTo>
                <a:cubicBezTo>
                  <a:pt x="2164646" y="1149816"/>
                  <a:pt x="2143882" y="1170579"/>
                  <a:pt x="2120521" y="1170579"/>
                </a:cubicBezTo>
                <a:cubicBezTo>
                  <a:pt x="2097163" y="1170579"/>
                  <a:pt x="2078993" y="1149816"/>
                  <a:pt x="2076399" y="1126456"/>
                </a:cubicBezTo>
                <a:cubicBezTo>
                  <a:pt x="2076399" y="1100500"/>
                  <a:pt x="2097163" y="1082333"/>
                  <a:pt x="2120521" y="1082333"/>
                </a:cubicBezTo>
                <a:close/>
                <a:moveTo>
                  <a:pt x="2356713" y="1071941"/>
                </a:moveTo>
                <a:cubicBezTo>
                  <a:pt x="2359309" y="1077131"/>
                  <a:pt x="2359309" y="1079728"/>
                  <a:pt x="2359309" y="1084920"/>
                </a:cubicBezTo>
                <a:lnTo>
                  <a:pt x="2359309" y="1090111"/>
                </a:lnTo>
                <a:lnTo>
                  <a:pt x="2364500" y="1090111"/>
                </a:lnTo>
                <a:lnTo>
                  <a:pt x="2369691" y="1090111"/>
                </a:lnTo>
                <a:cubicBezTo>
                  <a:pt x="2364500" y="1084920"/>
                  <a:pt x="2359309" y="1079728"/>
                  <a:pt x="2356713" y="1071941"/>
                </a:cubicBezTo>
                <a:close/>
                <a:moveTo>
                  <a:pt x="1448289" y="1048590"/>
                </a:moveTo>
                <a:cubicBezTo>
                  <a:pt x="1482032" y="1048590"/>
                  <a:pt x="1507987" y="1074544"/>
                  <a:pt x="1507987" y="1108285"/>
                </a:cubicBezTo>
                <a:cubicBezTo>
                  <a:pt x="1507987" y="1142028"/>
                  <a:pt x="1482032" y="1167984"/>
                  <a:pt x="1448289" y="1167984"/>
                </a:cubicBezTo>
                <a:cubicBezTo>
                  <a:pt x="1414549" y="1167984"/>
                  <a:pt x="1388594" y="1142028"/>
                  <a:pt x="1388594" y="1108285"/>
                </a:cubicBezTo>
                <a:cubicBezTo>
                  <a:pt x="1388594" y="1074544"/>
                  <a:pt x="1414549" y="1048590"/>
                  <a:pt x="1448289" y="1048590"/>
                </a:cubicBezTo>
                <a:close/>
                <a:moveTo>
                  <a:pt x="2143882" y="1017444"/>
                </a:moveTo>
                <a:cubicBezTo>
                  <a:pt x="2162049" y="1017444"/>
                  <a:pt x="2175028" y="1033017"/>
                  <a:pt x="2175028" y="1048590"/>
                </a:cubicBezTo>
                <a:cubicBezTo>
                  <a:pt x="2175028" y="1066757"/>
                  <a:pt x="2162049" y="1079736"/>
                  <a:pt x="2143882" y="1079736"/>
                </a:cubicBezTo>
                <a:cubicBezTo>
                  <a:pt x="2125712" y="1079736"/>
                  <a:pt x="2112736" y="1066757"/>
                  <a:pt x="2112736" y="1048590"/>
                </a:cubicBezTo>
                <a:cubicBezTo>
                  <a:pt x="2112736" y="1030420"/>
                  <a:pt x="2125712" y="1017444"/>
                  <a:pt x="2143882" y="1017444"/>
                </a:cubicBezTo>
                <a:close/>
                <a:moveTo>
                  <a:pt x="2564352" y="999266"/>
                </a:moveTo>
                <a:cubicBezTo>
                  <a:pt x="2559161" y="1001863"/>
                  <a:pt x="2553970" y="1004458"/>
                  <a:pt x="2548780" y="1004458"/>
                </a:cubicBezTo>
                <a:cubicBezTo>
                  <a:pt x="2543588" y="1004458"/>
                  <a:pt x="2538397" y="1004458"/>
                  <a:pt x="2533206" y="1001863"/>
                </a:cubicBezTo>
                <a:cubicBezTo>
                  <a:pt x="2533206" y="1007055"/>
                  <a:pt x="2535803" y="1014840"/>
                  <a:pt x="2535803" y="1022627"/>
                </a:cubicBezTo>
                <a:cubicBezTo>
                  <a:pt x="2543588" y="1022627"/>
                  <a:pt x="2551376" y="1030412"/>
                  <a:pt x="2551376" y="1038201"/>
                </a:cubicBezTo>
                <a:cubicBezTo>
                  <a:pt x="2551376" y="1040795"/>
                  <a:pt x="2548780" y="1043391"/>
                  <a:pt x="2548780" y="1045986"/>
                </a:cubicBezTo>
                <a:cubicBezTo>
                  <a:pt x="2556567" y="1051176"/>
                  <a:pt x="2564352" y="1058964"/>
                  <a:pt x="2564352" y="1069346"/>
                </a:cubicBezTo>
                <a:cubicBezTo>
                  <a:pt x="2574735" y="1069346"/>
                  <a:pt x="2579926" y="1071941"/>
                  <a:pt x="2587713" y="1077131"/>
                </a:cubicBezTo>
                <a:cubicBezTo>
                  <a:pt x="2592904" y="1069346"/>
                  <a:pt x="2598095" y="1061558"/>
                  <a:pt x="2608477" y="1056367"/>
                </a:cubicBezTo>
                <a:cubicBezTo>
                  <a:pt x="2600689" y="1043391"/>
                  <a:pt x="2595498" y="1030412"/>
                  <a:pt x="2595498" y="1017436"/>
                </a:cubicBezTo>
                <a:cubicBezTo>
                  <a:pt x="2582522" y="1017436"/>
                  <a:pt x="2569543" y="1009649"/>
                  <a:pt x="2564352" y="999266"/>
                </a:cubicBezTo>
                <a:close/>
                <a:moveTo>
                  <a:pt x="1876544" y="983701"/>
                </a:moveTo>
                <a:cubicBezTo>
                  <a:pt x="1905096" y="983701"/>
                  <a:pt x="1931050" y="1009656"/>
                  <a:pt x="1931050" y="1033014"/>
                </a:cubicBezTo>
                <a:cubicBezTo>
                  <a:pt x="1931050" y="1043397"/>
                  <a:pt x="1931050" y="1051184"/>
                  <a:pt x="1925859" y="1058970"/>
                </a:cubicBezTo>
                <a:cubicBezTo>
                  <a:pt x="1928454" y="1064160"/>
                  <a:pt x="1933645" y="1069352"/>
                  <a:pt x="1936241" y="1077140"/>
                </a:cubicBezTo>
                <a:cubicBezTo>
                  <a:pt x="1949217" y="1066758"/>
                  <a:pt x="1964790" y="1058970"/>
                  <a:pt x="1982960" y="1058970"/>
                </a:cubicBezTo>
                <a:cubicBezTo>
                  <a:pt x="2021891" y="1058970"/>
                  <a:pt x="2050443" y="1090116"/>
                  <a:pt x="2050443" y="1126453"/>
                </a:cubicBezTo>
                <a:cubicBezTo>
                  <a:pt x="2050443" y="1162790"/>
                  <a:pt x="2019297" y="1193936"/>
                  <a:pt x="1982960" y="1193936"/>
                </a:cubicBezTo>
                <a:cubicBezTo>
                  <a:pt x="1949217" y="1193936"/>
                  <a:pt x="1923263" y="1167980"/>
                  <a:pt x="1918072" y="1136835"/>
                </a:cubicBezTo>
                <a:cubicBezTo>
                  <a:pt x="1910287" y="1142026"/>
                  <a:pt x="1902499" y="1144623"/>
                  <a:pt x="1892117" y="1144623"/>
                </a:cubicBezTo>
                <a:cubicBezTo>
                  <a:pt x="1866162" y="1144623"/>
                  <a:pt x="1845398" y="1123859"/>
                  <a:pt x="1845398" y="1097903"/>
                </a:cubicBezTo>
                <a:cubicBezTo>
                  <a:pt x="1845398" y="1092713"/>
                  <a:pt x="1845398" y="1090116"/>
                  <a:pt x="1847995" y="1084925"/>
                </a:cubicBezTo>
                <a:cubicBezTo>
                  <a:pt x="1832422" y="1074543"/>
                  <a:pt x="1822040" y="1056376"/>
                  <a:pt x="1822040" y="1038206"/>
                </a:cubicBezTo>
                <a:cubicBezTo>
                  <a:pt x="1822040" y="1007060"/>
                  <a:pt x="1845398" y="983701"/>
                  <a:pt x="1876544" y="983701"/>
                </a:cubicBezTo>
                <a:close/>
                <a:moveTo>
                  <a:pt x="2146479" y="869498"/>
                </a:moveTo>
                <a:cubicBezTo>
                  <a:pt x="2167243" y="869498"/>
                  <a:pt x="2182816" y="885071"/>
                  <a:pt x="2182816" y="905835"/>
                </a:cubicBezTo>
                <a:cubicBezTo>
                  <a:pt x="2182816" y="924002"/>
                  <a:pt x="2167243" y="942172"/>
                  <a:pt x="2146479" y="942172"/>
                </a:cubicBezTo>
                <a:cubicBezTo>
                  <a:pt x="2125715" y="942172"/>
                  <a:pt x="2110142" y="926599"/>
                  <a:pt x="2110142" y="905835"/>
                </a:cubicBezTo>
                <a:cubicBezTo>
                  <a:pt x="2110142" y="885071"/>
                  <a:pt x="2125715" y="869498"/>
                  <a:pt x="2146479" y="869498"/>
                </a:cubicBezTo>
                <a:close/>
                <a:moveTo>
                  <a:pt x="1629973" y="864308"/>
                </a:moveTo>
                <a:cubicBezTo>
                  <a:pt x="1663716" y="864308"/>
                  <a:pt x="1689671" y="890263"/>
                  <a:pt x="1689671" y="924003"/>
                </a:cubicBezTo>
                <a:cubicBezTo>
                  <a:pt x="1689671" y="957746"/>
                  <a:pt x="1661119" y="983701"/>
                  <a:pt x="1629973" y="983701"/>
                </a:cubicBezTo>
                <a:cubicBezTo>
                  <a:pt x="1598827" y="983701"/>
                  <a:pt x="1570278" y="957746"/>
                  <a:pt x="1570278" y="924003"/>
                </a:cubicBezTo>
                <a:cubicBezTo>
                  <a:pt x="1570278" y="890263"/>
                  <a:pt x="1598827" y="864308"/>
                  <a:pt x="1629973" y="864308"/>
                </a:cubicBezTo>
                <a:close/>
                <a:moveTo>
                  <a:pt x="2297015" y="853923"/>
                </a:moveTo>
                <a:cubicBezTo>
                  <a:pt x="2315185" y="853923"/>
                  <a:pt x="2330758" y="869497"/>
                  <a:pt x="2330758" y="887664"/>
                </a:cubicBezTo>
                <a:cubicBezTo>
                  <a:pt x="2330758" y="905833"/>
                  <a:pt x="2315185" y="921406"/>
                  <a:pt x="2297015" y="921406"/>
                </a:cubicBezTo>
                <a:cubicBezTo>
                  <a:pt x="2278848" y="921406"/>
                  <a:pt x="2263275" y="905833"/>
                  <a:pt x="2263275" y="887664"/>
                </a:cubicBezTo>
                <a:cubicBezTo>
                  <a:pt x="2263275" y="869497"/>
                  <a:pt x="2278848" y="853923"/>
                  <a:pt x="2297015" y="853923"/>
                </a:cubicBezTo>
                <a:close/>
                <a:moveTo>
                  <a:pt x="2421598" y="827975"/>
                </a:moveTo>
                <a:cubicBezTo>
                  <a:pt x="2439768" y="827975"/>
                  <a:pt x="2455341" y="843549"/>
                  <a:pt x="2455341" y="861715"/>
                </a:cubicBezTo>
                <a:cubicBezTo>
                  <a:pt x="2455341" y="879885"/>
                  <a:pt x="2439768" y="895459"/>
                  <a:pt x="2421598" y="895459"/>
                </a:cubicBezTo>
                <a:cubicBezTo>
                  <a:pt x="2403431" y="895459"/>
                  <a:pt x="2387858" y="879885"/>
                  <a:pt x="2387858" y="861715"/>
                </a:cubicBezTo>
                <a:cubicBezTo>
                  <a:pt x="2387858" y="843549"/>
                  <a:pt x="2403431" y="827975"/>
                  <a:pt x="2421598" y="827975"/>
                </a:cubicBezTo>
                <a:close/>
                <a:moveTo>
                  <a:pt x="1954408" y="814987"/>
                </a:moveTo>
                <a:cubicBezTo>
                  <a:pt x="1990745" y="814987"/>
                  <a:pt x="2019297" y="843539"/>
                  <a:pt x="2019297" y="879876"/>
                </a:cubicBezTo>
                <a:cubicBezTo>
                  <a:pt x="2019297" y="916213"/>
                  <a:pt x="1990745" y="944762"/>
                  <a:pt x="1954408" y="944762"/>
                </a:cubicBezTo>
                <a:cubicBezTo>
                  <a:pt x="1918071" y="944762"/>
                  <a:pt x="1889522" y="916213"/>
                  <a:pt x="1889522" y="879876"/>
                </a:cubicBezTo>
                <a:cubicBezTo>
                  <a:pt x="1889522" y="843539"/>
                  <a:pt x="1918071" y="812393"/>
                  <a:pt x="1954408" y="814987"/>
                </a:cubicBezTo>
                <a:close/>
                <a:moveTo>
                  <a:pt x="2582522" y="812390"/>
                </a:moveTo>
                <a:cubicBezTo>
                  <a:pt x="2582522" y="812390"/>
                  <a:pt x="2579926" y="812390"/>
                  <a:pt x="2579926" y="814988"/>
                </a:cubicBezTo>
                <a:cubicBezTo>
                  <a:pt x="2582522" y="817581"/>
                  <a:pt x="2582522" y="820179"/>
                  <a:pt x="2585116" y="825370"/>
                </a:cubicBezTo>
                <a:cubicBezTo>
                  <a:pt x="2587713" y="825370"/>
                  <a:pt x="2590307" y="822773"/>
                  <a:pt x="2592904" y="822773"/>
                </a:cubicBezTo>
                <a:cubicBezTo>
                  <a:pt x="2590307" y="820179"/>
                  <a:pt x="2585116" y="817581"/>
                  <a:pt x="2582522" y="812390"/>
                </a:cubicBezTo>
                <a:close/>
                <a:moveTo>
                  <a:pt x="1321107" y="716367"/>
                </a:moveTo>
                <a:cubicBezTo>
                  <a:pt x="1331489" y="716367"/>
                  <a:pt x="1339277" y="724153"/>
                  <a:pt x="1339277" y="734536"/>
                </a:cubicBezTo>
                <a:cubicBezTo>
                  <a:pt x="1339277" y="744916"/>
                  <a:pt x="1331489" y="752704"/>
                  <a:pt x="1321107" y="752704"/>
                </a:cubicBezTo>
                <a:cubicBezTo>
                  <a:pt x="1310725" y="752704"/>
                  <a:pt x="1302940" y="744916"/>
                  <a:pt x="1302940" y="734536"/>
                </a:cubicBezTo>
                <a:cubicBezTo>
                  <a:pt x="1302940" y="724153"/>
                  <a:pt x="1310725" y="716367"/>
                  <a:pt x="1321107" y="716367"/>
                </a:cubicBezTo>
                <a:close/>
                <a:moveTo>
                  <a:pt x="2042658" y="690413"/>
                </a:moveTo>
                <a:cubicBezTo>
                  <a:pt x="2053040" y="690413"/>
                  <a:pt x="2063422" y="700796"/>
                  <a:pt x="2063422" y="711178"/>
                </a:cubicBezTo>
                <a:cubicBezTo>
                  <a:pt x="2063422" y="721560"/>
                  <a:pt x="2053040" y="731942"/>
                  <a:pt x="2042658" y="731942"/>
                </a:cubicBezTo>
                <a:cubicBezTo>
                  <a:pt x="2032276" y="731942"/>
                  <a:pt x="2021894" y="724153"/>
                  <a:pt x="2021894" y="711178"/>
                </a:cubicBezTo>
                <a:cubicBezTo>
                  <a:pt x="2021894" y="700796"/>
                  <a:pt x="2032276" y="690413"/>
                  <a:pt x="2042658" y="690413"/>
                </a:cubicBezTo>
                <a:close/>
                <a:moveTo>
                  <a:pt x="2486487" y="648876"/>
                </a:moveTo>
                <a:cubicBezTo>
                  <a:pt x="2489085" y="654067"/>
                  <a:pt x="2494275" y="656661"/>
                  <a:pt x="2496870" y="661852"/>
                </a:cubicBezTo>
                <a:cubicBezTo>
                  <a:pt x="2499466" y="656661"/>
                  <a:pt x="2499466" y="654067"/>
                  <a:pt x="2504657" y="648876"/>
                </a:cubicBezTo>
                <a:lnTo>
                  <a:pt x="2494275" y="648876"/>
                </a:lnTo>
                <a:close/>
                <a:moveTo>
                  <a:pt x="2439769" y="620323"/>
                </a:moveTo>
                <a:cubicBezTo>
                  <a:pt x="2426792" y="630706"/>
                  <a:pt x="2413814" y="638493"/>
                  <a:pt x="2398240" y="643684"/>
                </a:cubicBezTo>
                <a:lnTo>
                  <a:pt x="2398240" y="651469"/>
                </a:lnTo>
                <a:lnTo>
                  <a:pt x="2398240" y="659257"/>
                </a:lnTo>
                <a:cubicBezTo>
                  <a:pt x="2400837" y="659257"/>
                  <a:pt x="2400837" y="661852"/>
                  <a:pt x="2403431" y="661852"/>
                </a:cubicBezTo>
                <a:lnTo>
                  <a:pt x="2406029" y="661852"/>
                </a:lnTo>
                <a:cubicBezTo>
                  <a:pt x="2413814" y="661852"/>
                  <a:pt x="2421601" y="664448"/>
                  <a:pt x="2429386" y="669639"/>
                </a:cubicBezTo>
                <a:cubicBezTo>
                  <a:pt x="2431983" y="667042"/>
                  <a:pt x="2434577" y="667042"/>
                  <a:pt x="2437175" y="664448"/>
                </a:cubicBezTo>
                <a:cubicBezTo>
                  <a:pt x="2442365" y="654067"/>
                  <a:pt x="2452747" y="646278"/>
                  <a:pt x="2468320" y="646278"/>
                </a:cubicBezTo>
                <a:cubicBezTo>
                  <a:pt x="2455341" y="641087"/>
                  <a:pt x="2444959" y="630706"/>
                  <a:pt x="2439769" y="620323"/>
                </a:cubicBezTo>
                <a:close/>
                <a:moveTo>
                  <a:pt x="2470915" y="521695"/>
                </a:moveTo>
                <a:lnTo>
                  <a:pt x="2470915" y="529482"/>
                </a:lnTo>
                <a:lnTo>
                  <a:pt x="2476105" y="524291"/>
                </a:lnTo>
                <a:cubicBezTo>
                  <a:pt x="2476105" y="524291"/>
                  <a:pt x="2473511" y="521695"/>
                  <a:pt x="2470915" y="521695"/>
                </a:cubicBezTo>
                <a:close/>
                <a:moveTo>
                  <a:pt x="2138690" y="480177"/>
                </a:moveTo>
                <a:cubicBezTo>
                  <a:pt x="2169836" y="480177"/>
                  <a:pt x="2195791" y="506132"/>
                  <a:pt x="2195791" y="537278"/>
                </a:cubicBezTo>
                <a:cubicBezTo>
                  <a:pt x="2195791" y="568425"/>
                  <a:pt x="2169836" y="594379"/>
                  <a:pt x="2138690" y="594379"/>
                </a:cubicBezTo>
                <a:cubicBezTo>
                  <a:pt x="2107544" y="594379"/>
                  <a:pt x="2081589" y="568425"/>
                  <a:pt x="2081589" y="537278"/>
                </a:cubicBezTo>
                <a:cubicBezTo>
                  <a:pt x="2081589" y="506132"/>
                  <a:pt x="2107544" y="480177"/>
                  <a:pt x="2138690" y="480177"/>
                </a:cubicBezTo>
                <a:close/>
                <a:moveTo>
                  <a:pt x="1858377" y="462004"/>
                </a:moveTo>
                <a:cubicBezTo>
                  <a:pt x="1912883" y="462004"/>
                  <a:pt x="1954411" y="506126"/>
                  <a:pt x="1954411" y="558036"/>
                </a:cubicBezTo>
                <a:cubicBezTo>
                  <a:pt x="1954411" y="612543"/>
                  <a:pt x="1910286" y="654070"/>
                  <a:pt x="1858377" y="654070"/>
                </a:cubicBezTo>
                <a:cubicBezTo>
                  <a:pt x="1806467" y="654070"/>
                  <a:pt x="1762345" y="612543"/>
                  <a:pt x="1762345" y="558036"/>
                </a:cubicBezTo>
                <a:cubicBezTo>
                  <a:pt x="1762345" y="503532"/>
                  <a:pt x="1806467" y="462004"/>
                  <a:pt x="1858377" y="462004"/>
                </a:cubicBezTo>
                <a:close/>
                <a:moveTo>
                  <a:pt x="3410634" y="304663"/>
                </a:moveTo>
                <a:cubicBezTo>
                  <a:pt x="3404887" y="309915"/>
                  <a:pt x="3401055" y="313417"/>
                  <a:pt x="3395471" y="315002"/>
                </a:cubicBezTo>
                <a:lnTo>
                  <a:pt x="3398505" y="317498"/>
                </a:lnTo>
                <a:lnTo>
                  <a:pt x="3413055" y="310104"/>
                </a:lnTo>
                <a:close/>
                <a:moveTo>
                  <a:pt x="3437191" y="245232"/>
                </a:moveTo>
                <a:cubicBezTo>
                  <a:pt x="3436695" y="256232"/>
                  <a:pt x="3436202" y="267232"/>
                  <a:pt x="3432039" y="278068"/>
                </a:cubicBezTo>
                <a:cubicBezTo>
                  <a:pt x="3441288" y="276648"/>
                  <a:pt x="3450372" y="278893"/>
                  <a:pt x="3455626" y="284642"/>
                </a:cubicBezTo>
                <a:lnTo>
                  <a:pt x="3457544" y="289474"/>
                </a:lnTo>
                <a:lnTo>
                  <a:pt x="3483311" y="278673"/>
                </a:lnTo>
                <a:lnTo>
                  <a:pt x="3447530" y="260393"/>
                </a:lnTo>
                <a:cubicBezTo>
                  <a:pt x="3444029" y="256562"/>
                  <a:pt x="3438777" y="250815"/>
                  <a:pt x="3437191" y="245232"/>
                </a:cubicBezTo>
                <a:close/>
                <a:moveTo>
                  <a:pt x="2354116" y="23367"/>
                </a:moveTo>
                <a:cubicBezTo>
                  <a:pt x="2364498" y="23367"/>
                  <a:pt x="2372286" y="31153"/>
                  <a:pt x="2372286" y="41534"/>
                </a:cubicBezTo>
                <a:cubicBezTo>
                  <a:pt x="2372286" y="51916"/>
                  <a:pt x="2364498" y="59705"/>
                  <a:pt x="2354116" y="59705"/>
                </a:cubicBezTo>
                <a:cubicBezTo>
                  <a:pt x="2343734" y="59705"/>
                  <a:pt x="2335949" y="51916"/>
                  <a:pt x="2335949" y="41534"/>
                </a:cubicBezTo>
                <a:cubicBezTo>
                  <a:pt x="2335949" y="31153"/>
                  <a:pt x="2343734" y="23367"/>
                  <a:pt x="2354116" y="23367"/>
                </a:cubicBezTo>
                <a:close/>
                <a:moveTo>
                  <a:pt x="2465724" y="12985"/>
                </a:moveTo>
                <a:cubicBezTo>
                  <a:pt x="2476106" y="12985"/>
                  <a:pt x="2486488" y="20771"/>
                  <a:pt x="2486488" y="33750"/>
                </a:cubicBezTo>
                <a:cubicBezTo>
                  <a:pt x="2486488" y="44131"/>
                  <a:pt x="2478700" y="54514"/>
                  <a:pt x="2465724" y="54514"/>
                </a:cubicBezTo>
                <a:cubicBezTo>
                  <a:pt x="2452745" y="54514"/>
                  <a:pt x="2444960" y="44131"/>
                  <a:pt x="2444960" y="33750"/>
                </a:cubicBezTo>
                <a:cubicBezTo>
                  <a:pt x="2444960" y="23367"/>
                  <a:pt x="2455342" y="12985"/>
                  <a:pt x="2465724" y="12985"/>
                </a:cubicBezTo>
                <a:close/>
                <a:moveTo>
                  <a:pt x="2624051" y="0"/>
                </a:moveTo>
                <a:cubicBezTo>
                  <a:pt x="2642217" y="0"/>
                  <a:pt x="2657791" y="10382"/>
                  <a:pt x="2662981" y="25955"/>
                </a:cubicBezTo>
                <a:cubicBezTo>
                  <a:pt x="2678554" y="25955"/>
                  <a:pt x="2688937" y="36337"/>
                  <a:pt x="2696724" y="49313"/>
                </a:cubicBezTo>
                <a:cubicBezTo>
                  <a:pt x="2701915" y="44122"/>
                  <a:pt x="2712297" y="41529"/>
                  <a:pt x="2720082" y="41529"/>
                </a:cubicBezTo>
                <a:cubicBezTo>
                  <a:pt x="2743443" y="41529"/>
                  <a:pt x="2761610" y="59695"/>
                  <a:pt x="2761610" y="83056"/>
                </a:cubicBezTo>
                <a:cubicBezTo>
                  <a:pt x="2761610" y="93438"/>
                  <a:pt x="2756419" y="103820"/>
                  <a:pt x="2748634" y="111606"/>
                </a:cubicBezTo>
                <a:cubicBezTo>
                  <a:pt x="2753825" y="116796"/>
                  <a:pt x="2761610" y="124584"/>
                  <a:pt x="2764206" y="132370"/>
                </a:cubicBezTo>
                <a:lnTo>
                  <a:pt x="2774589" y="132370"/>
                </a:lnTo>
                <a:cubicBezTo>
                  <a:pt x="2787565" y="132370"/>
                  <a:pt x="2795353" y="134966"/>
                  <a:pt x="2805735" y="140157"/>
                </a:cubicBezTo>
                <a:cubicBezTo>
                  <a:pt x="2823903" y="111606"/>
                  <a:pt x="2855048" y="90841"/>
                  <a:pt x="2891385" y="90841"/>
                </a:cubicBezTo>
                <a:cubicBezTo>
                  <a:pt x="2932913" y="90841"/>
                  <a:pt x="2969250" y="116796"/>
                  <a:pt x="2982228" y="153134"/>
                </a:cubicBezTo>
                <a:cubicBezTo>
                  <a:pt x="3005587" y="160921"/>
                  <a:pt x="3023757" y="179088"/>
                  <a:pt x="3034139" y="199852"/>
                </a:cubicBezTo>
                <a:cubicBezTo>
                  <a:pt x="3060094" y="207640"/>
                  <a:pt x="3080858" y="233595"/>
                  <a:pt x="3083452" y="262144"/>
                </a:cubicBezTo>
                <a:lnTo>
                  <a:pt x="3085039" y="261711"/>
                </a:lnTo>
                <a:lnTo>
                  <a:pt x="3077717" y="241917"/>
                </a:lnTo>
                <a:cubicBezTo>
                  <a:pt x="3078191" y="231374"/>
                  <a:pt x="3082791" y="221017"/>
                  <a:pt x="3091413" y="213137"/>
                </a:cubicBezTo>
                <a:cubicBezTo>
                  <a:pt x="3108655" y="197380"/>
                  <a:pt x="3134326" y="198536"/>
                  <a:pt x="3150083" y="215778"/>
                </a:cubicBezTo>
                <a:cubicBezTo>
                  <a:pt x="3155335" y="221526"/>
                  <a:pt x="3158235" y="228546"/>
                  <a:pt x="3159280" y="235941"/>
                </a:cubicBezTo>
                <a:lnTo>
                  <a:pt x="3158084" y="249853"/>
                </a:lnTo>
                <a:lnTo>
                  <a:pt x="3184758" y="254845"/>
                </a:lnTo>
                <a:lnTo>
                  <a:pt x="3201437" y="265183"/>
                </a:lnTo>
                <a:lnTo>
                  <a:pt x="3205472" y="265807"/>
                </a:lnTo>
                <a:cubicBezTo>
                  <a:pt x="3220590" y="271769"/>
                  <a:pt x="3234408" y="281117"/>
                  <a:pt x="3245789" y="293572"/>
                </a:cubicBezTo>
                <a:cubicBezTo>
                  <a:pt x="3259796" y="308899"/>
                  <a:pt x="3268220" y="325812"/>
                  <a:pt x="3271062" y="344310"/>
                </a:cubicBezTo>
                <a:cubicBezTo>
                  <a:pt x="3273144" y="338894"/>
                  <a:pt x="3276976" y="335392"/>
                  <a:pt x="3280808" y="331890"/>
                </a:cubicBezTo>
                <a:cubicBezTo>
                  <a:pt x="3292303" y="321385"/>
                  <a:pt x="3309217" y="312959"/>
                  <a:pt x="3324048" y="309952"/>
                </a:cubicBezTo>
                <a:lnTo>
                  <a:pt x="3318796" y="304206"/>
                </a:lnTo>
                <a:cubicBezTo>
                  <a:pt x="3301287" y="285046"/>
                  <a:pt x="3297023" y="257295"/>
                  <a:pt x="3305347" y="235625"/>
                </a:cubicBezTo>
                <a:cubicBezTo>
                  <a:pt x="3290679" y="234964"/>
                  <a:pt x="3274426" y="228721"/>
                  <a:pt x="3263921" y="217225"/>
                </a:cubicBezTo>
                <a:cubicBezTo>
                  <a:pt x="3241160" y="192319"/>
                  <a:pt x="3242810" y="155651"/>
                  <a:pt x="3267716" y="132889"/>
                </a:cubicBezTo>
                <a:cubicBezTo>
                  <a:pt x="3292624" y="110126"/>
                  <a:pt x="3331043" y="113690"/>
                  <a:pt x="3352054" y="136682"/>
                </a:cubicBezTo>
                <a:cubicBezTo>
                  <a:pt x="3366062" y="152009"/>
                  <a:pt x="3370655" y="172425"/>
                  <a:pt x="3364247" y="192347"/>
                </a:cubicBezTo>
                <a:cubicBezTo>
                  <a:pt x="3380832" y="191255"/>
                  <a:pt x="3400751" y="197662"/>
                  <a:pt x="3414758" y="212989"/>
                </a:cubicBezTo>
                <a:cubicBezTo>
                  <a:pt x="3418260" y="216821"/>
                  <a:pt x="3418095" y="220490"/>
                  <a:pt x="3421597" y="224322"/>
                </a:cubicBezTo>
                <a:cubicBezTo>
                  <a:pt x="3417170" y="200238"/>
                  <a:pt x="3425657" y="174900"/>
                  <a:pt x="3444816" y="157391"/>
                </a:cubicBezTo>
                <a:cubicBezTo>
                  <a:pt x="3450565" y="152137"/>
                  <a:pt x="3456312" y="146885"/>
                  <a:pt x="3463813" y="143549"/>
                </a:cubicBezTo>
                <a:cubicBezTo>
                  <a:pt x="3451060" y="141138"/>
                  <a:pt x="3438473" y="135060"/>
                  <a:pt x="3429719" y="125481"/>
                </a:cubicBezTo>
                <a:cubicBezTo>
                  <a:pt x="3408707" y="102489"/>
                  <a:pt x="3410357" y="65821"/>
                  <a:pt x="3433349" y="44809"/>
                </a:cubicBezTo>
                <a:cubicBezTo>
                  <a:pt x="3456340" y="23798"/>
                  <a:pt x="3493009" y="25448"/>
                  <a:pt x="3514020" y="48439"/>
                </a:cubicBezTo>
                <a:cubicBezTo>
                  <a:pt x="3535032" y="71430"/>
                  <a:pt x="3533382" y="108099"/>
                  <a:pt x="3510390" y="129111"/>
                </a:cubicBezTo>
                <a:lnTo>
                  <a:pt x="3502726" y="136115"/>
                </a:lnTo>
                <a:cubicBezTo>
                  <a:pt x="3524728" y="137105"/>
                  <a:pt x="3542732" y="145261"/>
                  <a:pt x="3556739" y="160589"/>
                </a:cubicBezTo>
                <a:cubicBezTo>
                  <a:pt x="3572499" y="177833"/>
                  <a:pt x="3580593" y="202080"/>
                  <a:pt x="3575936" y="223918"/>
                </a:cubicBezTo>
                <a:cubicBezTo>
                  <a:pt x="3581519" y="222332"/>
                  <a:pt x="3587019" y="222579"/>
                  <a:pt x="3592218" y="224420"/>
                </a:cubicBezTo>
                <a:lnTo>
                  <a:pt x="3605253" y="233486"/>
                </a:lnTo>
                <a:lnTo>
                  <a:pt x="3638818" y="222467"/>
                </a:lnTo>
                <a:lnTo>
                  <a:pt x="3679222" y="213284"/>
                </a:lnTo>
                <a:lnTo>
                  <a:pt x="3678059" y="210140"/>
                </a:lnTo>
                <a:cubicBezTo>
                  <a:pt x="3678533" y="199598"/>
                  <a:pt x="3683133" y="189241"/>
                  <a:pt x="3691754" y="181363"/>
                </a:cubicBezTo>
                <a:cubicBezTo>
                  <a:pt x="3708998" y="165603"/>
                  <a:pt x="3734665" y="166758"/>
                  <a:pt x="3750425" y="184003"/>
                </a:cubicBezTo>
                <a:lnTo>
                  <a:pt x="3757751" y="198974"/>
                </a:lnTo>
                <a:lnTo>
                  <a:pt x="3808565" y="193717"/>
                </a:lnTo>
                <a:cubicBezTo>
                  <a:pt x="3881623" y="191809"/>
                  <a:pt x="3934432" y="209030"/>
                  <a:pt x="3955620" y="247305"/>
                </a:cubicBezTo>
                <a:cubicBezTo>
                  <a:pt x="4012123" y="349375"/>
                  <a:pt x="3822368" y="562517"/>
                  <a:pt x="3531793" y="723370"/>
                </a:cubicBezTo>
                <a:cubicBezTo>
                  <a:pt x="3459149" y="763584"/>
                  <a:pt x="3387080" y="796722"/>
                  <a:pt x="3318958" y="822215"/>
                </a:cubicBezTo>
                <a:lnTo>
                  <a:pt x="3240086" y="848106"/>
                </a:lnTo>
                <a:lnTo>
                  <a:pt x="2599862" y="4372410"/>
                </a:lnTo>
                <a:lnTo>
                  <a:pt x="2694314" y="4443373"/>
                </a:lnTo>
                <a:lnTo>
                  <a:pt x="2698789" y="4444290"/>
                </a:lnTo>
                <a:cubicBezTo>
                  <a:pt x="2708969" y="4448629"/>
                  <a:pt x="2718134" y="4454874"/>
                  <a:pt x="2725758" y="4462498"/>
                </a:cubicBezTo>
                <a:lnTo>
                  <a:pt x="2731814" y="4471546"/>
                </a:lnTo>
                <a:lnTo>
                  <a:pt x="2778431" y="4506570"/>
                </a:lnTo>
                <a:lnTo>
                  <a:pt x="2758077" y="4510299"/>
                </a:lnTo>
                <a:lnTo>
                  <a:pt x="2745838" y="4503002"/>
                </a:lnTo>
                <a:lnTo>
                  <a:pt x="2748793" y="4520573"/>
                </a:lnTo>
                <a:lnTo>
                  <a:pt x="2743215" y="4547932"/>
                </a:lnTo>
                <a:lnTo>
                  <a:pt x="2743757" y="4547308"/>
                </a:lnTo>
                <a:cubicBezTo>
                  <a:pt x="2756676" y="4538309"/>
                  <a:pt x="2771766" y="4532401"/>
                  <a:pt x="2787590" y="4530391"/>
                </a:cubicBezTo>
                <a:lnTo>
                  <a:pt x="2811538" y="4531444"/>
                </a:lnTo>
                <a:lnTo>
                  <a:pt x="2905023" y="4601679"/>
                </a:lnTo>
                <a:lnTo>
                  <a:pt x="2895177" y="4612115"/>
                </a:lnTo>
                <a:cubicBezTo>
                  <a:pt x="2896043" y="4620275"/>
                  <a:pt x="2896911" y="4628439"/>
                  <a:pt x="2894687" y="4638579"/>
                </a:cubicBezTo>
                <a:cubicBezTo>
                  <a:pt x="2901982" y="4629550"/>
                  <a:pt x="2910760" y="4622840"/>
                  <a:pt x="2920320" y="4618626"/>
                </a:cubicBezTo>
                <a:lnTo>
                  <a:pt x="2926277" y="4617649"/>
                </a:lnTo>
                <a:lnTo>
                  <a:pt x="3121844" y="4764578"/>
                </a:lnTo>
                <a:lnTo>
                  <a:pt x="3116317" y="4766906"/>
                </a:lnTo>
                <a:lnTo>
                  <a:pt x="3115761" y="4769439"/>
                </a:lnTo>
                <a:cubicBezTo>
                  <a:pt x="3115205" y="4771976"/>
                  <a:pt x="3117739" y="4772532"/>
                  <a:pt x="3117183" y="4775066"/>
                </a:cubicBezTo>
                <a:cubicBezTo>
                  <a:pt x="3133539" y="4785297"/>
                  <a:pt x="3146110" y="4800677"/>
                  <a:pt x="3153479" y="4818568"/>
                </a:cubicBezTo>
                <a:lnTo>
                  <a:pt x="3155388" y="4826339"/>
                </a:lnTo>
                <a:lnTo>
                  <a:pt x="3214056" y="4837569"/>
                </a:lnTo>
                <a:lnTo>
                  <a:pt x="3213817" y="4806410"/>
                </a:lnTo>
                <a:cubicBezTo>
                  <a:pt x="3220529" y="4789529"/>
                  <a:pt x="3235931" y="4778894"/>
                  <a:pt x="3252320" y="4779826"/>
                </a:cubicBezTo>
                <a:cubicBezTo>
                  <a:pt x="3258074" y="4765354"/>
                  <a:pt x="3271558" y="4759543"/>
                  <a:pt x="3286494" y="4757101"/>
                </a:cubicBezTo>
                <a:cubicBezTo>
                  <a:pt x="3283588" y="4750359"/>
                  <a:pt x="3285014" y="4739754"/>
                  <a:pt x="3287890" y="4732520"/>
                </a:cubicBezTo>
                <a:cubicBezTo>
                  <a:pt x="3296522" y="4710813"/>
                  <a:pt x="3320116" y="4700643"/>
                  <a:pt x="3341824" y="4709275"/>
                </a:cubicBezTo>
                <a:lnTo>
                  <a:pt x="3355425" y="4723422"/>
                </a:lnTo>
                <a:lnTo>
                  <a:pt x="3356251" y="4722506"/>
                </a:lnTo>
                <a:cubicBezTo>
                  <a:pt x="3363299" y="4718337"/>
                  <a:pt x="3371397" y="4716474"/>
                  <a:pt x="3379538" y="4717513"/>
                </a:cubicBezTo>
                <a:cubicBezTo>
                  <a:pt x="3386293" y="4703481"/>
                  <a:pt x="3400151" y="4698629"/>
                  <a:pt x="3415221" y="4697240"/>
                </a:cubicBezTo>
                <a:cubicBezTo>
                  <a:pt x="3412795" y="4690311"/>
                  <a:pt x="3414961" y="4679832"/>
                  <a:pt x="3418337" y="4672817"/>
                </a:cubicBezTo>
                <a:cubicBezTo>
                  <a:pt x="3428470" y="4651768"/>
                  <a:pt x="3452718" y="4643278"/>
                  <a:pt x="3473767" y="4653410"/>
                </a:cubicBezTo>
                <a:cubicBezTo>
                  <a:pt x="3483123" y="4657913"/>
                  <a:pt x="3490225" y="4667093"/>
                  <a:pt x="3493864" y="4677485"/>
                </a:cubicBezTo>
                <a:lnTo>
                  <a:pt x="3497776" y="4676714"/>
                </a:lnTo>
                <a:lnTo>
                  <a:pt x="3582551" y="4778649"/>
                </a:lnTo>
                <a:lnTo>
                  <a:pt x="3593256" y="4765034"/>
                </a:lnTo>
                <a:cubicBezTo>
                  <a:pt x="3602144" y="4757790"/>
                  <a:pt x="3612516" y="4752700"/>
                  <a:pt x="3623517" y="4750794"/>
                </a:cubicBezTo>
                <a:cubicBezTo>
                  <a:pt x="3616413" y="4741613"/>
                  <a:pt x="3616238" y="4730008"/>
                  <a:pt x="3621867" y="4718315"/>
                </a:cubicBezTo>
                <a:cubicBezTo>
                  <a:pt x="3630872" y="4699606"/>
                  <a:pt x="3651660" y="4692329"/>
                  <a:pt x="3670369" y="4701335"/>
                </a:cubicBezTo>
                <a:cubicBezTo>
                  <a:pt x="3689078" y="4710340"/>
                  <a:pt x="3696355" y="4731128"/>
                  <a:pt x="3687350" y="4749837"/>
                </a:cubicBezTo>
                <a:cubicBezTo>
                  <a:pt x="3685098" y="4754514"/>
                  <a:pt x="3683973" y="4756851"/>
                  <a:pt x="3679381" y="4760402"/>
                </a:cubicBezTo>
                <a:cubicBezTo>
                  <a:pt x="3709872" y="4780839"/>
                  <a:pt x="3722088" y="4821287"/>
                  <a:pt x="3705201" y="4856369"/>
                </a:cubicBezTo>
                <a:cubicBezTo>
                  <a:pt x="3702950" y="4861045"/>
                  <a:pt x="3699574" y="4868060"/>
                  <a:pt x="3694983" y="4871611"/>
                </a:cubicBezTo>
                <a:cubicBezTo>
                  <a:pt x="3705376" y="4867974"/>
                  <a:pt x="3715768" y="4864334"/>
                  <a:pt x="3727375" y="4864160"/>
                </a:cubicBezTo>
                <a:cubicBezTo>
                  <a:pt x="3722612" y="4856106"/>
                  <a:pt x="3721311" y="4846839"/>
                  <a:pt x="3724689" y="4839823"/>
                </a:cubicBezTo>
                <a:cubicBezTo>
                  <a:pt x="3731443" y="4825790"/>
                  <a:pt x="3745301" y="4820939"/>
                  <a:pt x="3759333" y="4827693"/>
                </a:cubicBezTo>
                <a:cubicBezTo>
                  <a:pt x="3773364" y="4834448"/>
                  <a:pt x="3777090" y="4850645"/>
                  <a:pt x="3771462" y="4862337"/>
                </a:cubicBezTo>
                <a:cubicBezTo>
                  <a:pt x="3769210" y="4867015"/>
                  <a:pt x="3764619" y="4870565"/>
                  <a:pt x="3760030" y="4874117"/>
                </a:cubicBezTo>
                <a:cubicBezTo>
                  <a:pt x="3767045" y="4877494"/>
                  <a:pt x="3771722" y="4879746"/>
                  <a:pt x="3775273" y="4884337"/>
                </a:cubicBezTo>
                <a:cubicBezTo>
                  <a:pt x="3777525" y="4879660"/>
                  <a:pt x="3778565" y="4871518"/>
                  <a:pt x="3780817" y="4866841"/>
                </a:cubicBezTo>
                <a:cubicBezTo>
                  <a:pt x="3780728" y="4861036"/>
                  <a:pt x="3780642" y="4855234"/>
                  <a:pt x="3782894" y="4850556"/>
                </a:cubicBezTo>
                <a:cubicBezTo>
                  <a:pt x="3786271" y="4843542"/>
                  <a:pt x="3790859" y="4839990"/>
                  <a:pt x="3797788" y="4837564"/>
                </a:cubicBezTo>
                <a:cubicBezTo>
                  <a:pt x="3818313" y="4812877"/>
                  <a:pt x="3850777" y="4800419"/>
                  <a:pt x="3882497" y="4803805"/>
                </a:cubicBezTo>
                <a:lnTo>
                  <a:pt x="3905557" y="4810352"/>
                </a:lnTo>
                <a:lnTo>
                  <a:pt x="3980324" y="4900254"/>
                </a:lnTo>
                <a:lnTo>
                  <a:pt x="3968337" y="4908138"/>
                </a:lnTo>
                <a:cubicBezTo>
                  <a:pt x="3967298" y="4916278"/>
                  <a:pt x="3966260" y="4924422"/>
                  <a:pt x="3961757" y="4933776"/>
                </a:cubicBezTo>
                <a:cubicBezTo>
                  <a:pt x="3970938" y="4926672"/>
                  <a:pt x="3981027" y="4922168"/>
                  <a:pt x="3991300" y="4920272"/>
                </a:cubicBezTo>
                <a:lnTo>
                  <a:pt x="3997323" y="4920695"/>
                </a:lnTo>
                <a:lnTo>
                  <a:pt x="4153733" y="5108764"/>
                </a:lnTo>
                <a:lnTo>
                  <a:pt x="4147819" y="5109755"/>
                </a:lnTo>
                <a:lnTo>
                  <a:pt x="4146694" y="5112092"/>
                </a:lnTo>
                <a:cubicBezTo>
                  <a:pt x="4145567" y="5114433"/>
                  <a:pt x="4147904" y="5115558"/>
                  <a:pt x="4146779" y="5117895"/>
                </a:cubicBezTo>
                <a:cubicBezTo>
                  <a:pt x="4173891" y="5145351"/>
                  <a:pt x="4181518" y="5189349"/>
                  <a:pt x="4163506" y="5226768"/>
                </a:cubicBezTo>
                <a:cubicBezTo>
                  <a:pt x="4160129" y="5233783"/>
                  <a:pt x="4156751" y="5240799"/>
                  <a:pt x="4151037" y="5246689"/>
                </a:cubicBezTo>
                <a:cubicBezTo>
                  <a:pt x="4149997" y="5254832"/>
                  <a:pt x="4148959" y="5262973"/>
                  <a:pt x="4144456" y="5272327"/>
                </a:cubicBezTo>
                <a:cubicBezTo>
                  <a:pt x="4126444" y="5309746"/>
                  <a:pt x="4081406" y="5325514"/>
                  <a:pt x="4043987" y="5307502"/>
                </a:cubicBezTo>
                <a:cubicBezTo>
                  <a:pt x="4022941" y="5297371"/>
                  <a:pt x="4007521" y="5275544"/>
                  <a:pt x="4003708" y="5253546"/>
                </a:cubicBezTo>
                <a:cubicBezTo>
                  <a:pt x="3986037" y="5236397"/>
                  <a:pt x="3978760" y="5215610"/>
                  <a:pt x="3974947" y="5193613"/>
                </a:cubicBezTo>
                <a:lnTo>
                  <a:pt x="3970269" y="5191362"/>
                </a:lnTo>
                <a:cubicBezTo>
                  <a:pt x="3963252" y="5187984"/>
                  <a:pt x="3955024" y="5181141"/>
                  <a:pt x="3950261" y="5173087"/>
                </a:cubicBezTo>
                <a:lnTo>
                  <a:pt x="3917264" y="5181115"/>
                </a:lnTo>
                <a:lnTo>
                  <a:pt x="3971528" y="5246363"/>
                </a:lnTo>
                <a:lnTo>
                  <a:pt x="3965614" y="5247354"/>
                </a:lnTo>
                <a:lnTo>
                  <a:pt x="3964489" y="5249691"/>
                </a:lnTo>
                <a:cubicBezTo>
                  <a:pt x="3963362" y="5252032"/>
                  <a:pt x="3965699" y="5253157"/>
                  <a:pt x="3964574" y="5255494"/>
                </a:cubicBezTo>
                <a:cubicBezTo>
                  <a:pt x="3991686" y="5282950"/>
                  <a:pt x="3999313" y="5326948"/>
                  <a:pt x="3981301" y="5364367"/>
                </a:cubicBezTo>
                <a:cubicBezTo>
                  <a:pt x="3977924" y="5371382"/>
                  <a:pt x="3974546" y="5378398"/>
                  <a:pt x="3968832" y="5384288"/>
                </a:cubicBezTo>
                <a:cubicBezTo>
                  <a:pt x="3967792" y="5392431"/>
                  <a:pt x="3966754" y="5400572"/>
                  <a:pt x="3962251" y="5409926"/>
                </a:cubicBezTo>
                <a:cubicBezTo>
                  <a:pt x="3948742" y="5437990"/>
                  <a:pt x="3920031" y="5453876"/>
                  <a:pt x="3890733" y="5452466"/>
                </a:cubicBezTo>
                <a:lnTo>
                  <a:pt x="3870615" y="5447348"/>
                </a:lnTo>
                <a:lnTo>
                  <a:pt x="3865810" y="5454712"/>
                </a:lnTo>
                <a:cubicBezTo>
                  <a:pt x="3845203" y="5475585"/>
                  <a:pt x="3813317" y="5483331"/>
                  <a:pt x="3784375" y="5471822"/>
                </a:cubicBezTo>
                <a:cubicBezTo>
                  <a:pt x="3762670" y="5463192"/>
                  <a:pt x="3745758" y="5442499"/>
                  <a:pt x="3740413" y="5420823"/>
                </a:cubicBezTo>
                <a:cubicBezTo>
                  <a:pt x="3721583" y="5404955"/>
                  <a:pt x="3712867" y="5384729"/>
                  <a:pt x="3707522" y="5363053"/>
                </a:cubicBezTo>
                <a:lnTo>
                  <a:pt x="3702698" y="5361135"/>
                </a:lnTo>
                <a:cubicBezTo>
                  <a:pt x="3695462" y="5358258"/>
                  <a:pt x="3686774" y="5352008"/>
                  <a:pt x="3681458" y="5344307"/>
                </a:cubicBezTo>
                <a:cubicBezTo>
                  <a:pt x="3655942" y="5359301"/>
                  <a:pt x="3623659" y="5363224"/>
                  <a:pt x="3592304" y="5350755"/>
                </a:cubicBezTo>
                <a:lnTo>
                  <a:pt x="3585071" y="5347879"/>
                </a:lnTo>
                <a:cubicBezTo>
                  <a:pt x="3585563" y="5353660"/>
                  <a:pt x="3583645" y="5358484"/>
                  <a:pt x="3581727" y="5363308"/>
                </a:cubicBezTo>
                <a:cubicBezTo>
                  <a:pt x="3573096" y="5385012"/>
                  <a:pt x="3549500" y="5395184"/>
                  <a:pt x="3527792" y="5386552"/>
                </a:cubicBezTo>
                <a:cubicBezTo>
                  <a:pt x="3506088" y="5377921"/>
                  <a:pt x="3495918" y="5354323"/>
                  <a:pt x="3504549" y="5332618"/>
                </a:cubicBezTo>
                <a:cubicBezTo>
                  <a:pt x="3510303" y="5318148"/>
                  <a:pt x="3524746" y="5309922"/>
                  <a:pt x="3539683" y="5307484"/>
                </a:cubicBezTo>
                <a:cubicBezTo>
                  <a:pt x="3523237" y="5278599"/>
                  <a:pt x="3520275" y="5243903"/>
                  <a:pt x="3532743" y="5212549"/>
                </a:cubicBezTo>
                <a:cubicBezTo>
                  <a:pt x="3540415" y="5193255"/>
                  <a:pt x="3551952" y="5178291"/>
                  <a:pt x="3567353" y="5167657"/>
                </a:cubicBezTo>
                <a:lnTo>
                  <a:pt x="3554864" y="5164950"/>
                </a:lnTo>
                <a:lnTo>
                  <a:pt x="3551336" y="5180442"/>
                </a:lnTo>
                <a:cubicBezTo>
                  <a:pt x="3536702" y="5210843"/>
                  <a:pt x="3502058" y="5222972"/>
                  <a:pt x="3471657" y="5208338"/>
                </a:cubicBezTo>
                <a:lnTo>
                  <a:pt x="3457652" y="5197568"/>
                </a:lnTo>
                <a:lnTo>
                  <a:pt x="3459711" y="5206553"/>
                </a:lnTo>
                <a:cubicBezTo>
                  <a:pt x="3460088" y="5214384"/>
                  <a:pt x="3459019" y="5222339"/>
                  <a:pt x="3456142" y="5229574"/>
                </a:cubicBezTo>
                <a:cubicBezTo>
                  <a:pt x="3443675" y="5260926"/>
                  <a:pt x="3409967" y="5275454"/>
                  <a:pt x="3378614" y="5262987"/>
                </a:cubicBezTo>
                <a:cubicBezTo>
                  <a:pt x="3347259" y="5250518"/>
                  <a:pt x="3333690" y="5214399"/>
                  <a:pt x="3345199" y="5185457"/>
                </a:cubicBezTo>
                <a:cubicBezTo>
                  <a:pt x="3352871" y="5166163"/>
                  <a:pt x="3369232" y="5153116"/>
                  <a:pt x="3389953" y="5150182"/>
                </a:cubicBezTo>
                <a:cubicBezTo>
                  <a:pt x="3385841" y="5142960"/>
                  <a:pt x="3383051" y="5134170"/>
                  <a:pt x="3382248" y="5124774"/>
                </a:cubicBezTo>
                <a:lnTo>
                  <a:pt x="3384800" y="5107200"/>
                </a:lnTo>
                <a:lnTo>
                  <a:pt x="3381584" y="5111482"/>
                </a:lnTo>
                <a:cubicBezTo>
                  <a:pt x="3369960" y="5121331"/>
                  <a:pt x="3355754" y="5128805"/>
                  <a:pt x="3339363" y="5132804"/>
                </a:cubicBezTo>
                <a:lnTo>
                  <a:pt x="3331801" y="5134649"/>
                </a:lnTo>
                <a:cubicBezTo>
                  <a:pt x="3335551" y="5139076"/>
                  <a:pt x="3336781" y="5144119"/>
                  <a:pt x="3338012" y="5149163"/>
                </a:cubicBezTo>
                <a:cubicBezTo>
                  <a:pt x="3343548" y="5171855"/>
                  <a:pt x="3330205" y="5193814"/>
                  <a:pt x="3307510" y="5199351"/>
                </a:cubicBezTo>
                <a:cubicBezTo>
                  <a:pt x="3284817" y="5204887"/>
                  <a:pt x="3262859" y="5191540"/>
                  <a:pt x="3257322" y="5168848"/>
                </a:cubicBezTo>
                <a:lnTo>
                  <a:pt x="3258569" y="5151854"/>
                </a:lnTo>
                <a:lnTo>
                  <a:pt x="3227050" y="5152440"/>
                </a:lnTo>
                <a:cubicBezTo>
                  <a:pt x="3198108" y="5140932"/>
                  <a:pt x="3183580" y="5107223"/>
                  <a:pt x="3195089" y="5078281"/>
                </a:cubicBezTo>
                <a:cubicBezTo>
                  <a:pt x="3197966" y="5071046"/>
                  <a:pt x="3202231" y="5064711"/>
                  <a:pt x="3207462" y="5059459"/>
                </a:cubicBezTo>
                <a:lnTo>
                  <a:pt x="3211728" y="5056565"/>
                </a:lnTo>
                <a:lnTo>
                  <a:pt x="3210759" y="5054641"/>
                </a:lnTo>
                <a:cubicBezTo>
                  <a:pt x="3205838" y="5034469"/>
                  <a:pt x="3206575" y="5015588"/>
                  <a:pt x="3212970" y="4997999"/>
                </a:cubicBezTo>
                <a:cubicBezTo>
                  <a:pt x="3208542" y="5001749"/>
                  <a:pt x="3203499" y="5002980"/>
                  <a:pt x="3198456" y="5004210"/>
                </a:cubicBezTo>
                <a:cubicBezTo>
                  <a:pt x="3183327" y="5007901"/>
                  <a:pt x="3164444" y="5007164"/>
                  <a:pt x="3149993" y="5002677"/>
                </a:cubicBezTo>
                <a:lnTo>
                  <a:pt x="3151838" y="5010240"/>
                </a:lnTo>
                <a:cubicBezTo>
                  <a:pt x="3157990" y="5035455"/>
                  <a:pt x="3148397" y="5061842"/>
                  <a:pt x="3130685" y="5076849"/>
                </a:cubicBezTo>
                <a:cubicBezTo>
                  <a:pt x="3143232" y="5084474"/>
                  <a:pt x="3154487" y="5097759"/>
                  <a:pt x="3158178" y="5112888"/>
                </a:cubicBezTo>
                <a:cubicBezTo>
                  <a:pt x="3160177" y="5121082"/>
                  <a:pt x="3160485" y="5129189"/>
                  <a:pt x="3159310" y="5136864"/>
                </a:cubicBezTo>
                <a:lnTo>
                  <a:pt x="3158743" y="5138428"/>
                </a:lnTo>
                <a:lnTo>
                  <a:pt x="3175530" y="5134831"/>
                </a:lnTo>
                <a:cubicBezTo>
                  <a:pt x="3222249" y="5134831"/>
                  <a:pt x="3261183" y="5173762"/>
                  <a:pt x="3258586" y="5217887"/>
                </a:cubicBezTo>
                <a:cubicBezTo>
                  <a:pt x="3258586" y="5262009"/>
                  <a:pt x="3222249" y="5298346"/>
                  <a:pt x="3178127" y="5300943"/>
                </a:cubicBezTo>
                <a:cubicBezTo>
                  <a:pt x="3193700" y="5308728"/>
                  <a:pt x="3204082" y="5326898"/>
                  <a:pt x="3204082" y="5345065"/>
                </a:cubicBezTo>
                <a:cubicBezTo>
                  <a:pt x="3204082" y="5376211"/>
                  <a:pt x="3178127" y="5399572"/>
                  <a:pt x="3149575" y="5399572"/>
                </a:cubicBezTo>
                <a:cubicBezTo>
                  <a:pt x="3123620" y="5399572"/>
                  <a:pt x="3102856" y="5383999"/>
                  <a:pt x="3097665" y="5360638"/>
                </a:cubicBezTo>
                <a:cubicBezTo>
                  <a:pt x="3097665" y="5355447"/>
                  <a:pt x="3095071" y="5352853"/>
                  <a:pt x="3095071" y="5347662"/>
                </a:cubicBezTo>
                <a:cubicBezTo>
                  <a:pt x="3095071" y="5342471"/>
                  <a:pt x="3095071" y="5339874"/>
                  <a:pt x="3097665" y="5337280"/>
                </a:cubicBezTo>
                <a:cubicBezTo>
                  <a:pt x="3097665" y="5332089"/>
                  <a:pt x="3100262" y="5326898"/>
                  <a:pt x="3102856" y="5321707"/>
                </a:cubicBezTo>
                <a:cubicBezTo>
                  <a:pt x="3102856" y="5321707"/>
                  <a:pt x="3100262" y="5321707"/>
                  <a:pt x="3100262" y="5321707"/>
                </a:cubicBezTo>
                <a:cubicBezTo>
                  <a:pt x="3095071" y="5350256"/>
                  <a:pt x="3069116" y="5373617"/>
                  <a:pt x="3037970" y="5373617"/>
                </a:cubicBezTo>
                <a:cubicBezTo>
                  <a:pt x="3001633" y="5373617"/>
                  <a:pt x="2973081" y="5345065"/>
                  <a:pt x="2973081" y="5308728"/>
                </a:cubicBezTo>
                <a:cubicBezTo>
                  <a:pt x="2973081" y="5306134"/>
                  <a:pt x="2973081" y="5303537"/>
                  <a:pt x="2973081" y="5300943"/>
                </a:cubicBezTo>
                <a:cubicBezTo>
                  <a:pt x="2960105" y="5295752"/>
                  <a:pt x="2952317" y="5285370"/>
                  <a:pt x="2947126" y="5272391"/>
                </a:cubicBezTo>
                <a:cubicBezTo>
                  <a:pt x="2918577" y="5269797"/>
                  <a:pt x="2897813" y="5243842"/>
                  <a:pt x="2897813" y="5215290"/>
                </a:cubicBezTo>
                <a:lnTo>
                  <a:pt x="2908943" y="5181607"/>
                </a:lnTo>
                <a:lnTo>
                  <a:pt x="2893565" y="5180658"/>
                </a:lnTo>
                <a:cubicBezTo>
                  <a:pt x="2883230" y="5176792"/>
                  <a:pt x="2874062" y="5170012"/>
                  <a:pt x="2867385" y="5161122"/>
                </a:cubicBezTo>
                <a:lnTo>
                  <a:pt x="2858674" y="5142730"/>
                </a:lnTo>
                <a:lnTo>
                  <a:pt x="2852411" y="5158419"/>
                </a:lnTo>
                <a:cubicBezTo>
                  <a:pt x="2860819" y="5172516"/>
                  <a:pt x="2858517" y="5191091"/>
                  <a:pt x="2846657" y="5204852"/>
                </a:cubicBezTo>
                <a:cubicBezTo>
                  <a:pt x="2831406" y="5222548"/>
                  <a:pt x="2805784" y="5224450"/>
                  <a:pt x="2788088" y="5209199"/>
                </a:cubicBezTo>
                <a:cubicBezTo>
                  <a:pt x="2770394" y="5193950"/>
                  <a:pt x="2768491" y="5168326"/>
                  <a:pt x="2783742" y="5150630"/>
                </a:cubicBezTo>
                <a:cubicBezTo>
                  <a:pt x="2787131" y="5146699"/>
                  <a:pt x="2790520" y="5142766"/>
                  <a:pt x="2795875" y="5140529"/>
                </a:cubicBezTo>
                <a:cubicBezTo>
                  <a:pt x="2795333" y="5133208"/>
                  <a:pt x="2796483" y="5123922"/>
                  <a:pt x="2803260" y="5116058"/>
                </a:cubicBezTo>
                <a:cubicBezTo>
                  <a:pt x="2806649" y="5112126"/>
                  <a:pt x="2808345" y="5110159"/>
                  <a:pt x="2813699" y="5107920"/>
                </a:cubicBezTo>
                <a:cubicBezTo>
                  <a:pt x="2809767" y="5104531"/>
                  <a:pt x="2807528" y="5099177"/>
                  <a:pt x="2805292" y="5093821"/>
                </a:cubicBezTo>
                <a:cubicBezTo>
                  <a:pt x="2798241" y="5098027"/>
                  <a:pt x="2790920" y="5098570"/>
                  <a:pt x="2783600" y="5099114"/>
                </a:cubicBezTo>
                <a:cubicBezTo>
                  <a:pt x="2775838" y="5106130"/>
                  <a:pt x="2765552" y="5110114"/>
                  <a:pt x="2755240" y="5110648"/>
                </a:cubicBezTo>
                <a:lnTo>
                  <a:pt x="2754207" y="5110316"/>
                </a:lnTo>
                <a:lnTo>
                  <a:pt x="2753966" y="5114164"/>
                </a:lnTo>
                <a:cubicBezTo>
                  <a:pt x="2752298" y="5121769"/>
                  <a:pt x="2750629" y="5129375"/>
                  <a:pt x="2746428" y="5136424"/>
                </a:cubicBezTo>
                <a:cubicBezTo>
                  <a:pt x="2747293" y="5144587"/>
                  <a:pt x="2748161" y="5152748"/>
                  <a:pt x="2745937" y="5162888"/>
                </a:cubicBezTo>
                <a:cubicBezTo>
                  <a:pt x="2739264" y="5193311"/>
                  <a:pt x="2714990" y="5215390"/>
                  <a:pt x="2686157" y="5220775"/>
                </a:cubicBezTo>
                <a:lnTo>
                  <a:pt x="2661016" y="5220363"/>
                </a:lnTo>
                <a:lnTo>
                  <a:pt x="2653735" y="5233893"/>
                </a:lnTo>
                <a:cubicBezTo>
                  <a:pt x="2640180" y="5249622"/>
                  <a:pt x="2622421" y="5258299"/>
                  <a:pt x="2600457" y="5259929"/>
                </a:cubicBezTo>
                <a:lnTo>
                  <a:pt x="2608322" y="5266707"/>
                </a:lnTo>
                <a:cubicBezTo>
                  <a:pt x="2631915" y="5287040"/>
                  <a:pt x="2634631" y="5323645"/>
                  <a:pt x="2614298" y="5347239"/>
                </a:cubicBezTo>
                <a:cubicBezTo>
                  <a:pt x="2593964" y="5370832"/>
                  <a:pt x="2557359" y="5373548"/>
                  <a:pt x="2533766" y="5353215"/>
                </a:cubicBezTo>
                <a:cubicBezTo>
                  <a:pt x="2510173" y="5332881"/>
                  <a:pt x="2507457" y="5296276"/>
                  <a:pt x="2527790" y="5272683"/>
                </a:cubicBezTo>
                <a:cubicBezTo>
                  <a:pt x="2536261" y="5262853"/>
                  <a:pt x="2548667" y="5256411"/>
                  <a:pt x="2561344" y="5253630"/>
                </a:cubicBezTo>
                <a:cubicBezTo>
                  <a:pt x="2553749" y="5250514"/>
                  <a:pt x="2547852" y="5245431"/>
                  <a:pt x="2541952" y="5240347"/>
                </a:cubicBezTo>
                <a:cubicBezTo>
                  <a:pt x="2522291" y="5223402"/>
                  <a:pt x="2513071" y="5198322"/>
                  <a:pt x="2516795" y="5174119"/>
                </a:cubicBezTo>
                <a:cubicBezTo>
                  <a:pt x="2513406" y="5178052"/>
                  <a:pt x="2513678" y="5181715"/>
                  <a:pt x="2510289" y="5185647"/>
                </a:cubicBezTo>
                <a:cubicBezTo>
                  <a:pt x="2496733" y="5201376"/>
                  <a:pt x="2477010" y="5208359"/>
                  <a:pt x="2460400" y="5207750"/>
                </a:cubicBezTo>
                <a:cubicBezTo>
                  <a:pt x="2467385" y="5227477"/>
                  <a:pt x="2463388" y="5248018"/>
                  <a:pt x="2449833" y="5263747"/>
                </a:cubicBezTo>
                <a:cubicBezTo>
                  <a:pt x="2429499" y="5287340"/>
                  <a:pt x="2391200" y="5292021"/>
                  <a:pt x="2365640" y="5269992"/>
                </a:cubicBezTo>
                <a:cubicBezTo>
                  <a:pt x="2340082" y="5247965"/>
                  <a:pt x="2337366" y="5211360"/>
                  <a:pt x="2359392" y="5185802"/>
                </a:cubicBezTo>
                <a:cubicBezTo>
                  <a:pt x="2364476" y="5179904"/>
                  <a:pt x="2371033" y="5175276"/>
                  <a:pt x="2378150" y="5171987"/>
                </a:cubicBezTo>
                <a:lnTo>
                  <a:pt x="2380231" y="5171443"/>
                </a:lnTo>
                <a:lnTo>
                  <a:pt x="2363021" y="5159616"/>
                </a:lnTo>
                <a:cubicBezTo>
                  <a:pt x="2357331" y="5150728"/>
                  <a:pt x="2355118" y="5139614"/>
                  <a:pt x="2357621" y="5128206"/>
                </a:cubicBezTo>
                <a:cubicBezTo>
                  <a:pt x="2360957" y="5112995"/>
                  <a:pt x="2373878" y="5102541"/>
                  <a:pt x="2388224" y="5097717"/>
                </a:cubicBezTo>
                <a:lnTo>
                  <a:pt x="2375666" y="5072429"/>
                </a:lnTo>
                <a:lnTo>
                  <a:pt x="2372935" y="5070695"/>
                </a:lnTo>
                <a:cubicBezTo>
                  <a:pt x="2369003" y="5067306"/>
                  <a:pt x="2365070" y="5063917"/>
                  <a:pt x="2362832" y="5058563"/>
                </a:cubicBezTo>
                <a:cubicBezTo>
                  <a:pt x="2360530" y="5077137"/>
                  <a:pt x="2352601" y="5094288"/>
                  <a:pt x="2339046" y="5110016"/>
                </a:cubicBezTo>
                <a:cubicBezTo>
                  <a:pt x="2317018" y="5135576"/>
                  <a:pt x="2284888" y="5149002"/>
                  <a:pt x="2251671" y="5147786"/>
                </a:cubicBezTo>
                <a:cubicBezTo>
                  <a:pt x="2256421" y="5162157"/>
                  <a:pt x="2255811" y="5178766"/>
                  <a:pt x="2245645" y="5190562"/>
                </a:cubicBezTo>
                <a:cubicBezTo>
                  <a:pt x="2230396" y="5208255"/>
                  <a:pt x="2204770" y="5210158"/>
                  <a:pt x="2187076" y="5194909"/>
                </a:cubicBezTo>
                <a:cubicBezTo>
                  <a:pt x="2169380" y="5179658"/>
                  <a:pt x="2167481" y="5154033"/>
                  <a:pt x="2182730" y="5136340"/>
                </a:cubicBezTo>
                <a:cubicBezTo>
                  <a:pt x="2186119" y="5132408"/>
                  <a:pt x="2189508" y="5128475"/>
                  <a:pt x="2194861" y="5126237"/>
                </a:cubicBezTo>
                <a:lnTo>
                  <a:pt x="2188965" y="5121155"/>
                </a:lnTo>
                <a:cubicBezTo>
                  <a:pt x="2163404" y="5099126"/>
                  <a:pt x="2151946" y="5068692"/>
                  <a:pt x="2153433" y="5039134"/>
                </a:cubicBezTo>
                <a:cubicBezTo>
                  <a:pt x="2144147" y="5037984"/>
                  <a:pt x="2134587" y="5033173"/>
                  <a:pt x="2128688" y="5028089"/>
                </a:cubicBezTo>
                <a:lnTo>
                  <a:pt x="2124756" y="5024700"/>
                </a:lnTo>
                <a:cubicBezTo>
                  <a:pt x="2103066" y="5029990"/>
                  <a:pt x="2081103" y="5031620"/>
                  <a:pt x="2058323" y="5022268"/>
                </a:cubicBezTo>
                <a:cubicBezTo>
                  <a:pt x="2036633" y="5027558"/>
                  <a:pt x="2010464" y="5022139"/>
                  <a:pt x="1992771" y="5006890"/>
                </a:cubicBezTo>
                <a:cubicBezTo>
                  <a:pt x="1977042" y="4993334"/>
                  <a:pt x="1968295" y="4974659"/>
                  <a:pt x="1966869" y="4955441"/>
                </a:cubicBezTo>
                <a:lnTo>
                  <a:pt x="1968335" y="4943061"/>
                </a:lnTo>
                <a:lnTo>
                  <a:pt x="1936241" y="4949616"/>
                </a:lnTo>
                <a:cubicBezTo>
                  <a:pt x="1915478" y="4949616"/>
                  <a:pt x="1897310" y="4944425"/>
                  <a:pt x="1881738" y="4934042"/>
                </a:cubicBezTo>
                <a:cubicBezTo>
                  <a:pt x="1871355" y="4936640"/>
                  <a:pt x="1858377" y="4939234"/>
                  <a:pt x="1847994" y="4939234"/>
                </a:cubicBezTo>
                <a:cubicBezTo>
                  <a:pt x="1837613" y="4939234"/>
                  <a:pt x="1827231" y="4936640"/>
                  <a:pt x="1816849" y="4934042"/>
                </a:cubicBezTo>
                <a:cubicBezTo>
                  <a:pt x="1803873" y="4952212"/>
                  <a:pt x="1785703" y="4962595"/>
                  <a:pt x="1764938" y="4962595"/>
                </a:cubicBezTo>
                <a:lnTo>
                  <a:pt x="1757153" y="4962595"/>
                </a:lnTo>
                <a:lnTo>
                  <a:pt x="1741581" y="4978167"/>
                </a:lnTo>
                <a:cubicBezTo>
                  <a:pt x="1736389" y="5004122"/>
                  <a:pt x="1715626" y="5024887"/>
                  <a:pt x="1689671" y="5027481"/>
                </a:cubicBezTo>
                <a:cubicBezTo>
                  <a:pt x="1681883" y="5030078"/>
                  <a:pt x="1674098" y="5032672"/>
                  <a:pt x="1663716" y="5032672"/>
                </a:cubicBezTo>
                <a:cubicBezTo>
                  <a:pt x="1650737" y="5032672"/>
                  <a:pt x="1640355" y="5027481"/>
                  <a:pt x="1629972" y="5022290"/>
                </a:cubicBezTo>
                <a:cubicBezTo>
                  <a:pt x="1624782" y="5032672"/>
                  <a:pt x="1616997" y="5037863"/>
                  <a:pt x="1606615" y="5037863"/>
                </a:cubicBezTo>
                <a:cubicBezTo>
                  <a:pt x="1596232" y="5037863"/>
                  <a:pt x="1588445" y="5030078"/>
                  <a:pt x="1583254" y="5022290"/>
                </a:cubicBezTo>
                <a:cubicBezTo>
                  <a:pt x="1580660" y="5022290"/>
                  <a:pt x="1575468" y="5019696"/>
                  <a:pt x="1572872" y="5017098"/>
                </a:cubicBezTo>
                <a:cubicBezTo>
                  <a:pt x="1570277" y="5019696"/>
                  <a:pt x="1567681" y="5022290"/>
                  <a:pt x="1562490" y="5022290"/>
                </a:cubicBezTo>
                <a:cubicBezTo>
                  <a:pt x="1554705" y="5022290"/>
                  <a:pt x="1546916" y="5014504"/>
                  <a:pt x="1546916" y="5006717"/>
                </a:cubicBezTo>
                <a:cubicBezTo>
                  <a:pt x="1546916" y="5001526"/>
                  <a:pt x="1552107" y="4996335"/>
                  <a:pt x="1557299" y="4993741"/>
                </a:cubicBezTo>
                <a:cubicBezTo>
                  <a:pt x="1554705" y="4988550"/>
                  <a:pt x="1554705" y="4985952"/>
                  <a:pt x="1554705" y="4980762"/>
                </a:cubicBezTo>
                <a:lnTo>
                  <a:pt x="1554705" y="4972977"/>
                </a:lnTo>
                <a:cubicBezTo>
                  <a:pt x="1536535" y="4998932"/>
                  <a:pt x="1505389" y="5017098"/>
                  <a:pt x="1471649" y="5014504"/>
                </a:cubicBezTo>
                <a:cubicBezTo>
                  <a:pt x="1417142" y="5011907"/>
                  <a:pt x="1375614" y="4967786"/>
                  <a:pt x="1378210" y="4913279"/>
                </a:cubicBezTo>
                <a:cubicBezTo>
                  <a:pt x="1380805" y="4884730"/>
                  <a:pt x="1393784" y="4861369"/>
                  <a:pt x="1411950" y="4843201"/>
                </a:cubicBezTo>
                <a:cubicBezTo>
                  <a:pt x="1409356" y="4840605"/>
                  <a:pt x="1409356" y="4838011"/>
                  <a:pt x="1409356" y="4835414"/>
                </a:cubicBezTo>
                <a:cubicBezTo>
                  <a:pt x="1409356" y="4825031"/>
                  <a:pt x="1417142" y="4814650"/>
                  <a:pt x="1430121" y="4812055"/>
                </a:cubicBezTo>
                <a:cubicBezTo>
                  <a:pt x="1427524" y="4806865"/>
                  <a:pt x="1424930" y="4799077"/>
                  <a:pt x="1424930" y="4791291"/>
                </a:cubicBezTo>
                <a:lnTo>
                  <a:pt x="1424930" y="4788695"/>
                </a:lnTo>
                <a:cubicBezTo>
                  <a:pt x="1422333" y="4783504"/>
                  <a:pt x="1422333" y="4778313"/>
                  <a:pt x="1422333" y="4773122"/>
                </a:cubicBezTo>
                <a:cubicBezTo>
                  <a:pt x="1422333" y="4734190"/>
                  <a:pt x="1456076" y="4700448"/>
                  <a:pt x="1495006" y="4700448"/>
                </a:cubicBezTo>
                <a:cubicBezTo>
                  <a:pt x="1533941" y="4700448"/>
                  <a:pt x="1567681" y="4734190"/>
                  <a:pt x="1567681" y="4773122"/>
                </a:cubicBezTo>
                <a:cubicBezTo>
                  <a:pt x="1567681" y="4780910"/>
                  <a:pt x="1565087" y="4788695"/>
                  <a:pt x="1562490" y="4796483"/>
                </a:cubicBezTo>
                <a:cubicBezTo>
                  <a:pt x="1565087" y="4796483"/>
                  <a:pt x="1570277" y="4793885"/>
                  <a:pt x="1575468" y="4793885"/>
                </a:cubicBezTo>
                <a:cubicBezTo>
                  <a:pt x="1578062" y="4749764"/>
                  <a:pt x="1614400" y="4713427"/>
                  <a:pt x="1658525" y="4713427"/>
                </a:cubicBezTo>
                <a:cubicBezTo>
                  <a:pt x="1687073" y="4713427"/>
                  <a:pt x="1713028" y="4728999"/>
                  <a:pt x="1728602" y="4752358"/>
                </a:cubicBezTo>
                <a:cubicBezTo>
                  <a:pt x="1736389" y="4747167"/>
                  <a:pt x="1744175" y="4741975"/>
                  <a:pt x="1754557" y="4741975"/>
                </a:cubicBezTo>
                <a:cubicBezTo>
                  <a:pt x="1775321" y="4741975"/>
                  <a:pt x="1793491" y="4760145"/>
                  <a:pt x="1793491" y="4780910"/>
                </a:cubicBezTo>
                <a:cubicBezTo>
                  <a:pt x="1793491" y="4786100"/>
                  <a:pt x="1793491" y="4791291"/>
                  <a:pt x="1790894" y="4796483"/>
                </a:cubicBezTo>
                <a:lnTo>
                  <a:pt x="1793491" y="4793885"/>
                </a:lnTo>
                <a:cubicBezTo>
                  <a:pt x="1798682" y="4770528"/>
                  <a:pt x="1819445" y="4752358"/>
                  <a:pt x="1845400" y="4752358"/>
                </a:cubicBezTo>
                <a:cubicBezTo>
                  <a:pt x="1858377" y="4752358"/>
                  <a:pt x="1871355" y="4760145"/>
                  <a:pt x="1881738" y="4767930"/>
                </a:cubicBezTo>
                <a:cubicBezTo>
                  <a:pt x="1894714" y="4760145"/>
                  <a:pt x="1907693" y="4757549"/>
                  <a:pt x="1920669" y="4754955"/>
                </a:cubicBezTo>
                <a:cubicBezTo>
                  <a:pt x="1918075" y="4747167"/>
                  <a:pt x="1915478" y="4739382"/>
                  <a:pt x="1915478" y="4731594"/>
                </a:cubicBezTo>
                <a:cubicBezTo>
                  <a:pt x="1915478" y="4716021"/>
                  <a:pt x="1925860" y="4700448"/>
                  <a:pt x="1938839" y="4692663"/>
                </a:cubicBezTo>
                <a:cubicBezTo>
                  <a:pt x="1936241" y="4690066"/>
                  <a:pt x="1936241" y="4684874"/>
                  <a:pt x="1936241" y="4679684"/>
                </a:cubicBezTo>
                <a:lnTo>
                  <a:pt x="1936241" y="4669302"/>
                </a:lnTo>
                <a:lnTo>
                  <a:pt x="1933647" y="4669302"/>
                </a:lnTo>
                <a:cubicBezTo>
                  <a:pt x="1923265" y="4669302"/>
                  <a:pt x="1912884" y="4661517"/>
                  <a:pt x="1912884" y="4648538"/>
                </a:cubicBezTo>
                <a:cubicBezTo>
                  <a:pt x="1912884" y="4638156"/>
                  <a:pt x="1920669" y="4627773"/>
                  <a:pt x="1933647" y="4627773"/>
                </a:cubicBezTo>
                <a:cubicBezTo>
                  <a:pt x="1944030" y="4627773"/>
                  <a:pt x="1951815" y="4632965"/>
                  <a:pt x="1954411" y="4643347"/>
                </a:cubicBezTo>
                <a:cubicBezTo>
                  <a:pt x="1957005" y="4643347"/>
                  <a:pt x="1957005" y="4640753"/>
                  <a:pt x="1959603" y="4640753"/>
                </a:cubicBezTo>
                <a:lnTo>
                  <a:pt x="1959603" y="4635562"/>
                </a:lnTo>
                <a:cubicBezTo>
                  <a:pt x="1959603" y="4627773"/>
                  <a:pt x="1967388" y="4619988"/>
                  <a:pt x="1975175" y="4619988"/>
                </a:cubicBezTo>
                <a:lnTo>
                  <a:pt x="1977770" y="4619988"/>
                </a:lnTo>
                <a:cubicBezTo>
                  <a:pt x="1988151" y="4596628"/>
                  <a:pt x="2008916" y="4581055"/>
                  <a:pt x="2034871" y="4575863"/>
                </a:cubicBezTo>
                <a:cubicBezTo>
                  <a:pt x="2032276" y="4570673"/>
                  <a:pt x="2029680" y="4562887"/>
                  <a:pt x="2027086" y="4557697"/>
                </a:cubicBezTo>
                <a:cubicBezTo>
                  <a:pt x="2014106" y="4555100"/>
                  <a:pt x="2001131" y="4552506"/>
                  <a:pt x="1990749" y="4547315"/>
                </a:cubicBezTo>
                <a:lnTo>
                  <a:pt x="1990749" y="4555100"/>
                </a:lnTo>
                <a:cubicBezTo>
                  <a:pt x="1993343" y="4557697"/>
                  <a:pt x="1993343" y="4560291"/>
                  <a:pt x="1993343" y="4562887"/>
                </a:cubicBezTo>
                <a:cubicBezTo>
                  <a:pt x="1993343" y="4573270"/>
                  <a:pt x="1988151" y="4578461"/>
                  <a:pt x="1980366" y="4581055"/>
                </a:cubicBezTo>
                <a:cubicBezTo>
                  <a:pt x="1964794" y="4609607"/>
                  <a:pt x="1933647" y="4630371"/>
                  <a:pt x="1897310" y="4630371"/>
                </a:cubicBezTo>
                <a:lnTo>
                  <a:pt x="1894714" y="4630371"/>
                </a:lnTo>
                <a:cubicBezTo>
                  <a:pt x="1892120" y="4632965"/>
                  <a:pt x="1886929" y="4632965"/>
                  <a:pt x="1884332" y="4632965"/>
                </a:cubicBezTo>
                <a:cubicBezTo>
                  <a:pt x="1876547" y="4632965"/>
                  <a:pt x="1871355" y="4630371"/>
                  <a:pt x="1866164" y="4625179"/>
                </a:cubicBezTo>
                <a:cubicBezTo>
                  <a:pt x="1858377" y="4625179"/>
                  <a:pt x="1850592" y="4619988"/>
                  <a:pt x="1845400" y="4617392"/>
                </a:cubicBezTo>
                <a:cubicBezTo>
                  <a:pt x="1847994" y="4619988"/>
                  <a:pt x="1847994" y="4625179"/>
                  <a:pt x="1847994" y="4627773"/>
                </a:cubicBezTo>
                <a:cubicBezTo>
                  <a:pt x="1847994" y="4638156"/>
                  <a:pt x="1842804" y="4645944"/>
                  <a:pt x="1835019" y="4651134"/>
                </a:cubicBezTo>
                <a:lnTo>
                  <a:pt x="1858678" y="4666044"/>
                </a:lnTo>
                <a:lnTo>
                  <a:pt x="1863243" y="4656000"/>
                </a:lnTo>
                <a:cubicBezTo>
                  <a:pt x="1866163" y="4653080"/>
                  <a:pt x="1870056" y="4651134"/>
                  <a:pt x="1873950" y="4651134"/>
                </a:cubicBezTo>
                <a:cubicBezTo>
                  <a:pt x="1881735" y="4651134"/>
                  <a:pt x="1889523" y="4658919"/>
                  <a:pt x="1889523" y="4666707"/>
                </a:cubicBezTo>
                <a:cubicBezTo>
                  <a:pt x="1889523" y="4674492"/>
                  <a:pt x="1884332" y="4682280"/>
                  <a:pt x="1873950" y="4682280"/>
                </a:cubicBezTo>
                <a:cubicBezTo>
                  <a:pt x="1870056" y="4682280"/>
                  <a:pt x="1866163" y="4680333"/>
                  <a:pt x="1863243" y="4677413"/>
                </a:cubicBezTo>
                <a:lnTo>
                  <a:pt x="1861761" y="4674153"/>
                </a:lnTo>
                <a:lnTo>
                  <a:pt x="1868759" y="4692663"/>
                </a:lnTo>
                <a:lnTo>
                  <a:pt x="1858651" y="4717524"/>
                </a:lnTo>
                <a:lnTo>
                  <a:pt x="1866165" y="4713426"/>
                </a:lnTo>
                <a:cubicBezTo>
                  <a:pt x="1873950" y="4713426"/>
                  <a:pt x="1881738" y="4721211"/>
                  <a:pt x="1881738" y="4728999"/>
                </a:cubicBezTo>
                <a:cubicBezTo>
                  <a:pt x="1881738" y="4736784"/>
                  <a:pt x="1873950" y="4744572"/>
                  <a:pt x="1866165" y="4744572"/>
                </a:cubicBezTo>
                <a:cubicBezTo>
                  <a:pt x="1858377" y="4744572"/>
                  <a:pt x="1850592" y="4736784"/>
                  <a:pt x="1850592" y="4728999"/>
                </a:cubicBezTo>
                <a:lnTo>
                  <a:pt x="1853295" y="4723593"/>
                </a:lnTo>
                <a:lnTo>
                  <a:pt x="1827231" y="4734190"/>
                </a:lnTo>
                <a:cubicBezTo>
                  <a:pt x="1803873" y="4734190"/>
                  <a:pt x="1785703" y="4716021"/>
                  <a:pt x="1785703" y="4692663"/>
                </a:cubicBezTo>
                <a:cubicBezTo>
                  <a:pt x="1785703" y="4674493"/>
                  <a:pt x="1796084" y="4658919"/>
                  <a:pt x="1811658" y="4653728"/>
                </a:cubicBezTo>
                <a:cubicBezTo>
                  <a:pt x="1801276" y="4648538"/>
                  <a:pt x="1793491" y="4640753"/>
                  <a:pt x="1793491" y="4627773"/>
                </a:cubicBezTo>
                <a:cubicBezTo>
                  <a:pt x="1793491" y="4612201"/>
                  <a:pt x="1806467" y="4599224"/>
                  <a:pt x="1822039" y="4599224"/>
                </a:cubicBezTo>
                <a:lnTo>
                  <a:pt x="1827231" y="4599224"/>
                </a:lnTo>
                <a:cubicBezTo>
                  <a:pt x="1816849" y="4588843"/>
                  <a:pt x="1809064" y="4573270"/>
                  <a:pt x="1803873" y="4557697"/>
                </a:cubicBezTo>
                <a:cubicBezTo>
                  <a:pt x="1796084" y="4562887"/>
                  <a:pt x="1788299" y="4568078"/>
                  <a:pt x="1777918" y="4568078"/>
                </a:cubicBezTo>
                <a:cubicBezTo>
                  <a:pt x="1762344" y="4568078"/>
                  <a:pt x="1749366" y="4560291"/>
                  <a:pt x="1744175" y="4547315"/>
                </a:cubicBezTo>
                <a:cubicBezTo>
                  <a:pt x="1738983" y="4547315"/>
                  <a:pt x="1733793" y="4549909"/>
                  <a:pt x="1728602" y="4549909"/>
                </a:cubicBezTo>
                <a:cubicBezTo>
                  <a:pt x="1710435" y="4549909"/>
                  <a:pt x="1694862" y="4534336"/>
                  <a:pt x="1694862" y="4516168"/>
                </a:cubicBezTo>
                <a:cubicBezTo>
                  <a:pt x="1694862" y="4513571"/>
                  <a:pt x="1697456" y="4508381"/>
                  <a:pt x="1697456" y="4505786"/>
                </a:cubicBezTo>
                <a:cubicBezTo>
                  <a:pt x="1692265" y="4510977"/>
                  <a:pt x="1681883" y="4516168"/>
                  <a:pt x="1671501" y="4516168"/>
                </a:cubicBezTo>
                <a:cubicBezTo>
                  <a:pt x="1650737" y="4516168"/>
                  <a:pt x="1635164" y="4500596"/>
                  <a:pt x="1635164" y="4479831"/>
                </a:cubicBezTo>
                <a:cubicBezTo>
                  <a:pt x="1635164" y="4472044"/>
                  <a:pt x="1637761" y="4466853"/>
                  <a:pt x="1640355" y="4461661"/>
                </a:cubicBezTo>
                <a:cubicBezTo>
                  <a:pt x="1629972" y="4453876"/>
                  <a:pt x="1619591" y="4446089"/>
                  <a:pt x="1611806" y="4435706"/>
                </a:cubicBezTo>
                <a:cubicBezTo>
                  <a:pt x="1601423" y="4440898"/>
                  <a:pt x="1591042" y="4443495"/>
                  <a:pt x="1580660" y="4443495"/>
                </a:cubicBezTo>
                <a:lnTo>
                  <a:pt x="1575468" y="4443495"/>
                </a:lnTo>
                <a:cubicBezTo>
                  <a:pt x="1580660" y="4451280"/>
                  <a:pt x="1583254" y="4456471"/>
                  <a:pt x="1583254" y="4464259"/>
                </a:cubicBezTo>
                <a:cubicBezTo>
                  <a:pt x="1583254" y="4482426"/>
                  <a:pt x="1567681" y="4497999"/>
                  <a:pt x="1549513" y="4497999"/>
                </a:cubicBezTo>
                <a:cubicBezTo>
                  <a:pt x="1531344" y="4497999"/>
                  <a:pt x="1515771" y="4485022"/>
                  <a:pt x="1515771" y="4466853"/>
                </a:cubicBezTo>
                <a:cubicBezTo>
                  <a:pt x="1497604" y="4464259"/>
                  <a:pt x="1482031" y="4448686"/>
                  <a:pt x="1482031" y="4430515"/>
                </a:cubicBezTo>
                <a:cubicBezTo>
                  <a:pt x="1482031" y="4409751"/>
                  <a:pt x="1497604" y="4394179"/>
                  <a:pt x="1518367" y="4394179"/>
                </a:cubicBezTo>
                <a:lnTo>
                  <a:pt x="1520961" y="4394179"/>
                </a:lnTo>
                <a:cubicBezTo>
                  <a:pt x="1518367" y="4388988"/>
                  <a:pt x="1518367" y="4383797"/>
                  <a:pt x="1518367" y="4378605"/>
                </a:cubicBezTo>
                <a:cubicBezTo>
                  <a:pt x="1518367" y="4370820"/>
                  <a:pt x="1520961" y="4360439"/>
                  <a:pt x="1523559" y="4352650"/>
                </a:cubicBezTo>
                <a:cubicBezTo>
                  <a:pt x="1510580" y="4352650"/>
                  <a:pt x="1500198" y="4347459"/>
                  <a:pt x="1489816" y="4342269"/>
                </a:cubicBezTo>
                <a:cubicBezTo>
                  <a:pt x="1484625" y="4378605"/>
                  <a:pt x="1453479" y="4407158"/>
                  <a:pt x="1417142" y="4407158"/>
                </a:cubicBezTo>
                <a:lnTo>
                  <a:pt x="1406760" y="4407158"/>
                </a:lnTo>
                <a:cubicBezTo>
                  <a:pt x="1401569" y="4409751"/>
                  <a:pt x="1398975" y="4412349"/>
                  <a:pt x="1393784" y="4412349"/>
                </a:cubicBezTo>
                <a:cubicBezTo>
                  <a:pt x="1385995" y="4412349"/>
                  <a:pt x="1378210" y="4404560"/>
                  <a:pt x="1378210" y="4396775"/>
                </a:cubicBezTo>
                <a:cubicBezTo>
                  <a:pt x="1357447" y="4383797"/>
                  <a:pt x="1344468" y="4360439"/>
                  <a:pt x="1344468" y="4334484"/>
                </a:cubicBezTo>
                <a:cubicBezTo>
                  <a:pt x="1344468" y="4326695"/>
                  <a:pt x="1344468" y="4318910"/>
                  <a:pt x="1347065" y="4311123"/>
                </a:cubicBezTo>
                <a:cubicBezTo>
                  <a:pt x="1344468" y="4308529"/>
                  <a:pt x="1344468" y="4305932"/>
                  <a:pt x="1341874" y="4303338"/>
                </a:cubicBezTo>
                <a:cubicBezTo>
                  <a:pt x="1331492" y="4308529"/>
                  <a:pt x="1321110" y="4311123"/>
                  <a:pt x="1310728" y="4311123"/>
                </a:cubicBezTo>
                <a:lnTo>
                  <a:pt x="1300345" y="4311123"/>
                </a:lnTo>
                <a:cubicBezTo>
                  <a:pt x="1302939" y="4313719"/>
                  <a:pt x="1302939" y="4318910"/>
                  <a:pt x="1302939" y="4321504"/>
                </a:cubicBezTo>
                <a:cubicBezTo>
                  <a:pt x="1302939" y="4339675"/>
                  <a:pt x="1287367" y="4355248"/>
                  <a:pt x="1269199" y="4355248"/>
                </a:cubicBezTo>
                <a:cubicBezTo>
                  <a:pt x="1251030" y="4355248"/>
                  <a:pt x="1235457" y="4339675"/>
                  <a:pt x="1235457" y="4321504"/>
                </a:cubicBezTo>
                <a:cubicBezTo>
                  <a:pt x="1235457" y="4303338"/>
                  <a:pt x="1248436" y="4290359"/>
                  <a:pt x="1264009" y="4287764"/>
                </a:cubicBezTo>
                <a:cubicBezTo>
                  <a:pt x="1256221" y="4277383"/>
                  <a:pt x="1251030" y="4264404"/>
                  <a:pt x="1251030" y="4248831"/>
                </a:cubicBezTo>
                <a:cubicBezTo>
                  <a:pt x="1251030" y="4238448"/>
                  <a:pt x="1253627" y="4230663"/>
                  <a:pt x="1256221" y="4222876"/>
                </a:cubicBezTo>
                <a:cubicBezTo>
                  <a:pt x="1243244" y="4220282"/>
                  <a:pt x="1235457" y="4209899"/>
                  <a:pt x="1235457" y="4196921"/>
                </a:cubicBezTo>
                <a:cubicBezTo>
                  <a:pt x="1235457" y="4183944"/>
                  <a:pt x="1245839" y="4170966"/>
                  <a:pt x="1261412" y="4170966"/>
                </a:cubicBezTo>
                <a:cubicBezTo>
                  <a:pt x="1274391" y="4170966"/>
                  <a:pt x="1284773" y="4181348"/>
                  <a:pt x="1287367" y="4191729"/>
                </a:cubicBezTo>
                <a:cubicBezTo>
                  <a:pt x="1295154" y="4189136"/>
                  <a:pt x="1302939" y="4186538"/>
                  <a:pt x="1310728" y="4186538"/>
                </a:cubicBezTo>
                <a:cubicBezTo>
                  <a:pt x="1331492" y="4186538"/>
                  <a:pt x="1349659" y="4196921"/>
                  <a:pt x="1360041" y="4212493"/>
                </a:cubicBezTo>
                <a:cubicBezTo>
                  <a:pt x="1375614" y="4196921"/>
                  <a:pt x="1396378" y="4189136"/>
                  <a:pt x="1417142" y="4189136"/>
                </a:cubicBezTo>
                <a:cubicBezTo>
                  <a:pt x="1432715" y="4189136"/>
                  <a:pt x="1445694" y="4191729"/>
                  <a:pt x="1458670" y="4199518"/>
                </a:cubicBezTo>
                <a:cubicBezTo>
                  <a:pt x="1469051" y="4191729"/>
                  <a:pt x="1482031" y="4186538"/>
                  <a:pt x="1497604" y="4186538"/>
                </a:cubicBezTo>
                <a:lnTo>
                  <a:pt x="1505389" y="4186538"/>
                </a:lnTo>
                <a:cubicBezTo>
                  <a:pt x="1505389" y="4183944"/>
                  <a:pt x="1507986" y="4183944"/>
                  <a:pt x="1507986" y="4181348"/>
                </a:cubicBezTo>
                <a:cubicBezTo>
                  <a:pt x="1489816" y="4173563"/>
                  <a:pt x="1476840" y="4155392"/>
                  <a:pt x="1476840" y="4134628"/>
                </a:cubicBezTo>
                <a:cubicBezTo>
                  <a:pt x="1476840" y="4108673"/>
                  <a:pt x="1497604" y="4085316"/>
                  <a:pt x="1526153" y="4085316"/>
                </a:cubicBezTo>
                <a:cubicBezTo>
                  <a:pt x="1533941" y="4085316"/>
                  <a:pt x="1541726" y="4087910"/>
                  <a:pt x="1549513" y="4090507"/>
                </a:cubicBezTo>
                <a:cubicBezTo>
                  <a:pt x="1554705" y="4082719"/>
                  <a:pt x="1559896" y="4074933"/>
                  <a:pt x="1567681" y="4069742"/>
                </a:cubicBezTo>
                <a:cubicBezTo>
                  <a:pt x="1572872" y="4054170"/>
                  <a:pt x="1588445" y="4043787"/>
                  <a:pt x="1606615" y="4043787"/>
                </a:cubicBezTo>
                <a:cubicBezTo>
                  <a:pt x="1609209" y="4043787"/>
                  <a:pt x="1614400" y="4046381"/>
                  <a:pt x="1616997" y="4046381"/>
                </a:cubicBezTo>
                <a:cubicBezTo>
                  <a:pt x="1629972" y="4023024"/>
                  <a:pt x="1655927" y="4007451"/>
                  <a:pt x="1684480" y="4007451"/>
                </a:cubicBezTo>
                <a:cubicBezTo>
                  <a:pt x="1697456" y="4007451"/>
                  <a:pt x="1707838" y="4010045"/>
                  <a:pt x="1718220" y="4015236"/>
                </a:cubicBezTo>
                <a:cubicBezTo>
                  <a:pt x="1720817" y="4012641"/>
                  <a:pt x="1726008" y="4012641"/>
                  <a:pt x="1728602" y="4012641"/>
                </a:cubicBezTo>
                <a:cubicBezTo>
                  <a:pt x="1741581" y="4012641"/>
                  <a:pt x="1751963" y="4023024"/>
                  <a:pt x="1751963" y="4036000"/>
                </a:cubicBezTo>
                <a:cubicBezTo>
                  <a:pt x="1751963" y="4041191"/>
                  <a:pt x="1749366" y="4043787"/>
                  <a:pt x="1749366" y="4046381"/>
                </a:cubicBezTo>
                <a:cubicBezTo>
                  <a:pt x="1757153" y="4056764"/>
                  <a:pt x="1759748" y="4069742"/>
                  <a:pt x="1759748" y="4082719"/>
                </a:cubicBezTo>
                <a:cubicBezTo>
                  <a:pt x="1759748" y="4119056"/>
                  <a:pt x="1733793" y="4150202"/>
                  <a:pt x="1697456" y="4157989"/>
                </a:cubicBezTo>
                <a:cubicBezTo>
                  <a:pt x="1700053" y="4157989"/>
                  <a:pt x="1700053" y="4160583"/>
                  <a:pt x="1700053" y="4163181"/>
                </a:cubicBezTo>
                <a:cubicBezTo>
                  <a:pt x="1702647" y="4160583"/>
                  <a:pt x="1705243" y="4160583"/>
                  <a:pt x="1707838" y="4160583"/>
                </a:cubicBezTo>
                <a:cubicBezTo>
                  <a:pt x="1723411" y="4160583"/>
                  <a:pt x="1736389" y="4173563"/>
                  <a:pt x="1736389" y="4189136"/>
                </a:cubicBezTo>
                <a:cubicBezTo>
                  <a:pt x="1736389" y="4191729"/>
                  <a:pt x="1733793" y="4196921"/>
                  <a:pt x="1733793" y="4199518"/>
                </a:cubicBezTo>
                <a:lnTo>
                  <a:pt x="1736389" y="4199518"/>
                </a:lnTo>
                <a:cubicBezTo>
                  <a:pt x="1751963" y="4199518"/>
                  <a:pt x="1764938" y="4212493"/>
                  <a:pt x="1764938" y="4228067"/>
                </a:cubicBezTo>
                <a:cubicBezTo>
                  <a:pt x="1764938" y="4243639"/>
                  <a:pt x="1751963" y="4256619"/>
                  <a:pt x="1736389" y="4256619"/>
                </a:cubicBezTo>
                <a:cubicBezTo>
                  <a:pt x="1720817" y="4256619"/>
                  <a:pt x="1707838" y="4243639"/>
                  <a:pt x="1707838" y="4228067"/>
                </a:cubicBezTo>
                <a:cubicBezTo>
                  <a:pt x="1707838" y="4225473"/>
                  <a:pt x="1707838" y="4220282"/>
                  <a:pt x="1710435" y="4217685"/>
                </a:cubicBezTo>
                <a:lnTo>
                  <a:pt x="1707838" y="4217685"/>
                </a:lnTo>
                <a:cubicBezTo>
                  <a:pt x="1697456" y="4217685"/>
                  <a:pt x="1689671" y="4212493"/>
                  <a:pt x="1684480" y="4204708"/>
                </a:cubicBezTo>
                <a:cubicBezTo>
                  <a:pt x="1681883" y="4207303"/>
                  <a:pt x="1679288" y="4207303"/>
                  <a:pt x="1676692" y="4209899"/>
                </a:cubicBezTo>
                <a:cubicBezTo>
                  <a:pt x="1679288" y="4215091"/>
                  <a:pt x="1679288" y="4222876"/>
                  <a:pt x="1679288" y="4228067"/>
                </a:cubicBezTo>
                <a:lnTo>
                  <a:pt x="1679288" y="4238448"/>
                </a:lnTo>
                <a:lnTo>
                  <a:pt x="1687073" y="4238448"/>
                </a:lnTo>
                <a:cubicBezTo>
                  <a:pt x="1707838" y="4238448"/>
                  <a:pt x="1723411" y="4256619"/>
                  <a:pt x="1723411" y="4274786"/>
                </a:cubicBezTo>
                <a:cubicBezTo>
                  <a:pt x="1723411" y="4279977"/>
                  <a:pt x="1720817" y="4282574"/>
                  <a:pt x="1720817" y="4285168"/>
                </a:cubicBezTo>
                <a:cubicBezTo>
                  <a:pt x="1723411" y="4292955"/>
                  <a:pt x="1726008" y="4303338"/>
                  <a:pt x="1728602" y="4311123"/>
                </a:cubicBezTo>
                <a:cubicBezTo>
                  <a:pt x="1754557" y="4324102"/>
                  <a:pt x="1772727" y="4350056"/>
                  <a:pt x="1775321" y="4381203"/>
                </a:cubicBezTo>
                <a:cubicBezTo>
                  <a:pt x="1801276" y="4388988"/>
                  <a:pt x="1822039" y="4414943"/>
                  <a:pt x="1822039" y="4443495"/>
                </a:cubicBezTo>
                <a:cubicBezTo>
                  <a:pt x="1822039" y="4466853"/>
                  <a:pt x="1809064" y="4487616"/>
                  <a:pt x="1790894" y="4497999"/>
                </a:cubicBezTo>
                <a:cubicBezTo>
                  <a:pt x="1801276" y="4500596"/>
                  <a:pt x="1809064" y="4505786"/>
                  <a:pt x="1814254" y="4510977"/>
                </a:cubicBezTo>
                <a:cubicBezTo>
                  <a:pt x="1822039" y="4485022"/>
                  <a:pt x="1845400" y="4461661"/>
                  <a:pt x="1871355" y="4451280"/>
                </a:cubicBezTo>
                <a:cubicBezTo>
                  <a:pt x="1871355" y="4448686"/>
                  <a:pt x="1868759" y="4446089"/>
                  <a:pt x="1868759" y="4443495"/>
                </a:cubicBezTo>
                <a:cubicBezTo>
                  <a:pt x="1850592" y="4433112"/>
                  <a:pt x="1837613" y="4417540"/>
                  <a:pt x="1829828" y="4396775"/>
                </a:cubicBezTo>
                <a:cubicBezTo>
                  <a:pt x="1824637" y="4394179"/>
                  <a:pt x="1822039" y="4388988"/>
                  <a:pt x="1819445" y="4383797"/>
                </a:cubicBezTo>
                <a:cubicBezTo>
                  <a:pt x="1790894" y="4381203"/>
                  <a:pt x="1767536" y="4355248"/>
                  <a:pt x="1767536" y="4326695"/>
                </a:cubicBezTo>
                <a:cubicBezTo>
                  <a:pt x="1767536" y="4308529"/>
                  <a:pt x="1775321" y="4292955"/>
                  <a:pt x="1788299" y="4282574"/>
                </a:cubicBezTo>
                <a:cubicBezTo>
                  <a:pt x="1785703" y="4279977"/>
                  <a:pt x="1783109" y="4274786"/>
                  <a:pt x="1783109" y="4269594"/>
                </a:cubicBezTo>
                <a:cubicBezTo>
                  <a:pt x="1783109" y="4256619"/>
                  <a:pt x="1793491" y="4246237"/>
                  <a:pt x="1806467" y="4246237"/>
                </a:cubicBezTo>
                <a:cubicBezTo>
                  <a:pt x="1814254" y="4246237"/>
                  <a:pt x="1819445" y="4248831"/>
                  <a:pt x="1824637" y="4254022"/>
                </a:cubicBezTo>
                <a:cubicBezTo>
                  <a:pt x="1824637" y="4248831"/>
                  <a:pt x="1827231" y="4246237"/>
                  <a:pt x="1829828" y="4241046"/>
                </a:cubicBezTo>
                <a:cubicBezTo>
                  <a:pt x="1811658" y="4233258"/>
                  <a:pt x="1798682" y="4217685"/>
                  <a:pt x="1798682" y="4196921"/>
                </a:cubicBezTo>
                <a:cubicBezTo>
                  <a:pt x="1798682" y="4170966"/>
                  <a:pt x="1819445" y="4150202"/>
                  <a:pt x="1845400" y="4150202"/>
                </a:cubicBezTo>
                <a:cubicBezTo>
                  <a:pt x="1868759" y="4150202"/>
                  <a:pt x="1889523" y="4168372"/>
                  <a:pt x="1892120" y="4191729"/>
                </a:cubicBezTo>
                <a:cubicBezTo>
                  <a:pt x="1897310" y="4189136"/>
                  <a:pt x="1899904" y="4189136"/>
                  <a:pt x="1905095" y="4189136"/>
                </a:cubicBezTo>
                <a:cubicBezTo>
                  <a:pt x="1902501" y="4181348"/>
                  <a:pt x="1899904" y="4173563"/>
                  <a:pt x="1899904" y="4165775"/>
                </a:cubicBezTo>
                <a:cubicBezTo>
                  <a:pt x="1899904" y="4145011"/>
                  <a:pt x="1915478" y="4126843"/>
                  <a:pt x="1933647" y="4121652"/>
                </a:cubicBezTo>
                <a:cubicBezTo>
                  <a:pt x="1923265" y="4116462"/>
                  <a:pt x="1918075" y="4108673"/>
                  <a:pt x="1918075" y="4098292"/>
                </a:cubicBezTo>
                <a:cubicBezTo>
                  <a:pt x="1918075" y="4082719"/>
                  <a:pt x="1931050" y="4069742"/>
                  <a:pt x="1946624" y="4069742"/>
                </a:cubicBezTo>
                <a:cubicBezTo>
                  <a:pt x="1954411" y="4069742"/>
                  <a:pt x="1959603" y="4072336"/>
                  <a:pt x="1964794" y="4074933"/>
                </a:cubicBezTo>
                <a:cubicBezTo>
                  <a:pt x="1964794" y="4069742"/>
                  <a:pt x="1964794" y="4067146"/>
                  <a:pt x="1967388" y="4064552"/>
                </a:cubicBezTo>
                <a:cubicBezTo>
                  <a:pt x="1962196" y="4059361"/>
                  <a:pt x="1957005" y="4048978"/>
                  <a:pt x="1957005" y="4041191"/>
                </a:cubicBezTo>
                <a:cubicBezTo>
                  <a:pt x="1957005" y="4023024"/>
                  <a:pt x="1972579" y="4010045"/>
                  <a:pt x="1988151" y="4010045"/>
                </a:cubicBezTo>
                <a:cubicBezTo>
                  <a:pt x="1985557" y="4004854"/>
                  <a:pt x="1982960" y="3997069"/>
                  <a:pt x="1982960" y="3989281"/>
                </a:cubicBezTo>
                <a:cubicBezTo>
                  <a:pt x="1982960" y="3968516"/>
                  <a:pt x="1993343" y="3952944"/>
                  <a:pt x="2008916" y="3945159"/>
                </a:cubicBezTo>
                <a:cubicBezTo>
                  <a:pt x="1998534" y="3934776"/>
                  <a:pt x="1990749" y="3921798"/>
                  <a:pt x="1990749" y="3906225"/>
                </a:cubicBezTo>
                <a:cubicBezTo>
                  <a:pt x="1990749" y="3898440"/>
                  <a:pt x="1993343" y="3890652"/>
                  <a:pt x="1995940" y="3885460"/>
                </a:cubicBezTo>
                <a:cubicBezTo>
                  <a:pt x="1990749" y="3885460"/>
                  <a:pt x="1985557" y="3882866"/>
                  <a:pt x="1980366" y="3882866"/>
                </a:cubicBezTo>
                <a:cubicBezTo>
                  <a:pt x="1977770" y="3898440"/>
                  <a:pt x="1967388" y="3908821"/>
                  <a:pt x="1951815" y="3908821"/>
                </a:cubicBezTo>
                <a:cubicBezTo>
                  <a:pt x="1944028" y="3908821"/>
                  <a:pt x="1936891" y="3905577"/>
                  <a:pt x="1931700" y="3900386"/>
                </a:cubicBezTo>
                <a:lnTo>
                  <a:pt x="1927834" y="3891166"/>
                </a:lnTo>
                <a:cubicBezTo>
                  <a:pt x="1928042" y="3890130"/>
                  <a:pt x="1928249" y="3889093"/>
                  <a:pt x="1928456" y="3888058"/>
                </a:cubicBezTo>
                <a:lnTo>
                  <a:pt x="1925661" y="3875478"/>
                </a:lnTo>
                <a:lnTo>
                  <a:pt x="1933647" y="3859505"/>
                </a:lnTo>
                <a:lnTo>
                  <a:pt x="1925860" y="3851720"/>
                </a:lnTo>
                <a:cubicBezTo>
                  <a:pt x="1925860" y="3856912"/>
                  <a:pt x="1925860" y="3862103"/>
                  <a:pt x="1923265" y="3864697"/>
                </a:cubicBezTo>
                <a:lnTo>
                  <a:pt x="1925661" y="3875478"/>
                </a:lnTo>
                <a:lnTo>
                  <a:pt x="1923265" y="3880269"/>
                </a:lnTo>
                <a:lnTo>
                  <a:pt x="1927834" y="3891166"/>
                </a:lnTo>
                <a:lnTo>
                  <a:pt x="1925860" y="3901034"/>
                </a:lnTo>
                <a:lnTo>
                  <a:pt x="1940133" y="3916963"/>
                </a:lnTo>
                <a:lnTo>
                  <a:pt x="1946623" y="3914013"/>
                </a:lnTo>
                <a:cubicBezTo>
                  <a:pt x="1954411" y="3914013"/>
                  <a:pt x="1962196" y="3921798"/>
                  <a:pt x="1962196" y="3929586"/>
                </a:cubicBezTo>
                <a:cubicBezTo>
                  <a:pt x="1962196" y="3933479"/>
                  <a:pt x="1960250" y="3937372"/>
                  <a:pt x="1957330" y="3940292"/>
                </a:cubicBezTo>
                <a:lnTo>
                  <a:pt x="1952412" y="3942528"/>
                </a:lnTo>
                <a:lnTo>
                  <a:pt x="1957005" y="3960731"/>
                </a:lnTo>
                <a:cubicBezTo>
                  <a:pt x="1957005" y="3981496"/>
                  <a:pt x="1949220" y="3997069"/>
                  <a:pt x="1936241" y="4010045"/>
                </a:cubicBezTo>
                <a:lnTo>
                  <a:pt x="1936241" y="4012641"/>
                </a:lnTo>
                <a:cubicBezTo>
                  <a:pt x="1936241" y="4030809"/>
                  <a:pt x="1920669" y="4046381"/>
                  <a:pt x="1902501" y="4046381"/>
                </a:cubicBezTo>
                <a:cubicBezTo>
                  <a:pt x="1889523" y="4046381"/>
                  <a:pt x="1879140" y="4041191"/>
                  <a:pt x="1873949" y="4030809"/>
                </a:cubicBezTo>
                <a:cubicBezTo>
                  <a:pt x="1853185" y="4025617"/>
                  <a:pt x="1835019" y="4015236"/>
                  <a:pt x="1824637" y="3997069"/>
                </a:cubicBezTo>
                <a:cubicBezTo>
                  <a:pt x="1816849" y="4002260"/>
                  <a:pt x="1809064" y="4004854"/>
                  <a:pt x="1798682" y="4004854"/>
                </a:cubicBezTo>
                <a:cubicBezTo>
                  <a:pt x="1775321" y="4004854"/>
                  <a:pt x="1757153" y="3986686"/>
                  <a:pt x="1757153" y="3963325"/>
                </a:cubicBezTo>
                <a:cubicBezTo>
                  <a:pt x="1757153" y="3942561"/>
                  <a:pt x="1770129" y="3924395"/>
                  <a:pt x="1790894" y="3921798"/>
                </a:cubicBezTo>
                <a:cubicBezTo>
                  <a:pt x="1783109" y="3911415"/>
                  <a:pt x="1780512" y="3898440"/>
                  <a:pt x="1780512" y="3885460"/>
                </a:cubicBezTo>
                <a:cubicBezTo>
                  <a:pt x="1780512" y="3872485"/>
                  <a:pt x="1785703" y="3862103"/>
                  <a:pt x="1790894" y="3851720"/>
                </a:cubicBezTo>
                <a:cubicBezTo>
                  <a:pt x="1788299" y="3849124"/>
                  <a:pt x="1788299" y="3846529"/>
                  <a:pt x="1788299" y="3843933"/>
                </a:cubicBezTo>
                <a:cubicBezTo>
                  <a:pt x="1788299" y="3838742"/>
                  <a:pt x="1790894" y="3836148"/>
                  <a:pt x="1790894" y="3833551"/>
                </a:cubicBezTo>
                <a:cubicBezTo>
                  <a:pt x="1762344" y="3825765"/>
                  <a:pt x="1741581" y="3799810"/>
                  <a:pt x="1741581" y="3768664"/>
                </a:cubicBezTo>
                <a:lnTo>
                  <a:pt x="1741581" y="3766068"/>
                </a:lnTo>
                <a:cubicBezTo>
                  <a:pt x="1738983" y="3766068"/>
                  <a:pt x="1733793" y="3763473"/>
                  <a:pt x="1731198" y="3763473"/>
                </a:cubicBezTo>
                <a:cubicBezTo>
                  <a:pt x="1728602" y="3766068"/>
                  <a:pt x="1723411" y="3768664"/>
                  <a:pt x="1718220" y="3768664"/>
                </a:cubicBezTo>
                <a:cubicBezTo>
                  <a:pt x="1715626" y="3786832"/>
                  <a:pt x="1702647" y="3799810"/>
                  <a:pt x="1684480" y="3799810"/>
                </a:cubicBezTo>
                <a:cubicBezTo>
                  <a:pt x="1666310" y="3799810"/>
                  <a:pt x="1650737" y="3784238"/>
                  <a:pt x="1650737" y="3766068"/>
                </a:cubicBezTo>
                <a:cubicBezTo>
                  <a:pt x="1650737" y="3747901"/>
                  <a:pt x="1666310" y="3732328"/>
                  <a:pt x="1684480" y="3732328"/>
                </a:cubicBezTo>
                <a:cubicBezTo>
                  <a:pt x="1689671" y="3732328"/>
                  <a:pt x="1694862" y="3732328"/>
                  <a:pt x="1700053" y="3734922"/>
                </a:cubicBezTo>
                <a:cubicBezTo>
                  <a:pt x="1702647" y="3729731"/>
                  <a:pt x="1707838" y="3727137"/>
                  <a:pt x="1713028" y="3724540"/>
                </a:cubicBezTo>
                <a:cubicBezTo>
                  <a:pt x="1718220" y="3711563"/>
                  <a:pt x="1728602" y="3701182"/>
                  <a:pt x="1744175" y="3701182"/>
                </a:cubicBezTo>
                <a:cubicBezTo>
                  <a:pt x="1754557" y="3701182"/>
                  <a:pt x="1764938" y="3706373"/>
                  <a:pt x="1770129" y="3714158"/>
                </a:cubicBezTo>
                <a:cubicBezTo>
                  <a:pt x="1780512" y="3703776"/>
                  <a:pt x="1796084" y="3698585"/>
                  <a:pt x="1811658" y="3698585"/>
                </a:cubicBezTo>
                <a:cubicBezTo>
                  <a:pt x="1816849" y="3698585"/>
                  <a:pt x="1822039" y="3698585"/>
                  <a:pt x="1827231" y="3701182"/>
                </a:cubicBezTo>
                <a:cubicBezTo>
                  <a:pt x="1835019" y="3690800"/>
                  <a:pt x="1845400" y="3685608"/>
                  <a:pt x="1858377" y="3685608"/>
                </a:cubicBezTo>
                <a:cubicBezTo>
                  <a:pt x="1879140" y="3685608"/>
                  <a:pt x="1897310" y="3703776"/>
                  <a:pt x="1897310" y="3724540"/>
                </a:cubicBezTo>
                <a:cubicBezTo>
                  <a:pt x="1897310" y="3740113"/>
                  <a:pt x="1889523" y="3750495"/>
                  <a:pt x="1879140" y="3758283"/>
                </a:cubicBezTo>
                <a:lnTo>
                  <a:pt x="1879140" y="3766068"/>
                </a:lnTo>
                <a:cubicBezTo>
                  <a:pt x="1879140" y="3771258"/>
                  <a:pt x="1876547" y="3776449"/>
                  <a:pt x="1876547" y="3781641"/>
                </a:cubicBezTo>
                <a:lnTo>
                  <a:pt x="1879140" y="3781641"/>
                </a:lnTo>
                <a:cubicBezTo>
                  <a:pt x="1881738" y="3773856"/>
                  <a:pt x="1886929" y="3766068"/>
                  <a:pt x="1892120" y="3760877"/>
                </a:cubicBezTo>
                <a:cubicBezTo>
                  <a:pt x="1894714" y="3753092"/>
                  <a:pt x="1894714" y="3747901"/>
                  <a:pt x="1897310" y="3740113"/>
                </a:cubicBezTo>
                <a:lnTo>
                  <a:pt x="1897310" y="3729731"/>
                </a:lnTo>
                <a:cubicBezTo>
                  <a:pt x="1897310" y="3703776"/>
                  <a:pt x="1915478" y="3683012"/>
                  <a:pt x="1938839" y="3675227"/>
                </a:cubicBezTo>
                <a:cubicBezTo>
                  <a:pt x="1931050" y="3670036"/>
                  <a:pt x="1923265" y="3659653"/>
                  <a:pt x="1923265" y="3646675"/>
                </a:cubicBezTo>
                <a:cubicBezTo>
                  <a:pt x="1923265" y="3628507"/>
                  <a:pt x="1938839" y="3612935"/>
                  <a:pt x="1957005" y="3612935"/>
                </a:cubicBezTo>
                <a:cubicBezTo>
                  <a:pt x="1967388" y="3612935"/>
                  <a:pt x="1977770" y="3618126"/>
                  <a:pt x="1982960" y="3625911"/>
                </a:cubicBezTo>
                <a:cubicBezTo>
                  <a:pt x="1993343" y="3618126"/>
                  <a:pt x="2003725" y="3612935"/>
                  <a:pt x="2016703" y="3612935"/>
                </a:cubicBezTo>
                <a:cubicBezTo>
                  <a:pt x="2040061" y="3612935"/>
                  <a:pt x="2060826" y="3631102"/>
                  <a:pt x="2060826" y="3657057"/>
                </a:cubicBezTo>
                <a:cubicBezTo>
                  <a:pt x="2060826" y="3664845"/>
                  <a:pt x="2058231" y="3672630"/>
                  <a:pt x="2055635" y="3677821"/>
                </a:cubicBezTo>
                <a:cubicBezTo>
                  <a:pt x="2063422" y="3680417"/>
                  <a:pt x="2071207" y="3685608"/>
                  <a:pt x="2076399" y="3690800"/>
                </a:cubicBezTo>
                <a:cubicBezTo>
                  <a:pt x="2089377" y="3664845"/>
                  <a:pt x="2112736" y="3644081"/>
                  <a:pt x="2141287" y="3636292"/>
                </a:cubicBezTo>
                <a:cubicBezTo>
                  <a:pt x="2136097" y="3638890"/>
                  <a:pt x="2133500" y="3638890"/>
                  <a:pt x="2128308" y="3638890"/>
                </a:cubicBezTo>
                <a:cubicBezTo>
                  <a:pt x="2107545" y="3638890"/>
                  <a:pt x="2091971" y="3623317"/>
                  <a:pt x="2091971" y="3602552"/>
                </a:cubicBezTo>
                <a:cubicBezTo>
                  <a:pt x="2091971" y="3581789"/>
                  <a:pt x="2107545" y="3566216"/>
                  <a:pt x="2128308" y="3566216"/>
                </a:cubicBezTo>
                <a:cubicBezTo>
                  <a:pt x="2136097" y="3566216"/>
                  <a:pt x="2141287" y="3568810"/>
                  <a:pt x="2146478" y="3571406"/>
                </a:cubicBezTo>
                <a:cubicBezTo>
                  <a:pt x="2149072" y="3566216"/>
                  <a:pt x="2156861" y="3563619"/>
                  <a:pt x="2162052" y="3561025"/>
                </a:cubicBezTo>
                <a:cubicBezTo>
                  <a:pt x="2162052" y="3542855"/>
                  <a:pt x="2169837" y="3527281"/>
                  <a:pt x="2182815" y="3516900"/>
                </a:cubicBezTo>
                <a:cubicBezTo>
                  <a:pt x="2182815" y="3503924"/>
                  <a:pt x="2193197" y="3490945"/>
                  <a:pt x="2203579" y="3485754"/>
                </a:cubicBezTo>
                <a:lnTo>
                  <a:pt x="2208771" y="3480563"/>
                </a:lnTo>
                <a:lnTo>
                  <a:pt x="2206173" y="3477969"/>
                </a:lnTo>
                <a:cubicBezTo>
                  <a:pt x="2198388" y="3490945"/>
                  <a:pt x="2182815" y="3498733"/>
                  <a:pt x="2167242" y="3498733"/>
                </a:cubicBezTo>
                <a:cubicBezTo>
                  <a:pt x="2151669" y="3498733"/>
                  <a:pt x="2136097" y="3490945"/>
                  <a:pt x="2128308" y="3480563"/>
                </a:cubicBezTo>
                <a:cubicBezTo>
                  <a:pt x="2112736" y="3475372"/>
                  <a:pt x="2099759" y="3467586"/>
                  <a:pt x="2089377" y="3459799"/>
                </a:cubicBezTo>
                <a:lnTo>
                  <a:pt x="2089377" y="3462395"/>
                </a:lnTo>
                <a:cubicBezTo>
                  <a:pt x="2089377" y="3490945"/>
                  <a:pt x="2066016" y="3514306"/>
                  <a:pt x="2037467" y="3514306"/>
                </a:cubicBezTo>
                <a:cubicBezTo>
                  <a:pt x="2019297" y="3514306"/>
                  <a:pt x="2001131" y="3506518"/>
                  <a:pt x="1993343" y="3490945"/>
                </a:cubicBezTo>
                <a:cubicBezTo>
                  <a:pt x="1977770" y="3488350"/>
                  <a:pt x="1967388" y="3477969"/>
                  <a:pt x="1957005" y="3467586"/>
                </a:cubicBezTo>
                <a:cubicBezTo>
                  <a:pt x="1954411" y="3470180"/>
                  <a:pt x="1949220" y="3470180"/>
                  <a:pt x="1946624" y="3470180"/>
                </a:cubicBezTo>
                <a:cubicBezTo>
                  <a:pt x="1938839" y="3470180"/>
                  <a:pt x="1933647" y="3467586"/>
                  <a:pt x="1928456" y="3464990"/>
                </a:cubicBezTo>
                <a:cubicBezTo>
                  <a:pt x="1941433" y="3472778"/>
                  <a:pt x="1951815" y="3488350"/>
                  <a:pt x="1951815" y="3506518"/>
                </a:cubicBezTo>
                <a:cubicBezTo>
                  <a:pt x="1951815" y="3524687"/>
                  <a:pt x="1941433" y="3540261"/>
                  <a:pt x="1925860" y="3548046"/>
                </a:cubicBezTo>
                <a:lnTo>
                  <a:pt x="1925860" y="3553236"/>
                </a:lnTo>
                <a:cubicBezTo>
                  <a:pt x="1925860" y="3571406"/>
                  <a:pt x="1910287" y="3586980"/>
                  <a:pt x="1892120" y="3586980"/>
                </a:cubicBezTo>
                <a:cubicBezTo>
                  <a:pt x="1884332" y="3586980"/>
                  <a:pt x="1876547" y="3584383"/>
                  <a:pt x="1871355" y="3579191"/>
                </a:cubicBezTo>
                <a:cubicBezTo>
                  <a:pt x="1863568" y="3581789"/>
                  <a:pt x="1858377" y="3584383"/>
                  <a:pt x="1850592" y="3584383"/>
                </a:cubicBezTo>
                <a:cubicBezTo>
                  <a:pt x="1827231" y="3584383"/>
                  <a:pt x="1809064" y="3566216"/>
                  <a:pt x="1809064" y="3542855"/>
                </a:cubicBezTo>
                <a:lnTo>
                  <a:pt x="1809064" y="3540261"/>
                </a:lnTo>
                <a:lnTo>
                  <a:pt x="1782744" y="3549831"/>
                </a:lnTo>
                <a:lnTo>
                  <a:pt x="1785378" y="3550968"/>
                </a:lnTo>
                <a:cubicBezTo>
                  <a:pt x="1793489" y="3559079"/>
                  <a:pt x="1798680" y="3570109"/>
                  <a:pt x="1798680" y="3581788"/>
                </a:cubicBezTo>
                <a:cubicBezTo>
                  <a:pt x="1798680" y="3594767"/>
                  <a:pt x="1793489" y="3605149"/>
                  <a:pt x="1785704" y="3612934"/>
                </a:cubicBezTo>
                <a:cubicBezTo>
                  <a:pt x="1780513" y="3641486"/>
                  <a:pt x="1757152" y="3664844"/>
                  <a:pt x="1726006" y="3664844"/>
                </a:cubicBezTo>
                <a:cubicBezTo>
                  <a:pt x="1694860" y="3664844"/>
                  <a:pt x="1666311" y="3638889"/>
                  <a:pt x="1666311" y="3605149"/>
                </a:cubicBezTo>
                <a:cubicBezTo>
                  <a:pt x="1666311" y="3596714"/>
                  <a:pt x="1667933" y="3588765"/>
                  <a:pt x="1670894" y="3581586"/>
                </a:cubicBezTo>
                <a:lnTo>
                  <a:pt x="1680534" y="3567109"/>
                </a:lnTo>
                <a:lnTo>
                  <a:pt x="1665663" y="3560700"/>
                </a:lnTo>
                <a:cubicBezTo>
                  <a:pt x="1661121" y="3555833"/>
                  <a:pt x="1658525" y="3549344"/>
                  <a:pt x="1658525" y="3542855"/>
                </a:cubicBezTo>
                <a:cubicBezTo>
                  <a:pt x="1650737" y="3535070"/>
                  <a:pt x="1648142" y="3524687"/>
                  <a:pt x="1648142" y="3514306"/>
                </a:cubicBezTo>
                <a:cubicBezTo>
                  <a:pt x="1648142" y="3501327"/>
                  <a:pt x="1653333" y="3488350"/>
                  <a:pt x="1661119" y="3480563"/>
                </a:cubicBezTo>
                <a:cubicBezTo>
                  <a:pt x="1658525" y="3475372"/>
                  <a:pt x="1655927" y="3472778"/>
                  <a:pt x="1655927" y="3467586"/>
                </a:cubicBezTo>
                <a:cubicBezTo>
                  <a:pt x="1655927" y="3457205"/>
                  <a:pt x="1663716" y="3449417"/>
                  <a:pt x="1674098" y="3449417"/>
                </a:cubicBezTo>
                <a:cubicBezTo>
                  <a:pt x="1684480" y="3449417"/>
                  <a:pt x="1692265" y="3457205"/>
                  <a:pt x="1692265" y="3467586"/>
                </a:cubicBezTo>
                <a:cubicBezTo>
                  <a:pt x="1705243" y="3470180"/>
                  <a:pt x="1715626" y="3475372"/>
                  <a:pt x="1723411" y="3483160"/>
                </a:cubicBezTo>
                <a:cubicBezTo>
                  <a:pt x="1726008" y="3472778"/>
                  <a:pt x="1731198" y="3464990"/>
                  <a:pt x="1738983" y="3457205"/>
                </a:cubicBezTo>
                <a:cubicBezTo>
                  <a:pt x="1736389" y="3446823"/>
                  <a:pt x="1733793" y="3436440"/>
                  <a:pt x="1733793" y="3426059"/>
                </a:cubicBezTo>
                <a:lnTo>
                  <a:pt x="1733793" y="3423462"/>
                </a:lnTo>
                <a:cubicBezTo>
                  <a:pt x="1726008" y="3413079"/>
                  <a:pt x="1720817" y="3400104"/>
                  <a:pt x="1720817" y="3384530"/>
                </a:cubicBezTo>
                <a:cubicBezTo>
                  <a:pt x="1718220" y="3389722"/>
                  <a:pt x="1713028" y="3394913"/>
                  <a:pt x="1707838" y="3397507"/>
                </a:cubicBezTo>
                <a:cubicBezTo>
                  <a:pt x="1694862" y="3418271"/>
                  <a:pt x="1671501" y="3431250"/>
                  <a:pt x="1645546" y="3431250"/>
                </a:cubicBezTo>
                <a:cubicBezTo>
                  <a:pt x="1637761" y="3431250"/>
                  <a:pt x="1629972" y="3428653"/>
                  <a:pt x="1622187" y="3426059"/>
                </a:cubicBezTo>
                <a:cubicBezTo>
                  <a:pt x="1606615" y="3452014"/>
                  <a:pt x="1580660" y="3467586"/>
                  <a:pt x="1549513" y="3467586"/>
                </a:cubicBezTo>
                <a:cubicBezTo>
                  <a:pt x="1502795" y="3467586"/>
                  <a:pt x="1463861" y="3428653"/>
                  <a:pt x="1463861" y="3381934"/>
                </a:cubicBezTo>
                <a:cubicBezTo>
                  <a:pt x="1463861" y="3335215"/>
                  <a:pt x="1502795" y="3296283"/>
                  <a:pt x="1549513" y="3296283"/>
                </a:cubicBezTo>
                <a:cubicBezTo>
                  <a:pt x="1559896" y="3296283"/>
                  <a:pt x="1567681" y="3298878"/>
                  <a:pt x="1578062" y="3301474"/>
                </a:cubicBezTo>
                <a:cubicBezTo>
                  <a:pt x="1572872" y="3296283"/>
                  <a:pt x="1570277" y="3285902"/>
                  <a:pt x="1570277" y="3278113"/>
                </a:cubicBezTo>
                <a:cubicBezTo>
                  <a:pt x="1570277" y="3254756"/>
                  <a:pt x="1588445" y="3236586"/>
                  <a:pt x="1609209" y="3233992"/>
                </a:cubicBezTo>
                <a:cubicBezTo>
                  <a:pt x="1609209" y="3215822"/>
                  <a:pt x="1616997" y="3195057"/>
                  <a:pt x="1629972" y="3182082"/>
                </a:cubicBezTo>
                <a:lnTo>
                  <a:pt x="1622187" y="3166509"/>
                </a:lnTo>
                <a:cubicBezTo>
                  <a:pt x="1598827" y="3150936"/>
                  <a:pt x="1583254" y="3124981"/>
                  <a:pt x="1583254" y="3093835"/>
                </a:cubicBezTo>
                <a:cubicBezTo>
                  <a:pt x="1583254" y="3044519"/>
                  <a:pt x="1622187" y="3005588"/>
                  <a:pt x="1671501" y="3005588"/>
                </a:cubicBezTo>
                <a:lnTo>
                  <a:pt x="1674098" y="3005588"/>
                </a:lnTo>
                <a:cubicBezTo>
                  <a:pt x="1666310" y="2997800"/>
                  <a:pt x="1663716" y="2990015"/>
                  <a:pt x="1663716" y="2979633"/>
                </a:cubicBezTo>
                <a:cubicBezTo>
                  <a:pt x="1663716" y="2971845"/>
                  <a:pt x="1666310" y="2964060"/>
                  <a:pt x="1671501" y="2958869"/>
                </a:cubicBezTo>
                <a:cubicBezTo>
                  <a:pt x="1663716" y="2961463"/>
                  <a:pt x="1658525" y="2964060"/>
                  <a:pt x="1650737" y="2964060"/>
                </a:cubicBezTo>
                <a:cubicBezTo>
                  <a:pt x="1622187" y="2964060"/>
                  <a:pt x="1601423" y="2940699"/>
                  <a:pt x="1601423" y="2914744"/>
                </a:cubicBezTo>
                <a:lnTo>
                  <a:pt x="1601423" y="2912149"/>
                </a:lnTo>
                <a:cubicBezTo>
                  <a:pt x="1585851" y="2909553"/>
                  <a:pt x="1575468" y="2896577"/>
                  <a:pt x="1575468" y="2881004"/>
                </a:cubicBezTo>
                <a:cubicBezTo>
                  <a:pt x="1575468" y="2862835"/>
                  <a:pt x="1591042" y="2847261"/>
                  <a:pt x="1609209" y="2847261"/>
                </a:cubicBezTo>
                <a:cubicBezTo>
                  <a:pt x="1611806" y="2847261"/>
                  <a:pt x="1616997" y="2847261"/>
                  <a:pt x="1619591" y="2849858"/>
                </a:cubicBezTo>
                <a:lnTo>
                  <a:pt x="1619591" y="2844667"/>
                </a:lnTo>
                <a:cubicBezTo>
                  <a:pt x="1619591" y="2816115"/>
                  <a:pt x="1635164" y="2792757"/>
                  <a:pt x="1655927" y="2777183"/>
                </a:cubicBezTo>
                <a:cubicBezTo>
                  <a:pt x="1650737" y="2769396"/>
                  <a:pt x="1645546" y="2759014"/>
                  <a:pt x="1645546" y="2748632"/>
                </a:cubicBezTo>
                <a:cubicBezTo>
                  <a:pt x="1645546" y="2740847"/>
                  <a:pt x="1645546" y="2735656"/>
                  <a:pt x="1648142" y="2730465"/>
                </a:cubicBezTo>
                <a:lnTo>
                  <a:pt x="1648142" y="2722677"/>
                </a:lnTo>
                <a:cubicBezTo>
                  <a:pt x="1648142" y="2717486"/>
                  <a:pt x="1648142" y="2712295"/>
                  <a:pt x="1650737" y="2707104"/>
                </a:cubicBezTo>
                <a:cubicBezTo>
                  <a:pt x="1642952" y="2725274"/>
                  <a:pt x="1627379" y="2740847"/>
                  <a:pt x="1606615" y="2743441"/>
                </a:cubicBezTo>
                <a:cubicBezTo>
                  <a:pt x="1611806" y="2751229"/>
                  <a:pt x="1614400" y="2761611"/>
                  <a:pt x="1614400" y="2771993"/>
                </a:cubicBezTo>
                <a:cubicBezTo>
                  <a:pt x="1614400" y="2800542"/>
                  <a:pt x="1591042" y="2823903"/>
                  <a:pt x="1562490" y="2823903"/>
                </a:cubicBezTo>
                <a:cubicBezTo>
                  <a:pt x="1557299" y="2823903"/>
                  <a:pt x="1552107" y="2823903"/>
                  <a:pt x="1546916" y="2821306"/>
                </a:cubicBezTo>
                <a:cubicBezTo>
                  <a:pt x="1531344" y="2834286"/>
                  <a:pt x="1513176" y="2842070"/>
                  <a:pt x="1489816" y="2842070"/>
                </a:cubicBezTo>
                <a:cubicBezTo>
                  <a:pt x="1479434" y="2842070"/>
                  <a:pt x="1471649" y="2839476"/>
                  <a:pt x="1463861" y="2836879"/>
                </a:cubicBezTo>
                <a:cubicBezTo>
                  <a:pt x="1466457" y="2839476"/>
                  <a:pt x="1466457" y="2844667"/>
                  <a:pt x="1466457" y="2849858"/>
                </a:cubicBezTo>
                <a:cubicBezTo>
                  <a:pt x="1466457" y="2886194"/>
                  <a:pt x="1443097" y="2917341"/>
                  <a:pt x="1409356" y="2927723"/>
                </a:cubicBezTo>
                <a:cubicBezTo>
                  <a:pt x="1404165" y="2945889"/>
                  <a:pt x="1391187" y="2961463"/>
                  <a:pt x="1373020" y="2969250"/>
                </a:cubicBezTo>
                <a:cubicBezTo>
                  <a:pt x="1375614" y="2971845"/>
                  <a:pt x="1378210" y="2974442"/>
                  <a:pt x="1380805" y="2979633"/>
                </a:cubicBezTo>
                <a:cubicBezTo>
                  <a:pt x="1383401" y="2977036"/>
                  <a:pt x="1385995" y="2977036"/>
                  <a:pt x="1388593" y="2977036"/>
                </a:cubicBezTo>
                <a:cubicBezTo>
                  <a:pt x="1396378" y="2977036"/>
                  <a:pt x="1404165" y="2984824"/>
                  <a:pt x="1404165" y="2992609"/>
                </a:cubicBezTo>
                <a:cubicBezTo>
                  <a:pt x="1404165" y="3000397"/>
                  <a:pt x="1398975" y="3008182"/>
                  <a:pt x="1391187" y="3008182"/>
                </a:cubicBezTo>
                <a:cubicBezTo>
                  <a:pt x="1393784" y="3015970"/>
                  <a:pt x="1393784" y="3021160"/>
                  <a:pt x="1393784" y="3028945"/>
                </a:cubicBezTo>
                <a:cubicBezTo>
                  <a:pt x="1393784" y="3054900"/>
                  <a:pt x="1380805" y="3078261"/>
                  <a:pt x="1365232" y="3096429"/>
                </a:cubicBezTo>
                <a:cubicBezTo>
                  <a:pt x="1373020" y="3091238"/>
                  <a:pt x="1383401" y="3088644"/>
                  <a:pt x="1393784" y="3088644"/>
                </a:cubicBezTo>
                <a:cubicBezTo>
                  <a:pt x="1427524" y="3088644"/>
                  <a:pt x="1453479" y="3114599"/>
                  <a:pt x="1453479" y="3148339"/>
                </a:cubicBezTo>
                <a:lnTo>
                  <a:pt x="1453479" y="3156127"/>
                </a:lnTo>
                <a:cubicBezTo>
                  <a:pt x="1476840" y="3163912"/>
                  <a:pt x="1492412" y="3179485"/>
                  <a:pt x="1502795" y="3200249"/>
                </a:cubicBezTo>
                <a:cubicBezTo>
                  <a:pt x="1505389" y="3197655"/>
                  <a:pt x="1507986" y="3197655"/>
                  <a:pt x="1510580" y="3197655"/>
                </a:cubicBezTo>
                <a:cubicBezTo>
                  <a:pt x="1502795" y="3192463"/>
                  <a:pt x="1497604" y="3184676"/>
                  <a:pt x="1497604" y="3174294"/>
                </a:cubicBezTo>
                <a:cubicBezTo>
                  <a:pt x="1497604" y="3171700"/>
                  <a:pt x="1500198" y="3169103"/>
                  <a:pt x="1500198" y="3166509"/>
                </a:cubicBezTo>
                <a:lnTo>
                  <a:pt x="1497604" y="3166509"/>
                </a:lnTo>
                <a:cubicBezTo>
                  <a:pt x="1471649" y="3166509"/>
                  <a:pt x="1453479" y="3145745"/>
                  <a:pt x="1453479" y="3122384"/>
                </a:cubicBezTo>
                <a:cubicBezTo>
                  <a:pt x="1453479" y="3096429"/>
                  <a:pt x="1474243" y="3078261"/>
                  <a:pt x="1497604" y="3078261"/>
                </a:cubicBezTo>
                <a:cubicBezTo>
                  <a:pt x="1523559" y="3078261"/>
                  <a:pt x="1541726" y="3099026"/>
                  <a:pt x="1541726" y="3122384"/>
                </a:cubicBezTo>
                <a:cubicBezTo>
                  <a:pt x="1541726" y="3132766"/>
                  <a:pt x="1539132" y="3140554"/>
                  <a:pt x="1533941" y="3148339"/>
                </a:cubicBezTo>
                <a:cubicBezTo>
                  <a:pt x="1544322" y="3153530"/>
                  <a:pt x="1552107" y="3161317"/>
                  <a:pt x="1552107" y="3174294"/>
                </a:cubicBezTo>
                <a:cubicBezTo>
                  <a:pt x="1552107" y="3187272"/>
                  <a:pt x="1541726" y="3197655"/>
                  <a:pt x="1528750" y="3200249"/>
                </a:cubicBezTo>
                <a:cubicBezTo>
                  <a:pt x="1533941" y="3205440"/>
                  <a:pt x="1539132" y="3210631"/>
                  <a:pt x="1539132" y="3218418"/>
                </a:cubicBezTo>
                <a:cubicBezTo>
                  <a:pt x="1539132" y="3231395"/>
                  <a:pt x="1528750" y="3241777"/>
                  <a:pt x="1515771" y="3241777"/>
                </a:cubicBezTo>
                <a:lnTo>
                  <a:pt x="1510580" y="3241777"/>
                </a:lnTo>
                <a:cubicBezTo>
                  <a:pt x="1507986" y="3254756"/>
                  <a:pt x="1505389" y="3265138"/>
                  <a:pt x="1497604" y="3275519"/>
                </a:cubicBezTo>
                <a:lnTo>
                  <a:pt x="1497604" y="3278113"/>
                </a:lnTo>
                <a:cubicBezTo>
                  <a:pt x="1497604" y="3298878"/>
                  <a:pt x="1482031" y="3314451"/>
                  <a:pt x="1461266" y="3314451"/>
                </a:cubicBezTo>
                <a:cubicBezTo>
                  <a:pt x="1453479" y="3314451"/>
                  <a:pt x="1448288" y="3311857"/>
                  <a:pt x="1443097" y="3309260"/>
                </a:cubicBezTo>
                <a:lnTo>
                  <a:pt x="1437905" y="3309260"/>
                </a:lnTo>
                <a:cubicBezTo>
                  <a:pt x="1445694" y="3311857"/>
                  <a:pt x="1450885" y="3319642"/>
                  <a:pt x="1450885" y="3330023"/>
                </a:cubicBezTo>
                <a:cubicBezTo>
                  <a:pt x="1450885" y="3343003"/>
                  <a:pt x="1440503" y="3353384"/>
                  <a:pt x="1427524" y="3353384"/>
                </a:cubicBezTo>
                <a:cubicBezTo>
                  <a:pt x="1414548" y="3353384"/>
                  <a:pt x="1404165" y="3343003"/>
                  <a:pt x="1404165" y="3330023"/>
                </a:cubicBezTo>
                <a:cubicBezTo>
                  <a:pt x="1404165" y="3322239"/>
                  <a:pt x="1409356" y="3311857"/>
                  <a:pt x="1417142" y="3309260"/>
                </a:cubicBezTo>
                <a:cubicBezTo>
                  <a:pt x="1378210" y="3304068"/>
                  <a:pt x="1349659" y="3270328"/>
                  <a:pt x="1349659" y="3231395"/>
                </a:cubicBezTo>
                <a:cubicBezTo>
                  <a:pt x="1349659" y="3218418"/>
                  <a:pt x="1352255" y="3208037"/>
                  <a:pt x="1357447" y="3197655"/>
                </a:cubicBezTo>
                <a:cubicBezTo>
                  <a:pt x="1341874" y="3187272"/>
                  <a:pt x="1331492" y="3169103"/>
                  <a:pt x="1331492" y="3148339"/>
                </a:cubicBezTo>
                <a:lnTo>
                  <a:pt x="1331492" y="3145745"/>
                </a:lnTo>
                <a:lnTo>
                  <a:pt x="1328894" y="3145745"/>
                </a:lnTo>
                <a:cubicBezTo>
                  <a:pt x="1315919" y="3145745"/>
                  <a:pt x="1305537" y="3135362"/>
                  <a:pt x="1305537" y="3122384"/>
                </a:cubicBezTo>
                <a:lnTo>
                  <a:pt x="1295154" y="3122384"/>
                </a:lnTo>
                <a:cubicBezTo>
                  <a:pt x="1287367" y="3122384"/>
                  <a:pt x="1282176" y="3119790"/>
                  <a:pt x="1276985" y="3119790"/>
                </a:cubicBezTo>
                <a:cubicBezTo>
                  <a:pt x="1310728" y="3130171"/>
                  <a:pt x="1336683" y="3161317"/>
                  <a:pt x="1336683" y="3200249"/>
                </a:cubicBezTo>
                <a:cubicBezTo>
                  <a:pt x="1336683" y="3223610"/>
                  <a:pt x="1326300" y="3246968"/>
                  <a:pt x="1308131" y="3262541"/>
                </a:cubicBezTo>
                <a:cubicBezTo>
                  <a:pt x="1318513" y="3267732"/>
                  <a:pt x="1326300" y="3275519"/>
                  <a:pt x="1326300" y="3288496"/>
                </a:cubicBezTo>
                <a:cubicBezTo>
                  <a:pt x="1326300" y="3304068"/>
                  <a:pt x="1315919" y="3314451"/>
                  <a:pt x="1302939" y="3317048"/>
                </a:cubicBezTo>
                <a:cubicBezTo>
                  <a:pt x="1305537" y="3324833"/>
                  <a:pt x="1308131" y="3332621"/>
                  <a:pt x="1308131" y="3340406"/>
                </a:cubicBezTo>
                <a:cubicBezTo>
                  <a:pt x="1308131" y="3361169"/>
                  <a:pt x="1292558" y="3379339"/>
                  <a:pt x="1271794" y="3384530"/>
                </a:cubicBezTo>
                <a:cubicBezTo>
                  <a:pt x="1269199" y="3389722"/>
                  <a:pt x="1266603" y="3392316"/>
                  <a:pt x="1261412" y="3394913"/>
                </a:cubicBezTo>
                <a:cubicBezTo>
                  <a:pt x="1264009" y="3394913"/>
                  <a:pt x="1264009" y="3397507"/>
                  <a:pt x="1264009" y="3400104"/>
                </a:cubicBezTo>
                <a:cubicBezTo>
                  <a:pt x="1300345" y="3402698"/>
                  <a:pt x="1326300" y="3431250"/>
                  <a:pt x="1326300" y="3464990"/>
                </a:cubicBezTo>
                <a:cubicBezTo>
                  <a:pt x="1326300" y="3484457"/>
                  <a:pt x="1318514" y="3501328"/>
                  <a:pt x="1306185" y="3513332"/>
                </a:cubicBezTo>
                <a:lnTo>
                  <a:pt x="1291115" y="3523198"/>
                </a:lnTo>
                <a:lnTo>
                  <a:pt x="1296859" y="3525577"/>
                </a:lnTo>
                <a:cubicBezTo>
                  <a:pt x="1300616" y="3529334"/>
                  <a:pt x="1302941" y="3534525"/>
                  <a:pt x="1302941" y="3540260"/>
                </a:cubicBezTo>
                <a:cubicBezTo>
                  <a:pt x="1302941" y="3551727"/>
                  <a:pt x="1293643" y="3561024"/>
                  <a:pt x="1282177" y="3561024"/>
                </a:cubicBezTo>
                <a:cubicBezTo>
                  <a:pt x="1270707" y="3561024"/>
                  <a:pt x="1261413" y="3551727"/>
                  <a:pt x="1261413" y="3540260"/>
                </a:cubicBezTo>
                <a:lnTo>
                  <a:pt x="1265152" y="3531232"/>
                </a:lnTo>
                <a:lnTo>
                  <a:pt x="1258818" y="3532473"/>
                </a:lnTo>
                <a:lnTo>
                  <a:pt x="1253627" y="3532473"/>
                </a:lnTo>
                <a:cubicBezTo>
                  <a:pt x="1256221" y="3537664"/>
                  <a:pt x="1256221" y="3540261"/>
                  <a:pt x="1256221" y="3545451"/>
                </a:cubicBezTo>
                <a:cubicBezTo>
                  <a:pt x="1256221" y="3576597"/>
                  <a:pt x="1245839" y="3602552"/>
                  <a:pt x="1225075" y="3623317"/>
                </a:cubicBezTo>
                <a:cubicBezTo>
                  <a:pt x="1230266" y="3618126"/>
                  <a:pt x="1238054" y="3615529"/>
                  <a:pt x="1245839" y="3615529"/>
                </a:cubicBezTo>
                <a:cubicBezTo>
                  <a:pt x="1248436" y="3615529"/>
                  <a:pt x="1251030" y="3618126"/>
                  <a:pt x="1253627" y="3618126"/>
                </a:cubicBezTo>
                <a:cubicBezTo>
                  <a:pt x="1266603" y="3607743"/>
                  <a:pt x="1279582" y="3602552"/>
                  <a:pt x="1295154" y="3602552"/>
                </a:cubicBezTo>
                <a:cubicBezTo>
                  <a:pt x="1305537" y="3602552"/>
                  <a:pt x="1315919" y="3607743"/>
                  <a:pt x="1326300" y="3612935"/>
                </a:cubicBezTo>
                <a:lnTo>
                  <a:pt x="1326300" y="3610337"/>
                </a:lnTo>
                <a:cubicBezTo>
                  <a:pt x="1326300" y="3592171"/>
                  <a:pt x="1339277" y="3579191"/>
                  <a:pt x="1357447" y="3579191"/>
                </a:cubicBezTo>
                <a:cubicBezTo>
                  <a:pt x="1375614" y="3579191"/>
                  <a:pt x="1388593" y="3592171"/>
                  <a:pt x="1388593" y="3607743"/>
                </a:cubicBezTo>
                <a:cubicBezTo>
                  <a:pt x="1393784" y="3607743"/>
                  <a:pt x="1401569" y="3607743"/>
                  <a:pt x="1406760" y="3610337"/>
                </a:cubicBezTo>
                <a:cubicBezTo>
                  <a:pt x="1411950" y="3607743"/>
                  <a:pt x="1419739" y="3607743"/>
                  <a:pt x="1424930" y="3607743"/>
                </a:cubicBezTo>
                <a:cubicBezTo>
                  <a:pt x="1484625" y="3607743"/>
                  <a:pt x="1531344" y="3654462"/>
                  <a:pt x="1531344" y="3714158"/>
                </a:cubicBezTo>
                <a:cubicBezTo>
                  <a:pt x="1531344" y="3721946"/>
                  <a:pt x="1531344" y="3727137"/>
                  <a:pt x="1528750" y="3734922"/>
                </a:cubicBezTo>
                <a:cubicBezTo>
                  <a:pt x="1533941" y="3737518"/>
                  <a:pt x="1536535" y="3742709"/>
                  <a:pt x="1536535" y="3750495"/>
                </a:cubicBezTo>
                <a:cubicBezTo>
                  <a:pt x="1536535" y="3763473"/>
                  <a:pt x="1528750" y="3771258"/>
                  <a:pt x="1518367" y="3771258"/>
                </a:cubicBezTo>
                <a:lnTo>
                  <a:pt x="1515771" y="3771258"/>
                </a:lnTo>
                <a:cubicBezTo>
                  <a:pt x="1497604" y="3802404"/>
                  <a:pt x="1463861" y="3823169"/>
                  <a:pt x="1424930" y="3823169"/>
                </a:cubicBezTo>
                <a:cubicBezTo>
                  <a:pt x="1383401" y="3823169"/>
                  <a:pt x="1347065" y="3799810"/>
                  <a:pt x="1328894" y="3763473"/>
                </a:cubicBezTo>
                <a:lnTo>
                  <a:pt x="1326300" y="3763473"/>
                </a:lnTo>
                <a:lnTo>
                  <a:pt x="1318513" y="3763473"/>
                </a:lnTo>
                <a:cubicBezTo>
                  <a:pt x="1305537" y="3792023"/>
                  <a:pt x="1276985" y="3810193"/>
                  <a:pt x="1243244" y="3810193"/>
                </a:cubicBezTo>
                <a:cubicBezTo>
                  <a:pt x="1222481" y="3810193"/>
                  <a:pt x="1204311" y="3802404"/>
                  <a:pt x="1188738" y="3789429"/>
                </a:cubicBezTo>
                <a:cubicBezTo>
                  <a:pt x="1193929" y="3794619"/>
                  <a:pt x="1196526" y="3805002"/>
                  <a:pt x="1196526" y="3812787"/>
                </a:cubicBezTo>
                <a:cubicBezTo>
                  <a:pt x="1196526" y="3836148"/>
                  <a:pt x="1178356" y="3856912"/>
                  <a:pt x="1152401" y="3856912"/>
                </a:cubicBezTo>
                <a:lnTo>
                  <a:pt x="1147210" y="3856912"/>
                </a:lnTo>
                <a:cubicBezTo>
                  <a:pt x="1139425" y="3867294"/>
                  <a:pt x="1126446" y="3875079"/>
                  <a:pt x="1113470" y="3875079"/>
                </a:cubicBezTo>
                <a:cubicBezTo>
                  <a:pt x="1108279" y="3926989"/>
                  <a:pt x="1061560" y="3968516"/>
                  <a:pt x="1007053" y="3968516"/>
                </a:cubicBezTo>
                <a:cubicBezTo>
                  <a:pt x="981098" y="3968516"/>
                  <a:pt x="957740" y="3960731"/>
                  <a:pt x="939570" y="3945159"/>
                </a:cubicBezTo>
                <a:cubicBezTo>
                  <a:pt x="931785" y="3947753"/>
                  <a:pt x="923997" y="3950350"/>
                  <a:pt x="916212" y="3950350"/>
                </a:cubicBezTo>
                <a:cubicBezTo>
                  <a:pt x="887661" y="3950350"/>
                  <a:pt x="864302" y="3926989"/>
                  <a:pt x="864302" y="3898440"/>
                </a:cubicBezTo>
                <a:cubicBezTo>
                  <a:pt x="864302" y="3877675"/>
                  <a:pt x="877278" y="3859505"/>
                  <a:pt x="898042" y="3851720"/>
                </a:cubicBezTo>
                <a:cubicBezTo>
                  <a:pt x="900639" y="3830957"/>
                  <a:pt x="908424" y="3812787"/>
                  <a:pt x="918807" y="3797213"/>
                </a:cubicBezTo>
                <a:lnTo>
                  <a:pt x="918807" y="3794619"/>
                </a:lnTo>
                <a:cubicBezTo>
                  <a:pt x="918807" y="3786832"/>
                  <a:pt x="926594" y="3779047"/>
                  <a:pt x="934379" y="3779047"/>
                </a:cubicBezTo>
                <a:lnTo>
                  <a:pt x="936976" y="3779047"/>
                </a:lnTo>
                <a:cubicBezTo>
                  <a:pt x="955143" y="3763473"/>
                  <a:pt x="981098" y="3753092"/>
                  <a:pt x="1007053" y="3753092"/>
                </a:cubicBezTo>
                <a:cubicBezTo>
                  <a:pt x="1040796" y="3753092"/>
                  <a:pt x="1071942" y="3771258"/>
                  <a:pt x="1092706" y="3797213"/>
                </a:cubicBezTo>
                <a:cubicBezTo>
                  <a:pt x="1097897" y="3794619"/>
                  <a:pt x="1105682" y="3792023"/>
                  <a:pt x="1113470" y="3792023"/>
                </a:cubicBezTo>
                <a:lnTo>
                  <a:pt x="1116064" y="3792023"/>
                </a:lnTo>
                <a:cubicBezTo>
                  <a:pt x="1123852" y="3779047"/>
                  <a:pt x="1139425" y="3768664"/>
                  <a:pt x="1154998" y="3768664"/>
                </a:cubicBezTo>
                <a:cubicBezTo>
                  <a:pt x="1165380" y="3768664"/>
                  <a:pt x="1173165" y="3771258"/>
                  <a:pt x="1180953" y="3776449"/>
                </a:cubicBezTo>
                <a:cubicBezTo>
                  <a:pt x="1170571" y="3760877"/>
                  <a:pt x="1162783" y="3742709"/>
                  <a:pt x="1162783" y="3724540"/>
                </a:cubicBezTo>
                <a:cubicBezTo>
                  <a:pt x="1162783" y="3688202"/>
                  <a:pt x="1186143" y="3659653"/>
                  <a:pt x="1217289" y="3646675"/>
                </a:cubicBezTo>
                <a:cubicBezTo>
                  <a:pt x="1217289" y="3638890"/>
                  <a:pt x="1219883" y="3631102"/>
                  <a:pt x="1225075" y="3625911"/>
                </a:cubicBezTo>
                <a:cubicBezTo>
                  <a:pt x="1204311" y="3644081"/>
                  <a:pt x="1178356" y="3654462"/>
                  <a:pt x="1149807" y="3654462"/>
                </a:cubicBezTo>
                <a:cubicBezTo>
                  <a:pt x="1103088" y="3654462"/>
                  <a:pt x="1061560" y="3625911"/>
                  <a:pt x="1045987" y="3584383"/>
                </a:cubicBezTo>
                <a:cubicBezTo>
                  <a:pt x="1035605" y="3594765"/>
                  <a:pt x="1022626" y="3599956"/>
                  <a:pt x="1007053" y="3599956"/>
                </a:cubicBezTo>
                <a:cubicBezTo>
                  <a:pt x="978504" y="3599956"/>
                  <a:pt x="955143" y="3576597"/>
                  <a:pt x="955143" y="3548046"/>
                </a:cubicBezTo>
                <a:cubicBezTo>
                  <a:pt x="955143" y="3519496"/>
                  <a:pt x="978504" y="3496135"/>
                  <a:pt x="1007053" y="3496135"/>
                </a:cubicBezTo>
                <a:cubicBezTo>
                  <a:pt x="1012244" y="3496135"/>
                  <a:pt x="1014841" y="3498733"/>
                  <a:pt x="1020032" y="3498733"/>
                </a:cubicBezTo>
                <a:lnTo>
                  <a:pt x="1020032" y="3496135"/>
                </a:lnTo>
                <a:lnTo>
                  <a:pt x="1020032" y="3488350"/>
                </a:lnTo>
                <a:cubicBezTo>
                  <a:pt x="1020032" y="3467586"/>
                  <a:pt x="1035605" y="3452014"/>
                  <a:pt x="1056369" y="3452014"/>
                </a:cubicBezTo>
                <a:cubicBezTo>
                  <a:pt x="1064154" y="3452014"/>
                  <a:pt x="1071942" y="3454608"/>
                  <a:pt x="1077132" y="3459799"/>
                </a:cubicBezTo>
                <a:cubicBezTo>
                  <a:pt x="1095300" y="3444225"/>
                  <a:pt x="1121255" y="3433844"/>
                  <a:pt x="1147210" y="3433844"/>
                </a:cubicBezTo>
                <a:cubicBezTo>
                  <a:pt x="1165380" y="3433844"/>
                  <a:pt x="1183547" y="3439035"/>
                  <a:pt x="1199120" y="3446823"/>
                </a:cubicBezTo>
                <a:cubicBezTo>
                  <a:pt x="1204311" y="3431250"/>
                  <a:pt x="1214693" y="3415677"/>
                  <a:pt x="1227672" y="3407889"/>
                </a:cubicBezTo>
                <a:lnTo>
                  <a:pt x="1227672" y="3405294"/>
                </a:lnTo>
                <a:lnTo>
                  <a:pt x="1225075" y="3405294"/>
                </a:lnTo>
                <a:cubicBezTo>
                  <a:pt x="1196526" y="3405294"/>
                  <a:pt x="1170571" y="3387124"/>
                  <a:pt x="1160188" y="3363767"/>
                </a:cubicBezTo>
                <a:cubicBezTo>
                  <a:pt x="1154998" y="3381934"/>
                  <a:pt x="1139425" y="3397507"/>
                  <a:pt x="1118661" y="3397507"/>
                </a:cubicBezTo>
                <a:cubicBezTo>
                  <a:pt x="1092706" y="3397507"/>
                  <a:pt x="1074536" y="3376743"/>
                  <a:pt x="1074536" y="3353384"/>
                </a:cubicBezTo>
                <a:cubicBezTo>
                  <a:pt x="1074536" y="3332621"/>
                  <a:pt x="1090109" y="3317048"/>
                  <a:pt x="1108279" y="3311857"/>
                </a:cubicBezTo>
                <a:cubicBezTo>
                  <a:pt x="1090109" y="3309260"/>
                  <a:pt x="1077132" y="3296283"/>
                  <a:pt x="1077132" y="3278113"/>
                </a:cubicBezTo>
                <a:lnTo>
                  <a:pt x="1077132" y="3275519"/>
                </a:lnTo>
                <a:cubicBezTo>
                  <a:pt x="1058963" y="3262541"/>
                  <a:pt x="1045987" y="3239183"/>
                  <a:pt x="1045987" y="3213227"/>
                </a:cubicBezTo>
                <a:cubicBezTo>
                  <a:pt x="1045987" y="3169103"/>
                  <a:pt x="1079727" y="3135362"/>
                  <a:pt x="1123852" y="3135362"/>
                </a:cubicBezTo>
                <a:cubicBezTo>
                  <a:pt x="1147210" y="3135362"/>
                  <a:pt x="1167974" y="3143148"/>
                  <a:pt x="1180953" y="3158721"/>
                </a:cubicBezTo>
                <a:cubicBezTo>
                  <a:pt x="1193929" y="3130171"/>
                  <a:pt x="1225075" y="3109407"/>
                  <a:pt x="1258818" y="3109407"/>
                </a:cubicBezTo>
                <a:cubicBezTo>
                  <a:pt x="1264009" y="3109407"/>
                  <a:pt x="1269199" y="3112001"/>
                  <a:pt x="1274391" y="3112001"/>
                </a:cubicBezTo>
                <a:cubicBezTo>
                  <a:pt x="1235457" y="3099026"/>
                  <a:pt x="1206908" y="3065283"/>
                  <a:pt x="1206908" y="3021160"/>
                </a:cubicBezTo>
                <a:cubicBezTo>
                  <a:pt x="1206908" y="3010779"/>
                  <a:pt x="1209502" y="2997800"/>
                  <a:pt x="1214693" y="2987418"/>
                </a:cubicBezTo>
                <a:cubicBezTo>
                  <a:pt x="1186143" y="2982227"/>
                  <a:pt x="1162783" y="2956272"/>
                  <a:pt x="1162783" y="2925126"/>
                </a:cubicBezTo>
                <a:cubicBezTo>
                  <a:pt x="1162783" y="2891386"/>
                  <a:pt x="1188738" y="2865431"/>
                  <a:pt x="1219883" y="2862835"/>
                </a:cubicBezTo>
                <a:cubicBezTo>
                  <a:pt x="1227672" y="2857643"/>
                  <a:pt x="1235457" y="2855048"/>
                  <a:pt x="1245839" y="2855048"/>
                </a:cubicBezTo>
                <a:cubicBezTo>
                  <a:pt x="1269199" y="2855048"/>
                  <a:pt x="1287367" y="2873216"/>
                  <a:pt x="1287367" y="2896577"/>
                </a:cubicBezTo>
                <a:cubicBezTo>
                  <a:pt x="1287367" y="2901768"/>
                  <a:pt x="1284773" y="2904362"/>
                  <a:pt x="1284773" y="2909553"/>
                </a:cubicBezTo>
                <a:cubicBezTo>
                  <a:pt x="1287367" y="2914744"/>
                  <a:pt x="1287367" y="2919935"/>
                  <a:pt x="1287367" y="2925126"/>
                </a:cubicBezTo>
                <a:lnTo>
                  <a:pt x="1287367" y="2927723"/>
                </a:lnTo>
                <a:lnTo>
                  <a:pt x="1297749" y="2927723"/>
                </a:lnTo>
                <a:cubicBezTo>
                  <a:pt x="1295154" y="2922532"/>
                  <a:pt x="1292558" y="2914744"/>
                  <a:pt x="1292558" y="2906959"/>
                </a:cubicBezTo>
                <a:cubicBezTo>
                  <a:pt x="1292558" y="2888789"/>
                  <a:pt x="1300345" y="2873216"/>
                  <a:pt x="1310728" y="2862835"/>
                </a:cubicBezTo>
                <a:cubicBezTo>
                  <a:pt x="1308131" y="2857643"/>
                  <a:pt x="1308131" y="2849858"/>
                  <a:pt x="1308131" y="2844667"/>
                </a:cubicBezTo>
                <a:cubicBezTo>
                  <a:pt x="1308131" y="2839476"/>
                  <a:pt x="1310728" y="2834286"/>
                  <a:pt x="1310728" y="2829093"/>
                </a:cubicBezTo>
                <a:cubicBezTo>
                  <a:pt x="1300345" y="2821306"/>
                  <a:pt x="1295154" y="2808330"/>
                  <a:pt x="1295154" y="2795351"/>
                </a:cubicBezTo>
                <a:cubicBezTo>
                  <a:pt x="1295154" y="2769396"/>
                  <a:pt x="1315919" y="2748632"/>
                  <a:pt x="1341874" y="2748632"/>
                </a:cubicBezTo>
                <a:cubicBezTo>
                  <a:pt x="1357447" y="2748632"/>
                  <a:pt x="1370423" y="2756420"/>
                  <a:pt x="1378210" y="2766802"/>
                </a:cubicBezTo>
                <a:cubicBezTo>
                  <a:pt x="1383401" y="2764205"/>
                  <a:pt x="1385995" y="2764205"/>
                  <a:pt x="1391187" y="2764205"/>
                </a:cubicBezTo>
                <a:cubicBezTo>
                  <a:pt x="1398975" y="2764205"/>
                  <a:pt x="1404165" y="2766802"/>
                  <a:pt x="1409356" y="2766802"/>
                </a:cubicBezTo>
                <a:cubicBezTo>
                  <a:pt x="1406760" y="2761611"/>
                  <a:pt x="1406760" y="2753824"/>
                  <a:pt x="1406760" y="2746038"/>
                </a:cubicBezTo>
                <a:cubicBezTo>
                  <a:pt x="1406760" y="2722677"/>
                  <a:pt x="1417142" y="2699319"/>
                  <a:pt x="1432715" y="2683746"/>
                </a:cubicBezTo>
                <a:cubicBezTo>
                  <a:pt x="1427524" y="2675958"/>
                  <a:pt x="1424930" y="2668173"/>
                  <a:pt x="1424930" y="2660385"/>
                </a:cubicBezTo>
                <a:cubicBezTo>
                  <a:pt x="1424930" y="2634430"/>
                  <a:pt x="1445694" y="2613667"/>
                  <a:pt x="1471649" y="2613667"/>
                </a:cubicBezTo>
                <a:cubicBezTo>
                  <a:pt x="1497604" y="2613667"/>
                  <a:pt x="1515771" y="2631836"/>
                  <a:pt x="1518367" y="2657791"/>
                </a:cubicBezTo>
                <a:cubicBezTo>
                  <a:pt x="1528750" y="2657791"/>
                  <a:pt x="1539132" y="2662981"/>
                  <a:pt x="1546916" y="2668173"/>
                </a:cubicBezTo>
                <a:cubicBezTo>
                  <a:pt x="1549513" y="2660385"/>
                  <a:pt x="1552107" y="2655194"/>
                  <a:pt x="1554705" y="2650003"/>
                </a:cubicBezTo>
                <a:cubicBezTo>
                  <a:pt x="1544322" y="2644812"/>
                  <a:pt x="1539132" y="2634430"/>
                  <a:pt x="1539132" y="2624048"/>
                </a:cubicBezTo>
                <a:cubicBezTo>
                  <a:pt x="1539132" y="2608475"/>
                  <a:pt x="1552107" y="2595499"/>
                  <a:pt x="1567681" y="2595499"/>
                </a:cubicBezTo>
                <a:cubicBezTo>
                  <a:pt x="1583254" y="2595499"/>
                  <a:pt x="1596232" y="2608475"/>
                  <a:pt x="1596232" y="2624048"/>
                </a:cubicBezTo>
                <a:lnTo>
                  <a:pt x="1601423" y="2624048"/>
                </a:lnTo>
                <a:lnTo>
                  <a:pt x="1611806" y="2624048"/>
                </a:lnTo>
                <a:cubicBezTo>
                  <a:pt x="1598827" y="2611073"/>
                  <a:pt x="1591042" y="2595499"/>
                  <a:pt x="1588445" y="2577329"/>
                </a:cubicBezTo>
                <a:cubicBezTo>
                  <a:pt x="1585851" y="2579925"/>
                  <a:pt x="1580660" y="2579925"/>
                  <a:pt x="1578062" y="2579925"/>
                </a:cubicBezTo>
                <a:lnTo>
                  <a:pt x="1572872" y="2579925"/>
                </a:lnTo>
                <a:cubicBezTo>
                  <a:pt x="1562490" y="2587710"/>
                  <a:pt x="1552107" y="2590308"/>
                  <a:pt x="1539132" y="2590308"/>
                </a:cubicBezTo>
                <a:cubicBezTo>
                  <a:pt x="1523559" y="2590308"/>
                  <a:pt x="1513176" y="2587710"/>
                  <a:pt x="1502795" y="2579925"/>
                </a:cubicBezTo>
                <a:cubicBezTo>
                  <a:pt x="1500198" y="2582520"/>
                  <a:pt x="1497604" y="2582520"/>
                  <a:pt x="1492412" y="2582520"/>
                </a:cubicBezTo>
                <a:cubicBezTo>
                  <a:pt x="1482031" y="2582520"/>
                  <a:pt x="1471649" y="2574735"/>
                  <a:pt x="1466457" y="2564353"/>
                </a:cubicBezTo>
                <a:cubicBezTo>
                  <a:pt x="1456076" y="2574735"/>
                  <a:pt x="1440503" y="2582520"/>
                  <a:pt x="1422333" y="2582520"/>
                </a:cubicBezTo>
                <a:cubicBezTo>
                  <a:pt x="1411950" y="2585117"/>
                  <a:pt x="1401569" y="2587710"/>
                  <a:pt x="1388593" y="2587710"/>
                </a:cubicBezTo>
                <a:cubicBezTo>
                  <a:pt x="1380805" y="2587710"/>
                  <a:pt x="1375614" y="2585117"/>
                  <a:pt x="1370423" y="2585117"/>
                </a:cubicBezTo>
                <a:cubicBezTo>
                  <a:pt x="1367829" y="2587710"/>
                  <a:pt x="1362638" y="2590308"/>
                  <a:pt x="1357447" y="2590308"/>
                </a:cubicBezTo>
                <a:lnTo>
                  <a:pt x="1354850" y="2590308"/>
                </a:lnTo>
                <a:lnTo>
                  <a:pt x="1349517" y="2600490"/>
                </a:lnTo>
                <a:lnTo>
                  <a:pt x="1367827" y="2592905"/>
                </a:lnTo>
                <a:cubicBezTo>
                  <a:pt x="1383596" y="2592905"/>
                  <a:pt x="1396379" y="2605688"/>
                  <a:pt x="1396379" y="2621454"/>
                </a:cubicBezTo>
                <a:cubicBezTo>
                  <a:pt x="1396379" y="2637223"/>
                  <a:pt x="1383596" y="2650006"/>
                  <a:pt x="1367827" y="2650006"/>
                </a:cubicBezTo>
                <a:cubicBezTo>
                  <a:pt x="1352060" y="2650006"/>
                  <a:pt x="1339278" y="2637223"/>
                  <a:pt x="1339278" y="2621454"/>
                </a:cubicBezTo>
                <a:lnTo>
                  <a:pt x="1342084" y="2614680"/>
                </a:lnTo>
                <a:lnTo>
                  <a:pt x="1340575" y="2617560"/>
                </a:lnTo>
                <a:cubicBezTo>
                  <a:pt x="1332789" y="2624698"/>
                  <a:pt x="1322407" y="2629239"/>
                  <a:pt x="1310728" y="2629239"/>
                </a:cubicBezTo>
                <a:cubicBezTo>
                  <a:pt x="1284773" y="2629239"/>
                  <a:pt x="1266603" y="2608475"/>
                  <a:pt x="1266603" y="2585117"/>
                </a:cubicBezTo>
                <a:cubicBezTo>
                  <a:pt x="1266603" y="2564353"/>
                  <a:pt x="1279582" y="2548780"/>
                  <a:pt x="1295154" y="2543589"/>
                </a:cubicBezTo>
                <a:cubicBezTo>
                  <a:pt x="1276985" y="2522825"/>
                  <a:pt x="1264009" y="2494273"/>
                  <a:pt x="1264009" y="2463127"/>
                </a:cubicBezTo>
                <a:cubicBezTo>
                  <a:pt x="1264009" y="2437172"/>
                  <a:pt x="1271794" y="2413814"/>
                  <a:pt x="1284773" y="2393050"/>
                </a:cubicBezTo>
                <a:cubicBezTo>
                  <a:pt x="1253627" y="2382668"/>
                  <a:pt x="1230266" y="2354116"/>
                  <a:pt x="1230266" y="2320376"/>
                </a:cubicBezTo>
                <a:cubicBezTo>
                  <a:pt x="1230266" y="2302206"/>
                  <a:pt x="1238054" y="2284039"/>
                  <a:pt x="1248436" y="2271060"/>
                </a:cubicBezTo>
                <a:cubicBezTo>
                  <a:pt x="1243244" y="2273657"/>
                  <a:pt x="1235457" y="2276251"/>
                  <a:pt x="1227672" y="2276251"/>
                </a:cubicBezTo>
                <a:cubicBezTo>
                  <a:pt x="1212099" y="2276251"/>
                  <a:pt x="1199120" y="2271060"/>
                  <a:pt x="1188738" y="2260679"/>
                </a:cubicBezTo>
                <a:cubicBezTo>
                  <a:pt x="1183547" y="2263275"/>
                  <a:pt x="1175762" y="2265869"/>
                  <a:pt x="1167974" y="2265869"/>
                </a:cubicBezTo>
                <a:cubicBezTo>
                  <a:pt x="1136829" y="2265869"/>
                  <a:pt x="1113470" y="2239914"/>
                  <a:pt x="1113470" y="2211365"/>
                </a:cubicBezTo>
                <a:cubicBezTo>
                  <a:pt x="1113470" y="2190601"/>
                  <a:pt x="1126446" y="2169837"/>
                  <a:pt x="1147210" y="2162049"/>
                </a:cubicBezTo>
                <a:cubicBezTo>
                  <a:pt x="1152401" y="2154264"/>
                  <a:pt x="1162783" y="2146477"/>
                  <a:pt x="1173165" y="2146477"/>
                </a:cubicBezTo>
                <a:cubicBezTo>
                  <a:pt x="1188738" y="2146477"/>
                  <a:pt x="1199120" y="2156858"/>
                  <a:pt x="1201717" y="2172432"/>
                </a:cubicBezTo>
                <a:cubicBezTo>
                  <a:pt x="1209502" y="2169837"/>
                  <a:pt x="1217289" y="2167240"/>
                  <a:pt x="1227672" y="2167240"/>
                </a:cubicBezTo>
                <a:cubicBezTo>
                  <a:pt x="1245839" y="2167240"/>
                  <a:pt x="1264009" y="2177622"/>
                  <a:pt x="1274391" y="2193195"/>
                </a:cubicBezTo>
                <a:cubicBezTo>
                  <a:pt x="1287367" y="2177622"/>
                  <a:pt x="1308131" y="2167240"/>
                  <a:pt x="1328894" y="2167240"/>
                </a:cubicBezTo>
                <a:cubicBezTo>
                  <a:pt x="1336683" y="2167240"/>
                  <a:pt x="1344468" y="2167240"/>
                  <a:pt x="1352255" y="2169837"/>
                </a:cubicBezTo>
                <a:cubicBezTo>
                  <a:pt x="1349659" y="2164646"/>
                  <a:pt x="1347065" y="2156858"/>
                  <a:pt x="1347065" y="2149073"/>
                </a:cubicBezTo>
                <a:cubicBezTo>
                  <a:pt x="1347065" y="2117927"/>
                  <a:pt x="1373020" y="2091972"/>
                  <a:pt x="1404165" y="2091972"/>
                </a:cubicBezTo>
                <a:cubicBezTo>
                  <a:pt x="1435311" y="2091972"/>
                  <a:pt x="1461266" y="2117927"/>
                  <a:pt x="1461266" y="2149073"/>
                </a:cubicBezTo>
                <a:cubicBezTo>
                  <a:pt x="1461266" y="2180219"/>
                  <a:pt x="1435311" y="2206174"/>
                  <a:pt x="1404165" y="2206174"/>
                </a:cubicBezTo>
                <a:cubicBezTo>
                  <a:pt x="1398975" y="2206174"/>
                  <a:pt x="1396378" y="2203577"/>
                  <a:pt x="1391187" y="2203577"/>
                </a:cubicBezTo>
                <a:cubicBezTo>
                  <a:pt x="1396378" y="2213959"/>
                  <a:pt x="1398975" y="2224341"/>
                  <a:pt x="1398975" y="2234723"/>
                </a:cubicBezTo>
                <a:cubicBezTo>
                  <a:pt x="1398975" y="2250296"/>
                  <a:pt x="1393784" y="2265869"/>
                  <a:pt x="1385995" y="2276251"/>
                </a:cubicBezTo>
                <a:cubicBezTo>
                  <a:pt x="1383401" y="2284039"/>
                  <a:pt x="1380805" y="2289230"/>
                  <a:pt x="1375614" y="2294421"/>
                </a:cubicBezTo>
                <a:cubicBezTo>
                  <a:pt x="1378210" y="2304802"/>
                  <a:pt x="1380805" y="2315185"/>
                  <a:pt x="1380805" y="2325567"/>
                </a:cubicBezTo>
                <a:cubicBezTo>
                  <a:pt x="1383401" y="2322970"/>
                  <a:pt x="1388593" y="2322970"/>
                  <a:pt x="1391187" y="2322970"/>
                </a:cubicBezTo>
                <a:cubicBezTo>
                  <a:pt x="1409356" y="2322970"/>
                  <a:pt x="1422333" y="2335949"/>
                  <a:pt x="1427524" y="2351522"/>
                </a:cubicBezTo>
                <a:cubicBezTo>
                  <a:pt x="1430121" y="2354116"/>
                  <a:pt x="1432715" y="2354116"/>
                  <a:pt x="1435311" y="2356713"/>
                </a:cubicBezTo>
                <a:cubicBezTo>
                  <a:pt x="1440503" y="2354116"/>
                  <a:pt x="1448288" y="2354116"/>
                  <a:pt x="1453479" y="2354116"/>
                </a:cubicBezTo>
                <a:lnTo>
                  <a:pt x="1463861" y="2354116"/>
                </a:lnTo>
                <a:cubicBezTo>
                  <a:pt x="1450885" y="2346331"/>
                  <a:pt x="1440503" y="2330758"/>
                  <a:pt x="1440503" y="2315185"/>
                </a:cubicBezTo>
                <a:cubicBezTo>
                  <a:pt x="1440503" y="2291824"/>
                  <a:pt x="1461266" y="2271060"/>
                  <a:pt x="1484625" y="2271060"/>
                </a:cubicBezTo>
                <a:cubicBezTo>
                  <a:pt x="1507986" y="2271060"/>
                  <a:pt x="1528750" y="2289230"/>
                  <a:pt x="1528750" y="2315185"/>
                </a:cubicBezTo>
                <a:cubicBezTo>
                  <a:pt x="1528750" y="2338544"/>
                  <a:pt x="1510580" y="2359307"/>
                  <a:pt x="1484625" y="2359307"/>
                </a:cubicBezTo>
                <a:cubicBezTo>
                  <a:pt x="1510580" y="2372286"/>
                  <a:pt x="1528750" y="2395645"/>
                  <a:pt x="1531344" y="2424196"/>
                </a:cubicBezTo>
                <a:cubicBezTo>
                  <a:pt x="1533941" y="2421600"/>
                  <a:pt x="1539132" y="2421600"/>
                  <a:pt x="1544322" y="2421600"/>
                </a:cubicBezTo>
                <a:cubicBezTo>
                  <a:pt x="1580660" y="2421600"/>
                  <a:pt x="1611806" y="2452745"/>
                  <a:pt x="1611806" y="2489082"/>
                </a:cubicBezTo>
                <a:lnTo>
                  <a:pt x="1611806" y="2491679"/>
                </a:lnTo>
                <a:cubicBezTo>
                  <a:pt x="1627379" y="2478700"/>
                  <a:pt x="1650737" y="2468318"/>
                  <a:pt x="1674098" y="2468318"/>
                </a:cubicBezTo>
                <a:cubicBezTo>
                  <a:pt x="1692265" y="2468318"/>
                  <a:pt x="1710435" y="2473509"/>
                  <a:pt x="1726008" y="2483891"/>
                </a:cubicBezTo>
                <a:cubicBezTo>
                  <a:pt x="1728602" y="2470914"/>
                  <a:pt x="1736389" y="2460533"/>
                  <a:pt x="1749366" y="2455342"/>
                </a:cubicBezTo>
                <a:cubicBezTo>
                  <a:pt x="1746772" y="2450151"/>
                  <a:pt x="1746772" y="2447555"/>
                  <a:pt x="1746772" y="2442363"/>
                </a:cubicBezTo>
                <a:cubicBezTo>
                  <a:pt x="1746772" y="2421600"/>
                  <a:pt x="1762344" y="2406026"/>
                  <a:pt x="1783109" y="2406026"/>
                </a:cubicBezTo>
                <a:cubicBezTo>
                  <a:pt x="1803873" y="2406026"/>
                  <a:pt x="1819445" y="2421600"/>
                  <a:pt x="1819445" y="2442363"/>
                </a:cubicBezTo>
                <a:cubicBezTo>
                  <a:pt x="1819445" y="2457936"/>
                  <a:pt x="1811658" y="2470914"/>
                  <a:pt x="1798682" y="2476107"/>
                </a:cubicBezTo>
                <a:cubicBezTo>
                  <a:pt x="1798682" y="2478700"/>
                  <a:pt x="1801276" y="2481297"/>
                  <a:pt x="1801276" y="2483891"/>
                </a:cubicBezTo>
                <a:cubicBezTo>
                  <a:pt x="1837613" y="2491679"/>
                  <a:pt x="1866164" y="2522825"/>
                  <a:pt x="1866164" y="2561756"/>
                </a:cubicBezTo>
                <a:cubicBezTo>
                  <a:pt x="1866164" y="2605881"/>
                  <a:pt x="1829828" y="2642218"/>
                  <a:pt x="1785703" y="2642218"/>
                </a:cubicBezTo>
                <a:cubicBezTo>
                  <a:pt x="1767536" y="2642218"/>
                  <a:pt x="1751963" y="2637026"/>
                  <a:pt x="1738983" y="2626645"/>
                </a:cubicBezTo>
                <a:cubicBezTo>
                  <a:pt x="1731198" y="2634430"/>
                  <a:pt x="1720817" y="2642218"/>
                  <a:pt x="1710435" y="2647409"/>
                </a:cubicBezTo>
                <a:cubicBezTo>
                  <a:pt x="1707838" y="2657791"/>
                  <a:pt x="1702647" y="2665576"/>
                  <a:pt x="1697456" y="2670766"/>
                </a:cubicBezTo>
                <a:cubicBezTo>
                  <a:pt x="1723411" y="2673364"/>
                  <a:pt x="1744175" y="2694127"/>
                  <a:pt x="1744175" y="2720082"/>
                </a:cubicBezTo>
                <a:cubicBezTo>
                  <a:pt x="1744175" y="2738250"/>
                  <a:pt x="1736389" y="2751229"/>
                  <a:pt x="1723411" y="2761611"/>
                </a:cubicBezTo>
                <a:lnTo>
                  <a:pt x="1723411" y="2764205"/>
                </a:lnTo>
                <a:cubicBezTo>
                  <a:pt x="1728602" y="2764205"/>
                  <a:pt x="1731198" y="2766802"/>
                  <a:pt x="1736389" y="2769396"/>
                </a:cubicBezTo>
                <a:cubicBezTo>
                  <a:pt x="1744175" y="2761611"/>
                  <a:pt x="1754557" y="2756420"/>
                  <a:pt x="1764938" y="2756420"/>
                </a:cubicBezTo>
                <a:cubicBezTo>
                  <a:pt x="1785703" y="2756420"/>
                  <a:pt x="1801276" y="2771993"/>
                  <a:pt x="1801276" y="2792757"/>
                </a:cubicBezTo>
                <a:cubicBezTo>
                  <a:pt x="1801276" y="2808330"/>
                  <a:pt x="1790894" y="2821306"/>
                  <a:pt x="1777918" y="2826497"/>
                </a:cubicBezTo>
                <a:cubicBezTo>
                  <a:pt x="1780512" y="2831688"/>
                  <a:pt x="1780512" y="2836879"/>
                  <a:pt x="1780512" y="2842070"/>
                </a:cubicBezTo>
                <a:cubicBezTo>
                  <a:pt x="1780512" y="2888789"/>
                  <a:pt x="1744175" y="2925126"/>
                  <a:pt x="1697456" y="2925126"/>
                </a:cubicBezTo>
                <a:lnTo>
                  <a:pt x="1692265" y="2925126"/>
                </a:lnTo>
                <a:cubicBezTo>
                  <a:pt x="1689671" y="2932914"/>
                  <a:pt x="1687073" y="2938104"/>
                  <a:pt x="1681883" y="2943295"/>
                </a:cubicBezTo>
                <a:cubicBezTo>
                  <a:pt x="1684480" y="2940699"/>
                  <a:pt x="1689671" y="2940699"/>
                  <a:pt x="1694862" y="2940699"/>
                </a:cubicBezTo>
                <a:cubicBezTo>
                  <a:pt x="1715626" y="2940699"/>
                  <a:pt x="1733793" y="2958869"/>
                  <a:pt x="1733793" y="2979633"/>
                </a:cubicBezTo>
                <a:cubicBezTo>
                  <a:pt x="1733793" y="2987418"/>
                  <a:pt x="1731198" y="2995205"/>
                  <a:pt x="1726008" y="3000397"/>
                </a:cubicBezTo>
                <a:lnTo>
                  <a:pt x="1728602" y="3000397"/>
                </a:lnTo>
                <a:cubicBezTo>
                  <a:pt x="1731198" y="2997800"/>
                  <a:pt x="1736389" y="2997800"/>
                  <a:pt x="1738983" y="2997800"/>
                </a:cubicBezTo>
                <a:cubicBezTo>
                  <a:pt x="1736389" y="2995205"/>
                  <a:pt x="1736389" y="2992609"/>
                  <a:pt x="1736389" y="2990015"/>
                </a:cubicBezTo>
                <a:cubicBezTo>
                  <a:pt x="1736389" y="2977036"/>
                  <a:pt x="1746772" y="2964060"/>
                  <a:pt x="1762344" y="2964060"/>
                </a:cubicBezTo>
                <a:lnTo>
                  <a:pt x="1767536" y="2964060"/>
                </a:lnTo>
                <a:cubicBezTo>
                  <a:pt x="1759748" y="2953678"/>
                  <a:pt x="1754557" y="2943295"/>
                  <a:pt x="1754557" y="2930317"/>
                </a:cubicBezTo>
                <a:cubicBezTo>
                  <a:pt x="1754557" y="2901768"/>
                  <a:pt x="1777918" y="2875813"/>
                  <a:pt x="1809064" y="2875813"/>
                </a:cubicBezTo>
                <a:cubicBezTo>
                  <a:pt x="1819445" y="2875813"/>
                  <a:pt x="1827231" y="2878407"/>
                  <a:pt x="1835019" y="2883598"/>
                </a:cubicBezTo>
                <a:cubicBezTo>
                  <a:pt x="1832422" y="2878407"/>
                  <a:pt x="1832422" y="2875813"/>
                  <a:pt x="1832422" y="2870622"/>
                </a:cubicBezTo>
                <a:cubicBezTo>
                  <a:pt x="1832422" y="2852452"/>
                  <a:pt x="1847994" y="2836879"/>
                  <a:pt x="1866164" y="2836879"/>
                </a:cubicBezTo>
                <a:lnTo>
                  <a:pt x="1868759" y="2836879"/>
                </a:lnTo>
                <a:cubicBezTo>
                  <a:pt x="1873949" y="2834286"/>
                  <a:pt x="1879140" y="2831688"/>
                  <a:pt x="1884332" y="2831688"/>
                </a:cubicBezTo>
                <a:cubicBezTo>
                  <a:pt x="1897310" y="2831688"/>
                  <a:pt x="1907693" y="2842070"/>
                  <a:pt x="1907693" y="2855048"/>
                </a:cubicBezTo>
                <a:cubicBezTo>
                  <a:pt x="1907693" y="2860239"/>
                  <a:pt x="1905095" y="2865431"/>
                  <a:pt x="1902501" y="2870622"/>
                </a:cubicBezTo>
                <a:cubicBezTo>
                  <a:pt x="1902501" y="2888789"/>
                  <a:pt x="1886929" y="2904362"/>
                  <a:pt x="1868759" y="2904362"/>
                </a:cubicBezTo>
                <a:cubicBezTo>
                  <a:pt x="1866164" y="2904362"/>
                  <a:pt x="1860974" y="2901768"/>
                  <a:pt x="1858377" y="2901768"/>
                </a:cubicBezTo>
                <a:cubicBezTo>
                  <a:pt x="1863568" y="2909553"/>
                  <a:pt x="1866164" y="2919935"/>
                  <a:pt x="1866164" y="2930317"/>
                </a:cubicBezTo>
                <a:cubicBezTo>
                  <a:pt x="1866164" y="2940699"/>
                  <a:pt x="1863568" y="2951081"/>
                  <a:pt x="1858377" y="2958869"/>
                </a:cubicBezTo>
                <a:cubicBezTo>
                  <a:pt x="1863568" y="2956272"/>
                  <a:pt x="1868759" y="2953678"/>
                  <a:pt x="1873949" y="2953678"/>
                </a:cubicBezTo>
                <a:cubicBezTo>
                  <a:pt x="1886929" y="2953678"/>
                  <a:pt x="1899904" y="2961463"/>
                  <a:pt x="1905095" y="2974442"/>
                </a:cubicBezTo>
                <a:lnTo>
                  <a:pt x="1905095" y="2969250"/>
                </a:lnTo>
                <a:cubicBezTo>
                  <a:pt x="1905095" y="2932914"/>
                  <a:pt x="1933647" y="2904362"/>
                  <a:pt x="1969985" y="2904362"/>
                </a:cubicBezTo>
                <a:cubicBezTo>
                  <a:pt x="1980366" y="2904362"/>
                  <a:pt x="1993343" y="2906959"/>
                  <a:pt x="2003725" y="2914744"/>
                </a:cubicBezTo>
                <a:cubicBezTo>
                  <a:pt x="2001131" y="2909553"/>
                  <a:pt x="2001131" y="2904362"/>
                  <a:pt x="2001131" y="2899171"/>
                </a:cubicBezTo>
                <a:cubicBezTo>
                  <a:pt x="2001131" y="2865431"/>
                  <a:pt x="2029680" y="2836879"/>
                  <a:pt x="2063422" y="2836879"/>
                </a:cubicBezTo>
                <a:lnTo>
                  <a:pt x="2078996" y="2821306"/>
                </a:lnTo>
                <a:lnTo>
                  <a:pt x="2063422" y="2805733"/>
                </a:lnTo>
                <a:cubicBezTo>
                  <a:pt x="2060826" y="2805733"/>
                  <a:pt x="2055635" y="2808330"/>
                  <a:pt x="2050444" y="2808330"/>
                </a:cubicBezTo>
                <a:cubicBezTo>
                  <a:pt x="2053041" y="2810924"/>
                  <a:pt x="2055635" y="2816115"/>
                  <a:pt x="2055635" y="2821306"/>
                </a:cubicBezTo>
                <a:cubicBezTo>
                  <a:pt x="2055635" y="2834286"/>
                  <a:pt x="2045252" y="2842070"/>
                  <a:pt x="2034871" y="2842070"/>
                </a:cubicBezTo>
                <a:cubicBezTo>
                  <a:pt x="2021895" y="2842070"/>
                  <a:pt x="2014106" y="2831688"/>
                  <a:pt x="2014106" y="2821306"/>
                </a:cubicBezTo>
                <a:cubicBezTo>
                  <a:pt x="2014106" y="2813521"/>
                  <a:pt x="2019297" y="2805733"/>
                  <a:pt x="2024489" y="2803138"/>
                </a:cubicBezTo>
                <a:cubicBezTo>
                  <a:pt x="2014106" y="2797948"/>
                  <a:pt x="2006321" y="2787566"/>
                  <a:pt x="2001131" y="2777183"/>
                </a:cubicBezTo>
                <a:cubicBezTo>
                  <a:pt x="1998534" y="2774587"/>
                  <a:pt x="1995940" y="2774587"/>
                  <a:pt x="1993343" y="2771993"/>
                </a:cubicBezTo>
                <a:cubicBezTo>
                  <a:pt x="1990749" y="2774587"/>
                  <a:pt x="1988151" y="2779777"/>
                  <a:pt x="1985557" y="2782375"/>
                </a:cubicBezTo>
                <a:lnTo>
                  <a:pt x="1985557" y="2784969"/>
                </a:lnTo>
                <a:cubicBezTo>
                  <a:pt x="1985557" y="2800542"/>
                  <a:pt x="1975175" y="2810924"/>
                  <a:pt x="1959603" y="2810924"/>
                </a:cubicBezTo>
                <a:cubicBezTo>
                  <a:pt x="1954411" y="2810924"/>
                  <a:pt x="1949220" y="2810924"/>
                  <a:pt x="1946624" y="2808330"/>
                </a:cubicBezTo>
                <a:cubicBezTo>
                  <a:pt x="1936241" y="2810924"/>
                  <a:pt x="1925860" y="2813521"/>
                  <a:pt x="1915478" y="2813521"/>
                </a:cubicBezTo>
                <a:cubicBezTo>
                  <a:pt x="1866164" y="2813521"/>
                  <a:pt x="1824637" y="2771993"/>
                  <a:pt x="1824637" y="2722677"/>
                </a:cubicBezTo>
                <a:cubicBezTo>
                  <a:pt x="1824637" y="2673364"/>
                  <a:pt x="1866164" y="2631836"/>
                  <a:pt x="1915478" y="2631836"/>
                </a:cubicBezTo>
                <a:cubicBezTo>
                  <a:pt x="1923265" y="2631836"/>
                  <a:pt x="1928456" y="2634430"/>
                  <a:pt x="1933647" y="2634430"/>
                </a:cubicBezTo>
                <a:cubicBezTo>
                  <a:pt x="1933647" y="2613667"/>
                  <a:pt x="1938839" y="2595499"/>
                  <a:pt x="1949220" y="2579925"/>
                </a:cubicBezTo>
                <a:lnTo>
                  <a:pt x="1938839" y="2579925"/>
                </a:lnTo>
                <a:cubicBezTo>
                  <a:pt x="1918075" y="2579925"/>
                  <a:pt x="1899904" y="2561756"/>
                  <a:pt x="1899904" y="2540992"/>
                </a:cubicBezTo>
                <a:cubicBezTo>
                  <a:pt x="1899904" y="2520228"/>
                  <a:pt x="1918075" y="2502061"/>
                  <a:pt x="1938839" y="2502061"/>
                </a:cubicBezTo>
                <a:cubicBezTo>
                  <a:pt x="1962196" y="2502061"/>
                  <a:pt x="1977770" y="2520228"/>
                  <a:pt x="1977770" y="2540992"/>
                </a:cubicBezTo>
                <a:lnTo>
                  <a:pt x="1977770" y="2548780"/>
                </a:lnTo>
                <a:cubicBezTo>
                  <a:pt x="1995940" y="2535801"/>
                  <a:pt x="2016703" y="2528015"/>
                  <a:pt x="2040061" y="2528015"/>
                </a:cubicBezTo>
                <a:cubicBezTo>
                  <a:pt x="2050444" y="2528015"/>
                  <a:pt x="2060826" y="2530611"/>
                  <a:pt x="2068613" y="2533207"/>
                </a:cubicBezTo>
                <a:cubicBezTo>
                  <a:pt x="2073805" y="2530611"/>
                  <a:pt x="2078996" y="2530611"/>
                  <a:pt x="2084186" y="2530611"/>
                </a:cubicBezTo>
                <a:cubicBezTo>
                  <a:pt x="2073805" y="2522825"/>
                  <a:pt x="2068613" y="2509846"/>
                  <a:pt x="2068613" y="2494273"/>
                </a:cubicBezTo>
                <a:cubicBezTo>
                  <a:pt x="2068613" y="2489082"/>
                  <a:pt x="2071207" y="2483891"/>
                  <a:pt x="2071207" y="2481297"/>
                </a:cubicBezTo>
                <a:cubicBezTo>
                  <a:pt x="2068613" y="2481297"/>
                  <a:pt x="2066016" y="2478700"/>
                  <a:pt x="2063422" y="2478700"/>
                </a:cubicBezTo>
                <a:cubicBezTo>
                  <a:pt x="2058231" y="2491679"/>
                  <a:pt x="2045252" y="2499464"/>
                  <a:pt x="2032276" y="2499464"/>
                </a:cubicBezTo>
                <a:cubicBezTo>
                  <a:pt x="2027086" y="2499464"/>
                  <a:pt x="2024489" y="2499464"/>
                  <a:pt x="2019297" y="2496870"/>
                </a:cubicBezTo>
                <a:cubicBezTo>
                  <a:pt x="2016703" y="2502061"/>
                  <a:pt x="2011512" y="2504654"/>
                  <a:pt x="2003725" y="2504654"/>
                </a:cubicBezTo>
                <a:cubicBezTo>
                  <a:pt x="1993343" y="2504654"/>
                  <a:pt x="1985557" y="2496870"/>
                  <a:pt x="1982960" y="2489082"/>
                </a:cubicBezTo>
                <a:cubicBezTo>
                  <a:pt x="1946624" y="2489082"/>
                  <a:pt x="1912884" y="2465724"/>
                  <a:pt x="1897310" y="2431981"/>
                </a:cubicBezTo>
                <a:cubicBezTo>
                  <a:pt x="1884332" y="2431981"/>
                  <a:pt x="1871355" y="2424196"/>
                  <a:pt x="1863568" y="2413814"/>
                </a:cubicBezTo>
                <a:cubicBezTo>
                  <a:pt x="1866164" y="2419005"/>
                  <a:pt x="1868759" y="2424196"/>
                  <a:pt x="1868759" y="2429387"/>
                </a:cubicBezTo>
                <a:cubicBezTo>
                  <a:pt x="1868759" y="2442363"/>
                  <a:pt x="1858377" y="2452745"/>
                  <a:pt x="1845400" y="2452745"/>
                </a:cubicBezTo>
                <a:cubicBezTo>
                  <a:pt x="1832422" y="2452745"/>
                  <a:pt x="1822039" y="2442363"/>
                  <a:pt x="1822039" y="2429387"/>
                </a:cubicBezTo>
                <a:cubicBezTo>
                  <a:pt x="1822039" y="2416408"/>
                  <a:pt x="1832422" y="2406026"/>
                  <a:pt x="1845400" y="2406026"/>
                </a:cubicBezTo>
                <a:cubicBezTo>
                  <a:pt x="1850592" y="2406026"/>
                  <a:pt x="1855783" y="2408623"/>
                  <a:pt x="1860974" y="2411217"/>
                </a:cubicBezTo>
                <a:cubicBezTo>
                  <a:pt x="1860974" y="2408623"/>
                  <a:pt x="1858377" y="2408623"/>
                  <a:pt x="1858377" y="2406026"/>
                </a:cubicBezTo>
                <a:cubicBezTo>
                  <a:pt x="1853185" y="2400835"/>
                  <a:pt x="1850592" y="2398241"/>
                  <a:pt x="1847994" y="2393050"/>
                </a:cubicBezTo>
                <a:lnTo>
                  <a:pt x="1845400" y="2393050"/>
                </a:lnTo>
                <a:cubicBezTo>
                  <a:pt x="1824637" y="2393050"/>
                  <a:pt x="1806467" y="2374880"/>
                  <a:pt x="1806467" y="2354116"/>
                </a:cubicBezTo>
                <a:cubicBezTo>
                  <a:pt x="1806467" y="2351522"/>
                  <a:pt x="1809064" y="2346331"/>
                  <a:pt x="1809064" y="2343734"/>
                </a:cubicBezTo>
                <a:lnTo>
                  <a:pt x="1803873" y="2343734"/>
                </a:lnTo>
                <a:cubicBezTo>
                  <a:pt x="1793491" y="2348925"/>
                  <a:pt x="1783109" y="2351522"/>
                  <a:pt x="1772727" y="2351522"/>
                </a:cubicBezTo>
                <a:cubicBezTo>
                  <a:pt x="1733793" y="2351522"/>
                  <a:pt x="1702647" y="2320376"/>
                  <a:pt x="1702647" y="2281443"/>
                </a:cubicBezTo>
                <a:cubicBezTo>
                  <a:pt x="1702647" y="2250296"/>
                  <a:pt x="1720817" y="2226938"/>
                  <a:pt x="1749366" y="2216556"/>
                </a:cubicBezTo>
                <a:cubicBezTo>
                  <a:pt x="1744175" y="2206174"/>
                  <a:pt x="1738983" y="2195793"/>
                  <a:pt x="1738983" y="2182813"/>
                </a:cubicBezTo>
                <a:lnTo>
                  <a:pt x="1738983" y="2177622"/>
                </a:lnTo>
                <a:cubicBezTo>
                  <a:pt x="1728602" y="2188004"/>
                  <a:pt x="1713028" y="2195793"/>
                  <a:pt x="1697456" y="2195793"/>
                </a:cubicBezTo>
                <a:cubicBezTo>
                  <a:pt x="1668907" y="2195793"/>
                  <a:pt x="1642952" y="2172432"/>
                  <a:pt x="1642952" y="2141285"/>
                </a:cubicBezTo>
                <a:cubicBezTo>
                  <a:pt x="1642952" y="2125712"/>
                  <a:pt x="1648142" y="2110139"/>
                  <a:pt x="1661119" y="2099757"/>
                </a:cubicBezTo>
                <a:cubicBezTo>
                  <a:pt x="1666310" y="2091972"/>
                  <a:pt x="1676692" y="2084184"/>
                  <a:pt x="1687073" y="2084184"/>
                </a:cubicBezTo>
                <a:cubicBezTo>
                  <a:pt x="1692265" y="2084184"/>
                  <a:pt x="1697456" y="2084184"/>
                  <a:pt x="1700053" y="2086781"/>
                </a:cubicBezTo>
                <a:cubicBezTo>
                  <a:pt x="1728602" y="2086781"/>
                  <a:pt x="1751963" y="2112737"/>
                  <a:pt x="1751963" y="2141285"/>
                </a:cubicBezTo>
                <a:lnTo>
                  <a:pt x="1751963" y="2146477"/>
                </a:lnTo>
                <a:cubicBezTo>
                  <a:pt x="1757153" y="2138691"/>
                  <a:pt x="1767536" y="2130903"/>
                  <a:pt x="1777918" y="2128309"/>
                </a:cubicBezTo>
                <a:cubicBezTo>
                  <a:pt x="1772727" y="2115331"/>
                  <a:pt x="1770129" y="2104948"/>
                  <a:pt x="1770129" y="2091972"/>
                </a:cubicBezTo>
                <a:cubicBezTo>
                  <a:pt x="1770129" y="2084184"/>
                  <a:pt x="1772727" y="2073802"/>
                  <a:pt x="1775321" y="2066017"/>
                </a:cubicBezTo>
                <a:cubicBezTo>
                  <a:pt x="1770129" y="2071208"/>
                  <a:pt x="1762344" y="2076399"/>
                  <a:pt x="1754557" y="2076399"/>
                </a:cubicBezTo>
                <a:cubicBezTo>
                  <a:pt x="1741581" y="2076399"/>
                  <a:pt x="1728602" y="2063421"/>
                  <a:pt x="1728602" y="2050444"/>
                </a:cubicBezTo>
                <a:cubicBezTo>
                  <a:pt x="1728602" y="2037466"/>
                  <a:pt x="1738983" y="2024489"/>
                  <a:pt x="1754557" y="2024489"/>
                </a:cubicBezTo>
                <a:cubicBezTo>
                  <a:pt x="1749366" y="2019298"/>
                  <a:pt x="1744175" y="2014107"/>
                  <a:pt x="1738983" y="2006320"/>
                </a:cubicBezTo>
                <a:cubicBezTo>
                  <a:pt x="1731198" y="2014107"/>
                  <a:pt x="1720817" y="2019298"/>
                  <a:pt x="1707838" y="2019298"/>
                </a:cubicBezTo>
                <a:cubicBezTo>
                  <a:pt x="1681883" y="2019298"/>
                  <a:pt x="1663716" y="1998534"/>
                  <a:pt x="1663716" y="1975173"/>
                </a:cubicBezTo>
                <a:cubicBezTo>
                  <a:pt x="1663716" y="1949219"/>
                  <a:pt x="1684480" y="1931051"/>
                  <a:pt x="1707838" y="1931051"/>
                </a:cubicBezTo>
                <a:cubicBezTo>
                  <a:pt x="1718220" y="1931051"/>
                  <a:pt x="1728602" y="1933645"/>
                  <a:pt x="1736389" y="1941433"/>
                </a:cubicBezTo>
                <a:cubicBezTo>
                  <a:pt x="1738983" y="1936242"/>
                  <a:pt x="1738983" y="1933645"/>
                  <a:pt x="1741581" y="1931051"/>
                </a:cubicBezTo>
                <a:lnTo>
                  <a:pt x="1741581" y="1925860"/>
                </a:lnTo>
                <a:cubicBezTo>
                  <a:pt x="1741581" y="1902499"/>
                  <a:pt x="1759748" y="1884332"/>
                  <a:pt x="1783109" y="1884332"/>
                </a:cubicBezTo>
                <a:lnTo>
                  <a:pt x="1785703" y="1884332"/>
                </a:lnTo>
                <a:cubicBezTo>
                  <a:pt x="1780512" y="1876544"/>
                  <a:pt x="1777918" y="1868759"/>
                  <a:pt x="1777918" y="1860971"/>
                </a:cubicBezTo>
                <a:cubicBezTo>
                  <a:pt x="1772727" y="1855780"/>
                  <a:pt x="1767536" y="1847995"/>
                  <a:pt x="1764938" y="1840208"/>
                </a:cubicBezTo>
                <a:cubicBezTo>
                  <a:pt x="1754557" y="1837614"/>
                  <a:pt x="1746772" y="1835016"/>
                  <a:pt x="1738983" y="1832422"/>
                </a:cubicBezTo>
                <a:cubicBezTo>
                  <a:pt x="1741581" y="1837614"/>
                  <a:pt x="1741581" y="1842804"/>
                  <a:pt x="1741581" y="1847995"/>
                </a:cubicBezTo>
                <a:cubicBezTo>
                  <a:pt x="1741581" y="1879141"/>
                  <a:pt x="1718220" y="1902499"/>
                  <a:pt x="1687073" y="1902499"/>
                </a:cubicBezTo>
                <a:cubicBezTo>
                  <a:pt x="1655927" y="1902499"/>
                  <a:pt x="1632570" y="1879141"/>
                  <a:pt x="1632570" y="1847995"/>
                </a:cubicBezTo>
                <a:cubicBezTo>
                  <a:pt x="1632570" y="1842804"/>
                  <a:pt x="1632570" y="1835016"/>
                  <a:pt x="1635164" y="1829825"/>
                </a:cubicBezTo>
                <a:cubicBezTo>
                  <a:pt x="1614400" y="1829825"/>
                  <a:pt x="1596232" y="1811658"/>
                  <a:pt x="1596232" y="1790894"/>
                </a:cubicBezTo>
                <a:cubicBezTo>
                  <a:pt x="1596232" y="1770130"/>
                  <a:pt x="1614400" y="1751960"/>
                  <a:pt x="1635164" y="1751960"/>
                </a:cubicBezTo>
                <a:cubicBezTo>
                  <a:pt x="1655927" y="1751960"/>
                  <a:pt x="1674098" y="1770130"/>
                  <a:pt x="1674098" y="1790894"/>
                </a:cubicBezTo>
                <a:lnTo>
                  <a:pt x="1674098" y="1796085"/>
                </a:lnTo>
                <a:cubicBezTo>
                  <a:pt x="1676692" y="1793489"/>
                  <a:pt x="1679288" y="1793489"/>
                  <a:pt x="1684480" y="1793489"/>
                </a:cubicBezTo>
                <a:cubicBezTo>
                  <a:pt x="1689671" y="1793489"/>
                  <a:pt x="1692265" y="1796085"/>
                  <a:pt x="1697456" y="1796085"/>
                </a:cubicBezTo>
                <a:cubicBezTo>
                  <a:pt x="1692265" y="1785704"/>
                  <a:pt x="1689671" y="1772724"/>
                  <a:pt x="1689671" y="1759748"/>
                </a:cubicBezTo>
                <a:cubicBezTo>
                  <a:pt x="1689671" y="1751960"/>
                  <a:pt x="1689671" y="1746769"/>
                  <a:pt x="1692265" y="1738984"/>
                </a:cubicBezTo>
                <a:lnTo>
                  <a:pt x="1689671" y="1738984"/>
                </a:lnTo>
                <a:cubicBezTo>
                  <a:pt x="1679288" y="1746769"/>
                  <a:pt x="1668907" y="1751960"/>
                  <a:pt x="1655927" y="1751960"/>
                </a:cubicBezTo>
                <a:cubicBezTo>
                  <a:pt x="1627379" y="1751960"/>
                  <a:pt x="1604017" y="1728603"/>
                  <a:pt x="1604017" y="1700051"/>
                </a:cubicBezTo>
                <a:cubicBezTo>
                  <a:pt x="1604017" y="1692265"/>
                  <a:pt x="1606615" y="1684477"/>
                  <a:pt x="1609209" y="1679287"/>
                </a:cubicBezTo>
                <a:cubicBezTo>
                  <a:pt x="1609209" y="1674096"/>
                  <a:pt x="1606615" y="1668904"/>
                  <a:pt x="1606615" y="1663713"/>
                </a:cubicBezTo>
                <a:cubicBezTo>
                  <a:pt x="1606615" y="1640356"/>
                  <a:pt x="1624782" y="1622186"/>
                  <a:pt x="1648142" y="1622186"/>
                </a:cubicBezTo>
                <a:cubicBezTo>
                  <a:pt x="1671501" y="1622186"/>
                  <a:pt x="1689671" y="1640356"/>
                  <a:pt x="1689671" y="1661119"/>
                </a:cubicBezTo>
                <a:cubicBezTo>
                  <a:pt x="1700053" y="1671502"/>
                  <a:pt x="1707838" y="1684477"/>
                  <a:pt x="1707838" y="1700051"/>
                </a:cubicBezTo>
                <a:lnTo>
                  <a:pt x="1707838" y="1707838"/>
                </a:lnTo>
                <a:cubicBezTo>
                  <a:pt x="1713028" y="1700051"/>
                  <a:pt x="1720817" y="1694859"/>
                  <a:pt x="1728602" y="1689668"/>
                </a:cubicBezTo>
                <a:lnTo>
                  <a:pt x="1728602" y="1684477"/>
                </a:lnTo>
                <a:cubicBezTo>
                  <a:pt x="1728602" y="1645547"/>
                  <a:pt x="1749366" y="1609209"/>
                  <a:pt x="1793491" y="1614401"/>
                </a:cubicBezTo>
                <a:cubicBezTo>
                  <a:pt x="1788299" y="1611803"/>
                  <a:pt x="1785703" y="1611803"/>
                  <a:pt x="1783109" y="1609209"/>
                </a:cubicBezTo>
                <a:cubicBezTo>
                  <a:pt x="1777918" y="1614401"/>
                  <a:pt x="1770129" y="1619591"/>
                  <a:pt x="1759748" y="1619591"/>
                </a:cubicBezTo>
                <a:cubicBezTo>
                  <a:pt x="1741581" y="1619591"/>
                  <a:pt x="1728602" y="1606612"/>
                  <a:pt x="1728602" y="1588446"/>
                </a:cubicBezTo>
                <a:cubicBezTo>
                  <a:pt x="1728602" y="1570276"/>
                  <a:pt x="1741581" y="1557300"/>
                  <a:pt x="1759748" y="1557300"/>
                </a:cubicBezTo>
                <a:cubicBezTo>
                  <a:pt x="1767536" y="1557300"/>
                  <a:pt x="1772727" y="1559893"/>
                  <a:pt x="1777918" y="1562491"/>
                </a:cubicBezTo>
                <a:cubicBezTo>
                  <a:pt x="1783109" y="1557300"/>
                  <a:pt x="1790894" y="1552108"/>
                  <a:pt x="1801276" y="1552108"/>
                </a:cubicBezTo>
                <a:cubicBezTo>
                  <a:pt x="1816849" y="1552108"/>
                  <a:pt x="1832422" y="1565085"/>
                  <a:pt x="1832422" y="1583254"/>
                </a:cubicBezTo>
                <a:cubicBezTo>
                  <a:pt x="1832422" y="1588446"/>
                  <a:pt x="1829828" y="1593636"/>
                  <a:pt x="1827231" y="1598827"/>
                </a:cubicBezTo>
                <a:cubicBezTo>
                  <a:pt x="1835019" y="1598827"/>
                  <a:pt x="1842804" y="1596231"/>
                  <a:pt x="1853185" y="1596231"/>
                </a:cubicBezTo>
                <a:cubicBezTo>
                  <a:pt x="1915478" y="1596231"/>
                  <a:pt x="1967388" y="1648141"/>
                  <a:pt x="1967388" y="1710432"/>
                </a:cubicBezTo>
                <a:cubicBezTo>
                  <a:pt x="1967388" y="1720814"/>
                  <a:pt x="1964794" y="1733793"/>
                  <a:pt x="1962196" y="1744175"/>
                </a:cubicBezTo>
                <a:cubicBezTo>
                  <a:pt x="1962196" y="1746769"/>
                  <a:pt x="1962196" y="1749366"/>
                  <a:pt x="1959603" y="1751960"/>
                </a:cubicBezTo>
                <a:cubicBezTo>
                  <a:pt x="1954411" y="1762343"/>
                  <a:pt x="1946624" y="1772724"/>
                  <a:pt x="1938839" y="1783107"/>
                </a:cubicBezTo>
                <a:cubicBezTo>
                  <a:pt x="1941433" y="1788298"/>
                  <a:pt x="1944030" y="1796085"/>
                  <a:pt x="1946624" y="1803870"/>
                </a:cubicBezTo>
                <a:cubicBezTo>
                  <a:pt x="1951815" y="1801276"/>
                  <a:pt x="1957005" y="1801276"/>
                  <a:pt x="1962196" y="1801276"/>
                </a:cubicBezTo>
                <a:cubicBezTo>
                  <a:pt x="1985557" y="1801276"/>
                  <a:pt x="2006321" y="1814253"/>
                  <a:pt x="2019297" y="1832422"/>
                </a:cubicBezTo>
                <a:cubicBezTo>
                  <a:pt x="2029680" y="1837614"/>
                  <a:pt x="2037467" y="1850589"/>
                  <a:pt x="2037467" y="1863569"/>
                </a:cubicBezTo>
                <a:cubicBezTo>
                  <a:pt x="2037467" y="1876544"/>
                  <a:pt x="2032276" y="1884332"/>
                  <a:pt x="2024489" y="1892117"/>
                </a:cubicBezTo>
                <a:cubicBezTo>
                  <a:pt x="2019297" y="1902499"/>
                  <a:pt x="2014106" y="1910287"/>
                  <a:pt x="2006321" y="1918072"/>
                </a:cubicBezTo>
                <a:cubicBezTo>
                  <a:pt x="2014106" y="1920670"/>
                  <a:pt x="2024489" y="1923264"/>
                  <a:pt x="2032276" y="1928455"/>
                </a:cubicBezTo>
                <a:cubicBezTo>
                  <a:pt x="2047850" y="1905096"/>
                  <a:pt x="2071207" y="1892117"/>
                  <a:pt x="2099759" y="1892117"/>
                </a:cubicBezTo>
                <a:cubicBezTo>
                  <a:pt x="2128308" y="1892117"/>
                  <a:pt x="2154263" y="1907690"/>
                  <a:pt x="2169837" y="1931051"/>
                </a:cubicBezTo>
                <a:lnTo>
                  <a:pt x="2169837" y="1923264"/>
                </a:lnTo>
                <a:cubicBezTo>
                  <a:pt x="2169837" y="1910287"/>
                  <a:pt x="2172433" y="1899905"/>
                  <a:pt x="2175027" y="1889524"/>
                </a:cubicBezTo>
                <a:cubicBezTo>
                  <a:pt x="2169837" y="1884332"/>
                  <a:pt x="2167242" y="1881735"/>
                  <a:pt x="2164646" y="1876544"/>
                </a:cubicBezTo>
                <a:cubicBezTo>
                  <a:pt x="2162052" y="1879141"/>
                  <a:pt x="2159455" y="1879141"/>
                  <a:pt x="2156861" y="1879141"/>
                </a:cubicBezTo>
                <a:cubicBezTo>
                  <a:pt x="2138691" y="1879141"/>
                  <a:pt x="2125715" y="1866163"/>
                  <a:pt x="2125715" y="1847995"/>
                </a:cubicBezTo>
                <a:cubicBezTo>
                  <a:pt x="2125715" y="1829825"/>
                  <a:pt x="2138691" y="1816849"/>
                  <a:pt x="2156861" y="1816849"/>
                </a:cubicBezTo>
                <a:cubicBezTo>
                  <a:pt x="2162052" y="1816849"/>
                  <a:pt x="2167242" y="1819443"/>
                  <a:pt x="2172433" y="1822040"/>
                </a:cubicBezTo>
                <a:cubicBezTo>
                  <a:pt x="2180218" y="1814253"/>
                  <a:pt x="2190601" y="1809061"/>
                  <a:pt x="2203579" y="1809061"/>
                </a:cubicBezTo>
                <a:cubicBezTo>
                  <a:pt x="2219153" y="1809061"/>
                  <a:pt x="2232128" y="1816849"/>
                  <a:pt x="2239917" y="1829825"/>
                </a:cubicBezTo>
                <a:cubicBezTo>
                  <a:pt x="2242511" y="1827231"/>
                  <a:pt x="2242511" y="1827231"/>
                  <a:pt x="2245108" y="1827231"/>
                </a:cubicBezTo>
                <a:cubicBezTo>
                  <a:pt x="2242511" y="1819443"/>
                  <a:pt x="2239917" y="1811658"/>
                  <a:pt x="2239917" y="1801276"/>
                </a:cubicBezTo>
                <a:lnTo>
                  <a:pt x="2239917" y="1798679"/>
                </a:lnTo>
                <a:cubicBezTo>
                  <a:pt x="2239917" y="1796085"/>
                  <a:pt x="2237319" y="1793489"/>
                  <a:pt x="2237319" y="1790894"/>
                </a:cubicBezTo>
                <a:cubicBezTo>
                  <a:pt x="2229534" y="1788298"/>
                  <a:pt x="2221747" y="1788298"/>
                  <a:pt x="2216556" y="1785704"/>
                </a:cubicBezTo>
                <a:cubicBezTo>
                  <a:pt x="2211364" y="1788298"/>
                  <a:pt x="2208771" y="1788298"/>
                  <a:pt x="2203579" y="1788298"/>
                </a:cubicBezTo>
                <a:cubicBezTo>
                  <a:pt x="2193197" y="1796085"/>
                  <a:pt x="2180218" y="1801276"/>
                  <a:pt x="2164646" y="1801276"/>
                </a:cubicBezTo>
                <a:cubicBezTo>
                  <a:pt x="2128308" y="1801276"/>
                  <a:pt x="2097162" y="1770130"/>
                  <a:pt x="2097162" y="1733793"/>
                </a:cubicBezTo>
                <a:cubicBezTo>
                  <a:pt x="2081590" y="1733793"/>
                  <a:pt x="2071207" y="1720814"/>
                  <a:pt x="2071207" y="1707838"/>
                </a:cubicBezTo>
                <a:cubicBezTo>
                  <a:pt x="2071207" y="1697457"/>
                  <a:pt x="2078996" y="1687074"/>
                  <a:pt x="2086781" y="1684477"/>
                </a:cubicBezTo>
                <a:cubicBezTo>
                  <a:pt x="2084186" y="1681883"/>
                  <a:pt x="2084186" y="1676692"/>
                  <a:pt x="2084186" y="1671502"/>
                </a:cubicBezTo>
                <a:cubicBezTo>
                  <a:pt x="2084186" y="1640356"/>
                  <a:pt x="2110142" y="1614401"/>
                  <a:pt x="2141287" y="1614401"/>
                </a:cubicBezTo>
                <a:cubicBezTo>
                  <a:pt x="2151669" y="1614401"/>
                  <a:pt x="2162052" y="1619591"/>
                  <a:pt x="2172433" y="1624782"/>
                </a:cubicBezTo>
                <a:cubicBezTo>
                  <a:pt x="2172433" y="1622186"/>
                  <a:pt x="2175027" y="1622186"/>
                  <a:pt x="2177624" y="1622186"/>
                </a:cubicBezTo>
                <a:cubicBezTo>
                  <a:pt x="2180218" y="1609209"/>
                  <a:pt x="2188007" y="1601421"/>
                  <a:pt x="2200982" y="1601421"/>
                </a:cubicBezTo>
                <a:cubicBezTo>
                  <a:pt x="2211364" y="1601421"/>
                  <a:pt x="2219153" y="1606612"/>
                  <a:pt x="2224343" y="1616995"/>
                </a:cubicBezTo>
                <a:cubicBezTo>
                  <a:pt x="2229534" y="1614401"/>
                  <a:pt x="2234725" y="1614401"/>
                  <a:pt x="2239917" y="1614401"/>
                </a:cubicBezTo>
                <a:lnTo>
                  <a:pt x="2250298" y="1614401"/>
                </a:lnTo>
                <a:cubicBezTo>
                  <a:pt x="2245108" y="1604018"/>
                  <a:pt x="2242511" y="1593636"/>
                  <a:pt x="2242511" y="1583254"/>
                </a:cubicBezTo>
                <a:cubicBezTo>
                  <a:pt x="2242511" y="1580657"/>
                  <a:pt x="2245108" y="1575466"/>
                  <a:pt x="2245108" y="1570276"/>
                </a:cubicBezTo>
                <a:cubicBezTo>
                  <a:pt x="2239917" y="1572872"/>
                  <a:pt x="2234725" y="1572872"/>
                  <a:pt x="2229534" y="1572872"/>
                </a:cubicBezTo>
                <a:cubicBezTo>
                  <a:pt x="2200982" y="1572872"/>
                  <a:pt x="2180218" y="1549511"/>
                  <a:pt x="2180218" y="1523556"/>
                </a:cubicBezTo>
                <a:cubicBezTo>
                  <a:pt x="2180218" y="1495007"/>
                  <a:pt x="2203579" y="1474244"/>
                  <a:pt x="2229534" y="1474244"/>
                </a:cubicBezTo>
                <a:cubicBezTo>
                  <a:pt x="2258083" y="1474244"/>
                  <a:pt x="2278848" y="1497601"/>
                  <a:pt x="2278848" y="1523556"/>
                </a:cubicBezTo>
                <a:lnTo>
                  <a:pt x="2278848" y="1528747"/>
                </a:lnTo>
                <a:cubicBezTo>
                  <a:pt x="2281444" y="1528747"/>
                  <a:pt x="2281444" y="1526153"/>
                  <a:pt x="2284038" y="1526153"/>
                </a:cubicBezTo>
                <a:cubicBezTo>
                  <a:pt x="2294420" y="1515771"/>
                  <a:pt x="2309993" y="1507984"/>
                  <a:pt x="2325567" y="1507984"/>
                </a:cubicBezTo>
                <a:lnTo>
                  <a:pt x="2335948" y="1507984"/>
                </a:lnTo>
                <a:lnTo>
                  <a:pt x="2335948" y="1502792"/>
                </a:lnTo>
                <a:cubicBezTo>
                  <a:pt x="2335948" y="1476837"/>
                  <a:pt x="2356713" y="1456074"/>
                  <a:pt x="2382668" y="1456074"/>
                </a:cubicBezTo>
                <a:cubicBezTo>
                  <a:pt x="2408623" y="1456074"/>
                  <a:pt x="2429386" y="1476837"/>
                  <a:pt x="2429386" y="1502792"/>
                </a:cubicBezTo>
                <a:cubicBezTo>
                  <a:pt x="2429386" y="1510580"/>
                  <a:pt x="2426792" y="1518365"/>
                  <a:pt x="2424195" y="1526153"/>
                </a:cubicBezTo>
                <a:cubicBezTo>
                  <a:pt x="2431983" y="1518365"/>
                  <a:pt x="2442365" y="1515771"/>
                  <a:pt x="2455341" y="1515771"/>
                </a:cubicBezTo>
                <a:cubicBezTo>
                  <a:pt x="2489085" y="1515771"/>
                  <a:pt x="2515039" y="1541726"/>
                  <a:pt x="2515039" y="1575466"/>
                </a:cubicBezTo>
                <a:lnTo>
                  <a:pt x="2511342" y="1594473"/>
                </a:lnTo>
                <a:lnTo>
                  <a:pt x="2518931" y="1576766"/>
                </a:lnTo>
                <a:cubicBezTo>
                  <a:pt x="2526068" y="1569629"/>
                  <a:pt x="2535801" y="1565087"/>
                  <a:pt x="2546183" y="1565087"/>
                </a:cubicBezTo>
                <a:cubicBezTo>
                  <a:pt x="2566947" y="1565087"/>
                  <a:pt x="2585117" y="1583254"/>
                  <a:pt x="2585117" y="1604018"/>
                </a:cubicBezTo>
                <a:cubicBezTo>
                  <a:pt x="2585117" y="1624782"/>
                  <a:pt x="2566947" y="1642952"/>
                  <a:pt x="2546183" y="1642952"/>
                </a:cubicBezTo>
                <a:cubicBezTo>
                  <a:pt x="2522825" y="1642952"/>
                  <a:pt x="2507252" y="1624782"/>
                  <a:pt x="2507252" y="1604018"/>
                </a:cubicBezTo>
                <a:lnTo>
                  <a:pt x="2507465" y="1603522"/>
                </a:lnTo>
                <a:lnTo>
                  <a:pt x="2497844" y="1617969"/>
                </a:lnTo>
                <a:cubicBezTo>
                  <a:pt x="2487138" y="1628676"/>
                  <a:pt x="2472213" y="1635164"/>
                  <a:pt x="2455341" y="1635164"/>
                </a:cubicBezTo>
                <a:cubicBezTo>
                  <a:pt x="2421601" y="1635164"/>
                  <a:pt x="2395646" y="1609209"/>
                  <a:pt x="2395646" y="1575466"/>
                </a:cubicBezTo>
                <a:cubicBezTo>
                  <a:pt x="2395646" y="1565085"/>
                  <a:pt x="2400837" y="1554702"/>
                  <a:pt x="2406029" y="1544320"/>
                </a:cubicBezTo>
                <a:cubicBezTo>
                  <a:pt x="2398240" y="1546917"/>
                  <a:pt x="2390455" y="1549511"/>
                  <a:pt x="2382668" y="1549511"/>
                </a:cubicBezTo>
                <a:lnTo>
                  <a:pt x="2380074" y="1549511"/>
                </a:lnTo>
                <a:lnTo>
                  <a:pt x="2380074" y="1559893"/>
                </a:lnTo>
                <a:cubicBezTo>
                  <a:pt x="2380074" y="1575466"/>
                  <a:pt x="2372285" y="1588446"/>
                  <a:pt x="2361904" y="1598827"/>
                </a:cubicBezTo>
                <a:cubicBezTo>
                  <a:pt x="2354119" y="1622186"/>
                  <a:pt x="2333354" y="1637758"/>
                  <a:pt x="2307399" y="1640356"/>
                </a:cubicBezTo>
                <a:cubicBezTo>
                  <a:pt x="2309993" y="1645547"/>
                  <a:pt x="2315184" y="1653332"/>
                  <a:pt x="2317781" y="1658522"/>
                </a:cubicBezTo>
                <a:cubicBezTo>
                  <a:pt x="2320375" y="1661119"/>
                  <a:pt x="2320375" y="1661119"/>
                  <a:pt x="2322973" y="1661119"/>
                </a:cubicBezTo>
                <a:cubicBezTo>
                  <a:pt x="2335948" y="1642949"/>
                  <a:pt x="2356713" y="1629973"/>
                  <a:pt x="2382668" y="1629973"/>
                </a:cubicBezTo>
                <a:cubicBezTo>
                  <a:pt x="2408623" y="1629973"/>
                  <a:pt x="2431983" y="1642949"/>
                  <a:pt x="2444959" y="1663713"/>
                </a:cubicBezTo>
                <a:cubicBezTo>
                  <a:pt x="2450150" y="1653332"/>
                  <a:pt x="2460532" y="1648141"/>
                  <a:pt x="2470915" y="1648141"/>
                </a:cubicBezTo>
                <a:cubicBezTo>
                  <a:pt x="2489085" y="1648141"/>
                  <a:pt x="2504657" y="1663713"/>
                  <a:pt x="2504657" y="1681883"/>
                </a:cubicBezTo>
                <a:cubicBezTo>
                  <a:pt x="2507251" y="1679287"/>
                  <a:pt x="2512442" y="1679287"/>
                  <a:pt x="2517633" y="1679287"/>
                </a:cubicBezTo>
                <a:lnTo>
                  <a:pt x="2520230" y="1679287"/>
                </a:lnTo>
                <a:cubicBezTo>
                  <a:pt x="2535803" y="1668904"/>
                  <a:pt x="2553970" y="1663713"/>
                  <a:pt x="2574735" y="1663713"/>
                </a:cubicBezTo>
                <a:lnTo>
                  <a:pt x="2579926" y="1663713"/>
                </a:lnTo>
                <a:cubicBezTo>
                  <a:pt x="2577331" y="1661119"/>
                  <a:pt x="2577331" y="1658522"/>
                  <a:pt x="2577331" y="1655928"/>
                </a:cubicBezTo>
                <a:cubicBezTo>
                  <a:pt x="2577331" y="1640356"/>
                  <a:pt x="2590307" y="1624782"/>
                  <a:pt x="2608477" y="1624782"/>
                </a:cubicBezTo>
                <a:cubicBezTo>
                  <a:pt x="2618859" y="1624782"/>
                  <a:pt x="2629241" y="1629973"/>
                  <a:pt x="2634432" y="1637758"/>
                </a:cubicBezTo>
                <a:lnTo>
                  <a:pt x="2634432" y="1629973"/>
                </a:lnTo>
                <a:cubicBezTo>
                  <a:pt x="2621453" y="1627376"/>
                  <a:pt x="2613668" y="1619591"/>
                  <a:pt x="2611071" y="1609209"/>
                </a:cubicBezTo>
                <a:cubicBezTo>
                  <a:pt x="2600689" y="1604018"/>
                  <a:pt x="2595498" y="1596231"/>
                  <a:pt x="2595498" y="1585848"/>
                </a:cubicBezTo>
                <a:cubicBezTo>
                  <a:pt x="2595498" y="1572872"/>
                  <a:pt x="2605881" y="1562491"/>
                  <a:pt x="2616262" y="1559893"/>
                </a:cubicBezTo>
                <a:cubicBezTo>
                  <a:pt x="2611071" y="1554702"/>
                  <a:pt x="2608477" y="1549511"/>
                  <a:pt x="2608477" y="1544320"/>
                </a:cubicBezTo>
                <a:cubicBezTo>
                  <a:pt x="2608477" y="1539130"/>
                  <a:pt x="2608477" y="1536535"/>
                  <a:pt x="2611071" y="1533939"/>
                </a:cubicBezTo>
                <a:lnTo>
                  <a:pt x="2605881" y="1528747"/>
                </a:lnTo>
                <a:cubicBezTo>
                  <a:pt x="2600689" y="1528747"/>
                  <a:pt x="2595498" y="1531345"/>
                  <a:pt x="2590307" y="1531345"/>
                </a:cubicBezTo>
                <a:lnTo>
                  <a:pt x="2587713" y="1531345"/>
                </a:lnTo>
                <a:lnTo>
                  <a:pt x="2587713" y="1536535"/>
                </a:lnTo>
                <a:cubicBezTo>
                  <a:pt x="2587713" y="1544320"/>
                  <a:pt x="2579926" y="1552108"/>
                  <a:pt x="2572141" y="1552108"/>
                </a:cubicBezTo>
                <a:cubicBezTo>
                  <a:pt x="2564352" y="1552108"/>
                  <a:pt x="2556567" y="1544320"/>
                  <a:pt x="2556567" y="1536535"/>
                </a:cubicBezTo>
                <a:cubicBezTo>
                  <a:pt x="2556567" y="1531345"/>
                  <a:pt x="2559161" y="1526153"/>
                  <a:pt x="2564352" y="1523556"/>
                </a:cubicBezTo>
                <a:cubicBezTo>
                  <a:pt x="2559161" y="1518365"/>
                  <a:pt x="2556567" y="1513175"/>
                  <a:pt x="2553970" y="1507984"/>
                </a:cubicBezTo>
                <a:cubicBezTo>
                  <a:pt x="2553970" y="1526153"/>
                  <a:pt x="2538397" y="1541726"/>
                  <a:pt x="2520230" y="1541726"/>
                </a:cubicBezTo>
                <a:cubicBezTo>
                  <a:pt x="2502060" y="1541726"/>
                  <a:pt x="2486487" y="1526153"/>
                  <a:pt x="2486487" y="1507984"/>
                </a:cubicBezTo>
                <a:cubicBezTo>
                  <a:pt x="2486487" y="1489816"/>
                  <a:pt x="2502060" y="1474244"/>
                  <a:pt x="2520230" y="1474244"/>
                </a:cubicBezTo>
                <a:cubicBezTo>
                  <a:pt x="2533206" y="1474244"/>
                  <a:pt x="2546186" y="1482029"/>
                  <a:pt x="2551376" y="1495007"/>
                </a:cubicBezTo>
                <a:lnTo>
                  <a:pt x="2551376" y="1492410"/>
                </a:lnTo>
                <a:cubicBezTo>
                  <a:pt x="2551376" y="1476837"/>
                  <a:pt x="2559161" y="1463861"/>
                  <a:pt x="2572141" y="1458670"/>
                </a:cubicBezTo>
                <a:cubicBezTo>
                  <a:pt x="2569543" y="1456074"/>
                  <a:pt x="2569543" y="1450883"/>
                  <a:pt x="2569543" y="1448289"/>
                </a:cubicBezTo>
                <a:cubicBezTo>
                  <a:pt x="2569543" y="1430119"/>
                  <a:pt x="2579926" y="1414545"/>
                  <a:pt x="2598095" y="1411951"/>
                </a:cubicBezTo>
                <a:cubicBezTo>
                  <a:pt x="2587713" y="1411951"/>
                  <a:pt x="2577331" y="1409354"/>
                  <a:pt x="2566949" y="1404164"/>
                </a:cubicBezTo>
                <a:cubicBezTo>
                  <a:pt x="2566949" y="1435310"/>
                  <a:pt x="2540995" y="1458670"/>
                  <a:pt x="2512442" y="1458670"/>
                </a:cubicBezTo>
                <a:cubicBezTo>
                  <a:pt x="2499466" y="1458670"/>
                  <a:pt x="2486487" y="1453480"/>
                  <a:pt x="2476105" y="1443097"/>
                </a:cubicBezTo>
                <a:cubicBezTo>
                  <a:pt x="2473511" y="1443097"/>
                  <a:pt x="2473511" y="1445691"/>
                  <a:pt x="2470915" y="1445691"/>
                </a:cubicBezTo>
                <a:cubicBezTo>
                  <a:pt x="2465724" y="1456074"/>
                  <a:pt x="2455341" y="1463861"/>
                  <a:pt x="2442365" y="1463861"/>
                </a:cubicBezTo>
                <a:cubicBezTo>
                  <a:pt x="2426792" y="1463861"/>
                  <a:pt x="2411219" y="1450883"/>
                  <a:pt x="2411219" y="1432715"/>
                </a:cubicBezTo>
                <a:lnTo>
                  <a:pt x="2411219" y="1430119"/>
                </a:lnTo>
                <a:cubicBezTo>
                  <a:pt x="2406029" y="1424928"/>
                  <a:pt x="2400837" y="1417142"/>
                  <a:pt x="2400837" y="1406760"/>
                </a:cubicBezTo>
                <a:cubicBezTo>
                  <a:pt x="2400837" y="1398973"/>
                  <a:pt x="2403431" y="1391188"/>
                  <a:pt x="2408623" y="1385996"/>
                </a:cubicBezTo>
                <a:cubicBezTo>
                  <a:pt x="2403431" y="1388590"/>
                  <a:pt x="2395646" y="1391188"/>
                  <a:pt x="2387859" y="1391188"/>
                </a:cubicBezTo>
                <a:cubicBezTo>
                  <a:pt x="2359309" y="1391188"/>
                  <a:pt x="2338545" y="1367827"/>
                  <a:pt x="2338545" y="1341872"/>
                </a:cubicBezTo>
                <a:cubicBezTo>
                  <a:pt x="2338545" y="1328895"/>
                  <a:pt x="2341139" y="1318514"/>
                  <a:pt x="2348927" y="1310725"/>
                </a:cubicBezTo>
                <a:lnTo>
                  <a:pt x="2348927" y="1308132"/>
                </a:lnTo>
                <a:cubicBezTo>
                  <a:pt x="2348927" y="1284771"/>
                  <a:pt x="2359309" y="1266603"/>
                  <a:pt x="2372285" y="1253624"/>
                </a:cubicBezTo>
                <a:lnTo>
                  <a:pt x="2372285" y="1245839"/>
                </a:lnTo>
                <a:cubicBezTo>
                  <a:pt x="2372285" y="1235457"/>
                  <a:pt x="2377476" y="1225076"/>
                  <a:pt x="2385264" y="1219884"/>
                </a:cubicBezTo>
                <a:cubicBezTo>
                  <a:pt x="2382668" y="1217287"/>
                  <a:pt x="2380074" y="1214693"/>
                  <a:pt x="2380074" y="1212097"/>
                </a:cubicBezTo>
                <a:cubicBezTo>
                  <a:pt x="2374883" y="1214693"/>
                  <a:pt x="2369691" y="1214693"/>
                  <a:pt x="2364500" y="1214693"/>
                </a:cubicBezTo>
                <a:cubicBezTo>
                  <a:pt x="2356713" y="1214693"/>
                  <a:pt x="2348927" y="1212097"/>
                  <a:pt x="2341139" y="1209502"/>
                </a:cubicBezTo>
                <a:cubicBezTo>
                  <a:pt x="2341139" y="1219884"/>
                  <a:pt x="2330758" y="1230267"/>
                  <a:pt x="2317781" y="1230267"/>
                </a:cubicBezTo>
                <a:cubicBezTo>
                  <a:pt x="2304803" y="1230267"/>
                  <a:pt x="2294420" y="1219884"/>
                  <a:pt x="2294420" y="1206906"/>
                </a:cubicBezTo>
                <a:cubicBezTo>
                  <a:pt x="2294420" y="1193930"/>
                  <a:pt x="2304803" y="1186142"/>
                  <a:pt x="2315184" y="1183548"/>
                </a:cubicBezTo>
                <a:cubicBezTo>
                  <a:pt x="2312590" y="1178358"/>
                  <a:pt x="2309993" y="1170569"/>
                  <a:pt x="2309993" y="1162784"/>
                </a:cubicBezTo>
                <a:cubicBezTo>
                  <a:pt x="2304803" y="1178358"/>
                  <a:pt x="2289229" y="1188739"/>
                  <a:pt x="2273657" y="1188739"/>
                </a:cubicBezTo>
                <a:cubicBezTo>
                  <a:pt x="2252893" y="1188739"/>
                  <a:pt x="2237319" y="1173167"/>
                  <a:pt x="2237319" y="1152402"/>
                </a:cubicBezTo>
                <a:cubicBezTo>
                  <a:pt x="2237319" y="1147212"/>
                  <a:pt x="2237319" y="1144614"/>
                  <a:pt x="2239917" y="1139423"/>
                </a:cubicBezTo>
                <a:cubicBezTo>
                  <a:pt x="2229534" y="1126447"/>
                  <a:pt x="2224343" y="1110874"/>
                  <a:pt x="2224343" y="1095302"/>
                </a:cubicBezTo>
                <a:cubicBezTo>
                  <a:pt x="2224343" y="1077131"/>
                  <a:pt x="2229534" y="1064156"/>
                  <a:pt x="2239917" y="1051176"/>
                </a:cubicBezTo>
                <a:lnTo>
                  <a:pt x="2239917" y="1045986"/>
                </a:lnTo>
                <a:cubicBezTo>
                  <a:pt x="2239917" y="1022627"/>
                  <a:pt x="2258083" y="1004458"/>
                  <a:pt x="2281444" y="1004458"/>
                </a:cubicBezTo>
                <a:cubicBezTo>
                  <a:pt x="2299612" y="1004458"/>
                  <a:pt x="2315184" y="1014840"/>
                  <a:pt x="2320375" y="1030412"/>
                </a:cubicBezTo>
                <a:cubicBezTo>
                  <a:pt x="2333354" y="1035603"/>
                  <a:pt x="2343736" y="1045986"/>
                  <a:pt x="2351521" y="1058964"/>
                </a:cubicBezTo>
                <a:cubicBezTo>
                  <a:pt x="2348927" y="1051176"/>
                  <a:pt x="2348927" y="1043391"/>
                  <a:pt x="2348927" y="1035603"/>
                </a:cubicBezTo>
                <a:cubicBezTo>
                  <a:pt x="2348927" y="983694"/>
                  <a:pt x="2390455" y="942165"/>
                  <a:pt x="2442365" y="942165"/>
                </a:cubicBezTo>
                <a:cubicBezTo>
                  <a:pt x="2468320" y="942165"/>
                  <a:pt x="2491679" y="952547"/>
                  <a:pt x="2509848" y="970717"/>
                </a:cubicBezTo>
                <a:cubicBezTo>
                  <a:pt x="2509848" y="960336"/>
                  <a:pt x="2515039" y="952547"/>
                  <a:pt x="2520230" y="947356"/>
                </a:cubicBezTo>
                <a:cubicBezTo>
                  <a:pt x="2502060" y="942165"/>
                  <a:pt x="2489085" y="926592"/>
                  <a:pt x="2489085" y="905829"/>
                </a:cubicBezTo>
                <a:lnTo>
                  <a:pt x="2489085" y="900638"/>
                </a:lnTo>
                <a:cubicBezTo>
                  <a:pt x="2476105" y="890255"/>
                  <a:pt x="2468320" y="874683"/>
                  <a:pt x="2468320" y="856515"/>
                </a:cubicBezTo>
                <a:cubicBezTo>
                  <a:pt x="2468320" y="848728"/>
                  <a:pt x="2468320" y="840943"/>
                  <a:pt x="2470915" y="835752"/>
                </a:cubicBezTo>
                <a:lnTo>
                  <a:pt x="2470915" y="830560"/>
                </a:lnTo>
                <a:lnTo>
                  <a:pt x="2470915" y="827963"/>
                </a:lnTo>
                <a:cubicBezTo>
                  <a:pt x="2455341" y="814988"/>
                  <a:pt x="2444959" y="802008"/>
                  <a:pt x="2439769" y="783842"/>
                </a:cubicBezTo>
                <a:lnTo>
                  <a:pt x="2437175" y="783842"/>
                </a:lnTo>
                <a:cubicBezTo>
                  <a:pt x="2434577" y="783842"/>
                  <a:pt x="2434577" y="786435"/>
                  <a:pt x="2431983" y="786435"/>
                </a:cubicBezTo>
                <a:cubicBezTo>
                  <a:pt x="2419004" y="822773"/>
                  <a:pt x="2382668" y="848728"/>
                  <a:pt x="2341139" y="848728"/>
                </a:cubicBezTo>
                <a:cubicBezTo>
                  <a:pt x="2333354" y="848728"/>
                  <a:pt x="2325567" y="848728"/>
                  <a:pt x="2317781" y="846134"/>
                </a:cubicBezTo>
                <a:cubicBezTo>
                  <a:pt x="2309993" y="848728"/>
                  <a:pt x="2302208" y="851324"/>
                  <a:pt x="2291827" y="851324"/>
                </a:cubicBezTo>
                <a:cubicBezTo>
                  <a:pt x="2250298" y="851324"/>
                  <a:pt x="2216556" y="817581"/>
                  <a:pt x="2216556" y="776053"/>
                </a:cubicBezTo>
                <a:cubicBezTo>
                  <a:pt x="2216556" y="752696"/>
                  <a:pt x="2229534" y="729334"/>
                  <a:pt x="2247702" y="716358"/>
                </a:cubicBezTo>
                <a:cubicBezTo>
                  <a:pt x="2255489" y="692997"/>
                  <a:pt x="2271063" y="677425"/>
                  <a:pt x="2289229" y="664448"/>
                </a:cubicBezTo>
                <a:lnTo>
                  <a:pt x="2289229" y="659257"/>
                </a:lnTo>
                <a:cubicBezTo>
                  <a:pt x="2289229" y="651469"/>
                  <a:pt x="2291827" y="641087"/>
                  <a:pt x="2297018" y="633302"/>
                </a:cubicBezTo>
                <a:cubicBezTo>
                  <a:pt x="2273657" y="615132"/>
                  <a:pt x="2258083" y="586583"/>
                  <a:pt x="2258083" y="552840"/>
                </a:cubicBezTo>
                <a:lnTo>
                  <a:pt x="2258083" y="545056"/>
                </a:lnTo>
                <a:cubicBezTo>
                  <a:pt x="2252893" y="547650"/>
                  <a:pt x="2247702" y="547650"/>
                  <a:pt x="2242511" y="547650"/>
                </a:cubicBezTo>
                <a:cubicBezTo>
                  <a:pt x="2219153" y="547650"/>
                  <a:pt x="2200982" y="529482"/>
                  <a:pt x="2200982" y="506121"/>
                </a:cubicBezTo>
                <a:cubicBezTo>
                  <a:pt x="2200982" y="482763"/>
                  <a:pt x="2219153" y="464594"/>
                  <a:pt x="2242511" y="464594"/>
                </a:cubicBezTo>
                <a:cubicBezTo>
                  <a:pt x="2258083" y="464594"/>
                  <a:pt x="2271063" y="474975"/>
                  <a:pt x="2278848" y="487955"/>
                </a:cubicBezTo>
                <a:cubicBezTo>
                  <a:pt x="2299612" y="461999"/>
                  <a:pt x="2330758" y="446426"/>
                  <a:pt x="2364500" y="446426"/>
                </a:cubicBezTo>
                <a:cubicBezTo>
                  <a:pt x="2385264" y="446426"/>
                  <a:pt x="2403431" y="451617"/>
                  <a:pt x="2419004" y="461999"/>
                </a:cubicBezTo>
                <a:cubicBezTo>
                  <a:pt x="2416410" y="456809"/>
                  <a:pt x="2416410" y="451617"/>
                  <a:pt x="2416410" y="446426"/>
                </a:cubicBezTo>
                <a:cubicBezTo>
                  <a:pt x="2416410" y="430853"/>
                  <a:pt x="2421601" y="412684"/>
                  <a:pt x="2429386" y="399707"/>
                </a:cubicBezTo>
                <a:lnTo>
                  <a:pt x="2421601" y="399707"/>
                </a:lnTo>
                <a:cubicBezTo>
                  <a:pt x="2395646" y="399707"/>
                  <a:pt x="2372285" y="384134"/>
                  <a:pt x="2361904" y="363370"/>
                </a:cubicBezTo>
                <a:cubicBezTo>
                  <a:pt x="2351521" y="373752"/>
                  <a:pt x="2335948" y="381538"/>
                  <a:pt x="2320375" y="381538"/>
                </a:cubicBezTo>
                <a:cubicBezTo>
                  <a:pt x="2286635" y="381538"/>
                  <a:pt x="2260680" y="355583"/>
                  <a:pt x="2260680" y="321843"/>
                </a:cubicBezTo>
                <a:cubicBezTo>
                  <a:pt x="2260680" y="288099"/>
                  <a:pt x="2289229" y="262144"/>
                  <a:pt x="2320375" y="262144"/>
                </a:cubicBezTo>
                <a:cubicBezTo>
                  <a:pt x="2341139" y="262144"/>
                  <a:pt x="2359309" y="272527"/>
                  <a:pt x="2369691" y="290697"/>
                </a:cubicBezTo>
                <a:cubicBezTo>
                  <a:pt x="2380074" y="277717"/>
                  <a:pt x="2398240" y="267335"/>
                  <a:pt x="2419004" y="267335"/>
                </a:cubicBezTo>
                <a:cubicBezTo>
                  <a:pt x="2424195" y="267335"/>
                  <a:pt x="2426792" y="269933"/>
                  <a:pt x="2431983" y="269933"/>
                </a:cubicBezTo>
                <a:cubicBezTo>
                  <a:pt x="2411219" y="256953"/>
                  <a:pt x="2398240" y="233595"/>
                  <a:pt x="2398240" y="207640"/>
                </a:cubicBezTo>
                <a:cubicBezTo>
                  <a:pt x="2398240" y="199852"/>
                  <a:pt x="2398240" y="192067"/>
                  <a:pt x="2400837" y="184279"/>
                </a:cubicBezTo>
                <a:cubicBezTo>
                  <a:pt x="2390455" y="192067"/>
                  <a:pt x="2377476" y="197258"/>
                  <a:pt x="2364500" y="197258"/>
                </a:cubicBezTo>
                <a:cubicBezTo>
                  <a:pt x="2333354" y="197258"/>
                  <a:pt x="2307399" y="171303"/>
                  <a:pt x="2307399" y="140157"/>
                </a:cubicBezTo>
                <a:cubicBezTo>
                  <a:pt x="2307399" y="109011"/>
                  <a:pt x="2333354" y="83056"/>
                  <a:pt x="2364500" y="83056"/>
                </a:cubicBezTo>
                <a:cubicBezTo>
                  <a:pt x="2395646" y="83056"/>
                  <a:pt x="2421601" y="109011"/>
                  <a:pt x="2421601" y="140157"/>
                </a:cubicBezTo>
                <a:lnTo>
                  <a:pt x="2421601" y="150539"/>
                </a:lnTo>
                <a:cubicBezTo>
                  <a:pt x="2437175" y="134966"/>
                  <a:pt x="2455341" y="127178"/>
                  <a:pt x="2476105" y="127178"/>
                </a:cubicBezTo>
                <a:cubicBezTo>
                  <a:pt x="2499466" y="127178"/>
                  <a:pt x="2522825" y="137561"/>
                  <a:pt x="2535803" y="155731"/>
                </a:cubicBezTo>
                <a:cubicBezTo>
                  <a:pt x="2540995" y="145348"/>
                  <a:pt x="2551376" y="140157"/>
                  <a:pt x="2564352" y="140157"/>
                </a:cubicBezTo>
                <a:cubicBezTo>
                  <a:pt x="2585116" y="140157"/>
                  <a:pt x="2600689" y="155731"/>
                  <a:pt x="2600689" y="176494"/>
                </a:cubicBezTo>
                <a:cubicBezTo>
                  <a:pt x="2600689" y="197258"/>
                  <a:pt x="2585116" y="212832"/>
                  <a:pt x="2564352" y="212832"/>
                </a:cubicBezTo>
                <a:cubicBezTo>
                  <a:pt x="2559161" y="212832"/>
                  <a:pt x="2556567" y="212832"/>
                  <a:pt x="2551376" y="210234"/>
                </a:cubicBezTo>
                <a:cubicBezTo>
                  <a:pt x="2546186" y="246572"/>
                  <a:pt x="2515039" y="275123"/>
                  <a:pt x="2476105" y="275123"/>
                </a:cubicBezTo>
                <a:cubicBezTo>
                  <a:pt x="2470915" y="275123"/>
                  <a:pt x="2463130" y="275123"/>
                  <a:pt x="2457939" y="272527"/>
                </a:cubicBezTo>
                <a:cubicBezTo>
                  <a:pt x="2465724" y="280314"/>
                  <a:pt x="2473511" y="288099"/>
                  <a:pt x="2478702" y="298481"/>
                </a:cubicBezTo>
                <a:cubicBezTo>
                  <a:pt x="2483893" y="290697"/>
                  <a:pt x="2491679" y="285505"/>
                  <a:pt x="2499466" y="285505"/>
                </a:cubicBezTo>
                <a:cubicBezTo>
                  <a:pt x="2515039" y="285505"/>
                  <a:pt x="2525421" y="295887"/>
                  <a:pt x="2525421" y="311460"/>
                </a:cubicBezTo>
                <a:cubicBezTo>
                  <a:pt x="2525421" y="327032"/>
                  <a:pt x="2512442" y="337415"/>
                  <a:pt x="2499466" y="337415"/>
                </a:cubicBezTo>
                <a:cubicBezTo>
                  <a:pt x="2494275" y="337415"/>
                  <a:pt x="2489085" y="334818"/>
                  <a:pt x="2483893" y="332224"/>
                </a:cubicBezTo>
                <a:cubicBezTo>
                  <a:pt x="2483893" y="340009"/>
                  <a:pt x="2483893" y="345200"/>
                  <a:pt x="2481296" y="350392"/>
                </a:cubicBezTo>
                <a:cubicBezTo>
                  <a:pt x="2486487" y="350392"/>
                  <a:pt x="2494275" y="347797"/>
                  <a:pt x="2499466" y="347797"/>
                </a:cubicBezTo>
                <a:cubicBezTo>
                  <a:pt x="2504657" y="345200"/>
                  <a:pt x="2509848" y="342606"/>
                  <a:pt x="2515039" y="342606"/>
                </a:cubicBezTo>
                <a:cubicBezTo>
                  <a:pt x="2522825" y="342606"/>
                  <a:pt x="2528015" y="345200"/>
                  <a:pt x="2533206" y="350392"/>
                </a:cubicBezTo>
                <a:cubicBezTo>
                  <a:pt x="2574735" y="360773"/>
                  <a:pt x="2605881" y="399707"/>
                  <a:pt x="2605881" y="443829"/>
                </a:cubicBezTo>
                <a:cubicBezTo>
                  <a:pt x="2605881" y="461999"/>
                  <a:pt x="2600689" y="480166"/>
                  <a:pt x="2590307" y="495740"/>
                </a:cubicBezTo>
                <a:cubicBezTo>
                  <a:pt x="2598095" y="503527"/>
                  <a:pt x="2600689" y="511313"/>
                  <a:pt x="2600689" y="519100"/>
                </a:cubicBezTo>
                <a:cubicBezTo>
                  <a:pt x="2600689" y="537267"/>
                  <a:pt x="2587713" y="550246"/>
                  <a:pt x="2569543" y="550246"/>
                </a:cubicBezTo>
                <a:cubicBezTo>
                  <a:pt x="2559161" y="550246"/>
                  <a:pt x="2548780" y="542458"/>
                  <a:pt x="2543588" y="534673"/>
                </a:cubicBezTo>
                <a:cubicBezTo>
                  <a:pt x="2535803" y="537267"/>
                  <a:pt x="2528015" y="539864"/>
                  <a:pt x="2517633" y="539864"/>
                </a:cubicBezTo>
                <a:cubicBezTo>
                  <a:pt x="2538397" y="550246"/>
                  <a:pt x="2551376" y="568414"/>
                  <a:pt x="2553970" y="589177"/>
                </a:cubicBezTo>
                <a:cubicBezTo>
                  <a:pt x="2561758" y="589177"/>
                  <a:pt x="2569543" y="591774"/>
                  <a:pt x="2574735" y="596966"/>
                </a:cubicBezTo>
                <a:cubicBezTo>
                  <a:pt x="2577331" y="586583"/>
                  <a:pt x="2582522" y="578795"/>
                  <a:pt x="2590307" y="573605"/>
                </a:cubicBezTo>
                <a:cubicBezTo>
                  <a:pt x="2590307" y="571011"/>
                  <a:pt x="2587713" y="568414"/>
                  <a:pt x="2587713" y="563222"/>
                </a:cubicBezTo>
                <a:cubicBezTo>
                  <a:pt x="2587713" y="550246"/>
                  <a:pt x="2598095" y="539864"/>
                  <a:pt x="2611071" y="539864"/>
                </a:cubicBezTo>
                <a:cubicBezTo>
                  <a:pt x="2618859" y="539864"/>
                  <a:pt x="2624051" y="542458"/>
                  <a:pt x="2629241" y="547650"/>
                </a:cubicBezTo>
                <a:cubicBezTo>
                  <a:pt x="2631836" y="545056"/>
                  <a:pt x="2637026" y="545056"/>
                  <a:pt x="2642217" y="545056"/>
                </a:cubicBezTo>
                <a:cubicBezTo>
                  <a:pt x="2639623" y="539864"/>
                  <a:pt x="2637026" y="532076"/>
                  <a:pt x="2637026" y="524291"/>
                </a:cubicBezTo>
                <a:cubicBezTo>
                  <a:pt x="2637026" y="503527"/>
                  <a:pt x="2647408" y="482763"/>
                  <a:pt x="2662981" y="472381"/>
                </a:cubicBezTo>
                <a:cubicBezTo>
                  <a:pt x="2652599" y="469785"/>
                  <a:pt x="2644814" y="461999"/>
                  <a:pt x="2644814" y="451617"/>
                </a:cubicBezTo>
                <a:cubicBezTo>
                  <a:pt x="2644814" y="441235"/>
                  <a:pt x="2655197" y="430853"/>
                  <a:pt x="2665578" y="430853"/>
                </a:cubicBezTo>
                <a:cubicBezTo>
                  <a:pt x="2675960" y="430853"/>
                  <a:pt x="2686342" y="441235"/>
                  <a:pt x="2686342" y="451617"/>
                </a:cubicBezTo>
                <a:cubicBezTo>
                  <a:pt x="2686342" y="454211"/>
                  <a:pt x="2683745" y="459402"/>
                  <a:pt x="2681151" y="461999"/>
                </a:cubicBezTo>
                <a:cubicBezTo>
                  <a:pt x="2686342" y="459402"/>
                  <a:pt x="2694127" y="459402"/>
                  <a:pt x="2699318" y="459402"/>
                </a:cubicBezTo>
                <a:cubicBezTo>
                  <a:pt x="2709700" y="459402"/>
                  <a:pt x="2720082" y="461999"/>
                  <a:pt x="2730464" y="467190"/>
                </a:cubicBezTo>
                <a:cubicBezTo>
                  <a:pt x="2746037" y="456809"/>
                  <a:pt x="2764206" y="451617"/>
                  <a:pt x="2784971" y="451617"/>
                </a:cubicBezTo>
                <a:cubicBezTo>
                  <a:pt x="2790162" y="451617"/>
                  <a:pt x="2792756" y="454211"/>
                  <a:pt x="2797948" y="454211"/>
                </a:cubicBezTo>
                <a:cubicBezTo>
                  <a:pt x="2797948" y="446426"/>
                  <a:pt x="2803138" y="438639"/>
                  <a:pt x="2808329" y="430853"/>
                </a:cubicBezTo>
                <a:cubicBezTo>
                  <a:pt x="2805735" y="428256"/>
                  <a:pt x="2805735" y="425662"/>
                  <a:pt x="2805735" y="423065"/>
                </a:cubicBezTo>
                <a:cubicBezTo>
                  <a:pt x="2805735" y="407493"/>
                  <a:pt x="2818711" y="397110"/>
                  <a:pt x="2831690" y="397110"/>
                </a:cubicBezTo>
                <a:cubicBezTo>
                  <a:pt x="2839475" y="397110"/>
                  <a:pt x="2844666" y="399707"/>
                  <a:pt x="2849857" y="404898"/>
                </a:cubicBezTo>
                <a:lnTo>
                  <a:pt x="2857645" y="404898"/>
                </a:lnTo>
                <a:cubicBezTo>
                  <a:pt x="2870622" y="404898"/>
                  <a:pt x="2882302" y="408792"/>
                  <a:pt x="2892035" y="415281"/>
                </a:cubicBezTo>
                <a:lnTo>
                  <a:pt x="2894424" y="418010"/>
                </a:lnTo>
                <a:lnTo>
                  <a:pt x="2902662" y="406731"/>
                </a:lnTo>
                <a:lnTo>
                  <a:pt x="2916378" y="399479"/>
                </a:lnTo>
                <a:lnTo>
                  <a:pt x="2910527" y="394840"/>
                </a:lnTo>
                <a:cubicBezTo>
                  <a:pt x="2908256" y="391271"/>
                  <a:pt x="2906959" y="386728"/>
                  <a:pt x="2906959" y="381538"/>
                </a:cubicBezTo>
                <a:cubicBezTo>
                  <a:pt x="2906959" y="368561"/>
                  <a:pt x="2917340" y="358179"/>
                  <a:pt x="2930318" y="358179"/>
                </a:cubicBezTo>
                <a:cubicBezTo>
                  <a:pt x="2943295" y="358179"/>
                  <a:pt x="2951083" y="365964"/>
                  <a:pt x="2953677" y="376346"/>
                </a:cubicBezTo>
                <a:cubicBezTo>
                  <a:pt x="2956273" y="371155"/>
                  <a:pt x="2961465" y="365964"/>
                  <a:pt x="2966656" y="363370"/>
                </a:cubicBezTo>
                <a:cubicBezTo>
                  <a:pt x="2956273" y="358179"/>
                  <a:pt x="2948486" y="350392"/>
                  <a:pt x="2943295" y="342606"/>
                </a:cubicBezTo>
                <a:cubicBezTo>
                  <a:pt x="2935510" y="340009"/>
                  <a:pt x="2930318" y="340009"/>
                  <a:pt x="2925128" y="337415"/>
                </a:cubicBezTo>
                <a:cubicBezTo>
                  <a:pt x="2912149" y="360773"/>
                  <a:pt x="2886194" y="378944"/>
                  <a:pt x="2857645" y="378944"/>
                </a:cubicBezTo>
                <a:cubicBezTo>
                  <a:pt x="2818711" y="378944"/>
                  <a:pt x="2787565" y="350392"/>
                  <a:pt x="2784971" y="314054"/>
                </a:cubicBezTo>
                <a:cubicBezTo>
                  <a:pt x="2777183" y="308863"/>
                  <a:pt x="2769398" y="301078"/>
                  <a:pt x="2769398" y="290697"/>
                </a:cubicBezTo>
                <a:lnTo>
                  <a:pt x="2769398" y="285505"/>
                </a:lnTo>
                <a:cubicBezTo>
                  <a:pt x="2764206" y="285505"/>
                  <a:pt x="2756419" y="282908"/>
                  <a:pt x="2751228" y="280314"/>
                </a:cubicBezTo>
                <a:cubicBezTo>
                  <a:pt x="2748634" y="303673"/>
                  <a:pt x="2727870" y="321843"/>
                  <a:pt x="2704509" y="321843"/>
                </a:cubicBezTo>
                <a:lnTo>
                  <a:pt x="2701915" y="321843"/>
                </a:lnTo>
                <a:cubicBezTo>
                  <a:pt x="2701915" y="329628"/>
                  <a:pt x="2699318" y="334818"/>
                  <a:pt x="2696724" y="342606"/>
                </a:cubicBezTo>
                <a:cubicBezTo>
                  <a:pt x="2701915" y="342606"/>
                  <a:pt x="2707107" y="340009"/>
                  <a:pt x="2712297" y="340009"/>
                </a:cubicBezTo>
                <a:cubicBezTo>
                  <a:pt x="2733061" y="340009"/>
                  <a:pt x="2748634" y="355583"/>
                  <a:pt x="2748634" y="376346"/>
                </a:cubicBezTo>
                <a:cubicBezTo>
                  <a:pt x="2748634" y="397110"/>
                  <a:pt x="2733061" y="412684"/>
                  <a:pt x="2712297" y="412684"/>
                </a:cubicBezTo>
                <a:cubicBezTo>
                  <a:pt x="2691533" y="412684"/>
                  <a:pt x="2675960" y="397110"/>
                  <a:pt x="2675960" y="376346"/>
                </a:cubicBezTo>
                <a:cubicBezTo>
                  <a:pt x="2675960" y="371155"/>
                  <a:pt x="2678554" y="365964"/>
                  <a:pt x="2678554" y="363370"/>
                </a:cubicBezTo>
                <a:cubicBezTo>
                  <a:pt x="2675960" y="365964"/>
                  <a:pt x="2670769" y="365964"/>
                  <a:pt x="2668172" y="368561"/>
                </a:cubicBezTo>
                <a:cubicBezTo>
                  <a:pt x="2670769" y="371155"/>
                  <a:pt x="2670769" y="376346"/>
                  <a:pt x="2670769" y="378944"/>
                </a:cubicBezTo>
                <a:cubicBezTo>
                  <a:pt x="2670769" y="394516"/>
                  <a:pt x="2657791" y="407493"/>
                  <a:pt x="2642217" y="407493"/>
                </a:cubicBezTo>
                <a:cubicBezTo>
                  <a:pt x="2626644" y="407493"/>
                  <a:pt x="2613668" y="394516"/>
                  <a:pt x="2613668" y="378944"/>
                </a:cubicBezTo>
                <a:cubicBezTo>
                  <a:pt x="2613668" y="373752"/>
                  <a:pt x="2616262" y="368561"/>
                  <a:pt x="2618859" y="363370"/>
                </a:cubicBezTo>
                <a:cubicBezTo>
                  <a:pt x="2600689" y="352989"/>
                  <a:pt x="2590307" y="334818"/>
                  <a:pt x="2590307" y="314054"/>
                </a:cubicBezTo>
                <a:cubicBezTo>
                  <a:pt x="2590307" y="282908"/>
                  <a:pt x="2616262" y="256953"/>
                  <a:pt x="2647408" y="256953"/>
                </a:cubicBezTo>
                <a:lnTo>
                  <a:pt x="2650005" y="256953"/>
                </a:lnTo>
                <a:cubicBezTo>
                  <a:pt x="2647408" y="251762"/>
                  <a:pt x="2647408" y="243977"/>
                  <a:pt x="2647408" y="238787"/>
                </a:cubicBezTo>
                <a:cubicBezTo>
                  <a:pt x="2647408" y="225807"/>
                  <a:pt x="2652599" y="215426"/>
                  <a:pt x="2660387" y="207640"/>
                </a:cubicBezTo>
                <a:cubicBezTo>
                  <a:pt x="2660387" y="205043"/>
                  <a:pt x="2657791" y="202449"/>
                  <a:pt x="2655197" y="199852"/>
                </a:cubicBezTo>
                <a:cubicBezTo>
                  <a:pt x="2637026" y="194662"/>
                  <a:pt x="2624051" y="179088"/>
                  <a:pt x="2624051" y="158324"/>
                </a:cubicBezTo>
                <a:cubicBezTo>
                  <a:pt x="2624051" y="137561"/>
                  <a:pt x="2642217" y="119393"/>
                  <a:pt x="2662981" y="116796"/>
                </a:cubicBezTo>
                <a:cubicBezTo>
                  <a:pt x="2668172" y="111606"/>
                  <a:pt x="2673363" y="106415"/>
                  <a:pt x="2681151" y="103820"/>
                </a:cubicBezTo>
                <a:cubicBezTo>
                  <a:pt x="2678554" y="98629"/>
                  <a:pt x="2675960" y="93438"/>
                  <a:pt x="2675960" y="88247"/>
                </a:cubicBezTo>
                <a:cubicBezTo>
                  <a:pt x="2670769" y="90841"/>
                  <a:pt x="2668172" y="90841"/>
                  <a:pt x="2662981" y="90841"/>
                </a:cubicBezTo>
                <a:cubicBezTo>
                  <a:pt x="2652599" y="90841"/>
                  <a:pt x="2644814" y="85650"/>
                  <a:pt x="2639623" y="80460"/>
                </a:cubicBezTo>
                <a:cubicBezTo>
                  <a:pt x="2634432" y="83056"/>
                  <a:pt x="2629241" y="83056"/>
                  <a:pt x="2624051" y="83056"/>
                </a:cubicBezTo>
                <a:cubicBezTo>
                  <a:pt x="2600689" y="83056"/>
                  <a:pt x="2582522" y="64886"/>
                  <a:pt x="2582522" y="41529"/>
                </a:cubicBezTo>
                <a:cubicBezTo>
                  <a:pt x="2582522" y="18167"/>
                  <a:pt x="2600689" y="0"/>
                  <a:pt x="2624051" y="0"/>
                </a:cubicBezTo>
                <a:close/>
              </a:path>
            </a:pathLst>
          </a:custGeom>
          <a:solidFill>
            <a:schemeClr val="accent6">
              <a:lumMod val="75000"/>
            </a:schemeClr>
          </a:solidFill>
          <a:ln w="9525" cap="flat">
            <a:noFill/>
            <a:prstDash val="solid"/>
            <a:miter/>
          </a:ln>
        </p:spPr>
        <p:txBody>
          <a:bodyPr wrap="square" rtlCol="0" anchor="ctr">
            <a:noAutofit/>
          </a:bodyPr>
          <a:lstStyle/>
          <a:p>
            <a:endParaRPr lang="en-US" dirty="0"/>
          </a:p>
        </p:txBody>
      </p:sp>
      <p:grpSp>
        <p:nvGrpSpPr>
          <p:cNvPr id="33" name="Graphic 234">
            <a:extLst>
              <a:ext uri="{FF2B5EF4-FFF2-40B4-BE49-F238E27FC236}">
                <a16:creationId xmlns:a16="http://schemas.microsoft.com/office/drawing/2014/main" id="{E6E35259-DB95-4EB1-BCBD-B0B76B40D942}"/>
              </a:ext>
            </a:extLst>
          </p:cNvPr>
          <p:cNvGrpSpPr/>
          <p:nvPr/>
        </p:nvGrpSpPr>
        <p:grpSpPr>
          <a:xfrm>
            <a:off x="476916" y="5446196"/>
            <a:ext cx="4140178" cy="1411804"/>
            <a:chOff x="7533181" y="1351306"/>
            <a:chExt cx="4265296" cy="1454469"/>
          </a:xfrm>
          <a:solidFill>
            <a:schemeClr val="accent1"/>
          </a:solidFill>
        </p:grpSpPr>
        <p:sp>
          <p:nvSpPr>
            <p:cNvPr id="34" name="Freeform: Shape 180">
              <a:extLst>
                <a:ext uri="{FF2B5EF4-FFF2-40B4-BE49-F238E27FC236}">
                  <a16:creationId xmlns:a16="http://schemas.microsoft.com/office/drawing/2014/main" id="{EBC3D531-EF4D-4D40-B2B7-F5C97C0A8551}"/>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a:p>
          </p:txBody>
        </p:sp>
        <p:sp>
          <p:nvSpPr>
            <p:cNvPr id="35" name="Freeform: Shape 181">
              <a:extLst>
                <a:ext uri="{FF2B5EF4-FFF2-40B4-BE49-F238E27FC236}">
                  <a16:creationId xmlns:a16="http://schemas.microsoft.com/office/drawing/2014/main" id="{B00B888E-6102-4B61-B2C0-687B75965F16}"/>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a:p>
          </p:txBody>
        </p:sp>
        <p:sp>
          <p:nvSpPr>
            <p:cNvPr id="36" name="Freeform: Shape 182">
              <a:extLst>
                <a:ext uri="{FF2B5EF4-FFF2-40B4-BE49-F238E27FC236}">
                  <a16:creationId xmlns:a16="http://schemas.microsoft.com/office/drawing/2014/main" id="{2225ABFB-89E6-4F18-BAF6-0D6CA7956BA8}"/>
                </a:ext>
              </a:extLst>
            </p:cNvPr>
            <p:cNvSpPr/>
            <p:nvPr/>
          </p:nvSpPr>
          <p:spPr>
            <a:xfrm>
              <a:off x="7533181" y="1351306"/>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a:p>
          </p:txBody>
        </p:sp>
        <p:sp>
          <p:nvSpPr>
            <p:cNvPr id="37" name="Freeform: Shape 183">
              <a:extLst>
                <a:ext uri="{FF2B5EF4-FFF2-40B4-BE49-F238E27FC236}">
                  <a16:creationId xmlns:a16="http://schemas.microsoft.com/office/drawing/2014/main" id="{51AF466D-2910-4FD1-87C7-D9CA6812AD6F}"/>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a:p>
          </p:txBody>
        </p:sp>
        <p:sp>
          <p:nvSpPr>
            <p:cNvPr id="38" name="Freeform: Shape 184">
              <a:extLst>
                <a:ext uri="{FF2B5EF4-FFF2-40B4-BE49-F238E27FC236}">
                  <a16:creationId xmlns:a16="http://schemas.microsoft.com/office/drawing/2014/main" id="{5143BEE5-DB10-4206-A3D5-FCA1B4410199}"/>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a:p>
          </p:txBody>
        </p:sp>
        <p:sp>
          <p:nvSpPr>
            <p:cNvPr id="39" name="Freeform: Shape 185">
              <a:extLst>
                <a:ext uri="{FF2B5EF4-FFF2-40B4-BE49-F238E27FC236}">
                  <a16:creationId xmlns:a16="http://schemas.microsoft.com/office/drawing/2014/main" id="{91B75A34-405B-45E0-A923-3E8618122B84}"/>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a:p>
          </p:txBody>
        </p:sp>
      </p:grpSp>
      <p:sp>
        <p:nvSpPr>
          <p:cNvPr id="40" name="Freeform: Shape 522">
            <a:extLst>
              <a:ext uri="{FF2B5EF4-FFF2-40B4-BE49-F238E27FC236}">
                <a16:creationId xmlns:a16="http://schemas.microsoft.com/office/drawing/2014/main" id="{265E4D5C-291E-4FE8-A973-B4B8D397CAF5}"/>
              </a:ext>
            </a:extLst>
          </p:cNvPr>
          <p:cNvSpPr/>
          <p:nvPr/>
        </p:nvSpPr>
        <p:spPr>
          <a:xfrm>
            <a:off x="10687144" y="1411807"/>
            <a:ext cx="1120091" cy="1316703"/>
          </a:xfrm>
          <a:custGeom>
            <a:avLst/>
            <a:gdLst>
              <a:gd name="connsiteX0" fmla="*/ 472166 w 1120091"/>
              <a:gd name="connsiteY0" fmla="*/ 1283935 h 1316703"/>
              <a:gd name="connsiteX1" fmla="*/ 488551 w 1120091"/>
              <a:gd name="connsiteY1" fmla="*/ 1300318 h 1316703"/>
              <a:gd name="connsiteX2" fmla="*/ 472166 w 1120091"/>
              <a:gd name="connsiteY2" fmla="*/ 1316703 h 1316703"/>
              <a:gd name="connsiteX3" fmla="*/ 455782 w 1120091"/>
              <a:gd name="connsiteY3" fmla="*/ 1300318 h 1316703"/>
              <a:gd name="connsiteX4" fmla="*/ 472166 w 1120091"/>
              <a:gd name="connsiteY4" fmla="*/ 1283935 h 1316703"/>
              <a:gd name="connsiteX5" fmla="*/ 731336 w 1120091"/>
              <a:gd name="connsiteY5" fmla="*/ 1270530 h 1316703"/>
              <a:gd name="connsiteX6" fmla="*/ 753679 w 1120091"/>
              <a:gd name="connsiteY6" fmla="*/ 1292871 h 1316703"/>
              <a:gd name="connsiteX7" fmla="*/ 731336 w 1120091"/>
              <a:gd name="connsiteY7" fmla="*/ 1315214 h 1316703"/>
              <a:gd name="connsiteX8" fmla="*/ 708994 w 1120091"/>
              <a:gd name="connsiteY8" fmla="*/ 1292871 h 1316703"/>
              <a:gd name="connsiteX9" fmla="*/ 731336 w 1120091"/>
              <a:gd name="connsiteY9" fmla="*/ 1270530 h 1316703"/>
              <a:gd name="connsiteX10" fmla="*/ 484083 w 1120091"/>
              <a:gd name="connsiteY10" fmla="*/ 1225846 h 1316703"/>
              <a:gd name="connsiteX11" fmla="*/ 495999 w 1120091"/>
              <a:gd name="connsiteY11" fmla="*/ 1237761 h 1316703"/>
              <a:gd name="connsiteX12" fmla="*/ 484083 w 1120091"/>
              <a:gd name="connsiteY12" fmla="*/ 1249677 h 1316703"/>
              <a:gd name="connsiteX13" fmla="*/ 472167 w 1120091"/>
              <a:gd name="connsiteY13" fmla="*/ 1237761 h 1316703"/>
              <a:gd name="connsiteX14" fmla="*/ 484083 w 1120091"/>
              <a:gd name="connsiteY14" fmla="*/ 1225846 h 1316703"/>
              <a:gd name="connsiteX15" fmla="*/ 1024765 w 1120091"/>
              <a:gd name="connsiteY15" fmla="*/ 1142435 h 1316703"/>
              <a:gd name="connsiteX16" fmla="*/ 1033702 w 1120091"/>
              <a:gd name="connsiteY16" fmla="*/ 1151372 h 1316703"/>
              <a:gd name="connsiteX17" fmla="*/ 1024765 w 1120091"/>
              <a:gd name="connsiteY17" fmla="*/ 1160309 h 1316703"/>
              <a:gd name="connsiteX18" fmla="*/ 1015828 w 1120091"/>
              <a:gd name="connsiteY18" fmla="*/ 1151372 h 1316703"/>
              <a:gd name="connsiteX19" fmla="*/ 1024765 w 1120091"/>
              <a:gd name="connsiteY19" fmla="*/ 1142435 h 1316703"/>
              <a:gd name="connsiteX20" fmla="*/ 355988 w 1120091"/>
              <a:gd name="connsiteY20" fmla="*/ 1132007 h 1316703"/>
              <a:gd name="connsiteX21" fmla="*/ 397694 w 1120091"/>
              <a:gd name="connsiteY21" fmla="*/ 1173712 h 1316703"/>
              <a:gd name="connsiteX22" fmla="*/ 355988 w 1120091"/>
              <a:gd name="connsiteY22" fmla="*/ 1215418 h 1316703"/>
              <a:gd name="connsiteX23" fmla="*/ 314283 w 1120091"/>
              <a:gd name="connsiteY23" fmla="*/ 1173712 h 1316703"/>
              <a:gd name="connsiteX24" fmla="*/ 355988 w 1120091"/>
              <a:gd name="connsiteY24" fmla="*/ 1132007 h 1316703"/>
              <a:gd name="connsiteX25" fmla="*/ 181718 w 1120091"/>
              <a:gd name="connsiteY25" fmla="*/ 1117113 h 1316703"/>
              <a:gd name="connsiteX26" fmla="*/ 207040 w 1120091"/>
              <a:gd name="connsiteY26" fmla="*/ 1142433 h 1316703"/>
              <a:gd name="connsiteX27" fmla="*/ 181718 w 1120091"/>
              <a:gd name="connsiteY27" fmla="*/ 1167755 h 1316703"/>
              <a:gd name="connsiteX28" fmla="*/ 156397 w 1120091"/>
              <a:gd name="connsiteY28" fmla="*/ 1142433 h 1316703"/>
              <a:gd name="connsiteX29" fmla="*/ 181718 w 1120091"/>
              <a:gd name="connsiteY29" fmla="*/ 1117113 h 1316703"/>
              <a:gd name="connsiteX30" fmla="*/ 786447 w 1120091"/>
              <a:gd name="connsiteY30" fmla="*/ 1114134 h 1316703"/>
              <a:gd name="connsiteX31" fmla="*/ 823685 w 1120091"/>
              <a:gd name="connsiteY31" fmla="*/ 1151370 h 1316703"/>
              <a:gd name="connsiteX32" fmla="*/ 786447 w 1120091"/>
              <a:gd name="connsiteY32" fmla="*/ 1188608 h 1316703"/>
              <a:gd name="connsiteX33" fmla="*/ 749211 w 1120091"/>
              <a:gd name="connsiteY33" fmla="*/ 1151370 h 1316703"/>
              <a:gd name="connsiteX34" fmla="*/ 786447 w 1120091"/>
              <a:gd name="connsiteY34" fmla="*/ 1114134 h 1316703"/>
              <a:gd name="connsiteX35" fmla="*/ 485572 w 1120091"/>
              <a:gd name="connsiteY35" fmla="*/ 1100729 h 1316703"/>
              <a:gd name="connsiteX36" fmla="*/ 524299 w 1120091"/>
              <a:gd name="connsiteY36" fmla="*/ 1139455 h 1316703"/>
              <a:gd name="connsiteX37" fmla="*/ 485572 w 1120091"/>
              <a:gd name="connsiteY37" fmla="*/ 1178182 h 1316703"/>
              <a:gd name="connsiteX38" fmla="*/ 446846 w 1120091"/>
              <a:gd name="connsiteY38" fmla="*/ 1139455 h 1316703"/>
              <a:gd name="connsiteX39" fmla="*/ 485572 w 1120091"/>
              <a:gd name="connsiteY39" fmla="*/ 1100729 h 1316703"/>
              <a:gd name="connsiteX40" fmla="*/ 1038169 w 1120091"/>
              <a:gd name="connsiteY40" fmla="*/ 1085834 h 1316703"/>
              <a:gd name="connsiteX41" fmla="*/ 1054554 w 1120091"/>
              <a:gd name="connsiteY41" fmla="*/ 1102217 h 1316703"/>
              <a:gd name="connsiteX42" fmla="*/ 1038169 w 1120091"/>
              <a:gd name="connsiteY42" fmla="*/ 1118602 h 1316703"/>
              <a:gd name="connsiteX43" fmla="*/ 1021785 w 1120091"/>
              <a:gd name="connsiteY43" fmla="*/ 1102217 h 1316703"/>
              <a:gd name="connsiteX44" fmla="*/ 1038169 w 1120091"/>
              <a:gd name="connsiteY44" fmla="*/ 1085834 h 1316703"/>
              <a:gd name="connsiteX45" fmla="*/ 445355 w 1120091"/>
              <a:gd name="connsiteY45" fmla="*/ 1060512 h 1316703"/>
              <a:gd name="connsiteX46" fmla="*/ 467698 w 1120091"/>
              <a:gd name="connsiteY46" fmla="*/ 1082853 h 1316703"/>
              <a:gd name="connsiteX47" fmla="*/ 445355 w 1120091"/>
              <a:gd name="connsiteY47" fmla="*/ 1105196 h 1316703"/>
              <a:gd name="connsiteX48" fmla="*/ 423013 w 1120091"/>
              <a:gd name="connsiteY48" fmla="*/ 1082853 h 1316703"/>
              <a:gd name="connsiteX49" fmla="*/ 445355 w 1120091"/>
              <a:gd name="connsiteY49" fmla="*/ 1060512 h 1316703"/>
              <a:gd name="connsiteX50" fmla="*/ 278535 w 1120091"/>
              <a:gd name="connsiteY50" fmla="*/ 1009870 h 1316703"/>
              <a:gd name="connsiteX51" fmla="*/ 287472 w 1120091"/>
              <a:gd name="connsiteY51" fmla="*/ 1018807 h 1316703"/>
              <a:gd name="connsiteX52" fmla="*/ 278535 w 1120091"/>
              <a:gd name="connsiteY52" fmla="*/ 1027744 h 1316703"/>
              <a:gd name="connsiteX53" fmla="*/ 269598 w 1120091"/>
              <a:gd name="connsiteY53" fmla="*/ 1018807 h 1316703"/>
              <a:gd name="connsiteX54" fmla="*/ 278535 w 1120091"/>
              <a:gd name="connsiteY54" fmla="*/ 1009870 h 1316703"/>
              <a:gd name="connsiteX55" fmla="*/ 241297 w 1120091"/>
              <a:gd name="connsiteY55" fmla="*/ 994975 h 1316703"/>
              <a:gd name="connsiteX56" fmla="*/ 266619 w 1120091"/>
              <a:gd name="connsiteY56" fmla="*/ 1020295 h 1316703"/>
              <a:gd name="connsiteX57" fmla="*/ 241297 w 1120091"/>
              <a:gd name="connsiteY57" fmla="*/ 1045617 h 1316703"/>
              <a:gd name="connsiteX58" fmla="*/ 215976 w 1120091"/>
              <a:gd name="connsiteY58" fmla="*/ 1020295 h 1316703"/>
              <a:gd name="connsiteX59" fmla="*/ 241297 w 1120091"/>
              <a:gd name="connsiteY59" fmla="*/ 994975 h 1316703"/>
              <a:gd name="connsiteX60" fmla="*/ 719420 w 1120091"/>
              <a:gd name="connsiteY60" fmla="*/ 929438 h 1316703"/>
              <a:gd name="connsiteX61" fmla="*/ 743252 w 1120091"/>
              <a:gd name="connsiteY61" fmla="*/ 948800 h 1316703"/>
              <a:gd name="connsiteX62" fmla="*/ 753679 w 1120091"/>
              <a:gd name="connsiteY62" fmla="*/ 947311 h 1316703"/>
              <a:gd name="connsiteX63" fmla="*/ 795385 w 1120091"/>
              <a:gd name="connsiteY63" fmla="*/ 989017 h 1316703"/>
              <a:gd name="connsiteX64" fmla="*/ 753679 w 1120091"/>
              <a:gd name="connsiteY64" fmla="*/ 1030722 h 1316703"/>
              <a:gd name="connsiteX65" fmla="*/ 740273 w 1120091"/>
              <a:gd name="connsiteY65" fmla="*/ 1027743 h 1316703"/>
              <a:gd name="connsiteX66" fmla="*/ 692609 w 1120091"/>
              <a:gd name="connsiteY66" fmla="*/ 1066470 h 1316703"/>
              <a:gd name="connsiteX67" fmla="*/ 686652 w 1120091"/>
              <a:gd name="connsiteY67" fmla="*/ 1066470 h 1316703"/>
              <a:gd name="connsiteX68" fmla="*/ 688142 w 1120091"/>
              <a:gd name="connsiteY68" fmla="*/ 1078386 h 1316703"/>
              <a:gd name="connsiteX69" fmla="*/ 686652 w 1120091"/>
              <a:gd name="connsiteY69" fmla="*/ 1091790 h 1316703"/>
              <a:gd name="connsiteX70" fmla="*/ 698567 w 1120091"/>
              <a:gd name="connsiteY70" fmla="*/ 1124559 h 1316703"/>
              <a:gd name="connsiteX71" fmla="*/ 662820 w 1120091"/>
              <a:gd name="connsiteY71" fmla="*/ 1175201 h 1316703"/>
              <a:gd name="connsiteX72" fmla="*/ 667289 w 1120091"/>
              <a:gd name="connsiteY72" fmla="*/ 1188607 h 1316703"/>
              <a:gd name="connsiteX73" fmla="*/ 643457 w 1120091"/>
              <a:gd name="connsiteY73" fmla="*/ 1212439 h 1316703"/>
              <a:gd name="connsiteX74" fmla="*/ 619626 w 1120091"/>
              <a:gd name="connsiteY74" fmla="*/ 1188607 h 1316703"/>
              <a:gd name="connsiteX75" fmla="*/ 622605 w 1120091"/>
              <a:gd name="connsiteY75" fmla="*/ 1175201 h 1316703"/>
              <a:gd name="connsiteX76" fmla="*/ 589836 w 1120091"/>
              <a:gd name="connsiteY76" fmla="*/ 1137965 h 1316703"/>
              <a:gd name="connsiteX77" fmla="*/ 566004 w 1120091"/>
              <a:gd name="connsiteY77" fmla="*/ 1111154 h 1316703"/>
              <a:gd name="connsiteX78" fmla="*/ 554088 w 1120091"/>
              <a:gd name="connsiteY78" fmla="*/ 1115622 h 1316703"/>
              <a:gd name="connsiteX79" fmla="*/ 536215 w 1120091"/>
              <a:gd name="connsiteY79" fmla="*/ 1097748 h 1316703"/>
              <a:gd name="connsiteX80" fmla="*/ 554088 w 1120091"/>
              <a:gd name="connsiteY80" fmla="*/ 1079874 h 1316703"/>
              <a:gd name="connsiteX81" fmla="*/ 563025 w 1120091"/>
              <a:gd name="connsiteY81" fmla="*/ 1082853 h 1316703"/>
              <a:gd name="connsiteX82" fmla="*/ 563025 w 1120091"/>
              <a:gd name="connsiteY82" fmla="*/ 1076895 h 1316703"/>
              <a:gd name="connsiteX83" fmla="*/ 586857 w 1120091"/>
              <a:gd name="connsiteY83" fmla="*/ 1029232 h 1316703"/>
              <a:gd name="connsiteX84" fmla="*/ 574941 w 1120091"/>
              <a:gd name="connsiteY84" fmla="*/ 997954 h 1316703"/>
              <a:gd name="connsiteX85" fmla="*/ 624093 w 1120091"/>
              <a:gd name="connsiteY85" fmla="*/ 948800 h 1316703"/>
              <a:gd name="connsiteX86" fmla="*/ 667289 w 1120091"/>
              <a:gd name="connsiteY86" fmla="*/ 975611 h 1316703"/>
              <a:gd name="connsiteX87" fmla="*/ 691121 w 1120091"/>
              <a:gd name="connsiteY87" fmla="*/ 969653 h 1316703"/>
              <a:gd name="connsiteX88" fmla="*/ 700058 w 1120091"/>
              <a:gd name="connsiteY88" fmla="*/ 971143 h 1316703"/>
              <a:gd name="connsiteX89" fmla="*/ 694100 w 1120091"/>
              <a:gd name="connsiteY89" fmla="*/ 954758 h 1316703"/>
              <a:gd name="connsiteX90" fmla="*/ 719420 w 1120091"/>
              <a:gd name="connsiteY90" fmla="*/ 929438 h 1316703"/>
              <a:gd name="connsiteX91" fmla="*/ 458761 w 1120091"/>
              <a:gd name="connsiteY91" fmla="*/ 926459 h 1316703"/>
              <a:gd name="connsiteX92" fmla="*/ 479613 w 1120091"/>
              <a:gd name="connsiteY92" fmla="*/ 935395 h 1316703"/>
              <a:gd name="connsiteX93" fmla="*/ 481104 w 1120091"/>
              <a:gd name="connsiteY93" fmla="*/ 935395 h 1316703"/>
              <a:gd name="connsiteX94" fmla="*/ 512382 w 1120091"/>
              <a:gd name="connsiteY94" fmla="*/ 966674 h 1316703"/>
              <a:gd name="connsiteX95" fmla="*/ 510893 w 1120091"/>
              <a:gd name="connsiteY95" fmla="*/ 977101 h 1316703"/>
              <a:gd name="connsiteX96" fmla="*/ 555578 w 1120091"/>
              <a:gd name="connsiteY96" fmla="*/ 1021785 h 1316703"/>
              <a:gd name="connsiteX97" fmla="*/ 510893 w 1120091"/>
              <a:gd name="connsiteY97" fmla="*/ 1066470 h 1316703"/>
              <a:gd name="connsiteX98" fmla="*/ 466209 w 1120091"/>
              <a:gd name="connsiteY98" fmla="*/ 1021785 h 1316703"/>
              <a:gd name="connsiteX99" fmla="*/ 473656 w 1120091"/>
              <a:gd name="connsiteY99" fmla="*/ 997954 h 1316703"/>
              <a:gd name="connsiteX100" fmla="*/ 454293 w 1120091"/>
              <a:gd name="connsiteY100" fmla="*/ 983059 h 1316703"/>
              <a:gd name="connsiteX101" fmla="*/ 430461 w 1120091"/>
              <a:gd name="connsiteY101" fmla="*/ 954758 h 1316703"/>
              <a:gd name="connsiteX102" fmla="*/ 458761 w 1120091"/>
              <a:gd name="connsiteY102" fmla="*/ 926459 h 1316703"/>
              <a:gd name="connsiteX103" fmla="*/ 591326 w 1120091"/>
              <a:gd name="connsiteY103" fmla="*/ 911564 h 1316703"/>
              <a:gd name="connsiteX104" fmla="*/ 609200 w 1120091"/>
              <a:gd name="connsiteY104" fmla="*/ 929437 h 1316703"/>
              <a:gd name="connsiteX105" fmla="*/ 591326 w 1120091"/>
              <a:gd name="connsiteY105" fmla="*/ 947311 h 1316703"/>
              <a:gd name="connsiteX106" fmla="*/ 573452 w 1120091"/>
              <a:gd name="connsiteY106" fmla="*/ 929437 h 1316703"/>
              <a:gd name="connsiteX107" fmla="*/ 591326 w 1120091"/>
              <a:gd name="connsiteY107" fmla="*/ 911564 h 1316703"/>
              <a:gd name="connsiteX108" fmla="*/ 924968 w 1120091"/>
              <a:gd name="connsiteY108" fmla="*/ 886244 h 1316703"/>
              <a:gd name="connsiteX109" fmla="*/ 941353 w 1120091"/>
              <a:gd name="connsiteY109" fmla="*/ 902627 h 1316703"/>
              <a:gd name="connsiteX110" fmla="*/ 924968 w 1120091"/>
              <a:gd name="connsiteY110" fmla="*/ 919012 h 1316703"/>
              <a:gd name="connsiteX111" fmla="*/ 908584 w 1120091"/>
              <a:gd name="connsiteY111" fmla="*/ 902627 h 1316703"/>
              <a:gd name="connsiteX112" fmla="*/ 924968 w 1120091"/>
              <a:gd name="connsiteY112" fmla="*/ 886244 h 1316703"/>
              <a:gd name="connsiteX113" fmla="*/ 232360 w 1120091"/>
              <a:gd name="connsiteY113" fmla="*/ 875817 h 1316703"/>
              <a:gd name="connsiteX114" fmla="*/ 256192 w 1120091"/>
              <a:gd name="connsiteY114" fmla="*/ 899648 h 1316703"/>
              <a:gd name="connsiteX115" fmla="*/ 232360 w 1120091"/>
              <a:gd name="connsiteY115" fmla="*/ 923480 h 1316703"/>
              <a:gd name="connsiteX116" fmla="*/ 208528 w 1120091"/>
              <a:gd name="connsiteY116" fmla="*/ 899648 h 1316703"/>
              <a:gd name="connsiteX117" fmla="*/ 232360 w 1120091"/>
              <a:gd name="connsiteY117" fmla="*/ 875817 h 1316703"/>
              <a:gd name="connsiteX118" fmla="*/ 22342 w 1120091"/>
              <a:gd name="connsiteY118" fmla="*/ 859433 h 1316703"/>
              <a:gd name="connsiteX119" fmla="*/ 44685 w 1120091"/>
              <a:gd name="connsiteY119" fmla="*/ 881774 h 1316703"/>
              <a:gd name="connsiteX120" fmla="*/ 22342 w 1120091"/>
              <a:gd name="connsiteY120" fmla="*/ 904117 h 1316703"/>
              <a:gd name="connsiteX121" fmla="*/ 0 w 1120091"/>
              <a:gd name="connsiteY121" fmla="*/ 881774 h 1316703"/>
              <a:gd name="connsiteX122" fmla="*/ 22342 w 1120091"/>
              <a:gd name="connsiteY122" fmla="*/ 859433 h 1316703"/>
              <a:gd name="connsiteX123" fmla="*/ 817726 w 1120091"/>
              <a:gd name="connsiteY123" fmla="*/ 846027 h 1316703"/>
              <a:gd name="connsiteX124" fmla="*/ 844537 w 1120091"/>
              <a:gd name="connsiteY124" fmla="*/ 874326 h 1316703"/>
              <a:gd name="connsiteX125" fmla="*/ 841558 w 1120091"/>
              <a:gd name="connsiteY125" fmla="*/ 887732 h 1316703"/>
              <a:gd name="connsiteX126" fmla="*/ 863901 w 1120091"/>
              <a:gd name="connsiteY126" fmla="*/ 907095 h 1316703"/>
              <a:gd name="connsiteX127" fmla="*/ 874327 w 1120091"/>
              <a:gd name="connsiteY127" fmla="*/ 902627 h 1316703"/>
              <a:gd name="connsiteX128" fmla="*/ 890712 w 1120091"/>
              <a:gd name="connsiteY128" fmla="*/ 919010 h 1316703"/>
              <a:gd name="connsiteX129" fmla="*/ 874327 w 1120091"/>
              <a:gd name="connsiteY129" fmla="*/ 935395 h 1316703"/>
              <a:gd name="connsiteX130" fmla="*/ 863901 w 1120091"/>
              <a:gd name="connsiteY130" fmla="*/ 930926 h 1316703"/>
              <a:gd name="connsiteX131" fmla="*/ 857943 w 1120091"/>
              <a:gd name="connsiteY131" fmla="*/ 941353 h 1316703"/>
              <a:gd name="connsiteX132" fmla="*/ 857943 w 1120091"/>
              <a:gd name="connsiteY132" fmla="*/ 947311 h 1316703"/>
              <a:gd name="connsiteX133" fmla="*/ 823684 w 1120091"/>
              <a:gd name="connsiteY133" fmla="*/ 981569 h 1316703"/>
              <a:gd name="connsiteX134" fmla="*/ 789427 w 1120091"/>
              <a:gd name="connsiteY134" fmla="*/ 947311 h 1316703"/>
              <a:gd name="connsiteX135" fmla="*/ 801342 w 1120091"/>
              <a:gd name="connsiteY135" fmla="*/ 921989 h 1316703"/>
              <a:gd name="connsiteX136" fmla="*/ 801342 w 1120091"/>
              <a:gd name="connsiteY136" fmla="*/ 920501 h 1316703"/>
              <a:gd name="connsiteX137" fmla="*/ 807300 w 1120091"/>
              <a:gd name="connsiteY137" fmla="*/ 901137 h 1316703"/>
              <a:gd name="connsiteX138" fmla="*/ 789427 w 1120091"/>
              <a:gd name="connsiteY138" fmla="*/ 874326 h 1316703"/>
              <a:gd name="connsiteX139" fmla="*/ 817726 w 1120091"/>
              <a:gd name="connsiteY139" fmla="*/ 846027 h 1316703"/>
              <a:gd name="connsiteX140" fmla="*/ 658352 w 1120091"/>
              <a:gd name="connsiteY140" fmla="*/ 843048 h 1316703"/>
              <a:gd name="connsiteX141" fmla="*/ 686653 w 1120091"/>
              <a:gd name="connsiteY141" fmla="*/ 871347 h 1316703"/>
              <a:gd name="connsiteX142" fmla="*/ 658352 w 1120091"/>
              <a:gd name="connsiteY142" fmla="*/ 899648 h 1316703"/>
              <a:gd name="connsiteX143" fmla="*/ 630052 w 1120091"/>
              <a:gd name="connsiteY143" fmla="*/ 871347 h 1316703"/>
              <a:gd name="connsiteX144" fmla="*/ 658352 w 1120091"/>
              <a:gd name="connsiteY144" fmla="*/ 843048 h 1316703"/>
              <a:gd name="connsiteX145" fmla="*/ 160865 w 1120091"/>
              <a:gd name="connsiteY145" fmla="*/ 841559 h 1316703"/>
              <a:gd name="connsiteX146" fmla="*/ 168314 w 1120091"/>
              <a:gd name="connsiteY146" fmla="*/ 849005 h 1316703"/>
              <a:gd name="connsiteX147" fmla="*/ 160865 w 1120091"/>
              <a:gd name="connsiteY147" fmla="*/ 856454 h 1316703"/>
              <a:gd name="connsiteX148" fmla="*/ 153419 w 1120091"/>
              <a:gd name="connsiteY148" fmla="*/ 849005 h 1316703"/>
              <a:gd name="connsiteX149" fmla="*/ 160865 w 1120091"/>
              <a:gd name="connsiteY149" fmla="*/ 841559 h 1316703"/>
              <a:gd name="connsiteX150" fmla="*/ 658351 w 1120091"/>
              <a:gd name="connsiteY150" fmla="*/ 795384 h 1316703"/>
              <a:gd name="connsiteX151" fmla="*/ 676225 w 1120091"/>
              <a:gd name="connsiteY151" fmla="*/ 813257 h 1316703"/>
              <a:gd name="connsiteX152" fmla="*/ 658351 w 1120091"/>
              <a:gd name="connsiteY152" fmla="*/ 831131 h 1316703"/>
              <a:gd name="connsiteX153" fmla="*/ 640477 w 1120091"/>
              <a:gd name="connsiteY153" fmla="*/ 813257 h 1316703"/>
              <a:gd name="connsiteX154" fmla="*/ 658351 w 1120091"/>
              <a:gd name="connsiteY154" fmla="*/ 795384 h 1316703"/>
              <a:gd name="connsiteX155" fmla="*/ 577920 w 1120091"/>
              <a:gd name="connsiteY155" fmla="*/ 758148 h 1316703"/>
              <a:gd name="connsiteX156" fmla="*/ 603242 w 1120091"/>
              <a:gd name="connsiteY156" fmla="*/ 783468 h 1316703"/>
              <a:gd name="connsiteX157" fmla="*/ 577920 w 1120091"/>
              <a:gd name="connsiteY157" fmla="*/ 808790 h 1316703"/>
              <a:gd name="connsiteX158" fmla="*/ 552599 w 1120091"/>
              <a:gd name="connsiteY158" fmla="*/ 783468 h 1316703"/>
              <a:gd name="connsiteX159" fmla="*/ 577920 w 1120091"/>
              <a:gd name="connsiteY159" fmla="*/ 758148 h 1316703"/>
              <a:gd name="connsiteX160" fmla="*/ 458762 w 1120091"/>
              <a:gd name="connsiteY160" fmla="*/ 755169 h 1316703"/>
              <a:gd name="connsiteX161" fmla="*/ 501958 w 1120091"/>
              <a:gd name="connsiteY161" fmla="*/ 798363 h 1316703"/>
              <a:gd name="connsiteX162" fmla="*/ 458762 w 1120091"/>
              <a:gd name="connsiteY162" fmla="*/ 841559 h 1316703"/>
              <a:gd name="connsiteX163" fmla="*/ 415568 w 1120091"/>
              <a:gd name="connsiteY163" fmla="*/ 798363 h 1316703"/>
              <a:gd name="connsiteX164" fmla="*/ 458762 w 1120091"/>
              <a:gd name="connsiteY164" fmla="*/ 755169 h 1316703"/>
              <a:gd name="connsiteX165" fmla="*/ 309813 w 1120091"/>
              <a:gd name="connsiteY165" fmla="*/ 717931 h 1316703"/>
              <a:gd name="connsiteX166" fmla="*/ 324708 w 1120091"/>
              <a:gd name="connsiteY166" fmla="*/ 732825 h 1316703"/>
              <a:gd name="connsiteX167" fmla="*/ 309813 w 1120091"/>
              <a:gd name="connsiteY167" fmla="*/ 747720 h 1316703"/>
              <a:gd name="connsiteX168" fmla="*/ 294918 w 1120091"/>
              <a:gd name="connsiteY168" fmla="*/ 732825 h 1316703"/>
              <a:gd name="connsiteX169" fmla="*/ 309813 w 1120091"/>
              <a:gd name="connsiteY169" fmla="*/ 717931 h 1316703"/>
              <a:gd name="connsiteX170" fmla="*/ 1082853 w 1120091"/>
              <a:gd name="connsiteY170" fmla="*/ 713463 h 1316703"/>
              <a:gd name="connsiteX171" fmla="*/ 1094769 w 1120091"/>
              <a:gd name="connsiteY171" fmla="*/ 716442 h 1316703"/>
              <a:gd name="connsiteX172" fmla="*/ 1103706 w 1120091"/>
              <a:gd name="connsiteY172" fmla="*/ 713463 h 1316703"/>
              <a:gd name="connsiteX173" fmla="*/ 1120091 w 1120091"/>
              <a:gd name="connsiteY173" fmla="*/ 729847 h 1316703"/>
              <a:gd name="connsiteX174" fmla="*/ 1105196 w 1120091"/>
              <a:gd name="connsiteY174" fmla="*/ 746232 h 1316703"/>
              <a:gd name="connsiteX175" fmla="*/ 1082853 w 1120091"/>
              <a:gd name="connsiteY175" fmla="*/ 761127 h 1316703"/>
              <a:gd name="connsiteX176" fmla="*/ 1057532 w 1120091"/>
              <a:gd name="connsiteY176" fmla="*/ 735805 h 1316703"/>
              <a:gd name="connsiteX177" fmla="*/ 1082853 w 1120091"/>
              <a:gd name="connsiteY177" fmla="*/ 713463 h 1316703"/>
              <a:gd name="connsiteX178" fmla="*/ 725379 w 1120091"/>
              <a:gd name="connsiteY178" fmla="*/ 677716 h 1316703"/>
              <a:gd name="connsiteX179" fmla="*/ 755169 w 1120091"/>
              <a:gd name="connsiteY179" fmla="*/ 706015 h 1316703"/>
              <a:gd name="connsiteX180" fmla="*/ 761127 w 1120091"/>
              <a:gd name="connsiteY180" fmla="*/ 704526 h 1316703"/>
              <a:gd name="connsiteX181" fmla="*/ 776022 w 1120091"/>
              <a:gd name="connsiteY181" fmla="*/ 719421 h 1316703"/>
              <a:gd name="connsiteX182" fmla="*/ 761127 w 1120091"/>
              <a:gd name="connsiteY182" fmla="*/ 734316 h 1316703"/>
              <a:gd name="connsiteX183" fmla="*/ 746232 w 1120091"/>
              <a:gd name="connsiteY183" fmla="*/ 732826 h 1316703"/>
              <a:gd name="connsiteX184" fmla="*/ 744742 w 1120091"/>
              <a:gd name="connsiteY184" fmla="*/ 734316 h 1316703"/>
              <a:gd name="connsiteX185" fmla="*/ 749211 w 1120091"/>
              <a:gd name="connsiteY185" fmla="*/ 750700 h 1316703"/>
              <a:gd name="connsiteX186" fmla="*/ 741763 w 1120091"/>
              <a:gd name="connsiteY186" fmla="*/ 771552 h 1316703"/>
              <a:gd name="connsiteX187" fmla="*/ 758148 w 1120091"/>
              <a:gd name="connsiteY187" fmla="*/ 789426 h 1316703"/>
              <a:gd name="connsiteX188" fmla="*/ 758148 w 1120091"/>
              <a:gd name="connsiteY188" fmla="*/ 792405 h 1316703"/>
              <a:gd name="connsiteX189" fmla="*/ 762616 w 1120091"/>
              <a:gd name="connsiteY189" fmla="*/ 790916 h 1316703"/>
              <a:gd name="connsiteX190" fmla="*/ 781980 w 1120091"/>
              <a:gd name="connsiteY190" fmla="*/ 810279 h 1316703"/>
              <a:gd name="connsiteX191" fmla="*/ 764106 w 1120091"/>
              <a:gd name="connsiteY191" fmla="*/ 828153 h 1316703"/>
              <a:gd name="connsiteX192" fmla="*/ 765595 w 1120091"/>
              <a:gd name="connsiteY192" fmla="*/ 832622 h 1316703"/>
              <a:gd name="connsiteX193" fmla="*/ 753679 w 1120091"/>
              <a:gd name="connsiteY193" fmla="*/ 844538 h 1316703"/>
              <a:gd name="connsiteX194" fmla="*/ 741763 w 1120091"/>
              <a:gd name="connsiteY194" fmla="*/ 832622 h 1316703"/>
              <a:gd name="connsiteX195" fmla="*/ 749211 w 1120091"/>
              <a:gd name="connsiteY195" fmla="*/ 822195 h 1316703"/>
              <a:gd name="connsiteX196" fmla="*/ 744742 w 1120091"/>
              <a:gd name="connsiteY196" fmla="*/ 808790 h 1316703"/>
              <a:gd name="connsiteX197" fmla="*/ 744742 w 1120091"/>
              <a:gd name="connsiteY197" fmla="*/ 805811 h 1316703"/>
              <a:gd name="connsiteX198" fmla="*/ 740274 w 1120091"/>
              <a:gd name="connsiteY198" fmla="*/ 807300 h 1316703"/>
              <a:gd name="connsiteX199" fmla="*/ 720910 w 1120091"/>
              <a:gd name="connsiteY199" fmla="*/ 787937 h 1316703"/>
              <a:gd name="connsiteX200" fmla="*/ 722400 w 1120091"/>
              <a:gd name="connsiteY200" fmla="*/ 783468 h 1316703"/>
              <a:gd name="connsiteX201" fmla="*/ 714952 w 1120091"/>
              <a:gd name="connsiteY201" fmla="*/ 784958 h 1316703"/>
              <a:gd name="connsiteX202" fmla="*/ 679205 w 1120091"/>
              <a:gd name="connsiteY202" fmla="*/ 755169 h 1316703"/>
              <a:gd name="connsiteX203" fmla="*/ 649415 w 1120091"/>
              <a:gd name="connsiteY203" fmla="*/ 777510 h 1316703"/>
              <a:gd name="connsiteX204" fmla="*/ 618137 w 1120091"/>
              <a:gd name="connsiteY204" fmla="*/ 746232 h 1316703"/>
              <a:gd name="connsiteX205" fmla="*/ 649415 w 1120091"/>
              <a:gd name="connsiteY205" fmla="*/ 714952 h 1316703"/>
              <a:gd name="connsiteX206" fmla="*/ 679205 w 1120091"/>
              <a:gd name="connsiteY206" fmla="*/ 738784 h 1316703"/>
              <a:gd name="connsiteX207" fmla="*/ 697078 w 1120091"/>
              <a:gd name="connsiteY207" fmla="*/ 714952 h 1316703"/>
              <a:gd name="connsiteX208" fmla="*/ 695590 w 1120091"/>
              <a:gd name="connsiteY208" fmla="*/ 707505 h 1316703"/>
              <a:gd name="connsiteX209" fmla="*/ 725379 w 1120091"/>
              <a:gd name="connsiteY209" fmla="*/ 677716 h 1316703"/>
              <a:gd name="connsiteX210" fmla="*/ 1084343 w 1120091"/>
              <a:gd name="connsiteY210" fmla="*/ 673247 h 1316703"/>
              <a:gd name="connsiteX211" fmla="*/ 1102217 w 1120091"/>
              <a:gd name="connsiteY211" fmla="*/ 691120 h 1316703"/>
              <a:gd name="connsiteX212" fmla="*/ 1084343 w 1120091"/>
              <a:gd name="connsiteY212" fmla="*/ 708994 h 1316703"/>
              <a:gd name="connsiteX213" fmla="*/ 1066469 w 1120091"/>
              <a:gd name="connsiteY213" fmla="*/ 691120 h 1316703"/>
              <a:gd name="connsiteX214" fmla="*/ 1084343 w 1120091"/>
              <a:gd name="connsiteY214" fmla="*/ 673247 h 1316703"/>
              <a:gd name="connsiteX215" fmla="*/ 999443 w 1120091"/>
              <a:gd name="connsiteY215" fmla="*/ 655373 h 1316703"/>
              <a:gd name="connsiteX216" fmla="*/ 1014338 w 1120091"/>
              <a:gd name="connsiteY216" fmla="*/ 670267 h 1316703"/>
              <a:gd name="connsiteX217" fmla="*/ 999443 w 1120091"/>
              <a:gd name="connsiteY217" fmla="*/ 685162 h 1316703"/>
              <a:gd name="connsiteX218" fmla="*/ 984548 w 1120091"/>
              <a:gd name="connsiteY218" fmla="*/ 670267 h 1316703"/>
              <a:gd name="connsiteX219" fmla="*/ 999443 w 1120091"/>
              <a:gd name="connsiteY219" fmla="*/ 655373 h 1316703"/>
              <a:gd name="connsiteX220" fmla="*/ 500466 w 1120091"/>
              <a:gd name="connsiteY220" fmla="*/ 653884 h 1316703"/>
              <a:gd name="connsiteX221" fmla="*/ 518340 w 1120091"/>
              <a:gd name="connsiteY221" fmla="*/ 671757 h 1316703"/>
              <a:gd name="connsiteX222" fmla="*/ 500466 w 1120091"/>
              <a:gd name="connsiteY222" fmla="*/ 689631 h 1316703"/>
              <a:gd name="connsiteX223" fmla="*/ 482592 w 1120091"/>
              <a:gd name="connsiteY223" fmla="*/ 671757 h 1316703"/>
              <a:gd name="connsiteX224" fmla="*/ 500466 w 1120091"/>
              <a:gd name="connsiteY224" fmla="*/ 653884 h 1316703"/>
              <a:gd name="connsiteX225" fmla="*/ 652394 w 1120091"/>
              <a:gd name="connsiteY225" fmla="*/ 641969 h 1316703"/>
              <a:gd name="connsiteX226" fmla="*/ 670268 w 1120091"/>
              <a:gd name="connsiteY226" fmla="*/ 659842 h 1316703"/>
              <a:gd name="connsiteX227" fmla="*/ 652394 w 1120091"/>
              <a:gd name="connsiteY227" fmla="*/ 677716 h 1316703"/>
              <a:gd name="connsiteX228" fmla="*/ 634520 w 1120091"/>
              <a:gd name="connsiteY228" fmla="*/ 659842 h 1316703"/>
              <a:gd name="connsiteX229" fmla="*/ 652394 w 1120091"/>
              <a:gd name="connsiteY229" fmla="*/ 641969 h 1316703"/>
              <a:gd name="connsiteX230" fmla="*/ 1035191 w 1120091"/>
              <a:gd name="connsiteY230" fmla="*/ 631541 h 1316703"/>
              <a:gd name="connsiteX231" fmla="*/ 1053064 w 1120091"/>
              <a:gd name="connsiteY231" fmla="*/ 649414 h 1316703"/>
              <a:gd name="connsiteX232" fmla="*/ 1035191 w 1120091"/>
              <a:gd name="connsiteY232" fmla="*/ 667288 h 1316703"/>
              <a:gd name="connsiteX233" fmla="*/ 1017317 w 1120091"/>
              <a:gd name="connsiteY233" fmla="*/ 649414 h 1316703"/>
              <a:gd name="connsiteX234" fmla="*/ 1035191 w 1120091"/>
              <a:gd name="connsiteY234" fmla="*/ 631541 h 1316703"/>
              <a:gd name="connsiteX235" fmla="*/ 716442 w 1120091"/>
              <a:gd name="connsiteY235" fmla="*/ 627074 h 1316703"/>
              <a:gd name="connsiteX236" fmla="*/ 731337 w 1120091"/>
              <a:gd name="connsiteY236" fmla="*/ 641968 h 1316703"/>
              <a:gd name="connsiteX237" fmla="*/ 716442 w 1120091"/>
              <a:gd name="connsiteY237" fmla="*/ 656863 h 1316703"/>
              <a:gd name="connsiteX238" fmla="*/ 701547 w 1120091"/>
              <a:gd name="connsiteY238" fmla="*/ 641968 h 1316703"/>
              <a:gd name="connsiteX239" fmla="*/ 716442 w 1120091"/>
              <a:gd name="connsiteY239" fmla="*/ 627074 h 1316703"/>
              <a:gd name="connsiteX240" fmla="*/ 487061 w 1120091"/>
              <a:gd name="connsiteY240" fmla="*/ 607710 h 1316703"/>
              <a:gd name="connsiteX241" fmla="*/ 503446 w 1120091"/>
              <a:gd name="connsiteY241" fmla="*/ 624093 h 1316703"/>
              <a:gd name="connsiteX242" fmla="*/ 487061 w 1120091"/>
              <a:gd name="connsiteY242" fmla="*/ 640478 h 1316703"/>
              <a:gd name="connsiteX243" fmla="*/ 470677 w 1120091"/>
              <a:gd name="connsiteY243" fmla="*/ 624093 h 1316703"/>
              <a:gd name="connsiteX244" fmla="*/ 487061 w 1120091"/>
              <a:gd name="connsiteY244" fmla="*/ 607710 h 1316703"/>
              <a:gd name="connsiteX245" fmla="*/ 765595 w 1120091"/>
              <a:gd name="connsiteY245" fmla="*/ 601752 h 1316703"/>
              <a:gd name="connsiteX246" fmla="*/ 774532 w 1120091"/>
              <a:gd name="connsiteY246" fmla="*/ 610689 h 1316703"/>
              <a:gd name="connsiteX247" fmla="*/ 765595 w 1120091"/>
              <a:gd name="connsiteY247" fmla="*/ 619626 h 1316703"/>
              <a:gd name="connsiteX248" fmla="*/ 756658 w 1120091"/>
              <a:gd name="connsiteY248" fmla="*/ 610689 h 1316703"/>
              <a:gd name="connsiteX249" fmla="*/ 765595 w 1120091"/>
              <a:gd name="connsiteY249" fmla="*/ 601752 h 1316703"/>
              <a:gd name="connsiteX250" fmla="*/ 394714 w 1120091"/>
              <a:gd name="connsiteY250" fmla="*/ 588347 h 1316703"/>
              <a:gd name="connsiteX251" fmla="*/ 442378 w 1120091"/>
              <a:gd name="connsiteY251" fmla="*/ 636010 h 1316703"/>
              <a:gd name="connsiteX252" fmla="*/ 394714 w 1120091"/>
              <a:gd name="connsiteY252" fmla="*/ 683674 h 1316703"/>
              <a:gd name="connsiteX253" fmla="*/ 347051 w 1120091"/>
              <a:gd name="connsiteY253" fmla="*/ 636010 h 1316703"/>
              <a:gd name="connsiteX254" fmla="*/ 394714 w 1120091"/>
              <a:gd name="connsiteY254" fmla="*/ 588347 h 1316703"/>
              <a:gd name="connsiteX255" fmla="*/ 205550 w 1120091"/>
              <a:gd name="connsiteY255" fmla="*/ 586857 h 1316703"/>
              <a:gd name="connsiteX256" fmla="*/ 271087 w 1120091"/>
              <a:gd name="connsiteY256" fmla="*/ 652394 h 1316703"/>
              <a:gd name="connsiteX257" fmla="*/ 205550 w 1120091"/>
              <a:gd name="connsiteY257" fmla="*/ 717931 h 1316703"/>
              <a:gd name="connsiteX258" fmla="*/ 140012 w 1120091"/>
              <a:gd name="connsiteY258" fmla="*/ 652394 h 1316703"/>
              <a:gd name="connsiteX259" fmla="*/ 205550 w 1120091"/>
              <a:gd name="connsiteY259" fmla="*/ 586857 h 1316703"/>
              <a:gd name="connsiteX260" fmla="*/ 324708 w 1120091"/>
              <a:gd name="connsiteY260" fmla="*/ 577920 h 1316703"/>
              <a:gd name="connsiteX261" fmla="*/ 335136 w 1120091"/>
              <a:gd name="connsiteY261" fmla="*/ 588345 h 1316703"/>
              <a:gd name="connsiteX262" fmla="*/ 324708 w 1120091"/>
              <a:gd name="connsiteY262" fmla="*/ 598773 h 1316703"/>
              <a:gd name="connsiteX263" fmla="*/ 314283 w 1120091"/>
              <a:gd name="connsiteY263" fmla="*/ 588345 h 1316703"/>
              <a:gd name="connsiteX264" fmla="*/ 324708 w 1120091"/>
              <a:gd name="connsiteY264" fmla="*/ 577920 h 1316703"/>
              <a:gd name="connsiteX265" fmla="*/ 668779 w 1120091"/>
              <a:gd name="connsiteY265" fmla="*/ 574940 h 1316703"/>
              <a:gd name="connsiteX266" fmla="*/ 680695 w 1120091"/>
              <a:gd name="connsiteY266" fmla="*/ 586856 h 1316703"/>
              <a:gd name="connsiteX267" fmla="*/ 668779 w 1120091"/>
              <a:gd name="connsiteY267" fmla="*/ 598772 h 1316703"/>
              <a:gd name="connsiteX268" fmla="*/ 656863 w 1120091"/>
              <a:gd name="connsiteY268" fmla="*/ 586856 h 1316703"/>
              <a:gd name="connsiteX269" fmla="*/ 668779 w 1120091"/>
              <a:gd name="connsiteY269" fmla="*/ 574940 h 1316703"/>
              <a:gd name="connsiteX270" fmla="*/ 1099238 w 1120091"/>
              <a:gd name="connsiteY270" fmla="*/ 568983 h 1316703"/>
              <a:gd name="connsiteX271" fmla="*/ 1109666 w 1120091"/>
              <a:gd name="connsiteY271" fmla="*/ 579408 h 1316703"/>
              <a:gd name="connsiteX272" fmla="*/ 1099238 w 1120091"/>
              <a:gd name="connsiteY272" fmla="*/ 589836 h 1316703"/>
              <a:gd name="connsiteX273" fmla="*/ 1088813 w 1120091"/>
              <a:gd name="connsiteY273" fmla="*/ 579408 h 1316703"/>
              <a:gd name="connsiteX274" fmla="*/ 1099238 w 1120091"/>
              <a:gd name="connsiteY274" fmla="*/ 568983 h 1316703"/>
              <a:gd name="connsiteX275" fmla="*/ 981568 w 1120091"/>
              <a:gd name="connsiteY275" fmla="*/ 531747 h 1316703"/>
              <a:gd name="connsiteX276" fmla="*/ 1000932 w 1120091"/>
              <a:gd name="connsiteY276" fmla="*/ 551109 h 1316703"/>
              <a:gd name="connsiteX277" fmla="*/ 981568 w 1120091"/>
              <a:gd name="connsiteY277" fmla="*/ 570473 h 1316703"/>
              <a:gd name="connsiteX278" fmla="*/ 962205 w 1120091"/>
              <a:gd name="connsiteY278" fmla="*/ 551109 h 1316703"/>
              <a:gd name="connsiteX279" fmla="*/ 981568 w 1120091"/>
              <a:gd name="connsiteY279" fmla="*/ 531747 h 1316703"/>
              <a:gd name="connsiteX280" fmla="*/ 680694 w 1120091"/>
              <a:gd name="connsiteY280" fmla="*/ 497488 h 1316703"/>
              <a:gd name="connsiteX281" fmla="*/ 695589 w 1120091"/>
              <a:gd name="connsiteY281" fmla="*/ 512382 h 1316703"/>
              <a:gd name="connsiteX282" fmla="*/ 680694 w 1120091"/>
              <a:gd name="connsiteY282" fmla="*/ 527277 h 1316703"/>
              <a:gd name="connsiteX283" fmla="*/ 665799 w 1120091"/>
              <a:gd name="connsiteY283" fmla="*/ 512382 h 1316703"/>
              <a:gd name="connsiteX284" fmla="*/ 680694 w 1120091"/>
              <a:gd name="connsiteY284" fmla="*/ 497488 h 1316703"/>
              <a:gd name="connsiteX285" fmla="*/ 494509 w 1120091"/>
              <a:gd name="connsiteY285" fmla="*/ 497488 h 1316703"/>
              <a:gd name="connsiteX286" fmla="*/ 518341 w 1120091"/>
              <a:gd name="connsiteY286" fmla="*/ 521319 h 1316703"/>
              <a:gd name="connsiteX287" fmla="*/ 494509 w 1120091"/>
              <a:gd name="connsiteY287" fmla="*/ 545151 h 1316703"/>
              <a:gd name="connsiteX288" fmla="*/ 470677 w 1120091"/>
              <a:gd name="connsiteY288" fmla="*/ 521319 h 1316703"/>
              <a:gd name="connsiteX289" fmla="*/ 494509 w 1120091"/>
              <a:gd name="connsiteY289" fmla="*/ 497488 h 1316703"/>
              <a:gd name="connsiteX290" fmla="*/ 1023274 w 1120091"/>
              <a:gd name="connsiteY290" fmla="*/ 495999 h 1316703"/>
              <a:gd name="connsiteX291" fmla="*/ 1045617 w 1120091"/>
              <a:gd name="connsiteY291" fmla="*/ 518340 h 1316703"/>
              <a:gd name="connsiteX292" fmla="*/ 1023274 w 1120091"/>
              <a:gd name="connsiteY292" fmla="*/ 540683 h 1316703"/>
              <a:gd name="connsiteX293" fmla="*/ 1000932 w 1120091"/>
              <a:gd name="connsiteY293" fmla="*/ 518340 h 1316703"/>
              <a:gd name="connsiteX294" fmla="*/ 1023274 w 1120091"/>
              <a:gd name="connsiteY294" fmla="*/ 495999 h 1316703"/>
              <a:gd name="connsiteX295" fmla="*/ 933907 w 1120091"/>
              <a:gd name="connsiteY295" fmla="*/ 440888 h 1316703"/>
              <a:gd name="connsiteX296" fmla="*/ 965186 w 1120091"/>
              <a:gd name="connsiteY296" fmla="*/ 454292 h 1316703"/>
              <a:gd name="connsiteX297" fmla="*/ 993487 w 1120091"/>
              <a:gd name="connsiteY297" fmla="*/ 491530 h 1316703"/>
              <a:gd name="connsiteX298" fmla="*/ 954760 w 1120091"/>
              <a:gd name="connsiteY298" fmla="*/ 530256 h 1316703"/>
              <a:gd name="connsiteX299" fmla="*/ 941354 w 1120091"/>
              <a:gd name="connsiteY299" fmla="*/ 527277 h 1316703"/>
              <a:gd name="connsiteX300" fmla="*/ 935396 w 1120091"/>
              <a:gd name="connsiteY300" fmla="*/ 527277 h 1316703"/>
              <a:gd name="connsiteX301" fmla="*/ 936886 w 1120091"/>
              <a:gd name="connsiteY301" fmla="*/ 534724 h 1316703"/>
              <a:gd name="connsiteX302" fmla="*/ 913054 w 1120091"/>
              <a:gd name="connsiteY302" fmla="*/ 558556 h 1316703"/>
              <a:gd name="connsiteX303" fmla="*/ 889223 w 1120091"/>
              <a:gd name="connsiteY303" fmla="*/ 534724 h 1316703"/>
              <a:gd name="connsiteX304" fmla="*/ 902627 w 1120091"/>
              <a:gd name="connsiteY304" fmla="*/ 513871 h 1316703"/>
              <a:gd name="connsiteX305" fmla="*/ 890711 w 1120091"/>
              <a:gd name="connsiteY305" fmla="*/ 484082 h 1316703"/>
              <a:gd name="connsiteX306" fmla="*/ 933907 w 1120091"/>
              <a:gd name="connsiteY306" fmla="*/ 440888 h 1316703"/>
              <a:gd name="connsiteX307" fmla="*/ 783469 w 1120091"/>
              <a:gd name="connsiteY307" fmla="*/ 437909 h 1316703"/>
              <a:gd name="connsiteX308" fmla="*/ 826665 w 1120091"/>
              <a:gd name="connsiteY308" fmla="*/ 481103 h 1316703"/>
              <a:gd name="connsiteX309" fmla="*/ 783469 w 1120091"/>
              <a:gd name="connsiteY309" fmla="*/ 524299 h 1316703"/>
              <a:gd name="connsiteX310" fmla="*/ 777511 w 1120091"/>
              <a:gd name="connsiteY310" fmla="*/ 524299 h 1316703"/>
              <a:gd name="connsiteX311" fmla="*/ 779001 w 1120091"/>
              <a:gd name="connsiteY311" fmla="*/ 531746 h 1316703"/>
              <a:gd name="connsiteX312" fmla="*/ 762616 w 1120091"/>
              <a:gd name="connsiteY312" fmla="*/ 548131 h 1316703"/>
              <a:gd name="connsiteX313" fmla="*/ 746232 w 1120091"/>
              <a:gd name="connsiteY313" fmla="*/ 531746 h 1316703"/>
              <a:gd name="connsiteX314" fmla="*/ 758148 w 1120091"/>
              <a:gd name="connsiteY314" fmla="*/ 515362 h 1316703"/>
              <a:gd name="connsiteX315" fmla="*/ 740275 w 1120091"/>
              <a:gd name="connsiteY315" fmla="*/ 481103 h 1316703"/>
              <a:gd name="connsiteX316" fmla="*/ 783469 w 1120091"/>
              <a:gd name="connsiteY316" fmla="*/ 437909 h 1316703"/>
              <a:gd name="connsiteX317" fmla="*/ 277044 w 1120091"/>
              <a:gd name="connsiteY317" fmla="*/ 434930 h 1316703"/>
              <a:gd name="connsiteX318" fmla="*/ 294918 w 1120091"/>
              <a:gd name="connsiteY318" fmla="*/ 452803 h 1316703"/>
              <a:gd name="connsiteX319" fmla="*/ 277044 w 1120091"/>
              <a:gd name="connsiteY319" fmla="*/ 470677 h 1316703"/>
              <a:gd name="connsiteX320" fmla="*/ 259170 w 1120091"/>
              <a:gd name="connsiteY320" fmla="*/ 452803 h 1316703"/>
              <a:gd name="connsiteX321" fmla="*/ 277044 w 1120091"/>
              <a:gd name="connsiteY321" fmla="*/ 434930 h 1316703"/>
              <a:gd name="connsiteX322" fmla="*/ 1045617 w 1120091"/>
              <a:gd name="connsiteY322" fmla="*/ 385778 h 1316703"/>
              <a:gd name="connsiteX323" fmla="*/ 1056045 w 1120091"/>
              <a:gd name="connsiteY323" fmla="*/ 396203 h 1316703"/>
              <a:gd name="connsiteX324" fmla="*/ 1045617 w 1120091"/>
              <a:gd name="connsiteY324" fmla="*/ 406631 h 1316703"/>
              <a:gd name="connsiteX325" fmla="*/ 1035192 w 1120091"/>
              <a:gd name="connsiteY325" fmla="*/ 396203 h 1316703"/>
              <a:gd name="connsiteX326" fmla="*/ 1045617 w 1120091"/>
              <a:gd name="connsiteY326" fmla="*/ 385778 h 1316703"/>
              <a:gd name="connsiteX327" fmla="*/ 805810 w 1120091"/>
              <a:gd name="connsiteY327" fmla="*/ 342582 h 1316703"/>
              <a:gd name="connsiteX328" fmla="*/ 822195 w 1120091"/>
              <a:gd name="connsiteY328" fmla="*/ 358965 h 1316703"/>
              <a:gd name="connsiteX329" fmla="*/ 805810 w 1120091"/>
              <a:gd name="connsiteY329" fmla="*/ 375350 h 1316703"/>
              <a:gd name="connsiteX330" fmla="*/ 789426 w 1120091"/>
              <a:gd name="connsiteY330" fmla="*/ 358965 h 1316703"/>
              <a:gd name="connsiteX331" fmla="*/ 805810 w 1120091"/>
              <a:gd name="connsiteY331" fmla="*/ 342582 h 1316703"/>
              <a:gd name="connsiteX332" fmla="*/ 652394 w 1120091"/>
              <a:gd name="connsiteY332" fmla="*/ 323220 h 1316703"/>
              <a:gd name="connsiteX333" fmla="*/ 694100 w 1120091"/>
              <a:gd name="connsiteY333" fmla="*/ 364925 h 1316703"/>
              <a:gd name="connsiteX334" fmla="*/ 692611 w 1120091"/>
              <a:gd name="connsiteY334" fmla="*/ 375351 h 1316703"/>
              <a:gd name="connsiteX335" fmla="*/ 737295 w 1120091"/>
              <a:gd name="connsiteY335" fmla="*/ 427483 h 1316703"/>
              <a:gd name="connsiteX336" fmla="*/ 683674 w 1120091"/>
              <a:gd name="connsiteY336" fmla="*/ 481105 h 1316703"/>
              <a:gd name="connsiteX337" fmla="*/ 636011 w 1120091"/>
              <a:gd name="connsiteY337" fmla="*/ 451315 h 1316703"/>
              <a:gd name="connsiteX338" fmla="*/ 625584 w 1120091"/>
              <a:gd name="connsiteY338" fmla="*/ 454294 h 1316703"/>
              <a:gd name="connsiteX339" fmla="*/ 604731 w 1120091"/>
              <a:gd name="connsiteY339" fmla="*/ 430462 h 1316703"/>
              <a:gd name="connsiteX340" fmla="*/ 628563 w 1120091"/>
              <a:gd name="connsiteY340" fmla="*/ 406631 h 1316703"/>
              <a:gd name="connsiteX341" fmla="*/ 636011 w 1120091"/>
              <a:gd name="connsiteY341" fmla="*/ 408119 h 1316703"/>
              <a:gd name="connsiteX342" fmla="*/ 637499 w 1120091"/>
              <a:gd name="connsiteY342" fmla="*/ 403652 h 1316703"/>
              <a:gd name="connsiteX343" fmla="*/ 610689 w 1120091"/>
              <a:gd name="connsiteY343" fmla="*/ 364925 h 1316703"/>
              <a:gd name="connsiteX344" fmla="*/ 652394 w 1120091"/>
              <a:gd name="connsiteY344" fmla="*/ 323220 h 1316703"/>
              <a:gd name="connsiteX345" fmla="*/ 1015827 w 1120091"/>
              <a:gd name="connsiteY345" fmla="*/ 269598 h 1316703"/>
              <a:gd name="connsiteX346" fmla="*/ 1051575 w 1120091"/>
              <a:gd name="connsiteY346" fmla="*/ 305345 h 1316703"/>
              <a:gd name="connsiteX347" fmla="*/ 1015827 w 1120091"/>
              <a:gd name="connsiteY347" fmla="*/ 341093 h 1316703"/>
              <a:gd name="connsiteX348" fmla="*/ 980080 w 1120091"/>
              <a:gd name="connsiteY348" fmla="*/ 305345 h 1316703"/>
              <a:gd name="connsiteX349" fmla="*/ 1015827 w 1120091"/>
              <a:gd name="connsiteY349" fmla="*/ 269598 h 1316703"/>
              <a:gd name="connsiteX350" fmla="*/ 926458 w 1120091"/>
              <a:gd name="connsiteY350" fmla="*/ 257682 h 1316703"/>
              <a:gd name="connsiteX351" fmla="*/ 950290 w 1120091"/>
              <a:gd name="connsiteY351" fmla="*/ 281513 h 1316703"/>
              <a:gd name="connsiteX352" fmla="*/ 926458 w 1120091"/>
              <a:gd name="connsiteY352" fmla="*/ 305345 h 1316703"/>
              <a:gd name="connsiteX353" fmla="*/ 907094 w 1120091"/>
              <a:gd name="connsiteY353" fmla="*/ 294918 h 1316703"/>
              <a:gd name="connsiteX354" fmla="*/ 898157 w 1120091"/>
              <a:gd name="connsiteY354" fmla="*/ 297897 h 1316703"/>
              <a:gd name="connsiteX355" fmla="*/ 884752 w 1120091"/>
              <a:gd name="connsiteY355" fmla="*/ 284492 h 1316703"/>
              <a:gd name="connsiteX356" fmla="*/ 898157 w 1120091"/>
              <a:gd name="connsiteY356" fmla="*/ 271086 h 1316703"/>
              <a:gd name="connsiteX357" fmla="*/ 902626 w 1120091"/>
              <a:gd name="connsiteY357" fmla="*/ 274065 h 1316703"/>
              <a:gd name="connsiteX358" fmla="*/ 926458 w 1120091"/>
              <a:gd name="connsiteY358" fmla="*/ 257682 h 1316703"/>
              <a:gd name="connsiteX359" fmla="*/ 844536 w 1120091"/>
              <a:gd name="connsiteY359" fmla="*/ 253213 h 1316703"/>
              <a:gd name="connsiteX360" fmla="*/ 857942 w 1120091"/>
              <a:gd name="connsiteY360" fmla="*/ 266617 h 1316703"/>
              <a:gd name="connsiteX361" fmla="*/ 844536 w 1120091"/>
              <a:gd name="connsiteY361" fmla="*/ 280023 h 1316703"/>
              <a:gd name="connsiteX362" fmla="*/ 831131 w 1120091"/>
              <a:gd name="connsiteY362" fmla="*/ 266617 h 1316703"/>
              <a:gd name="connsiteX363" fmla="*/ 844536 w 1120091"/>
              <a:gd name="connsiteY363" fmla="*/ 253213 h 1316703"/>
              <a:gd name="connsiteX364" fmla="*/ 1075407 w 1120091"/>
              <a:gd name="connsiteY364" fmla="*/ 220444 h 1316703"/>
              <a:gd name="connsiteX365" fmla="*/ 1088813 w 1120091"/>
              <a:gd name="connsiteY365" fmla="*/ 233848 h 1316703"/>
              <a:gd name="connsiteX366" fmla="*/ 1075407 w 1120091"/>
              <a:gd name="connsiteY366" fmla="*/ 247254 h 1316703"/>
              <a:gd name="connsiteX367" fmla="*/ 1062002 w 1120091"/>
              <a:gd name="connsiteY367" fmla="*/ 233848 h 1316703"/>
              <a:gd name="connsiteX368" fmla="*/ 1075407 w 1120091"/>
              <a:gd name="connsiteY368" fmla="*/ 220444 h 1316703"/>
              <a:gd name="connsiteX369" fmla="*/ 688141 w 1120091"/>
              <a:gd name="connsiteY369" fmla="*/ 134055 h 1316703"/>
              <a:gd name="connsiteX370" fmla="*/ 732826 w 1120091"/>
              <a:gd name="connsiteY370" fmla="*/ 178739 h 1316703"/>
              <a:gd name="connsiteX371" fmla="*/ 688141 w 1120091"/>
              <a:gd name="connsiteY371" fmla="*/ 223424 h 1316703"/>
              <a:gd name="connsiteX372" fmla="*/ 643457 w 1120091"/>
              <a:gd name="connsiteY372" fmla="*/ 178739 h 1316703"/>
              <a:gd name="connsiteX373" fmla="*/ 688141 w 1120091"/>
              <a:gd name="connsiteY373" fmla="*/ 134055 h 1316703"/>
              <a:gd name="connsiteX374" fmla="*/ 889223 w 1120091"/>
              <a:gd name="connsiteY374" fmla="*/ 105755 h 1316703"/>
              <a:gd name="connsiteX375" fmla="*/ 898160 w 1120091"/>
              <a:gd name="connsiteY375" fmla="*/ 114692 h 1316703"/>
              <a:gd name="connsiteX376" fmla="*/ 889223 w 1120091"/>
              <a:gd name="connsiteY376" fmla="*/ 123629 h 1316703"/>
              <a:gd name="connsiteX377" fmla="*/ 880286 w 1120091"/>
              <a:gd name="connsiteY377" fmla="*/ 114692 h 1316703"/>
              <a:gd name="connsiteX378" fmla="*/ 889223 w 1120091"/>
              <a:gd name="connsiteY378" fmla="*/ 105755 h 1316703"/>
              <a:gd name="connsiteX379" fmla="*/ 425993 w 1120091"/>
              <a:gd name="connsiteY379" fmla="*/ 74475 h 1316703"/>
              <a:gd name="connsiteX380" fmla="*/ 442378 w 1120091"/>
              <a:gd name="connsiteY380" fmla="*/ 90858 h 1316703"/>
              <a:gd name="connsiteX381" fmla="*/ 425993 w 1120091"/>
              <a:gd name="connsiteY381" fmla="*/ 107243 h 1316703"/>
              <a:gd name="connsiteX382" fmla="*/ 409609 w 1120091"/>
              <a:gd name="connsiteY382" fmla="*/ 90858 h 1316703"/>
              <a:gd name="connsiteX383" fmla="*/ 425993 w 1120091"/>
              <a:gd name="connsiteY383" fmla="*/ 74475 h 1316703"/>
              <a:gd name="connsiteX384" fmla="*/ 1085832 w 1120091"/>
              <a:gd name="connsiteY384" fmla="*/ 65538 h 1316703"/>
              <a:gd name="connsiteX385" fmla="*/ 1105196 w 1120091"/>
              <a:gd name="connsiteY385" fmla="*/ 84900 h 1316703"/>
              <a:gd name="connsiteX386" fmla="*/ 1085832 w 1120091"/>
              <a:gd name="connsiteY386" fmla="*/ 104264 h 1316703"/>
              <a:gd name="connsiteX387" fmla="*/ 1066469 w 1120091"/>
              <a:gd name="connsiteY387" fmla="*/ 84900 h 1316703"/>
              <a:gd name="connsiteX388" fmla="*/ 1085832 w 1120091"/>
              <a:gd name="connsiteY388" fmla="*/ 65538 h 1316703"/>
              <a:gd name="connsiteX389" fmla="*/ 971143 w 1120091"/>
              <a:gd name="connsiteY389" fmla="*/ 0 h 1316703"/>
              <a:gd name="connsiteX390" fmla="*/ 1005402 w 1120091"/>
              <a:gd name="connsiteY390" fmla="*/ 34258 h 1316703"/>
              <a:gd name="connsiteX391" fmla="*/ 971143 w 1120091"/>
              <a:gd name="connsiteY391" fmla="*/ 68517 h 1316703"/>
              <a:gd name="connsiteX392" fmla="*/ 936886 w 1120091"/>
              <a:gd name="connsiteY392" fmla="*/ 34258 h 1316703"/>
              <a:gd name="connsiteX393" fmla="*/ 971143 w 1120091"/>
              <a:gd name="connsiteY393" fmla="*/ 0 h 131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120091" h="1316703">
                <a:moveTo>
                  <a:pt x="472166" y="1283935"/>
                </a:moveTo>
                <a:cubicBezTo>
                  <a:pt x="481103" y="1283935"/>
                  <a:pt x="487060" y="1291381"/>
                  <a:pt x="488551" y="1300318"/>
                </a:cubicBezTo>
                <a:cubicBezTo>
                  <a:pt x="488551" y="1309255"/>
                  <a:pt x="481103" y="1316703"/>
                  <a:pt x="472166" y="1316703"/>
                </a:cubicBezTo>
                <a:cubicBezTo>
                  <a:pt x="463229" y="1316703"/>
                  <a:pt x="455782" y="1309255"/>
                  <a:pt x="455782" y="1300318"/>
                </a:cubicBezTo>
                <a:cubicBezTo>
                  <a:pt x="455782" y="1291381"/>
                  <a:pt x="463229" y="1283935"/>
                  <a:pt x="472166" y="1283935"/>
                </a:cubicBezTo>
                <a:close/>
                <a:moveTo>
                  <a:pt x="731336" y="1270530"/>
                </a:moveTo>
                <a:cubicBezTo>
                  <a:pt x="743252" y="1270530"/>
                  <a:pt x="753679" y="1279466"/>
                  <a:pt x="753679" y="1292871"/>
                </a:cubicBezTo>
                <a:cubicBezTo>
                  <a:pt x="753679" y="1306277"/>
                  <a:pt x="743252" y="1315214"/>
                  <a:pt x="731336" y="1315214"/>
                </a:cubicBezTo>
                <a:cubicBezTo>
                  <a:pt x="719420" y="1315214"/>
                  <a:pt x="708994" y="1306277"/>
                  <a:pt x="708994" y="1292871"/>
                </a:cubicBezTo>
                <a:cubicBezTo>
                  <a:pt x="708994" y="1280955"/>
                  <a:pt x="719420" y="1270530"/>
                  <a:pt x="731336" y="1270530"/>
                </a:cubicBezTo>
                <a:close/>
                <a:moveTo>
                  <a:pt x="484083" y="1225846"/>
                </a:moveTo>
                <a:cubicBezTo>
                  <a:pt x="491530" y="1225846"/>
                  <a:pt x="495999" y="1231803"/>
                  <a:pt x="495999" y="1237761"/>
                </a:cubicBezTo>
                <a:cubicBezTo>
                  <a:pt x="495999" y="1243719"/>
                  <a:pt x="491530" y="1248187"/>
                  <a:pt x="484083" y="1249677"/>
                </a:cubicBezTo>
                <a:cubicBezTo>
                  <a:pt x="476635" y="1249677"/>
                  <a:pt x="472167" y="1243719"/>
                  <a:pt x="472167" y="1237761"/>
                </a:cubicBezTo>
                <a:cubicBezTo>
                  <a:pt x="472167" y="1230313"/>
                  <a:pt x="478125" y="1225846"/>
                  <a:pt x="484083" y="1225846"/>
                </a:cubicBezTo>
                <a:close/>
                <a:moveTo>
                  <a:pt x="1024765" y="1142435"/>
                </a:moveTo>
                <a:cubicBezTo>
                  <a:pt x="1029232" y="1142435"/>
                  <a:pt x="1033702" y="1146902"/>
                  <a:pt x="1033702" y="1151372"/>
                </a:cubicBezTo>
                <a:cubicBezTo>
                  <a:pt x="1033702" y="1155839"/>
                  <a:pt x="1029232" y="1160309"/>
                  <a:pt x="1024765" y="1160309"/>
                </a:cubicBezTo>
                <a:cubicBezTo>
                  <a:pt x="1020295" y="1160309"/>
                  <a:pt x="1015828" y="1155839"/>
                  <a:pt x="1015828" y="1151372"/>
                </a:cubicBezTo>
                <a:cubicBezTo>
                  <a:pt x="1015828" y="1146902"/>
                  <a:pt x="1020295" y="1142435"/>
                  <a:pt x="1024765" y="1142435"/>
                </a:cubicBezTo>
                <a:close/>
                <a:moveTo>
                  <a:pt x="355988" y="1132007"/>
                </a:moveTo>
                <a:cubicBezTo>
                  <a:pt x="378330" y="1132007"/>
                  <a:pt x="396203" y="1149880"/>
                  <a:pt x="397694" y="1173712"/>
                </a:cubicBezTo>
                <a:cubicBezTo>
                  <a:pt x="397694" y="1197544"/>
                  <a:pt x="378330" y="1215418"/>
                  <a:pt x="355988" y="1215418"/>
                </a:cubicBezTo>
                <a:cubicBezTo>
                  <a:pt x="332156" y="1215418"/>
                  <a:pt x="314283" y="1196054"/>
                  <a:pt x="314283" y="1173712"/>
                </a:cubicBezTo>
                <a:cubicBezTo>
                  <a:pt x="314283" y="1149880"/>
                  <a:pt x="333645" y="1132007"/>
                  <a:pt x="355988" y="1132007"/>
                </a:cubicBezTo>
                <a:close/>
                <a:moveTo>
                  <a:pt x="181718" y="1117113"/>
                </a:moveTo>
                <a:cubicBezTo>
                  <a:pt x="195124" y="1117113"/>
                  <a:pt x="207040" y="1127538"/>
                  <a:pt x="207040" y="1142433"/>
                </a:cubicBezTo>
                <a:cubicBezTo>
                  <a:pt x="207040" y="1157328"/>
                  <a:pt x="195124" y="1169243"/>
                  <a:pt x="181718" y="1167755"/>
                </a:cubicBezTo>
                <a:cubicBezTo>
                  <a:pt x="168313" y="1167755"/>
                  <a:pt x="156397" y="1157328"/>
                  <a:pt x="156397" y="1142433"/>
                </a:cubicBezTo>
                <a:cubicBezTo>
                  <a:pt x="156397" y="1129028"/>
                  <a:pt x="166823" y="1117113"/>
                  <a:pt x="181718" y="1117113"/>
                </a:cubicBezTo>
                <a:close/>
                <a:moveTo>
                  <a:pt x="786447" y="1114134"/>
                </a:moveTo>
                <a:cubicBezTo>
                  <a:pt x="807300" y="1114134"/>
                  <a:pt x="823685" y="1130517"/>
                  <a:pt x="823685" y="1151370"/>
                </a:cubicBezTo>
                <a:cubicBezTo>
                  <a:pt x="823685" y="1172223"/>
                  <a:pt x="807300" y="1188608"/>
                  <a:pt x="786447" y="1188608"/>
                </a:cubicBezTo>
                <a:cubicBezTo>
                  <a:pt x="765594" y="1188608"/>
                  <a:pt x="749211" y="1172223"/>
                  <a:pt x="749211" y="1151370"/>
                </a:cubicBezTo>
                <a:cubicBezTo>
                  <a:pt x="749211" y="1130517"/>
                  <a:pt x="765594" y="1114134"/>
                  <a:pt x="786447" y="1114134"/>
                </a:cubicBezTo>
                <a:close/>
                <a:moveTo>
                  <a:pt x="485572" y="1100729"/>
                </a:moveTo>
                <a:cubicBezTo>
                  <a:pt x="507914" y="1100729"/>
                  <a:pt x="524299" y="1118602"/>
                  <a:pt x="524299" y="1139455"/>
                </a:cubicBezTo>
                <a:cubicBezTo>
                  <a:pt x="524299" y="1161797"/>
                  <a:pt x="506425" y="1178182"/>
                  <a:pt x="485572" y="1178182"/>
                </a:cubicBezTo>
                <a:cubicBezTo>
                  <a:pt x="464719" y="1178182"/>
                  <a:pt x="446846" y="1161797"/>
                  <a:pt x="446846" y="1139455"/>
                </a:cubicBezTo>
                <a:cubicBezTo>
                  <a:pt x="446846" y="1117112"/>
                  <a:pt x="464719" y="1100729"/>
                  <a:pt x="485572" y="1100729"/>
                </a:cubicBezTo>
                <a:close/>
                <a:moveTo>
                  <a:pt x="1038169" y="1085834"/>
                </a:moveTo>
                <a:cubicBezTo>
                  <a:pt x="1047106" y="1085834"/>
                  <a:pt x="1054554" y="1093280"/>
                  <a:pt x="1054554" y="1102217"/>
                </a:cubicBezTo>
                <a:cubicBezTo>
                  <a:pt x="1054554" y="1111154"/>
                  <a:pt x="1047106" y="1118602"/>
                  <a:pt x="1038169" y="1118602"/>
                </a:cubicBezTo>
                <a:cubicBezTo>
                  <a:pt x="1029232" y="1118602"/>
                  <a:pt x="1021785" y="1111154"/>
                  <a:pt x="1021785" y="1102217"/>
                </a:cubicBezTo>
                <a:cubicBezTo>
                  <a:pt x="1021785" y="1093280"/>
                  <a:pt x="1029232" y="1085834"/>
                  <a:pt x="1038169" y="1085834"/>
                </a:cubicBezTo>
                <a:close/>
                <a:moveTo>
                  <a:pt x="445355" y="1060512"/>
                </a:moveTo>
                <a:cubicBezTo>
                  <a:pt x="457271" y="1060512"/>
                  <a:pt x="467698" y="1070937"/>
                  <a:pt x="467698" y="1082853"/>
                </a:cubicBezTo>
                <a:cubicBezTo>
                  <a:pt x="467698" y="1094769"/>
                  <a:pt x="457271" y="1105196"/>
                  <a:pt x="445355" y="1105196"/>
                </a:cubicBezTo>
                <a:cubicBezTo>
                  <a:pt x="433439" y="1105196"/>
                  <a:pt x="423013" y="1094769"/>
                  <a:pt x="423013" y="1082853"/>
                </a:cubicBezTo>
                <a:cubicBezTo>
                  <a:pt x="423013" y="1070937"/>
                  <a:pt x="433439" y="1060512"/>
                  <a:pt x="445355" y="1060512"/>
                </a:cubicBezTo>
                <a:close/>
                <a:moveTo>
                  <a:pt x="278535" y="1009870"/>
                </a:moveTo>
                <a:cubicBezTo>
                  <a:pt x="283002" y="1009870"/>
                  <a:pt x="287472" y="1014337"/>
                  <a:pt x="287472" y="1018807"/>
                </a:cubicBezTo>
                <a:cubicBezTo>
                  <a:pt x="287472" y="1023274"/>
                  <a:pt x="283002" y="1027744"/>
                  <a:pt x="278535" y="1027744"/>
                </a:cubicBezTo>
                <a:cubicBezTo>
                  <a:pt x="274065" y="1027744"/>
                  <a:pt x="269598" y="1023274"/>
                  <a:pt x="269598" y="1018807"/>
                </a:cubicBezTo>
                <a:cubicBezTo>
                  <a:pt x="269598" y="1014337"/>
                  <a:pt x="274065" y="1009870"/>
                  <a:pt x="278535" y="1009870"/>
                </a:cubicBezTo>
                <a:close/>
                <a:moveTo>
                  <a:pt x="241297" y="994975"/>
                </a:moveTo>
                <a:cubicBezTo>
                  <a:pt x="255281" y="994975"/>
                  <a:pt x="266619" y="1006310"/>
                  <a:pt x="266619" y="1020295"/>
                </a:cubicBezTo>
                <a:cubicBezTo>
                  <a:pt x="266619" y="1034280"/>
                  <a:pt x="255281" y="1045617"/>
                  <a:pt x="241297" y="1045617"/>
                </a:cubicBezTo>
                <a:cubicBezTo>
                  <a:pt x="227312" y="1045617"/>
                  <a:pt x="215976" y="1034280"/>
                  <a:pt x="215976" y="1020295"/>
                </a:cubicBezTo>
                <a:cubicBezTo>
                  <a:pt x="215976" y="1006310"/>
                  <a:pt x="227312" y="994975"/>
                  <a:pt x="241297" y="994975"/>
                </a:cubicBezTo>
                <a:close/>
                <a:moveTo>
                  <a:pt x="719420" y="929438"/>
                </a:moveTo>
                <a:cubicBezTo>
                  <a:pt x="731336" y="929438"/>
                  <a:pt x="741763" y="936884"/>
                  <a:pt x="743252" y="948800"/>
                </a:cubicBezTo>
                <a:cubicBezTo>
                  <a:pt x="746231" y="947311"/>
                  <a:pt x="750700" y="947311"/>
                  <a:pt x="753679" y="947311"/>
                </a:cubicBezTo>
                <a:cubicBezTo>
                  <a:pt x="776021" y="947311"/>
                  <a:pt x="795385" y="966674"/>
                  <a:pt x="795385" y="989017"/>
                </a:cubicBezTo>
                <a:cubicBezTo>
                  <a:pt x="795385" y="1011358"/>
                  <a:pt x="777511" y="1030722"/>
                  <a:pt x="753679" y="1030722"/>
                </a:cubicBezTo>
                <a:cubicBezTo>
                  <a:pt x="749210" y="1030722"/>
                  <a:pt x="744742" y="1029232"/>
                  <a:pt x="740273" y="1027743"/>
                </a:cubicBezTo>
                <a:cubicBezTo>
                  <a:pt x="735805" y="1050085"/>
                  <a:pt x="716441" y="1066470"/>
                  <a:pt x="692609" y="1066470"/>
                </a:cubicBezTo>
                <a:cubicBezTo>
                  <a:pt x="691121" y="1066470"/>
                  <a:pt x="688142" y="1066470"/>
                  <a:pt x="686652" y="1066470"/>
                </a:cubicBezTo>
                <a:cubicBezTo>
                  <a:pt x="688142" y="1070937"/>
                  <a:pt x="688142" y="1073916"/>
                  <a:pt x="688142" y="1078386"/>
                </a:cubicBezTo>
                <a:cubicBezTo>
                  <a:pt x="688142" y="1082853"/>
                  <a:pt x="688142" y="1087323"/>
                  <a:pt x="686652" y="1091790"/>
                </a:cubicBezTo>
                <a:cubicBezTo>
                  <a:pt x="694100" y="1100727"/>
                  <a:pt x="698567" y="1112643"/>
                  <a:pt x="698567" y="1124559"/>
                </a:cubicBezTo>
                <a:cubicBezTo>
                  <a:pt x="698567" y="1148390"/>
                  <a:pt x="683673" y="1167754"/>
                  <a:pt x="662820" y="1175201"/>
                </a:cubicBezTo>
                <a:cubicBezTo>
                  <a:pt x="665799" y="1178180"/>
                  <a:pt x="667289" y="1182649"/>
                  <a:pt x="667289" y="1188607"/>
                </a:cubicBezTo>
                <a:cubicBezTo>
                  <a:pt x="667289" y="1202012"/>
                  <a:pt x="656862" y="1212439"/>
                  <a:pt x="643457" y="1212439"/>
                </a:cubicBezTo>
                <a:cubicBezTo>
                  <a:pt x="630051" y="1212439"/>
                  <a:pt x="619626" y="1202012"/>
                  <a:pt x="619626" y="1188607"/>
                </a:cubicBezTo>
                <a:cubicBezTo>
                  <a:pt x="619626" y="1182649"/>
                  <a:pt x="621114" y="1178180"/>
                  <a:pt x="622605" y="1175201"/>
                </a:cubicBezTo>
                <a:cubicBezTo>
                  <a:pt x="606219" y="1169243"/>
                  <a:pt x="594304" y="1155839"/>
                  <a:pt x="589836" y="1137965"/>
                </a:cubicBezTo>
                <a:cubicBezTo>
                  <a:pt x="577920" y="1133496"/>
                  <a:pt x="568983" y="1123070"/>
                  <a:pt x="566004" y="1111154"/>
                </a:cubicBezTo>
                <a:cubicBezTo>
                  <a:pt x="563025" y="1114133"/>
                  <a:pt x="558556" y="1115622"/>
                  <a:pt x="554088" y="1115622"/>
                </a:cubicBezTo>
                <a:cubicBezTo>
                  <a:pt x="543661" y="1115622"/>
                  <a:pt x="536215" y="1106685"/>
                  <a:pt x="536215" y="1097748"/>
                </a:cubicBezTo>
                <a:cubicBezTo>
                  <a:pt x="536215" y="1087323"/>
                  <a:pt x="545151" y="1079874"/>
                  <a:pt x="554088" y="1079874"/>
                </a:cubicBezTo>
                <a:cubicBezTo>
                  <a:pt x="557067" y="1079874"/>
                  <a:pt x="560046" y="1081365"/>
                  <a:pt x="563025" y="1082853"/>
                </a:cubicBezTo>
                <a:cubicBezTo>
                  <a:pt x="563025" y="1081365"/>
                  <a:pt x="563025" y="1079874"/>
                  <a:pt x="563025" y="1076895"/>
                </a:cubicBezTo>
                <a:cubicBezTo>
                  <a:pt x="563025" y="1057533"/>
                  <a:pt x="571962" y="1041148"/>
                  <a:pt x="586857" y="1029232"/>
                </a:cubicBezTo>
                <a:cubicBezTo>
                  <a:pt x="579409" y="1020295"/>
                  <a:pt x="574941" y="1009870"/>
                  <a:pt x="574941" y="997954"/>
                </a:cubicBezTo>
                <a:cubicBezTo>
                  <a:pt x="574941" y="971143"/>
                  <a:pt x="597283" y="948800"/>
                  <a:pt x="624093" y="948800"/>
                </a:cubicBezTo>
                <a:cubicBezTo>
                  <a:pt x="643457" y="948800"/>
                  <a:pt x="658352" y="960716"/>
                  <a:pt x="667289" y="975611"/>
                </a:cubicBezTo>
                <a:cubicBezTo>
                  <a:pt x="674736" y="972632"/>
                  <a:pt x="682184" y="969653"/>
                  <a:pt x="691121" y="969653"/>
                </a:cubicBezTo>
                <a:cubicBezTo>
                  <a:pt x="694100" y="969653"/>
                  <a:pt x="697079" y="971143"/>
                  <a:pt x="700058" y="971143"/>
                </a:cubicBezTo>
                <a:cubicBezTo>
                  <a:pt x="697079" y="966674"/>
                  <a:pt x="694100" y="960716"/>
                  <a:pt x="694100" y="954758"/>
                </a:cubicBezTo>
                <a:cubicBezTo>
                  <a:pt x="694100" y="939863"/>
                  <a:pt x="706016" y="929438"/>
                  <a:pt x="719420" y="929438"/>
                </a:cubicBezTo>
                <a:close/>
                <a:moveTo>
                  <a:pt x="458761" y="926459"/>
                </a:moveTo>
                <a:cubicBezTo>
                  <a:pt x="467698" y="926459"/>
                  <a:pt x="473656" y="929438"/>
                  <a:pt x="479613" y="935395"/>
                </a:cubicBezTo>
                <a:cubicBezTo>
                  <a:pt x="479613" y="935395"/>
                  <a:pt x="481104" y="935395"/>
                  <a:pt x="481104" y="935395"/>
                </a:cubicBezTo>
                <a:cubicBezTo>
                  <a:pt x="497487" y="935395"/>
                  <a:pt x="512382" y="948800"/>
                  <a:pt x="512382" y="966674"/>
                </a:cubicBezTo>
                <a:cubicBezTo>
                  <a:pt x="512382" y="971143"/>
                  <a:pt x="512382" y="974122"/>
                  <a:pt x="510893" y="977101"/>
                </a:cubicBezTo>
                <a:cubicBezTo>
                  <a:pt x="536214" y="977101"/>
                  <a:pt x="557066" y="997954"/>
                  <a:pt x="555578" y="1021785"/>
                </a:cubicBezTo>
                <a:cubicBezTo>
                  <a:pt x="555578" y="1045617"/>
                  <a:pt x="536214" y="1066470"/>
                  <a:pt x="510893" y="1066470"/>
                </a:cubicBezTo>
                <a:cubicBezTo>
                  <a:pt x="487062" y="1066470"/>
                  <a:pt x="466209" y="1047106"/>
                  <a:pt x="466209" y="1021785"/>
                </a:cubicBezTo>
                <a:cubicBezTo>
                  <a:pt x="466209" y="1012848"/>
                  <a:pt x="469188" y="1005400"/>
                  <a:pt x="473656" y="997954"/>
                </a:cubicBezTo>
                <a:cubicBezTo>
                  <a:pt x="466209" y="994975"/>
                  <a:pt x="458761" y="990505"/>
                  <a:pt x="454293" y="983059"/>
                </a:cubicBezTo>
                <a:cubicBezTo>
                  <a:pt x="440887" y="980080"/>
                  <a:pt x="430461" y="968164"/>
                  <a:pt x="430461" y="954758"/>
                </a:cubicBezTo>
                <a:cubicBezTo>
                  <a:pt x="430461" y="939863"/>
                  <a:pt x="442377" y="926459"/>
                  <a:pt x="458761" y="926459"/>
                </a:cubicBezTo>
                <a:close/>
                <a:moveTo>
                  <a:pt x="591326" y="911564"/>
                </a:moveTo>
                <a:cubicBezTo>
                  <a:pt x="601751" y="911564"/>
                  <a:pt x="609200" y="919010"/>
                  <a:pt x="609200" y="929437"/>
                </a:cubicBezTo>
                <a:cubicBezTo>
                  <a:pt x="609200" y="939863"/>
                  <a:pt x="601751" y="947311"/>
                  <a:pt x="591326" y="947311"/>
                </a:cubicBezTo>
                <a:cubicBezTo>
                  <a:pt x="580899" y="947311"/>
                  <a:pt x="573452" y="939863"/>
                  <a:pt x="573452" y="929437"/>
                </a:cubicBezTo>
                <a:cubicBezTo>
                  <a:pt x="573452" y="919010"/>
                  <a:pt x="580899" y="911564"/>
                  <a:pt x="591326" y="911564"/>
                </a:cubicBezTo>
                <a:close/>
                <a:moveTo>
                  <a:pt x="924968" y="886244"/>
                </a:moveTo>
                <a:cubicBezTo>
                  <a:pt x="934017" y="886244"/>
                  <a:pt x="941353" y="893579"/>
                  <a:pt x="941353" y="902627"/>
                </a:cubicBezTo>
                <a:cubicBezTo>
                  <a:pt x="941353" y="911676"/>
                  <a:pt x="934017" y="919012"/>
                  <a:pt x="924968" y="919012"/>
                </a:cubicBezTo>
                <a:cubicBezTo>
                  <a:pt x="915920" y="919012"/>
                  <a:pt x="908584" y="911676"/>
                  <a:pt x="908584" y="902627"/>
                </a:cubicBezTo>
                <a:cubicBezTo>
                  <a:pt x="908584" y="893579"/>
                  <a:pt x="915920" y="886244"/>
                  <a:pt x="924968" y="886244"/>
                </a:cubicBezTo>
                <a:close/>
                <a:moveTo>
                  <a:pt x="232360" y="875817"/>
                </a:moveTo>
                <a:cubicBezTo>
                  <a:pt x="245522" y="875817"/>
                  <a:pt x="256192" y="886486"/>
                  <a:pt x="256192" y="899648"/>
                </a:cubicBezTo>
                <a:cubicBezTo>
                  <a:pt x="256192" y="912810"/>
                  <a:pt x="245522" y="923480"/>
                  <a:pt x="232360" y="923480"/>
                </a:cubicBezTo>
                <a:cubicBezTo>
                  <a:pt x="219198" y="923480"/>
                  <a:pt x="208528" y="912810"/>
                  <a:pt x="208528" y="899648"/>
                </a:cubicBezTo>
                <a:cubicBezTo>
                  <a:pt x="208528" y="886486"/>
                  <a:pt x="219198" y="875817"/>
                  <a:pt x="232360" y="875817"/>
                </a:cubicBezTo>
                <a:close/>
                <a:moveTo>
                  <a:pt x="22342" y="859433"/>
                </a:moveTo>
                <a:cubicBezTo>
                  <a:pt x="34258" y="859433"/>
                  <a:pt x="44685" y="869858"/>
                  <a:pt x="44685" y="881774"/>
                </a:cubicBezTo>
                <a:cubicBezTo>
                  <a:pt x="44685" y="893690"/>
                  <a:pt x="34258" y="904117"/>
                  <a:pt x="22342" y="904117"/>
                </a:cubicBezTo>
                <a:cubicBezTo>
                  <a:pt x="10426" y="904117"/>
                  <a:pt x="0" y="893690"/>
                  <a:pt x="0" y="881774"/>
                </a:cubicBezTo>
                <a:cubicBezTo>
                  <a:pt x="0" y="869858"/>
                  <a:pt x="10426" y="859433"/>
                  <a:pt x="22342" y="859433"/>
                </a:cubicBezTo>
                <a:close/>
                <a:moveTo>
                  <a:pt x="817726" y="846027"/>
                </a:moveTo>
                <a:cubicBezTo>
                  <a:pt x="832621" y="846027"/>
                  <a:pt x="846027" y="859431"/>
                  <a:pt x="844537" y="874326"/>
                </a:cubicBezTo>
                <a:cubicBezTo>
                  <a:pt x="844537" y="878795"/>
                  <a:pt x="843048" y="883263"/>
                  <a:pt x="841558" y="887732"/>
                </a:cubicBezTo>
                <a:cubicBezTo>
                  <a:pt x="851985" y="889221"/>
                  <a:pt x="859432" y="896669"/>
                  <a:pt x="863901" y="907095"/>
                </a:cubicBezTo>
                <a:cubicBezTo>
                  <a:pt x="866880" y="904116"/>
                  <a:pt x="869859" y="902627"/>
                  <a:pt x="874327" y="902627"/>
                </a:cubicBezTo>
                <a:cubicBezTo>
                  <a:pt x="883263" y="902627"/>
                  <a:pt x="890712" y="910073"/>
                  <a:pt x="890712" y="919010"/>
                </a:cubicBezTo>
                <a:cubicBezTo>
                  <a:pt x="890712" y="927947"/>
                  <a:pt x="883263" y="935395"/>
                  <a:pt x="874327" y="935395"/>
                </a:cubicBezTo>
                <a:cubicBezTo>
                  <a:pt x="871348" y="935395"/>
                  <a:pt x="866880" y="933905"/>
                  <a:pt x="863901" y="930926"/>
                </a:cubicBezTo>
                <a:cubicBezTo>
                  <a:pt x="862411" y="935395"/>
                  <a:pt x="860922" y="938374"/>
                  <a:pt x="857943" y="941353"/>
                </a:cubicBezTo>
                <a:cubicBezTo>
                  <a:pt x="857943" y="944332"/>
                  <a:pt x="857943" y="945821"/>
                  <a:pt x="857943" y="947311"/>
                </a:cubicBezTo>
                <a:cubicBezTo>
                  <a:pt x="857943" y="966674"/>
                  <a:pt x="843048" y="981569"/>
                  <a:pt x="823684" y="981569"/>
                </a:cubicBezTo>
                <a:cubicBezTo>
                  <a:pt x="804321" y="981569"/>
                  <a:pt x="789427" y="966674"/>
                  <a:pt x="789427" y="947311"/>
                </a:cubicBezTo>
                <a:cubicBezTo>
                  <a:pt x="789427" y="936884"/>
                  <a:pt x="793894" y="927947"/>
                  <a:pt x="801342" y="921989"/>
                </a:cubicBezTo>
                <a:cubicBezTo>
                  <a:pt x="801342" y="921989"/>
                  <a:pt x="801342" y="921989"/>
                  <a:pt x="801342" y="920501"/>
                </a:cubicBezTo>
                <a:cubicBezTo>
                  <a:pt x="801342" y="913052"/>
                  <a:pt x="802831" y="907095"/>
                  <a:pt x="807300" y="901137"/>
                </a:cubicBezTo>
                <a:cubicBezTo>
                  <a:pt x="796873" y="896669"/>
                  <a:pt x="789427" y="886242"/>
                  <a:pt x="789427" y="874326"/>
                </a:cubicBezTo>
                <a:cubicBezTo>
                  <a:pt x="789427" y="859431"/>
                  <a:pt x="801342" y="846027"/>
                  <a:pt x="817726" y="846027"/>
                </a:cubicBezTo>
                <a:close/>
                <a:moveTo>
                  <a:pt x="658352" y="843048"/>
                </a:moveTo>
                <a:cubicBezTo>
                  <a:pt x="673247" y="843048"/>
                  <a:pt x="686653" y="854963"/>
                  <a:pt x="686653" y="871347"/>
                </a:cubicBezTo>
                <a:cubicBezTo>
                  <a:pt x="686653" y="886242"/>
                  <a:pt x="673247" y="899648"/>
                  <a:pt x="658352" y="899648"/>
                </a:cubicBezTo>
                <a:cubicBezTo>
                  <a:pt x="643457" y="899648"/>
                  <a:pt x="630052" y="887732"/>
                  <a:pt x="630052" y="871347"/>
                </a:cubicBezTo>
                <a:cubicBezTo>
                  <a:pt x="630052" y="854963"/>
                  <a:pt x="643457" y="843048"/>
                  <a:pt x="658352" y="843048"/>
                </a:cubicBezTo>
                <a:close/>
                <a:moveTo>
                  <a:pt x="160865" y="841559"/>
                </a:moveTo>
                <a:cubicBezTo>
                  <a:pt x="165335" y="841559"/>
                  <a:pt x="168314" y="844538"/>
                  <a:pt x="168314" y="849005"/>
                </a:cubicBezTo>
                <a:cubicBezTo>
                  <a:pt x="168314" y="853475"/>
                  <a:pt x="165335" y="856454"/>
                  <a:pt x="160865" y="856454"/>
                </a:cubicBezTo>
                <a:cubicBezTo>
                  <a:pt x="157886" y="856454"/>
                  <a:pt x="153419" y="853475"/>
                  <a:pt x="153419" y="849005"/>
                </a:cubicBezTo>
                <a:cubicBezTo>
                  <a:pt x="153419" y="844538"/>
                  <a:pt x="156398" y="841559"/>
                  <a:pt x="160865" y="841559"/>
                </a:cubicBezTo>
                <a:close/>
                <a:moveTo>
                  <a:pt x="658351" y="795384"/>
                </a:moveTo>
                <a:cubicBezTo>
                  <a:pt x="668776" y="795384"/>
                  <a:pt x="676225" y="804320"/>
                  <a:pt x="676225" y="813257"/>
                </a:cubicBezTo>
                <a:cubicBezTo>
                  <a:pt x="676225" y="823683"/>
                  <a:pt x="668776" y="831131"/>
                  <a:pt x="658351" y="831131"/>
                </a:cubicBezTo>
                <a:cubicBezTo>
                  <a:pt x="647924" y="831131"/>
                  <a:pt x="640477" y="822194"/>
                  <a:pt x="640477" y="813257"/>
                </a:cubicBezTo>
                <a:cubicBezTo>
                  <a:pt x="640477" y="802830"/>
                  <a:pt x="649414" y="795384"/>
                  <a:pt x="658351" y="795384"/>
                </a:cubicBezTo>
                <a:close/>
                <a:moveTo>
                  <a:pt x="577920" y="758148"/>
                </a:moveTo>
                <a:cubicBezTo>
                  <a:pt x="591326" y="758148"/>
                  <a:pt x="603242" y="770063"/>
                  <a:pt x="603242" y="783468"/>
                </a:cubicBezTo>
                <a:cubicBezTo>
                  <a:pt x="603242" y="796874"/>
                  <a:pt x="591326" y="808790"/>
                  <a:pt x="577920" y="808790"/>
                </a:cubicBezTo>
                <a:cubicBezTo>
                  <a:pt x="564515" y="808790"/>
                  <a:pt x="554088" y="796874"/>
                  <a:pt x="552599" y="783468"/>
                </a:cubicBezTo>
                <a:cubicBezTo>
                  <a:pt x="552599" y="770063"/>
                  <a:pt x="564515" y="758148"/>
                  <a:pt x="577920" y="758148"/>
                </a:cubicBezTo>
                <a:close/>
                <a:moveTo>
                  <a:pt x="458762" y="755169"/>
                </a:moveTo>
                <a:cubicBezTo>
                  <a:pt x="482619" y="755169"/>
                  <a:pt x="501958" y="774508"/>
                  <a:pt x="501958" y="798363"/>
                </a:cubicBezTo>
                <a:cubicBezTo>
                  <a:pt x="501958" y="822220"/>
                  <a:pt x="482619" y="841559"/>
                  <a:pt x="458762" y="841559"/>
                </a:cubicBezTo>
                <a:cubicBezTo>
                  <a:pt x="434907" y="841559"/>
                  <a:pt x="415568" y="822220"/>
                  <a:pt x="415568" y="798363"/>
                </a:cubicBezTo>
                <a:cubicBezTo>
                  <a:pt x="415568" y="774508"/>
                  <a:pt x="434907" y="755169"/>
                  <a:pt x="458762" y="755169"/>
                </a:cubicBezTo>
                <a:close/>
                <a:moveTo>
                  <a:pt x="309813" y="717931"/>
                </a:moveTo>
                <a:cubicBezTo>
                  <a:pt x="317260" y="717931"/>
                  <a:pt x="324708" y="725377"/>
                  <a:pt x="324708" y="732825"/>
                </a:cubicBezTo>
                <a:cubicBezTo>
                  <a:pt x="324708" y="740272"/>
                  <a:pt x="318750" y="747720"/>
                  <a:pt x="309813" y="747720"/>
                </a:cubicBezTo>
                <a:cubicBezTo>
                  <a:pt x="300876" y="747720"/>
                  <a:pt x="294918" y="740272"/>
                  <a:pt x="294918" y="732825"/>
                </a:cubicBezTo>
                <a:cubicBezTo>
                  <a:pt x="294918" y="725377"/>
                  <a:pt x="302365" y="717931"/>
                  <a:pt x="309813" y="717931"/>
                </a:cubicBezTo>
                <a:close/>
                <a:moveTo>
                  <a:pt x="1082853" y="713463"/>
                </a:moveTo>
                <a:cubicBezTo>
                  <a:pt x="1087322" y="713463"/>
                  <a:pt x="1091790" y="714952"/>
                  <a:pt x="1094769" y="716442"/>
                </a:cubicBezTo>
                <a:cubicBezTo>
                  <a:pt x="1097748" y="714952"/>
                  <a:pt x="1100727" y="713463"/>
                  <a:pt x="1103706" y="713463"/>
                </a:cubicBezTo>
                <a:cubicBezTo>
                  <a:pt x="1112642" y="713463"/>
                  <a:pt x="1120091" y="720910"/>
                  <a:pt x="1120091" y="729847"/>
                </a:cubicBezTo>
                <a:cubicBezTo>
                  <a:pt x="1120091" y="738784"/>
                  <a:pt x="1114133" y="744742"/>
                  <a:pt x="1105196" y="746232"/>
                </a:cubicBezTo>
                <a:cubicBezTo>
                  <a:pt x="1102217" y="755169"/>
                  <a:pt x="1093280" y="761127"/>
                  <a:pt x="1082853" y="761127"/>
                </a:cubicBezTo>
                <a:cubicBezTo>
                  <a:pt x="1067958" y="761127"/>
                  <a:pt x="1057532" y="749211"/>
                  <a:pt x="1057532" y="735805"/>
                </a:cubicBezTo>
                <a:cubicBezTo>
                  <a:pt x="1057532" y="720910"/>
                  <a:pt x="1069448" y="710484"/>
                  <a:pt x="1082853" y="713463"/>
                </a:cubicBezTo>
                <a:close/>
                <a:moveTo>
                  <a:pt x="725379" y="677716"/>
                </a:moveTo>
                <a:cubicBezTo>
                  <a:pt x="741763" y="677716"/>
                  <a:pt x="753679" y="691120"/>
                  <a:pt x="755169" y="706015"/>
                </a:cubicBezTo>
                <a:cubicBezTo>
                  <a:pt x="758148" y="704526"/>
                  <a:pt x="759637" y="704526"/>
                  <a:pt x="761127" y="704526"/>
                </a:cubicBezTo>
                <a:cubicBezTo>
                  <a:pt x="768574" y="704526"/>
                  <a:pt x="776022" y="711973"/>
                  <a:pt x="776022" y="719421"/>
                </a:cubicBezTo>
                <a:cubicBezTo>
                  <a:pt x="776022" y="726868"/>
                  <a:pt x="770064" y="734316"/>
                  <a:pt x="761127" y="734316"/>
                </a:cubicBezTo>
                <a:cubicBezTo>
                  <a:pt x="755169" y="734316"/>
                  <a:pt x="750700" y="731337"/>
                  <a:pt x="746232" y="732826"/>
                </a:cubicBezTo>
                <a:cubicBezTo>
                  <a:pt x="746232" y="732826"/>
                  <a:pt x="744742" y="734316"/>
                  <a:pt x="744742" y="734316"/>
                </a:cubicBezTo>
                <a:cubicBezTo>
                  <a:pt x="747721" y="738784"/>
                  <a:pt x="749211" y="744742"/>
                  <a:pt x="749211" y="750700"/>
                </a:cubicBezTo>
                <a:cubicBezTo>
                  <a:pt x="749211" y="758148"/>
                  <a:pt x="746232" y="765594"/>
                  <a:pt x="741763" y="771552"/>
                </a:cubicBezTo>
                <a:cubicBezTo>
                  <a:pt x="750700" y="773043"/>
                  <a:pt x="758148" y="780489"/>
                  <a:pt x="758148" y="789426"/>
                </a:cubicBezTo>
                <a:cubicBezTo>
                  <a:pt x="758148" y="790916"/>
                  <a:pt x="758148" y="790916"/>
                  <a:pt x="758148" y="792405"/>
                </a:cubicBezTo>
                <a:cubicBezTo>
                  <a:pt x="759637" y="790916"/>
                  <a:pt x="761127" y="790916"/>
                  <a:pt x="762616" y="790916"/>
                </a:cubicBezTo>
                <a:cubicBezTo>
                  <a:pt x="773043" y="790916"/>
                  <a:pt x="781980" y="799853"/>
                  <a:pt x="781980" y="810279"/>
                </a:cubicBezTo>
                <a:cubicBezTo>
                  <a:pt x="781980" y="819216"/>
                  <a:pt x="774531" y="828153"/>
                  <a:pt x="764106" y="828153"/>
                </a:cubicBezTo>
                <a:cubicBezTo>
                  <a:pt x="765595" y="829643"/>
                  <a:pt x="765595" y="831132"/>
                  <a:pt x="765595" y="832622"/>
                </a:cubicBezTo>
                <a:cubicBezTo>
                  <a:pt x="765595" y="838580"/>
                  <a:pt x="759637" y="844538"/>
                  <a:pt x="753679" y="844538"/>
                </a:cubicBezTo>
                <a:cubicBezTo>
                  <a:pt x="747721" y="844538"/>
                  <a:pt x="741763" y="838580"/>
                  <a:pt x="741763" y="832622"/>
                </a:cubicBezTo>
                <a:cubicBezTo>
                  <a:pt x="741763" y="828153"/>
                  <a:pt x="744742" y="823685"/>
                  <a:pt x="749211" y="822195"/>
                </a:cubicBezTo>
                <a:cubicBezTo>
                  <a:pt x="746232" y="817727"/>
                  <a:pt x="744742" y="813258"/>
                  <a:pt x="744742" y="808790"/>
                </a:cubicBezTo>
                <a:cubicBezTo>
                  <a:pt x="744742" y="807300"/>
                  <a:pt x="744742" y="807300"/>
                  <a:pt x="744742" y="805811"/>
                </a:cubicBezTo>
                <a:cubicBezTo>
                  <a:pt x="743253" y="807300"/>
                  <a:pt x="741763" y="807300"/>
                  <a:pt x="740274" y="807300"/>
                </a:cubicBezTo>
                <a:cubicBezTo>
                  <a:pt x="729847" y="807300"/>
                  <a:pt x="720910" y="798363"/>
                  <a:pt x="720910" y="787937"/>
                </a:cubicBezTo>
                <a:cubicBezTo>
                  <a:pt x="720910" y="786447"/>
                  <a:pt x="722400" y="784958"/>
                  <a:pt x="722400" y="783468"/>
                </a:cubicBezTo>
                <a:cubicBezTo>
                  <a:pt x="720910" y="784958"/>
                  <a:pt x="717931" y="784958"/>
                  <a:pt x="714952" y="784958"/>
                </a:cubicBezTo>
                <a:cubicBezTo>
                  <a:pt x="697078" y="784958"/>
                  <a:pt x="682184" y="773043"/>
                  <a:pt x="679205" y="755169"/>
                </a:cubicBezTo>
                <a:cubicBezTo>
                  <a:pt x="674737" y="767085"/>
                  <a:pt x="664310" y="777510"/>
                  <a:pt x="649415" y="777510"/>
                </a:cubicBezTo>
                <a:cubicBezTo>
                  <a:pt x="631541" y="777510"/>
                  <a:pt x="618137" y="764106"/>
                  <a:pt x="618137" y="746232"/>
                </a:cubicBezTo>
                <a:cubicBezTo>
                  <a:pt x="618137" y="728358"/>
                  <a:pt x="633031" y="714952"/>
                  <a:pt x="649415" y="714952"/>
                </a:cubicBezTo>
                <a:cubicBezTo>
                  <a:pt x="664310" y="714952"/>
                  <a:pt x="676226" y="725379"/>
                  <a:pt x="679205" y="738784"/>
                </a:cubicBezTo>
                <a:cubicBezTo>
                  <a:pt x="682184" y="728358"/>
                  <a:pt x="688141" y="719421"/>
                  <a:pt x="697078" y="714952"/>
                </a:cubicBezTo>
                <a:cubicBezTo>
                  <a:pt x="695590" y="711973"/>
                  <a:pt x="695590" y="710484"/>
                  <a:pt x="695590" y="707505"/>
                </a:cubicBezTo>
                <a:cubicBezTo>
                  <a:pt x="695590" y="691120"/>
                  <a:pt x="708994" y="677716"/>
                  <a:pt x="725379" y="677716"/>
                </a:cubicBezTo>
                <a:close/>
                <a:moveTo>
                  <a:pt x="1084343" y="673247"/>
                </a:moveTo>
                <a:cubicBezTo>
                  <a:pt x="1094768" y="673247"/>
                  <a:pt x="1102217" y="682183"/>
                  <a:pt x="1102217" y="691120"/>
                </a:cubicBezTo>
                <a:cubicBezTo>
                  <a:pt x="1102217" y="701546"/>
                  <a:pt x="1094768" y="708994"/>
                  <a:pt x="1084343" y="708994"/>
                </a:cubicBezTo>
                <a:cubicBezTo>
                  <a:pt x="1073916" y="708994"/>
                  <a:pt x="1066469" y="700057"/>
                  <a:pt x="1066469" y="691120"/>
                </a:cubicBezTo>
                <a:cubicBezTo>
                  <a:pt x="1066469" y="680693"/>
                  <a:pt x="1075406" y="673247"/>
                  <a:pt x="1084343" y="673247"/>
                </a:cubicBezTo>
                <a:close/>
                <a:moveTo>
                  <a:pt x="999443" y="655373"/>
                </a:moveTo>
                <a:cubicBezTo>
                  <a:pt x="1008380" y="655373"/>
                  <a:pt x="1014338" y="661330"/>
                  <a:pt x="1014338" y="670267"/>
                </a:cubicBezTo>
                <a:cubicBezTo>
                  <a:pt x="1014338" y="679204"/>
                  <a:pt x="1008380" y="685162"/>
                  <a:pt x="999443" y="685162"/>
                </a:cubicBezTo>
                <a:cubicBezTo>
                  <a:pt x="990506" y="685162"/>
                  <a:pt x="984548" y="679204"/>
                  <a:pt x="984548" y="670267"/>
                </a:cubicBezTo>
                <a:cubicBezTo>
                  <a:pt x="984548" y="661330"/>
                  <a:pt x="990506" y="655373"/>
                  <a:pt x="999443" y="655373"/>
                </a:cubicBezTo>
                <a:close/>
                <a:moveTo>
                  <a:pt x="500466" y="653884"/>
                </a:moveTo>
                <a:cubicBezTo>
                  <a:pt x="510891" y="653884"/>
                  <a:pt x="518340" y="661330"/>
                  <a:pt x="518340" y="671757"/>
                </a:cubicBezTo>
                <a:cubicBezTo>
                  <a:pt x="518340" y="682183"/>
                  <a:pt x="510891" y="689631"/>
                  <a:pt x="500466" y="689631"/>
                </a:cubicBezTo>
                <a:cubicBezTo>
                  <a:pt x="490039" y="689631"/>
                  <a:pt x="482592" y="682183"/>
                  <a:pt x="482592" y="671757"/>
                </a:cubicBezTo>
                <a:cubicBezTo>
                  <a:pt x="482592" y="661330"/>
                  <a:pt x="490039" y="653884"/>
                  <a:pt x="500466" y="653884"/>
                </a:cubicBezTo>
                <a:close/>
                <a:moveTo>
                  <a:pt x="652394" y="641969"/>
                </a:moveTo>
                <a:cubicBezTo>
                  <a:pt x="662819" y="641969"/>
                  <a:pt x="670268" y="649415"/>
                  <a:pt x="670268" y="659842"/>
                </a:cubicBezTo>
                <a:cubicBezTo>
                  <a:pt x="670268" y="670268"/>
                  <a:pt x="662819" y="677716"/>
                  <a:pt x="652394" y="677716"/>
                </a:cubicBezTo>
                <a:cubicBezTo>
                  <a:pt x="641967" y="677716"/>
                  <a:pt x="634520" y="670268"/>
                  <a:pt x="634520" y="659842"/>
                </a:cubicBezTo>
                <a:cubicBezTo>
                  <a:pt x="634520" y="650905"/>
                  <a:pt x="643457" y="641969"/>
                  <a:pt x="652394" y="641969"/>
                </a:cubicBezTo>
                <a:close/>
                <a:moveTo>
                  <a:pt x="1035191" y="631541"/>
                </a:moveTo>
                <a:cubicBezTo>
                  <a:pt x="1045616" y="631541"/>
                  <a:pt x="1053064" y="638987"/>
                  <a:pt x="1053064" y="649414"/>
                </a:cubicBezTo>
                <a:cubicBezTo>
                  <a:pt x="1053064" y="659840"/>
                  <a:pt x="1045616" y="667288"/>
                  <a:pt x="1035191" y="667288"/>
                </a:cubicBezTo>
                <a:cubicBezTo>
                  <a:pt x="1024764" y="667288"/>
                  <a:pt x="1015827" y="658351"/>
                  <a:pt x="1017317" y="649414"/>
                </a:cubicBezTo>
                <a:cubicBezTo>
                  <a:pt x="1017317" y="638987"/>
                  <a:pt x="1024764" y="631541"/>
                  <a:pt x="1035191" y="631541"/>
                </a:cubicBezTo>
                <a:close/>
                <a:moveTo>
                  <a:pt x="716442" y="627074"/>
                </a:moveTo>
                <a:cubicBezTo>
                  <a:pt x="723889" y="627074"/>
                  <a:pt x="731337" y="633031"/>
                  <a:pt x="731337" y="641968"/>
                </a:cubicBezTo>
                <a:cubicBezTo>
                  <a:pt x="731337" y="649415"/>
                  <a:pt x="725379" y="656863"/>
                  <a:pt x="716442" y="656863"/>
                </a:cubicBezTo>
                <a:cubicBezTo>
                  <a:pt x="708994" y="656863"/>
                  <a:pt x="701547" y="649415"/>
                  <a:pt x="701547" y="641968"/>
                </a:cubicBezTo>
                <a:cubicBezTo>
                  <a:pt x="701547" y="634520"/>
                  <a:pt x="707505" y="627074"/>
                  <a:pt x="716442" y="627074"/>
                </a:cubicBezTo>
                <a:close/>
                <a:moveTo>
                  <a:pt x="487061" y="607710"/>
                </a:moveTo>
                <a:cubicBezTo>
                  <a:pt x="495998" y="607710"/>
                  <a:pt x="503446" y="615156"/>
                  <a:pt x="503446" y="624093"/>
                </a:cubicBezTo>
                <a:cubicBezTo>
                  <a:pt x="503446" y="633030"/>
                  <a:pt x="495998" y="640478"/>
                  <a:pt x="487061" y="640478"/>
                </a:cubicBezTo>
                <a:cubicBezTo>
                  <a:pt x="478124" y="640478"/>
                  <a:pt x="470677" y="633030"/>
                  <a:pt x="470677" y="624093"/>
                </a:cubicBezTo>
                <a:cubicBezTo>
                  <a:pt x="470677" y="615156"/>
                  <a:pt x="478124" y="607710"/>
                  <a:pt x="487061" y="607710"/>
                </a:cubicBezTo>
                <a:close/>
                <a:moveTo>
                  <a:pt x="765595" y="601752"/>
                </a:moveTo>
                <a:cubicBezTo>
                  <a:pt x="770062" y="601752"/>
                  <a:pt x="774532" y="606219"/>
                  <a:pt x="774532" y="610689"/>
                </a:cubicBezTo>
                <a:cubicBezTo>
                  <a:pt x="774532" y="616647"/>
                  <a:pt x="770062" y="619626"/>
                  <a:pt x="765595" y="619626"/>
                </a:cubicBezTo>
                <a:cubicBezTo>
                  <a:pt x="761125" y="619626"/>
                  <a:pt x="756658" y="615156"/>
                  <a:pt x="756658" y="610689"/>
                </a:cubicBezTo>
                <a:cubicBezTo>
                  <a:pt x="756658" y="606219"/>
                  <a:pt x="761125" y="601752"/>
                  <a:pt x="765595" y="601752"/>
                </a:cubicBezTo>
                <a:close/>
                <a:moveTo>
                  <a:pt x="394714" y="588347"/>
                </a:moveTo>
                <a:cubicBezTo>
                  <a:pt x="421525" y="588347"/>
                  <a:pt x="442378" y="609199"/>
                  <a:pt x="442378" y="636010"/>
                </a:cubicBezTo>
                <a:cubicBezTo>
                  <a:pt x="442378" y="662821"/>
                  <a:pt x="421525" y="683674"/>
                  <a:pt x="394714" y="683674"/>
                </a:cubicBezTo>
                <a:cubicBezTo>
                  <a:pt x="367903" y="683674"/>
                  <a:pt x="347051" y="662821"/>
                  <a:pt x="347051" y="636010"/>
                </a:cubicBezTo>
                <a:cubicBezTo>
                  <a:pt x="347051" y="609199"/>
                  <a:pt x="367903" y="588347"/>
                  <a:pt x="394714" y="588347"/>
                </a:cubicBezTo>
                <a:close/>
                <a:moveTo>
                  <a:pt x="205550" y="586857"/>
                </a:moveTo>
                <a:cubicBezTo>
                  <a:pt x="241297" y="586857"/>
                  <a:pt x="271087" y="616646"/>
                  <a:pt x="271087" y="652394"/>
                </a:cubicBezTo>
                <a:cubicBezTo>
                  <a:pt x="271087" y="688141"/>
                  <a:pt x="241297" y="717931"/>
                  <a:pt x="205550" y="717931"/>
                </a:cubicBezTo>
                <a:cubicBezTo>
                  <a:pt x="168312" y="717931"/>
                  <a:pt x="140012" y="689630"/>
                  <a:pt x="140012" y="652394"/>
                </a:cubicBezTo>
                <a:cubicBezTo>
                  <a:pt x="140012" y="616646"/>
                  <a:pt x="169802" y="586857"/>
                  <a:pt x="205550" y="586857"/>
                </a:cubicBezTo>
                <a:close/>
                <a:moveTo>
                  <a:pt x="324708" y="577920"/>
                </a:moveTo>
                <a:cubicBezTo>
                  <a:pt x="330666" y="577920"/>
                  <a:pt x="335136" y="582387"/>
                  <a:pt x="335136" y="588345"/>
                </a:cubicBezTo>
                <a:cubicBezTo>
                  <a:pt x="335136" y="594303"/>
                  <a:pt x="330666" y="598773"/>
                  <a:pt x="324708" y="598773"/>
                </a:cubicBezTo>
                <a:cubicBezTo>
                  <a:pt x="318750" y="598773"/>
                  <a:pt x="314283" y="594303"/>
                  <a:pt x="314283" y="588345"/>
                </a:cubicBezTo>
                <a:cubicBezTo>
                  <a:pt x="314283" y="582387"/>
                  <a:pt x="318750" y="577920"/>
                  <a:pt x="324708" y="577920"/>
                </a:cubicBezTo>
                <a:close/>
                <a:moveTo>
                  <a:pt x="668779" y="574940"/>
                </a:moveTo>
                <a:cubicBezTo>
                  <a:pt x="674737" y="574940"/>
                  <a:pt x="680695" y="580898"/>
                  <a:pt x="680695" y="586856"/>
                </a:cubicBezTo>
                <a:cubicBezTo>
                  <a:pt x="680695" y="592814"/>
                  <a:pt x="676226" y="598772"/>
                  <a:pt x="668779" y="598772"/>
                </a:cubicBezTo>
                <a:cubicBezTo>
                  <a:pt x="662821" y="598772"/>
                  <a:pt x="656863" y="594303"/>
                  <a:pt x="656863" y="586856"/>
                </a:cubicBezTo>
                <a:cubicBezTo>
                  <a:pt x="656863" y="579408"/>
                  <a:pt x="662821" y="573450"/>
                  <a:pt x="668779" y="574940"/>
                </a:cubicBezTo>
                <a:close/>
                <a:moveTo>
                  <a:pt x="1099238" y="568983"/>
                </a:moveTo>
                <a:cubicBezTo>
                  <a:pt x="1105196" y="568983"/>
                  <a:pt x="1109666" y="573450"/>
                  <a:pt x="1109666" y="579408"/>
                </a:cubicBezTo>
                <a:cubicBezTo>
                  <a:pt x="1109666" y="583878"/>
                  <a:pt x="1105196" y="588345"/>
                  <a:pt x="1099238" y="589836"/>
                </a:cubicBezTo>
                <a:cubicBezTo>
                  <a:pt x="1093280" y="589836"/>
                  <a:pt x="1088813" y="585366"/>
                  <a:pt x="1088813" y="579408"/>
                </a:cubicBezTo>
                <a:cubicBezTo>
                  <a:pt x="1088813" y="573450"/>
                  <a:pt x="1093280" y="568983"/>
                  <a:pt x="1099238" y="568983"/>
                </a:cubicBezTo>
                <a:close/>
                <a:moveTo>
                  <a:pt x="981568" y="531747"/>
                </a:moveTo>
                <a:cubicBezTo>
                  <a:pt x="991995" y="531747"/>
                  <a:pt x="1000932" y="540683"/>
                  <a:pt x="1000932" y="551109"/>
                </a:cubicBezTo>
                <a:cubicBezTo>
                  <a:pt x="1000932" y="561536"/>
                  <a:pt x="991995" y="570473"/>
                  <a:pt x="981568" y="570473"/>
                </a:cubicBezTo>
                <a:cubicBezTo>
                  <a:pt x="971142" y="570473"/>
                  <a:pt x="962205" y="561536"/>
                  <a:pt x="962205" y="551109"/>
                </a:cubicBezTo>
                <a:cubicBezTo>
                  <a:pt x="962205" y="540683"/>
                  <a:pt x="971142" y="531747"/>
                  <a:pt x="981568" y="531747"/>
                </a:cubicBezTo>
                <a:close/>
                <a:moveTo>
                  <a:pt x="680694" y="497488"/>
                </a:moveTo>
                <a:cubicBezTo>
                  <a:pt x="688141" y="497488"/>
                  <a:pt x="695589" y="503445"/>
                  <a:pt x="695589" y="512382"/>
                </a:cubicBezTo>
                <a:cubicBezTo>
                  <a:pt x="695589" y="519829"/>
                  <a:pt x="689631" y="527277"/>
                  <a:pt x="680694" y="527277"/>
                </a:cubicBezTo>
                <a:cubicBezTo>
                  <a:pt x="673246" y="527277"/>
                  <a:pt x="665799" y="521319"/>
                  <a:pt x="665799" y="512382"/>
                </a:cubicBezTo>
                <a:cubicBezTo>
                  <a:pt x="665799" y="504934"/>
                  <a:pt x="671757" y="497488"/>
                  <a:pt x="680694" y="497488"/>
                </a:cubicBezTo>
                <a:close/>
                <a:moveTo>
                  <a:pt x="494509" y="497488"/>
                </a:moveTo>
                <a:cubicBezTo>
                  <a:pt x="507914" y="497488"/>
                  <a:pt x="518341" y="507913"/>
                  <a:pt x="518341" y="521319"/>
                </a:cubicBezTo>
                <a:cubicBezTo>
                  <a:pt x="518341" y="534724"/>
                  <a:pt x="507914" y="545151"/>
                  <a:pt x="494509" y="545151"/>
                </a:cubicBezTo>
                <a:cubicBezTo>
                  <a:pt x="481103" y="545151"/>
                  <a:pt x="470677" y="534724"/>
                  <a:pt x="470677" y="521319"/>
                </a:cubicBezTo>
                <a:cubicBezTo>
                  <a:pt x="470677" y="507913"/>
                  <a:pt x="481103" y="497488"/>
                  <a:pt x="494509" y="497488"/>
                </a:cubicBezTo>
                <a:close/>
                <a:moveTo>
                  <a:pt x="1023274" y="495999"/>
                </a:moveTo>
                <a:cubicBezTo>
                  <a:pt x="1035190" y="495999"/>
                  <a:pt x="1045617" y="506424"/>
                  <a:pt x="1045617" y="518340"/>
                </a:cubicBezTo>
                <a:cubicBezTo>
                  <a:pt x="1045617" y="530256"/>
                  <a:pt x="1035190" y="540683"/>
                  <a:pt x="1023274" y="540683"/>
                </a:cubicBezTo>
                <a:cubicBezTo>
                  <a:pt x="1011358" y="540683"/>
                  <a:pt x="1000932" y="530256"/>
                  <a:pt x="1000932" y="518340"/>
                </a:cubicBezTo>
                <a:cubicBezTo>
                  <a:pt x="1000932" y="506424"/>
                  <a:pt x="1011358" y="495999"/>
                  <a:pt x="1023274" y="495999"/>
                </a:cubicBezTo>
                <a:close/>
                <a:moveTo>
                  <a:pt x="933907" y="440888"/>
                </a:moveTo>
                <a:cubicBezTo>
                  <a:pt x="945823" y="440888"/>
                  <a:pt x="957739" y="445355"/>
                  <a:pt x="965186" y="454292"/>
                </a:cubicBezTo>
                <a:cubicBezTo>
                  <a:pt x="981571" y="458761"/>
                  <a:pt x="993487" y="473656"/>
                  <a:pt x="993487" y="491530"/>
                </a:cubicBezTo>
                <a:cubicBezTo>
                  <a:pt x="993487" y="513871"/>
                  <a:pt x="975613" y="530256"/>
                  <a:pt x="954760" y="530256"/>
                </a:cubicBezTo>
                <a:cubicBezTo>
                  <a:pt x="950291" y="530256"/>
                  <a:pt x="945823" y="528766"/>
                  <a:pt x="941354" y="527277"/>
                </a:cubicBezTo>
                <a:cubicBezTo>
                  <a:pt x="938375" y="527277"/>
                  <a:pt x="936886" y="527277"/>
                  <a:pt x="935396" y="527277"/>
                </a:cubicBezTo>
                <a:cubicBezTo>
                  <a:pt x="936886" y="528766"/>
                  <a:pt x="936886" y="531745"/>
                  <a:pt x="936886" y="534724"/>
                </a:cubicBezTo>
                <a:cubicBezTo>
                  <a:pt x="936886" y="548130"/>
                  <a:pt x="926459" y="558556"/>
                  <a:pt x="913054" y="558556"/>
                </a:cubicBezTo>
                <a:cubicBezTo>
                  <a:pt x="899648" y="558556"/>
                  <a:pt x="889223" y="548130"/>
                  <a:pt x="889223" y="534724"/>
                </a:cubicBezTo>
                <a:cubicBezTo>
                  <a:pt x="889223" y="525787"/>
                  <a:pt x="895180" y="518340"/>
                  <a:pt x="902627" y="513871"/>
                </a:cubicBezTo>
                <a:cubicBezTo>
                  <a:pt x="895180" y="506425"/>
                  <a:pt x="890711" y="495997"/>
                  <a:pt x="890711" y="484082"/>
                </a:cubicBezTo>
                <a:cubicBezTo>
                  <a:pt x="890711" y="460250"/>
                  <a:pt x="910075" y="440888"/>
                  <a:pt x="933907" y="440888"/>
                </a:cubicBezTo>
                <a:close/>
                <a:moveTo>
                  <a:pt x="783469" y="437909"/>
                </a:moveTo>
                <a:cubicBezTo>
                  <a:pt x="807301" y="437909"/>
                  <a:pt x="826665" y="457271"/>
                  <a:pt x="826665" y="481103"/>
                </a:cubicBezTo>
                <a:cubicBezTo>
                  <a:pt x="826665" y="504935"/>
                  <a:pt x="807301" y="524299"/>
                  <a:pt x="783469" y="524299"/>
                </a:cubicBezTo>
                <a:cubicBezTo>
                  <a:pt x="781980" y="524299"/>
                  <a:pt x="779001" y="524299"/>
                  <a:pt x="777511" y="524299"/>
                </a:cubicBezTo>
                <a:cubicBezTo>
                  <a:pt x="777511" y="525788"/>
                  <a:pt x="779001" y="528767"/>
                  <a:pt x="779001" y="531746"/>
                </a:cubicBezTo>
                <a:cubicBezTo>
                  <a:pt x="779001" y="540683"/>
                  <a:pt x="771553" y="548131"/>
                  <a:pt x="762616" y="548131"/>
                </a:cubicBezTo>
                <a:cubicBezTo>
                  <a:pt x="753679" y="548131"/>
                  <a:pt x="746232" y="540683"/>
                  <a:pt x="746232" y="531746"/>
                </a:cubicBezTo>
                <a:cubicBezTo>
                  <a:pt x="746232" y="524299"/>
                  <a:pt x="750700" y="516851"/>
                  <a:pt x="758148" y="515362"/>
                </a:cubicBezTo>
                <a:cubicBezTo>
                  <a:pt x="747721" y="507914"/>
                  <a:pt x="740275" y="495998"/>
                  <a:pt x="740275" y="481103"/>
                </a:cubicBezTo>
                <a:cubicBezTo>
                  <a:pt x="740275" y="457271"/>
                  <a:pt x="759637" y="437909"/>
                  <a:pt x="783469" y="437909"/>
                </a:cubicBezTo>
                <a:close/>
                <a:moveTo>
                  <a:pt x="277044" y="434930"/>
                </a:moveTo>
                <a:cubicBezTo>
                  <a:pt x="287469" y="434930"/>
                  <a:pt x="294918" y="443866"/>
                  <a:pt x="294918" y="452803"/>
                </a:cubicBezTo>
                <a:cubicBezTo>
                  <a:pt x="294918" y="463229"/>
                  <a:pt x="285981" y="470677"/>
                  <a:pt x="277044" y="470677"/>
                </a:cubicBezTo>
                <a:cubicBezTo>
                  <a:pt x="268107" y="470677"/>
                  <a:pt x="260659" y="463229"/>
                  <a:pt x="259170" y="452803"/>
                </a:cubicBezTo>
                <a:cubicBezTo>
                  <a:pt x="259170" y="442376"/>
                  <a:pt x="268107" y="434930"/>
                  <a:pt x="277044" y="434930"/>
                </a:cubicBezTo>
                <a:close/>
                <a:moveTo>
                  <a:pt x="1045617" y="385778"/>
                </a:moveTo>
                <a:cubicBezTo>
                  <a:pt x="1050087" y="385778"/>
                  <a:pt x="1054554" y="390245"/>
                  <a:pt x="1056045" y="396203"/>
                </a:cubicBezTo>
                <a:cubicBezTo>
                  <a:pt x="1056045" y="402161"/>
                  <a:pt x="1051575" y="406631"/>
                  <a:pt x="1045617" y="406631"/>
                </a:cubicBezTo>
                <a:cubicBezTo>
                  <a:pt x="1039659" y="406631"/>
                  <a:pt x="1035192" y="402161"/>
                  <a:pt x="1035192" y="396203"/>
                </a:cubicBezTo>
                <a:cubicBezTo>
                  <a:pt x="1035192" y="390245"/>
                  <a:pt x="1039659" y="385778"/>
                  <a:pt x="1045617" y="385778"/>
                </a:cubicBezTo>
                <a:close/>
                <a:moveTo>
                  <a:pt x="805810" y="342582"/>
                </a:moveTo>
                <a:cubicBezTo>
                  <a:pt x="814859" y="342582"/>
                  <a:pt x="822195" y="349917"/>
                  <a:pt x="822195" y="358965"/>
                </a:cubicBezTo>
                <a:cubicBezTo>
                  <a:pt x="822195" y="368014"/>
                  <a:pt x="814859" y="375350"/>
                  <a:pt x="805810" y="375350"/>
                </a:cubicBezTo>
                <a:cubicBezTo>
                  <a:pt x="796762" y="375350"/>
                  <a:pt x="789426" y="368014"/>
                  <a:pt x="789426" y="358965"/>
                </a:cubicBezTo>
                <a:cubicBezTo>
                  <a:pt x="789426" y="349917"/>
                  <a:pt x="796762" y="342582"/>
                  <a:pt x="805810" y="342582"/>
                </a:cubicBezTo>
                <a:close/>
                <a:moveTo>
                  <a:pt x="652394" y="323220"/>
                </a:moveTo>
                <a:cubicBezTo>
                  <a:pt x="674737" y="323220"/>
                  <a:pt x="694100" y="341093"/>
                  <a:pt x="694100" y="364925"/>
                </a:cubicBezTo>
                <a:cubicBezTo>
                  <a:pt x="694100" y="369393"/>
                  <a:pt x="694100" y="372372"/>
                  <a:pt x="692611" y="375351"/>
                </a:cubicBezTo>
                <a:cubicBezTo>
                  <a:pt x="717931" y="379820"/>
                  <a:pt x="737295" y="400673"/>
                  <a:pt x="737295" y="427483"/>
                </a:cubicBezTo>
                <a:cubicBezTo>
                  <a:pt x="737295" y="457273"/>
                  <a:pt x="713464" y="481105"/>
                  <a:pt x="683674" y="481105"/>
                </a:cubicBezTo>
                <a:cubicBezTo>
                  <a:pt x="662821" y="481105"/>
                  <a:pt x="644948" y="469189"/>
                  <a:pt x="636011" y="451315"/>
                </a:cubicBezTo>
                <a:cubicBezTo>
                  <a:pt x="633032" y="452804"/>
                  <a:pt x="628563" y="454294"/>
                  <a:pt x="625584" y="454294"/>
                </a:cubicBezTo>
                <a:cubicBezTo>
                  <a:pt x="612179" y="454294"/>
                  <a:pt x="601752" y="443867"/>
                  <a:pt x="604731" y="430462"/>
                </a:cubicBezTo>
                <a:cubicBezTo>
                  <a:pt x="604731" y="417056"/>
                  <a:pt x="615158" y="406631"/>
                  <a:pt x="628563" y="406631"/>
                </a:cubicBezTo>
                <a:cubicBezTo>
                  <a:pt x="631541" y="406631"/>
                  <a:pt x="633032" y="406631"/>
                  <a:pt x="636011" y="408119"/>
                </a:cubicBezTo>
                <a:cubicBezTo>
                  <a:pt x="636011" y="406631"/>
                  <a:pt x="637499" y="405140"/>
                  <a:pt x="637499" y="403652"/>
                </a:cubicBezTo>
                <a:cubicBezTo>
                  <a:pt x="621116" y="397694"/>
                  <a:pt x="610689" y="382799"/>
                  <a:pt x="610689" y="364925"/>
                </a:cubicBezTo>
                <a:cubicBezTo>
                  <a:pt x="610689" y="342582"/>
                  <a:pt x="628563" y="323220"/>
                  <a:pt x="652394" y="323220"/>
                </a:cubicBezTo>
                <a:close/>
                <a:moveTo>
                  <a:pt x="1015827" y="269598"/>
                </a:moveTo>
                <a:cubicBezTo>
                  <a:pt x="1035190" y="269598"/>
                  <a:pt x="1051575" y="284492"/>
                  <a:pt x="1051575" y="305345"/>
                </a:cubicBezTo>
                <a:cubicBezTo>
                  <a:pt x="1051575" y="324708"/>
                  <a:pt x="1036680" y="341093"/>
                  <a:pt x="1015827" y="341093"/>
                </a:cubicBezTo>
                <a:cubicBezTo>
                  <a:pt x="996463" y="341093"/>
                  <a:pt x="980080" y="326198"/>
                  <a:pt x="980080" y="305345"/>
                </a:cubicBezTo>
                <a:cubicBezTo>
                  <a:pt x="980080" y="285981"/>
                  <a:pt x="996463" y="269598"/>
                  <a:pt x="1015827" y="269598"/>
                </a:cubicBezTo>
                <a:close/>
                <a:moveTo>
                  <a:pt x="926458" y="257682"/>
                </a:moveTo>
                <a:cubicBezTo>
                  <a:pt x="939862" y="257682"/>
                  <a:pt x="950290" y="268107"/>
                  <a:pt x="950290" y="281513"/>
                </a:cubicBezTo>
                <a:cubicBezTo>
                  <a:pt x="950290" y="294918"/>
                  <a:pt x="939862" y="305345"/>
                  <a:pt x="926458" y="305345"/>
                </a:cubicBezTo>
                <a:cubicBezTo>
                  <a:pt x="919010" y="305345"/>
                  <a:pt x="911563" y="300876"/>
                  <a:pt x="907094" y="294918"/>
                </a:cubicBezTo>
                <a:cubicBezTo>
                  <a:pt x="904115" y="296408"/>
                  <a:pt x="901136" y="297897"/>
                  <a:pt x="898157" y="297897"/>
                </a:cubicBezTo>
                <a:cubicBezTo>
                  <a:pt x="890710" y="297897"/>
                  <a:pt x="884752" y="291939"/>
                  <a:pt x="884752" y="284492"/>
                </a:cubicBezTo>
                <a:cubicBezTo>
                  <a:pt x="884752" y="277044"/>
                  <a:pt x="890710" y="271086"/>
                  <a:pt x="898157" y="271086"/>
                </a:cubicBezTo>
                <a:cubicBezTo>
                  <a:pt x="899647" y="271086"/>
                  <a:pt x="901136" y="271086"/>
                  <a:pt x="902626" y="274065"/>
                </a:cubicBezTo>
                <a:cubicBezTo>
                  <a:pt x="907094" y="265128"/>
                  <a:pt x="916031" y="257682"/>
                  <a:pt x="926458" y="257682"/>
                </a:cubicBezTo>
                <a:close/>
                <a:moveTo>
                  <a:pt x="844536" y="253213"/>
                </a:moveTo>
                <a:cubicBezTo>
                  <a:pt x="851940" y="253213"/>
                  <a:pt x="857942" y="259214"/>
                  <a:pt x="857942" y="266617"/>
                </a:cubicBezTo>
                <a:cubicBezTo>
                  <a:pt x="857942" y="274021"/>
                  <a:pt x="851940" y="280023"/>
                  <a:pt x="844536" y="280023"/>
                </a:cubicBezTo>
                <a:cubicBezTo>
                  <a:pt x="837133" y="280023"/>
                  <a:pt x="831131" y="274021"/>
                  <a:pt x="831131" y="266617"/>
                </a:cubicBezTo>
                <a:cubicBezTo>
                  <a:pt x="831131" y="259214"/>
                  <a:pt x="837133" y="253213"/>
                  <a:pt x="844536" y="253213"/>
                </a:cubicBezTo>
                <a:close/>
                <a:moveTo>
                  <a:pt x="1075407" y="220444"/>
                </a:moveTo>
                <a:cubicBezTo>
                  <a:pt x="1082855" y="220444"/>
                  <a:pt x="1088813" y="226401"/>
                  <a:pt x="1088813" y="233848"/>
                </a:cubicBezTo>
                <a:cubicBezTo>
                  <a:pt x="1088813" y="241296"/>
                  <a:pt x="1082855" y="247254"/>
                  <a:pt x="1075407" y="247254"/>
                </a:cubicBezTo>
                <a:cubicBezTo>
                  <a:pt x="1069449" y="247254"/>
                  <a:pt x="1063491" y="241296"/>
                  <a:pt x="1062002" y="233848"/>
                </a:cubicBezTo>
                <a:cubicBezTo>
                  <a:pt x="1062002" y="226401"/>
                  <a:pt x="1067960" y="220444"/>
                  <a:pt x="1075407" y="220444"/>
                </a:cubicBezTo>
                <a:close/>
                <a:moveTo>
                  <a:pt x="688141" y="134055"/>
                </a:moveTo>
                <a:cubicBezTo>
                  <a:pt x="713462" y="134055"/>
                  <a:pt x="732826" y="153417"/>
                  <a:pt x="732826" y="178739"/>
                </a:cubicBezTo>
                <a:cubicBezTo>
                  <a:pt x="732826" y="204060"/>
                  <a:pt x="711973" y="223424"/>
                  <a:pt x="688141" y="223424"/>
                </a:cubicBezTo>
                <a:cubicBezTo>
                  <a:pt x="662819" y="223424"/>
                  <a:pt x="643457" y="204060"/>
                  <a:pt x="643457" y="178739"/>
                </a:cubicBezTo>
                <a:cubicBezTo>
                  <a:pt x="643457" y="153417"/>
                  <a:pt x="664309" y="134055"/>
                  <a:pt x="688141" y="134055"/>
                </a:cubicBezTo>
                <a:close/>
                <a:moveTo>
                  <a:pt x="889223" y="105755"/>
                </a:moveTo>
                <a:cubicBezTo>
                  <a:pt x="893690" y="105755"/>
                  <a:pt x="898160" y="110222"/>
                  <a:pt x="898160" y="114692"/>
                </a:cubicBezTo>
                <a:cubicBezTo>
                  <a:pt x="898160" y="119159"/>
                  <a:pt x="893690" y="123629"/>
                  <a:pt x="889223" y="123629"/>
                </a:cubicBezTo>
                <a:cubicBezTo>
                  <a:pt x="883265" y="123629"/>
                  <a:pt x="880286" y="120650"/>
                  <a:pt x="880286" y="114692"/>
                </a:cubicBezTo>
                <a:cubicBezTo>
                  <a:pt x="880286" y="110222"/>
                  <a:pt x="884753" y="105755"/>
                  <a:pt x="889223" y="105755"/>
                </a:cubicBezTo>
                <a:close/>
                <a:moveTo>
                  <a:pt x="425993" y="74475"/>
                </a:moveTo>
                <a:cubicBezTo>
                  <a:pt x="434930" y="74475"/>
                  <a:pt x="442378" y="81921"/>
                  <a:pt x="442378" y="90858"/>
                </a:cubicBezTo>
                <a:cubicBezTo>
                  <a:pt x="442378" y="99795"/>
                  <a:pt x="434930" y="107243"/>
                  <a:pt x="425993" y="107243"/>
                </a:cubicBezTo>
                <a:cubicBezTo>
                  <a:pt x="417056" y="107243"/>
                  <a:pt x="409609" y="99795"/>
                  <a:pt x="409609" y="90858"/>
                </a:cubicBezTo>
                <a:cubicBezTo>
                  <a:pt x="409609" y="81921"/>
                  <a:pt x="417056" y="74475"/>
                  <a:pt x="425993" y="74475"/>
                </a:cubicBezTo>
                <a:close/>
                <a:moveTo>
                  <a:pt x="1085832" y="65538"/>
                </a:moveTo>
                <a:cubicBezTo>
                  <a:pt x="1096259" y="65538"/>
                  <a:pt x="1105196" y="74474"/>
                  <a:pt x="1105196" y="84900"/>
                </a:cubicBezTo>
                <a:cubicBezTo>
                  <a:pt x="1105196" y="95327"/>
                  <a:pt x="1096259" y="104264"/>
                  <a:pt x="1085832" y="104264"/>
                </a:cubicBezTo>
                <a:cubicBezTo>
                  <a:pt x="1073916" y="104264"/>
                  <a:pt x="1066469" y="95327"/>
                  <a:pt x="1066469" y="84900"/>
                </a:cubicBezTo>
                <a:cubicBezTo>
                  <a:pt x="1066469" y="74474"/>
                  <a:pt x="1075406" y="65538"/>
                  <a:pt x="1085832" y="65538"/>
                </a:cubicBezTo>
                <a:close/>
                <a:moveTo>
                  <a:pt x="971143" y="0"/>
                </a:moveTo>
                <a:cubicBezTo>
                  <a:pt x="990507" y="0"/>
                  <a:pt x="1005402" y="14895"/>
                  <a:pt x="1005402" y="34258"/>
                </a:cubicBezTo>
                <a:cubicBezTo>
                  <a:pt x="1005402" y="53622"/>
                  <a:pt x="990507" y="68517"/>
                  <a:pt x="971143" y="68517"/>
                </a:cubicBezTo>
                <a:cubicBezTo>
                  <a:pt x="951780" y="68517"/>
                  <a:pt x="936886" y="53622"/>
                  <a:pt x="936886" y="34258"/>
                </a:cubicBezTo>
                <a:cubicBezTo>
                  <a:pt x="936886" y="14895"/>
                  <a:pt x="951780" y="0"/>
                  <a:pt x="971143" y="0"/>
                </a:cubicBezTo>
                <a:close/>
              </a:path>
            </a:pathLst>
          </a:custGeom>
          <a:solidFill>
            <a:schemeClr val="accent6">
              <a:lumMod val="75000"/>
            </a:schemeClr>
          </a:solidFill>
          <a:ln w="9525" cap="flat">
            <a:noFill/>
            <a:prstDash val="solid"/>
            <a:miter/>
          </a:ln>
        </p:spPr>
        <p:txBody>
          <a:bodyPr wrap="square" rtlCol="0" anchor="ctr">
            <a:noAutofit/>
          </a:bodyPr>
          <a:lstStyle/>
          <a:p>
            <a:endParaRPr lang="en-US"/>
          </a:p>
        </p:txBody>
      </p:sp>
      <p:sp>
        <p:nvSpPr>
          <p:cNvPr id="41" name="Freeform: Shape 522">
            <a:extLst>
              <a:ext uri="{FF2B5EF4-FFF2-40B4-BE49-F238E27FC236}">
                <a16:creationId xmlns:a16="http://schemas.microsoft.com/office/drawing/2014/main" id="{93F88438-BD0C-47B8-A5DD-F903DFF58741}"/>
              </a:ext>
            </a:extLst>
          </p:cNvPr>
          <p:cNvSpPr/>
          <p:nvPr/>
        </p:nvSpPr>
        <p:spPr>
          <a:xfrm>
            <a:off x="10687143" y="4972421"/>
            <a:ext cx="1120091" cy="1316703"/>
          </a:xfrm>
          <a:custGeom>
            <a:avLst/>
            <a:gdLst>
              <a:gd name="connsiteX0" fmla="*/ 472166 w 1120091"/>
              <a:gd name="connsiteY0" fmla="*/ 1283935 h 1316703"/>
              <a:gd name="connsiteX1" fmla="*/ 488551 w 1120091"/>
              <a:gd name="connsiteY1" fmla="*/ 1300318 h 1316703"/>
              <a:gd name="connsiteX2" fmla="*/ 472166 w 1120091"/>
              <a:gd name="connsiteY2" fmla="*/ 1316703 h 1316703"/>
              <a:gd name="connsiteX3" fmla="*/ 455782 w 1120091"/>
              <a:gd name="connsiteY3" fmla="*/ 1300318 h 1316703"/>
              <a:gd name="connsiteX4" fmla="*/ 472166 w 1120091"/>
              <a:gd name="connsiteY4" fmla="*/ 1283935 h 1316703"/>
              <a:gd name="connsiteX5" fmla="*/ 731336 w 1120091"/>
              <a:gd name="connsiteY5" fmla="*/ 1270530 h 1316703"/>
              <a:gd name="connsiteX6" fmla="*/ 753679 w 1120091"/>
              <a:gd name="connsiteY6" fmla="*/ 1292871 h 1316703"/>
              <a:gd name="connsiteX7" fmla="*/ 731336 w 1120091"/>
              <a:gd name="connsiteY7" fmla="*/ 1315214 h 1316703"/>
              <a:gd name="connsiteX8" fmla="*/ 708994 w 1120091"/>
              <a:gd name="connsiteY8" fmla="*/ 1292871 h 1316703"/>
              <a:gd name="connsiteX9" fmla="*/ 731336 w 1120091"/>
              <a:gd name="connsiteY9" fmla="*/ 1270530 h 1316703"/>
              <a:gd name="connsiteX10" fmla="*/ 484083 w 1120091"/>
              <a:gd name="connsiteY10" fmla="*/ 1225846 h 1316703"/>
              <a:gd name="connsiteX11" fmla="*/ 495999 w 1120091"/>
              <a:gd name="connsiteY11" fmla="*/ 1237761 h 1316703"/>
              <a:gd name="connsiteX12" fmla="*/ 484083 w 1120091"/>
              <a:gd name="connsiteY12" fmla="*/ 1249677 h 1316703"/>
              <a:gd name="connsiteX13" fmla="*/ 472167 w 1120091"/>
              <a:gd name="connsiteY13" fmla="*/ 1237761 h 1316703"/>
              <a:gd name="connsiteX14" fmla="*/ 484083 w 1120091"/>
              <a:gd name="connsiteY14" fmla="*/ 1225846 h 1316703"/>
              <a:gd name="connsiteX15" fmla="*/ 1024765 w 1120091"/>
              <a:gd name="connsiteY15" fmla="*/ 1142435 h 1316703"/>
              <a:gd name="connsiteX16" fmla="*/ 1033702 w 1120091"/>
              <a:gd name="connsiteY16" fmla="*/ 1151372 h 1316703"/>
              <a:gd name="connsiteX17" fmla="*/ 1024765 w 1120091"/>
              <a:gd name="connsiteY17" fmla="*/ 1160309 h 1316703"/>
              <a:gd name="connsiteX18" fmla="*/ 1015828 w 1120091"/>
              <a:gd name="connsiteY18" fmla="*/ 1151372 h 1316703"/>
              <a:gd name="connsiteX19" fmla="*/ 1024765 w 1120091"/>
              <a:gd name="connsiteY19" fmla="*/ 1142435 h 1316703"/>
              <a:gd name="connsiteX20" fmla="*/ 355988 w 1120091"/>
              <a:gd name="connsiteY20" fmla="*/ 1132007 h 1316703"/>
              <a:gd name="connsiteX21" fmla="*/ 397694 w 1120091"/>
              <a:gd name="connsiteY21" fmla="*/ 1173712 h 1316703"/>
              <a:gd name="connsiteX22" fmla="*/ 355988 w 1120091"/>
              <a:gd name="connsiteY22" fmla="*/ 1215418 h 1316703"/>
              <a:gd name="connsiteX23" fmla="*/ 314283 w 1120091"/>
              <a:gd name="connsiteY23" fmla="*/ 1173712 h 1316703"/>
              <a:gd name="connsiteX24" fmla="*/ 355988 w 1120091"/>
              <a:gd name="connsiteY24" fmla="*/ 1132007 h 1316703"/>
              <a:gd name="connsiteX25" fmla="*/ 181718 w 1120091"/>
              <a:gd name="connsiteY25" fmla="*/ 1117113 h 1316703"/>
              <a:gd name="connsiteX26" fmla="*/ 207040 w 1120091"/>
              <a:gd name="connsiteY26" fmla="*/ 1142433 h 1316703"/>
              <a:gd name="connsiteX27" fmla="*/ 181718 w 1120091"/>
              <a:gd name="connsiteY27" fmla="*/ 1167755 h 1316703"/>
              <a:gd name="connsiteX28" fmla="*/ 156397 w 1120091"/>
              <a:gd name="connsiteY28" fmla="*/ 1142433 h 1316703"/>
              <a:gd name="connsiteX29" fmla="*/ 181718 w 1120091"/>
              <a:gd name="connsiteY29" fmla="*/ 1117113 h 1316703"/>
              <a:gd name="connsiteX30" fmla="*/ 786447 w 1120091"/>
              <a:gd name="connsiteY30" fmla="*/ 1114134 h 1316703"/>
              <a:gd name="connsiteX31" fmla="*/ 823685 w 1120091"/>
              <a:gd name="connsiteY31" fmla="*/ 1151370 h 1316703"/>
              <a:gd name="connsiteX32" fmla="*/ 786447 w 1120091"/>
              <a:gd name="connsiteY32" fmla="*/ 1188608 h 1316703"/>
              <a:gd name="connsiteX33" fmla="*/ 749211 w 1120091"/>
              <a:gd name="connsiteY33" fmla="*/ 1151370 h 1316703"/>
              <a:gd name="connsiteX34" fmla="*/ 786447 w 1120091"/>
              <a:gd name="connsiteY34" fmla="*/ 1114134 h 1316703"/>
              <a:gd name="connsiteX35" fmla="*/ 485572 w 1120091"/>
              <a:gd name="connsiteY35" fmla="*/ 1100729 h 1316703"/>
              <a:gd name="connsiteX36" fmla="*/ 524299 w 1120091"/>
              <a:gd name="connsiteY36" fmla="*/ 1139455 h 1316703"/>
              <a:gd name="connsiteX37" fmla="*/ 485572 w 1120091"/>
              <a:gd name="connsiteY37" fmla="*/ 1178182 h 1316703"/>
              <a:gd name="connsiteX38" fmla="*/ 446846 w 1120091"/>
              <a:gd name="connsiteY38" fmla="*/ 1139455 h 1316703"/>
              <a:gd name="connsiteX39" fmla="*/ 485572 w 1120091"/>
              <a:gd name="connsiteY39" fmla="*/ 1100729 h 1316703"/>
              <a:gd name="connsiteX40" fmla="*/ 1038169 w 1120091"/>
              <a:gd name="connsiteY40" fmla="*/ 1085834 h 1316703"/>
              <a:gd name="connsiteX41" fmla="*/ 1054554 w 1120091"/>
              <a:gd name="connsiteY41" fmla="*/ 1102217 h 1316703"/>
              <a:gd name="connsiteX42" fmla="*/ 1038169 w 1120091"/>
              <a:gd name="connsiteY42" fmla="*/ 1118602 h 1316703"/>
              <a:gd name="connsiteX43" fmla="*/ 1021785 w 1120091"/>
              <a:gd name="connsiteY43" fmla="*/ 1102217 h 1316703"/>
              <a:gd name="connsiteX44" fmla="*/ 1038169 w 1120091"/>
              <a:gd name="connsiteY44" fmla="*/ 1085834 h 1316703"/>
              <a:gd name="connsiteX45" fmla="*/ 445355 w 1120091"/>
              <a:gd name="connsiteY45" fmla="*/ 1060512 h 1316703"/>
              <a:gd name="connsiteX46" fmla="*/ 467698 w 1120091"/>
              <a:gd name="connsiteY46" fmla="*/ 1082853 h 1316703"/>
              <a:gd name="connsiteX47" fmla="*/ 445355 w 1120091"/>
              <a:gd name="connsiteY47" fmla="*/ 1105196 h 1316703"/>
              <a:gd name="connsiteX48" fmla="*/ 423013 w 1120091"/>
              <a:gd name="connsiteY48" fmla="*/ 1082853 h 1316703"/>
              <a:gd name="connsiteX49" fmla="*/ 445355 w 1120091"/>
              <a:gd name="connsiteY49" fmla="*/ 1060512 h 1316703"/>
              <a:gd name="connsiteX50" fmla="*/ 278535 w 1120091"/>
              <a:gd name="connsiteY50" fmla="*/ 1009870 h 1316703"/>
              <a:gd name="connsiteX51" fmla="*/ 287472 w 1120091"/>
              <a:gd name="connsiteY51" fmla="*/ 1018807 h 1316703"/>
              <a:gd name="connsiteX52" fmla="*/ 278535 w 1120091"/>
              <a:gd name="connsiteY52" fmla="*/ 1027744 h 1316703"/>
              <a:gd name="connsiteX53" fmla="*/ 269598 w 1120091"/>
              <a:gd name="connsiteY53" fmla="*/ 1018807 h 1316703"/>
              <a:gd name="connsiteX54" fmla="*/ 278535 w 1120091"/>
              <a:gd name="connsiteY54" fmla="*/ 1009870 h 1316703"/>
              <a:gd name="connsiteX55" fmla="*/ 241297 w 1120091"/>
              <a:gd name="connsiteY55" fmla="*/ 994975 h 1316703"/>
              <a:gd name="connsiteX56" fmla="*/ 266619 w 1120091"/>
              <a:gd name="connsiteY56" fmla="*/ 1020295 h 1316703"/>
              <a:gd name="connsiteX57" fmla="*/ 241297 w 1120091"/>
              <a:gd name="connsiteY57" fmla="*/ 1045617 h 1316703"/>
              <a:gd name="connsiteX58" fmla="*/ 215976 w 1120091"/>
              <a:gd name="connsiteY58" fmla="*/ 1020295 h 1316703"/>
              <a:gd name="connsiteX59" fmla="*/ 241297 w 1120091"/>
              <a:gd name="connsiteY59" fmla="*/ 994975 h 1316703"/>
              <a:gd name="connsiteX60" fmla="*/ 719420 w 1120091"/>
              <a:gd name="connsiteY60" fmla="*/ 929438 h 1316703"/>
              <a:gd name="connsiteX61" fmla="*/ 743252 w 1120091"/>
              <a:gd name="connsiteY61" fmla="*/ 948800 h 1316703"/>
              <a:gd name="connsiteX62" fmla="*/ 753679 w 1120091"/>
              <a:gd name="connsiteY62" fmla="*/ 947311 h 1316703"/>
              <a:gd name="connsiteX63" fmla="*/ 795385 w 1120091"/>
              <a:gd name="connsiteY63" fmla="*/ 989017 h 1316703"/>
              <a:gd name="connsiteX64" fmla="*/ 753679 w 1120091"/>
              <a:gd name="connsiteY64" fmla="*/ 1030722 h 1316703"/>
              <a:gd name="connsiteX65" fmla="*/ 740273 w 1120091"/>
              <a:gd name="connsiteY65" fmla="*/ 1027743 h 1316703"/>
              <a:gd name="connsiteX66" fmla="*/ 692609 w 1120091"/>
              <a:gd name="connsiteY66" fmla="*/ 1066470 h 1316703"/>
              <a:gd name="connsiteX67" fmla="*/ 686652 w 1120091"/>
              <a:gd name="connsiteY67" fmla="*/ 1066470 h 1316703"/>
              <a:gd name="connsiteX68" fmla="*/ 688142 w 1120091"/>
              <a:gd name="connsiteY68" fmla="*/ 1078386 h 1316703"/>
              <a:gd name="connsiteX69" fmla="*/ 686652 w 1120091"/>
              <a:gd name="connsiteY69" fmla="*/ 1091790 h 1316703"/>
              <a:gd name="connsiteX70" fmla="*/ 698567 w 1120091"/>
              <a:gd name="connsiteY70" fmla="*/ 1124559 h 1316703"/>
              <a:gd name="connsiteX71" fmla="*/ 662820 w 1120091"/>
              <a:gd name="connsiteY71" fmla="*/ 1175201 h 1316703"/>
              <a:gd name="connsiteX72" fmla="*/ 667289 w 1120091"/>
              <a:gd name="connsiteY72" fmla="*/ 1188607 h 1316703"/>
              <a:gd name="connsiteX73" fmla="*/ 643457 w 1120091"/>
              <a:gd name="connsiteY73" fmla="*/ 1212439 h 1316703"/>
              <a:gd name="connsiteX74" fmla="*/ 619626 w 1120091"/>
              <a:gd name="connsiteY74" fmla="*/ 1188607 h 1316703"/>
              <a:gd name="connsiteX75" fmla="*/ 622605 w 1120091"/>
              <a:gd name="connsiteY75" fmla="*/ 1175201 h 1316703"/>
              <a:gd name="connsiteX76" fmla="*/ 589836 w 1120091"/>
              <a:gd name="connsiteY76" fmla="*/ 1137965 h 1316703"/>
              <a:gd name="connsiteX77" fmla="*/ 566004 w 1120091"/>
              <a:gd name="connsiteY77" fmla="*/ 1111154 h 1316703"/>
              <a:gd name="connsiteX78" fmla="*/ 554088 w 1120091"/>
              <a:gd name="connsiteY78" fmla="*/ 1115622 h 1316703"/>
              <a:gd name="connsiteX79" fmla="*/ 536215 w 1120091"/>
              <a:gd name="connsiteY79" fmla="*/ 1097748 h 1316703"/>
              <a:gd name="connsiteX80" fmla="*/ 554088 w 1120091"/>
              <a:gd name="connsiteY80" fmla="*/ 1079874 h 1316703"/>
              <a:gd name="connsiteX81" fmla="*/ 563025 w 1120091"/>
              <a:gd name="connsiteY81" fmla="*/ 1082853 h 1316703"/>
              <a:gd name="connsiteX82" fmla="*/ 563025 w 1120091"/>
              <a:gd name="connsiteY82" fmla="*/ 1076895 h 1316703"/>
              <a:gd name="connsiteX83" fmla="*/ 586857 w 1120091"/>
              <a:gd name="connsiteY83" fmla="*/ 1029232 h 1316703"/>
              <a:gd name="connsiteX84" fmla="*/ 574941 w 1120091"/>
              <a:gd name="connsiteY84" fmla="*/ 997954 h 1316703"/>
              <a:gd name="connsiteX85" fmla="*/ 624093 w 1120091"/>
              <a:gd name="connsiteY85" fmla="*/ 948800 h 1316703"/>
              <a:gd name="connsiteX86" fmla="*/ 667289 w 1120091"/>
              <a:gd name="connsiteY86" fmla="*/ 975611 h 1316703"/>
              <a:gd name="connsiteX87" fmla="*/ 691121 w 1120091"/>
              <a:gd name="connsiteY87" fmla="*/ 969653 h 1316703"/>
              <a:gd name="connsiteX88" fmla="*/ 700058 w 1120091"/>
              <a:gd name="connsiteY88" fmla="*/ 971143 h 1316703"/>
              <a:gd name="connsiteX89" fmla="*/ 694100 w 1120091"/>
              <a:gd name="connsiteY89" fmla="*/ 954758 h 1316703"/>
              <a:gd name="connsiteX90" fmla="*/ 719420 w 1120091"/>
              <a:gd name="connsiteY90" fmla="*/ 929438 h 1316703"/>
              <a:gd name="connsiteX91" fmla="*/ 458761 w 1120091"/>
              <a:gd name="connsiteY91" fmla="*/ 926459 h 1316703"/>
              <a:gd name="connsiteX92" fmla="*/ 479613 w 1120091"/>
              <a:gd name="connsiteY92" fmla="*/ 935395 h 1316703"/>
              <a:gd name="connsiteX93" fmla="*/ 481104 w 1120091"/>
              <a:gd name="connsiteY93" fmla="*/ 935395 h 1316703"/>
              <a:gd name="connsiteX94" fmla="*/ 512382 w 1120091"/>
              <a:gd name="connsiteY94" fmla="*/ 966674 h 1316703"/>
              <a:gd name="connsiteX95" fmla="*/ 510893 w 1120091"/>
              <a:gd name="connsiteY95" fmla="*/ 977101 h 1316703"/>
              <a:gd name="connsiteX96" fmla="*/ 555578 w 1120091"/>
              <a:gd name="connsiteY96" fmla="*/ 1021785 h 1316703"/>
              <a:gd name="connsiteX97" fmla="*/ 510893 w 1120091"/>
              <a:gd name="connsiteY97" fmla="*/ 1066470 h 1316703"/>
              <a:gd name="connsiteX98" fmla="*/ 466209 w 1120091"/>
              <a:gd name="connsiteY98" fmla="*/ 1021785 h 1316703"/>
              <a:gd name="connsiteX99" fmla="*/ 473656 w 1120091"/>
              <a:gd name="connsiteY99" fmla="*/ 997954 h 1316703"/>
              <a:gd name="connsiteX100" fmla="*/ 454293 w 1120091"/>
              <a:gd name="connsiteY100" fmla="*/ 983059 h 1316703"/>
              <a:gd name="connsiteX101" fmla="*/ 430461 w 1120091"/>
              <a:gd name="connsiteY101" fmla="*/ 954758 h 1316703"/>
              <a:gd name="connsiteX102" fmla="*/ 458761 w 1120091"/>
              <a:gd name="connsiteY102" fmla="*/ 926459 h 1316703"/>
              <a:gd name="connsiteX103" fmla="*/ 591326 w 1120091"/>
              <a:gd name="connsiteY103" fmla="*/ 911564 h 1316703"/>
              <a:gd name="connsiteX104" fmla="*/ 609200 w 1120091"/>
              <a:gd name="connsiteY104" fmla="*/ 929437 h 1316703"/>
              <a:gd name="connsiteX105" fmla="*/ 591326 w 1120091"/>
              <a:gd name="connsiteY105" fmla="*/ 947311 h 1316703"/>
              <a:gd name="connsiteX106" fmla="*/ 573452 w 1120091"/>
              <a:gd name="connsiteY106" fmla="*/ 929437 h 1316703"/>
              <a:gd name="connsiteX107" fmla="*/ 591326 w 1120091"/>
              <a:gd name="connsiteY107" fmla="*/ 911564 h 1316703"/>
              <a:gd name="connsiteX108" fmla="*/ 924968 w 1120091"/>
              <a:gd name="connsiteY108" fmla="*/ 886244 h 1316703"/>
              <a:gd name="connsiteX109" fmla="*/ 941353 w 1120091"/>
              <a:gd name="connsiteY109" fmla="*/ 902627 h 1316703"/>
              <a:gd name="connsiteX110" fmla="*/ 924968 w 1120091"/>
              <a:gd name="connsiteY110" fmla="*/ 919012 h 1316703"/>
              <a:gd name="connsiteX111" fmla="*/ 908584 w 1120091"/>
              <a:gd name="connsiteY111" fmla="*/ 902627 h 1316703"/>
              <a:gd name="connsiteX112" fmla="*/ 924968 w 1120091"/>
              <a:gd name="connsiteY112" fmla="*/ 886244 h 1316703"/>
              <a:gd name="connsiteX113" fmla="*/ 232360 w 1120091"/>
              <a:gd name="connsiteY113" fmla="*/ 875817 h 1316703"/>
              <a:gd name="connsiteX114" fmla="*/ 256192 w 1120091"/>
              <a:gd name="connsiteY114" fmla="*/ 899648 h 1316703"/>
              <a:gd name="connsiteX115" fmla="*/ 232360 w 1120091"/>
              <a:gd name="connsiteY115" fmla="*/ 923480 h 1316703"/>
              <a:gd name="connsiteX116" fmla="*/ 208528 w 1120091"/>
              <a:gd name="connsiteY116" fmla="*/ 899648 h 1316703"/>
              <a:gd name="connsiteX117" fmla="*/ 232360 w 1120091"/>
              <a:gd name="connsiteY117" fmla="*/ 875817 h 1316703"/>
              <a:gd name="connsiteX118" fmla="*/ 22342 w 1120091"/>
              <a:gd name="connsiteY118" fmla="*/ 859433 h 1316703"/>
              <a:gd name="connsiteX119" fmla="*/ 44685 w 1120091"/>
              <a:gd name="connsiteY119" fmla="*/ 881774 h 1316703"/>
              <a:gd name="connsiteX120" fmla="*/ 22342 w 1120091"/>
              <a:gd name="connsiteY120" fmla="*/ 904117 h 1316703"/>
              <a:gd name="connsiteX121" fmla="*/ 0 w 1120091"/>
              <a:gd name="connsiteY121" fmla="*/ 881774 h 1316703"/>
              <a:gd name="connsiteX122" fmla="*/ 22342 w 1120091"/>
              <a:gd name="connsiteY122" fmla="*/ 859433 h 1316703"/>
              <a:gd name="connsiteX123" fmla="*/ 817726 w 1120091"/>
              <a:gd name="connsiteY123" fmla="*/ 846027 h 1316703"/>
              <a:gd name="connsiteX124" fmla="*/ 844537 w 1120091"/>
              <a:gd name="connsiteY124" fmla="*/ 874326 h 1316703"/>
              <a:gd name="connsiteX125" fmla="*/ 841558 w 1120091"/>
              <a:gd name="connsiteY125" fmla="*/ 887732 h 1316703"/>
              <a:gd name="connsiteX126" fmla="*/ 863901 w 1120091"/>
              <a:gd name="connsiteY126" fmla="*/ 907095 h 1316703"/>
              <a:gd name="connsiteX127" fmla="*/ 874327 w 1120091"/>
              <a:gd name="connsiteY127" fmla="*/ 902627 h 1316703"/>
              <a:gd name="connsiteX128" fmla="*/ 890712 w 1120091"/>
              <a:gd name="connsiteY128" fmla="*/ 919010 h 1316703"/>
              <a:gd name="connsiteX129" fmla="*/ 874327 w 1120091"/>
              <a:gd name="connsiteY129" fmla="*/ 935395 h 1316703"/>
              <a:gd name="connsiteX130" fmla="*/ 863901 w 1120091"/>
              <a:gd name="connsiteY130" fmla="*/ 930926 h 1316703"/>
              <a:gd name="connsiteX131" fmla="*/ 857943 w 1120091"/>
              <a:gd name="connsiteY131" fmla="*/ 941353 h 1316703"/>
              <a:gd name="connsiteX132" fmla="*/ 857943 w 1120091"/>
              <a:gd name="connsiteY132" fmla="*/ 947311 h 1316703"/>
              <a:gd name="connsiteX133" fmla="*/ 823684 w 1120091"/>
              <a:gd name="connsiteY133" fmla="*/ 981569 h 1316703"/>
              <a:gd name="connsiteX134" fmla="*/ 789427 w 1120091"/>
              <a:gd name="connsiteY134" fmla="*/ 947311 h 1316703"/>
              <a:gd name="connsiteX135" fmla="*/ 801342 w 1120091"/>
              <a:gd name="connsiteY135" fmla="*/ 921989 h 1316703"/>
              <a:gd name="connsiteX136" fmla="*/ 801342 w 1120091"/>
              <a:gd name="connsiteY136" fmla="*/ 920501 h 1316703"/>
              <a:gd name="connsiteX137" fmla="*/ 807300 w 1120091"/>
              <a:gd name="connsiteY137" fmla="*/ 901137 h 1316703"/>
              <a:gd name="connsiteX138" fmla="*/ 789427 w 1120091"/>
              <a:gd name="connsiteY138" fmla="*/ 874326 h 1316703"/>
              <a:gd name="connsiteX139" fmla="*/ 817726 w 1120091"/>
              <a:gd name="connsiteY139" fmla="*/ 846027 h 1316703"/>
              <a:gd name="connsiteX140" fmla="*/ 658352 w 1120091"/>
              <a:gd name="connsiteY140" fmla="*/ 843048 h 1316703"/>
              <a:gd name="connsiteX141" fmla="*/ 686653 w 1120091"/>
              <a:gd name="connsiteY141" fmla="*/ 871347 h 1316703"/>
              <a:gd name="connsiteX142" fmla="*/ 658352 w 1120091"/>
              <a:gd name="connsiteY142" fmla="*/ 899648 h 1316703"/>
              <a:gd name="connsiteX143" fmla="*/ 630052 w 1120091"/>
              <a:gd name="connsiteY143" fmla="*/ 871347 h 1316703"/>
              <a:gd name="connsiteX144" fmla="*/ 658352 w 1120091"/>
              <a:gd name="connsiteY144" fmla="*/ 843048 h 1316703"/>
              <a:gd name="connsiteX145" fmla="*/ 160865 w 1120091"/>
              <a:gd name="connsiteY145" fmla="*/ 841559 h 1316703"/>
              <a:gd name="connsiteX146" fmla="*/ 168314 w 1120091"/>
              <a:gd name="connsiteY146" fmla="*/ 849005 h 1316703"/>
              <a:gd name="connsiteX147" fmla="*/ 160865 w 1120091"/>
              <a:gd name="connsiteY147" fmla="*/ 856454 h 1316703"/>
              <a:gd name="connsiteX148" fmla="*/ 153419 w 1120091"/>
              <a:gd name="connsiteY148" fmla="*/ 849005 h 1316703"/>
              <a:gd name="connsiteX149" fmla="*/ 160865 w 1120091"/>
              <a:gd name="connsiteY149" fmla="*/ 841559 h 1316703"/>
              <a:gd name="connsiteX150" fmla="*/ 658351 w 1120091"/>
              <a:gd name="connsiteY150" fmla="*/ 795384 h 1316703"/>
              <a:gd name="connsiteX151" fmla="*/ 676225 w 1120091"/>
              <a:gd name="connsiteY151" fmla="*/ 813257 h 1316703"/>
              <a:gd name="connsiteX152" fmla="*/ 658351 w 1120091"/>
              <a:gd name="connsiteY152" fmla="*/ 831131 h 1316703"/>
              <a:gd name="connsiteX153" fmla="*/ 640477 w 1120091"/>
              <a:gd name="connsiteY153" fmla="*/ 813257 h 1316703"/>
              <a:gd name="connsiteX154" fmla="*/ 658351 w 1120091"/>
              <a:gd name="connsiteY154" fmla="*/ 795384 h 1316703"/>
              <a:gd name="connsiteX155" fmla="*/ 577920 w 1120091"/>
              <a:gd name="connsiteY155" fmla="*/ 758148 h 1316703"/>
              <a:gd name="connsiteX156" fmla="*/ 603242 w 1120091"/>
              <a:gd name="connsiteY156" fmla="*/ 783468 h 1316703"/>
              <a:gd name="connsiteX157" fmla="*/ 577920 w 1120091"/>
              <a:gd name="connsiteY157" fmla="*/ 808790 h 1316703"/>
              <a:gd name="connsiteX158" fmla="*/ 552599 w 1120091"/>
              <a:gd name="connsiteY158" fmla="*/ 783468 h 1316703"/>
              <a:gd name="connsiteX159" fmla="*/ 577920 w 1120091"/>
              <a:gd name="connsiteY159" fmla="*/ 758148 h 1316703"/>
              <a:gd name="connsiteX160" fmla="*/ 458762 w 1120091"/>
              <a:gd name="connsiteY160" fmla="*/ 755169 h 1316703"/>
              <a:gd name="connsiteX161" fmla="*/ 501958 w 1120091"/>
              <a:gd name="connsiteY161" fmla="*/ 798363 h 1316703"/>
              <a:gd name="connsiteX162" fmla="*/ 458762 w 1120091"/>
              <a:gd name="connsiteY162" fmla="*/ 841559 h 1316703"/>
              <a:gd name="connsiteX163" fmla="*/ 415568 w 1120091"/>
              <a:gd name="connsiteY163" fmla="*/ 798363 h 1316703"/>
              <a:gd name="connsiteX164" fmla="*/ 458762 w 1120091"/>
              <a:gd name="connsiteY164" fmla="*/ 755169 h 1316703"/>
              <a:gd name="connsiteX165" fmla="*/ 309813 w 1120091"/>
              <a:gd name="connsiteY165" fmla="*/ 717931 h 1316703"/>
              <a:gd name="connsiteX166" fmla="*/ 324708 w 1120091"/>
              <a:gd name="connsiteY166" fmla="*/ 732825 h 1316703"/>
              <a:gd name="connsiteX167" fmla="*/ 309813 w 1120091"/>
              <a:gd name="connsiteY167" fmla="*/ 747720 h 1316703"/>
              <a:gd name="connsiteX168" fmla="*/ 294918 w 1120091"/>
              <a:gd name="connsiteY168" fmla="*/ 732825 h 1316703"/>
              <a:gd name="connsiteX169" fmla="*/ 309813 w 1120091"/>
              <a:gd name="connsiteY169" fmla="*/ 717931 h 1316703"/>
              <a:gd name="connsiteX170" fmla="*/ 1082853 w 1120091"/>
              <a:gd name="connsiteY170" fmla="*/ 713463 h 1316703"/>
              <a:gd name="connsiteX171" fmla="*/ 1094769 w 1120091"/>
              <a:gd name="connsiteY171" fmla="*/ 716442 h 1316703"/>
              <a:gd name="connsiteX172" fmla="*/ 1103706 w 1120091"/>
              <a:gd name="connsiteY172" fmla="*/ 713463 h 1316703"/>
              <a:gd name="connsiteX173" fmla="*/ 1120091 w 1120091"/>
              <a:gd name="connsiteY173" fmla="*/ 729847 h 1316703"/>
              <a:gd name="connsiteX174" fmla="*/ 1105196 w 1120091"/>
              <a:gd name="connsiteY174" fmla="*/ 746232 h 1316703"/>
              <a:gd name="connsiteX175" fmla="*/ 1082853 w 1120091"/>
              <a:gd name="connsiteY175" fmla="*/ 761127 h 1316703"/>
              <a:gd name="connsiteX176" fmla="*/ 1057532 w 1120091"/>
              <a:gd name="connsiteY176" fmla="*/ 735805 h 1316703"/>
              <a:gd name="connsiteX177" fmla="*/ 1082853 w 1120091"/>
              <a:gd name="connsiteY177" fmla="*/ 713463 h 1316703"/>
              <a:gd name="connsiteX178" fmla="*/ 725379 w 1120091"/>
              <a:gd name="connsiteY178" fmla="*/ 677716 h 1316703"/>
              <a:gd name="connsiteX179" fmla="*/ 755169 w 1120091"/>
              <a:gd name="connsiteY179" fmla="*/ 706015 h 1316703"/>
              <a:gd name="connsiteX180" fmla="*/ 761127 w 1120091"/>
              <a:gd name="connsiteY180" fmla="*/ 704526 h 1316703"/>
              <a:gd name="connsiteX181" fmla="*/ 776022 w 1120091"/>
              <a:gd name="connsiteY181" fmla="*/ 719421 h 1316703"/>
              <a:gd name="connsiteX182" fmla="*/ 761127 w 1120091"/>
              <a:gd name="connsiteY182" fmla="*/ 734316 h 1316703"/>
              <a:gd name="connsiteX183" fmla="*/ 746232 w 1120091"/>
              <a:gd name="connsiteY183" fmla="*/ 732826 h 1316703"/>
              <a:gd name="connsiteX184" fmla="*/ 744742 w 1120091"/>
              <a:gd name="connsiteY184" fmla="*/ 734316 h 1316703"/>
              <a:gd name="connsiteX185" fmla="*/ 749211 w 1120091"/>
              <a:gd name="connsiteY185" fmla="*/ 750700 h 1316703"/>
              <a:gd name="connsiteX186" fmla="*/ 741763 w 1120091"/>
              <a:gd name="connsiteY186" fmla="*/ 771552 h 1316703"/>
              <a:gd name="connsiteX187" fmla="*/ 758148 w 1120091"/>
              <a:gd name="connsiteY187" fmla="*/ 789426 h 1316703"/>
              <a:gd name="connsiteX188" fmla="*/ 758148 w 1120091"/>
              <a:gd name="connsiteY188" fmla="*/ 792405 h 1316703"/>
              <a:gd name="connsiteX189" fmla="*/ 762616 w 1120091"/>
              <a:gd name="connsiteY189" fmla="*/ 790916 h 1316703"/>
              <a:gd name="connsiteX190" fmla="*/ 781980 w 1120091"/>
              <a:gd name="connsiteY190" fmla="*/ 810279 h 1316703"/>
              <a:gd name="connsiteX191" fmla="*/ 764106 w 1120091"/>
              <a:gd name="connsiteY191" fmla="*/ 828153 h 1316703"/>
              <a:gd name="connsiteX192" fmla="*/ 765595 w 1120091"/>
              <a:gd name="connsiteY192" fmla="*/ 832622 h 1316703"/>
              <a:gd name="connsiteX193" fmla="*/ 753679 w 1120091"/>
              <a:gd name="connsiteY193" fmla="*/ 844538 h 1316703"/>
              <a:gd name="connsiteX194" fmla="*/ 741763 w 1120091"/>
              <a:gd name="connsiteY194" fmla="*/ 832622 h 1316703"/>
              <a:gd name="connsiteX195" fmla="*/ 749211 w 1120091"/>
              <a:gd name="connsiteY195" fmla="*/ 822195 h 1316703"/>
              <a:gd name="connsiteX196" fmla="*/ 744742 w 1120091"/>
              <a:gd name="connsiteY196" fmla="*/ 808790 h 1316703"/>
              <a:gd name="connsiteX197" fmla="*/ 744742 w 1120091"/>
              <a:gd name="connsiteY197" fmla="*/ 805811 h 1316703"/>
              <a:gd name="connsiteX198" fmla="*/ 740274 w 1120091"/>
              <a:gd name="connsiteY198" fmla="*/ 807300 h 1316703"/>
              <a:gd name="connsiteX199" fmla="*/ 720910 w 1120091"/>
              <a:gd name="connsiteY199" fmla="*/ 787937 h 1316703"/>
              <a:gd name="connsiteX200" fmla="*/ 722400 w 1120091"/>
              <a:gd name="connsiteY200" fmla="*/ 783468 h 1316703"/>
              <a:gd name="connsiteX201" fmla="*/ 714952 w 1120091"/>
              <a:gd name="connsiteY201" fmla="*/ 784958 h 1316703"/>
              <a:gd name="connsiteX202" fmla="*/ 679205 w 1120091"/>
              <a:gd name="connsiteY202" fmla="*/ 755169 h 1316703"/>
              <a:gd name="connsiteX203" fmla="*/ 649415 w 1120091"/>
              <a:gd name="connsiteY203" fmla="*/ 777510 h 1316703"/>
              <a:gd name="connsiteX204" fmla="*/ 618137 w 1120091"/>
              <a:gd name="connsiteY204" fmla="*/ 746232 h 1316703"/>
              <a:gd name="connsiteX205" fmla="*/ 649415 w 1120091"/>
              <a:gd name="connsiteY205" fmla="*/ 714952 h 1316703"/>
              <a:gd name="connsiteX206" fmla="*/ 679205 w 1120091"/>
              <a:gd name="connsiteY206" fmla="*/ 738784 h 1316703"/>
              <a:gd name="connsiteX207" fmla="*/ 697078 w 1120091"/>
              <a:gd name="connsiteY207" fmla="*/ 714952 h 1316703"/>
              <a:gd name="connsiteX208" fmla="*/ 695590 w 1120091"/>
              <a:gd name="connsiteY208" fmla="*/ 707505 h 1316703"/>
              <a:gd name="connsiteX209" fmla="*/ 725379 w 1120091"/>
              <a:gd name="connsiteY209" fmla="*/ 677716 h 1316703"/>
              <a:gd name="connsiteX210" fmla="*/ 1084343 w 1120091"/>
              <a:gd name="connsiteY210" fmla="*/ 673247 h 1316703"/>
              <a:gd name="connsiteX211" fmla="*/ 1102217 w 1120091"/>
              <a:gd name="connsiteY211" fmla="*/ 691120 h 1316703"/>
              <a:gd name="connsiteX212" fmla="*/ 1084343 w 1120091"/>
              <a:gd name="connsiteY212" fmla="*/ 708994 h 1316703"/>
              <a:gd name="connsiteX213" fmla="*/ 1066469 w 1120091"/>
              <a:gd name="connsiteY213" fmla="*/ 691120 h 1316703"/>
              <a:gd name="connsiteX214" fmla="*/ 1084343 w 1120091"/>
              <a:gd name="connsiteY214" fmla="*/ 673247 h 1316703"/>
              <a:gd name="connsiteX215" fmla="*/ 999443 w 1120091"/>
              <a:gd name="connsiteY215" fmla="*/ 655373 h 1316703"/>
              <a:gd name="connsiteX216" fmla="*/ 1014338 w 1120091"/>
              <a:gd name="connsiteY216" fmla="*/ 670267 h 1316703"/>
              <a:gd name="connsiteX217" fmla="*/ 999443 w 1120091"/>
              <a:gd name="connsiteY217" fmla="*/ 685162 h 1316703"/>
              <a:gd name="connsiteX218" fmla="*/ 984548 w 1120091"/>
              <a:gd name="connsiteY218" fmla="*/ 670267 h 1316703"/>
              <a:gd name="connsiteX219" fmla="*/ 999443 w 1120091"/>
              <a:gd name="connsiteY219" fmla="*/ 655373 h 1316703"/>
              <a:gd name="connsiteX220" fmla="*/ 500466 w 1120091"/>
              <a:gd name="connsiteY220" fmla="*/ 653884 h 1316703"/>
              <a:gd name="connsiteX221" fmla="*/ 518340 w 1120091"/>
              <a:gd name="connsiteY221" fmla="*/ 671757 h 1316703"/>
              <a:gd name="connsiteX222" fmla="*/ 500466 w 1120091"/>
              <a:gd name="connsiteY222" fmla="*/ 689631 h 1316703"/>
              <a:gd name="connsiteX223" fmla="*/ 482592 w 1120091"/>
              <a:gd name="connsiteY223" fmla="*/ 671757 h 1316703"/>
              <a:gd name="connsiteX224" fmla="*/ 500466 w 1120091"/>
              <a:gd name="connsiteY224" fmla="*/ 653884 h 1316703"/>
              <a:gd name="connsiteX225" fmla="*/ 652394 w 1120091"/>
              <a:gd name="connsiteY225" fmla="*/ 641969 h 1316703"/>
              <a:gd name="connsiteX226" fmla="*/ 670268 w 1120091"/>
              <a:gd name="connsiteY226" fmla="*/ 659842 h 1316703"/>
              <a:gd name="connsiteX227" fmla="*/ 652394 w 1120091"/>
              <a:gd name="connsiteY227" fmla="*/ 677716 h 1316703"/>
              <a:gd name="connsiteX228" fmla="*/ 634520 w 1120091"/>
              <a:gd name="connsiteY228" fmla="*/ 659842 h 1316703"/>
              <a:gd name="connsiteX229" fmla="*/ 652394 w 1120091"/>
              <a:gd name="connsiteY229" fmla="*/ 641969 h 1316703"/>
              <a:gd name="connsiteX230" fmla="*/ 1035191 w 1120091"/>
              <a:gd name="connsiteY230" fmla="*/ 631541 h 1316703"/>
              <a:gd name="connsiteX231" fmla="*/ 1053064 w 1120091"/>
              <a:gd name="connsiteY231" fmla="*/ 649414 h 1316703"/>
              <a:gd name="connsiteX232" fmla="*/ 1035191 w 1120091"/>
              <a:gd name="connsiteY232" fmla="*/ 667288 h 1316703"/>
              <a:gd name="connsiteX233" fmla="*/ 1017317 w 1120091"/>
              <a:gd name="connsiteY233" fmla="*/ 649414 h 1316703"/>
              <a:gd name="connsiteX234" fmla="*/ 1035191 w 1120091"/>
              <a:gd name="connsiteY234" fmla="*/ 631541 h 1316703"/>
              <a:gd name="connsiteX235" fmla="*/ 716442 w 1120091"/>
              <a:gd name="connsiteY235" fmla="*/ 627074 h 1316703"/>
              <a:gd name="connsiteX236" fmla="*/ 731337 w 1120091"/>
              <a:gd name="connsiteY236" fmla="*/ 641968 h 1316703"/>
              <a:gd name="connsiteX237" fmla="*/ 716442 w 1120091"/>
              <a:gd name="connsiteY237" fmla="*/ 656863 h 1316703"/>
              <a:gd name="connsiteX238" fmla="*/ 701547 w 1120091"/>
              <a:gd name="connsiteY238" fmla="*/ 641968 h 1316703"/>
              <a:gd name="connsiteX239" fmla="*/ 716442 w 1120091"/>
              <a:gd name="connsiteY239" fmla="*/ 627074 h 1316703"/>
              <a:gd name="connsiteX240" fmla="*/ 487061 w 1120091"/>
              <a:gd name="connsiteY240" fmla="*/ 607710 h 1316703"/>
              <a:gd name="connsiteX241" fmla="*/ 503446 w 1120091"/>
              <a:gd name="connsiteY241" fmla="*/ 624093 h 1316703"/>
              <a:gd name="connsiteX242" fmla="*/ 487061 w 1120091"/>
              <a:gd name="connsiteY242" fmla="*/ 640478 h 1316703"/>
              <a:gd name="connsiteX243" fmla="*/ 470677 w 1120091"/>
              <a:gd name="connsiteY243" fmla="*/ 624093 h 1316703"/>
              <a:gd name="connsiteX244" fmla="*/ 487061 w 1120091"/>
              <a:gd name="connsiteY244" fmla="*/ 607710 h 1316703"/>
              <a:gd name="connsiteX245" fmla="*/ 765595 w 1120091"/>
              <a:gd name="connsiteY245" fmla="*/ 601752 h 1316703"/>
              <a:gd name="connsiteX246" fmla="*/ 774532 w 1120091"/>
              <a:gd name="connsiteY246" fmla="*/ 610689 h 1316703"/>
              <a:gd name="connsiteX247" fmla="*/ 765595 w 1120091"/>
              <a:gd name="connsiteY247" fmla="*/ 619626 h 1316703"/>
              <a:gd name="connsiteX248" fmla="*/ 756658 w 1120091"/>
              <a:gd name="connsiteY248" fmla="*/ 610689 h 1316703"/>
              <a:gd name="connsiteX249" fmla="*/ 765595 w 1120091"/>
              <a:gd name="connsiteY249" fmla="*/ 601752 h 1316703"/>
              <a:gd name="connsiteX250" fmla="*/ 394714 w 1120091"/>
              <a:gd name="connsiteY250" fmla="*/ 588347 h 1316703"/>
              <a:gd name="connsiteX251" fmla="*/ 442378 w 1120091"/>
              <a:gd name="connsiteY251" fmla="*/ 636010 h 1316703"/>
              <a:gd name="connsiteX252" fmla="*/ 394714 w 1120091"/>
              <a:gd name="connsiteY252" fmla="*/ 683674 h 1316703"/>
              <a:gd name="connsiteX253" fmla="*/ 347051 w 1120091"/>
              <a:gd name="connsiteY253" fmla="*/ 636010 h 1316703"/>
              <a:gd name="connsiteX254" fmla="*/ 394714 w 1120091"/>
              <a:gd name="connsiteY254" fmla="*/ 588347 h 1316703"/>
              <a:gd name="connsiteX255" fmla="*/ 205550 w 1120091"/>
              <a:gd name="connsiteY255" fmla="*/ 586857 h 1316703"/>
              <a:gd name="connsiteX256" fmla="*/ 271087 w 1120091"/>
              <a:gd name="connsiteY256" fmla="*/ 652394 h 1316703"/>
              <a:gd name="connsiteX257" fmla="*/ 205550 w 1120091"/>
              <a:gd name="connsiteY257" fmla="*/ 717931 h 1316703"/>
              <a:gd name="connsiteX258" fmla="*/ 140012 w 1120091"/>
              <a:gd name="connsiteY258" fmla="*/ 652394 h 1316703"/>
              <a:gd name="connsiteX259" fmla="*/ 205550 w 1120091"/>
              <a:gd name="connsiteY259" fmla="*/ 586857 h 1316703"/>
              <a:gd name="connsiteX260" fmla="*/ 324708 w 1120091"/>
              <a:gd name="connsiteY260" fmla="*/ 577920 h 1316703"/>
              <a:gd name="connsiteX261" fmla="*/ 335136 w 1120091"/>
              <a:gd name="connsiteY261" fmla="*/ 588345 h 1316703"/>
              <a:gd name="connsiteX262" fmla="*/ 324708 w 1120091"/>
              <a:gd name="connsiteY262" fmla="*/ 598773 h 1316703"/>
              <a:gd name="connsiteX263" fmla="*/ 314283 w 1120091"/>
              <a:gd name="connsiteY263" fmla="*/ 588345 h 1316703"/>
              <a:gd name="connsiteX264" fmla="*/ 324708 w 1120091"/>
              <a:gd name="connsiteY264" fmla="*/ 577920 h 1316703"/>
              <a:gd name="connsiteX265" fmla="*/ 668779 w 1120091"/>
              <a:gd name="connsiteY265" fmla="*/ 574940 h 1316703"/>
              <a:gd name="connsiteX266" fmla="*/ 680695 w 1120091"/>
              <a:gd name="connsiteY266" fmla="*/ 586856 h 1316703"/>
              <a:gd name="connsiteX267" fmla="*/ 668779 w 1120091"/>
              <a:gd name="connsiteY267" fmla="*/ 598772 h 1316703"/>
              <a:gd name="connsiteX268" fmla="*/ 656863 w 1120091"/>
              <a:gd name="connsiteY268" fmla="*/ 586856 h 1316703"/>
              <a:gd name="connsiteX269" fmla="*/ 668779 w 1120091"/>
              <a:gd name="connsiteY269" fmla="*/ 574940 h 1316703"/>
              <a:gd name="connsiteX270" fmla="*/ 1099238 w 1120091"/>
              <a:gd name="connsiteY270" fmla="*/ 568983 h 1316703"/>
              <a:gd name="connsiteX271" fmla="*/ 1109666 w 1120091"/>
              <a:gd name="connsiteY271" fmla="*/ 579408 h 1316703"/>
              <a:gd name="connsiteX272" fmla="*/ 1099238 w 1120091"/>
              <a:gd name="connsiteY272" fmla="*/ 589836 h 1316703"/>
              <a:gd name="connsiteX273" fmla="*/ 1088813 w 1120091"/>
              <a:gd name="connsiteY273" fmla="*/ 579408 h 1316703"/>
              <a:gd name="connsiteX274" fmla="*/ 1099238 w 1120091"/>
              <a:gd name="connsiteY274" fmla="*/ 568983 h 1316703"/>
              <a:gd name="connsiteX275" fmla="*/ 981568 w 1120091"/>
              <a:gd name="connsiteY275" fmla="*/ 531747 h 1316703"/>
              <a:gd name="connsiteX276" fmla="*/ 1000932 w 1120091"/>
              <a:gd name="connsiteY276" fmla="*/ 551109 h 1316703"/>
              <a:gd name="connsiteX277" fmla="*/ 981568 w 1120091"/>
              <a:gd name="connsiteY277" fmla="*/ 570473 h 1316703"/>
              <a:gd name="connsiteX278" fmla="*/ 962205 w 1120091"/>
              <a:gd name="connsiteY278" fmla="*/ 551109 h 1316703"/>
              <a:gd name="connsiteX279" fmla="*/ 981568 w 1120091"/>
              <a:gd name="connsiteY279" fmla="*/ 531747 h 1316703"/>
              <a:gd name="connsiteX280" fmla="*/ 680694 w 1120091"/>
              <a:gd name="connsiteY280" fmla="*/ 497488 h 1316703"/>
              <a:gd name="connsiteX281" fmla="*/ 695589 w 1120091"/>
              <a:gd name="connsiteY281" fmla="*/ 512382 h 1316703"/>
              <a:gd name="connsiteX282" fmla="*/ 680694 w 1120091"/>
              <a:gd name="connsiteY282" fmla="*/ 527277 h 1316703"/>
              <a:gd name="connsiteX283" fmla="*/ 665799 w 1120091"/>
              <a:gd name="connsiteY283" fmla="*/ 512382 h 1316703"/>
              <a:gd name="connsiteX284" fmla="*/ 680694 w 1120091"/>
              <a:gd name="connsiteY284" fmla="*/ 497488 h 1316703"/>
              <a:gd name="connsiteX285" fmla="*/ 494509 w 1120091"/>
              <a:gd name="connsiteY285" fmla="*/ 497488 h 1316703"/>
              <a:gd name="connsiteX286" fmla="*/ 518341 w 1120091"/>
              <a:gd name="connsiteY286" fmla="*/ 521319 h 1316703"/>
              <a:gd name="connsiteX287" fmla="*/ 494509 w 1120091"/>
              <a:gd name="connsiteY287" fmla="*/ 545151 h 1316703"/>
              <a:gd name="connsiteX288" fmla="*/ 470677 w 1120091"/>
              <a:gd name="connsiteY288" fmla="*/ 521319 h 1316703"/>
              <a:gd name="connsiteX289" fmla="*/ 494509 w 1120091"/>
              <a:gd name="connsiteY289" fmla="*/ 497488 h 1316703"/>
              <a:gd name="connsiteX290" fmla="*/ 1023274 w 1120091"/>
              <a:gd name="connsiteY290" fmla="*/ 495999 h 1316703"/>
              <a:gd name="connsiteX291" fmla="*/ 1045617 w 1120091"/>
              <a:gd name="connsiteY291" fmla="*/ 518340 h 1316703"/>
              <a:gd name="connsiteX292" fmla="*/ 1023274 w 1120091"/>
              <a:gd name="connsiteY292" fmla="*/ 540683 h 1316703"/>
              <a:gd name="connsiteX293" fmla="*/ 1000932 w 1120091"/>
              <a:gd name="connsiteY293" fmla="*/ 518340 h 1316703"/>
              <a:gd name="connsiteX294" fmla="*/ 1023274 w 1120091"/>
              <a:gd name="connsiteY294" fmla="*/ 495999 h 1316703"/>
              <a:gd name="connsiteX295" fmla="*/ 933907 w 1120091"/>
              <a:gd name="connsiteY295" fmla="*/ 440888 h 1316703"/>
              <a:gd name="connsiteX296" fmla="*/ 965186 w 1120091"/>
              <a:gd name="connsiteY296" fmla="*/ 454292 h 1316703"/>
              <a:gd name="connsiteX297" fmla="*/ 993487 w 1120091"/>
              <a:gd name="connsiteY297" fmla="*/ 491530 h 1316703"/>
              <a:gd name="connsiteX298" fmla="*/ 954760 w 1120091"/>
              <a:gd name="connsiteY298" fmla="*/ 530256 h 1316703"/>
              <a:gd name="connsiteX299" fmla="*/ 941354 w 1120091"/>
              <a:gd name="connsiteY299" fmla="*/ 527277 h 1316703"/>
              <a:gd name="connsiteX300" fmla="*/ 935396 w 1120091"/>
              <a:gd name="connsiteY300" fmla="*/ 527277 h 1316703"/>
              <a:gd name="connsiteX301" fmla="*/ 936886 w 1120091"/>
              <a:gd name="connsiteY301" fmla="*/ 534724 h 1316703"/>
              <a:gd name="connsiteX302" fmla="*/ 913054 w 1120091"/>
              <a:gd name="connsiteY302" fmla="*/ 558556 h 1316703"/>
              <a:gd name="connsiteX303" fmla="*/ 889223 w 1120091"/>
              <a:gd name="connsiteY303" fmla="*/ 534724 h 1316703"/>
              <a:gd name="connsiteX304" fmla="*/ 902627 w 1120091"/>
              <a:gd name="connsiteY304" fmla="*/ 513871 h 1316703"/>
              <a:gd name="connsiteX305" fmla="*/ 890711 w 1120091"/>
              <a:gd name="connsiteY305" fmla="*/ 484082 h 1316703"/>
              <a:gd name="connsiteX306" fmla="*/ 933907 w 1120091"/>
              <a:gd name="connsiteY306" fmla="*/ 440888 h 1316703"/>
              <a:gd name="connsiteX307" fmla="*/ 783469 w 1120091"/>
              <a:gd name="connsiteY307" fmla="*/ 437909 h 1316703"/>
              <a:gd name="connsiteX308" fmla="*/ 826665 w 1120091"/>
              <a:gd name="connsiteY308" fmla="*/ 481103 h 1316703"/>
              <a:gd name="connsiteX309" fmla="*/ 783469 w 1120091"/>
              <a:gd name="connsiteY309" fmla="*/ 524299 h 1316703"/>
              <a:gd name="connsiteX310" fmla="*/ 777511 w 1120091"/>
              <a:gd name="connsiteY310" fmla="*/ 524299 h 1316703"/>
              <a:gd name="connsiteX311" fmla="*/ 779001 w 1120091"/>
              <a:gd name="connsiteY311" fmla="*/ 531746 h 1316703"/>
              <a:gd name="connsiteX312" fmla="*/ 762616 w 1120091"/>
              <a:gd name="connsiteY312" fmla="*/ 548131 h 1316703"/>
              <a:gd name="connsiteX313" fmla="*/ 746232 w 1120091"/>
              <a:gd name="connsiteY313" fmla="*/ 531746 h 1316703"/>
              <a:gd name="connsiteX314" fmla="*/ 758148 w 1120091"/>
              <a:gd name="connsiteY314" fmla="*/ 515362 h 1316703"/>
              <a:gd name="connsiteX315" fmla="*/ 740275 w 1120091"/>
              <a:gd name="connsiteY315" fmla="*/ 481103 h 1316703"/>
              <a:gd name="connsiteX316" fmla="*/ 783469 w 1120091"/>
              <a:gd name="connsiteY316" fmla="*/ 437909 h 1316703"/>
              <a:gd name="connsiteX317" fmla="*/ 277044 w 1120091"/>
              <a:gd name="connsiteY317" fmla="*/ 434930 h 1316703"/>
              <a:gd name="connsiteX318" fmla="*/ 294918 w 1120091"/>
              <a:gd name="connsiteY318" fmla="*/ 452803 h 1316703"/>
              <a:gd name="connsiteX319" fmla="*/ 277044 w 1120091"/>
              <a:gd name="connsiteY319" fmla="*/ 470677 h 1316703"/>
              <a:gd name="connsiteX320" fmla="*/ 259170 w 1120091"/>
              <a:gd name="connsiteY320" fmla="*/ 452803 h 1316703"/>
              <a:gd name="connsiteX321" fmla="*/ 277044 w 1120091"/>
              <a:gd name="connsiteY321" fmla="*/ 434930 h 1316703"/>
              <a:gd name="connsiteX322" fmla="*/ 1045617 w 1120091"/>
              <a:gd name="connsiteY322" fmla="*/ 385778 h 1316703"/>
              <a:gd name="connsiteX323" fmla="*/ 1056045 w 1120091"/>
              <a:gd name="connsiteY323" fmla="*/ 396203 h 1316703"/>
              <a:gd name="connsiteX324" fmla="*/ 1045617 w 1120091"/>
              <a:gd name="connsiteY324" fmla="*/ 406631 h 1316703"/>
              <a:gd name="connsiteX325" fmla="*/ 1035192 w 1120091"/>
              <a:gd name="connsiteY325" fmla="*/ 396203 h 1316703"/>
              <a:gd name="connsiteX326" fmla="*/ 1045617 w 1120091"/>
              <a:gd name="connsiteY326" fmla="*/ 385778 h 1316703"/>
              <a:gd name="connsiteX327" fmla="*/ 805810 w 1120091"/>
              <a:gd name="connsiteY327" fmla="*/ 342582 h 1316703"/>
              <a:gd name="connsiteX328" fmla="*/ 822195 w 1120091"/>
              <a:gd name="connsiteY328" fmla="*/ 358965 h 1316703"/>
              <a:gd name="connsiteX329" fmla="*/ 805810 w 1120091"/>
              <a:gd name="connsiteY329" fmla="*/ 375350 h 1316703"/>
              <a:gd name="connsiteX330" fmla="*/ 789426 w 1120091"/>
              <a:gd name="connsiteY330" fmla="*/ 358965 h 1316703"/>
              <a:gd name="connsiteX331" fmla="*/ 805810 w 1120091"/>
              <a:gd name="connsiteY331" fmla="*/ 342582 h 1316703"/>
              <a:gd name="connsiteX332" fmla="*/ 652394 w 1120091"/>
              <a:gd name="connsiteY332" fmla="*/ 323220 h 1316703"/>
              <a:gd name="connsiteX333" fmla="*/ 694100 w 1120091"/>
              <a:gd name="connsiteY333" fmla="*/ 364925 h 1316703"/>
              <a:gd name="connsiteX334" fmla="*/ 692611 w 1120091"/>
              <a:gd name="connsiteY334" fmla="*/ 375351 h 1316703"/>
              <a:gd name="connsiteX335" fmla="*/ 737295 w 1120091"/>
              <a:gd name="connsiteY335" fmla="*/ 427483 h 1316703"/>
              <a:gd name="connsiteX336" fmla="*/ 683674 w 1120091"/>
              <a:gd name="connsiteY336" fmla="*/ 481105 h 1316703"/>
              <a:gd name="connsiteX337" fmla="*/ 636011 w 1120091"/>
              <a:gd name="connsiteY337" fmla="*/ 451315 h 1316703"/>
              <a:gd name="connsiteX338" fmla="*/ 625584 w 1120091"/>
              <a:gd name="connsiteY338" fmla="*/ 454294 h 1316703"/>
              <a:gd name="connsiteX339" fmla="*/ 604731 w 1120091"/>
              <a:gd name="connsiteY339" fmla="*/ 430462 h 1316703"/>
              <a:gd name="connsiteX340" fmla="*/ 628563 w 1120091"/>
              <a:gd name="connsiteY340" fmla="*/ 406631 h 1316703"/>
              <a:gd name="connsiteX341" fmla="*/ 636011 w 1120091"/>
              <a:gd name="connsiteY341" fmla="*/ 408119 h 1316703"/>
              <a:gd name="connsiteX342" fmla="*/ 637499 w 1120091"/>
              <a:gd name="connsiteY342" fmla="*/ 403652 h 1316703"/>
              <a:gd name="connsiteX343" fmla="*/ 610689 w 1120091"/>
              <a:gd name="connsiteY343" fmla="*/ 364925 h 1316703"/>
              <a:gd name="connsiteX344" fmla="*/ 652394 w 1120091"/>
              <a:gd name="connsiteY344" fmla="*/ 323220 h 1316703"/>
              <a:gd name="connsiteX345" fmla="*/ 1015827 w 1120091"/>
              <a:gd name="connsiteY345" fmla="*/ 269598 h 1316703"/>
              <a:gd name="connsiteX346" fmla="*/ 1051575 w 1120091"/>
              <a:gd name="connsiteY346" fmla="*/ 305345 h 1316703"/>
              <a:gd name="connsiteX347" fmla="*/ 1015827 w 1120091"/>
              <a:gd name="connsiteY347" fmla="*/ 341093 h 1316703"/>
              <a:gd name="connsiteX348" fmla="*/ 980080 w 1120091"/>
              <a:gd name="connsiteY348" fmla="*/ 305345 h 1316703"/>
              <a:gd name="connsiteX349" fmla="*/ 1015827 w 1120091"/>
              <a:gd name="connsiteY349" fmla="*/ 269598 h 1316703"/>
              <a:gd name="connsiteX350" fmla="*/ 926458 w 1120091"/>
              <a:gd name="connsiteY350" fmla="*/ 257682 h 1316703"/>
              <a:gd name="connsiteX351" fmla="*/ 950290 w 1120091"/>
              <a:gd name="connsiteY351" fmla="*/ 281513 h 1316703"/>
              <a:gd name="connsiteX352" fmla="*/ 926458 w 1120091"/>
              <a:gd name="connsiteY352" fmla="*/ 305345 h 1316703"/>
              <a:gd name="connsiteX353" fmla="*/ 907094 w 1120091"/>
              <a:gd name="connsiteY353" fmla="*/ 294918 h 1316703"/>
              <a:gd name="connsiteX354" fmla="*/ 898157 w 1120091"/>
              <a:gd name="connsiteY354" fmla="*/ 297897 h 1316703"/>
              <a:gd name="connsiteX355" fmla="*/ 884752 w 1120091"/>
              <a:gd name="connsiteY355" fmla="*/ 284492 h 1316703"/>
              <a:gd name="connsiteX356" fmla="*/ 898157 w 1120091"/>
              <a:gd name="connsiteY356" fmla="*/ 271086 h 1316703"/>
              <a:gd name="connsiteX357" fmla="*/ 902626 w 1120091"/>
              <a:gd name="connsiteY357" fmla="*/ 274065 h 1316703"/>
              <a:gd name="connsiteX358" fmla="*/ 926458 w 1120091"/>
              <a:gd name="connsiteY358" fmla="*/ 257682 h 1316703"/>
              <a:gd name="connsiteX359" fmla="*/ 844536 w 1120091"/>
              <a:gd name="connsiteY359" fmla="*/ 253213 h 1316703"/>
              <a:gd name="connsiteX360" fmla="*/ 857942 w 1120091"/>
              <a:gd name="connsiteY360" fmla="*/ 266617 h 1316703"/>
              <a:gd name="connsiteX361" fmla="*/ 844536 w 1120091"/>
              <a:gd name="connsiteY361" fmla="*/ 280023 h 1316703"/>
              <a:gd name="connsiteX362" fmla="*/ 831131 w 1120091"/>
              <a:gd name="connsiteY362" fmla="*/ 266617 h 1316703"/>
              <a:gd name="connsiteX363" fmla="*/ 844536 w 1120091"/>
              <a:gd name="connsiteY363" fmla="*/ 253213 h 1316703"/>
              <a:gd name="connsiteX364" fmla="*/ 1075407 w 1120091"/>
              <a:gd name="connsiteY364" fmla="*/ 220444 h 1316703"/>
              <a:gd name="connsiteX365" fmla="*/ 1088813 w 1120091"/>
              <a:gd name="connsiteY365" fmla="*/ 233848 h 1316703"/>
              <a:gd name="connsiteX366" fmla="*/ 1075407 w 1120091"/>
              <a:gd name="connsiteY366" fmla="*/ 247254 h 1316703"/>
              <a:gd name="connsiteX367" fmla="*/ 1062002 w 1120091"/>
              <a:gd name="connsiteY367" fmla="*/ 233848 h 1316703"/>
              <a:gd name="connsiteX368" fmla="*/ 1075407 w 1120091"/>
              <a:gd name="connsiteY368" fmla="*/ 220444 h 1316703"/>
              <a:gd name="connsiteX369" fmla="*/ 688141 w 1120091"/>
              <a:gd name="connsiteY369" fmla="*/ 134055 h 1316703"/>
              <a:gd name="connsiteX370" fmla="*/ 732826 w 1120091"/>
              <a:gd name="connsiteY370" fmla="*/ 178739 h 1316703"/>
              <a:gd name="connsiteX371" fmla="*/ 688141 w 1120091"/>
              <a:gd name="connsiteY371" fmla="*/ 223424 h 1316703"/>
              <a:gd name="connsiteX372" fmla="*/ 643457 w 1120091"/>
              <a:gd name="connsiteY372" fmla="*/ 178739 h 1316703"/>
              <a:gd name="connsiteX373" fmla="*/ 688141 w 1120091"/>
              <a:gd name="connsiteY373" fmla="*/ 134055 h 1316703"/>
              <a:gd name="connsiteX374" fmla="*/ 889223 w 1120091"/>
              <a:gd name="connsiteY374" fmla="*/ 105755 h 1316703"/>
              <a:gd name="connsiteX375" fmla="*/ 898160 w 1120091"/>
              <a:gd name="connsiteY375" fmla="*/ 114692 h 1316703"/>
              <a:gd name="connsiteX376" fmla="*/ 889223 w 1120091"/>
              <a:gd name="connsiteY376" fmla="*/ 123629 h 1316703"/>
              <a:gd name="connsiteX377" fmla="*/ 880286 w 1120091"/>
              <a:gd name="connsiteY377" fmla="*/ 114692 h 1316703"/>
              <a:gd name="connsiteX378" fmla="*/ 889223 w 1120091"/>
              <a:gd name="connsiteY378" fmla="*/ 105755 h 1316703"/>
              <a:gd name="connsiteX379" fmla="*/ 425993 w 1120091"/>
              <a:gd name="connsiteY379" fmla="*/ 74475 h 1316703"/>
              <a:gd name="connsiteX380" fmla="*/ 442378 w 1120091"/>
              <a:gd name="connsiteY380" fmla="*/ 90858 h 1316703"/>
              <a:gd name="connsiteX381" fmla="*/ 425993 w 1120091"/>
              <a:gd name="connsiteY381" fmla="*/ 107243 h 1316703"/>
              <a:gd name="connsiteX382" fmla="*/ 409609 w 1120091"/>
              <a:gd name="connsiteY382" fmla="*/ 90858 h 1316703"/>
              <a:gd name="connsiteX383" fmla="*/ 425993 w 1120091"/>
              <a:gd name="connsiteY383" fmla="*/ 74475 h 1316703"/>
              <a:gd name="connsiteX384" fmla="*/ 1085832 w 1120091"/>
              <a:gd name="connsiteY384" fmla="*/ 65538 h 1316703"/>
              <a:gd name="connsiteX385" fmla="*/ 1105196 w 1120091"/>
              <a:gd name="connsiteY385" fmla="*/ 84900 h 1316703"/>
              <a:gd name="connsiteX386" fmla="*/ 1085832 w 1120091"/>
              <a:gd name="connsiteY386" fmla="*/ 104264 h 1316703"/>
              <a:gd name="connsiteX387" fmla="*/ 1066469 w 1120091"/>
              <a:gd name="connsiteY387" fmla="*/ 84900 h 1316703"/>
              <a:gd name="connsiteX388" fmla="*/ 1085832 w 1120091"/>
              <a:gd name="connsiteY388" fmla="*/ 65538 h 1316703"/>
              <a:gd name="connsiteX389" fmla="*/ 971143 w 1120091"/>
              <a:gd name="connsiteY389" fmla="*/ 0 h 1316703"/>
              <a:gd name="connsiteX390" fmla="*/ 1005402 w 1120091"/>
              <a:gd name="connsiteY390" fmla="*/ 34258 h 1316703"/>
              <a:gd name="connsiteX391" fmla="*/ 971143 w 1120091"/>
              <a:gd name="connsiteY391" fmla="*/ 68517 h 1316703"/>
              <a:gd name="connsiteX392" fmla="*/ 936886 w 1120091"/>
              <a:gd name="connsiteY392" fmla="*/ 34258 h 1316703"/>
              <a:gd name="connsiteX393" fmla="*/ 971143 w 1120091"/>
              <a:gd name="connsiteY393" fmla="*/ 0 h 131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120091" h="1316703">
                <a:moveTo>
                  <a:pt x="472166" y="1283935"/>
                </a:moveTo>
                <a:cubicBezTo>
                  <a:pt x="481103" y="1283935"/>
                  <a:pt x="487060" y="1291381"/>
                  <a:pt x="488551" y="1300318"/>
                </a:cubicBezTo>
                <a:cubicBezTo>
                  <a:pt x="488551" y="1309255"/>
                  <a:pt x="481103" y="1316703"/>
                  <a:pt x="472166" y="1316703"/>
                </a:cubicBezTo>
                <a:cubicBezTo>
                  <a:pt x="463229" y="1316703"/>
                  <a:pt x="455782" y="1309255"/>
                  <a:pt x="455782" y="1300318"/>
                </a:cubicBezTo>
                <a:cubicBezTo>
                  <a:pt x="455782" y="1291381"/>
                  <a:pt x="463229" y="1283935"/>
                  <a:pt x="472166" y="1283935"/>
                </a:cubicBezTo>
                <a:close/>
                <a:moveTo>
                  <a:pt x="731336" y="1270530"/>
                </a:moveTo>
                <a:cubicBezTo>
                  <a:pt x="743252" y="1270530"/>
                  <a:pt x="753679" y="1279466"/>
                  <a:pt x="753679" y="1292871"/>
                </a:cubicBezTo>
                <a:cubicBezTo>
                  <a:pt x="753679" y="1306277"/>
                  <a:pt x="743252" y="1315214"/>
                  <a:pt x="731336" y="1315214"/>
                </a:cubicBezTo>
                <a:cubicBezTo>
                  <a:pt x="719420" y="1315214"/>
                  <a:pt x="708994" y="1306277"/>
                  <a:pt x="708994" y="1292871"/>
                </a:cubicBezTo>
                <a:cubicBezTo>
                  <a:pt x="708994" y="1280955"/>
                  <a:pt x="719420" y="1270530"/>
                  <a:pt x="731336" y="1270530"/>
                </a:cubicBezTo>
                <a:close/>
                <a:moveTo>
                  <a:pt x="484083" y="1225846"/>
                </a:moveTo>
                <a:cubicBezTo>
                  <a:pt x="491530" y="1225846"/>
                  <a:pt x="495999" y="1231803"/>
                  <a:pt x="495999" y="1237761"/>
                </a:cubicBezTo>
                <a:cubicBezTo>
                  <a:pt x="495999" y="1243719"/>
                  <a:pt x="491530" y="1248187"/>
                  <a:pt x="484083" y="1249677"/>
                </a:cubicBezTo>
                <a:cubicBezTo>
                  <a:pt x="476635" y="1249677"/>
                  <a:pt x="472167" y="1243719"/>
                  <a:pt x="472167" y="1237761"/>
                </a:cubicBezTo>
                <a:cubicBezTo>
                  <a:pt x="472167" y="1230313"/>
                  <a:pt x="478125" y="1225846"/>
                  <a:pt x="484083" y="1225846"/>
                </a:cubicBezTo>
                <a:close/>
                <a:moveTo>
                  <a:pt x="1024765" y="1142435"/>
                </a:moveTo>
                <a:cubicBezTo>
                  <a:pt x="1029232" y="1142435"/>
                  <a:pt x="1033702" y="1146902"/>
                  <a:pt x="1033702" y="1151372"/>
                </a:cubicBezTo>
                <a:cubicBezTo>
                  <a:pt x="1033702" y="1155839"/>
                  <a:pt x="1029232" y="1160309"/>
                  <a:pt x="1024765" y="1160309"/>
                </a:cubicBezTo>
                <a:cubicBezTo>
                  <a:pt x="1020295" y="1160309"/>
                  <a:pt x="1015828" y="1155839"/>
                  <a:pt x="1015828" y="1151372"/>
                </a:cubicBezTo>
                <a:cubicBezTo>
                  <a:pt x="1015828" y="1146902"/>
                  <a:pt x="1020295" y="1142435"/>
                  <a:pt x="1024765" y="1142435"/>
                </a:cubicBezTo>
                <a:close/>
                <a:moveTo>
                  <a:pt x="355988" y="1132007"/>
                </a:moveTo>
                <a:cubicBezTo>
                  <a:pt x="378330" y="1132007"/>
                  <a:pt x="396203" y="1149880"/>
                  <a:pt x="397694" y="1173712"/>
                </a:cubicBezTo>
                <a:cubicBezTo>
                  <a:pt x="397694" y="1197544"/>
                  <a:pt x="378330" y="1215418"/>
                  <a:pt x="355988" y="1215418"/>
                </a:cubicBezTo>
                <a:cubicBezTo>
                  <a:pt x="332156" y="1215418"/>
                  <a:pt x="314283" y="1196054"/>
                  <a:pt x="314283" y="1173712"/>
                </a:cubicBezTo>
                <a:cubicBezTo>
                  <a:pt x="314283" y="1149880"/>
                  <a:pt x="333645" y="1132007"/>
                  <a:pt x="355988" y="1132007"/>
                </a:cubicBezTo>
                <a:close/>
                <a:moveTo>
                  <a:pt x="181718" y="1117113"/>
                </a:moveTo>
                <a:cubicBezTo>
                  <a:pt x="195124" y="1117113"/>
                  <a:pt x="207040" y="1127538"/>
                  <a:pt x="207040" y="1142433"/>
                </a:cubicBezTo>
                <a:cubicBezTo>
                  <a:pt x="207040" y="1157328"/>
                  <a:pt x="195124" y="1169243"/>
                  <a:pt x="181718" y="1167755"/>
                </a:cubicBezTo>
                <a:cubicBezTo>
                  <a:pt x="168313" y="1167755"/>
                  <a:pt x="156397" y="1157328"/>
                  <a:pt x="156397" y="1142433"/>
                </a:cubicBezTo>
                <a:cubicBezTo>
                  <a:pt x="156397" y="1129028"/>
                  <a:pt x="166823" y="1117113"/>
                  <a:pt x="181718" y="1117113"/>
                </a:cubicBezTo>
                <a:close/>
                <a:moveTo>
                  <a:pt x="786447" y="1114134"/>
                </a:moveTo>
                <a:cubicBezTo>
                  <a:pt x="807300" y="1114134"/>
                  <a:pt x="823685" y="1130517"/>
                  <a:pt x="823685" y="1151370"/>
                </a:cubicBezTo>
                <a:cubicBezTo>
                  <a:pt x="823685" y="1172223"/>
                  <a:pt x="807300" y="1188608"/>
                  <a:pt x="786447" y="1188608"/>
                </a:cubicBezTo>
                <a:cubicBezTo>
                  <a:pt x="765594" y="1188608"/>
                  <a:pt x="749211" y="1172223"/>
                  <a:pt x="749211" y="1151370"/>
                </a:cubicBezTo>
                <a:cubicBezTo>
                  <a:pt x="749211" y="1130517"/>
                  <a:pt x="765594" y="1114134"/>
                  <a:pt x="786447" y="1114134"/>
                </a:cubicBezTo>
                <a:close/>
                <a:moveTo>
                  <a:pt x="485572" y="1100729"/>
                </a:moveTo>
                <a:cubicBezTo>
                  <a:pt x="507914" y="1100729"/>
                  <a:pt x="524299" y="1118602"/>
                  <a:pt x="524299" y="1139455"/>
                </a:cubicBezTo>
                <a:cubicBezTo>
                  <a:pt x="524299" y="1161797"/>
                  <a:pt x="506425" y="1178182"/>
                  <a:pt x="485572" y="1178182"/>
                </a:cubicBezTo>
                <a:cubicBezTo>
                  <a:pt x="464719" y="1178182"/>
                  <a:pt x="446846" y="1161797"/>
                  <a:pt x="446846" y="1139455"/>
                </a:cubicBezTo>
                <a:cubicBezTo>
                  <a:pt x="446846" y="1117112"/>
                  <a:pt x="464719" y="1100729"/>
                  <a:pt x="485572" y="1100729"/>
                </a:cubicBezTo>
                <a:close/>
                <a:moveTo>
                  <a:pt x="1038169" y="1085834"/>
                </a:moveTo>
                <a:cubicBezTo>
                  <a:pt x="1047106" y="1085834"/>
                  <a:pt x="1054554" y="1093280"/>
                  <a:pt x="1054554" y="1102217"/>
                </a:cubicBezTo>
                <a:cubicBezTo>
                  <a:pt x="1054554" y="1111154"/>
                  <a:pt x="1047106" y="1118602"/>
                  <a:pt x="1038169" y="1118602"/>
                </a:cubicBezTo>
                <a:cubicBezTo>
                  <a:pt x="1029232" y="1118602"/>
                  <a:pt x="1021785" y="1111154"/>
                  <a:pt x="1021785" y="1102217"/>
                </a:cubicBezTo>
                <a:cubicBezTo>
                  <a:pt x="1021785" y="1093280"/>
                  <a:pt x="1029232" y="1085834"/>
                  <a:pt x="1038169" y="1085834"/>
                </a:cubicBezTo>
                <a:close/>
                <a:moveTo>
                  <a:pt x="445355" y="1060512"/>
                </a:moveTo>
                <a:cubicBezTo>
                  <a:pt x="457271" y="1060512"/>
                  <a:pt x="467698" y="1070937"/>
                  <a:pt x="467698" y="1082853"/>
                </a:cubicBezTo>
                <a:cubicBezTo>
                  <a:pt x="467698" y="1094769"/>
                  <a:pt x="457271" y="1105196"/>
                  <a:pt x="445355" y="1105196"/>
                </a:cubicBezTo>
                <a:cubicBezTo>
                  <a:pt x="433439" y="1105196"/>
                  <a:pt x="423013" y="1094769"/>
                  <a:pt x="423013" y="1082853"/>
                </a:cubicBezTo>
                <a:cubicBezTo>
                  <a:pt x="423013" y="1070937"/>
                  <a:pt x="433439" y="1060512"/>
                  <a:pt x="445355" y="1060512"/>
                </a:cubicBezTo>
                <a:close/>
                <a:moveTo>
                  <a:pt x="278535" y="1009870"/>
                </a:moveTo>
                <a:cubicBezTo>
                  <a:pt x="283002" y="1009870"/>
                  <a:pt x="287472" y="1014337"/>
                  <a:pt x="287472" y="1018807"/>
                </a:cubicBezTo>
                <a:cubicBezTo>
                  <a:pt x="287472" y="1023274"/>
                  <a:pt x="283002" y="1027744"/>
                  <a:pt x="278535" y="1027744"/>
                </a:cubicBezTo>
                <a:cubicBezTo>
                  <a:pt x="274065" y="1027744"/>
                  <a:pt x="269598" y="1023274"/>
                  <a:pt x="269598" y="1018807"/>
                </a:cubicBezTo>
                <a:cubicBezTo>
                  <a:pt x="269598" y="1014337"/>
                  <a:pt x="274065" y="1009870"/>
                  <a:pt x="278535" y="1009870"/>
                </a:cubicBezTo>
                <a:close/>
                <a:moveTo>
                  <a:pt x="241297" y="994975"/>
                </a:moveTo>
                <a:cubicBezTo>
                  <a:pt x="255281" y="994975"/>
                  <a:pt x="266619" y="1006310"/>
                  <a:pt x="266619" y="1020295"/>
                </a:cubicBezTo>
                <a:cubicBezTo>
                  <a:pt x="266619" y="1034280"/>
                  <a:pt x="255281" y="1045617"/>
                  <a:pt x="241297" y="1045617"/>
                </a:cubicBezTo>
                <a:cubicBezTo>
                  <a:pt x="227312" y="1045617"/>
                  <a:pt x="215976" y="1034280"/>
                  <a:pt x="215976" y="1020295"/>
                </a:cubicBezTo>
                <a:cubicBezTo>
                  <a:pt x="215976" y="1006310"/>
                  <a:pt x="227312" y="994975"/>
                  <a:pt x="241297" y="994975"/>
                </a:cubicBezTo>
                <a:close/>
                <a:moveTo>
                  <a:pt x="719420" y="929438"/>
                </a:moveTo>
                <a:cubicBezTo>
                  <a:pt x="731336" y="929438"/>
                  <a:pt x="741763" y="936884"/>
                  <a:pt x="743252" y="948800"/>
                </a:cubicBezTo>
                <a:cubicBezTo>
                  <a:pt x="746231" y="947311"/>
                  <a:pt x="750700" y="947311"/>
                  <a:pt x="753679" y="947311"/>
                </a:cubicBezTo>
                <a:cubicBezTo>
                  <a:pt x="776021" y="947311"/>
                  <a:pt x="795385" y="966674"/>
                  <a:pt x="795385" y="989017"/>
                </a:cubicBezTo>
                <a:cubicBezTo>
                  <a:pt x="795385" y="1011358"/>
                  <a:pt x="777511" y="1030722"/>
                  <a:pt x="753679" y="1030722"/>
                </a:cubicBezTo>
                <a:cubicBezTo>
                  <a:pt x="749210" y="1030722"/>
                  <a:pt x="744742" y="1029232"/>
                  <a:pt x="740273" y="1027743"/>
                </a:cubicBezTo>
                <a:cubicBezTo>
                  <a:pt x="735805" y="1050085"/>
                  <a:pt x="716441" y="1066470"/>
                  <a:pt x="692609" y="1066470"/>
                </a:cubicBezTo>
                <a:cubicBezTo>
                  <a:pt x="691121" y="1066470"/>
                  <a:pt x="688142" y="1066470"/>
                  <a:pt x="686652" y="1066470"/>
                </a:cubicBezTo>
                <a:cubicBezTo>
                  <a:pt x="688142" y="1070937"/>
                  <a:pt x="688142" y="1073916"/>
                  <a:pt x="688142" y="1078386"/>
                </a:cubicBezTo>
                <a:cubicBezTo>
                  <a:pt x="688142" y="1082853"/>
                  <a:pt x="688142" y="1087323"/>
                  <a:pt x="686652" y="1091790"/>
                </a:cubicBezTo>
                <a:cubicBezTo>
                  <a:pt x="694100" y="1100727"/>
                  <a:pt x="698567" y="1112643"/>
                  <a:pt x="698567" y="1124559"/>
                </a:cubicBezTo>
                <a:cubicBezTo>
                  <a:pt x="698567" y="1148390"/>
                  <a:pt x="683673" y="1167754"/>
                  <a:pt x="662820" y="1175201"/>
                </a:cubicBezTo>
                <a:cubicBezTo>
                  <a:pt x="665799" y="1178180"/>
                  <a:pt x="667289" y="1182649"/>
                  <a:pt x="667289" y="1188607"/>
                </a:cubicBezTo>
                <a:cubicBezTo>
                  <a:pt x="667289" y="1202012"/>
                  <a:pt x="656862" y="1212439"/>
                  <a:pt x="643457" y="1212439"/>
                </a:cubicBezTo>
                <a:cubicBezTo>
                  <a:pt x="630051" y="1212439"/>
                  <a:pt x="619626" y="1202012"/>
                  <a:pt x="619626" y="1188607"/>
                </a:cubicBezTo>
                <a:cubicBezTo>
                  <a:pt x="619626" y="1182649"/>
                  <a:pt x="621114" y="1178180"/>
                  <a:pt x="622605" y="1175201"/>
                </a:cubicBezTo>
                <a:cubicBezTo>
                  <a:pt x="606219" y="1169243"/>
                  <a:pt x="594304" y="1155839"/>
                  <a:pt x="589836" y="1137965"/>
                </a:cubicBezTo>
                <a:cubicBezTo>
                  <a:pt x="577920" y="1133496"/>
                  <a:pt x="568983" y="1123070"/>
                  <a:pt x="566004" y="1111154"/>
                </a:cubicBezTo>
                <a:cubicBezTo>
                  <a:pt x="563025" y="1114133"/>
                  <a:pt x="558556" y="1115622"/>
                  <a:pt x="554088" y="1115622"/>
                </a:cubicBezTo>
                <a:cubicBezTo>
                  <a:pt x="543661" y="1115622"/>
                  <a:pt x="536215" y="1106685"/>
                  <a:pt x="536215" y="1097748"/>
                </a:cubicBezTo>
                <a:cubicBezTo>
                  <a:pt x="536215" y="1087323"/>
                  <a:pt x="545151" y="1079874"/>
                  <a:pt x="554088" y="1079874"/>
                </a:cubicBezTo>
                <a:cubicBezTo>
                  <a:pt x="557067" y="1079874"/>
                  <a:pt x="560046" y="1081365"/>
                  <a:pt x="563025" y="1082853"/>
                </a:cubicBezTo>
                <a:cubicBezTo>
                  <a:pt x="563025" y="1081365"/>
                  <a:pt x="563025" y="1079874"/>
                  <a:pt x="563025" y="1076895"/>
                </a:cubicBezTo>
                <a:cubicBezTo>
                  <a:pt x="563025" y="1057533"/>
                  <a:pt x="571962" y="1041148"/>
                  <a:pt x="586857" y="1029232"/>
                </a:cubicBezTo>
                <a:cubicBezTo>
                  <a:pt x="579409" y="1020295"/>
                  <a:pt x="574941" y="1009870"/>
                  <a:pt x="574941" y="997954"/>
                </a:cubicBezTo>
                <a:cubicBezTo>
                  <a:pt x="574941" y="971143"/>
                  <a:pt x="597283" y="948800"/>
                  <a:pt x="624093" y="948800"/>
                </a:cubicBezTo>
                <a:cubicBezTo>
                  <a:pt x="643457" y="948800"/>
                  <a:pt x="658352" y="960716"/>
                  <a:pt x="667289" y="975611"/>
                </a:cubicBezTo>
                <a:cubicBezTo>
                  <a:pt x="674736" y="972632"/>
                  <a:pt x="682184" y="969653"/>
                  <a:pt x="691121" y="969653"/>
                </a:cubicBezTo>
                <a:cubicBezTo>
                  <a:pt x="694100" y="969653"/>
                  <a:pt x="697079" y="971143"/>
                  <a:pt x="700058" y="971143"/>
                </a:cubicBezTo>
                <a:cubicBezTo>
                  <a:pt x="697079" y="966674"/>
                  <a:pt x="694100" y="960716"/>
                  <a:pt x="694100" y="954758"/>
                </a:cubicBezTo>
                <a:cubicBezTo>
                  <a:pt x="694100" y="939863"/>
                  <a:pt x="706016" y="929438"/>
                  <a:pt x="719420" y="929438"/>
                </a:cubicBezTo>
                <a:close/>
                <a:moveTo>
                  <a:pt x="458761" y="926459"/>
                </a:moveTo>
                <a:cubicBezTo>
                  <a:pt x="467698" y="926459"/>
                  <a:pt x="473656" y="929438"/>
                  <a:pt x="479613" y="935395"/>
                </a:cubicBezTo>
                <a:cubicBezTo>
                  <a:pt x="479613" y="935395"/>
                  <a:pt x="481104" y="935395"/>
                  <a:pt x="481104" y="935395"/>
                </a:cubicBezTo>
                <a:cubicBezTo>
                  <a:pt x="497487" y="935395"/>
                  <a:pt x="512382" y="948800"/>
                  <a:pt x="512382" y="966674"/>
                </a:cubicBezTo>
                <a:cubicBezTo>
                  <a:pt x="512382" y="971143"/>
                  <a:pt x="512382" y="974122"/>
                  <a:pt x="510893" y="977101"/>
                </a:cubicBezTo>
                <a:cubicBezTo>
                  <a:pt x="536214" y="977101"/>
                  <a:pt x="557066" y="997954"/>
                  <a:pt x="555578" y="1021785"/>
                </a:cubicBezTo>
                <a:cubicBezTo>
                  <a:pt x="555578" y="1045617"/>
                  <a:pt x="536214" y="1066470"/>
                  <a:pt x="510893" y="1066470"/>
                </a:cubicBezTo>
                <a:cubicBezTo>
                  <a:pt x="487062" y="1066470"/>
                  <a:pt x="466209" y="1047106"/>
                  <a:pt x="466209" y="1021785"/>
                </a:cubicBezTo>
                <a:cubicBezTo>
                  <a:pt x="466209" y="1012848"/>
                  <a:pt x="469188" y="1005400"/>
                  <a:pt x="473656" y="997954"/>
                </a:cubicBezTo>
                <a:cubicBezTo>
                  <a:pt x="466209" y="994975"/>
                  <a:pt x="458761" y="990505"/>
                  <a:pt x="454293" y="983059"/>
                </a:cubicBezTo>
                <a:cubicBezTo>
                  <a:pt x="440887" y="980080"/>
                  <a:pt x="430461" y="968164"/>
                  <a:pt x="430461" y="954758"/>
                </a:cubicBezTo>
                <a:cubicBezTo>
                  <a:pt x="430461" y="939863"/>
                  <a:pt x="442377" y="926459"/>
                  <a:pt x="458761" y="926459"/>
                </a:cubicBezTo>
                <a:close/>
                <a:moveTo>
                  <a:pt x="591326" y="911564"/>
                </a:moveTo>
                <a:cubicBezTo>
                  <a:pt x="601751" y="911564"/>
                  <a:pt x="609200" y="919010"/>
                  <a:pt x="609200" y="929437"/>
                </a:cubicBezTo>
                <a:cubicBezTo>
                  <a:pt x="609200" y="939863"/>
                  <a:pt x="601751" y="947311"/>
                  <a:pt x="591326" y="947311"/>
                </a:cubicBezTo>
                <a:cubicBezTo>
                  <a:pt x="580899" y="947311"/>
                  <a:pt x="573452" y="939863"/>
                  <a:pt x="573452" y="929437"/>
                </a:cubicBezTo>
                <a:cubicBezTo>
                  <a:pt x="573452" y="919010"/>
                  <a:pt x="580899" y="911564"/>
                  <a:pt x="591326" y="911564"/>
                </a:cubicBezTo>
                <a:close/>
                <a:moveTo>
                  <a:pt x="924968" y="886244"/>
                </a:moveTo>
                <a:cubicBezTo>
                  <a:pt x="934017" y="886244"/>
                  <a:pt x="941353" y="893579"/>
                  <a:pt x="941353" y="902627"/>
                </a:cubicBezTo>
                <a:cubicBezTo>
                  <a:pt x="941353" y="911676"/>
                  <a:pt x="934017" y="919012"/>
                  <a:pt x="924968" y="919012"/>
                </a:cubicBezTo>
                <a:cubicBezTo>
                  <a:pt x="915920" y="919012"/>
                  <a:pt x="908584" y="911676"/>
                  <a:pt x="908584" y="902627"/>
                </a:cubicBezTo>
                <a:cubicBezTo>
                  <a:pt x="908584" y="893579"/>
                  <a:pt x="915920" y="886244"/>
                  <a:pt x="924968" y="886244"/>
                </a:cubicBezTo>
                <a:close/>
                <a:moveTo>
                  <a:pt x="232360" y="875817"/>
                </a:moveTo>
                <a:cubicBezTo>
                  <a:pt x="245522" y="875817"/>
                  <a:pt x="256192" y="886486"/>
                  <a:pt x="256192" y="899648"/>
                </a:cubicBezTo>
                <a:cubicBezTo>
                  <a:pt x="256192" y="912810"/>
                  <a:pt x="245522" y="923480"/>
                  <a:pt x="232360" y="923480"/>
                </a:cubicBezTo>
                <a:cubicBezTo>
                  <a:pt x="219198" y="923480"/>
                  <a:pt x="208528" y="912810"/>
                  <a:pt x="208528" y="899648"/>
                </a:cubicBezTo>
                <a:cubicBezTo>
                  <a:pt x="208528" y="886486"/>
                  <a:pt x="219198" y="875817"/>
                  <a:pt x="232360" y="875817"/>
                </a:cubicBezTo>
                <a:close/>
                <a:moveTo>
                  <a:pt x="22342" y="859433"/>
                </a:moveTo>
                <a:cubicBezTo>
                  <a:pt x="34258" y="859433"/>
                  <a:pt x="44685" y="869858"/>
                  <a:pt x="44685" y="881774"/>
                </a:cubicBezTo>
                <a:cubicBezTo>
                  <a:pt x="44685" y="893690"/>
                  <a:pt x="34258" y="904117"/>
                  <a:pt x="22342" y="904117"/>
                </a:cubicBezTo>
                <a:cubicBezTo>
                  <a:pt x="10426" y="904117"/>
                  <a:pt x="0" y="893690"/>
                  <a:pt x="0" y="881774"/>
                </a:cubicBezTo>
                <a:cubicBezTo>
                  <a:pt x="0" y="869858"/>
                  <a:pt x="10426" y="859433"/>
                  <a:pt x="22342" y="859433"/>
                </a:cubicBezTo>
                <a:close/>
                <a:moveTo>
                  <a:pt x="817726" y="846027"/>
                </a:moveTo>
                <a:cubicBezTo>
                  <a:pt x="832621" y="846027"/>
                  <a:pt x="846027" y="859431"/>
                  <a:pt x="844537" y="874326"/>
                </a:cubicBezTo>
                <a:cubicBezTo>
                  <a:pt x="844537" y="878795"/>
                  <a:pt x="843048" y="883263"/>
                  <a:pt x="841558" y="887732"/>
                </a:cubicBezTo>
                <a:cubicBezTo>
                  <a:pt x="851985" y="889221"/>
                  <a:pt x="859432" y="896669"/>
                  <a:pt x="863901" y="907095"/>
                </a:cubicBezTo>
                <a:cubicBezTo>
                  <a:pt x="866880" y="904116"/>
                  <a:pt x="869859" y="902627"/>
                  <a:pt x="874327" y="902627"/>
                </a:cubicBezTo>
                <a:cubicBezTo>
                  <a:pt x="883263" y="902627"/>
                  <a:pt x="890712" y="910073"/>
                  <a:pt x="890712" y="919010"/>
                </a:cubicBezTo>
                <a:cubicBezTo>
                  <a:pt x="890712" y="927947"/>
                  <a:pt x="883263" y="935395"/>
                  <a:pt x="874327" y="935395"/>
                </a:cubicBezTo>
                <a:cubicBezTo>
                  <a:pt x="871348" y="935395"/>
                  <a:pt x="866880" y="933905"/>
                  <a:pt x="863901" y="930926"/>
                </a:cubicBezTo>
                <a:cubicBezTo>
                  <a:pt x="862411" y="935395"/>
                  <a:pt x="860922" y="938374"/>
                  <a:pt x="857943" y="941353"/>
                </a:cubicBezTo>
                <a:cubicBezTo>
                  <a:pt x="857943" y="944332"/>
                  <a:pt x="857943" y="945821"/>
                  <a:pt x="857943" y="947311"/>
                </a:cubicBezTo>
                <a:cubicBezTo>
                  <a:pt x="857943" y="966674"/>
                  <a:pt x="843048" y="981569"/>
                  <a:pt x="823684" y="981569"/>
                </a:cubicBezTo>
                <a:cubicBezTo>
                  <a:pt x="804321" y="981569"/>
                  <a:pt x="789427" y="966674"/>
                  <a:pt x="789427" y="947311"/>
                </a:cubicBezTo>
                <a:cubicBezTo>
                  <a:pt x="789427" y="936884"/>
                  <a:pt x="793894" y="927947"/>
                  <a:pt x="801342" y="921989"/>
                </a:cubicBezTo>
                <a:cubicBezTo>
                  <a:pt x="801342" y="921989"/>
                  <a:pt x="801342" y="921989"/>
                  <a:pt x="801342" y="920501"/>
                </a:cubicBezTo>
                <a:cubicBezTo>
                  <a:pt x="801342" y="913052"/>
                  <a:pt x="802831" y="907095"/>
                  <a:pt x="807300" y="901137"/>
                </a:cubicBezTo>
                <a:cubicBezTo>
                  <a:pt x="796873" y="896669"/>
                  <a:pt x="789427" y="886242"/>
                  <a:pt x="789427" y="874326"/>
                </a:cubicBezTo>
                <a:cubicBezTo>
                  <a:pt x="789427" y="859431"/>
                  <a:pt x="801342" y="846027"/>
                  <a:pt x="817726" y="846027"/>
                </a:cubicBezTo>
                <a:close/>
                <a:moveTo>
                  <a:pt x="658352" y="843048"/>
                </a:moveTo>
                <a:cubicBezTo>
                  <a:pt x="673247" y="843048"/>
                  <a:pt x="686653" y="854963"/>
                  <a:pt x="686653" y="871347"/>
                </a:cubicBezTo>
                <a:cubicBezTo>
                  <a:pt x="686653" y="886242"/>
                  <a:pt x="673247" y="899648"/>
                  <a:pt x="658352" y="899648"/>
                </a:cubicBezTo>
                <a:cubicBezTo>
                  <a:pt x="643457" y="899648"/>
                  <a:pt x="630052" y="887732"/>
                  <a:pt x="630052" y="871347"/>
                </a:cubicBezTo>
                <a:cubicBezTo>
                  <a:pt x="630052" y="854963"/>
                  <a:pt x="643457" y="843048"/>
                  <a:pt x="658352" y="843048"/>
                </a:cubicBezTo>
                <a:close/>
                <a:moveTo>
                  <a:pt x="160865" y="841559"/>
                </a:moveTo>
                <a:cubicBezTo>
                  <a:pt x="165335" y="841559"/>
                  <a:pt x="168314" y="844538"/>
                  <a:pt x="168314" y="849005"/>
                </a:cubicBezTo>
                <a:cubicBezTo>
                  <a:pt x="168314" y="853475"/>
                  <a:pt x="165335" y="856454"/>
                  <a:pt x="160865" y="856454"/>
                </a:cubicBezTo>
                <a:cubicBezTo>
                  <a:pt x="157886" y="856454"/>
                  <a:pt x="153419" y="853475"/>
                  <a:pt x="153419" y="849005"/>
                </a:cubicBezTo>
                <a:cubicBezTo>
                  <a:pt x="153419" y="844538"/>
                  <a:pt x="156398" y="841559"/>
                  <a:pt x="160865" y="841559"/>
                </a:cubicBezTo>
                <a:close/>
                <a:moveTo>
                  <a:pt x="658351" y="795384"/>
                </a:moveTo>
                <a:cubicBezTo>
                  <a:pt x="668776" y="795384"/>
                  <a:pt x="676225" y="804320"/>
                  <a:pt x="676225" y="813257"/>
                </a:cubicBezTo>
                <a:cubicBezTo>
                  <a:pt x="676225" y="823683"/>
                  <a:pt x="668776" y="831131"/>
                  <a:pt x="658351" y="831131"/>
                </a:cubicBezTo>
                <a:cubicBezTo>
                  <a:pt x="647924" y="831131"/>
                  <a:pt x="640477" y="822194"/>
                  <a:pt x="640477" y="813257"/>
                </a:cubicBezTo>
                <a:cubicBezTo>
                  <a:pt x="640477" y="802830"/>
                  <a:pt x="649414" y="795384"/>
                  <a:pt x="658351" y="795384"/>
                </a:cubicBezTo>
                <a:close/>
                <a:moveTo>
                  <a:pt x="577920" y="758148"/>
                </a:moveTo>
                <a:cubicBezTo>
                  <a:pt x="591326" y="758148"/>
                  <a:pt x="603242" y="770063"/>
                  <a:pt x="603242" y="783468"/>
                </a:cubicBezTo>
                <a:cubicBezTo>
                  <a:pt x="603242" y="796874"/>
                  <a:pt x="591326" y="808790"/>
                  <a:pt x="577920" y="808790"/>
                </a:cubicBezTo>
                <a:cubicBezTo>
                  <a:pt x="564515" y="808790"/>
                  <a:pt x="554088" y="796874"/>
                  <a:pt x="552599" y="783468"/>
                </a:cubicBezTo>
                <a:cubicBezTo>
                  <a:pt x="552599" y="770063"/>
                  <a:pt x="564515" y="758148"/>
                  <a:pt x="577920" y="758148"/>
                </a:cubicBezTo>
                <a:close/>
                <a:moveTo>
                  <a:pt x="458762" y="755169"/>
                </a:moveTo>
                <a:cubicBezTo>
                  <a:pt x="482619" y="755169"/>
                  <a:pt x="501958" y="774508"/>
                  <a:pt x="501958" y="798363"/>
                </a:cubicBezTo>
                <a:cubicBezTo>
                  <a:pt x="501958" y="822220"/>
                  <a:pt x="482619" y="841559"/>
                  <a:pt x="458762" y="841559"/>
                </a:cubicBezTo>
                <a:cubicBezTo>
                  <a:pt x="434907" y="841559"/>
                  <a:pt x="415568" y="822220"/>
                  <a:pt x="415568" y="798363"/>
                </a:cubicBezTo>
                <a:cubicBezTo>
                  <a:pt x="415568" y="774508"/>
                  <a:pt x="434907" y="755169"/>
                  <a:pt x="458762" y="755169"/>
                </a:cubicBezTo>
                <a:close/>
                <a:moveTo>
                  <a:pt x="309813" y="717931"/>
                </a:moveTo>
                <a:cubicBezTo>
                  <a:pt x="317260" y="717931"/>
                  <a:pt x="324708" y="725377"/>
                  <a:pt x="324708" y="732825"/>
                </a:cubicBezTo>
                <a:cubicBezTo>
                  <a:pt x="324708" y="740272"/>
                  <a:pt x="318750" y="747720"/>
                  <a:pt x="309813" y="747720"/>
                </a:cubicBezTo>
                <a:cubicBezTo>
                  <a:pt x="300876" y="747720"/>
                  <a:pt x="294918" y="740272"/>
                  <a:pt x="294918" y="732825"/>
                </a:cubicBezTo>
                <a:cubicBezTo>
                  <a:pt x="294918" y="725377"/>
                  <a:pt x="302365" y="717931"/>
                  <a:pt x="309813" y="717931"/>
                </a:cubicBezTo>
                <a:close/>
                <a:moveTo>
                  <a:pt x="1082853" y="713463"/>
                </a:moveTo>
                <a:cubicBezTo>
                  <a:pt x="1087322" y="713463"/>
                  <a:pt x="1091790" y="714952"/>
                  <a:pt x="1094769" y="716442"/>
                </a:cubicBezTo>
                <a:cubicBezTo>
                  <a:pt x="1097748" y="714952"/>
                  <a:pt x="1100727" y="713463"/>
                  <a:pt x="1103706" y="713463"/>
                </a:cubicBezTo>
                <a:cubicBezTo>
                  <a:pt x="1112642" y="713463"/>
                  <a:pt x="1120091" y="720910"/>
                  <a:pt x="1120091" y="729847"/>
                </a:cubicBezTo>
                <a:cubicBezTo>
                  <a:pt x="1120091" y="738784"/>
                  <a:pt x="1114133" y="744742"/>
                  <a:pt x="1105196" y="746232"/>
                </a:cubicBezTo>
                <a:cubicBezTo>
                  <a:pt x="1102217" y="755169"/>
                  <a:pt x="1093280" y="761127"/>
                  <a:pt x="1082853" y="761127"/>
                </a:cubicBezTo>
                <a:cubicBezTo>
                  <a:pt x="1067958" y="761127"/>
                  <a:pt x="1057532" y="749211"/>
                  <a:pt x="1057532" y="735805"/>
                </a:cubicBezTo>
                <a:cubicBezTo>
                  <a:pt x="1057532" y="720910"/>
                  <a:pt x="1069448" y="710484"/>
                  <a:pt x="1082853" y="713463"/>
                </a:cubicBezTo>
                <a:close/>
                <a:moveTo>
                  <a:pt x="725379" y="677716"/>
                </a:moveTo>
                <a:cubicBezTo>
                  <a:pt x="741763" y="677716"/>
                  <a:pt x="753679" y="691120"/>
                  <a:pt x="755169" y="706015"/>
                </a:cubicBezTo>
                <a:cubicBezTo>
                  <a:pt x="758148" y="704526"/>
                  <a:pt x="759637" y="704526"/>
                  <a:pt x="761127" y="704526"/>
                </a:cubicBezTo>
                <a:cubicBezTo>
                  <a:pt x="768574" y="704526"/>
                  <a:pt x="776022" y="711973"/>
                  <a:pt x="776022" y="719421"/>
                </a:cubicBezTo>
                <a:cubicBezTo>
                  <a:pt x="776022" y="726868"/>
                  <a:pt x="770064" y="734316"/>
                  <a:pt x="761127" y="734316"/>
                </a:cubicBezTo>
                <a:cubicBezTo>
                  <a:pt x="755169" y="734316"/>
                  <a:pt x="750700" y="731337"/>
                  <a:pt x="746232" y="732826"/>
                </a:cubicBezTo>
                <a:cubicBezTo>
                  <a:pt x="746232" y="732826"/>
                  <a:pt x="744742" y="734316"/>
                  <a:pt x="744742" y="734316"/>
                </a:cubicBezTo>
                <a:cubicBezTo>
                  <a:pt x="747721" y="738784"/>
                  <a:pt x="749211" y="744742"/>
                  <a:pt x="749211" y="750700"/>
                </a:cubicBezTo>
                <a:cubicBezTo>
                  <a:pt x="749211" y="758148"/>
                  <a:pt x="746232" y="765594"/>
                  <a:pt x="741763" y="771552"/>
                </a:cubicBezTo>
                <a:cubicBezTo>
                  <a:pt x="750700" y="773043"/>
                  <a:pt x="758148" y="780489"/>
                  <a:pt x="758148" y="789426"/>
                </a:cubicBezTo>
                <a:cubicBezTo>
                  <a:pt x="758148" y="790916"/>
                  <a:pt x="758148" y="790916"/>
                  <a:pt x="758148" y="792405"/>
                </a:cubicBezTo>
                <a:cubicBezTo>
                  <a:pt x="759637" y="790916"/>
                  <a:pt x="761127" y="790916"/>
                  <a:pt x="762616" y="790916"/>
                </a:cubicBezTo>
                <a:cubicBezTo>
                  <a:pt x="773043" y="790916"/>
                  <a:pt x="781980" y="799853"/>
                  <a:pt x="781980" y="810279"/>
                </a:cubicBezTo>
                <a:cubicBezTo>
                  <a:pt x="781980" y="819216"/>
                  <a:pt x="774531" y="828153"/>
                  <a:pt x="764106" y="828153"/>
                </a:cubicBezTo>
                <a:cubicBezTo>
                  <a:pt x="765595" y="829643"/>
                  <a:pt x="765595" y="831132"/>
                  <a:pt x="765595" y="832622"/>
                </a:cubicBezTo>
                <a:cubicBezTo>
                  <a:pt x="765595" y="838580"/>
                  <a:pt x="759637" y="844538"/>
                  <a:pt x="753679" y="844538"/>
                </a:cubicBezTo>
                <a:cubicBezTo>
                  <a:pt x="747721" y="844538"/>
                  <a:pt x="741763" y="838580"/>
                  <a:pt x="741763" y="832622"/>
                </a:cubicBezTo>
                <a:cubicBezTo>
                  <a:pt x="741763" y="828153"/>
                  <a:pt x="744742" y="823685"/>
                  <a:pt x="749211" y="822195"/>
                </a:cubicBezTo>
                <a:cubicBezTo>
                  <a:pt x="746232" y="817727"/>
                  <a:pt x="744742" y="813258"/>
                  <a:pt x="744742" y="808790"/>
                </a:cubicBezTo>
                <a:cubicBezTo>
                  <a:pt x="744742" y="807300"/>
                  <a:pt x="744742" y="807300"/>
                  <a:pt x="744742" y="805811"/>
                </a:cubicBezTo>
                <a:cubicBezTo>
                  <a:pt x="743253" y="807300"/>
                  <a:pt x="741763" y="807300"/>
                  <a:pt x="740274" y="807300"/>
                </a:cubicBezTo>
                <a:cubicBezTo>
                  <a:pt x="729847" y="807300"/>
                  <a:pt x="720910" y="798363"/>
                  <a:pt x="720910" y="787937"/>
                </a:cubicBezTo>
                <a:cubicBezTo>
                  <a:pt x="720910" y="786447"/>
                  <a:pt x="722400" y="784958"/>
                  <a:pt x="722400" y="783468"/>
                </a:cubicBezTo>
                <a:cubicBezTo>
                  <a:pt x="720910" y="784958"/>
                  <a:pt x="717931" y="784958"/>
                  <a:pt x="714952" y="784958"/>
                </a:cubicBezTo>
                <a:cubicBezTo>
                  <a:pt x="697078" y="784958"/>
                  <a:pt x="682184" y="773043"/>
                  <a:pt x="679205" y="755169"/>
                </a:cubicBezTo>
                <a:cubicBezTo>
                  <a:pt x="674737" y="767085"/>
                  <a:pt x="664310" y="777510"/>
                  <a:pt x="649415" y="777510"/>
                </a:cubicBezTo>
                <a:cubicBezTo>
                  <a:pt x="631541" y="777510"/>
                  <a:pt x="618137" y="764106"/>
                  <a:pt x="618137" y="746232"/>
                </a:cubicBezTo>
                <a:cubicBezTo>
                  <a:pt x="618137" y="728358"/>
                  <a:pt x="633031" y="714952"/>
                  <a:pt x="649415" y="714952"/>
                </a:cubicBezTo>
                <a:cubicBezTo>
                  <a:pt x="664310" y="714952"/>
                  <a:pt x="676226" y="725379"/>
                  <a:pt x="679205" y="738784"/>
                </a:cubicBezTo>
                <a:cubicBezTo>
                  <a:pt x="682184" y="728358"/>
                  <a:pt x="688141" y="719421"/>
                  <a:pt x="697078" y="714952"/>
                </a:cubicBezTo>
                <a:cubicBezTo>
                  <a:pt x="695590" y="711973"/>
                  <a:pt x="695590" y="710484"/>
                  <a:pt x="695590" y="707505"/>
                </a:cubicBezTo>
                <a:cubicBezTo>
                  <a:pt x="695590" y="691120"/>
                  <a:pt x="708994" y="677716"/>
                  <a:pt x="725379" y="677716"/>
                </a:cubicBezTo>
                <a:close/>
                <a:moveTo>
                  <a:pt x="1084343" y="673247"/>
                </a:moveTo>
                <a:cubicBezTo>
                  <a:pt x="1094768" y="673247"/>
                  <a:pt x="1102217" y="682183"/>
                  <a:pt x="1102217" y="691120"/>
                </a:cubicBezTo>
                <a:cubicBezTo>
                  <a:pt x="1102217" y="701546"/>
                  <a:pt x="1094768" y="708994"/>
                  <a:pt x="1084343" y="708994"/>
                </a:cubicBezTo>
                <a:cubicBezTo>
                  <a:pt x="1073916" y="708994"/>
                  <a:pt x="1066469" y="700057"/>
                  <a:pt x="1066469" y="691120"/>
                </a:cubicBezTo>
                <a:cubicBezTo>
                  <a:pt x="1066469" y="680693"/>
                  <a:pt x="1075406" y="673247"/>
                  <a:pt x="1084343" y="673247"/>
                </a:cubicBezTo>
                <a:close/>
                <a:moveTo>
                  <a:pt x="999443" y="655373"/>
                </a:moveTo>
                <a:cubicBezTo>
                  <a:pt x="1008380" y="655373"/>
                  <a:pt x="1014338" y="661330"/>
                  <a:pt x="1014338" y="670267"/>
                </a:cubicBezTo>
                <a:cubicBezTo>
                  <a:pt x="1014338" y="679204"/>
                  <a:pt x="1008380" y="685162"/>
                  <a:pt x="999443" y="685162"/>
                </a:cubicBezTo>
                <a:cubicBezTo>
                  <a:pt x="990506" y="685162"/>
                  <a:pt x="984548" y="679204"/>
                  <a:pt x="984548" y="670267"/>
                </a:cubicBezTo>
                <a:cubicBezTo>
                  <a:pt x="984548" y="661330"/>
                  <a:pt x="990506" y="655373"/>
                  <a:pt x="999443" y="655373"/>
                </a:cubicBezTo>
                <a:close/>
                <a:moveTo>
                  <a:pt x="500466" y="653884"/>
                </a:moveTo>
                <a:cubicBezTo>
                  <a:pt x="510891" y="653884"/>
                  <a:pt x="518340" y="661330"/>
                  <a:pt x="518340" y="671757"/>
                </a:cubicBezTo>
                <a:cubicBezTo>
                  <a:pt x="518340" y="682183"/>
                  <a:pt x="510891" y="689631"/>
                  <a:pt x="500466" y="689631"/>
                </a:cubicBezTo>
                <a:cubicBezTo>
                  <a:pt x="490039" y="689631"/>
                  <a:pt x="482592" y="682183"/>
                  <a:pt x="482592" y="671757"/>
                </a:cubicBezTo>
                <a:cubicBezTo>
                  <a:pt x="482592" y="661330"/>
                  <a:pt x="490039" y="653884"/>
                  <a:pt x="500466" y="653884"/>
                </a:cubicBezTo>
                <a:close/>
                <a:moveTo>
                  <a:pt x="652394" y="641969"/>
                </a:moveTo>
                <a:cubicBezTo>
                  <a:pt x="662819" y="641969"/>
                  <a:pt x="670268" y="649415"/>
                  <a:pt x="670268" y="659842"/>
                </a:cubicBezTo>
                <a:cubicBezTo>
                  <a:pt x="670268" y="670268"/>
                  <a:pt x="662819" y="677716"/>
                  <a:pt x="652394" y="677716"/>
                </a:cubicBezTo>
                <a:cubicBezTo>
                  <a:pt x="641967" y="677716"/>
                  <a:pt x="634520" y="670268"/>
                  <a:pt x="634520" y="659842"/>
                </a:cubicBezTo>
                <a:cubicBezTo>
                  <a:pt x="634520" y="650905"/>
                  <a:pt x="643457" y="641969"/>
                  <a:pt x="652394" y="641969"/>
                </a:cubicBezTo>
                <a:close/>
                <a:moveTo>
                  <a:pt x="1035191" y="631541"/>
                </a:moveTo>
                <a:cubicBezTo>
                  <a:pt x="1045616" y="631541"/>
                  <a:pt x="1053064" y="638987"/>
                  <a:pt x="1053064" y="649414"/>
                </a:cubicBezTo>
                <a:cubicBezTo>
                  <a:pt x="1053064" y="659840"/>
                  <a:pt x="1045616" y="667288"/>
                  <a:pt x="1035191" y="667288"/>
                </a:cubicBezTo>
                <a:cubicBezTo>
                  <a:pt x="1024764" y="667288"/>
                  <a:pt x="1015827" y="658351"/>
                  <a:pt x="1017317" y="649414"/>
                </a:cubicBezTo>
                <a:cubicBezTo>
                  <a:pt x="1017317" y="638987"/>
                  <a:pt x="1024764" y="631541"/>
                  <a:pt x="1035191" y="631541"/>
                </a:cubicBezTo>
                <a:close/>
                <a:moveTo>
                  <a:pt x="716442" y="627074"/>
                </a:moveTo>
                <a:cubicBezTo>
                  <a:pt x="723889" y="627074"/>
                  <a:pt x="731337" y="633031"/>
                  <a:pt x="731337" y="641968"/>
                </a:cubicBezTo>
                <a:cubicBezTo>
                  <a:pt x="731337" y="649415"/>
                  <a:pt x="725379" y="656863"/>
                  <a:pt x="716442" y="656863"/>
                </a:cubicBezTo>
                <a:cubicBezTo>
                  <a:pt x="708994" y="656863"/>
                  <a:pt x="701547" y="649415"/>
                  <a:pt x="701547" y="641968"/>
                </a:cubicBezTo>
                <a:cubicBezTo>
                  <a:pt x="701547" y="634520"/>
                  <a:pt x="707505" y="627074"/>
                  <a:pt x="716442" y="627074"/>
                </a:cubicBezTo>
                <a:close/>
                <a:moveTo>
                  <a:pt x="487061" y="607710"/>
                </a:moveTo>
                <a:cubicBezTo>
                  <a:pt x="495998" y="607710"/>
                  <a:pt x="503446" y="615156"/>
                  <a:pt x="503446" y="624093"/>
                </a:cubicBezTo>
                <a:cubicBezTo>
                  <a:pt x="503446" y="633030"/>
                  <a:pt x="495998" y="640478"/>
                  <a:pt x="487061" y="640478"/>
                </a:cubicBezTo>
                <a:cubicBezTo>
                  <a:pt x="478124" y="640478"/>
                  <a:pt x="470677" y="633030"/>
                  <a:pt x="470677" y="624093"/>
                </a:cubicBezTo>
                <a:cubicBezTo>
                  <a:pt x="470677" y="615156"/>
                  <a:pt x="478124" y="607710"/>
                  <a:pt x="487061" y="607710"/>
                </a:cubicBezTo>
                <a:close/>
                <a:moveTo>
                  <a:pt x="765595" y="601752"/>
                </a:moveTo>
                <a:cubicBezTo>
                  <a:pt x="770062" y="601752"/>
                  <a:pt x="774532" y="606219"/>
                  <a:pt x="774532" y="610689"/>
                </a:cubicBezTo>
                <a:cubicBezTo>
                  <a:pt x="774532" y="616647"/>
                  <a:pt x="770062" y="619626"/>
                  <a:pt x="765595" y="619626"/>
                </a:cubicBezTo>
                <a:cubicBezTo>
                  <a:pt x="761125" y="619626"/>
                  <a:pt x="756658" y="615156"/>
                  <a:pt x="756658" y="610689"/>
                </a:cubicBezTo>
                <a:cubicBezTo>
                  <a:pt x="756658" y="606219"/>
                  <a:pt x="761125" y="601752"/>
                  <a:pt x="765595" y="601752"/>
                </a:cubicBezTo>
                <a:close/>
                <a:moveTo>
                  <a:pt x="394714" y="588347"/>
                </a:moveTo>
                <a:cubicBezTo>
                  <a:pt x="421525" y="588347"/>
                  <a:pt x="442378" y="609199"/>
                  <a:pt x="442378" y="636010"/>
                </a:cubicBezTo>
                <a:cubicBezTo>
                  <a:pt x="442378" y="662821"/>
                  <a:pt x="421525" y="683674"/>
                  <a:pt x="394714" y="683674"/>
                </a:cubicBezTo>
                <a:cubicBezTo>
                  <a:pt x="367903" y="683674"/>
                  <a:pt x="347051" y="662821"/>
                  <a:pt x="347051" y="636010"/>
                </a:cubicBezTo>
                <a:cubicBezTo>
                  <a:pt x="347051" y="609199"/>
                  <a:pt x="367903" y="588347"/>
                  <a:pt x="394714" y="588347"/>
                </a:cubicBezTo>
                <a:close/>
                <a:moveTo>
                  <a:pt x="205550" y="586857"/>
                </a:moveTo>
                <a:cubicBezTo>
                  <a:pt x="241297" y="586857"/>
                  <a:pt x="271087" y="616646"/>
                  <a:pt x="271087" y="652394"/>
                </a:cubicBezTo>
                <a:cubicBezTo>
                  <a:pt x="271087" y="688141"/>
                  <a:pt x="241297" y="717931"/>
                  <a:pt x="205550" y="717931"/>
                </a:cubicBezTo>
                <a:cubicBezTo>
                  <a:pt x="168312" y="717931"/>
                  <a:pt x="140012" y="689630"/>
                  <a:pt x="140012" y="652394"/>
                </a:cubicBezTo>
                <a:cubicBezTo>
                  <a:pt x="140012" y="616646"/>
                  <a:pt x="169802" y="586857"/>
                  <a:pt x="205550" y="586857"/>
                </a:cubicBezTo>
                <a:close/>
                <a:moveTo>
                  <a:pt x="324708" y="577920"/>
                </a:moveTo>
                <a:cubicBezTo>
                  <a:pt x="330666" y="577920"/>
                  <a:pt x="335136" y="582387"/>
                  <a:pt x="335136" y="588345"/>
                </a:cubicBezTo>
                <a:cubicBezTo>
                  <a:pt x="335136" y="594303"/>
                  <a:pt x="330666" y="598773"/>
                  <a:pt x="324708" y="598773"/>
                </a:cubicBezTo>
                <a:cubicBezTo>
                  <a:pt x="318750" y="598773"/>
                  <a:pt x="314283" y="594303"/>
                  <a:pt x="314283" y="588345"/>
                </a:cubicBezTo>
                <a:cubicBezTo>
                  <a:pt x="314283" y="582387"/>
                  <a:pt x="318750" y="577920"/>
                  <a:pt x="324708" y="577920"/>
                </a:cubicBezTo>
                <a:close/>
                <a:moveTo>
                  <a:pt x="668779" y="574940"/>
                </a:moveTo>
                <a:cubicBezTo>
                  <a:pt x="674737" y="574940"/>
                  <a:pt x="680695" y="580898"/>
                  <a:pt x="680695" y="586856"/>
                </a:cubicBezTo>
                <a:cubicBezTo>
                  <a:pt x="680695" y="592814"/>
                  <a:pt x="676226" y="598772"/>
                  <a:pt x="668779" y="598772"/>
                </a:cubicBezTo>
                <a:cubicBezTo>
                  <a:pt x="662821" y="598772"/>
                  <a:pt x="656863" y="594303"/>
                  <a:pt x="656863" y="586856"/>
                </a:cubicBezTo>
                <a:cubicBezTo>
                  <a:pt x="656863" y="579408"/>
                  <a:pt x="662821" y="573450"/>
                  <a:pt x="668779" y="574940"/>
                </a:cubicBezTo>
                <a:close/>
                <a:moveTo>
                  <a:pt x="1099238" y="568983"/>
                </a:moveTo>
                <a:cubicBezTo>
                  <a:pt x="1105196" y="568983"/>
                  <a:pt x="1109666" y="573450"/>
                  <a:pt x="1109666" y="579408"/>
                </a:cubicBezTo>
                <a:cubicBezTo>
                  <a:pt x="1109666" y="583878"/>
                  <a:pt x="1105196" y="588345"/>
                  <a:pt x="1099238" y="589836"/>
                </a:cubicBezTo>
                <a:cubicBezTo>
                  <a:pt x="1093280" y="589836"/>
                  <a:pt x="1088813" y="585366"/>
                  <a:pt x="1088813" y="579408"/>
                </a:cubicBezTo>
                <a:cubicBezTo>
                  <a:pt x="1088813" y="573450"/>
                  <a:pt x="1093280" y="568983"/>
                  <a:pt x="1099238" y="568983"/>
                </a:cubicBezTo>
                <a:close/>
                <a:moveTo>
                  <a:pt x="981568" y="531747"/>
                </a:moveTo>
                <a:cubicBezTo>
                  <a:pt x="991995" y="531747"/>
                  <a:pt x="1000932" y="540683"/>
                  <a:pt x="1000932" y="551109"/>
                </a:cubicBezTo>
                <a:cubicBezTo>
                  <a:pt x="1000932" y="561536"/>
                  <a:pt x="991995" y="570473"/>
                  <a:pt x="981568" y="570473"/>
                </a:cubicBezTo>
                <a:cubicBezTo>
                  <a:pt x="971142" y="570473"/>
                  <a:pt x="962205" y="561536"/>
                  <a:pt x="962205" y="551109"/>
                </a:cubicBezTo>
                <a:cubicBezTo>
                  <a:pt x="962205" y="540683"/>
                  <a:pt x="971142" y="531747"/>
                  <a:pt x="981568" y="531747"/>
                </a:cubicBezTo>
                <a:close/>
                <a:moveTo>
                  <a:pt x="680694" y="497488"/>
                </a:moveTo>
                <a:cubicBezTo>
                  <a:pt x="688141" y="497488"/>
                  <a:pt x="695589" y="503445"/>
                  <a:pt x="695589" y="512382"/>
                </a:cubicBezTo>
                <a:cubicBezTo>
                  <a:pt x="695589" y="519829"/>
                  <a:pt x="689631" y="527277"/>
                  <a:pt x="680694" y="527277"/>
                </a:cubicBezTo>
                <a:cubicBezTo>
                  <a:pt x="673246" y="527277"/>
                  <a:pt x="665799" y="521319"/>
                  <a:pt x="665799" y="512382"/>
                </a:cubicBezTo>
                <a:cubicBezTo>
                  <a:pt x="665799" y="504934"/>
                  <a:pt x="671757" y="497488"/>
                  <a:pt x="680694" y="497488"/>
                </a:cubicBezTo>
                <a:close/>
                <a:moveTo>
                  <a:pt x="494509" y="497488"/>
                </a:moveTo>
                <a:cubicBezTo>
                  <a:pt x="507914" y="497488"/>
                  <a:pt x="518341" y="507913"/>
                  <a:pt x="518341" y="521319"/>
                </a:cubicBezTo>
                <a:cubicBezTo>
                  <a:pt x="518341" y="534724"/>
                  <a:pt x="507914" y="545151"/>
                  <a:pt x="494509" y="545151"/>
                </a:cubicBezTo>
                <a:cubicBezTo>
                  <a:pt x="481103" y="545151"/>
                  <a:pt x="470677" y="534724"/>
                  <a:pt x="470677" y="521319"/>
                </a:cubicBezTo>
                <a:cubicBezTo>
                  <a:pt x="470677" y="507913"/>
                  <a:pt x="481103" y="497488"/>
                  <a:pt x="494509" y="497488"/>
                </a:cubicBezTo>
                <a:close/>
                <a:moveTo>
                  <a:pt x="1023274" y="495999"/>
                </a:moveTo>
                <a:cubicBezTo>
                  <a:pt x="1035190" y="495999"/>
                  <a:pt x="1045617" y="506424"/>
                  <a:pt x="1045617" y="518340"/>
                </a:cubicBezTo>
                <a:cubicBezTo>
                  <a:pt x="1045617" y="530256"/>
                  <a:pt x="1035190" y="540683"/>
                  <a:pt x="1023274" y="540683"/>
                </a:cubicBezTo>
                <a:cubicBezTo>
                  <a:pt x="1011358" y="540683"/>
                  <a:pt x="1000932" y="530256"/>
                  <a:pt x="1000932" y="518340"/>
                </a:cubicBezTo>
                <a:cubicBezTo>
                  <a:pt x="1000932" y="506424"/>
                  <a:pt x="1011358" y="495999"/>
                  <a:pt x="1023274" y="495999"/>
                </a:cubicBezTo>
                <a:close/>
                <a:moveTo>
                  <a:pt x="933907" y="440888"/>
                </a:moveTo>
                <a:cubicBezTo>
                  <a:pt x="945823" y="440888"/>
                  <a:pt x="957739" y="445355"/>
                  <a:pt x="965186" y="454292"/>
                </a:cubicBezTo>
                <a:cubicBezTo>
                  <a:pt x="981571" y="458761"/>
                  <a:pt x="993487" y="473656"/>
                  <a:pt x="993487" y="491530"/>
                </a:cubicBezTo>
                <a:cubicBezTo>
                  <a:pt x="993487" y="513871"/>
                  <a:pt x="975613" y="530256"/>
                  <a:pt x="954760" y="530256"/>
                </a:cubicBezTo>
                <a:cubicBezTo>
                  <a:pt x="950291" y="530256"/>
                  <a:pt x="945823" y="528766"/>
                  <a:pt x="941354" y="527277"/>
                </a:cubicBezTo>
                <a:cubicBezTo>
                  <a:pt x="938375" y="527277"/>
                  <a:pt x="936886" y="527277"/>
                  <a:pt x="935396" y="527277"/>
                </a:cubicBezTo>
                <a:cubicBezTo>
                  <a:pt x="936886" y="528766"/>
                  <a:pt x="936886" y="531745"/>
                  <a:pt x="936886" y="534724"/>
                </a:cubicBezTo>
                <a:cubicBezTo>
                  <a:pt x="936886" y="548130"/>
                  <a:pt x="926459" y="558556"/>
                  <a:pt x="913054" y="558556"/>
                </a:cubicBezTo>
                <a:cubicBezTo>
                  <a:pt x="899648" y="558556"/>
                  <a:pt x="889223" y="548130"/>
                  <a:pt x="889223" y="534724"/>
                </a:cubicBezTo>
                <a:cubicBezTo>
                  <a:pt x="889223" y="525787"/>
                  <a:pt x="895180" y="518340"/>
                  <a:pt x="902627" y="513871"/>
                </a:cubicBezTo>
                <a:cubicBezTo>
                  <a:pt x="895180" y="506425"/>
                  <a:pt x="890711" y="495997"/>
                  <a:pt x="890711" y="484082"/>
                </a:cubicBezTo>
                <a:cubicBezTo>
                  <a:pt x="890711" y="460250"/>
                  <a:pt x="910075" y="440888"/>
                  <a:pt x="933907" y="440888"/>
                </a:cubicBezTo>
                <a:close/>
                <a:moveTo>
                  <a:pt x="783469" y="437909"/>
                </a:moveTo>
                <a:cubicBezTo>
                  <a:pt x="807301" y="437909"/>
                  <a:pt x="826665" y="457271"/>
                  <a:pt x="826665" y="481103"/>
                </a:cubicBezTo>
                <a:cubicBezTo>
                  <a:pt x="826665" y="504935"/>
                  <a:pt x="807301" y="524299"/>
                  <a:pt x="783469" y="524299"/>
                </a:cubicBezTo>
                <a:cubicBezTo>
                  <a:pt x="781980" y="524299"/>
                  <a:pt x="779001" y="524299"/>
                  <a:pt x="777511" y="524299"/>
                </a:cubicBezTo>
                <a:cubicBezTo>
                  <a:pt x="777511" y="525788"/>
                  <a:pt x="779001" y="528767"/>
                  <a:pt x="779001" y="531746"/>
                </a:cubicBezTo>
                <a:cubicBezTo>
                  <a:pt x="779001" y="540683"/>
                  <a:pt x="771553" y="548131"/>
                  <a:pt x="762616" y="548131"/>
                </a:cubicBezTo>
                <a:cubicBezTo>
                  <a:pt x="753679" y="548131"/>
                  <a:pt x="746232" y="540683"/>
                  <a:pt x="746232" y="531746"/>
                </a:cubicBezTo>
                <a:cubicBezTo>
                  <a:pt x="746232" y="524299"/>
                  <a:pt x="750700" y="516851"/>
                  <a:pt x="758148" y="515362"/>
                </a:cubicBezTo>
                <a:cubicBezTo>
                  <a:pt x="747721" y="507914"/>
                  <a:pt x="740275" y="495998"/>
                  <a:pt x="740275" y="481103"/>
                </a:cubicBezTo>
                <a:cubicBezTo>
                  <a:pt x="740275" y="457271"/>
                  <a:pt x="759637" y="437909"/>
                  <a:pt x="783469" y="437909"/>
                </a:cubicBezTo>
                <a:close/>
                <a:moveTo>
                  <a:pt x="277044" y="434930"/>
                </a:moveTo>
                <a:cubicBezTo>
                  <a:pt x="287469" y="434930"/>
                  <a:pt x="294918" y="443866"/>
                  <a:pt x="294918" y="452803"/>
                </a:cubicBezTo>
                <a:cubicBezTo>
                  <a:pt x="294918" y="463229"/>
                  <a:pt x="285981" y="470677"/>
                  <a:pt x="277044" y="470677"/>
                </a:cubicBezTo>
                <a:cubicBezTo>
                  <a:pt x="268107" y="470677"/>
                  <a:pt x="260659" y="463229"/>
                  <a:pt x="259170" y="452803"/>
                </a:cubicBezTo>
                <a:cubicBezTo>
                  <a:pt x="259170" y="442376"/>
                  <a:pt x="268107" y="434930"/>
                  <a:pt x="277044" y="434930"/>
                </a:cubicBezTo>
                <a:close/>
                <a:moveTo>
                  <a:pt x="1045617" y="385778"/>
                </a:moveTo>
                <a:cubicBezTo>
                  <a:pt x="1050087" y="385778"/>
                  <a:pt x="1054554" y="390245"/>
                  <a:pt x="1056045" y="396203"/>
                </a:cubicBezTo>
                <a:cubicBezTo>
                  <a:pt x="1056045" y="402161"/>
                  <a:pt x="1051575" y="406631"/>
                  <a:pt x="1045617" y="406631"/>
                </a:cubicBezTo>
                <a:cubicBezTo>
                  <a:pt x="1039659" y="406631"/>
                  <a:pt x="1035192" y="402161"/>
                  <a:pt x="1035192" y="396203"/>
                </a:cubicBezTo>
                <a:cubicBezTo>
                  <a:pt x="1035192" y="390245"/>
                  <a:pt x="1039659" y="385778"/>
                  <a:pt x="1045617" y="385778"/>
                </a:cubicBezTo>
                <a:close/>
                <a:moveTo>
                  <a:pt x="805810" y="342582"/>
                </a:moveTo>
                <a:cubicBezTo>
                  <a:pt x="814859" y="342582"/>
                  <a:pt x="822195" y="349917"/>
                  <a:pt x="822195" y="358965"/>
                </a:cubicBezTo>
                <a:cubicBezTo>
                  <a:pt x="822195" y="368014"/>
                  <a:pt x="814859" y="375350"/>
                  <a:pt x="805810" y="375350"/>
                </a:cubicBezTo>
                <a:cubicBezTo>
                  <a:pt x="796762" y="375350"/>
                  <a:pt x="789426" y="368014"/>
                  <a:pt x="789426" y="358965"/>
                </a:cubicBezTo>
                <a:cubicBezTo>
                  <a:pt x="789426" y="349917"/>
                  <a:pt x="796762" y="342582"/>
                  <a:pt x="805810" y="342582"/>
                </a:cubicBezTo>
                <a:close/>
                <a:moveTo>
                  <a:pt x="652394" y="323220"/>
                </a:moveTo>
                <a:cubicBezTo>
                  <a:pt x="674737" y="323220"/>
                  <a:pt x="694100" y="341093"/>
                  <a:pt x="694100" y="364925"/>
                </a:cubicBezTo>
                <a:cubicBezTo>
                  <a:pt x="694100" y="369393"/>
                  <a:pt x="694100" y="372372"/>
                  <a:pt x="692611" y="375351"/>
                </a:cubicBezTo>
                <a:cubicBezTo>
                  <a:pt x="717931" y="379820"/>
                  <a:pt x="737295" y="400673"/>
                  <a:pt x="737295" y="427483"/>
                </a:cubicBezTo>
                <a:cubicBezTo>
                  <a:pt x="737295" y="457273"/>
                  <a:pt x="713464" y="481105"/>
                  <a:pt x="683674" y="481105"/>
                </a:cubicBezTo>
                <a:cubicBezTo>
                  <a:pt x="662821" y="481105"/>
                  <a:pt x="644948" y="469189"/>
                  <a:pt x="636011" y="451315"/>
                </a:cubicBezTo>
                <a:cubicBezTo>
                  <a:pt x="633032" y="452804"/>
                  <a:pt x="628563" y="454294"/>
                  <a:pt x="625584" y="454294"/>
                </a:cubicBezTo>
                <a:cubicBezTo>
                  <a:pt x="612179" y="454294"/>
                  <a:pt x="601752" y="443867"/>
                  <a:pt x="604731" y="430462"/>
                </a:cubicBezTo>
                <a:cubicBezTo>
                  <a:pt x="604731" y="417056"/>
                  <a:pt x="615158" y="406631"/>
                  <a:pt x="628563" y="406631"/>
                </a:cubicBezTo>
                <a:cubicBezTo>
                  <a:pt x="631541" y="406631"/>
                  <a:pt x="633032" y="406631"/>
                  <a:pt x="636011" y="408119"/>
                </a:cubicBezTo>
                <a:cubicBezTo>
                  <a:pt x="636011" y="406631"/>
                  <a:pt x="637499" y="405140"/>
                  <a:pt x="637499" y="403652"/>
                </a:cubicBezTo>
                <a:cubicBezTo>
                  <a:pt x="621116" y="397694"/>
                  <a:pt x="610689" y="382799"/>
                  <a:pt x="610689" y="364925"/>
                </a:cubicBezTo>
                <a:cubicBezTo>
                  <a:pt x="610689" y="342582"/>
                  <a:pt x="628563" y="323220"/>
                  <a:pt x="652394" y="323220"/>
                </a:cubicBezTo>
                <a:close/>
                <a:moveTo>
                  <a:pt x="1015827" y="269598"/>
                </a:moveTo>
                <a:cubicBezTo>
                  <a:pt x="1035190" y="269598"/>
                  <a:pt x="1051575" y="284492"/>
                  <a:pt x="1051575" y="305345"/>
                </a:cubicBezTo>
                <a:cubicBezTo>
                  <a:pt x="1051575" y="324708"/>
                  <a:pt x="1036680" y="341093"/>
                  <a:pt x="1015827" y="341093"/>
                </a:cubicBezTo>
                <a:cubicBezTo>
                  <a:pt x="996463" y="341093"/>
                  <a:pt x="980080" y="326198"/>
                  <a:pt x="980080" y="305345"/>
                </a:cubicBezTo>
                <a:cubicBezTo>
                  <a:pt x="980080" y="285981"/>
                  <a:pt x="996463" y="269598"/>
                  <a:pt x="1015827" y="269598"/>
                </a:cubicBezTo>
                <a:close/>
                <a:moveTo>
                  <a:pt x="926458" y="257682"/>
                </a:moveTo>
                <a:cubicBezTo>
                  <a:pt x="939862" y="257682"/>
                  <a:pt x="950290" y="268107"/>
                  <a:pt x="950290" y="281513"/>
                </a:cubicBezTo>
                <a:cubicBezTo>
                  <a:pt x="950290" y="294918"/>
                  <a:pt x="939862" y="305345"/>
                  <a:pt x="926458" y="305345"/>
                </a:cubicBezTo>
                <a:cubicBezTo>
                  <a:pt x="919010" y="305345"/>
                  <a:pt x="911563" y="300876"/>
                  <a:pt x="907094" y="294918"/>
                </a:cubicBezTo>
                <a:cubicBezTo>
                  <a:pt x="904115" y="296408"/>
                  <a:pt x="901136" y="297897"/>
                  <a:pt x="898157" y="297897"/>
                </a:cubicBezTo>
                <a:cubicBezTo>
                  <a:pt x="890710" y="297897"/>
                  <a:pt x="884752" y="291939"/>
                  <a:pt x="884752" y="284492"/>
                </a:cubicBezTo>
                <a:cubicBezTo>
                  <a:pt x="884752" y="277044"/>
                  <a:pt x="890710" y="271086"/>
                  <a:pt x="898157" y="271086"/>
                </a:cubicBezTo>
                <a:cubicBezTo>
                  <a:pt x="899647" y="271086"/>
                  <a:pt x="901136" y="271086"/>
                  <a:pt x="902626" y="274065"/>
                </a:cubicBezTo>
                <a:cubicBezTo>
                  <a:pt x="907094" y="265128"/>
                  <a:pt x="916031" y="257682"/>
                  <a:pt x="926458" y="257682"/>
                </a:cubicBezTo>
                <a:close/>
                <a:moveTo>
                  <a:pt x="844536" y="253213"/>
                </a:moveTo>
                <a:cubicBezTo>
                  <a:pt x="851940" y="253213"/>
                  <a:pt x="857942" y="259214"/>
                  <a:pt x="857942" y="266617"/>
                </a:cubicBezTo>
                <a:cubicBezTo>
                  <a:pt x="857942" y="274021"/>
                  <a:pt x="851940" y="280023"/>
                  <a:pt x="844536" y="280023"/>
                </a:cubicBezTo>
                <a:cubicBezTo>
                  <a:pt x="837133" y="280023"/>
                  <a:pt x="831131" y="274021"/>
                  <a:pt x="831131" y="266617"/>
                </a:cubicBezTo>
                <a:cubicBezTo>
                  <a:pt x="831131" y="259214"/>
                  <a:pt x="837133" y="253213"/>
                  <a:pt x="844536" y="253213"/>
                </a:cubicBezTo>
                <a:close/>
                <a:moveTo>
                  <a:pt x="1075407" y="220444"/>
                </a:moveTo>
                <a:cubicBezTo>
                  <a:pt x="1082855" y="220444"/>
                  <a:pt x="1088813" y="226401"/>
                  <a:pt x="1088813" y="233848"/>
                </a:cubicBezTo>
                <a:cubicBezTo>
                  <a:pt x="1088813" y="241296"/>
                  <a:pt x="1082855" y="247254"/>
                  <a:pt x="1075407" y="247254"/>
                </a:cubicBezTo>
                <a:cubicBezTo>
                  <a:pt x="1069449" y="247254"/>
                  <a:pt x="1063491" y="241296"/>
                  <a:pt x="1062002" y="233848"/>
                </a:cubicBezTo>
                <a:cubicBezTo>
                  <a:pt x="1062002" y="226401"/>
                  <a:pt x="1067960" y="220444"/>
                  <a:pt x="1075407" y="220444"/>
                </a:cubicBezTo>
                <a:close/>
                <a:moveTo>
                  <a:pt x="688141" y="134055"/>
                </a:moveTo>
                <a:cubicBezTo>
                  <a:pt x="713462" y="134055"/>
                  <a:pt x="732826" y="153417"/>
                  <a:pt x="732826" y="178739"/>
                </a:cubicBezTo>
                <a:cubicBezTo>
                  <a:pt x="732826" y="204060"/>
                  <a:pt x="711973" y="223424"/>
                  <a:pt x="688141" y="223424"/>
                </a:cubicBezTo>
                <a:cubicBezTo>
                  <a:pt x="662819" y="223424"/>
                  <a:pt x="643457" y="204060"/>
                  <a:pt x="643457" y="178739"/>
                </a:cubicBezTo>
                <a:cubicBezTo>
                  <a:pt x="643457" y="153417"/>
                  <a:pt x="664309" y="134055"/>
                  <a:pt x="688141" y="134055"/>
                </a:cubicBezTo>
                <a:close/>
                <a:moveTo>
                  <a:pt x="889223" y="105755"/>
                </a:moveTo>
                <a:cubicBezTo>
                  <a:pt x="893690" y="105755"/>
                  <a:pt x="898160" y="110222"/>
                  <a:pt x="898160" y="114692"/>
                </a:cubicBezTo>
                <a:cubicBezTo>
                  <a:pt x="898160" y="119159"/>
                  <a:pt x="893690" y="123629"/>
                  <a:pt x="889223" y="123629"/>
                </a:cubicBezTo>
                <a:cubicBezTo>
                  <a:pt x="883265" y="123629"/>
                  <a:pt x="880286" y="120650"/>
                  <a:pt x="880286" y="114692"/>
                </a:cubicBezTo>
                <a:cubicBezTo>
                  <a:pt x="880286" y="110222"/>
                  <a:pt x="884753" y="105755"/>
                  <a:pt x="889223" y="105755"/>
                </a:cubicBezTo>
                <a:close/>
                <a:moveTo>
                  <a:pt x="425993" y="74475"/>
                </a:moveTo>
                <a:cubicBezTo>
                  <a:pt x="434930" y="74475"/>
                  <a:pt x="442378" y="81921"/>
                  <a:pt x="442378" y="90858"/>
                </a:cubicBezTo>
                <a:cubicBezTo>
                  <a:pt x="442378" y="99795"/>
                  <a:pt x="434930" y="107243"/>
                  <a:pt x="425993" y="107243"/>
                </a:cubicBezTo>
                <a:cubicBezTo>
                  <a:pt x="417056" y="107243"/>
                  <a:pt x="409609" y="99795"/>
                  <a:pt x="409609" y="90858"/>
                </a:cubicBezTo>
                <a:cubicBezTo>
                  <a:pt x="409609" y="81921"/>
                  <a:pt x="417056" y="74475"/>
                  <a:pt x="425993" y="74475"/>
                </a:cubicBezTo>
                <a:close/>
                <a:moveTo>
                  <a:pt x="1085832" y="65538"/>
                </a:moveTo>
                <a:cubicBezTo>
                  <a:pt x="1096259" y="65538"/>
                  <a:pt x="1105196" y="74474"/>
                  <a:pt x="1105196" y="84900"/>
                </a:cubicBezTo>
                <a:cubicBezTo>
                  <a:pt x="1105196" y="95327"/>
                  <a:pt x="1096259" y="104264"/>
                  <a:pt x="1085832" y="104264"/>
                </a:cubicBezTo>
                <a:cubicBezTo>
                  <a:pt x="1073916" y="104264"/>
                  <a:pt x="1066469" y="95327"/>
                  <a:pt x="1066469" y="84900"/>
                </a:cubicBezTo>
                <a:cubicBezTo>
                  <a:pt x="1066469" y="74474"/>
                  <a:pt x="1075406" y="65538"/>
                  <a:pt x="1085832" y="65538"/>
                </a:cubicBezTo>
                <a:close/>
                <a:moveTo>
                  <a:pt x="971143" y="0"/>
                </a:moveTo>
                <a:cubicBezTo>
                  <a:pt x="990507" y="0"/>
                  <a:pt x="1005402" y="14895"/>
                  <a:pt x="1005402" y="34258"/>
                </a:cubicBezTo>
                <a:cubicBezTo>
                  <a:pt x="1005402" y="53622"/>
                  <a:pt x="990507" y="68517"/>
                  <a:pt x="971143" y="68517"/>
                </a:cubicBezTo>
                <a:cubicBezTo>
                  <a:pt x="951780" y="68517"/>
                  <a:pt x="936886" y="53622"/>
                  <a:pt x="936886" y="34258"/>
                </a:cubicBezTo>
                <a:cubicBezTo>
                  <a:pt x="936886" y="14895"/>
                  <a:pt x="951780" y="0"/>
                  <a:pt x="971143" y="0"/>
                </a:cubicBezTo>
                <a:close/>
              </a:path>
            </a:pathLst>
          </a:custGeom>
          <a:solidFill>
            <a:schemeClr val="accent6">
              <a:lumMod val="75000"/>
            </a:schemeClr>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7893800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4" name="Shape 2054"/>
        <p:cNvGrpSpPr/>
        <p:nvPr/>
      </p:nvGrpSpPr>
      <p:grpSpPr>
        <a:xfrm>
          <a:off x="0" y="0"/>
          <a:ext cx="0" cy="0"/>
          <a:chOff x="0" y="0"/>
          <a:chExt cx="0" cy="0"/>
        </a:xfrm>
      </p:grpSpPr>
      <p:grpSp>
        <p:nvGrpSpPr>
          <p:cNvPr id="2055" name="Google Shape;2055;p1"/>
          <p:cNvGrpSpPr/>
          <p:nvPr/>
        </p:nvGrpSpPr>
        <p:grpSpPr>
          <a:xfrm>
            <a:off x="-1" y="6366401"/>
            <a:ext cx="542400" cy="506700"/>
            <a:chOff x="-1" y="0"/>
            <a:chExt cx="542400" cy="506700"/>
          </a:xfrm>
        </p:grpSpPr>
        <p:sp>
          <p:nvSpPr>
            <p:cNvPr id="2056" name="Google Shape;2056;p1"/>
            <p:cNvSpPr/>
            <p:nvPr/>
          </p:nvSpPr>
          <p:spPr>
            <a:xfrm>
              <a:off x="-1" y="0"/>
              <a:ext cx="542400" cy="506700"/>
            </a:xfrm>
            <a:prstGeom prst="rect">
              <a:avLst/>
            </a:prstGeom>
            <a:solidFill>
              <a:srgbClr val="FD493D"/>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7" name="Google Shape;2057;p1"/>
            <p:cNvSpPr txBox="1"/>
            <p:nvPr/>
          </p:nvSpPr>
          <p:spPr>
            <a:xfrm>
              <a:off x="37054" y="153867"/>
              <a:ext cx="468000" cy="1992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ru-RU" sz="1200" u="none" cap="none" strike="noStrike">
                  <a:solidFill>
                    <a:srgbClr val="FFFFFF"/>
                  </a:solidFill>
                  <a:latin typeface="Arial"/>
                  <a:ea typeface="Arial"/>
                  <a:cs typeface="Arial"/>
                  <a:sym typeface="Arial"/>
                </a:rPr>
                <a:t>5</a:t>
              </a:r>
              <a:endParaRPr b="0" i="0" sz="1200" u="none" cap="none" strike="noStrike">
                <a:solidFill>
                  <a:srgbClr val="FFFFFF"/>
                </a:solidFill>
                <a:latin typeface="Arial"/>
                <a:ea typeface="Arial"/>
                <a:cs typeface="Arial"/>
                <a:sym typeface="Arial"/>
              </a:endParaRPr>
            </a:p>
          </p:txBody>
        </p:sp>
      </p:grpSp>
      <p:grpSp>
        <p:nvGrpSpPr>
          <p:cNvPr id="2058" name="Google Shape;2058;p1"/>
          <p:cNvGrpSpPr/>
          <p:nvPr/>
        </p:nvGrpSpPr>
        <p:grpSpPr>
          <a:xfrm>
            <a:off x="0" y="796612"/>
            <a:ext cx="2624940" cy="369300"/>
            <a:chOff x="0" y="556376"/>
            <a:chExt cx="2624940" cy="369300"/>
          </a:xfrm>
        </p:grpSpPr>
        <p:sp>
          <p:nvSpPr>
            <p:cNvPr id="2059" name="Google Shape;2059;p1"/>
            <p:cNvSpPr/>
            <p:nvPr/>
          </p:nvSpPr>
          <p:spPr>
            <a:xfrm>
              <a:off x="0" y="556376"/>
              <a:ext cx="1294500" cy="369300"/>
            </a:xfrm>
            <a:prstGeom prst="rect">
              <a:avLst/>
            </a:prstGeom>
            <a:solidFill>
              <a:srgbClr val="FBB3C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60" name="Google Shape;2060;p1"/>
            <p:cNvSpPr/>
            <p:nvPr/>
          </p:nvSpPr>
          <p:spPr>
            <a:xfrm>
              <a:off x="336583" y="556376"/>
              <a:ext cx="1294500" cy="369300"/>
            </a:xfrm>
            <a:prstGeom prst="rect">
              <a:avLst/>
            </a:prstGeom>
            <a:solidFill>
              <a:srgbClr val="9F00FF"/>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61" name="Google Shape;2061;p1"/>
            <p:cNvSpPr/>
            <p:nvPr/>
          </p:nvSpPr>
          <p:spPr>
            <a:xfrm>
              <a:off x="673166" y="556376"/>
              <a:ext cx="1294500" cy="369300"/>
            </a:xfrm>
            <a:prstGeom prst="rect">
              <a:avLst/>
            </a:prstGeom>
            <a:solidFill>
              <a:srgbClr val="FD493D"/>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62" name="Google Shape;2062;p1"/>
            <p:cNvSpPr/>
            <p:nvPr/>
          </p:nvSpPr>
          <p:spPr>
            <a:xfrm>
              <a:off x="993857" y="556376"/>
              <a:ext cx="1294500" cy="369300"/>
            </a:xfrm>
            <a:prstGeom prst="rect">
              <a:avLst/>
            </a:prstGeom>
            <a:solidFill>
              <a:srgbClr val="FCAF17"/>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63" name="Google Shape;2063;p1"/>
            <p:cNvSpPr/>
            <p:nvPr/>
          </p:nvSpPr>
          <p:spPr>
            <a:xfrm>
              <a:off x="1330440" y="556376"/>
              <a:ext cx="1294500" cy="369300"/>
            </a:xfrm>
            <a:prstGeom prst="rect">
              <a:avLst/>
            </a:prstGeom>
            <a:solidFill>
              <a:srgbClr val="B5D8E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064" name="Google Shape;2064;p1"/>
          <p:cNvSpPr/>
          <p:nvPr/>
        </p:nvSpPr>
        <p:spPr>
          <a:xfrm>
            <a:off x="11294476" y="3"/>
            <a:ext cx="708300" cy="6873300"/>
          </a:xfrm>
          <a:prstGeom prst="rect">
            <a:avLst/>
          </a:prstGeom>
          <a:solidFill>
            <a:srgbClr val="ACB8CA"/>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5" name="Google Shape;2065;p1"/>
          <p:cNvSpPr txBox="1"/>
          <p:nvPr/>
        </p:nvSpPr>
        <p:spPr>
          <a:xfrm>
            <a:off x="157529" y="266534"/>
            <a:ext cx="6519000" cy="523200"/>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ru-RU" sz="2800" u="none" cap="none" strike="noStrike">
                <a:solidFill>
                  <a:srgbClr val="8F00FF"/>
                </a:solidFill>
                <a:latin typeface="Arial"/>
                <a:ea typeface="Arial"/>
                <a:cs typeface="Arial"/>
                <a:sym typeface="Arial"/>
              </a:rPr>
              <a:t>Бизнес-модель</a:t>
            </a:r>
            <a:endParaRPr b="0" i="0" sz="2800" u="none" cap="none" strike="noStrike">
              <a:solidFill>
                <a:srgbClr val="8F00FF"/>
              </a:solidFill>
              <a:latin typeface="Arial"/>
              <a:ea typeface="Arial"/>
              <a:cs typeface="Arial"/>
              <a:sym typeface="Arial"/>
            </a:endParaRPr>
          </a:p>
        </p:txBody>
      </p:sp>
      <p:grpSp>
        <p:nvGrpSpPr>
          <p:cNvPr id="2066" name="Google Shape;2066;p1"/>
          <p:cNvGrpSpPr/>
          <p:nvPr/>
        </p:nvGrpSpPr>
        <p:grpSpPr>
          <a:xfrm>
            <a:off x="6357136" y="821373"/>
            <a:ext cx="4535286" cy="5545641"/>
            <a:chOff x="6446339" y="1280897"/>
            <a:chExt cx="4322613" cy="5285590"/>
          </a:xfrm>
        </p:grpSpPr>
        <p:sp>
          <p:nvSpPr>
            <p:cNvPr id="2067" name="Google Shape;2067;p1"/>
            <p:cNvSpPr/>
            <p:nvPr/>
          </p:nvSpPr>
          <p:spPr>
            <a:xfrm>
              <a:off x="7360122" y="5629227"/>
              <a:ext cx="2034540" cy="937260"/>
            </a:xfrm>
            <a:custGeom>
              <a:rect b="b" l="l" r="r" t="t"/>
              <a:pathLst>
                <a:path extrusionOk="0" h="390525" w="847725">
                  <a:moveTo>
                    <a:pt x="448273" y="7144"/>
                  </a:moveTo>
                  <a:cubicBezTo>
                    <a:pt x="460656" y="89059"/>
                    <a:pt x="469228" y="136684"/>
                    <a:pt x="464466" y="184309"/>
                  </a:cubicBezTo>
                  <a:cubicBezTo>
                    <a:pt x="463513" y="196691"/>
                    <a:pt x="460656" y="208121"/>
                    <a:pt x="452083" y="224314"/>
                  </a:cubicBezTo>
                  <a:cubicBezTo>
                    <a:pt x="433033" y="261461"/>
                    <a:pt x="379693" y="268129"/>
                    <a:pt x="352071" y="269081"/>
                  </a:cubicBezTo>
                  <a:cubicBezTo>
                    <a:pt x="256821" y="270986"/>
                    <a:pt x="63463" y="282416"/>
                    <a:pt x="30126" y="283369"/>
                  </a:cubicBezTo>
                  <a:cubicBezTo>
                    <a:pt x="26316" y="283369"/>
                    <a:pt x="5361" y="283369"/>
                    <a:pt x="7266" y="285274"/>
                  </a:cubicBezTo>
                  <a:cubicBezTo>
                    <a:pt x="8218" y="286226"/>
                    <a:pt x="12981" y="292894"/>
                    <a:pt x="12981" y="292894"/>
                  </a:cubicBezTo>
                  <a:cubicBezTo>
                    <a:pt x="24411" y="308134"/>
                    <a:pt x="381598" y="373856"/>
                    <a:pt x="439701" y="384334"/>
                  </a:cubicBezTo>
                  <a:cubicBezTo>
                    <a:pt x="445416" y="385286"/>
                    <a:pt x="450178" y="385286"/>
                    <a:pt x="455893" y="385286"/>
                  </a:cubicBezTo>
                  <a:cubicBezTo>
                    <a:pt x="508281" y="381476"/>
                    <a:pt x="794983" y="355759"/>
                    <a:pt x="829273" y="321469"/>
                  </a:cubicBezTo>
                  <a:cubicBezTo>
                    <a:pt x="870231" y="279559"/>
                    <a:pt x="827368" y="142399"/>
                    <a:pt x="797841" y="52864"/>
                  </a:cubicBezTo>
                  <a:cubicBezTo>
                    <a:pt x="810223" y="42386"/>
                    <a:pt x="634963" y="21431"/>
                    <a:pt x="448273" y="7144"/>
                  </a:cubicBezTo>
                  <a:close/>
                </a:path>
              </a:pathLst>
            </a:custGeom>
            <a:solidFill>
              <a:srgbClr val="B3B3B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68" name="Google Shape;2068;p1"/>
            <p:cNvSpPr/>
            <p:nvPr/>
          </p:nvSpPr>
          <p:spPr>
            <a:xfrm>
              <a:off x="7358820" y="5629227"/>
              <a:ext cx="1988820" cy="914400"/>
            </a:xfrm>
            <a:custGeom>
              <a:rect b="b" l="l" r="r" t="t"/>
              <a:pathLst>
                <a:path extrusionOk="0" h="381000" w="828675">
                  <a:moveTo>
                    <a:pt x="436434" y="7144"/>
                  </a:moveTo>
                  <a:cubicBezTo>
                    <a:pt x="448816" y="86201"/>
                    <a:pt x="457389" y="131921"/>
                    <a:pt x="452626" y="178594"/>
                  </a:cubicBezTo>
                  <a:cubicBezTo>
                    <a:pt x="451674" y="190976"/>
                    <a:pt x="448816" y="201454"/>
                    <a:pt x="440244" y="217646"/>
                  </a:cubicBezTo>
                  <a:cubicBezTo>
                    <a:pt x="421194" y="252889"/>
                    <a:pt x="367854" y="260509"/>
                    <a:pt x="342136" y="260509"/>
                  </a:cubicBezTo>
                  <a:cubicBezTo>
                    <a:pt x="269746" y="262414"/>
                    <a:pt x="43051" y="274796"/>
                    <a:pt x="11619" y="281464"/>
                  </a:cubicBezTo>
                  <a:cubicBezTo>
                    <a:pt x="-39816" y="292894"/>
                    <a:pt x="367854" y="362426"/>
                    <a:pt x="428814" y="372904"/>
                  </a:cubicBezTo>
                  <a:cubicBezTo>
                    <a:pt x="433576" y="373856"/>
                    <a:pt x="439291" y="373856"/>
                    <a:pt x="444054" y="373856"/>
                  </a:cubicBezTo>
                  <a:cubicBezTo>
                    <a:pt x="494536" y="370046"/>
                    <a:pt x="779334" y="346234"/>
                    <a:pt x="813624" y="311944"/>
                  </a:cubicBezTo>
                  <a:cubicBezTo>
                    <a:pt x="853629" y="271939"/>
                    <a:pt x="811719" y="139541"/>
                    <a:pt x="782191" y="52864"/>
                  </a:cubicBezTo>
                  <a:cubicBezTo>
                    <a:pt x="793621" y="41434"/>
                    <a:pt x="620266" y="20479"/>
                    <a:pt x="436434" y="7144"/>
                  </a:cubicBezTo>
                  <a:close/>
                </a:path>
              </a:pathLst>
            </a:custGeom>
            <a:solidFill>
              <a:srgbClr val="CCCCC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69" name="Google Shape;2069;p1"/>
            <p:cNvSpPr/>
            <p:nvPr/>
          </p:nvSpPr>
          <p:spPr>
            <a:xfrm>
              <a:off x="6448412" y="1280897"/>
              <a:ext cx="4320540" cy="4594860"/>
            </a:xfrm>
            <a:custGeom>
              <a:rect b="b" l="l" r="r" t="t"/>
              <a:pathLst>
                <a:path extrusionOk="0" h="1914525" w="1800225">
                  <a:moveTo>
                    <a:pt x="1610322" y="1912136"/>
                  </a:moveTo>
                  <a:lnTo>
                    <a:pt x="53937" y="1736876"/>
                  </a:lnTo>
                  <a:cubicBezTo>
                    <a:pt x="26314" y="1734018"/>
                    <a:pt x="5359" y="1709253"/>
                    <a:pt x="7264" y="1681631"/>
                  </a:cubicBezTo>
                  <a:lnTo>
                    <a:pt x="66319" y="529106"/>
                  </a:lnTo>
                  <a:cubicBezTo>
                    <a:pt x="68224" y="458621"/>
                    <a:pt x="84417" y="438618"/>
                    <a:pt x="107277" y="432903"/>
                  </a:cubicBezTo>
                  <a:lnTo>
                    <a:pt x="1729384" y="9041"/>
                  </a:lnTo>
                  <a:cubicBezTo>
                    <a:pt x="1764627" y="-484"/>
                    <a:pt x="1798917" y="27138"/>
                    <a:pt x="1797012" y="63333"/>
                  </a:cubicBezTo>
                  <a:lnTo>
                    <a:pt x="1691284" y="1844508"/>
                  </a:lnTo>
                  <a:cubicBezTo>
                    <a:pt x="1687474" y="1885466"/>
                    <a:pt x="1651279" y="1915946"/>
                    <a:pt x="1610322" y="1912136"/>
                  </a:cubicBezTo>
                  <a:close/>
                </a:path>
              </a:pathLst>
            </a:custGeom>
            <a:solidFill>
              <a:srgbClr val="CCCCC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0" name="Google Shape;2070;p1"/>
            <p:cNvSpPr/>
            <p:nvPr/>
          </p:nvSpPr>
          <p:spPr>
            <a:xfrm>
              <a:off x="6464696" y="1280897"/>
              <a:ext cx="4251960" cy="4000500"/>
            </a:xfrm>
            <a:custGeom>
              <a:rect b="b" l="l" r="r" t="t"/>
              <a:pathLst>
                <a:path extrusionOk="0" h="1666875" w="1771650">
                  <a:moveTo>
                    <a:pt x="1678781" y="1664486"/>
                  </a:moveTo>
                  <a:lnTo>
                    <a:pt x="7144" y="1552091"/>
                  </a:lnTo>
                  <a:lnTo>
                    <a:pt x="58579" y="482433"/>
                  </a:lnTo>
                  <a:cubicBezTo>
                    <a:pt x="59531" y="459573"/>
                    <a:pt x="75724" y="439571"/>
                    <a:pt x="98584" y="432903"/>
                  </a:cubicBezTo>
                  <a:lnTo>
                    <a:pt x="1705451" y="9041"/>
                  </a:lnTo>
                  <a:cubicBezTo>
                    <a:pt x="1740694" y="-484"/>
                    <a:pt x="1774984" y="27138"/>
                    <a:pt x="1772126" y="63333"/>
                  </a:cubicBezTo>
                  <a:lnTo>
                    <a:pt x="1678781" y="1664486"/>
                  </a:lnTo>
                  <a:close/>
                </a:path>
              </a:pathLst>
            </a:custGeom>
            <a:solidFill>
              <a:srgbClr val="1A1A1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1" name="Google Shape;2071;p1"/>
            <p:cNvSpPr/>
            <p:nvPr/>
          </p:nvSpPr>
          <p:spPr>
            <a:xfrm>
              <a:off x="6572092" y="1577928"/>
              <a:ext cx="3909060" cy="3406140"/>
            </a:xfrm>
            <a:custGeom>
              <a:rect b="b" l="l" r="r" t="t"/>
              <a:pathLst>
                <a:path extrusionOk="0" h="1419225" w="1628775">
                  <a:moveTo>
                    <a:pt x="1539716" y="1416844"/>
                  </a:moveTo>
                  <a:lnTo>
                    <a:pt x="7144" y="1357789"/>
                  </a:lnTo>
                  <a:lnTo>
                    <a:pt x="57626" y="363379"/>
                  </a:lnTo>
                  <a:lnTo>
                    <a:pt x="1628299" y="7144"/>
                  </a:lnTo>
                  <a:close/>
                </a:path>
              </a:pathLst>
            </a:custGeom>
            <a:solidFill>
              <a:srgbClr val="E6E6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2" name="Google Shape;2072;p1"/>
            <p:cNvSpPr/>
            <p:nvPr/>
          </p:nvSpPr>
          <p:spPr>
            <a:xfrm>
              <a:off x="6446339" y="4996281"/>
              <a:ext cx="4046220" cy="868680"/>
            </a:xfrm>
            <a:custGeom>
              <a:rect b="b" l="l" r="r" t="t"/>
              <a:pathLst>
                <a:path extrusionOk="0" h="361950" w="1685925">
                  <a:moveTo>
                    <a:pt x="13844" y="7144"/>
                  </a:moveTo>
                  <a:lnTo>
                    <a:pt x="7176" y="133826"/>
                  </a:lnTo>
                  <a:cubicBezTo>
                    <a:pt x="6224" y="161449"/>
                    <a:pt x="26226" y="186214"/>
                    <a:pt x="53849" y="189071"/>
                  </a:cubicBezTo>
                  <a:lnTo>
                    <a:pt x="1597851" y="363379"/>
                  </a:lnTo>
                  <a:cubicBezTo>
                    <a:pt x="1637856" y="368141"/>
                    <a:pt x="1674051" y="337661"/>
                    <a:pt x="1675956" y="296704"/>
                  </a:cubicBezTo>
                  <a:lnTo>
                    <a:pt x="1686434" y="111919"/>
                  </a:lnTo>
                  <a:lnTo>
                    <a:pt x="13844" y="7144"/>
                  </a:lnTo>
                  <a:close/>
                </a:path>
              </a:pathLst>
            </a:custGeom>
            <a:solidFill>
              <a:srgbClr val="B3B3B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3" name="Google Shape;2073;p1"/>
            <p:cNvSpPr/>
            <p:nvPr/>
          </p:nvSpPr>
          <p:spPr>
            <a:xfrm>
              <a:off x="7715310" y="1593115"/>
              <a:ext cx="2775473" cy="3394037"/>
            </a:xfrm>
            <a:custGeom>
              <a:rect b="b" l="l" r="r" t="t"/>
              <a:pathLst>
                <a:path extrusionOk="0" h="3394037" w="2775473">
                  <a:moveTo>
                    <a:pt x="1425389" y="306593"/>
                  </a:moveTo>
                  <a:lnTo>
                    <a:pt x="2775473" y="0"/>
                  </a:lnTo>
                  <a:lnTo>
                    <a:pt x="2565699" y="3394037"/>
                  </a:lnTo>
                  <a:lnTo>
                    <a:pt x="0" y="3281082"/>
                  </a:lnTo>
                  <a:lnTo>
                    <a:pt x="1425389" y="306593"/>
                  </a:lnTo>
                  <a:close/>
                </a:path>
              </a:pathLst>
            </a:custGeom>
            <a:solidFill>
              <a:srgbClr val="999999">
                <a:alpha val="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sp>
        <p:nvSpPr>
          <p:cNvPr id="2074" name="Google Shape;2074;p1"/>
          <p:cNvSpPr/>
          <p:nvPr/>
        </p:nvSpPr>
        <p:spPr>
          <a:xfrm>
            <a:off x="7673614" y="1964209"/>
            <a:ext cx="1531470" cy="2020584"/>
          </a:xfrm>
          <a:custGeom>
            <a:rect b="b" l="l" r="r" t="t"/>
            <a:pathLst>
              <a:path extrusionOk="0" h="978491" w="741632">
                <a:moveTo>
                  <a:pt x="261466" y="746825"/>
                </a:moveTo>
                <a:cubicBezTo>
                  <a:pt x="243306" y="747021"/>
                  <a:pt x="226317" y="747021"/>
                  <a:pt x="207376" y="747021"/>
                </a:cubicBezTo>
                <a:cubicBezTo>
                  <a:pt x="207376" y="760104"/>
                  <a:pt x="207376" y="772601"/>
                  <a:pt x="207376" y="786465"/>
                </a:cubicBezTo>
                <a:cubicBezTo>
                  <a:pt x="193512" y="786465"/>
                  <a:pt x="180819" y="786465"/>
                  <a:pt x="168322" y="786465"/>
                </a:cubicBezTo>
                <a:cubicBezTo>
                  <a:pt x="168322" y="805015"/>
                  <a:pt x="168322" y="822199"/>
                  <a:pt x="168322" y="840164"/>
                </a:cubicBezTo>
                <a:cubicBezTo>
                  <a:pt x="181405" y="840164"/>
                  <a:pt x="193903" y="840164"/>
                  <a:pt x="207376" y="840164"/>
                </a:cubicBezTo>
                <a:cubicBezTo>
                  <a:pt x="207376" y="853637"/>
                  <a:pt x="207376" y="866135"/>
                  <a:pt x="207376" y="879218"/>
                </a:cubicBezTo>
                <a:cubicBezTo>
                  <a:pt x="225926" y="879218"/>
                  <a:pt x="243306" y="879218"/>
                  <a:pt x="261661" y="879218"/>
                </a:cubicBezTo>
                <a:cubicBezTo>
                  <a:pt x="261661" y="866135"/>
                  <a:pt x="261661" y="853637"/>
                  <a:pt x="261661" y="839969"/>
                </a:cubicBezTo>
                <a:cubicBezTo>
                  <a:pt x="275330" y="839969"/>
                  <a:pt x="287827" y="839969"/>
                  <a:pt x="300715" y="839969"/>
                </a:cubicBezTo>
                <a:cubicBezTo>
                  <a:pt x="300715" y="821613"/>
                  <a:pt x="300715" y="804234"/>
                  <a:pt x="300715" y="785879"/>
                </a:cubicBezTo>
                <a:cubicBezTo>
                  <a:pt x="287632" y="785879"/>
                  <a:pt x="275134" y="785879"/>
                  <a:pt x="261466" y="785879"/>
                </a:cubicBezTo>
                <a:cubicBezTo>
                  <a:pt x="261466" y="772406"/>
                  <a:pt x="261466" y="759908"/>
                  <a:pt x="261466" y="746825"/>
                </a:cubicBezTo>
                <a:close/>
                <a:moveTo>
                  <a:pt x="175352" y="639037"/>
                </a:moveTo>
                <a:cubicBezTo>
                  <a:pt x="161683" y="639232"/>
                  <a:pt x="150943" y="650362"/>
                  <a:pt x="151138" y="664226"/>
                </a:cubicBezTo>
                <a:cubicBezTo>
                  <a:pt x="151334" y="678090"/>
                  <a:pt x="162269" y="688830"/>
                  <a:pt x="175938" y="688635"/>
                </a:cubicBezTo>
                <a:cubicBezTo>
                  <a:pt x="189606" y="688244"/>
                  <a:pt x="200541" y="677114"/>
                  <a:pt x="200346" y="663445"/>
                </a:cubicBezTo>
                <a:cubicBezTo>
                  <a:pt x="200151" y="649972"/>
                  <a:pt x="188825" y="638841"/>
                  <a:pt x="175352" y="639037"/>
                </a:cubicBezTo>
                <a:close/>
                <a:moveTo>
                  <a:pt x="175547" y="624977"/>
                </a:moveTo>
                <a:cubicBezTo>
                  <a:pt x="197417" y="624977"/>
                  <a:pt x="214406" y="642161"/>
                  <a:pt x="214406" y="664031"/>
                </a:cubicBezTo>
                <a:cubicBezTo>
                  <a:pt x="214406" y="685706"/>
                  <a:pt x="196831" y="703085"/>
                  <a:pt x="175352" y="702890"/>
                </a:cubicBezTo>
                <a:cubicBezTo>
                  <a:pt x="154263" y="702695"/>
                  <a:pt x="137079" y="685315"/>
                  <a:pt x="136884" y="664226"/>
                </a:cubicBezTo>
                <a:cubicBezTo>
                  <a:pt x="136493" y="642551"/>
                  <a:pt x="154067" y="624977"/>
                  <a:pt x="175547" y="624977"/>
                </a:cubicBezTo>
                <a:close/>
                <a:moveTo>
                  <a:pt x="499499" y="424436"/>
                </a:moveTo>
                <a:cubicBezTo>
                  <a:pt x="512582" y="424436"/>
                  <a:pt x="524493" y="424241"/>
                  <a:pt x="536404" y="424631"/>
                </a:cubicBezTo>
                <a:cubicBezTo>
                  <a:pt x="538748" y="424631"/>
                  <a:pt x="541481" y="425998"/>
                  <a:pt x="543434" y="427365"/>
                </a:cubicBezTo>
                <a:cubicBezTo>
                  <a:pt x="575263" y="450212"/>
                  <a:pt x="604944" y="475401"/>
                  <a:pt x="629743" y="506059"/>
                </a:cubicBezTo>
                <a:cubicBezTo>
                  <a:pt x="657471" y="540426"/>
                  <a:pt x="663329" y="579870"/>
                  <a:pt x="658252" y="621853"/>
                </a:cubicBezTo>
                <a:cubicBezTo>
                  <a:pt x="656690" y="635327"/>
                  <a:pt x="652980" y="648410"/>
                  <a:pt x="650246" y="661883"/>
                </a:cubicBezTo>
                <a:cubicBezTo>
                  <a:pt x="603577" y="646457"/>
                  <a:pt x="567452" y="663641"/>
                  <a:pt x="535233" y="693517"/>
                </a:cubicBezTo>
                <a:cubicBezTo>
                  <a:pt x="517073" y="710310"/>
                  <a:pt x="504185" y="731008"/>
                  <a:pt x="495007" y="753855"/>
                </a:cubicBezTo>
                <a:cubicBezTo>
                  <a:pt x="493641" y="757370"/>
                  <a:pt x="490711" y="760885"/>
                  <a:pt x="487587" y="763033"/>
                </a:cubicBezTo>
                <a:cubicBezTo>
                  <a:pt x="476066" y="771039"/>
                  <a:pt x="470208" y="786660"/>
                  <a:pt x="474113" y="800134"/>
                </a:cubicBezTo>
                <a:cubicBezTo>
                  <a:pt x="478214" y="813412"/>
                  <a:pt x="491688" y="817708"/>
                  <a:pt x="502818" y="809116"/>
                </a:cubicBezTo>
                <a:cubicBezTo>
                  <a:pt x="514925" y="799743"/>
                  <a:pt x="518245" y="780997"/>
                  <a:pt x="510629" y="767719"/>
                </a:cubicBezTo>
                <a:cubicBezTo>
                  <a:pt x="509457" y="765571"/>
                  <a:pt x="508090" y="762252"/>
                  <a:pt x="508872" y="760299"/>
                </a:cubicBezTo>
                <a:cubicBezTo>
                  <a:pt x="525664" y="717535"/>
                  <a:pt x="553393" y="685120"/>
                  <a:pt x="598695" y="672428"/>
                </a:cubicBezTo>
                <a:cubicBezTo>
                  <a:pt x="640678" y="660517"/>
                  <a:pt x="673483" y="685901"/>
                  <a:pt x="674655" y="730032"/>
                </a:cubicBezTo>
                <a:cubicBezTo>
                  <a:pt x="675631" y="770453"/>
                  <a:pt x="658448" y="803648"/>
                  <a:pt x="630914" y="831963"/>
                </a:cubicBezTo>
                <a:cubicBezTo>
                  <a:pt x="629352" y="833720"/>
                  <a:pt x="625056" y="834110"/>
                  <a:pt x="622518" y="833525"/>
                </a:cubicBezTo>
                <a:cubicBezTo>
                  <a:pt x="607092" y="829815"/>
                  <a:pt x="587760" y="840750"/>
                  <a:pt x="583269" y="856371"/>
                </a:cubicBezTo>
                <a:cubicBezTo>
                  <a:pt x="579363" y="869845"/>
                  <a:pt x="587760" y="880194"/>
                  <a:pt x="601820" y="878437"/>
                </a:cubicBezTo>
                <a:cubicBezTo>
                  <a:pt x="615683" y="876679"/>
                  <a:pt x="625642" y="868868"/>
                  <a:pt x="631696" y="855980"/>
                </a:cubicBezTo>
                <a:cubicBezTo>
                  <a:pt x="633648" y="851685"/>
                  <a:pt x="636187" y="847584"/>
                  <a:pt x="639506" y="844264"/>
                </a:cubicBezTo>
                <a:cubicBezTo>
                  <a:pt x="672311" y="810874"/>
                  <a:pt x="692424" y="772210"/>
                  <a:pt x="689105" y="723784"/>
                </a:cubicBezTo>
                <a:cubicBezTo>
                  <a:pt x="687933" y="706405"/>
                  <a:pt x="681880" y="690783"/>
                  <a:pt x="669968" y="677895"/>
                </a:cubicBezTo>
                <a:cubicBezTo>
                  <a:pt x="665673" y="673209"/>
                  <a:pt x="665868" y="669499"/>
                  <a:pt x="667430" y="664227"/>
                </a:cubicBezTo>
                <a:cubicBezTo>
                  <a:pt x="679927" y="623611"/>
                  <a:pt x="682466" y="582604"/>
                  <a:pt x="669578" y="541402"/>
                </a:cubicBezTo>
                <a:cubicBezTo>
                  <a:pt x="661181" y="515041"/>
                  <a:pt x="644974" y="493366"/>
                  <a:pt x="625838" y="474230"/>
                </a:cubicBezTo>
                <a:cubicBezTo>
                  <a:pt x="608849" y="457242"/>
                  <a:pt x="590689" y="441620"/>
                  <a:pt x="572724" y="425022"/>
                </a:cubicBezTo>
                <a:cubicBezTo>
                  <a:pt x="606896" y="422483"/>
                  <a:pt x="640092" y="426194"/>
                  <a:pt x="670554" y="444354"/>
                </a:cubicBezTo>
                <a:cubicBezTo>
                  <a:pt x="708632" y="467395"/>
                  <a:pt x="731673" y="500982"/>
                  <a:pt x="739679" y="544722"/>
                </a:cubicBezTo>
                <a:cubicBezTo>
                  <a:pt x="740265" y="547455"/>
                  <a:pt x="741046" y="550385"/>
                  <a:pt x="741632" y="553118"/>
                </a:cubicBezTo>
                <a:lnTo>
                  <a:pt x="741632" y="978491"/>
                </a:lnTo>
                <a:lnTo>
                  <a:pt x="389996" y="978491"/>
                </a:lnTo>
                <a:lnTo>
                  <a:pt x="389953" y="791542"/>
                </a:lnTo>
                <a:cubicBezTo>
                  <a:pt x="389953" y="783536"/>
                  <a:pt x="392296" y="778459"/>
                  <a:pt x="398154" y="773382"/>
                </a:cubicBezTo>
                <a:cubicBezTo>
                  <a:pt x="432521" y="743310"/>
                  <a:pt x="466107" y="712849"/>
                  <a:pt x="500670" y="682972"/>
                </a:cubicBezTo>
                <a:cubicBezTo>
                  <a:pt x="506919" y="677700"/>
                  <a:pt x="507309" y="673404"/>
                  <a:pt x="504380" y="666375"/>
                </a:cubicBezTo>
                <a:cubicBezTo>
                  <a:pt x="497741" y="649582"/>
                  <a:pt x="491688" y="632398"/>
                  <a:pt x="485049" y="614433"/>
                </a:cubicBezTo>
                <a:cubicBezTo>
                  <a:pt x="510238" y="606622"/>
                  <a:pt x="534842" y="599202"/>
                  <a:pt x="560227" y="591391"/>
                </a:cubicBezTo>
                <a:cubicBezTo>
                  <a:pt x="539919" y="535544"/>
                  <a:pt x="519806" y="480478"/>
                  <a:pt x="499499" y="424436"/>
                </a:cubicBezTo>
                <a:close/>
                <a:moveTo>
                  <a:pt x="447948" y="423850"/>
                </a:moveTo>
                <a:cubicBezTo>
                  <a:pt x="471576" y="424241"/>
                  <a:pt x="471576" y="423850"/>
                  <a:pt x="479582" y="446501"/>
                </a:cubicBezTo>
                <a:cubicBezTo>
                  <a:pt x="494617" y="488484"/>
                  <a:pt x="509653" y="530272"/>
                  <a:pt x="525079" y="573622"/>
                </a:cubicBezTo>
                <a:cubicBezTo>
                  <a:pt x="499694" y="581433"/>
                  <a:pt x="475090" y="589048"/>
                  <a:pt x="449705" y="596859"/>
                </a:cubicBezTo>
                <a:cubicBezTo>
                  <a:pt x="457712" y="618534"/>
                  <a:pt x="465132" y="639233"/>
                  <a:pt x="473138" y="659736"/>
                </a:cubicBezTo>
                <a:cubicBezTo>
                  <a:pt x="475481" y="665594"/>
                  <a:pt x="475090" y="669304"/>
                  <a:pt x="469818" y="673795"/>
                </a:cubicBezTo>
                <a:cubicBezTo>
                  <a:pt x="438575" y="700937"/>
                  <a:pt x="407918" y="728471"/>
                  <a:pt x="376284" y="756589"/>
                </a:cubicBezTo>
                <a:cubicBezTo>
                  <a:pt x="359686" y="741944"/>
                  <a:pt x="343284" y="727299"/>
                  <a:pt x="326686" y="712654"/>
                </a:cubicBezTo>
                <a:cubicBezTo>
                  <a:pt x="311845" y="699571"/>
                  <a:pt x="297200" y="686097"/>
                  <a:pt x="282164" y="673209"/>
                </a:cubicBezTo>
                <a:cubicBezTo>
                  <a:pt x="277673" y="669499"/>
                  <a:pt x="277087" y="666180"/>
                  <a:pt x="279040" y="660907"/>
                </a:cubicBezTo>
                <a:cubicBezTo>
                  <a:pt x="287046" y="640014"/>
                  <a:pt x="294662" y="619120"/>
                  <a:pt x="302863" y="596859"/>
                </a:cubicBezTo>
                <a:cubicBezTo>
                  <a:pt x="277478" y="589048"/>
                  <a:pt x="252874" y="581433"/>
                  <a:pt x="227684" y="573622"/>
                </a:cubicBezTo>
                <a:cubicBezTo>
                  <a:pt x="242525" y="532029"/>
                  <a:pt x="256975" y="491218"/>
                  <a:pt x="271425" y="450212"/>
                </a:cubicBezTo>
                <a:cubicBezTo>
                  <a:pt x="272987" y="445916"/>
                  <a:pt x="274549" y="441620"/>
                  <a:pt x="276111" y="437324"/>
                </a:cubicBezTo>
                <a:cubicBezTo>
                  <a:pt x="281188" y="423264"/>
                  <a:pt x="284117" y="421312"/>
                  <a:pt x="298567" y="424241"/>
                </a:cubicBezTo>
                <a:cubicBezTo>
                  <a:pt x="301301" y="424826"/>
                  <a:pt x="304230" y="428927"/>
                  <a:pt x="305597" y="432051"/>
                </a:cubicBezTo>
                <a:cubicBezTo>
                  <a:pt x="325514" y="482236"/>
                  <a:pt x="345041" y="532420"/>
                  <a:pt x="364763" y="582799"/>
                </a:cubicBezTo>
                <a:cubicBezTo>
                  <a:pt x="366325" y="586900"/>
                  <a:pt x="368083" y="591001"/>
                  <a:pt x="370621" y="596859"/>
                </a:cubicBezTo>
                <a:cubicBezTo>
                  <a:pt x="374917" y="586119"/>
                  <a:pt x="378432" y="577137"/>
                  <a:pt x="381947" y="568349"/>
                </a:cubicBezTo>
                <a:cubicBezTo>
                  <a:pt x="399521" y="523242"/>
                  <a:pt x="417291" y="478135"/>
                  <a:pt x="434670" y="433028"/>
                </a:cubicBezTo>
                <a:cubicBezTo>
                  <a:pt x="437208" y="426193"/>
                  <a:pt x="440723" y="423655"/>
                  <a:pt x="447948" y="423850"/>
                </a:cubicBezTo>
                <a:close/>
                <a:moveTo>
                  <a:pt x="251702" y="423460"/>
                </a:moveTo>
                <a:cubicBezTo>
                  <a:pt x="252093" y="424241"/>
                  <a:pt x="252483" y="424827"/>
                  <a:pt x="252874" y="425608"/>
                </a:cubicBezTo>
                <a:cubicBezTo>
                  <a:pt x="232956" y="480478"/>
                  <a:pt x="212844" y="535349"/>
                  <a:pt x="192536" y="591391"/>
                </a:cubicBezTo>
                <a:cubicBezTo>
                  <a:pt x="217725" y="599202"/>
                  <a:pt x="242329" y="606622"/>
                  <a:pt x="267714" y="614433"/>
                </a:cubicBezTo>
                <a:cubicBezTo>
                  <a:pt x="261270" y="632202"/>
                  <a:pt x="255412" y="649777"/>
                  <a:pt x="248187" y="666765"/>
                </a:cubicBezTo>
                <a:cubicBezTo>
                  <a:pt x="245063" y="674185"/>
                  <a:pt x="246821" y="678091"/>
                  <a:pt x="252483" y="682972"/>
                </a:cubicBezTo>
                <a:cubicBezTo>
                  <a:pt x="287046" y="713239"/>
                  <a:pt x="321023" y="743896"/>
                  <a:pt x="355585" y="774163"/>
                </a:cubicBezTo>
                <a:cubicBezTo>
                  <a:pt x="361248" y="779045"/>
                  <a:pt x="362615" y="784122"/>
                  <a:pt x="362615" y="790956"/>
                </a:cubicBezTo>
                <a:lnTo>
                  <a:pt x="362572" y="978491"/>
                </a:lnTo>
                <a:lnTo>
                  <a:pt x="0" y="978491"/>
                </a:lnTo>
                <a:lnTo>
                  <a:pt x="0" y="566983"/>
                </a:lnTo>
                <a:cubicBezTo>
                  <a:pt x="390" y="488094"/>
                  <a:pt x="62681" y="426194"/>
                  <a:pt x="141571" y="424436"/>
                </a:cubicBezTo>
                <a:cubicBezTo>
                  <a:pt x="167541" y="423850"/>
                  <a:pt x="193707" y="424436"/>
                  <a:pt x="221435" y="424436"/>
                </a:cubicBezTo>
                <a:cubicBezTo>
                  <a:pt x="219092" y="427560"/>
                  <a:pt x="217335" y="429708"/>
                  <a:pt x="215773" y="431661"/>
                </a:cubicBezTo>
                <a:cubicBezTo>
                  <a:pt x="191364" y="461733"/>
                  <a:pt x="168322" y="492585"/>
                  <a:pt x="164417" y="532615"/>
                </a:cubicBezTo>
                <a:cubicBezTo>
                  <a:pt x="161878" y="559172"/>
                  <a:pt x="161488" y="585924"/>
                  <a:pt x="160707" y="612480"/>
                </a:cubicBezTo>
                <a:cubicBezTo>
                  <a:pt x="160511" y="617948"/>
                  <a:pt x="159731" y="620877"/>
                  <a:pt x="154458" y="623806"/>
                </a:cubicBezTo>
                <a:cubicBezTo>
                  <a:pt x="134345" y="634741"/>
                  <a:pt x="125558" y="656611"/>
                  <a:pt x="132197" y="677700"/>
                </a:cubicBezTo>
                <a:cubicBezTo>
                  <a:pt x="138837" y="698399"/>
                  <a:pt x="158168" y="711287"/>
                  <a:pt x="180234" y="709529"/>
                </a:cubicBezTo>
                <a:cubicBezTo>
                  <a:pt x="201323" y="707967"/>
                  <a:pt x="218506" y="691369"/>
                  <a:pt x="221631" y="669304"/>
                </a:cubicBezTo>
                <a:cubicBezTo>
                  <a:pt x="224950" y="647043"/>
                  <a:pt x="208743" y="624196"/>
                  <a:pt x="185896" y="619315"/>
                </a:cubicBezTo>
                <a:cubicBezTo>
                  <a:pt x="181601" y="618338"/>
                  <a:pt x="177695" y="618338"/>
                  <a:pt x="178086" y="612090"/>
                </a:cubicBezTo>
                <a:cubicBezTo>
                  <a:pt x="180038" y="582994"/>
                  <a:pt x="180624" y="553704"/>
                  <a:pt x="183748" y="524609"/>
                </a:cubicBezTo>
                <a:cubicBezTo>
                  <a:pt x="184920" y="513674"/>
                  <a:pt x="189411" y="502153"/>
                  <a:pt x="195465" y="492976"/>
                </a:cubicBezTo>
                <a:cubicBezTo>
                  <a:pt x="209719" y="470910"/>
                  <a:pt x="225536" y="450017"/>
                  <a:pt x="241353" y="428927"/>
                </a:cubicBezTo>
                <a:cubicBezTo>
                  <a:pt x="243501" y="425998"/>
                  <a:pt x="248187" y="425217"/>
                  <a:pt x="251702" y="423460"/>
                </a:cubicBezTo>
                <a:close/>
                <a:moveTo>
                  <a:pt x="371029" y="2"/>
                </a:moveTo>
                <a:cubicBezTo>
                  <a:pt x="477419" y="499"/>
                  <a:pt x="563095" y="86838"/>
                  <a:pt x="562763" y="193062"/>
                </a:cubicBezTo>
                <a:cubicBezTo>
                  <a:pt x="562432" y="299452"/>
                  <a:pt x="475928" y="385625"/>
                  <a:pt x="370035" y="385128"/>
                </a:cubicBezTo>
                <a:cubicBezTo>
                  <a:pt x="263313" y="384631"/>
                  <a:pt x="177472" y="298127"/>
                  <a:pt x="177803" y="191571"/>
                </a:cubicBezTo>
                <a:cubicBezTo>
                  <a:pt x="178300" y="85346"/>
                  <a:pt x="264970" y="-495"/>
                  <a:pt x="371029" y="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5" name="Google Shape;2075;p1"/>
          <p:cNvSpPr/>
          <p:nvPr/>
        </p:nvSpPr>
        <p:spPr>
          <a:xfrm>
            <a:off x="6947097" y="2073106"/>
            <a:ext cx="573968" cy="670092"/>
          </a:xfrm>
          <a:custGeom>
            <a:rect b="b" l="l" r="r" t="t"/>
            <a:pathLst>
              <a:path extrusionOk="0" h="1881" w="1776">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6" name="Google Shape;2076;p1"/>
          <p:cNvSpPr/>
          <p:nvPr/>
        </p:nvSpPr>
        <p:spPr>
          <a:xfrm>
            <a:off x="9357240" y="1819662"/>
            <a:ext cx="739258" cy="588491"/>
          </a:xfrm>
          <a:custGeom>
            <a:rect b="b" l="l" r="r" t="t"/>
            <a:pathLst>
              <a:path extrusionOk="0" h="1340" w="1846">
                <a:moveTo>
                  <a:pt x="1289" y="20"/>
                </a:moveTo>
                <a:lnTo>
                  <a:pt x="1353" y="20"/>
                </a:lnTo>
                <a:lnTo>
                  <a:pt x="1418" y="21"/>
                </a:lnTo>
                <a:lnTo>
                  <a:pt x="1484" y="27"/>
                </a:lnTo>
                <a:lnTo>
                  <a:pt x="1547" y="36"/>
                </a:lnTo>
                <a:lnTo>
                  <a:pt x="1609" y="47"/>
                </a:lnTo>
                <a:lnTo>
                  <a:pt x="1669" y="61"/>
                </a:lnTo>
                <a:lnTo>
                  <a:pt x="1722" y="78"/>
                </a:lnTo>
                <a:lnTo>
                  <a:pt x="1771" y="100"/>
                </a:lnTo>
                <a:lnTo>
                  <a:pt x="1813" y="123"/>
                </a:lnTo>
                <a:lnTo>
                  <a:pt x="1846" y="151"/>
                </a:lnTo>
                <a:lnTo>
                  <a:pt x="1840" y="191"/>
                </a:lnTo>
                <a:lnTo>
                  <a:pt x="1827" y="229"/>
                </a:lnTo>
                <a:lnTo>
                  <a:pt x="1809" y="263"/>
                </a:lnTo>
                <a:lnTo>
                  <a:pt x="1787" y="294"/>
                </a:lnTo>
                <a:lnTo>
                  <a:pt x="1762" y="320"/>
                </a:lnTo>
                <a:lnTo>
                  <a:pt x="1717" y="356"/>
                </a:lnTo>
                <a:lnTo>
                  <a:pt x="1673" y="385"/>
                </a:lnTo>
                <a:lnTo>
                  <a:pt x="1633" y="409"/>
                </a:lnTo>
                <a:lnTo>
                  <a:pt x="1595" y="429"/>
                </a:lnTo>
                <a:lnTo>
                  <a:pt x="1560" y="447"/>
                </a:lnTo>
                <a:lnTo>
                  <a:pt x="1526" y="463"/>
                </a:lnTo>
                <a:lnTo>
                  <a:pt x="1493" y="480"/>
                </a:lnTo>
                <a:lnTo>
                  <a:pt x="1462" y="498"/>
                </a:lnTo>
                <a:lnTo>
                  <a:pt x="1431" y="520"/>
                </a:lnTo>
                <a:lnTo>
                  <a:pt x="1402" y="547"/>
                </a:lnTo>
                <a:lnTo>
                  <a:pt x="1380" y="565"/>
                </a:lnTo>
                <a:lnTo>
                  <a:pt x="1353" y="581"/>
                </a:lnTo>
                <a:lnTo>
                  <a:pt x="1322" y="594"/>
                </a:lnTo>
                <a:lnTo>
                  <a:pt x="1289" y="605"/>
                </a:lnTo>
                <a:lnTo>
                  <a:pt x="1257" y="609"/>
                </a:lnTo>
                <a:lnTo>
                  <a:pt x="1226" y="605"/>
                </a:lnTo>
                <a:lnTo>
                  <a:pt x="1198" y="596"/>
                </a:lnTo>
                <a:lnTo>
                  <a:pt x="1177" y="578"/>
                </a:lnTo>
                <a:lnTo>
                  <a:pt x="1157" y="554"/>
                </a:lnTo>
                <a:lnTo>
                  <a:pt x="1140" y="527"/>
                </a:lnTo>
                <a:lnTo>
                  <a:pt x="1126" y="498"/>
                </a:lnTo>
                <a:lnTo>
                  <a:pt x="1115" y="471"/>
                </a:lnTo>
                <a:lnTo>
                  <a:pt x="1107" y="447"/>
                </a:lnTo>
                <a:lnTo>
                  <a:pt x="1102" y="431"/>
                </a:lnTo>
                <a:lnTo>
                  <a:pt x="1097" y="405"/>
                </a:lnTo>
                <a:lnTo>
                  <a:pt x="1091" y="371"/>
                </a:lnTo>
                <a:lnTo>
                  <a:pt x="1089" y="327"/>
                </a:lnTo>
                <a:lnTo>
                  <a:pt x="1089" y="281"/>
                </a:lnTo>
                <a:lnTo>
                  <a:pt x="1091" y="232"/>
                </a:lnTo>
                <a:lnTo>
                  <a:pt x="1095" y="183"/>
                </a:lnTo>
                <a:lnTo>
                  <a:pt x="1102" y="140"/>
                </a:lnTo>
                <a:lnTo>
                  <a:pt x="1106" y="129"/>
                </a:lnTo>
                <a:lnTo>
                  <a:pt x="1113" y="114"/>
                </a:lnTo>
                <a:lnTo>
                  <a:pt x="1124" y="98"/>
                </a:lnTo>
                <a:lnTo>
                  <a:pt x="1138" y="80"/>
                </a:lnTo>
                <a:lnTo>
                  <a:pt x="1158" y="63"/>
                </a:lnTo>
                <a:lnTo>
                  <a:pt x="1184" y="47"/>
                </a:lnTo>
                <a:lnTo>
                  <a:pt x="1213" y="32"/>
                </a:lnTo>
                <a:lnTo>
                  <a:pt x="1249" y="23"/>
                </a:lnTo>
                <a:lnTo>
                  <a:pt x="1289" y="20"/>
                </a:lnTo>
                <a:close/>
                <a:moveTo>
                  <a:pt x="606" y="0"/>
                </a:moveTo>
                <a:lnTo>
                  <a:pt x="653" y="0"/>
                </a:lnTo>
                <a:lnTo>
                  <a:pt x="702" y="3"/>
                </a:lnTo>
                <a:lnTo>
                  <a:pt x="749" y="9"/>
                </a:lnTo>
                <a:lnTo>
                  <a:pt x="797" y="18"/>
                </a:lnTo>
                <a:lnTo>
                  <a:pt x="840" y="31"/>
                </a:lnTo>
                <a:lnTo>
                  <a:pt x="882" y="45"/>
                </a:lnTo>
                <a:lnTo>
                  <a:pt x="918" y="63"/>
                </a:lnTo>
                <a:lnTo>
                  <a:pt x="951" y="85"/>
                </a:lnTo>
                <a:lnTo>
                  <a:pt x="978" y="111"/>
                </a:lnTo>
                <a:lnTo>
                  <a:pt x="998" y="138"/>
                </a:lnTo>
                <a:lnTo>
                  <a:pt x="1009" y="171"/>
                </a:lnTo>
                <a:lnTo>
                  <a:pt x="1018" y="229"/>
                </a:lnTo>
                <a:lnTo>
                  <a:pt x="1020" y="289"/>
                </a:lnTo>
                <a:lnTo>
                  <a:pt x="1018" y="345"/>
                </a:lnTo>
                <a:lnTo>
                  <a:pt x="1018" y="401"/>
                </a:lnTo>
                <a:lnTo>
                  <a:pt x="1026" y="456"/>
                </a:lnTo>
                <a:lnTo>
                  <a:pt x="1035" y="481"/>
                </a:lnTo>
                <a:lnTo>
                  <a:pt x="1049" y="511"/>
                </a:lnTo>
                <a:lnTo>
                  <a:pt x="1064" y="540"/>
                </a:lnTo>
                <a:lnTo>
                  <a:pt x="1077" y="569"/>
                </a:lnTo>
                <a:lnTo>
                  <a:pt x="1086" y="600"/>
                </a:lnTo>
                <a:lnTo>
                  <a:pt x="1087" y="631"/>
                </a:lnTo>
                <a:lnTo>
                  <a:pt x="1078" y="663"/>
                </a:lnTo>
                <a:lnTo>
                  <a:pt x="1071" y="678"/>
                </a:lnTo>
                <a:lnTo>
                  <a:pt x="1060" y="694"/>
                </a:lnTo>
                <a:lnTo>
                  <a:pt x="1047" y="712"/>
                </a:lnTo>
                <a:lnTo>
                  <a:pt x="1029" y="731"/>
                </a:lnTo>
                <a:lnTo>
                  <a:pt x="1007" y="754"/>
                </a:lnTo>
                <a:lnTo>
                  <a:pt x="977" y="778"/>
                </a:lnTo>
                <a:lnTo>
                  <a:pt x="940" y="807"/>
                </a:lnTo>
                <a:lnTo>
                  <a:pt x="895" y="840"/>
                </a:lnTo>
                <a:lnTo>
                  <a:pt x="833" y="874"/>
                </a:lnTo>
                <a:lnTo>
                  <a:pt x="780" y="907"/>
                </a:lnTo>
                <a:lnTo>
                  <a:pt x="735" y="941"/>
                </a:lnTo>
                <a:lnTo>
                  <a:pt x="695" y="978"/>
                </a:lnTo>
                <a:lnTo>
                  <a:pt x="658" y="1016"/>
                </a:lnTo>
                <a:lnTo>
                  <a:pt x="624" y="1060"/>
                </a:lnTo>
                <a:lnTo>
                  <a:pt x="589" y="1107"/>
                </a:lnTo>
                <a:lnTo>
                  <a:pt x="564" y="1147"/>
                </a:lnTo>
                <a:lnTo>
                  <a:pt x="531" y="1185"/>
                </a:lnTo>
                <a:lnTo>
                  <a:pt x="497" y="1221"/>
                </a:lnTo>
                <a:lnTo>
                  <a:pt x="458" y="1252"/>
                </a:lnTo>
                <a:lnTo>
                  <a:pt x="420" y="1280"/>
                </a:lnTo>
                <a:lnTo>
                  <a:pt x="382" y="1303"/>
                </a:lnTo>
                <a:lnTo>
                  <a:pt x="344" y="1320"/>
                </a:lnTo>
                <a:lnTo>
                  <a:pt x="307" y="1332"/>
                </a:lnTo>
                <a:lnTo>
                  <a:pt x="275" y="1340"/>
                </a:lnTo>
                <a:lnTo>
                  <a:pt x="246" y="1340"/>
                </a:lnTo>
                <a:lnTo>
                  <a:pt x="220" y="1331"/>
                </a:lnTo>
                <a:lnTo>
                  <a:pt x="195" y="1314"/>
                </a:lnTo>
                <a:lnTo>
                  <a:pt x="169" y="1287"/>
                </a:lnTo>
                <a:lnTo>
                  <a:pt x="144" y="1251"/>
                </a:lnTo>
                <a:lnTo>
                  <a:pt x="118" y="1207"/>
                </a:lnTo>
                <a:lnTo>
                  <a:pt x="93" y="1156"/>
                </a:lnTo>
                <a:lnTo>
                  <a:pt x="71" y="1100"/>
                </a:lnTo>
                <a:lnTo>
                  <a:pt x="51" y="1040"/>
                </a:lnTo>
                <a:lnTo>
                  <a:pt x="33" y="974"/>
                </a:lnTo>
                <a:lnTo>
                  <a:pt x="18" y="905"/>
                </a:lnTo>
                <a:lnTo>
                  <a:pt x="7" y="832"/>
                </a:lnTo>
                <a:lnTo>
                  <a:pt x="2" y="760"/>
                </a:lnTo>
                <a:lnTo>
                  <a:pt x="0" y="687"/>
                </a:lnTo>
                <a:lnTo>
                  <a:pt x="4" y="612"/>
                </a:lnTo>
                <a:lnTo>
                  <a:pt x="11" y="540"/>
                </a:lnTo>
                <a:lnTo>
                  <a:pt x="27" y="467"/>
                </a:lnTo>
                <a:lnTo>
                  <a:pt x="49" y="398"/>
                </a:lnTo>
                <a:lnTo>
                  <a:pt x="77" y="332"/>
                </a:lnTo>
                <a:lnTo>
                  <a:pt x="113" y="271"/>
                </a:lnTo>
                <a:lnTo>
                  <a:pt x="158" y="214"/>
                </a:lnTo>
                <a:lnTo>
                  <a:pt x="211" y="161"/>
                </a:lnTo>
                <a:lnTo>
                  <a:pt x="264" y="120"/>
                </a:lnTo>
                <a:lnTo>
                  <a:pt x="313" y="85"/>
                </a:lnTo>
                <a:lnTo>
                  <a:pt x="364" y="60"/>
                </a:lnTo>
                <a:lnTo>
                  <a:pt x="413" y="41"/>
                </a:lnTo>
                <a:lnTo>
                  <a:pt x="460" y="27"/>
                </a:lnTo>
                <a:lnTo>
                  <a:pt x="509" y="16"/>
                </a:lnTo>
                <a:lnTo>
                  <a:pt x="558" y="7"/>
                </a:lnTo>
                <a:lnTo>
                  <a:pt x="606" y="0"/>
                </a:lnTo>
                <a:close/>
              </a:path>
            </a:pathLst>
          </a:custGeom>
          <a:solidFill>
            <a:srgbClr val="BF9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7" name="Google Shape;2077;p1"/>
          <p:cNvSpPr/>
          <p:nvPr/>
        </p:nvSpPr>
        <p:spPr>
          <a:xfrm>
            <a:off x="6885167" y="3352430"/>
            <a:ext cx="512106" cy="661799"/>
          </a:xfrm>
          <a:custGeom>
            <a:rect b="b" l="l" r="r" t="t"/>
            <a:pathLst>
              <a:path extrusionOk="0" h="3873" w="275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8" name="Google Shape;2078;p1"/>
          <p:cNvSpPr/>
          <p:nvPr/>
        </p:nvSpPr>
        <p:spPr>
          <a:xfrm>
            <a:off x="9432683" y="3325265"/>
            <a:ext cx="663813" cy="725171"/>
          </a:xfrm>
          <a:custGeom>
            <a:rect b="b" l="l" r="r" t="t"/>
            <a:pathLst>
              <a:path extrusionOk="0" h="3876" w="3785">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079" name="Google Shape;2079;p1"/>
          <p:cNvGrpSpPr/>
          <p:nvPr/>
        </p:nvGrpSpPr>
        <p:grpSpPr>
          <a:xfrm flipH="1">
            <a:off x="4078284" y="3106432"/>
            <a:ext cx="2710342" cy="3307786"/>
            <a:chOff x="3734246" y="1262897"/>
            <a:chExt cx="4397051" cy="5366298"/>
          </a:xfrm>
        </p:grpSpPr>
        <p:sp>
          <p:nvSpPr>
            <p:cNvPr id="2080" name="Google Shape;2080;p1"/>
            <p:cNvSpPr/>
            <p:nvPr/>
          </p:nvSpPr>
          <p:spPr>
            <a:xfrm>
              <a:off x="4537623" y="1262897"/>
              <a:ext cx="2619375" cy="4733925"/>
            </a:xfrm>
            <a:custGeom>
              <a:rect b="b" l="l" r="r" t="t"/>
              <a:pathLst>
                <a:path extrusionOk="0" h="4733925" w="2619375">
                  <a:moveTo>
                    <a:pt x="2621596" y="2055495"/>
                  </a:moveTo>
                  <a:cubicBezTo>
                    <a:pt x="2617786" y="1898333"/>
                    <a:pt x="2588259" y="1744028"/>
                    <a:pt x="2511106" y="1603058"/>
                  </a:cubicBezTo>
                  <a:cubicBezTo>
                    <a:pt x="2463481" y="1516380"/>
                    <a:pt x="2396806" y="1447800"/>
                    <a:pt x="2323463" y="1383983"/>
                  </a:cubicBezTo>
                  <a:cubicBezTo>
                    <a:pt x="2309176" y="1371600"/>
                    <a:pt x="2113913" y="1228725"/>
                    <a:pt x="2051048" y="1182053"/>
                  </a:cubicBezTo>
                  <a:cubicBezTo>
                    <a:pt x="2020568" y="1159193"/>
                    <a:pt x="2013901" y="1135380"/>
                    <a:pt x="2046286" y="1104900"/>
                  </a:cubicBezTo>
                  <a:cubicBezTo>
                    <a:pt x="2090101" y="1064895"/>
                    <a:pt x="2117723" y="1016318"/>
                    <a:pt x="2103436" y="952500"/>
                  </a:cubicBezTo>
                  <a:cubicBezTo>
                    <a:pt x="2101531" y="942975"/>
                    <a:pt x="2095816" y="931545"/>
                    <a:pt x="2105341" y="926783"/>
                  </a:cubicBezTo>
                  <a:cubicBezTo>
                    <a:pt x="2119628" y="919163"/>
                    <a:pt x="2152966" y="899160"/>
                    <a:pt x="2172969" y="834390"/>
                  </a:cubicBezTo>
                  <a:cubicBezTo>
                    <a:pt x="2174873" y="826770"/>
                    <a:pt x="2192019" y="468630"/>
                    <a:pt x="2193923" y="329565"/>
                  </a:cubicBezTo>
                  <a:cubicBezTo>
                    <a:pt x="2196781" y="189548"/>
                    <a:pt x="2143441" y="115253"/>
                    <a:pt x="2011996" y="67628"/>
                  </a:cubicBezTo>
                  <a:cubicBezTo>
                    <a:pt x="1991041" y="60008"/>
                    <a:pt x="1775776" y="0"/>
                    <a:pt x="1313813" y="0"/>
                  </a:cubicBezTo>
                  <a:lnTo>
                    <a:pt x="1313813" y="0"/>
                  </a:lnTo>
                  <a:cubicBezTo>
                    <a:pt x="1312861" y="0"/>
                    <a:pt x="1311908" y="0"/>
                    <a:pt x="1310956" y="0"/>
                  </a:cubicBezTo>
                  <a:cubicBezTo>
                    <a:pt x="1310003" y="0"/>
                    <a:pt x="1309051" y="0"/>
                    <a:pt x="1308098" y="0"/>
                  </a:cubicBezTo>
                  <a:lnTo>
                    <a:pt x="1308098" y="0"/>
                  </a:lnTo>
                  <a:cubicBezTo>
                    <a:pt x="846136" y="953"/>
                    <a:pt x="630871" y="60008"/>
                    <a:pt x="609916" y="67628"/>
                  </a:cubicBezTo>
                  <a:cubicBezTo>
                    <a:pt x="479423" y="116205"/>
                    <a:pt x="426083" y="190500"/>
                    <a:pt x="427988" y="330518"/>
                  </a:cubicBezTo>
                  <a:cubicBezTo>
                    <a:pt x="430846" y="469583"/>
                    <a:pt x="447038" y="827723"/>
                    <a:pt x="448943" y="835343"/>
                  </a:cubicBezTo>
                  <a:cubicBezTo>
                    <a:pt x="468946" y="899160"/>
                    <a:pt x="502283" y="920115"/>
                    <a:pt x="516571" y="927735"/>
                  </a:cubicBezTo>
                  <a:cubicBezTo>
                    <a:pt x="526096" y="932498"/>
                    <a:pt x="520381" y="943928"/>
                    <a:pt x="518476" y="953453"/>
                  </a:cubicBezTo>
                  <a:cubicBezTo>
                    <a:pt x="504188" y="1016318"/>
                    <a:pt x="532763" y="1064895"/>
                    <a:pt x="575626" y="1105853"/>
                  </a:cubicBezTo>
                  <a:cubicBezTo>
                    <a:pt x="608011" y="1136333"/>
                    <a:pt x="601343" y="1160145"/>
                    <a:pt x="570863" y="1183005"/>
                  </a:cubicBezTo>
                  <a:cubicBezTo>
                    <a:pt x="507998" y="1230630"/>
                    <a:pt x="312736" y="1372553"/>
                    <a:pt x="298448" y="1384935"/>
                  </a:cubicBezTo>
                  <a:cubicBezTo>
                    <a:pt x="225106" y="1447800"/>
                    <a:pt x="157478" y="1517333"/>
                    <a:pt x="110806" y="1604010"/>
                  </a:cubicBezTo>
                  <a:cubicBezTo>
                    <a:pt x="33653" y="1744980"/>
                    <a:pt x="4126" y="1898333"/>
                    <a:pt x="316" y="2056448"/>
                  </a:cubicBezTo>
                  <a:cubicBezTo>
                    <a:pt x="-2542" y="2223135"/>
                    <a:pt x="14603" y="4053840"/>
                    <a:pt x="26986" y="4124325"/>
                  </a:cubicBezTo>
                  <a:cubicBezTo>
                    <a:pt x="50798" y="4260533"/>
                    <a:pt x="110806" y="4374833"/>
                    <a:pt x="217486" y="4464368"/>
                  </a:cubicBezTo>
                  <a:cubicBezTo>
                    <a:pt x="294638" y="4528185"/>
                    <a:pt x="385126" y="4566285"/>
                    <a:pt x="476566" y="4601528"/>
                  </a:cubicBezTo>
                  <a:cubicBezTo>
                    <a:pt x="618488" y="4657725"/>
                    <a:pt x="764221" y="4693920"/>
                    <a:pt x="917573" y="4708208"/>
                  </a:cubicBezTo>
                  <a:cubicBezTo>
                    <a:pt x="1016633" y="4716780"/>
                    <a:pt x="1115693" y="4725353"/>
                    <a:pt x="1214753" y="4734878"/>
                  </a:cubicBezTo>
                  <a:cubicBezTo>
                    <a:pt x="1227136" y="4735830"/>
                    <a:pt x="1266188" y="4734878"/>
                    <a:pt x="1310956" y="4733925"/>
                  </a:cubicBezTo>
                  <a:cubicBezTo>
                    <a:pt x="1355723" y="4735830"/>
                    <a:pt x="1394776" y="4736783"/>
                    <a:pt x="1407158" y="4734878"/>
                  </a:cubicBezTo>
                  <a:cubicBezTo>
                    <a:pt x="1506218" y="4725353"/>
                    <a:pt x="1605278" y="4717733"/>
                    <a:pt x="1704338" y="4708208"/>
                  </a:cubicBezTo>
                  <a:cubicBezTo>
                    <a:pt x="1856738" y="4694873"/>
                    <a:pt x="2003423" y="4657725"/>
                    <a:pt x="2145346" y="4601528"/>
                  </a:cubicBezTo>
                  <a:cubicBezTo>
                    <a:pt x="2236786" y="4565333"/>
                    <a:pt x="2327273" y="4528185"/>
                    <a:pt x="2404426" y="4464368"/>
                  </a:cubicBezTo>
                  <a:cubicBezTo>
                    <a:pt x="2511106" y="4374833"/>
                    <a:pt x="2571113" y="4260533"/>
                    <a:pt x="2594926" y="4124325"/>
                  </a:cubicBezTo>
                  <a:cubicBezTo>
                    <a:pt x="2608261" y="4053840"/>
                    <a:pt x="2625406" y="2223135"/>
                    <a:pt x="2621596" y="2055495"/>
                  </a:cubicBezTo>
                  <a:close/>
                </a:path>
              </a:pathLst>
            </a:custGeom>
            <a:solidFill>
              <a:srgbClr val="3565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81" name="Google Shape;2081;p1"/>
            <p:cNvSpPr/>
            <p:nvPr/>
          </p:nvSpPr>
          <p:spPr>
            <a:xfrm>
              <a:off x="4604577" y="2503864"/>
              <a:ext cx="2485469" cy="3435909"/>
            </a:xfrm>
            <a:custGeom>
              <a:rect b="b" l="l" r="r" t="t"/>
              <a:pathLst>
                <a:path extrusionOk="0" h="3352106" w="2485469">
                  <a:moveTo>
                    <a:pt x="1966499" y="0"/>
                  </a:moveTo>
                  <a:lnTo>
                    <a:pt x="1971795" y="3916"/>
                  </a:lnTo>
                  <a:cubicBezTo>
                    <a:pt x="2047327" y="59635"/>
                    <a:pt x="2190515" y="164606"/>
                    <a:pt x="2202364" y="174877"/>
                  </a:cubicBezTo>
                  <a:cubicBezTo>
                    <a:pt x="2271884" y="235368"/>
                    <a:pt x="2335084" y="300373"/>
                    <a:pt x="2380227" y="382534"/>
                  </a:cubicBezTo>
                  <a:cubicBezTo>
                    <a:pt x="2453359" y="516156"/>
                    <a:pt x="2481347" y="662419"/>
                    <a:pt x="2484958" y="811389"/>
                  </a:cubicBezTo>
                  <a:cubicBezTo>
                    <a:pt x="2488570" y="970292"/>
                    <a:pt x="2472318" y="2705580"/>
                    <a:pt x="2459678" y="2772392"/>
                  </a:cubicBezTo>
                  <a:cubicBezTo>
                    <a:pt x="2437106" y="2901500"/>
                    <a:pt x="2380227" y="3009843"/>
                    <a:pt x="2279107" y="3094712"/>
                  </a:cubicBezTo>
                  <a:cubicBezTo>
                    <a:pt x="2205976" y="3155202"/>
                    <a:pt x="2120204" y="3190414"/>
                    <a:pt x="2033530" y="3224723"/>
                  </a:cubicBezTo>
                  <a:cubicBezTo>
                    <a:pt x="1899004" y="3277991"/>
                    <a:pt x="1759965" y="3313203"/>
                    <a:pt x="1615508" y="3325843"/>
                  </a:cubicBezTo>
                  <a:cubicBezTo>
                    <a:pt x="1521611" y="3334871"/>
                    <a:pt x="1427714" y="3342094"/>
                    <a:pt x="1333817" y="3351123"/>
                  </a:cubicBezTo>
                  <a:cubicBezTo>
                    <a:pt x="1322080" y="3352928"/>
                    <a:pt x="1285063" y="3352025"/>
                    <a:pt x="1242629" y="3350219"/>
                  </a:cubicBezTo>
                  <a:cubicBezTo>
                    <a:pt x="1200194" y="3351123"/>
                    <a:pt x="1163178" y="3352025"/>
                    <a:pt x="1151440" y="3351123"/>
                  </a:cubicBezTo>
                  <a:cubicBezTo>
                    <a:pt x="1057543" y="3342094"/>
                    <a:pt x="963646" y="3333968"/>
                    <a:pt x="869749" y="3325843"/>
                  </a:cubicBezTo>
                  <a:cubicBezTo>
                    <a:pt x="724390" y="3312299"/>
                    <a:pt x="586252" y="3277991"/>
                    <a:pt x="451727" y="3224723"/>
                  </a:cubicBezTo>
                  <a:cubicBezTo>
                    <a:pt x="365053" y="3191317"/>
                    <a:pt x="279282" y="3155202"/>
                    <a:pt x="206151" y="3094712"/>
                  </a:cubicBezTo>
                  <a:cubicBezTo>
                    <a:pt x="105031" y="3009843"/>
                    <a:pt x="48151" y="2901500"/>
                    <a:pt x="25580" y="2772392"/>
                  </a:cubicBezTo>
                  <a:cubicBezTo>
                    <a:pt x="13842" y="2705580"/>
                    <a:pt x="-2410" y="970292"/>
                    <a:pt x="300" y="812293"/>
                  </a:cubicBezTo>
                  <a:cubicBezTo>
                    <a:pt x="3911" y="662419"/>
                    <a:pt x="31899" y="517059"/>
                    <a:pt x="105031" y="383436"/>
                  </a:cubicBezTo>
                  <a:cubicBezTo>
                    <a:pt x="149270" y="301277"/>
                    <a:pt x="213374" y="235368"/>
                    <a:pt x="282893" y="175779"/>
                  </a:cubicBezTo>
                  <a:cubicBezTo>
                    <a:pt x="293051" y="166977"/>
                    <a:pt x="399700" y="89105"/>
                    <a:pt x="477529" y="31675"/>
                  </a:cubicBezTo>
                  <a:lnTo>
                    <a:pt x="499653" y="15299"/>
                  </a:lnTo>
                  <a:lnTo>
                    <a:pt x="620211" y="40710"/>
                  </a:lnTo>
                  <a:cubicBezTo>
                    <a:pt x="799406" y="73873"/>
                    <a:pt x="996421" y="92211"/>
                    <a:pt x="1203225" y="92211"/>
                  </a:cubicBezTo>
                  <a:cubicBezTo>
                    <a:pt x="1461730" y="92211"/>
                    <a:pt x="1704940" y="63557"/>
                    <a:pt x="1917169" y="13112"/>
                  </a:cubicBezTo>
                  <a:close/>
                </a:path>
              </a:pathLst>
            </a:custGeom>
            <a:solidFill>
              <a:srgbClr val="BBD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82" name="Google Shape;2082;p1"/>
            <p:cNvSpPr/>
            <p:nvPr/>
          </p:nvSpPr>
          <p:spPr>
            <a:xfrm>
              <a:off x="4601530" y="5049480"/>
              <a:ext cx="2470815" cy="885067"/>
            </a:xfrm>
            <a:custGeom>
              <a:rect b="b" l="l" r="r" t="t"/>
              <a:pathLst>
                <a:path extrusionOk="0" h="885067" w="2470815">
                  <a:moveTo>
                    <a:pt x="1274953" y="0"/>
                  </a:moveTo>
                  <a:cubicBezTo>
                    <a:pt x="1942782" y="0"/>
                    <a:pt x="2454129" y="126917"/>
                    <a:pt x="2470815" y="257996"/>
                  </a:cubicBezTo>
                  <a:cubicBezTo>
                    <a:pt x="2468744" y="470777"/>
                    <a:pt x="2325454" y="594590"/>
                    <a:pt x="2183606" y="696008"/>
                  </a:cubicBezTo>
                  <a:cubicBezTo>
                    <a:pt x="2041758" y="797426"/>
                    <a:pt x="1817846" y="843645"/>
                    <a:pt x="1619726" y="866505"/>
                  </a:cubicBezTo>
                  <a:cubicBezTo>
                    <a:pt x="1496853" y="880793"/>
                    <a:pt x="1373028" y="888413"/>
                    <a:pt x="1249203" y="883650"/>
                  </a:cubicBezTo>
                  <a:cubicBezTo>
                    <a:pt x="976788" y="873173"/>
                    <a:pt x="705326" y="859838"/>
                    <a:pt x="444341" y="771255"/>
                  </a:cubicBezTo>
                  <a:cubicBezTo>
                    <a:pt x="274796" y="714105"/>
                    <a:pt x="137636" y="613140"/>
                    <a:pt x="46196" y="457883"/>
                  </a:cubicBezTo>
                  <a:cubicBezTo>
                    <a:pt x="7143" y="392160"/>
                    <a:pt x="-12859" y="321675"/>
                    <a:pt x="9048" y="244523"/>
                  </a:cubicBezTo>
                  <a:cubicBezTo>
                    <a:pt x="55721" y="154988"/>
                    <a:pt x="141446" y="126413"/>
                    <a:pt x="230028" y="103553"/>
                  </a:cubicBezTo>
                  <a:cubicBezTo>
                    <a:pt x="298505" y="74090"/>
                    <a:pt x="245758" y="85005"/>
                    <a:pt x="419912" y="67746"/>
                  </a:cubicBezTo>
                  <a:cubicBezTo>
                    <a:pt x="638736" y="25889"/>
                    <a:pt x="941039" y="0"/>
                    <a:pt x="127495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83" name="Google Shape;2083;p1"/>
            <p:cNvSpPr/>
            <p:nvPr/>
          </p:nvSpPr>
          <p:spPr>
            <a:xfrm>
              <a:off x="4622028" y="6023970"/>
              <a:ext cx="581025" cy="219075"/>
            </a:xfrm>
            <a:custGeom>
              <a:rect b="b" l="l" r="r" t="t"/>
              <a:pathLst>
                <a:path extrusionOk="0" h="219075" w="581025">
                  <a:moveTo>
                    <a:pt x="20456" y="226357"/>
                  </a:moveTo>
                  <a:cubicBezTo>
                    <a:pt x="-23359" y="168254"/>
                    <a:pt x="7121" y="58716"/>
                    <a:pt x="74749" y="38714"/>
                  </a:cubicBezTo>
                  <a:cubicBezTo>
                    <a:pt x="170951" y="10139"/>
                    <a:pt x="270964" y="-7959"/>
                    <a:pt x="370976" y="3471"/>
                  </a:cubicBezTo>
                  <a:cubicBezTo>
                    <a:pt x="425269" y="10139"/>
                    <a:pt x="482419" y="13949"/>
                    <a:pt x="534806" y="36809"/>
                  </a:cubicBezTo>
                  <a:cubicBezTo>
                    <a:pt x="579574" y="56811"/>
                    <a:pt x="599576" y="106341"/>
                    <a:pt x="575764" y="150157"/>
                  </a:cubicBezTo>
                  <a:cubicBezTo>
                    <a:pt x="484324" y="213021"/>
                    <a:pt x="380501" y="218736"/>
                    <a:pt x="275726" y="215879"/>
                  </a:cubicBezTo>
                  <a:cubicBezTo>
                    <a:pt x="241436" y="214926"/>
                    <a:pt x="206194" y="213974"/>
                    <a:pt x="171904" y="211116"/>
                  </a:cubicBezTo>
                  <a:cubicBezTo>
                    <a:pt x="124279" y="206354"/>
                    <a:pt x="78559" y="193971"/>
                    <a:pt x="35696" y="170159"/>
                  </a:cubicBezTo>
                  <a:cubicBezTo>
                    <a:pt x="27124" y="188257"/>
                    <a:pt x="41411" y="212069"/>
                    <a:pt x="20456" y="226357"/>
                  </a:cubicBezTo>
                  <a:close/>
                </a:path>
              </a:pathLst>
            </a:custGeom>
            <a:solidFill>
              <a:srgbClr val="F4B0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084" name="Google Shape;2084;p1"/>
            <p:cNvGrpSpPr/>
            <p:nvPr/>
          </p:nvGrpSpPr>
          <p:grpSpPr>
            <a:xfrm>
              <a:off x="5785214" y="6136921"/>
              <a:ext cx="782971" cy="492274"/>
              <a:chOff x="5785214" y="6136921"/>
              <a:chExt cx="782971" cy="492274"/>
            </a:xfrm>
          </p:grpSpPr>
          <p:sp>
            <p:nvSpPr>
              <p:cNvPr id="2085" name="Google Shape;2085;p1"/>
              <p:cNvSpPr/>
              <p:nvPr/>
            </p:nvSpPr>
            <p:spPr>
              <a:xfrm>
                <a:off x="5796706" y="6136921"/>
                <a:ext cx="771479" cy="432741"/>
              </a:xfrm>
              <a:custGeom>
                <a:rect b="b" l="l" r="r" t="t"/>
                <a:pathLst>
                  <a:path extrusionOk="0" h="432741" w="771479">
                    <a:moveTo>
                      <a:pt x="474553" y="57"/>
                    </a:moveTo>
                    <a:cubicBezTo>
                      <a:pt x="546943" y="-895"/>
                      <a:pt x="614571" y="9582"/>
                      <a:pt x="674578" y="53397"/>
                    </a:cubicBezTo>
                    <a:cubicBezTo>
                      <a:pt x="756493" y="113405"/>
                      <a:pt x="786973" y="192462"/>
                      <a:pt x="764113" y="291522"/>
                    </a:cubicBezTo>
                    <a:cubicBezTo>
                      <a:pt x="761256" y="342005"/>
                      <a:pt x="726966" y="370580"/>
                      <a:pt x="689818" y="394392"/>
                    </a:cubicBezTo>
                    <a:cubicBezTo>
                      <a:pt x="565993" y="473450"/>
                      <a:pt x="358348" y="424872"/>
                      <a:pt x="282148" y="298189"/>
                    </a:cubicBezTo>
                    <a:cubicBezTo>
                      <a:pt x="266432" y="272472"/>
                      <a:pt x="254764" y="242231"/>
                      <a:pt x="252859" y="210917"/>
                    </a:cubicBezTo>
                    <a:lnTo>
                      <a:pt x="256736" y="175476"/>
                    </a:lnTo>
                    <a:lnTo>
                      <a:pt x="248530" y="242945"/>
                    </a:lnTo>
                    <a:cubicBezTo>
                      <a:pt x="246051" y="270806"/>
                      <a:pt x="246430" y="298667"/>
                      <a:pt x="255478" y="326765"/>
                    </a:cubicBezTo>
                    <a:cubicBezTo>
                      <a:pt x="264051" y="352482"/>
                      <a:pt x="242143" y="345815"/>
                      <a:pt x="229761" y="345815"/>
                    </a:cubicBezTo>
                    <a:cubicBezTo>
                      <a:pt x="156418" y="345815"/>
                      <a:pt x="81171" y="351530"/>
                      <a:pt x="16401" y="304857"/>
                    </a:cubicBezTo>
                    <a:cubicBezTo>
                      <a:pt x="-12015" y="279775"/>
                      <a:pt x="-6995" y="217545"/>
                      <a:pt x="59263" y="195320"/>
                    </a:cubicBezTo>
                    <a:cubicBezTo>
                      <a:pt x="98316" y="181985"/>
                      <a:pt x="139273" y="168650"/>
                      <a:pt x="182136" y="171507"/>
                    </a:cubicBezTo>
                    <a:cubicBezTo>
                      <a:pt x="206901" y="174365"/>
                      <a:pt x="235865" y="171507"/>
                      <a:pt x="258725" y="159125"/>
                    </a:cubicBezTo>
                    <a:lnTo>
                      <a:pt x="258229" y="163209"/>
                    </a:lnTo>
                    <a:lnTo>
                      <a:pt x="282148" y="117214"/>
                    </a:lnTo>
                    <a:cubicBezTo>
                      <a:pt x="323106" y="40062"/>
                      <a:pt x="385018" y="1009"/>
                      <a:pt x="474553" y="57"/>
                    </a:cubicBezTo>
                    <a:close/>
                  </a:path>
                </a:pathLst>
              </a:custGeom>
              <a:solidFill>
                <a:srgbClr val="F4B0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86" name="Google Shape;2086;p1"/>
              <p:cNvSpPr/>
              <p:nvPr/>
            </p:nvSpPr>
            <p:spPr>
              <a:xfrm>
                <a:off x="5785214" y="6254136"/>
                <a:ext cx="777018" cy="375059"/>
              </a:xfrm>
              <a:custGeom>
                <a:rect b="b" l="l" r="r" t="t"/>
                <a:pathLst>
                  <a:path extrusionOk="0" h="375059" w="777018">
                    <a:moveTo>
                      <a:pt x="293641" y="0"/>
                    </a:moveTo>
                    <a:cubicBezTo>
                      <a:pt x="249652" y="130386"/>
                      <a:pt x="325074" y="244793"/>
                      <a:pt x="449851" y="283845"/>
                    </a:cubicBezTo>
                    <a:cubicBezTo>
                      <a:pt x="497476" y="299086"/>
                      <a:pt x="547959" y="310516"/>
                      <a:pt x="599394" y="301943"/>
                    </a:cubicBezTo>
                    <a:cubicBezTo>
                      <a:pt x="679404" y="288608"/>
                      <a:pt x="739411" y="246698"/>
                      <a:pt x="774654" y="173355"/>
                    </a:cubicBezTo>
                    <a:cubicBezTo>
                      <a:pt x="789894" y="260986"/>
                      <a:pt x="729886" y="340995"/>
                      <a:pt x="640351" y="362903"/>
                    </a:cubicBezTo>
                    <a:cubicBezTo>
                      <a:pt x="576534" y="379095"/>
                      <a:pt x="517479" y="378143"/>
                      <a:pt x="452709" y="365761"/>
                    </a:cubicBezTo>
                    <a:cubicBezTo>
                      <a:pt x="377461" y="352425"/>
                      <a:pt x="298404" y="361950"/>
                      <a:pt x="221251" y="360045"/>
                    </a:cubicBezTo>
                    <a:cubicBezTo>
                      <a:pt x="154576" y="358141"/>
                      <a:pt x="94569" y="333375"/>
                      <a:pt x="42181" y="294323"/>
                    </a:cubicBezTo>
                    <a:cubicBezTo>
                      <a:pt x="8844" y="270511"/>
                      <a:pt x="-16982" y="178321"/>
                      <a:pt x="13713" y="141280"/>
                    </a:cubicBezTo>
                    <a:cubicBezTo>
                      <a:pt x="60636" y="189923"/>
                      <a:pt x="175214" y="216695"/>
                      <a:pt x="215536" y="215266"/>
                    </a:cubicBezTo>
                    <a:cubicBezTo>
                      <a:pt x="243159" y="215266"/>
                      <a:pt x="254589" y="212408"/>
                      <a:pt x="247921" y="179070"/>
                    </a:cubicBezTo>
                    <a:cubicBezTo>
                      <a:pt x="260939" y="143192"/>
                      <a:pt x="249683" y="80417"/>
                      <a:pt x="293641" y="0"/>
                    </a:cubicBezTo>
                    <a:close/>
                  </a:path>
                </a:pathLst>
              </a:cu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087" name="Google Shape;2087;p1"/>
            <p:cNvSpPr/>
            <p:nvPr/>
          </p:nvSpPr>
          <p:spPr>
            <a:xfrm>
              <a:off x="4632959" y="6162458"/>
              <a:ext cx="561975" cy="180975"/>
            </a:xfrm>
            <a:custGeom>
              <a:rect b="b" l="l" r="r" t="t"/>
              <a:pathLst>
                <a:path extrusionOk="0" h="180975" w="561975">
                  <a:moveTo>
                    <a:pt x="9525" y="87868"/>
                  </a:moveTo>
                  <a:cubicBezTo>
                    <a:pt x="12383" y="63103"/>
                    <a:pt x="9525" y="38338"/>
                    <a:pt x="0" y="7858"/>
                  </a:cubicBezTo>
                  <a:cubicBezTo>
                    <a:pt x="38100" y="24051"/>
                    <a:pt x="69533" y="44053"/>
                    <a:pt x="102870" y="48816"/>
                  </a:cubicBezTo>
                  <a:cubicBezTo>
                    <a:pt x="237173" y="70723"/>
                    <a:pt x="370523" y="76438"/>
                    <a:pt x="502920" y="32623"/>
                  </a:cubicBezTo>
                  <a:cubicBezTo>
                    <a:pt x="521018" y="26908"/>
                    <a:pt x="533400" y="18335"/>
                    <a:pt x="545783" y="5953"/>
                  </a:cubicBezTo>
                  <a:cubicBezTo>
                    <a:pt x="555308" y="-3572"/>
                    <a:pt x="561975" y="-1667"/>
                    <a:pt x="564833" y="11668"/>
                  </a:cubicBezTo>
                  <a:cubicBezTo>
                    <a:pt x="573405" y="139303"/>
                    <a:pt x="493395" y="167878"/>
                    <a:pt x="394335" y="181213"/>
                  </a:cubicBezTo>
                  <a:cubicBezTo>
                    <a:pt x="313373" y="191691"/>
                    <a:pt x="229553" y="188833"/>
                    <a:pt x="147638" y="184071"/>
                  </a:cubicBezTo>
                  <a:cubicBezTo>
                    <a:pt x="79058" y="179308"/>
                    <a:pt x="19050" y="137398"/>
                    <a:pt x="9525" y="87868"/>
                  </a:cubicBezTo>
                  <a:close/>
                </a:path>
              </a:pathLst>
            </a:cu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88" name="Google Shape;2088;p1"/>
            <p:cNvSpPr/>
            <p:nvPr/>
          </p:nvSpPr>
          <p:spPr>
            <a:xfrm>
              <a:off x="5030716" y="1289195"/>
              <a:ext cx="1606064" cy="419422"/>
            </a:xfrm>
            <a:custGeom>
              <a:rect b="b" l="l" r="r" t="t"/>
              <a:pathLst>
                <a:path extrusionOk="0" h="419422" w="1606064">
                  <a:moveTo>
                    <a:pt x="830848" y="35"/>
                  </a:moveTo>
                  <a:cubicBezTo>
                    <a:pt x="996464" y="750"/>
                    <a:pt x="1161961" y="12418"/>
                    <a:pt x="1327220" y="36706"/>
                  </a:cubicBezTo>
                  <a:cubicBezTo>
                    <a:pt x="1388180" y="45279"/>
                    <a:pt x="1448187" y="61471"/>
                    <a:pt x="1505337" y="84331"/>
                  </a:cubicBezTo>
                  <a:cubicBezTo>
                    <a:pt x="1573203" y="112192"/>
                    <a:pt x="1600885" y="136302"/>
                    <a:pt x="1606064" y="186398"/>
                  </a:cubicBezTo>
                  <a:lnTo>
                    <a:pt x="1605192" y="217748"/>
                  </a:lnTo>
                  <a:lnTo>
                    <a:pt x="1606063" y="227191"/>
                  </a:lnTo>
                  <a:cubicBezTo>
                    <a:pt x="1603474" y="267821"/>
                    <a:pt x="1579721" y="295325"/>
                    <a:pt x="1527572" y="321757"/>
                  </a:cubicBezTo>
                  <a:cubicBezTo>
                    <a:pt x="1447562" y="361762"/>
                    <a:pt x="1359932" y="379859"/>
                    <a:pt x="1272302" y="390337"/>
                  </a:cubicBezTo>
                  <a:cubicBezTo>
                    <a:pt x="1106567" y="409863"/>
                    <a:pt x="940832" y="420102"/>
                    <a:pt x="775216" y="419388"/>
                  </a:cubicBezTo>
                  <a:cubicBezTo>
                    <a:pt x="609600" y="418673"/>
                    <a:pt x="444103" y="407005"/>
                    <a:pt x="278844" y="382717"/>
                  </a:cubicBezTo>
                  <a:cubicBezTo>
                    <a:pt x="217884" y="374144"/>
                    <a:pt x="157877" y="357952"/>
                    <a:pt x="100727" y="335092"/>
                  </a:cubicBezTo>
                  <a:cubicBezTo>
                    <a:pt x="32861" y="307231"/>
                    <a:pt x="5179" y="283121"/>
                    <a:pt x="0" y="233025"/>
                  </a:cubicBezTo>
                  <a:lnTo>
                    <a:pt x="873" y="201676"/>
                  </a:lnTo>
                  <a:lnTo>
                    <a:pt x="1" y="192232"/>
                  </a:lnTo>
                  <a:cubicBezTo>
                    <a:pt x="2590" y="151602"/>
                    <a:pt x="26343" y="124098"/>
                    <a:pt x="78492" y="97666"/>
                  </a:cubicBezTo>
                  <a:cubicBezTo>
                    <a:pt x="158502" y="57661"/>
                    <a:pt x="246132" y="39564"/>
                    <a:pt x="333762" y="29086"/>
                  </a:cubicBezTo>
                  <a:cubicBezTo>
                    <a:pt x="499497" y="9560"/>
                    <a:pt x="665232" y="-679"/>
                    <a:pt x="830848" y="35"/>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89" name="Google Shape;2089;p1"/>
            <p:cNvSpPr/>
            <p:nvPr/>
          </p:nvSpPr>
          <p:spPr>
            <a:xfrm>
              <a:off x="4974059" y="2427631"/>
              <a:ext cx="1728571" cy="194390"/>
            </a:xfrm>
            <a:custGeom>
              <a:rect b="b" l="l" r="r" t="t"/>
              <a:pathLst>
                <a:path extrusionOk="0" h="182955" w="1642348">
                  <a:moveTo>
                    <a:pt x="1527819" y="60888"/>
                  </a:moveTo>
                  <a:cubicBezTo>
                    <a:pt x="1552584" y="101845"/>
                    <a:pt x="1608058" y="125099"/>
                    <a:pt x="1642348" y="159389"/>
                  </a:cubicBezTo>
                  <a:cubicBezTo>
                    <a:pt x="1575673" y="140339"/>
                    <a:pt x="1485377" y="120090"/>
                    <a:pt x="1414892" y="120090"/>
                  </a:cubicBezTo>
                  <a:cubicBezTo>
                    <a:pt x="1372982" y="114375"/>
                    <a:pt x="1331072" y="114375"/>
                    <a:pt x="1289162" y="120090"/>
                  </a:cubicBezTo>
                  <a:lnTo>
                    <a:pt x="1127237" y="140093"/>
                  </a:lnTo>
                  <a:cubicBezTo>
                    <a:pt x="1006270" y="155333"/>
                    <a:pt x="886255" y="175335"/>
                    <a:pt x="763382" y="169621"/>
                  </a:cubicBezTo>
                  <a:cubicBezTo>
                    <a:pt x="657655" y="164858"/>
                    <a:pt x="551927" y="150571"/>
                    <a:pt x="446200" y="141998"/>
                  </a:cubicBezTo>
                  <a:cubicBezTo>
                    <a:pt x="370952" y="135330"/>
                    <a:pt x="294752" y="126758"/>
                    <a:pt x="218552" y="137235"/>
                  </a:cubicBezTo>
                  <a:cubicBezTo>
                    <a:pt x="145210" y="147713"/>
                    <a:pt x="71867" y="157238"/>
                    <a:pt x="1382" y="182955"/>
                  </a:cubicBezTo>
                  <a:cubicBezTo>
                    <a:pt x="-14017" y="169144"/>
                    <a:pt x="103615" y="88739"/>
                    <a:pt x="141080" y="62228"/>
                  </a:cubicBezTo>
                  <a:cubicBezTo>
                    <a:pt x="179761" y="20798"/>
                    <a:pt x="181761" y="9134"/>
                    <a:pt x="226172" y="23888"/>
                  </a:cubicBezTo>
                  <a:cubicBezTo>
                    <a:pt x="306149" y="50458"/>
                    <a:pt x="482395" y="100247"/>
                    <a:pt x="626222" y="112471"/>
                  </a:cubicBezTo>
                  <a:cubicBezTo>
                    <a:pt x="770049" y="124695"/>
                    <a:pt x="951977" y="115328"/>
                    <a:pt x="1089137" y="97230"/>
                  </a:cubicBezTo>
                  <a:cubicBezTo>
                    <a:pt x="1226297" y="79132"/>
                    <a:pt x="1333930" y="53415"/>
                    <a:pt x="1449182" y="3885"/>
                  </a:cubicBezTo>
                  <a:cubicBezTo>
                    <a:pt x="1465375" y="-2782"/>
                    <a:pt x="1474900" y="-1830"/>
                    <a:pt x="1484425" y="14363"/>
                  </a:cubicBezTo>
                  <a:cubicBezTo>
                    <a:pt x="1493950" y="31508"/>
                    <a:pt x="1516389" y="44695"/>
                    <a:pt x="1527819" y="60888"/>
                  </a:cubicBezTo>
                  <a:close/>
                </a:path>
              </a:pathLst>
            </a:custGeom>
            <a:solidFill>
              <a:srgbClr val="1E4E7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0" name="Google Shape;2090;p1"/>
            <p:cNvSpPr/>
            <p:nvPr/>
          </p:nvSpPr>
          <p:spPr>
            <a:xfrm>
              <a:off x="5093567" y="2223140"/>
              <a:ext cx="1483913" cy="273596"/>
            </a:xfrm>
            <a:custGeom>
              <a:rect b="b" l="l" r="r" t="t"/>
              <a:pathLst>
                <a:path extrusionOk="0" h="273596" w="1483913">
                  <a:moveTo>
                    <a:pt x="8023" y="970"/>
                  </a:moveTo>
                  <a:cubicBezTo>
                    <a:pt x="21219" y="-3495"/>
                    <a:pt x="46401" y="8312"/>
                    <a:pt x="84342" y="18948"/>
                  </a:cubicBezTo>
                  <a:lnTo>
                    <a:pt x="235670" y="64787"/>
                  </a:lnTo>
                  <a:cubicBezTo>
                    <a:pt x="354732" y="91457"/>
                    <a:pt x="474747" y="107650"/>
                    <a:pt x="596667" y="114317"/>
                  </a:cubicBezTo>
                  <a:cubicBezTo>
                    <a:pt x="738590" y="120985"/>
                    <a:pt x="879560" y="127652"/>
                    <a:pt x="1021482" y="106698"/>
                  </a:cubicBezTo>
                  <a:cubicBezTo>
                    <a:pt x="1096730" y="95267"/>
                    <a:pt x="1169120" y="76217"/>
                    <a:pt x="1244367" y="64787"/>
                  </a:cubicBezTo>
                  <a:cubicBezTo>
                    <a:pt x="1288182" y="48595"/>
                    <a:pt x="1331997" y="37165"/>
                    <a:pt x="1376765" y="28592"/>
                  </a:cubicBezTo>
                  <a:cubicBezTo>
                    <a:pt x="1415341" y="18432"/>
                    <a:pt x="1461061" y="-4587"/>
                    <a:pt x="1475825" y="3827"/>
                  </a:cubicBezTo>
                  <a:cubicBezTo>
                    <a:pt x="1493923" y="24782"/>
                    <a:pt x="1477730" y="55262"/>
                    <a:pt x="1465348" y="79075"/>
                  </a:cubicBezTo>
                  <a:cubicBezTo>
                    <a:pt x="1435820" y="136225"/>
                    <a:pt x="1383433" y="165752"/>
                    <a:pt x="1326283" y="188612"/>
                  </a:cubicBezTo>
                  <a:cubicBezTo>
                    <a:pt x="1201505" y="239095"/>
                    <a:pt x="1069108" y="255287"/>
                    <a:pt x="936710" y="265765"/>
                  </a:cubicBezTo>
                  <a:cubicBezTo>
                    <a:pt x="731923" y="281005"/>
                    <a:pt x="528088" y="275290"/>
                    <a:pt x="326158" y="237190"/>
                  </a:cubicBezTo>
                  <a:cubicBezTo>
                    <a:pt x="246148" y="221950"/>
                    <a:pt x="168995" y="200995"/>
                    <a:pt x="97558" y="160037"/>
                  </a:cubicBezTo>
                  <a:cubicBezTo>
                    <a:pt x="52790" y="133367"/>
                    <a:pt x="15643" y="99077"/>
                    <a:pt x="5165" y="45737"/>
                  </a:cubicBezTo>
                  <a:cubicBezTo>
                    <a:pt x="2308" y="30497"/>
                    <a:pt x="-6265" y="12400"/>
                    <a:pt x="8023" y="970"/>
                  </a:cubicBezTo>
                  <a:close/>
                </a:path>
              </a:pathLst>
            </a:custGeom>
            <a:solidFill>
              <a:srgbClr val="BBD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1" name="Google Shape;2091;p1"/>
            <p:cNvSpPr/>
            <p:nvPr/>
          </p:nvSpPr>
          <p:spPr>
            <a:xfrm>
              <a:off x="5157059" y="2241254"/>
              <a:ext cx="1343025" cy="209550"/>
            </a:xfrm>
            <a:custGeom>
              <a:rect b="b" l="l" r="r" t="t"/>
              <a:pathLst>
                <a:path extrusionOk="0" h="209550" w="1343025">
                  <a:moveTo>
                    <a:pt x="1352326" y="0"/>
                  </a:moveTo>
                  <a:cubicBezTo>
                    <a:pt x="1350421" y="44767"/>
                    <a:pt x="1326608" y="76200"/>
                    <a:pt x="1289461" y="100013"/>
                  </a:cubicBezTo>
                  <a:cubicBezTo>
                    <a:pt x="1214213" y="147638"/>
                    <a:pt x="1128488" y="164783"/>
                    <a:pt x="1042763" y="179070"/>
                  </a:cubicBezTo>
                  <a:cubicBezTo>
                    <a:pt x="901793" y="200977"/>
                    <a:pt x="759871" y="214313"/>
                    <a:pt x="617948" y="208598"/>
                  </a:cubicBezTo>
                  <a:cubicBezTo>
                    <a:pt x="471263" y="201930"/>
                    <a:pt x="324578" y="192405"/>
                    <a:pt x="181703" y="152400"/>
                  </a:cubicBezTo>
                  <a:cubicBezTo>
                    <a:pt x="133126" y="138113"/>
                    <a:pt x="85501" y="120967"/>
                    <a:pt x="44543" y="89535"/>
                  </a:cubicBezTo>
                  <a:cubicBezTo>
                    <a:pt x="15016" y="67627"/>
                    <a:pt x="-4034" y="40005"/>
                    <a:pt x="728" y="952"/>
                  </a:cubicBezTo>
                  <a:cubicBezTo>
                    <a:pt x="14063" y="1905"/>
                    <a:pt x="28351" y="-2858"/>
                    <a:pt x="38828" y="8573"/>
                  </a:cubicBezTo>
                  <a:cubicBezTo>
                    <a:pt x="97883" y="58102"/>
                    <a:pt x="166463" y="89535"/>
                    <a:pt x="240758" y="109538"/>
                  </a:cubicBezTo>
                  <a:cubicBezTo>
                    <a:pt x="328388" y="133350"/>
                    <a:pt x="418876" y="142875"/>
                    <a:pt x="509363" y="145733"/>
                  </a:cubicBezTo>
                  <a:cubicBezTo>
                    <a:pt x="661763" y="150495"/>
                    <a:pt x="813211" y="152400"/>
                    <a:pt x="965611" y="132398"/>
                  </a:cubicBezTo>
                  <a:cubicBezTo>
                    <a:pt x="1090388" y="115252"/>
                    <a:pt x="1205641" y="74295"/>
                    <a:pt x="1313273" y="10477"/>
                  </a:cubicBezTo>
                  <a:cubicBezTo>
                    <a:pt x="1326608" y="7620"/>
                    <a:pt x="1339943" y="3810"/>
                    <a:pt x="1352326" y="0"/>
                  </a:cubicBezTo>
                  <a:close/>
                </a:path>
              </a:pathLst>
            </a:custGeom>
            <a:solidFill>
              <a:srgbClr val="1E4E7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2" name="Google Shape;2092;p1"/>
            <p:cNvSpPr/>
            <p:nvPr/>
          </p:nvSpPr>
          <p:spPr>
            <a:xfrm>
              <a:off x="4624786" y="2779870"/>
              <a:ext cx="2460614" cy="3050038"/>
            </a:xfrm>
            <a:custGeom>
              <a:rect b="b" l="l" r="r" t="t"/>
              <a:pathLst>
                <a:path extrusionOk="0" h="3034864" w="2485469">
                  <a:moveTo>
                    <a:pt x="148191" y="1538785"/>
                  </a:moveTo>
                  <a:cubicBezTo>
                    <a:pt x="152953" y="1585457"/>
                    <a:pt x="177718" y="1612127"/>
                    <a:pt x="213913" y="1628320"/>
                  </a:cubicBezTo>
                  <a:lnTo>
                    <a:pt x="232320" y="1634418"/>
                  </a:lnTo>
                  <a:lnTo>
                    <a:pt x="230806" y="1548041"/>
                  </a:lnTo>
                  <a:close/>
                  <a:moveTo>
                    <a:pt x="618310" y="736079"/>
                  </a:moveTo>
                  <a:lnTo>
                    <a:pt x="626638" y="745978"/>
                  </a:lnTo>
                  <a:lnTo>
                    <a:pt x="630860" y="743236"/>
                  </a:lnTo>
                  <a:close/>
                  <a:moveTo>
                    <a:pt x="987136" y="695020"/>
                  </a:moveTo>
                  <a:lnTo>
                    <a:pt x="979196" y="701232"/>
                  </a:lnTo>
                  <a:lnTo>
                    <a:pt x="993969" y="723414"/>
                  </a:lnTo>
                  <a:lnTo>
                    <a:pt x="1026297" y="699000"/>
                  </a:lnTo>
                  <a:lnTo>
                    <a:pt x="1014446" y="700853"/>
                  </a:lnTo>
                  <a:close/>
                  <a:moveTo>
                    <a:pt x="1597304" y="629087"/>
                  </a:moveTo>
                  <a:lnTo>
                    <a:pt x="1621233" y="657962"/>
                  </a:lnTo>
                  <a:cubicBezTo>
                    <a:pt x="1631829" y="672725"/>
                    <a:pt x="1640997" y="687965"/>
                    <a:pt x="1648379" y="703920"/>
                  </a:cubicBezTo>
                  <a:lnTo>
                    <a:pt x="1649915" y="708616"/>
                  </a:lnTo>
                  <a:lnTo>
                    <a:pt x="1657811" y="709964"/>
                  </a:lnTo>
                  <a:cubicBezTo>
                    <a:pt x="1685975" y="710317"/>
                    <a:pt x="1715466" y="706250"/>
                    <a:pt x="1746426" y="697210"/>
                  </a:cubicBezTo>
                  <a:cubicBezTo>
                    <a:pt x="1767216" y="690882"/>
                    <a:pt x="1777160" y="698114"/>
                    <a:pt x="1781679" y="718904"/>
                  </a:cubicBezTo>
                  <a:cubicBezTo>
                    <a:pt x="1785521" y="736079"/>
                    <a:pt x="1791227" y="751729"/>
                    <a:pt x="1798544" y="766050"/>
                  </a:cubicBezTo>
                  <a:lnTo>
                    <a:pt x="1800747" y="769305"/>
                  </a:lnTo>
                  <a:lnTo>
                    <a:pt x="1798873" y="757735"/>
                  </a:lnTo>
                  <a:cubicBezTo>
                    <a:pt x="1796492" y="741543"/>
                    <a:pt x="1801969" y="730827"/>
                    <a:pt x="1811256" y="723445"/>
                  </a:cubicBezTo>
                  <a:lnTo>
                    <a:pt x="1813112" y="722693"/>
                  </a:lnTo>
                  <a:lnTo>
                    <a:pt x="1800549" y="693933"/>
                  </a:lnTo>
                  <a:cubicBezTo>
                    <a:pt x="1799476" y="688566"/>
                    <a:pt x="1799278" y="683170"/>
                    <a:pt x="1800366" y="677817"/>
                  </a:cubicBezTo>
                  <a:lnTo>
                    <a:pt x="1805830" y="666304"/>
                  </a:lnTo>
                  <a:lnTo>
                    <a:pt x="1789989" y="666474"/>
                  </a:lnTo>
                  <a:cubicBezTo>
                    <a:pt x="1769644" y="664391"/>
                    <a:pt x="1749344" y="660104"/>
                    <a:pt x="1729341" y="653913"/>
                  </a:cubicBezTo>
                  <a:lnTo>
                    <a:pt x="1717416" y="649593"/>
                  </a:lnTo>
                  <a:lnTo>
                    <a:pt x="1629323" y="641194"/>
                  </a:lnTo>
                  <a:close/>
                  <a:moveTo>
                    <a:pt x="1053415" y="435761"/>
                  </a:moveTo>
                  <a:lnTo>
                    <a:pt x="1048664" y="439388"/>
                  </a:lnTo>
                  <a:lnTo>
                    <a:pt x="1051298" y="441734"/>
                  </a:lnTo>
                  <a:cubicBezTo>
                    <a:pt x="1056269" y="449756"/>
                    <a:pt x="1059433" y="459022"/>
                    <a:pt x="1062145" y="468513"/>
                  </a:cubicBezTo>
                  <a:lnTo>
                    <a:pt x="1068749" y="507803"/>
                  </a:lnTo>
                  <a:lnTo>
                    <a:pt x="1078698" y="499386"/>
                  </a:lnTo>
                  <a:lnTo>
                    <a:pt x="1068133" y="468174"/>
                  </a:lnTo>
                  <a:close/>
                  <a:moveTo>
                    <a:pt x="1514076" y="290058"/>
                  </a:moveTo>
                  <a:cubicBezTo>
                    <a:pt x="1501694" y="320538"/>
                    <a:pt x="1483596" y="350065"/>
                    <a:pt x="1477881" y="381498"/>
                  </a:cubicBezTo>
                  <a:cubicBezTo>
                    <a:pt x="1470261" y="424360"/>
                    <a:pt x="1445496" y="438648"/>
                    <a:pt x="1408349" y="440553"/>
                  </a:cubicBezTo>
                  <a:cubicBezTo>
                    <a:pt x="1351199" y="444363"/>
                    <a:pt x="1295954" y="436743"/>
                    <a:pt x="1241661" y="418645"/>
                  </a:cubicBezTo>
                  <a:cubicBezTo>
                    <a:pt x="1198799" y="404358"/>
                    <a:pt x="1168319" y="381498"/>
                    <a:pt x="1181654" y="330063"/>
                  </a:cubicBezTo>
                  <a:cubicBezTo>
                    <a:pt x="1292144" y="319585"/>
                    <a:pt x="1399776" y="281485"/>
                    <a:pt x="1514076" y="290058"/>
                  </a:cubicBezTo>
                  <a:close/>
                  <a:moveTo>
                    <a:pt x="1847451" y="212905"/>
                  </a:moveTo>
                  <a:cubicBezTo>
                    <a:pt x="1850308" y="213858"/>
                    <a:pt x="1853166" y="214810"/>
                    <a:pt x="1856023" y="216715"/>
                  </a:cubicBezTo>
                  <a:cubicBezTo>
                    <a:pt x="1914126" y="261483"/>
                    <a:pt x="1967466" y="312918"/>
                    <a:pt x="2049381" y="252910"/>
                  </a:cubicBezTo>
                  <a:cubicBezTo>
                    <a:pt x="2100816" y="215763"/>
                    <a:pt x="2167491" y="232908"/>
                    <a:pt x="2228451" y="229098"/>
                  </a:cubicBezTo>
                  <a:cubicBezTo>
                    <a:pt x="2303698" y="245290"/>
                    <a:pt x="2356086" y="286248"/>
                    <a:pt x="2383708" y="358638"/>
                  </a:cubicBezTo>
                  <a:cubicBezTo>
                    <a:pt x="2386566" y="365305"/>
                    <a:pt x="2393233" y="370068"/>
                    <a:pt x="2397996" y="375783"/>
                  </a:cubicBezTo>
                  <a:cubicBezTo>
                    <a:pt x="2429428" y="442458"/>
                    <a:pt x="2397044" y="500560"/>
                    <a:pt x="2361801" y="550090"/>
                  </a:cubicBezTo>
                  <a:cubicBezTo>
                    <a:pt x="2341084" y="579380"/>
                    <a:pt x="2328940" y="604383"/>
                    <a:pt x="2333405" y="633137"/>
                  </a:cubicBezTo>
                  <a:lnTo>
                    <a:pt x="2337475" y="645113"/>
                  </a:lnTo>
                  <a:lnTo>
                    <a:pt x="2388241" y="599333"/>
                  </a:lnTo>
                  <a:lnTo>
                    <a:pt x="2386334" y="762354"/>
                  </a:lnTo>
                  <a:lnTo>
                    <a:pt x="2395002" y="764101"/>
                  </a:lnTo>
                  <a:cubicBezTo>
                    <a:pt x="2411951" y="772463"/>
                    <a:pt x="2426188" y="785796"/>
                    <a:pt x="2437035" y="805683"/>
                  </a:cubicBezTo>
                  <a:cubicBezTo>
                    <a:pt x="2446978" y="840936"/>
                    <a:pt x="2424380" y="862631"/>
                    <a:pt x="2401782" y="882517"/>
                  </a:cubicBezTo>
                  <a:lnTo>
                    <a:pt x="2384783" y="894889"/>
                  </a:lnTo>
                  <a:lnTo>
                    <a:pt x="2382794" y="1064889"/>
                  </a:lnTo>
                  <a:lnTo>
                    <a:pt x="2409437" y="1082061"/>
                  </a:lnTo>
                  <a:cubicBezTo>
                    <a:pt x="2452402" y="1119349"/>
                    <a:pt x="2474775" y="1170873"/>
                    <a:pt x="2484944" y="1230533"/>
                  </a:cubicBezTo>
                  <a:cubicBezTo>
                    <a:pt x="2489464" y="1301944"/>
                    <a:pt x="2465058" y="1359796"/>
                    <a:pt x="2403590" y="1397761"/>
                  </a:cubicBezTo>
                  <a:lnTo>
                    <a:pt x="2376917" y="1408895"/>
                  </a:lnTo>
                  <a:lnTo>
                    <a:pt x="2374596" y="1541333"/>
                  </a:lnTo>
                  <a:lnTo>
                    <a:pt x="2379522" y="1546234"/>
                  </a:lnTo>
                  <a:cubicBezTo>
                    <a:pt x="2396810" y="1561827"/>
                    <a:pt x="2414437" y="1577194"/>
                    <a:pt x="2423477" y="1599340"/>
                  </a:cubicBezTo>
                  <a:cubicBezTo>
                    <a:pt x="2430708" y="1604764"/>
                    <a:pt x="2437940" y="1608380"/>
                    <a:pt x="2441555" y="1618323"/>
                  </a:cubicBezTo>
                  <a:cubicBezTo>
                    <a:pt x="2462345" y="1681598"/>
                    <a:pt x="2459634" y="1741258"/>
                    <a:pt x="2421669" y="1799110"/>
                  </a:cubicBezTo>
                  <a:lnTo>
                    <a:pt x="2369065" y="1856879"/>
                  </a:lnTo>
                  <a:lnTo>
                    <a:pt x="2367217" y="1962351"/>
                  </a:lnTo>
                  <a:lnTo>
                    <a:pt x="2389522" y="1985590"/>
                  </a:lnTo>
                  <a:cubicBezTo>
                    <a:pt x="2426809" y="2028937"/>
                    <a:pt x="2454436" y="2077750"/>
                    <a:pt x="2463250" y="2140799"/>
                  </a:cubicBezTo>
                  <a:cubicBezTo>
                    <a:pt x="2467769" y="2173341"/>
                    <a:pt x="2471385" y="2197748"/>
                    <a:pt x="2452403" y="2223962"/>
                  </a:cubicBezTo>
                  <a:cubicBezTo>
                    <a:pt x="2432064" y="2260571"/>
                    <a:pt x="2406753" y="2289724"/>
                    <a:pt x="2375907" y="2310062"/>
                  </a:cubicBezTo>
                  <a:lnTo>
                    <a:pt x="2362308" y="2316453"/>
                  </a:lnTo>
                  <a:lnTo>
                    <a:pt x="2359724" y="2537317"/>
                  </a:lnTo>
                  <a:lnTo>
                    <a:pt x="2371838" y="2605312"/>
                  </a:lnTo>
                  <a:cubicBezTo>
                    <a:pt x="2371951" y="2628701"/>
                    <a:pt x="2367432" y="2651978"/>
                    <a:pt x="2356584" y="2675028"/>
                  </a:cubicBezTo>
                  <a:cubicBezTo>
                    <a:pt x="2304156" y="2784405"/>
                    <a:pt x="2210146" y="2833218"/>
                    <a:pt x="2096250" y="2850393"/>
                  </a:cubicBezTo>
                  <a:cubicBezTo>
                    <a:pt x="2077267" y="2853105"/>
                    <a:pt x="2057606" y="2853557"/>
                    <a:pt x="2038172" y="2851297"/>
                  </a:cubicBezTo>
                  <a:lnTo>
                    <a:pt x="2037931" y="2851231"/>
                  </a:lnTo>
                  <a:lnTo>
                    <a:pt x="2037924" y="2856141"/>
                  </a:lnTo>
                  <a:lnTo>
                    <a:pt x="1918455" y="2879376"/>
                  </a:lnTo>
                  <a:lnTo>
                    <a:pt x="1896367" y="2913654"/>
                  </a:lnTo>
                  <a:cubicBezTo>
                    <a:pt x="1887268" y="2924563"/>
                    <a:pt x="1877124" y="2933628"/>
                    <a:pt x="1866648" y="2938979"/>
                  </a:cubicBezTo>
                  <a:cubicBezTo>
                    <a:pt x="1809701" y="2937171"/>
                    <a:pt x="1780060" y="2972031"/>
                    <a:pt x="1679406" y="2944528"/>
                  </a:cubicBezTo>
                  <a:lnTo>
                    <a:pt x="1625627" y="2923574"/>
                  </a:lnTo>
                  <a:lnTo>
                    <a:pt x="1564582" y="2927047"/>
                  </a:lnTo>
                  <a:lnTo>
                    <a:pt x="1541892" y="2964559"/>
                  </a:lnTo>
                  <a:cubicBezTo>
                    <a:pt x="1504075" y="3009743"/>
                    <a:pt x="1449782" y="3031353"/>
                    <a:pt x="1382631" y="3034210"/>
                  </a:cubicBezTo>
                  <a:cubicBezTo>
                    <a:pt x="1342269" y="3035997"/>
                    <a:pt x="1303514" y="3034300"/>
                    <a:pt x="1266919" y="3026961"/>
                  </a:cubicBezTo>
                  <a:lnTo>
                    <a:pt x="1257170" y="3024119"/>
                  </a:lnTo>
                  <a:lnTo>
                    <a:pt x="1173329" y="3029371"/>
                  </a:lnTo>
                  <a:cubicBezTo>
                    <a:pt x="1109601" y="3026660"/>
                    <a:pt x="1058076" y="3006151"/>
                    <a:pt x="1022187" y="2963271"/>
                  </a:cubicBezTo>
                  <a:lnTo>
                    <a:pt x="1000930" y="2928127"/>
                  </a:lnTo>
                  <a:lnTo>
                    <a:pt x="906034" y="2922729"/>
                  </a:lnTo>
                  <a:lnTo>
                    <a:pt x="849366" y="2944809"/>
                  </a:lnTo>
                  <a:cubicBezTo>
                    <a:pt x="743305" y="2973789"/>
                    <a:pt x="712072" y="2937056"/>
                    <a:pt x="652065" y="2938961"/>
                  </a:cubicBezTo>
                  <a:cubicBezTo>
                    <a:pt x="641027" y="2933323"/>
                    <a:pt x="630338" y="2923771"/>
                    <a:pt x="620750" y="2912276"/>
                  </a:cubicBezTo>
                  <a:lnTo>
                    <a:pt x="597475" y="2876156"/>
                  </a:lnTo>
                  <a:lnTo>
                    <a:pt x="471588" y="2851673"/>
                  </a:lnTo>
                  <a:lnTo>
                    <a:pt x="471581" y="2846500"/>
                  </a:lnTo>
                  <a:lnTo>
                    <a:pt x="471327" y="2846569"/>
                  </a:lnTo>
                  <a:cubicBezTo>
                    <a:pt x="450849" y="2848950"/>
                    <a:pt x="430132" y="2848474"/>
                    <a:pt x="410129" y="2845616"/>
                  </a:cubicBezTo>
                  <a:cubicBezTo>
                    <a:pt x="290114" y="2827519"/>
                    <a:pt x="191054" y="2776084"/>
                    <a:pt x="135809" y="2660831"/>
                  </a:cubicBezTo>
                  <a:cubicBezTo>
                    <a:pt x="112949" y="2612253"/>
                    <a:pt x="116759" y="2562724"/>
                    <a:pt x="132951" y="2513193"/>
                  </a:cubicBezTo>
                  <a:cubicBezTo>
                    <a:pt x="146763" y="2480808"/>
                    <a:pt x="183970" y="2446191"/>
                    <a:pt x="216444" y="2421999"/>
                  </a:cubicBezTo>
                  <a:lnTo>
                    <a:pt x="244242" y="2403147"/>
                  </a:lnTo>
                  <a:lnTo>
                    <a:pt x="243150" y="2309836"/>
                  </a:lnTo>
                  <a:lnTo>
                    <a:pt x="231058" y="2311262"/>
                  </a:lnTo>
                  <a:cubicBezTo>
                    <a:pt x="141523" y="2308405"/>
                    <a:pt x="77706" y="2262685"/>
                    <a:pt x="34843" y="2185532"/>
                  </a:cubicBezTo>
                  <a:cubicBezTo>
                    <a:pt x="14841" y="2157910"/>
                    <a:pt x="18651" y="2132192"/>
                    <a:pt x="23413" y="2097902"/>
                  </a:cubicBezTo>
                  <a:cubicBezTo>
                    <a:pt x="35796" y="2009320"/>
                    <a:pt x="83421" y="1947407"/>
                    <a:pt x="143428" y="1890257"/>
                  </a:cubicBezTo>
                  <a:cubicBezTo>
                    <a:pt x="154858" y="1867397"/>
                    <a:pt x="183433" y="1867397"/>
                    <a:pt x="205341" y="1848347"/>
                  </a:cubicBezTo>
                  <a:cubicBezTo>
                    <a:pt x="146286" y="1823582"/>
                    <a:pt x="100566" y="1789292"/>
                    <a:pt x="67228" y="1737857"/>
                  </a:cubicBezTo>
                  <a:cubicBezTo>
                    <a:pt x="27223" y="1676897"/>
                    <a:pt x="24366" y="1614032"/>
                    <a:pt x="46273" y="1547357"/>
                  </a:cubicBezTo>
                  <a:cubicBezTo>
                    <a:pt x="50083" y="1536880"/>
                    <a:pt x="57703" y="1533070"/>
                    <a:pt x="65323" y="1527355"/>
                  </a:cubicBezTo>
                  <a:cubicBezTo>
                    <a:pt x="84373" y="1480682"/>
                    <a:pt x="139618" y="1462585"/>
                    <a:pt x="155811" y="1414007"/>
                  </a:cubicBezTo>
                  <a:cubicBezTo>
                    <a:pt x="167241" y="1399720"/>
                    <a:pt x="184386" y="1400672"/>
                    <a:pt x="199626" y="1402577"/>
                  </a:cubicBezTo>
                  <a:lnTo>
                    <a:pt x="228289" y="1404460"/>
                  </a:lnTo>
                  <a:lnTo>
                    <a:pt x="227445" y="1356299"/>
                  </a:lnTo>
                  <a:lnTo>
                    <a:pt x="177733" y="1353122"/>
                  </a:lnTo>
                  <a:cubicBezTo>
                    <a:pt x="147477" y="1346142"/>
                    <a:pt x="116997" y="1333759"/>
                    <a:pt x="86278" y="1314947"/>
                  </a:cubicBezTo>
                  <a:cubicBezTo>
                    <a:pt x="21508" y="1274942"/>
                    <a:pt x="-4209" y="1213982"/>
                    <a:pt x="553" y="1138735"/>
                  </a:cubicBezTo>
                  <a:cubicBezTo>
                    <a:pt x="14841" y="1054915"/>
                    <a:pt x="51988" y="986335"/>
                    <a:pt x="132951" y="948235"/>
                  </a:cubicBezTo>
                  <a:cubicBezTo>
                    <a:pt x="137714" y="944663"/>
                    <a:pt x="142357" y="942758"/>
                    <a:pt x="146896" y="942044"/>
                  </a:cubicBezTo>
                  <a:cubicBezTo>
                    <a:pt x="160514" y="939900"/>
                    <a:pt x="173194" y="948473"/>
                    <a:pt x="185338" y="954902"/>
                  </a:cubicBezTo>
                  <a:lnTo>
                    <a:pt x="221911" y="968439"/>
                  </a:lnTo>
                  <a:lnTo>
                    <a:pt x="220594" y="855886"/>
                  </a:lnTo>
                  <a:lnTo>
                    <a:pt x="170515" y="831941"/>
                  </a:lnTo>
                  <a:cubicBezTo>
                    <a:pt x="141702" y="815064"/>
                    <a:pt x="114139" y="795359"/>
                    <a:pt x="88183" y="772023"/>
                  </a:cubicBezTo>
                  <a:cubicBezTo>
                    <a:pt x="64371" y="751068"/>
                    <a:pt x="40559" y="728208"/>
                    <a:pt x="51036" y="691061"/>
                  </a:cubicBezTo>
                  <a:cubicBezTo>
                    <a:pt x="73896" y="649150"/>
                    <a:pt x="111044" y="634863"/>
                    <a:pt x="156764" y="634863"/>
                  </a:cubicBezTo>
                  <a:cubicBezTo>
                    <a:pt x="169146" y="634863"/>
                    <a:pt x="200579" y="640578"/>
                    <a:pt x="187244" y="616766"/>
                  </a:cubicBezTo>
                  <a:cubicBezTo>
                    <a:pt x="153906" y="556758"/>
                    <a:pt x="187244" y="511038"/>
                    <a:pt x="208199" y="461508"/>
                  </a:cubicBezTo>
                  <a:cubicBezTo>
                    <a:pt x="211056" y="455793"/>
                    <a:pt x="211056" y="449125"/>
                    <a:pt x="212961" y="443411"/>
                  </a:cubicBezTo>
                  <a:lnTo>
                    <a:pt x="251622" y="439522"/>
                  </a:lnTo>
                  <a:lnTo>
                    <a:pt x="280011" y="408740"/>
                  </a:lnTo>
                  <a:cubicBezTo>
                    <a:pt x="304644" y="388514"/>
                    <a:pt x="334926" y="374955"/>
                    <a:pt x="370631" y="367272"/>
                  </a:cubicBezTo>
                  <a:cubicBezTo>
                    <a:pt x="428483" y="370888"/>
                    <a:pt x="491759" y="354617"/>
                    <a:pt x="540572" y="389870"/>
                  </a:cubicBezTo>
                  <a:cubicBezTo>
                    <a:pt x="618310" y="446819"/>
                    <a:pt x="668931" y="398006"/>
                    <a:pt x="724072" y="355520"/>
                  </a:cubicBezTo>
                  <a:cubicBezTo>
                    <a:pt x="726783" y="353713"/>
                    <a:pt x="729495" y="352809"/>
                    <a:pt x="732207" y="351905"/>
                  </a:cubicBezTo>
                  <a:cubicBezTo>
                    <a:pt x="737630" y="352809"/>
                    <a:pt x="743958" y="352809"/>
                    <a:pt x="749382" y="352809"/>
                  </a:cubicBezTo>
                  <a:cubicBezTo>
                    <a:pt x="770172" y="380831"/>
                    <a:pt x="805426" y="377215"/>
                    <a:pt x="833448" y="386254"/>
                  </a:cubicBezTo>
                  <a:cubicBezTo>
                    <a:pt x="849041" y="392582"/>
                    <a:pt x="865199" y="396367"/>
                    <a:pt x="881639" y="398895"/>
                  </a:cubicBezTo>
                  <a:lnTo>
                    <a:pt x="906584" y="401445"/>
                  </a:lnTo>
                  <a:lnTo>
                    <a:pt x="923526" y="395666"/>
                  </a:lnTo>
                  <a:cubicBezTo>
                    <a:pt x="962103" y="381974"/>
                    <a:pt x="1000679" y="368639"/>
                    <a:pt x="1041636" y="363400"/>
                  </a:cubicBezTo>
                  <a:cubicBezTo>
                    <a:pt x="1062354" y="361971"/>
                    <a:pt x="1081463" y="350898"/>
                    <a:pt x="1102180" y="347862"/>
                  </a:cubicBezTo>
                  <a:cubicBezTo>
                    <a:pt x="1109085" y="346850"/>
                    <a:pt x="1116170" y="346731"/>
                    <a:pt x="1123551" y="348160"/>
                  </a:cubicBezTo>
                  <a:lnTo>
                    <a:pt x="1065363" y="425354"/>
                  </a:lnTo>
                  <a:lnTo>
                    <a:pt x="1128894" y="426226"/>
                  </a:lnTo>
                  <a:cubicBezTo>
                    <a:pt x="1208300" y="433429"/>
                    <a:pt x="1285416" y="455632"/>
                    <a:pt x="1364059" y="463090"/>
                  </a:cubicBezTo>
                  <a:cubicBezTo>
                    <a:pt x="1370387" y="487496"/>
                    <a:pt x="1366319" y="505123"/>
                    <a:pt x="1355585" y="518343"/>
                  </a:cubicBezTo>
                  <a:lnTo>
                    <a:pt x="1354658" y="519098"/>
                  </a:lnTo>
                  <a:lnTo>
                    <a:pt x="1384194" y="526858"/>
                  </a:lnTo>
                  <a:cubicBezTo>
                    <a:pt x="1408260" y="532082"/>
                    <a:pt x="1432459" y="536934"/>
                    <a:pt x="1456093" y="543304"/>
                  </a:cubicBezTo>
                  <a:lnTo>
                    <a:pt x="1470876" y="548818"/>
                  </a:lnTo>
                  <a:lnTo>
                    <a:pt x="1419200" y="480264"/>
                  </a:lnTo>
                  <a:cubicBezTo>
                    <a:pt x="1426205" y="478908"/>
                    <a:pt x="1432929" y="479021"/>
                    <a:pt x="1439482" y="479981"/>
                  </a:cubicBezTo>
                  <a:cubicBezTo>
                    <a:pt x="1459142" y="482862"/>
                    <a:pt x="1477277" y="493371"/>
                    <a:pt x="1496939" y="494727"/>
                  </a:cubicBezTo>
                  <a:lnTo>
                    <a:pt x="1519897" y="499691"/>
                  </a:lnTo>
                  <a:lnTo>
                    <a:pt x="1506888" y="474813"/>
                  </a:lnTo>
                  <a:cubicBezTo>
                    <a:pt x="1489252" y="431147"/>
                    <a:pt x="1486215" y="385070"/>
                    <a:pt x="1499788" y="335778"/>
                  </a:cubicBezTo>
                  <a:cubicBezTo>
                    <a:pt x="1505503" y="315775"/>
                    <a:pt x="1513123" y="296725"/>
                    <a:pt x="1534078" y="287200"/>
                  </a:cubicBezTo>
                  <a:cubicBezTo>
                    <a:pt x="1599801" y="259578"/>
                    <a:pt x="1675048" y="275770"/>
                    <a:pt x="1740771" y="249100"/>
                  </a:cubicBezTo>
                  <a:cubicBezTo>
                    <a:pt x="1770298" y="239575"/>
                    <a:pt x="1807446" y="243385"/>
                    <a:pt x="1829353" y="213858"/>
                  </a:cubicBezTo>
                  <a:cubicBezTo>
                    <a:pt x="1835068" y="213858"/>
                    <a:pt x="1841736" y="213858"/>
                    <a:pt x="1847451" y="212905"/>
                  </a:cubicBezTo>
                  <a:close/>
                  <a:moveTo>
                    <a:pt x="1237508" y="150778"/>
                  </a:moveTo>
                  <a:cubicBezTo>
                    <a:pt x="1298524" y="155072"/>
                    <a:pt x="1356376" y="174280"/>
                    <a:pt x="1383042" y="207274"/>
                  </a:cubicBezTo>
                  <a:cubicBezTo>
                    <a:pt x="1379427" y="226257"/>
                    <a:pt x="1364059" y="230777"/>
                    <a:pt x="1353212" y="220833"/>
                  </a:cubicBezTo>
                  <a:cubicBezTo>
                    <a:pt x="1333325" y="203659"/>
                    <a:pt x="1310727" y="209986"/>
                    <a:pt x="1289033" y="208178"/>
                  </a:cubicBezTo>
                  <a:cubicBezTo>
                    <a:pt x="1242028" y="202754"/>
                    <a:pt x="1193215" y="216314"/>
                    <a:pt x="1148018" y="191907"/>
                  </a:cubicBezTo>
                  <a:cubicBezTo>
                    <a:pt x="1135363" y="185580"/>
                    <a:pt x="1116380" y="188291"/>
                    <a:pt x="1101014" y="199138"/>
                  </a:cubicBezTo>
                  <a:cubicBezTo>
                    <a:pt x="1086551" y="209082"/>
                    <a:pt x="1068472" y="217217"/>
                    <a:pt x="1057625" y="191907"/>
                  </a:cubicBezTo>
                  <a:cubicBezTo>
                    <a:pt x="1063048" y="190099"/>
                    <a:pt x="1069376" y="188291"/>
                    <a:pt x="1072991" y="183772"/>
                  </a:cubicBezTo>
                  <a:cubicBezTo>
                    <a:pt x="1112313" y="157106"/>
                    <a:pt x="1176493" y="146484"/>
                    <a:pt x="1237508" y="150778"/>
                  </a:cubicBezTo>
                  <a:close/>
                  <a:moveTo>
                    <a:pt x="1315004" y="973"/>
                  </a:moveTo>
                  <a:cubicBezTo>
                    <a:pt x="1379297" y="-3551"/>
                    <a:pt x="1446925" y="7641"/>
                    <a:pt x="1488359" y="35740"/>
                  </a:cubicBezTo>
                  <a:cubicBezTo>
                    <a:pt x="1492168" y="40502"/>
                    <a:pt x="1498836" y="42407"/>
                    <a:pt x="1504551" y="44312"/>
                  </a:cubicBezTo>
                  <a:cubicBezTo>
                    <a:pt x="1493121" y="70982"/>
                    <a:pt x="1474071" y="62410"/>
                    <a:pt x="1458831" y="51932"/>
                  </a:cubicBezTo>
                  <a:cubicBezTo>
                    <a:pt x="1442639" y="40502"/>
                    <a:pt x="1422636" y="37645"/>
                    <a:pt x="1409301" y="44312"/>
                  </a:cubicBezTo>
                  <a:cubicBezTo>
                    <a:pt x="1361676" y="70030"/>
                    <a:pt x="1310241" y="55742"/>
                    <a:pt x="1260711" y="61457"/>
                  </a:cubicBezTo>
                  <a:cubicBezTo>
                    <a:pt x="1237851" y="63362"/>
                    <a:pt x="1214039" y="56695"/>
                    <a:pt x="1193084" y="74792"/>
                  </a:cubicBezTo>
                  <a:cubicBezTo>
                    <a:pt x="1181654" y="85270"/>
                    <a:pt x="1165461" y="80507"/>
                    <a:pt x="1161651" y="60505"/>
                  </a:cubicBezTo>
                  <a:cubicBezTo>
                    <a:pt x="1189750" y="25738"/>
                    <a:pt x="1250710" y="5498"/>
                    <a:pt x="1315004" y="973"/>
                  </a:cubicBezTo>
                  <a:close/>
                </a:path>
              </a:pathLst>
            </a:custGeom>
            <a:solidFill>
              <a:srgbClr val="F4B0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3" name="Google Shape;2093;p1"/>
            <p:cNvSpPr/>
            <p:nvPr/>
          </p:nvSpPr>
          <p:spPr>
            <a:xfrm>
              <a:off x="4831849" y="2808912"/>
              <a:ext cx="1619250" cy="447675"/>
            </a:xfrm>
            <a:custGeom>
              <a:rect b="b" l="l" r="r" t="t"/>
              <a:pathLst>
                <a:path extrusionOk="0" h="447675" w="1619250">
                  <a:moveTo>
                    <a:pt x="429760" y="432466"/>
                  </a:moveTo>
                  <a:cubicBezTo>
                    <a:pt x="370705" y="432466"/>
                    <a:pt x="315460" y="456279"/>
                    <a:pt x="254500" y="452469"/>
                  </a:cubicBezTo>
                  <a:cubicBezTo>
                    <a:pt x="169727" y="446754"/>
                    <a:pt x="87813" y="428657"/>
                    <a:pt x="4945" y="414369"/>
                  </a:cubicBezTo>
                  <a:cubicBezTo>
                    <a:pt x="3040" y="407701"/>
                    <a:pt x="2088" y="400082"/>
                    <a:pt x="182" y="393414"/>
                  </a:cubicBezTo>
                  <a:cubicBezTo>
                    <a:pt x="-1722" y="373412"/>
                    <a:pt x="11613" y="361029"/>
                    <a:pt x="24948" y="349599"/>
                  </a:cubicBezTo>
                  <a:cubicBezTo>
                    <a:pt x="116388" y="272446"/>
                    <a:pt x="220210" y="232441"/>
                    <a:pt x="341178" y="255301"/>
                  </a:cubicBezTo>
                  <a:cubicBezTo>
                    <a:pt x="373563" y="261016"/>
                    <a:pt x="388803" y="255301"/>
                    <a:pt x="402138" y="223869"/>
                  </a:cubicBezTo>
                  <a:cubicBezTo>
                    <a:pt x="455478" y="100996"/>
                    <a:pt x="553585" y="41941"/>
                    <a:pt x="685983" y="39084"/>
                  </a:cubicBezTo>
                  <a:cubicBezTo>
                    <a:pt x="748848" y="44799"/>
                    <a:pt x="811713" y="51466"/>
                    <a:pt x="867910" y="80994"/>
                  </a:cubicBezTo>
                  <a:cubicBezTo>
                    <a:pt x="885055" y="89566"/>
                    <a:pt x="891723" y="84804"/>
                    <a:pt x="901248" y="70516"/>
                  </a:cubicBezTo>
                  <a:cubicBezTo>
                    <a:pt x="913630" y="52419"/>
                    <a:pt x="930775" y="38132"/>
                    <a:pt x="952683" y="32416"/>
                  </a:cubicBezTo>
                  <a:cubicBezTo>
                    <a:pt x="1033645" y="6699"/>
                    <a:pt x="1121275" y="32416"/>
                    <a:pt x="1202238" y="2889"/>
                  </a:cubicBezTo>
                  <a:cubicBezTo>
                    <a:pt x="1220335" y="-3779"/>
                    <a:pt x="1239385" y="1936"/>
                    <a:pt x="1256530" y="11461"/>
                  </a:cubicBezTo>
                  <a:cubicBezTo>
                    <a:pt x="1268913" y="18129"/>
                    <a:pt x="1281295" y="25749"/>
                    <a:pt x="1295583" y="15271"/>
                  </a:cubicBezTo>
                  <a:cubicBezTo>
                    <a:pt x="1302250" y="17176"/>
                    <a:pt x="1308918" y="20034"/>
                    <a:pt x="1315585" y="21939"/>
                  </a:cubicBezTo>
                  <a:cubicBezTo>
                    <a:pt x="1362258" y="27654"/>
                    <a:pt x="1385118" y="61944"/>
                    <a:pt x="1405120" y="98139"/>
                  </a:cubicBezTo>
                  <a:cubicBezTo>
                    <a:pt x="1425123" y="135287"/>
                    <a:pt x="1449888" y="155289"/>
                    <a:pt x="1495608" y="145764"/>
                  </a:cubicBezTo>
                  <a:cubicBezTo>
                    <a:pt x="1527993" y="138144"/>
                    <a:pt x="1561330" y="150526"/>
                    <a:pt x="1593715" y="160051"/>
                  </a:cubicBezTo>
                  <a:cubicBezTo>
                    <a:pt x="1608955" y="163862"/>
                    <a:pt x="1624195" y="170529"/>
                    <a:pt x="1626100" y="190532"/>
                  </a:cubicBezTo>
                  <a:cubicBezTo>
                    <a:pt x="1625148" y="205771"/>
                    <a:pt x="1614670" y="212439"/>
                    <a:pt x="1602288" y="216249"/>
                  </a:cubicBezTo>
                  <a:cubicBezTo>
                    <a:pt x="1542280" y="234346"/>
                    <a:pt x="1482273" y="258159"/>
                    <a:pt x="1417503" y="256254"/>
                  </a:cubicBezTo>
                  <a:cubicBezTo>
                    <a:pt x="1387975" y="255301"/>
                    <a:pt x="1362258" y="268637"/>
                    <a:pt x="1333683" y="269589"/>
                  </a:cubicBezTo>
                  <a:cubicBezTo>
                    <a:pt x="1321300" y="264826"/>
                    <a:pt x="1309870" y="269589"/>
                    <a:pt x="1298440" y="273399"/>
                  </a:cubicBezTo>
                  <a:cubicBezTo>
                    <a:pt x="1190808" y="271494"/>
                    <a:pt x="1086985" y="305784"/>
                    <a:pt x="981258" y="315309"/>
                  </a:cubicBezTo>
                  <a:cubicBezTo>
                    <a:pt x="958397" y="319119"/>
                    <a:pt x="938395" y="335312"/>
                    <a:pt x="914583" y="333407"/>
                  </a:cubicBezTo>
                  <a:cubicBezTo>
                    <a:pt x="831715" y="343884"/>
                    <a:pt x="754563" y="378174"/>
                    <a:pt x="674553" y="397224"/>
                  </a:cubicBezTo>
                  <a:cubicBezTo>
                    <a:pt x="606925" y="414369"/>
                    <a:pt x="543108" y="449612"/>
                    <a:pt x="469765" y="445801"/>
                  </a:cubicBezTo>
                  <a:cubicBezTo>
                    <a:pt x="456430" y="444849"/>
                    <a:pt x="445000" y="434371"/>
                    <a:pt x="429760" y="432466"/>
                  </a:cubicBezTo>
                  <a:close/>
                </a:path>
              </a:pathLst>
            </a:custGeom>
            <a:solidFill>
              <a:srgbClr val="F7CA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4" name="Google Shape;2094;p1"/>
            <p:cNvSpPr/>
            <p:nvPr/>
          </p:nvSpPr>
          <p:spPr>
            <a:xfrm>
              <a:off x="4719301" y="2717372"/>
              <a:ext cx="790575" cy="485775"/>
            </a:xfrm>
            <a:custGeom>
              <a:rect b="b" l="l" r="r" t="t"/>
              <a:pathLst>
                <a:path extrusionOk="0" h="485775" w="790575">
                  <a:moveTo>
                    <a:pt x="799484" y="130624"/>
                  </a:moveTo>
                  <a:cubicBezTo>
                    <a:pt x="765194" y="142054"/>
                    <a:pt x="728999" y="145864"/>
                    <a:pt x="694709" y="159199"/>
                  </a:cubicBezTo>
                  <a:cubicBezTo>
                    <a:pt x="607079" y="193489"/>
                    <a:pt x="545166" y="251591"/>
                    <a:pt x="516591" y="342079"/>
                  </a:cubicBezTo>
                  <a:cubicBezTo>
                    <a:pt x="509924" y="364939"/>
                    <a:pt x="505161" y="371606"/>
                    <a:pt x="479444" y="365891"/>
                  </a:cubicBezTo>
                  <a:cubicBezTo>
                    <a:pt x="333711" y="330649"/>
                    <a:pt x="213696" y="377321"/>
                    <a:pt x="113684" y="485906"/>
                  </a:cubicBezTo>
                  <a:cubicBezTo>
                    <a:pt x="66059" y="483049"/>
                    <a:pt x="38436" y="450664"/>
                    <a:pt x="23196" y="412564"/>
                  </a:cubicBezTo>
                  <a:cubicBezTo>
                    <a:pt x="-22524" y="294454"/>
                    <a:pt x="1289" y="181106"/>
                    <a:pt x="77489" y="87761"/>
                  </a:cubicBezTo>
                  <a:cubicBezTo>
                    <a:pt x="143211" y="6799"/>
                    <a:pt x="240366" y="-16061"/>
                    <a:pt x="345141" y="10609"/>
                  </a:cubicBezTo>
                  <a:cubicBezTo>
                    <a:pt x="402291" y="24896"/>
                    <a:pt x="455632" y="47756"/>
                    <a:pt x="510876" y="67759"/>
                  </a:cubicBezTo>
                  <a:cubicBezTo>
                    <a:pt x="603269" y="101096"/>
                    <a:pt x="700424" y="118241"/>
                    <a:pt x="799484" y="130624"/>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5" name="Google Shape;2095;p1"/>
            <p:cNvSpPr/>
            <p:nvPr/>
          </p:nvSpPr>
          <p:spPr>
            <a:xfrm>
              <a:off x="6144102" y="2557486"/>
              <a:ext cx="709135" cy="519139"/>
            </a:xfrm>
            <a:custGeom>
              <a:rect b="b" l="l" r="r" t="t"/>
              <a:pathLst>
                <a:path extrusionOk="0" h="519139" w="709135">
                  <a:moveTo>
                    <a:pt x="0" y="19765"/>
                  </a:moveTo>
                  <a:cubicBezTo>
                    <a:pt x="47625" y="9287"/>
                    <a:pt x="109304" y="0"/>
                    <a:pt x="157881" y="0"/>
                  </a:cubicBezTo>
                  <a:cubicBezTo>
                    <a:pt x="364573" y="69532"/>
                    <a:pt x="496727" y="197165"/>
                    <a:pt x="607218" y="379092"/>
                  </a:cubicBezTo>
                  <a:cubicBezTo>
                    <a:pt x="632935" y="421002"/>
                    <a:pt x="656748" y="453387"/>
                    <a:pt x="709135" y="450530"/>
                  </a:cubicBezTo>
                  <a:cubicBezTo>
                    <a:pt x="694848" y="474342"/>
                    <a:pt x="670082" y="468627"/>
                    <a:pt x="649128" y="467675"/>
                  </a:cubicBezTo>
                  <a:cubicBezTo>
                    <a:pt x="591978" y="464817"/>
                    <a:pt x="539590" y="479105"/>
                    <a:pt x="490060" y="505775"/>
                  </a:cubicBezTo>
                  <a:cubicBezTo>
                    <a:pt x="454818" y="524825"/>
                    <a:pt x="425290" y="524825"/>
                    <a:pt x="395763" y="497202"/>
                  </a:cubicBezTo>
                  <a:cubicBezTo>
                    <a:pt x="373855" y="477200"/>
                    <a:pt x="343375" y="467675"/>
                    <a:pt x="327182" y="440052"/>
                  </a:cubicBezTo>
                  <a:cubicBezTo>
                    <a:pt x="279081" y="391792"/>
                    <a:pt x="161685" y="277690"/>
                    <a:pt x="107155" y="207642"/>
                  </a:cubicBezTo>
                  <a:cubicBezTo>
                    <a:pt x="82390" y="135252"/>
                    <a:pt x="52388" y="78820"/>
                    <a:pt x="0" y="19765"/>
                  </a:cubicBezTo>
                  <a:close/>
                </a:path>
              </a:pathLst>
            </a:custGeom>
            <a:solidFill>
              <a:srgbClr val="8DC0C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6" name="Google Shape;2096;p1"/>
            <p:cNvSpPr/>
            <p:nvPr/>
          </p:nvSpPr>
          <p:spPr>
            <a:xfrm>
              <a:off x="6150292" y="2767396"/>
              <a:ext cx="428625" cy="228600"/>
            </a:xfrm>
            <a:custGeom>
              <a:rect b="b" l="l" r="r" t="t"/>
              <a:pathLst>
                <a:path extrusionOk="0" h="228600" w="428625">
                  <a:moveTo>
                    <a:pt x="151448" y="36785"/>
                  </a:moveTo>
                  <a:cubicBezTo>
                    <a:pt x="200978" y="26307"/>
                    <a:pt x="250508" y="15830"/>
                    <a:pt x="299085" y="5352"/>
                  </a:cubicBezTo>
                  <a:cubicBezTo>
                    <a:pt x="344805" y="-5125"/>
                    <a:pt x="393383" y="-3220"/>
                    <a:pt x="419100" y="38690"/>
                  </a:cubicBezTo>
                  <a:cubicBezTo>
                    <a:pt x="444817" y="80600"/>
                    <a:pt x="422910" y="123462"/>
                    <a:pt x="398145" y="162515"/>
                  </a:cubicBezTo>
                  <a:cubicBezTo>
                    <a:pt x="379095" y="191090"/>
                    <a:pt x="347663" y="204425"/>
                    <a:pt x="322898" y="227285"/>
                  </a:cubicBezTo>
                  <a:cubicBezTo>
                    <a:pt x="317183" y="233000"/>
                    <a:pt x="310515" y="233952"/>
                    <a:pt x="304800" y="228237"/>
                  </a:cubicBezTo>
                  <a:cubicBezTo>
                    <a:pt x="254317" y="200615"/>
                    <a:pt x="200025" y="197757"/>
                    <a:pt x="144780" y="206330"/>
                  </a:cubicBezTo>
                  <a:cubicBezTo>
                    <a:pt x="122873" y="209187"/>
                    <a:pt x="108585" y="207282"/>
                    <a:pt x="100013" y="185375"/>
                  </a:cubicBezTo>
                  <a:cubicBezTo>
                    <a:pt x="79058" y="134892"/>
                    <a:pt x="45720" y="94887"/>
                    <a:pt x="0" y="66312"/>
                  </a:cubicBezTo>
                  <a:cubicBezTo>
                    <a:pt x="48578" y="50120"/>
                    <a:pt x="101917" y="54882"/>
                    <a:pt x="151448" y="36785"/>
                  </a:cubicBezTo>
                  <a:close/>
                </a:path>
              </a:pathLst>
            </a:custGeom>
            <a:solidFill>
              <a:srgbClr val="FDFDF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7" name="Google Shape;2097;p1"/>
            <p:cNvSpPr/>
            <p:nvPr/>
          </p:nvSpPr>
          <p:spPr>
            <a:xfrm>
              <a:off x="5022596" y="1515449"/>
              <a:ext cx="1623710" cy="776288"/>
            </a:xfrm>
            <a:custGeom>
              <a:rect b="b" l="l" r="r" t="t"/>
              <a:pathLst>
                <a:path extrusionOk="0" h="776288" w="1623710">
                  <a:moveTo>
                    <a:pt x="1622043" y="104775"/>
                  </a:moveTo>
                  <a:cubicBezTo>
                    <a:pt x="1622043" y="77153"/>
                    <a:pt x="1628711" y="27623"/>
                    <a:pt x="1615376" y="0"/>
                  </a:cubicBezTo>
                  <a:cubicBezTo>
                    <a:pt x="1602993" y="20955"/>
                    <a:pt x="1573466" y="60007"/>
                    <a:pt x="1532508" y="74295"/>
                  </a:cubicBezTo>
                  <a:cubicBezTo>
                    <a:pt x="1414398" y="119063"/>
                    <a:pt x="1213421" y="156210"/>
                    <a:pt x="799083" y="163830"/>
                  </a:cubicBezTo>
                  <a:cubicBezTo>
                    <a:pt x="359981" y="172403"/>
                    <a:pt x="89471" y="74295"/>
                    <a:pt x="78993" y="67628"/>
                  </a:cubicBezTo>
                  <a:cubicBezTo>
                    <a:pt x="51371" y="55245"/>
                    <a:pt x="26126" y="32858"/>
                    <a:pt x="8981" y="8093"/>
                  </a:cubicBezTo>
                  <a:cubicBezTo>
                    <a:pt x="-10069" y="188116"/>
                    <a:pt x="7556" y="371475"/>
                    <a:pt x="4698" y="551498"/>
                  </a:cubicBezTo>
                  <a:cubicBezTo>
                    <a:pt x="4698" y="576263"/>
                    <a:pt x="12318" y="608648"/>
                    <a:pt x="43751" y="621983"/>
                  </a:cubicBezTo>
                  <a:cubicBezTo>
                    <a:pt x="69468" y="637223"/>
                    <a:pt x="82803" y="643890"/>
                    <a:pt x="104711" y="649605"/>
                  </a:cubicBezTo>
                  <a:lnTo>
                    <a:pt x="104711" y="649605"/>
                  </a:lnTo>
                  <a:lnTo>
                    <a:pt x="104711" y="649605"/>
                  </a:lnTo>
                  <a:cubicBezTo>
                    <a:pt x="111378" y="653415"/>
                    <a:pt x="202818" y="685800"/>
                    <a:pt x="202818" y="685800"/>
                  </a:cubicBezTo>
                  <a:cubicBezTo>
                    <a:pt x="246633" y="698183"/>
                    <a:pt x="593343" y="776288"/>
                    <a:pt x="826706" y="776288"/>
                  </a:cubicBezTo>
                  <a:cubicBezTo>
                    <a:pt x="1066736" y="776288"/>
                    <a:pt x="1227708" y="749618"/>
                    <a:pt x="1402968" y="704850"/>
                  </a:cubicBezTo>
                  <a:cubicBezTo>
                    <a:pt x="1473453" y="686753"/>
                    <a:pt x="1554416" y="657225"/>
                    <a:pt x="1591563" y="609600"/>
                  </a:cubicBezTo>
                  <a:cubicBezTo>
                    <a:pt x="1609661" y="586740"/>
                    <a:pt x="1622043" y="563880"/>
                    <a:pt x="1622043" y="532448"/>
                  </a:cubicBezTo>
                  <a:cubicBezTo>
                    <a:pt x="1621091" y="390525"/>
                    <a:pt x="1622996" y="247650"/>
                    <a:pt x="1622043" y="104775"/>
                  </a:cubicBezTo>
                  <a:close/>
                </a:path>
              </a:pathLst>
            </a:custGeom>
            <a:solidFill>
              <a:srgbClr val="BCC7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8" name="Google Shape;2098;p1"/>
            <p:cNvSpPr/>
            <p:nvPr/>
          </p:nvSpPr>
          <p:spPr>
            <a:xfrm>
              <a:off x="5067300" y="1529736"/>
              <a:ext cx="1564005" cy="761047"/>
            </a:xfrm>
            <a:custGeom>
              <a:rect b="b" l="l" r="r" t="t"/>
              <a:pathLst>
                <a:path extrusionOk="0" h="761047" w="1564005">
                  <a:moveTo>
                    <a:pt x="677227" y="148590"/>
                  </a:moveTo>
                  <a:cubicBezTo>
                    <a:pt x="691515" y="148590"/>
                    <a:pt x="705802" y="148590"/>
                    <a:pt x="721042" y="148590"/>
                  </a:cubicBezTo>
                  <a:lnTo>
                    <a:pt x="721042" y="760095"/>
                  </a:lnTo>
                  <a:cubicBezTo>
                    <a:pt x="706754" y="759143"/>
                    <a:pt x="692467" y="758190"/>
                    <a:pt x="677227" y="757238"/>
                  </a:cubicBezTo>
                  <a:close/>
                  <a:moveTo>
                    <a:pt x="592454" y="147637"/>
                  </a:moveTo>
                  <a:cubicBezTo>
                    <a:pt x="606742" y="147637"/>
                    <a:pt x="621029" y="148590"/>
                    <a:pt x="636269" y="148590"/>
                  </a:cubicBezTo>
                  <a:lnTo>
                    <a:pt x="636269" y="754380"/>
                  </a:lnTo>
                  <a:cubicBezTo>
                    <a:pt x="621982" y="752475"/>
                    <a:pt x="606742" y="751522"/>
                    <a:pt x="592454" y="749617"/>
                  </a:cubicBezTo>
                  <a:close/>
                  <a:moveTo>
                    <a:pt x="843915" y="146685"/>
                  </a:moveTo>
                  <a:cubicBezTo>
                    <a:pt x="858203" y="146685"/>
                    <a:pt x="872490" y="147637"/>
                    <a:pt x="887730" y="147637"/>
                  </a:cubicBezTo>
                  <a:lnTo>
                    <a:pt x="887730" y="761047"/>
                  </a:lnTo>
                  <a:cubicBezTo>
                    <a:pt x="883920" y="761047"/>
                    <a:pt x="879157" y="761047"/>
                    <a:pt x="875347" y="761047"/>
                  </a:cubicBezTo>
                  <a:cubicBezTo>
                    <a:pt x="864870" y="761047"/>
                    <a:pt x="854392" y="761047"/>
                    <a:pt x="843915" y="761047"/>
                  </a:cubicBezTo>
                  <a:close/>
                  <a:moveTo>
                    <a:pt x="804862" y="146685"/>
                  </a:moveTo>
                  <a:lnTo>
                    <a:pt x="804862" y="761047"/>
                  </a:lnTo>
                  <a:cubicBezTo>
                    <a:pt x="794385" y="761047"/>
                    <a:pt x="783907" y="761047"/>
                    <a:pt x="773430" y="761047"/>
                  </a:cubicBezTo>
                  <a:cubicBezTo>
                    <a:pt x="769620" y="761047"/>
                    <a:pt x="764857" y="761047"/>
                    <a:pt x="761047" y="761047"/>
                  </a:cubicBezTo>
                  <a:lnTo>
                    <a:pt x="761047" y="147637"/>
                  </a:lnTo>
                  <a:cubicBezTo>
                    <a:pt x="776287" y="147637"/>
                    <a:pt x="790575" y="146685"/>
                    <a:pt x="804862" y="146685"/>
                  </a:cubicBezTo>
                  <a:close/>
                  <a:moveTo>
                    <a:pt x="928687" y="145732"/>
                  </a:moveTo>
                  <a:cubicBezTo>
                    <a:pt x="943927" y="145732"/>
                    <a:pt x="958215" y="145732"/>
                    <a:pt x="972502" y="145732"/>
                  </a:cubicBezTo>
                  <a:lnTo>
                    <a:pt x="972502" y="753427"/>
                  </a:lnTo>
                  <a:cubicBezTo>
                    <a:pt x="957262" y="754380"/>
                    <a:pt x="942975" y="755332"/>
                    <a:pt x="928687" y="756285"/>
                  </a:cubicBezTo>
                  <a:close/>
                  <a:moveTo>
                    <a:pt x="507682" y="140018"/>
                  </a:moveTo>
                  <a:cubicBezTo>
                    <a:pt x="521970" y="140970"/>
                    <a:pt x="536257" y="141923"/>
                    <a:pt x="551497" y="142875"/>
                  </a:cubicBezTo>
                  <a:lnTo>
                    <a:pt x="551497" y="742951"/>
                  </a:lnTo>
                  <a:cubicBezTo>
                    <a:pt x="537209" y="741046"/>
                    <a:pt x="521970" y="739141"/>
                    <a:pt x="507682" y="737236"/>
                  </a:cubicBezTo>
                  <a:close/>
                  <a:moveTo>
                    <a:pt x="1057274" y="134303"/>
                  </a:moveTo>
                  <a:lnTo>
                    <a:pt x="1057274" y="745808"/>
                  </a:lnTo>
                  <a:cubicBezTo>
                    <a:pt x="1042987" y="747713"/>
                    <a:pt x="1027747" y="749618"/>
                    <a:pt x="1013459" y="750571"/>
                  </a:cubicBezTo>
                  <a:lnTo>
                    <a:pt x="1013459" y="135255"/>
                  </a:lnTo>
                  <a:cubicBezTo>
                    <a:pt x="1028699" y="135255"/>
                    <a:pt x="1042987" y="135255"/>
                    <a:pt x="1057274" y="134303"/>
                  </a:cubicBezTo>
                  <a:close/>
                  <a:moveTo>
                    <a:pt x="422910" y="133350"/>
                  </a:moveTo>
                  <a:cubicBezTo>
                    <a:pt x="437198" y="134303"/>
                    <a:pt x="451485" y="136207"/>
                    <a:pt x="466725" y="137160"/>
                  </a:cubicBezTo>
                  <a:lnTo>
                    <a:pt x="466725" y="730568"/>
                  </a:lnTo>
                  <a:cubicBezTo>
                    <a:pt x="451485" y="728663"/>
                    <a:pt x="437198" y="725805"/>
                    <a:pt x="422910" y="723900"/>
                  </a:cubicBezTo>
                  <a:close/>
                  <a:moveTo>
                    <a:pt x="1141094" y="129540"/>
                  </a:moveTo>
                  <a:lnTo>
                    <a:pt x="1141094" y="735330"/>
                  </a:lnTo>
                  <a:cubicBezTo>
                    <a:pt x="1126807" y="737235"/>
                    <a:pt x="1111567" y="739140"/>
                    <a:pt x="1097279" y="741045"/>
                  </a:cubicBezTo>
                  <a:lnTo>
                    <a:pt x="1097279" y="132397"/>
                  </a:lnTo>
                  <a:cubicBezTo>
                    <a:pt x="1112519" y="131445"/>
                    <a:pt x="1126807" y="130492"/>
                    <a:pt x="1141094" y="129540"/>
                  </a:cubicBezTo>
                  <a:close/>
                  <a:moveTo>
                    <a:pt x="1225867" y="123825"/>
                  </a:moveTo>
                  <a:lnTo>
                    <a:pt x="1225867" y="723900"/>
                  </a:lnTo>
                  <a:cubicBezTo>
                    <a:pt x="1211579" y="725805"/>
                    <a:pt x="1197292" y="728663"/>
                    <a:pt x="1182052" y="730568"/>
                  </a:cubicBezTo>
                  <a:lnTo>
                    <a:pt x="1182052" y="127635"/>
                  </a:lnTo>
                  <a:cubicBezTo>
                    <a:pt x="1197292" y="126682"/>
                    <a:pt x="1211579" y="125730"/>
                    <a:pt x="1225867" y="123825"/>
                  </a:cubicBezTo>
                  <a:close/>
                  <a:moveTo>
                    <a:pt x="338137" y="122873"/>
                  </a:moveTo>
                  <a:cubicBezTo>
                    <a:pt x="352425" y="124778"/>
                    <a:pt x="366712" y="126683"/>
                    <a:pt x="381952" y="128588"/>
                  </a:cubicBezTo>
                  <a:lnTo>
                    <a:pt x="381952" y="717233"/>
                  </a:lnTo>
                  <a:cubicBezTo>
                    <a:pt x="366712" y="715328"/>
                    <a:pt x="352425" y="712471"/>
                    <a:pt x="338137" y="709613"/>
                  </a:cubicBezTo>
                  <a:close/>
                  <a:moveTo>
                    <a:pt x="253364" y="109537"/>
                  </a:moveTo>
                  <a:cubicBezTo>
                    <a:pt x="267652" y="112394"/>
                    <a:pt x="281939" y="114300"/>
                    <a:pt x="297179" y="117157"/>
                  </a:cubicBezTo>
                  <a:lnTo>
                    <a:pt x="297179" y="701040"/>
                  </a:lnTo>
                  <a:cubicBezTo>
                    <a:pt x="281939" y="698182"/>
                    <a:pt x="266699" y="695325"/>
                    <a:pt x="253364" y="692467"/>
                  </a:cubicBezTo>
                  <a:close/>
                  <a:moveTo>
                    <a:pt x="1310640" y="108585"/>
                  </a:moveTo>
                  <a:lnTo>
                    <a:pt x="1310640" y="704850"/>
                  </a:lnTo>
                  <a:cubicBezTo>
                    <a:pt x="1296353" y="706755"/>
                    <a:pt x="1282065" y="709613"/>
                    <a:pt x="1266825" y="712470"/>
                  </a:cubicBezTo>
                  <a:lnTo>
                    <a:pt x="1266825" y="114300"/>
                  </a:lnTo>
                  <a:cubicBezTo>
                    <a:pt x="1282065" y="112395"/>
                    <a:pt x="1296353" y="110490"/>
                    <a:pt x="1310640" y="108585"/>
                  </a:cubicBezTo>
                  <a:close/>
                  <a:moveTo>
                    <a:pt x="169545" y="92393"/>
                  </a:moveTo>
                  <a:cubicBezTo>
                    <a:pt x="182880" y="95250"/>
                    <a:pt x="198120" y="99061"/>
                    <a:pt x="213360" y="101918"/>
                  </a:cubicBezTo>
                  <a:lnTo>
                    <a:pt x="213360" y="683896"/>
                  </a:lnTo>
                  <a:cubicBezTo>
                    <a:pt x="195262" y="680086"/>
                    <a:pt x="180975" y="676276"/>
                    <a:pt x="169545" y="673418"/>
                  </a:cubicBezTo>
                  <a:close/>
                  <a:moveTo>
                    <a:pt x="1395412" y="89535"/>
                  </a:moveTo>
                  <a:lnTo>
                    <a:pt x="1395412" y="681990"/>
                  </a:lnTo>
                  <a:cubicBezTo>
                    <a:pt x="1382077" y="684847"/>
                    <a:pt x="1366837" y="687705"/>
                    <a:pt x="1351597" y="690563"/>
                  </a:cubicBezTo>
                  <a:lnTo>
                    <a:pt x="1351597" y="97155"/>
                  </a:lnTo>
                  <a:cubicBezTo>
                    <a:pt x="1366837" y="94298"/>
                    <a:pt x="1381125" y="92392"/>
                    <a:pt x="1395412" y="89535"/>
                  </a:cubicBezTo>
                  <a:close/>
                  <a:moveTo>
                    <a:pt x="84772" y="71437"/>
                  </a:moveTo>
                  <a:cubicBezTo>
                    <a:pt x="97154" y="74294"/>
                    <a:pt x="112395" y="79057"/>
                    <a:pt x="128587" y="82867"/>
                  </a:cubicBezTo>
                  <a:lnTo>
                    <a:pt x="128587" y="661035"/>
                  </a:lnTo>
                  <a:cubicBezTo>
                    <a:pt x="115252" y="656272"/>
                    <a:pt x="99060" y="650557"/>
                    <a:pt x="84772" y="644842"/>
                  </a:cubicBezTo>
                  <a:close/>
                  <a:moveTo>
                    <a:pt x="1480185" y="65723"/>
                  </a:moveTo>
                  <a:lnTo>
                    <a:pt x="1480185" y="646748"/>
                  </a:lnTo>
                  <a:cubicBezTo>
                    <a:pt x="1468755" y="649606"/>
                    <a:pt x="1454467" y="662941"/>
                    <a:pt x="1436370" y="666751"/>
                  </a:cubicBezTo>
                  <a:lnTo>
                    <a:pt x="1436370" y="75248"/>
                  </a:lnTo>
                  <a:cubicBezTo>
                    <a:pt x="1451610" y="72391"/>
                    <a:pt x="1466850" y="68580"/>
                    <a:pt x="1480185" y="65723"/>
                  </a:cubicBezTo>
                  <a:close/>
                  <a:moveTo>
                    <a:pt x="0" y="36195"/>
                  </a:moveTo>
                  <a:cubicBezTo>
                    <a:pt x="7620" y="41910"/>
                    <a:pt x="16193" y="46673"/>
                    <a:pt x="25718" y="51435"/>
                  </a:cubicBezTo>
                  <a:cubicBezTo>
                    <a:pt x="26670" y="51435"/>
                    <a:pt x="33338" y="54293"/>
                    <a:pt x="43815" y="58103"/>
                  </a:cubicBezTo>
                  <a:lnTo>
                    <a:pt x="43815" y="629603"/>
                  </a:lnTo>
                  <a:cubicBezTo>
                    <a:pt x="28575" y="624840"/>
                    <a:pt x="17145" y="619125"/>
                    <a:pt x="0" y="609600"/>
                  </a:cubicBezTo>
                  <a:close/>
                  <a:moveTo>
                    <a:pt x="1564005" y="0"/>
                  </a:moveTo>
                  <a:lnTo>
                    <a:pt x="1564005" y="574358"/>
                  </a:lnTo>
                  <a:cubicBezTo>
                    <a:pt x="1553528" y="588645"/>
                    <a:pt x="1533525" y="614363"/>
                    <a:pt x="1520190" y="619125"/>
                  </a:cubicBezTo>
                  <a:lnTo>
                    <a:pt x="1520190" y="40957"/>
                  </a:lnTo>
                  <a:cubicBezTo>
                    <a:pt x="1537335" y="36195"/>
                    <a:pt x="1552575" y="16193"/>
                    <a:pt x="1564005" y="0"/>
                  </a:cubicBezTo>
                  <a:close/>
                </a:path>
              </a:pathLst>
            </a:custGeom>
            <a:solidFill>
              <a:srgbClr val="65C8D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99" name="Google Shape;2099;p1"/>
            <p:cNvSpPr/>
            <p:nvPr/>
          </p:nvSpPr>
          <p:spPr>
            <a:xfrm>
              <a:off x="5235831" y="2260109"/>
              <a:ext cx="1188912" cy="95742"/>
            </a:xfrm>
            <a:custGeom>
              <a:rect b="b" l="l" r="r" t="t"/>
              <a:pathLst>
                <a:path extrusionOk="0" h="95742" w="1188912">
                  <a:moveTo>
                    <a:pt x="1188912" y="6178"/>
                  </a:moveTo>
                  <a:cubicBezTo>
                    <a:pt x="801588" y="127671"/>
                    <a:pt x="386040" y="125512"/>
                    <a:pt x="0" y="0"/>
                  </a:cubicBezTo>
                  <a:cubicBezTo>
                    <a:pt x="439687" y="82153"/>
                    <a:pt x="799283" y="94224"/>
                    <a:pt x="1188912" y="6178"/>
                  </a:cubicBezTo>
                  <a:close/>
                </a:path>
              </a:pathLst>
            </a:custGeom>
            <a:solidFill>
              <a:srgbClr val="1E4E7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2100" name="Google Shape;2100;p1"/>
            <p:cNvGrpSpPr/>
            <p:nvPr/>
          </p:nvGrpSpPr>
          <p:grpSpPr>
            <a:xfrm>
              <a:off x="7054086" y="5562869"/>
              <a:ext cx="985290" cy="590977"/>
              <a:chOff x="7054086" y="5562869"/>
              <a:chExt cx="985290" cy="590977"/>
            </a:xfrm>
          </p:grpSpPr>
          <p:sp>
            <p:nvSpPr>
              <p:cNvPr id="2101" name="Google Shape;2101;p1"/>
              <p:cNvSpPr/>
              <p:nvPr/>
            </p:nvSpPr>
            <p:spPr>
              <a:xfrm flipH="1">
                <a:off x="7547135" y="5660389"/>
                <a:ext cx="492241" cy="218765"/>
              </a:xfrm>
              <a:custGeom>
                <a:rect b="b" l="l" r="r" t="t"/>
                <a:pathLst>
                  <a:path extrusionOk="0" h="218765" w="492241">
                    <a:moveTo>
                      <a:pt x="276705" y="73986"/>
                    </a:moveTo>
                    <a:lnTo>
                      <a:pt x="215536" y="73986"/>
                    </a:lnTo>
                    <a:cubicBezTo>
                      <a:pt x="175214" y="75415"/>
                      <a:pt x="60636" y="48643"/>
                      <a:pt x="13713" y="0"/>
                    </a:cubicBezTo>
                    <a:cubicBezTo>
                      <a:pt x="-16982" y="37041"/>
                      <a:pt x="8844" y="129231"/>
                      <a:pt x="42181" y="153043"/>
                    </a:cubicBezTo>
                    <a:cubicBezTo>
                      <a:pt x="94569" y="192095"/>
                      <a:pt x="154576" y="216861"/>
                      <a:pt x="221251" y="218765"/>
                    </a:cubicBezTo>
                    <a:lnTo>
                      <a:pt x="270990" y="218765"/>
                    </a:lnTo>
                    <a:cubicBezTo>
                      <a:pt x="337665" y="216861"/>
                      <a:pt x="397672" y="192095"/>
                      <a:pt x="450060" y="153043"/>
                    </a:cubicBezTo>
                    <a:cubicBezTo>
                      <a:pt x="483397" y="129231"/>
                      <a:pt x="509223" y="37041"/>
                      <a:pt x="478528" y="0"/>
                    </a:cubicBezTo>
                    <a:cubicBezTo>
                      <a:pt x="431605" y="48643"/>
                      <a:pt x="317027" y="75415"/>
                      <a:pt x="276705" y="73986"/>
                    </a:cubicBezTo>
                    <a:close/>
                  </a:path>
                </a:pathLst>
              </a:cu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2" name="Google Shape;2102;p1"/>
              <p:cNvSpPr/>
              <p:nvPr/>
            </p:nvSpPr>
            <p:spPr>
              <a:xfrm flipH="1">
                <a:off x="7558628" y="5562869"/>
                <a:ext cx="474698" cy="185003"/>
              </a:xfrm>
              <a:custGeom>
                <a:rect b="b" l="l" r="r" t="t"/>
                <a:pathLst>
                  <a:path extrusionOk="0" h="185003" w="474698">
                    <a:moveTo>
                      <a:pt x="415435" y="34344"/>
                    </a:moveTo>
                    <a:cubicBezTo>
                      <a:pt x="370142" y="11652"/>
                      <a:pt x="293391" y="0"/>
                      <a:pt x="235481" y="0"/>
                    </a:cubicBezTo>
                    <a:cubicBezTo>
                      <a:pt x="177571" y="0"/>
                      <a:pt x="103430" y="10364"/>
                      <a:pt x="67974" y="34344"/>
                    </a:cubicBezTo>
                    <a:cubicBezTo>
                      <a:pt x="32518" y="58324"/>
                      <a:pt x="-35571" y="100768"/>
                      <a:pt x="22747" y="143881"/>
                    </a:cubicBezTo>
                    <a:cubicBezTo>
                      <a:pt x="74004" y="178886"/>
                      <a:pt x="131480" y="184423"/>
                      <a:pt x="189663" y="185003"/>
                    </a:cubicBezTo>
                    <a:lnTo>
                      <a:pt x="300108" y="185003"/>
                    </a:lnTo>
                    <a:cubicBezTo>
                      <a:pt x="355249" y="184423"/>
                      <a:pt x="409720" y="178886"/>
                      <a:pt x="458297" y="143881"/>
                    </a:cubicBezTo>
                    <a:cubicBezTo>
                      <a:pt x="486713" y="118799"/>
                      <a:pt x="481693" y="56569"/>
                      <a:pt x="415435" y="34344"/>
                    </a:cubicBezTo>
                    <a:close/>
                  </a:path>
                </a:pathLst>
              </a:custGeom>
              <a:solidFill>
                <a:srgbClr val="F4B0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3" name="Google Shape;2103;p1"/>
              <p:cNvSpPr/>
              <p:nvPr/>
            </p:nvSpPr>
            <p:spPr>
              <a:xfrm>
                <a:off x="7318163" y="5661571"/>
                <a:ext cx="514350" cy="428625"/>
              </a:xfrm>
              <a:custGeom>
                <a:rect b="b" l="l" r="r" t="t"/>
                <a:pathLst>
                  <a:path extrusionOk="0" h="428625" w="514350">
                    <a:moveTo>
                      <a:pt x="29563" y="117215"/>
                    </a:moveTo>
                    <a:cubicBezTo>
                      <a:pt x="70521" y="40063"/>
                      <a:pt x="132433" y="1010"/>
                      <a:pt x="221968" y="58"/>
                    </a:cubicBezTo>
                    <a:cubicBezTo>
                      <a:pt x="294358" y="-894"/>
                      <a:pt x="361986" y="9583"/>
                      <a:pt x="421993" y="53398"/>
                    </a:cubicBezTo>
                    <a:cubicBezTo>
                      <a:pt x="503908" y="113406"/>
                      <a:pt x="534388" y="192463"/>
                      <a:pt x="511528" y="291523"/>
                    </a:cubicBezTo>
                    <a:cubicBezTo>
                      <a:pt x="508671" y="342006"/>
                      <a:pt x="474381" y="370581"/>
                      <a:pt x="437233" y="394393"/>
                    </a:cubicBezTo>
                    <a:cubicBezTo>
                      <a:pt x="313408" y="473451"/>
                      <a:pt x="105763" y="424873"/>
                      <a:pt x="29563" y="298190"/>
                    </a:cubicBezTo>
                    <a:cubicBezTo>
                      <a:pt x="-1869" y="246756"/>
                      <a:pt x="-17109" y="177223"/>
                      <a:pt x="29563" y="117215"/>
                    </a:cubicBezTo>
                    <a:close/>
                  </a:path>
                </a:pathLst>
              </a:custGeom>
              <a:solidFill>
                <a:srgbClr val="F4B0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4" name="Google Shape;2104;p1"/>
              <p:cNvSpPr/>
              <p:nvPr/>
            </p:nvSpPr>
            <p:spPr>
              <a:xfrm>
                <a:off x="7054086" y="5778787"/>
                <a:ext cx="777018" cy="375059"/>
              </a:xfrm>
              <a:custGeom>
                <a:rect b="b" l="l" r="r" t="t"/>
                <a:pathLst>
                  <a:path extrusionOk="0" h="375059" w="777018">
                    <a:moveTo>
                      <a:pt x="293641" y="0"/>
                    </a:moveTo>
                    <a:cubicBezTo>
                      <a:pt x="249652" y="130386"/>
                      <a:pt x="325074" y="244793"/>
                      <a:pt x="449851" y="283845"/>
                    </a:cubicBezTo>
                    <a:cubicBezTo>
                      <a:pt x="497476" y="299086"/>
                      <a:pt x="547959" y="310516"/>
                      <a:pt x="599394" y="301943"/>
                    </a:cubicBezTo>
                    <a:cubicBezTo>
                      <a:pt x="679404" y="288608"/>
                      <a:pt x="739411" y="246698"/>
                      <a:pt x="774654" y="173355"/>
                    </a:cubicBezTo>
                    <a:cubicBezTo>
                      <a:pt x="789894" y="260986"/>
                      <a:pt x="729886" y="340995"/>
                      <a:pt x="640351" y="362903"/>
                    </a:cubicBezTo>
                    <a:cubicBezTo>
                      <a:pt x="576534" y="379095"/>
                      <a:pt x="517479" y="378143"/>
                      <a:pt x="452709" y="365761"/>
                    </a:cubicBezTo>
                    <a:cubicBezTo>
                      <a:pt x="377461" y="352425"/>
                      <a:pt x="298404" y="361950"/>
                      <a:pt x="221251" y="360045"/>
                    </a:cubicBezTo>
                    <a:cubicBezTo>
                      <a:pt x="154576" y="358141"/>
                      <a:pt x="94569" y="333375"/>
                      <a:pt x="42181" y="294323"/>
                    </a:cubicBezTo>
                    <a:cubicBezTo>
                      <a:pt x="8844" y="270511"/>
                      <a:pt x="-16982" y="178321"/>
                      <a:pt x="13713" y="141280"/>
                    </a:cubicBezTo>
                    <a:cubicBezTo>
                      <a:pt x="60636" y="189923"/>
                      <a:pt x="175214" y="216695"/>
                      <a:pt x="215536" y="215266"/>
                    </a:cubicBezTo>
                    <a:cubicBezTo>
                      <a:pt x="243159" y="215266"/>
                      <a:pt x="254589" y="212408"/>
                      <a:pt x="247921" y="179070"/>
                    </a:cubicBezTo>
                    <a:cubicBezTo>
                      <a:pt x="260939" y="143192"/>
                      <a:pt x="249683" y="80417"/>
                      <a:pt x="293641" y="0"/>
                    </a:cubicBezTo>
                    <a:close/>
                  </a:path>
                </a:pathLst>
              </a:cu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5" name="Google Shape;2105;p1"/>
              <p:cNvSpPr/>
              <p:nvPr/>
            </p:nvSpPr>
            <p:spPr>
              <a:xfrm>
                <a:off x="7065578" y="5820697"/>
                <a:ext cx="258725" cy="187467"/>
              </a:xfrm>
              <a:custGeom>
                <a:rect b="b" l="l" r="r" t="t"/>
                <a:pathLst>
                  <a:path extrusionOk="0" h="187467" w="258725">
                    <a:moveTo>
                      <a:pt x="258725" y="0"/>
                    </a:moveTo>
                    <a:cubicBezTo>
                      <a:pt x="253963" y="56197"/>
                      <a:pt x="237381" y="111443"/>
                      <a:pt x="255478" y="167640"/>
                    </a:cubicBezTo>
                    <a:cubicBezTo>
                      <a:pt x="264051" y="193357"/>
                      <a:pt x="242143" y="186690"/>
                      <a:pt x="229761" y="186690"/>
                    </a:cubicBezTo>
                    <a:cubicBezTo>
                      <a:pt x="156418" y="186690"/>
                      <a:pt x="81171" y="192405"/>
                      <a:pt x="16401" y="145732"/>
                    </a:cubicBezTo>
                    <a:cubicBezTo>
                      <a:pt x="-12015" y="120650"/>
                      <a:pt x="-6995" y="58420"/>
                      <a:pt x="59263" y="36195"/>
                    </a:cubicBezTo>
                    <a:cubicBezTo>
                      <a:pt x="98316" y="22860"/>
                      <a:pt x="139273" y="9525"/>
                      <a:pt x="182136" y="12382"/>
                    </a:cubicBezTo>
                    <a:cubicBezTo>
                      <a:pt x="206901" y="15240"/>
                      <a:pt x="235865" y="12382"/>
                      <a:pt x="258725" y="0"/>
                    </a:cubicBezTo>
                    <a:close/>
                  </a:path>
                </a:pathLst>
              </a:custGeom>
              <a:solidFill>
                <a:srgbClr val="F4B0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106" name="Google Shape;2106;p1"/>
            <p:cNvGrpSpPr/>
            <p:nvPr/>
          </p:nvGrpSpPr>
          <p:grpSpPr>
            <a:xfrm>
              <a:off x="6794559" y="6184761"/>
              <a:ext cx="492241" cy="316285"/>
              <a:chOff x="7699535" y="5715269"/>
              <a:chExt cx="492241" cy="316285"/>
            </a:xfrm>
          </p:grpSpPr>
          <p:sp>
            <p:nvSpPr>
              <p:cNvPr id="2107" name="Google Shape;2107;p1"/>
              <p:cNvSpPr/>
              <p:nvPr/>
            </p:nvSpPr>
            <p:spPr>
              <a:xfrm flipH="1">
                <a:off x="7699535" y="5812789"/>
                <a:ext cx="492241" cy="218765"/>
              </a:xfrm>
              <a:custGeom>
                <a:rect b="b" l="l" r="r" t="t"/>
                <a:pathLst>
                  <a:path extrusionOk="0" h="218765" w="492241">
                    <a:moveTo>
                      <a:pt x="276705" y="73986"/>
                    </a:moveTo>
                    <a:lnTo>
                      <a:pt x="215536" y="73986"/>
                    </a:lnTo>
                    <a:cubicBezTo>
                      <a:pt x="175214" y="75415"/>
                      <a:pt x="60636" y="48643"/>
                      <a:pt x="13713" y="0"/>
                    </a:cubicBezTo>
                    <a:cubicBezTo>
                      <a:pt x="-16982" y="37041"/>
                      <a:pt x="8844" y="129231"/>
                      <a:pt x="42181" y="153043"/>
                    </a:cubicBezTo>
                    <a:cubicBezTo>
                      <a:pt x="94569" y="192095"/>
                      <a:pt x="154576" y="216861"/>
                      <a:pt x="221251" y="218765"/>
                    </a:cubicBezTo>
                    <a:lnTo>
                      <a:pt x="270990" y="218765"/>
                    </a:lnTo>
                    <a:cubicBezTo>
                      <a:pt x="337665" y="216861"/>
                      <a:pt x="397672" y="192095"/>
                      <a:pt x="450060" y="153043"/>
                    </a:cubicBezTo>
                    <a:cubicBezTo>
                      <a:pt x="483397" y="129231"/>
                      <a:pt x="509223" y="37041"/>
                      <a:pt x="478528" y="0"/>
                    </a:cubicBezTo>
                    <a:cubicBezTo>
                      <a:pt x="431605" y="48643"/>
                      <a:pt x="317027" y="75415"/>
                      <a:pt x="276705" y="73986"/>
                    </a:cubicBezTo>
                    <a:close/>
                  </a:path>
                </a:pathLst>
              </a:cu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8" name="Google Shape;2108;p1"/>
              <p:cNvSpPr/>
              <p:nvPr/>
            </p:nvSpPr>
            <p:spPr>
              <a:xfrm flipH="1">
                <a:off x="7711028" y="5715269"/>
                <a:ext cx="474698" cy="185003"/>
              </a:xfrm>
              <a:custGeom>
                <a:rect b="b" l="l" r="r" t="t"/>
                <a:pathLst>
                  <a:path extrusionOk="0" h="185003" w="474698">
                    <a:moveTo>
                      <a:pt x="415435" y="34344"/>
                    </a:moveTo>
                    <a:cubicBezTo>
                      <a:pt x="370142" y="11652"/>
                      <a:pt x="293391" y="0"/>
                      <a:pt x="235481" y="0"/>
                    </a:cubicBezTo>
                    <a:cubicBezTo>
                      <a:pt x="177571" y="0"/>
                      <a:pt x="103430" y="10364"/>
                      <a:pt x="67974" y="34344"/>
                    </a:cubicBezTo>
                    <a:cubicBezTo>
                      <a:pt x="32518" y="58324"/>
                      <a:pt x="-35571" y="100768"/>
                      <a:pt x="22747" y="143881"/>
                    </a:cubicBezTo>
                    <a:cubicBezTo>
                      <a:pt x="74004" y="178886"/>
                      <a:pt x="131480" y="184423"/>
                      <a:pt x="189663" y="185003"/>
                    </a:cubicBezTo>
                    <a:lnTo>
                      <a:pt x="300108" y="185003"/>
                    </a:lnTo>
                    <a:cubicBezTo>
                      <a:pt x="355249" y="184423"/>
                      <a:pt x="409720" y="178886"/>
                      <a:pt x="458297" y="143881"/>
                    </a:cubicBezTo>
                    <a:cubicBezTo>
                      <a:pt x="486713" y="118799"/>
                      <a:pt x="481693" y="56569"/>
                      <a:pt x="415435" y="34344"/>
                    </a:cubicBezTo>
                    <a:close/>
                  </a:path>
                </a:pathLst>
              </a:custGeom>
              <a:solidFill>
                <a:srgbClr val="F4B0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109" name="Google Shape;2109;p1"/>
            <p:cNvSpPr/>
            <p:nvPr/>
          </p:nvSpPr>
          <p:spPr>
            <a:xfrm rot="-2212194">
              <a:off x="4319753" y="2906642"/>
              <a:ext cx="3226038" cy="3027035"/>
            </a:xfrm>
            <a:custGeom>
              <a:rect b="b" l="l" r="r" t="t"/>
              <a:pathLst>
                <a:path extrusionOk="0" h="3027035" w="3226038">
                  <a:moveTo>
                    <a:pt x="458887" y="1984309"/>
                  </a:moveTo>
                  <a:lnTo>
                    <a:pt x="511693" y="2044093"/>
                  </a:lnTo>
                  <a:cubicBezTo>
                    <a:pt x="491488" y="2026581"/>
                    <a:pt x="456244" y="2022792"/>
                    <a:pt x="458887" y="1984309"/>
                  </a:cubicBezTo>
                  <a:close/>
                  <a:moveTo>
                    <a:pt x="1239166" y="2131370"/>
                  </a:moveTo>
                  <a:lnTo>
                    <a:pt x="1192910" y="2113637"/>
                  </a:lnTo>
                  <a:cubicBezTo>
                    <a:pt x="1191765" y="2110399"/>
                    <a:pt x="1189477" y="2108686"/>
                    <a:pt x="1187191" y="2106973"/>
                  </a:cubicBezTo>
                  <a:cubicBezTo>
                    <a:pt x="1158233" y="2104324"/>
                    <a:pt x="1141258" y="2071378"/>
                    <a:pt x="1109257" y="2075970"/>
                  </a:cubicBezTo>
                  <a:lnTo>
                    <a:pt x="1102911" y="2091544"/>
                  </a:lnTo>
                  <a:lnTo>
                    <a:pt x="1102911" y="2121057"/>
                  </a:lnTo>
                  <a:lnTo>
                    <a:pt x="1085641" y="2133932"/>
                  </a:lnTo>
                  <a:lnTo>
                    <a:pt x="1083530" y="2139113"/>
                  </a:lnTo>
                  <a:lnTo>
                    <a:pt x="1065689" y="2157988"/>
                  </a:lnTo>
                  <a:lnTo>
                    <a:pt x="1059545" y="2153386"/>
                  </a:lnTo>
                  <a:lnTo>
                    <a:pt x="1038803" y="2168850"/>
                  </a:lnTo>
                  <a:cubicBezTo>
                    <a:pt x="968482" y="2209949"/>
                    <a:pt x="891329" y="2222044"/>
                    <a:pt x="807747" y="2203801"/>
                  </a:cubicBezTo>
                  <a:cubicBezTo>
                    <a:pt x="795365" y="2201685"/>
                    <a:pt x="782982" y="2203801"/>
                    <a:pt x="769647" y="2202743"/>
                  </a:cubicBezTo>
                  <a:cubicBezTo>
                    <a:pt x="752707" y="2199549"/>
                    <a:pt x="719850" y="2184511"/>
                    <a:pt x="687893" y="2156184"/>
                  </a:cubicBezTo>
                  <a:lnTo>
                    <a:pt x="680661" y="2148538"/>
                  </a:lnTo>
                  <a:lnTo>
                    <a:pt x="647463" y="2166136"/>
                  </a:lnTo>
                  <a:cubicBezTo>
                    <a:pt x="539259" y="2208218"/>
                    <a:pt x="449028" y="2166938"/>
                    <a:pt x="401773" y="2129222"/>
                  </a:cubicBezTo>
                  <a:lnTo>
                    <a:pt x="388464" y="2117097"/>
                  </a:lnTo>
                  <a:cubicBezTo>
                    <a:pt x="367184" y="2100731"/>
                    <a:pt x="340649" y="2060787"/>
                    <a:pt x="308901" y="2062768"/>
                  </a:cubicBezTo>
                  <a:cubicBezTo>
                    <a:pt x="303326" y="2153646"/>
                    <a:pt x="460366" y="2338289"/>
                    <a:pt x="675498" y="2313171"/>
                  </a:cubicBezTo>
                  <a:lnTo>
                    <a:pt x="697606" y="2329731"/>
                  </a:lnTo>
                  <a:lnTo>
                    <a:pt x="719125" y="2328489"/>
                  </a:lnTo>
                  <a:lnTo>
                    <a:pt x="766693" y="2374601"/>
                  </a:lnTo>
                  <a:cubicBezTo>
                    <a:pt x="808782" y="2402529"/>
                    <a:pt x="857796" y="2419369"/>
                    <a:pt x="907698" y="2426060"/>
                  </a:cubicBezTo>
                  <a:lnTo>
                    <a:pt x="933823" y="2426947"/>
                  </a:lnTo>
                  <a:lnTo>
                    <a:pt x="941617" y="2432785"/>
                  </a:lnTo>
                  <a:lnTo>
                    <a:pt x="945688" y="2427351"/>
                  </a:lnTo>
                  <a:lnTo>
                    <a:pt x="982463" y="2428600"/>
                  </a:lnTo>
                  <a:cubicBezTo>
                    <a:pt x="1007103" y="2426986"/>
                    <a:pt x="1031210" y="2422953"/>
                    <a:pt x="1054031" y="2416617"/>
                  </a:cubicBezTo>
                  <a:lnTo>
                    <a:pt x="1081502" y="2404031"/>
                  </a:lnTo>
                  <a:lnTo>
                    <a:pt x="1082033" y="2400334"/>
                  </a:lnTo>
                  <a:cubicBezTo>
                    <a:pt x="1099140" y="2325036"/>
                    <a:pt x="1139139" y="2237085"/>
                    <a:pt x="1219830" y="2149180"/>
                  </a:cubicBezTo>
                  <a:lnTo>
                    <a:pt x="1239166" y="2131370"/>
                  </a:lnTo>
                  <a:close/>
                  <a:moveTo>
                    <a:pt x="1371765" y="2134221"/>
                  </a:moveTo>
                  <a:lnTo>
                    <a:pt x="1332065" y="2143936"/>
                  </a:lnTo>
                  <a:lnTo>
                    <a:pt x="1261994" y="2139765"/>
                  </a:lnTo>
                  <a:lnTo>
                    <a:pt x="1234632" y="2184353"/>
                  </a:lnTo>
                  <a:cubicBezTo>
                    <a:pt x="1222907" y="2206804"/>
                    <a:pt x="1213162" y="2229250"/>
                    <a:pt x="1205341" y="2251468"/>
                  </a:cubicBezTo>
                  <a:lnTo>
                    <a:pt x="1190173" y="2307647"/>
                  </a:lnTo>
                  <a:lnTo>
                    <a:pt x="1186531" y="2336368"/>
                  </a:lnTo>
                  <a:lnTo>
                    <a:pt x="1185302" y="2339224"/>
                  </a:lnTo>
                  <a:lnTo>
                    <a:pt x="1181037" y="2380263"/>
                  </a:lnTo>
                  <a:cubicBezTo>
                    <a:pt x="1179258" y="2482344"/>
                    <a:pt x="1222717" y="2567594"/>
                    <a:pt x="1304296" y="2608161"/>
                  </a:cubicBezTo>
                  <a:cubicBezTo>
                    <a:pt x="1352534" y="2632823"/>
                    <a:pt x="1403989" y="2650761"/>
                    <a:pt x="1460357" y="2658058"/>
                  </a:cubicBezTo>
                  <a:lnTo>
                    <a:pt x="1568983" y="2649888"/>
                  </a:lnTo>
                  <a:lnTo>
                    <a:pt x="1580907" y="2633968"/>
                  </a:lnTo>
                  <a:lnTo>
                    <a:pt x="1621726" y="2618017"/>
                  </a:lnTo>
                  <a:cubicBezTo>
                    <a:pt x="1647223" y="2608404"/>
                    <a:pt x="1672219" y="2597674"/>
                    <a:pt x="1695070" y="2581467"/>
                  </a:cubicBezTo>
                  <a:cubicBezTo>
                    <a:pt x="1726679" y="2559922"/>
                    <a:pt x="1719510" y="2517062"/>
                    <a:pt x="1722830" y="2495153"/>
                  </a:cubicBezTo>
                  <a:cubicBezTo>
                    <a:pt x="1722490" y="2490498"/>
                    <a:pt x="1722149" y="2485843"/>
                    <a:pt x="1721809" y="2481188"/>
                  </a:cubicBezTo>
                  <a:lnTo>
                    <a:pt x="1703273" y="2490610"/>
                  </a:lnTo>
                  <a:cubicBezTo>
                    <a:pt x="1558060" y="2544236"/>
                    <a:pt x="1447337" y="2450234"/>
                    <a:pt x="1426824" y="2415634"/>
                  </a:cubicBezTo>
                  <a:cubicBezTo>
                    <a:pt x="1421273" y="2403463"/>
                    <a:pt x="1419029" y="2391103"/>
                    <a:pt x="1412810" y="2380189"/>
                  </a:cubicBezTo>
                  <a:cubicBezTo>
                    <a:pt x="1367101" y="2307874"/>
                    <a:pt x="1352102" y="2231232"/>
                    <a:pt x="1366694" y="2151100"/>
                  </a:cubicBezTo>
                  <a:lnTo>
                    <a:pt x="1371765" y="2134221"/>
                  </a:lnTo>
                  <a:close/>
                  <a:moveTo>
                    <a:pt x="842912" y="1018808"/>
                  </a:moveTo>
                  <a:cubicBezTo>
                    <a:pt x="772063" y="1046665"/>
                    <a:pt x="719131" y="1090322"/>
                    <a:pt x="698223" y="1167488"/>
                  </a:cubicBezTo>
                  <a:cubicBezTo>
                    <a:pt x="680548" y="1233984"/>
                    <a:pt x="695444" y="1295125"/>
                    <a:pt x="721008" y="1354736"/>
                  </a:cubicBezTo>
                  <a:lnTo>
                    <a:pt x="715683" y="1366105"/>
                  </a:lnTo>
                  <a:lnTo>
                    <a:pt x="761312" y="1434356"/>
                  </a:lnTo>
                  <a:cubicBezTo>
                    <a:pt x="788733" y="1462914"/>
                    <a:pt x="820777" y="1487298"/>
                    <a:pt x="855697" y="1508984"/>
                  </a:cubicBezTo>
                  <a:cubicBezTo>
                    <a:pt x="949053" y="1567937"/>
                    <a:pt x="1073933" y="1558458"/>
                    <a:pt x="1147556" y="1482268"/>
                  </a:cubicBezTo>
                  <a:cubicBezTo>
                    <a:pt x="1164900" y="1464591"/>
                    <a:pt x="1176764" y="1442665"/>
                    <a:pt x="1191280" y="1421803"/>
                  </a:cubicBezTo>
                  <a:cubicBezTo>
                    <a:pt x="1166739" y="1610278"/>
                    <a:pt x="988681" y="1628909"/>
                    <a:pt x="943895" y="1619228"/>
                  </a:cubicBezTo>
                  <a:cubicBezTo>
                    <a:pt x="931162" y="1615153"/>
                    <a:pt x="920376" y="1608779"/>
                    <a:pt x="908174" y="1605942"/>
                  </a:cubicBezTo>
                  <a:cubicBezTo>
                    <a:pt x="824477" y="1590107"/>
                    <a:pt x="756910" y="1551300"/>
                    <a:pt x="705400" y="1490787"/>
                  </a:cubicBezTo>
                  <a:lnTo>
                    <a:pt x="672272" y="1442200"/>
                  </a:lnTo>
                  <a:lnTo>
                    <a:pt x="658626" y="1462049"/>
                  </a:lnTo>
                  <a:cubicBezTo>
                    <a:pt x="631450" y="1497999"/>
                    <a:pt x="603339" y="1530099"/>
                    <a:pt x="590634" y="1546268"/>
                  </a:cubicBezTo>
                  <a:cubicBezTo>
                    <a:pt x="587207" y="1550842"/>
                    <a:pt x="575966" y="1548373"/>
                    <a:pt x="568537" y="1548758"/>
                  </a:cubicBezTo>
                  <a:cubicBezTo>
                    <a:pt x="557267" y="1550035"/>
                    <a:pt x="543102" y="1544583"/>
                    <a:pt x="523010" y="1553930"/>
                  </a:cubicBezTo>
                  <a:cubicBezTo>
                    <a:pt x="502919" y="1563277"/>
                    <a:pt x="459773" y="1568448"/>
                    <a:pt x="447985" y="1604840"/>
                  </a:cubicBezTo>
                  <a:cubicBezTo>
                    <a:pt x="429729" y="1657811"/>
                    <a:pt x="434907" y="1712862"/>
                    <a:pt x="426368" y="1767159"/>
                  </a:cubicBezTo>
                  <a:lnTo>
                    <a:pt x="400497" y="1803298"/>
                  </a:lnTo>
                  <a:lnTo>
                    <a:pt x="392045" y="1832241"/>
                  </a:lnTo>
                  <a:cubicBezTo>
                    <a:pt x="388041" y="1872409"/>
                    <a:pt x="390819" y="1912911"/>
                    <a:pt x="397897" y="1953550"/>
                  </a:cubicBezTo>
                  <a:cubicBezTo>
                    <a:pt x="416011" y="2062893"/>
                    <a:pt x="513508" y="2145897"/>
                    <a:pt x="629544" y="2144276"/>
                  </a:cubicBezTo>
                  <a:cubicBezTo>
                    <a:pt x="643099" y="2144182"/>
                    <a:pt x="656552" y="2142343"/>
                    <a:pt x="670081" y="2139964"/>
                  </a:cubicBezTo>
                  <a:lnTo>
                    <a:pt x="672184" y="2139576"/>
                  </a:lnTo>
                  <a:lnTo>
                    <a:pt x="656857" y="2123372"/>
                  </a:lnTo>
                  <a:cubicBezTo>
                    <a:pt x="617537" y="2073574"/>
                    <a:pt x="589777" y="1999290"/>
                    <a:pt x="613437" y="1897092"/>
                  </a:cubicBezTo>
                  <a:cubicBezTo>
                    <a:pt x="619152" y="1924590"/>
                    <a:pt x="622010" y="1952088"/>
                    <a:pt x="631535" y="1977471"/>
                  </a:cubicBezTo>
                  <a:cubicBezTo>
                    <a:pt x="671540" y="2086405"/>
                    <a:pt x="783935" y="2147747"/>
                    <a:pt x="892520" y="2125537"/>
                  </a:cubicBezTo>
                  <a:cubicBezTo>
                    <a:pt x="912760" y="2121571"/>
                    <a:pt x="932584" y="2116614"/>
                    <a:pt x="951857" y="2110384"/>
                  </a:cubicBezTo>
                  <a:lnTo>
                    <a:pt x="984444" y="2097132"/>
                  </a:lnTo>
                  <a:lnTo>
                    <a:pt x="945725" y="2068131"/>
                  </a:lnTo>
                  <a:lnTo>
                    <a:pt x="1014743" y="2033736"/>
                  </a:lnTo>
                  <a:cubicBezTo>
                    <a:pt x="1038450" y="2017578"/>
                    <a:pt x="1040344" y="1989430"/>
                    <a:pt x="1041210" y="1967123"/>
                  </a:cubicBezTo>
                  <a:cubicBezTo>
                    <a:pt x="1041401" y="1964220"/>
                    <a:pt x="1041591" y="1961317"/>
                    <a:pt x="1041782" y="1958414"/>
                  </a:cubicBezTo>
                  <a:lnTo>
                    <a:pt x="988390" y="1967430"/>
                  </a:lnTo>
                  <a:cubicBezTo>
                    <a:pt x="907065" y="1971954"/>
                    <a:pt x="832881" y="1947549"/>
                    <a:pt x="766805" y="1893210"/>
                  </a:cubicBezTo>
                  <a:cubicBezTo>
                    <a:pt x="756749" y="1885683"/>
                    <a:pt x="744763" y="1881921"/>
                    <a:pt x="733376" y="1874900"/>
                  </a:cubicBezTo>
                  <a:cubicBezTo>
                    <a:pt x="697052" y="1846726"/>
                    <a:pt x="598382" y="1691999"/>
                    <a:pt x="733674" y="1531645"/>
                  </a:cubicBezTo>
                  <a:cubicBezTo>
                    <a:pt x="726225" y="1558725"/>
                    <a:pt x="716234" y="1584502"/>
                    <a:pt x="713141" y="1611436"/>
                  </a:cubicBezTo>
                  <a:cubicBezTo>
                    <a:pt x="699089" y="1726630"/>
                    <a:pt x="771164" y="1832464"/>
                    <a:pt x="877934" y="1862195"/>
                  </a:cubicBezTo>
                  <a:cubicBezTo>
                    <a:pt x="917581" y="1873589"/>
                    <a:pt x="957551" y="1880692"/>
                    <a:pt x="997916" y="1881018"/>
                  </a:cubicBezTo>
                  <a:lnTo>
                    <a:pt x="1063005" y="1869394"/>
                  </a:lnTo>
                  <a:lnTo>
                    <a:pt x="1091430" y="1831445"/>
                  </a:lnTo>
                  <a:lnTo>
                    <a:pt x="1090443" y="1840522"/>
                  </a:lnTo>
                  <a:lnTo>
                    <a:pt x="1088363" y="1841565"/>
                  </a:lnTo>
                  <a:lnTo>
                    <a:pt x="1091206" y="1841094"/>
                  </a:lnTo>
                  <a:lnTo>
                    <a:pt x="1099791" y="1862825"/>
                  </a:lnTo>
                  <a:lnTo>
                    <a:pt x="1115422" y="1860033"/>
                  </a:lnTo>
                  <a:lnTo>
                    <a:pt x="1105975" y="1878478"/>
                  </a:lnTo>
                  <a:lnTo>
                    <a:pt x="1108568" y="1885041"/>
                  </a:lnTo>
                  <a:cubicBezTo>
                    <a:pt x="1114578" y="1899659"/>
                    <a:pt x="1121064" y="1914038"/>
                    <a:pt x="1128787" y="1927558"/>
                  </a:cubicBezTo>
                  <a:cubicBezTo>
                    <a:pt x="1156154" y="1976024"/>
                    <a:pt x="1187184" y="2019200"/>
                    <a:pt x="1226780" y="2050346"/>
                  </a:cubicBezTo>
                  <a:lnTo>
                    <a:pt x="1289411" y="2085093"/>
                  </a:lnTo>
                  <a:lnTo>
                    <a:pt x="1314743" y="2061760"/>
                  </a:lnTo>
                  <a:lnTo>
                    <a:pt x="1296511" y="2088049"/>
                  </a:lnTo>
                  <a:lnTo>
                    <a:pt x="1332391" y="2097279"/>
                  </a:lnTo>
                  <a:cubicBezTo>
                    <a:pt x="1346191" y="2099606"/>
                    <a:pt x="1360756" y="2100865"/>
                    <a:pt x="1376163" y="2100951"/>
                  </a:cubicBezTo>
                  <a:lnTo>
                    <a:pt x="1381733" y="2101042"/>
                  </a:lnTo>
                  <a:lnTo>
                    <a:pt x="1389702" y="2074519"/>
                  </a:lnTo>
                  <a:lnTo>
                    <a:pt x="1489042" y="2038395"/>
                  </a:lnTo>
                  <a:lnTo>
                    <a:pt x="1453620" y="2152383"/>
                  </a:lnTo>
                  <a:cubicBezTo>
                    <a:pt x="1448928" y="2192476"/>
                    <a:pt x="1451011" y="2233020"/>
                    <a:pt x="1457391" y="2273774"/>
                  </a:cubicBezTo>
                  <a:cubicBezTo>
                    <a:pt x="1473626" y="2383411"/>
                    <a:pt x="1569685" y="2468077"/>
                    <a:pt x="1685732" y="2468446"/>
                  </a:cubicBezTo>
                  <a:lnTo>
                    <a:pt x="1719883" y="2465404"/>
                  </a:lnTo>
                  <a:lnTo>
                    <a:pt x="1716096" y="2453485"/>
                  </a:lnTo>
                  <a:lnTo>
                    <a:pt x="1771757" y="2379175"/>
                  </a:lnTo>
                  <a:lnTo>
                    <a:pt x="1770770" y="2388253"/>
                  </a:lnTo>
                  <a:lnTo>
                    <a:pt x="1768690" y="2389295"/>
                  </a:lnTo>
                  <a:lnTo>
                    <a:pt x="1771533" y="2388824"/>
                  </a:lnTo>
                  <a:cubicBezTo>
                    <a:pt x="1783171" y="2417773"/>
                    <a:pt x="1793667" y="2448247"/>
                    <a:pt x="1809114" y="2475288"/>
                  </a:cubicBezTo>
                  <a:cubicBezTo>
                    <a:pt x="1863847" y="2572219"/>
                    <a:pt x="1933235" y="2647996"/>
                    <a:pt x="2056490" y="2648681"/>
                  </a:cubicBezTo>
                  <a:cubicBezTo>
                    <a:pt x="2088494" y="2648852"/>
                    <a:pt x="2082780" y="2651713"/>
                    <a:pt x="2147922" y="2636243"/>
                  </a:cubicBezTo>
                  <a:cubicBezTo>
                    <a:pt x="2066047" y="2701063"/>
                    <a:pt x="1959945" y="2710845"/>
                    <a:pt x="1873236" y="2661367"/>
                  </a:cubicBezTo>
                  <a:cubicBezTo>
                    <a:pt x="1872092" y="2658130"/>
                    <a:pt x="1869804" y="2656416"/>
                    <a:pt x="1867518" y="2654704"/>
                  </a:cubicBezTo>
                  <a:cubicBezTo>
                    <a:pt x="1838560" y="2652054"/>
                    <a:pt x="1821584" y="2619108"/>
                    <a:pt x="1789583" y="2623700"/>
                  </a:cubicBezTo>
                  <a:cubicBezTo>
                    <a:pt x="1779134" y="2669426"/>
                    <a:pt x="1771287" y="2708737"/>
                    <a:pt x="1717263" y="2736140"/>
                  </a:cubicBezTo>
                  <a:cubicBezTo>
                    <a:pt x="1663239" y="2763543"/>
                    <a:pt x="1519749" y="2778651"/>
                    <a:pt x="1465441" y="2788121"/>
                  </a:cubicBezTo>
                  <a:lnTo>
                    <a:pt x="1391414" y="2792959"/>
                  </a:lnTo>
                  <a:cubicBezTo>
                    <a:pt x="1274517" y="2786439"/>
                    <a:pt x="1186239" y="2735420"/>
                    <a:pt x="1128581" y="2638479"/>
                  </a:cubicBezTo>
                  <a:cubicBezTo>
                    <a:pt x="1119328" y="2624899"/>
                    <a:pt x="1104948" y="2616941"/>
                    <a:pt x="1093505" y="2603938"/>
                  </a:cubicBezTo>
                  <a:cubicBezTo>
                    <a:pt x="1085308" y="2591285"/>
                    <a:pt x="1076737" y="2565483"/>
                    <a:pt x="1073068" y="2530296"/>
                  </a:cubicBezTo>
                  <a:lnTo>
                    <a:pt x="1072036" y="2477975"/>
                  </a:lnTo>
                  <a:lnTo>
                    <a:pt x="1042591" y="2492041"/>
                  </a:lnTo>
                  <a:cubicBezTo>
                    <a:pt x="985783" y="2511801"/>
                    <a:pt x="926312" y="2511659"/>
                    <a:pt x="865868" y="2499409"/>
                  </a:cubicBezTo>
                  <a:cubicBezTo>
                    <a:pt x="817188" y="2489724"/>
                    <a:pt x="763453" y="2466135"/>
                    <a:pt x="719426" y="2430182"/>
                  </a:cubicBezTo>
                  <a:lnTo>
                    <a:pt x="689869" y="2397459"/>
                  </a:lnTo>
                  <a:lnTo>
                    <a:pt x="687182" y="2418320"/>
                  </a:lnTo>
                  <a:cubicBezTo>
                    <a:pt x="692558" y="2484229"/>
                    <a:pt x="714538" y="2546708"/>
                    <a:pt x="760823" y="2590105"/>
                  </a:cubicBezTo>
                  <a:cubicBezTo>
                    <a:pt x="807108" y="2633502"/>
                    <a:pt x="915896" y="2664808"/>
                    <a:pt x="964895" y="2678700"/>
                  </a:cubicBezTo>
                  <a:cubicBezTo>
                    <a:pt x="1013894" y="2692592"/>
                    <a:pt x="1027189" y="2670418"/>
                    <a:pt x="1054815" y="2673458"/>
                  </a:cubicBezTo>
                  <a:cubicBezTo>
                    <a:pt x="1082441" y="2676498"/>
                    <a:pt x="1112152" y="2667612"/>
                    <a:pt x="1130649" y="2696939"/>
                  </a:cubicBezTo>
                  <a:cubicBezTo>
                    <a:pt x="1160777" y="2745688"/>
                    <a:pt x="1174418" y="2766481"/>
                    <a:pt x="1211588" y="2802653"/>
                  </a:cubicBezTo>
                  <a:cubicBezTo>
                    <a:pt x="1270033" y="2835234"/>
                    <a:pt x="1252528" y="2781813"/>
                    <a:pt x="1314357" y="2805982"/>
                  </a:cubicBezTo>
                  <a:cubicBezTo>
                    <a:pt x="1376186" y="2830151"/>
                    <a:pt x="1489559" y="2941926"/>
                    <a:pt x="1582565" y="2947668"/>
                  </a:cubicBezTo>
                  <a:cubicBezTo>
                    <a:pt x="1675571" y="2953410"/>
                    <a:pt x="1794353" y="2950522"/>
                    <a:pt x="1872394" y="2840437"/>
                  </a:cubicBezTo>
                  <a:cubicBezTo>
                    <a:pt x="1878711" y="2889202"/>
                    <a:pt x="1817756" y="2956203"/>
                    <a:pt x="1765658" y="2986896"/>
                  </a:cubicBezTo>
                  <a:cubicBezTo>
                    <a:pt x="1713560" y="3017589"/>
                    <a:pt x="1633525" y="3033448"/>
                    <a:pt x="1559806" y="3024598"/>
                  </a:cubicBezTo>
                  <a:cubicBezTo>
                    <a:pt x="1486087" y="3015748"/>
                    <a:pt x="1421172" y="2929609"/>
                    <a:pt x="1323343" y="2933795"/>
                  </a:cubicBezTo>
                  <a:cubicBezTo>
                    <a:pt x="1187104" y="2939625"/>
                    <a:pt x="1077664" y="2822223"/>
                    <a:pt x="1018886" y="2795305"/>
                  </a:cubicBezTo>
                  <a:cubicBezTo>
                    <a:pt x="1004775" y="2772835"/>
                    <a:pt x="992009" y="2769223"/>
                    <a:pt x="970675" y="2772285"/>
                  </a:cubicBezTo>
                  <a:cubicBezTo>
                    <a:pt x="808575" y="2799626"/>
                    <a:pt x="635899" y="2663143"/>
                    <a:pt x="620567" y="2513611"/>
                  </a:cubicBezTo>
                  <a:cubicBezTo>
                    <a:pt x="611368" y="2425796"/>
                    <a:pt x="566411" y="2425442"/>
                    <a:pt x="512110" y="2412141"/>
                  </a:cubicBezTo>
                  <a:cubicBezTo>
                    <a:pt x="438756" y="2394088"/>
                    <a:pt x="368063" y="2366129"/>
                    <a:pt x="309550" y="2318730"/>
                  </a:cubicBezTo>
                  <a:cubicBezTo>
                    <a:pt x="238840" y="2262195"/>
                    <a:pt x="210034" y="2194205"/>
                    <a:pt x="271890" y="2103679"/>
                  </a:cubicBezTo>
                  <a:cubicBezTo>
                    <a:pt x="253137" y="2054838"/>
                    <a:pt x="235185" y="2063187"/>
                    <a:pt x="197030" y="2025682"/>
                  </a:cubicBezTo>
                  <a:cubicBezTo>
                    <a:pt x="128723" y="1995751"/>
                    <a:pt x="73125" y="1936387"/>
                    <a:pt x="42961" y="1878648"/>
                  </a:cubicBezTo>
                  <a:cubicBezTo>
                    <a:pt x="4626" y="1805901"/>
                    <a:pt x="-12567" y="1728759"/>
                    <a:pt x="10241" y="1645877"/>
                  </a:cubicBezTo>
                  <a:cubicBezTo>
                    <a:pt x="23926" y="1594243"/>
                    <a:pt x="101029" y="1515138"/>
                    <a:pt x="149602" y="1507488"/>
                  </a:cubicBezTo>
                  <a:cubicBezTo>
                    <a:pt x="111914" y="1557803"/>
                    <a:pt x="69081" y="1605454"/>
                    <a:pt x="69504" y="1674797"/>
                  </a:cubicBezTo>
                  <a:cubicBezTo>
                    <a:pt x="71297" y="1801097"/>
                    <a:pt x="146253" y="1944116"/>
                    <a:pt x="279249" y="1988992"/>
                  </a:cubicBezTo>
                  <a:cubicBezTo>
                    <a:pt x="291110" y="1993414"/>
                    <a:pt x="306510" y="2001156"/>
                    <a:pt x="316193" y="1991729"/>
                  </a:cubicBezTo>
                  <a:lnTo>
                    <a:pt x="319053" y="1985609"/>
                  </a:lnTo>
                  <a:lnTo>
                    <a:pt x="307569" y="1949900"/>
                  </a:lnTo>
                  <a:lnTo>
                    <a:pt x="306486" y="1940694"/>
                  </a:lnTo>
                  <a:lnTo>
                    <a:pt x="302243" y="1937639"/>
                  </a:lnTo>
                  <a:cubicBezTo>
                    <a:pt x="298549" y="1932640"/>
                    <a:pt x="296164" y="1926689"/>
                    <a:pt x="294636" y="1920784"/>
                  </a:cubicBezTo>
                  <a:cubicBezTo>
                    <a:pt x="272479" y="1823261"/>
                    <a:pt x="259083" y="1725162"/>
                    <a:pt x="293312" y="1627034"/>
                  </a:cubicBezTo>
                  <a:cubicBezTo>
                    <a:pt x="308715" y="1582637"/>
                    <a:pt x="339937" y="1548900"/>
                    <a:pt x="380880" y="1526015"/>
                  </a:cubicBezTo>
                  <a:cubicBezTo>
                    <a:pt x="376288" y="1494014"/>
                    <a:pt x="339898" y="1486987"/>
                    <a:pt x="329214" y="1459943"/>
                  </a:cubicBezTo>
                  <a:cubicBezTo>
                    <a:pt x="326927" y="1458230"/>
                    <a:pt x="324640" y="1456517"/>
                    <a:pt x="321211" y="1456328"/>
                  </a:cubicBezTo>
                  <a:cubicBezTo>
                    <a:pt x="249349" y="1387031"/>
                    <a:pt x="228901" y="1282459"/>
                    <a:pt x="268085" y="1185660"/>
                  </a:cubicBezTo>
                  <a:cubicBezTo>
                    <a:pt x="271555" y="1252524"/>
                    <a:pt x="272694" y="1246237"/>
                    <a:pt x="281857" y="1276902"/>
                  </a:cubicBezTo>
                  <a:cubicBezTo>
                    <a:pt x="317172" y="1394990"/>
                    <a:pt x="409402" y="1440273"/>
                    <a:pt x="517812" y="1465542"/>
                  </a:cubicBezTo>
                  <a:cubicBezTo>
                    <a:pt x="548106" y="1472762"/>
                    <a:pt x="580302" y="1474266"/>
                    <a:pt x="611355" y="1477295"/>
                  </a:cubicBezTo>
                  <a:lnTo>
                    <a:pt x="611703" y="1480155"/>
                  </a:lnTo>
                  <a:cubicBezTo>
                    <a:pt x="611841" y="1479392"/>
                    <a:pt x="611980" y="1478629"/>
                    <a:pt x="612118" y="1477866"/>
                  </a:cubicBezTo>
                  <a:cubicBezTo>
                    <a:pt x="652544" y="1464411"/>
                    <a:pt x="666181" y="1453651"/>
                    <a:pt x="662263" y="1427900"/>
                  </a:cubicBezTo>
                  <a:lnTo>
                    <a:pt x="662059" y="1427220"/>
                  </a:lnTo>
                  <a:cubicBezTo>
                    <a:pt x="662006" y="1427143"/>
                    <a:pt x="661954" y="1427065"/>
                    <a:pt x="661901" y="1426988"/>
                  </a:cubicBezTo>
                  <a:cubicBezTo>
                    <a:pt x="661918" y="1426946"/>
                    <a:pt x="661934" y="1426904"/>
                    <a:pt x="661951" y="1426862"/>
                  </a:cubicBezTo>
                  <a:lnTo>
                    <a:pt x="652834" y="1396497"/>
                  </a:lnTo>
                  <a:cubicBezTo>
                    <a:pt x="647493" y="1382975"/>
                    <a:pt x="642913" y="1370024"/>
                    <a:pt x="637570" y="1356501"/>
                  </a:cubicBezTo>
                  <a:cubicBezTo>
                    <a:pt x="570412" y="1191951"/>
                    <a:pt x="708814" y="1042132"/>
                    <a:pt x="842912" y="1018808"/>
                  </a:cubicBezTo>
                  <a:close/>
                  <a:moveTo>
                    <a:pt x="2516775" y="2091376"/>
                  </a:moveTo>
                  <a:cubicBezTo>
                    <a:pt x="2495574" y="2331493"/>
                    <a:pt x="2292563" y="2308620"/>
                    <a:pt x="2238033" y="2334816"/>
                  </a:cubicBezTo>
                  <a:cubicBezTo>
                    <a:pt x="2220490" y="2307394"/>
                    <a:pt x="2198567" y="2282643"/>
                    <a:pt x="2189593" y="2248549"/>
                  </a:cubicBezTo>
                  <a:cubicBezTo>
                    <a:pt x="2386029" y="2299292"/>
                    <a:pt x="2488309" y="2200197"/>
                    <a:pt x="2516775" y="2091376"/>
                  </a:cubicBezTo>
                  <a:close/>
                  <a:moveTo>
                    <a:pt x="687254" y="678482"/>
                  </a:moveTo>
                  <a:cubicBezTo>
                    <a:pt x="590827" y="736398"/>
                    <a:pt x="524490" y="862415"/>
                    <a:pt x="628419" y="1036658"/>
                  </a:cubicBezTo>
                  <a:cubicBezTo>
                    <a:pt x="593178" y="1037633"/>
                    <a:pt x="563261" y="1023554"/>
                    <a:pt x="532013" y="1014429"/>
                  </a:cubicBezTo>
                  <a:cubicBezTo>
                    <a:pt x="541818" y="954734"/>
                    <a:pt x="462786" y="766345"/>
                    <a:pt x="687254" y="678482"/>
                  </a:cubicBezTo>
                  <a:close/>
                  <a:moveTo>
                    <a:pt x="2205214" y="1800491"/>
                  </a:moveTo>
                  <a:lnTo>
                    <a:pt x="2255363" y="1871953"/>
                  </a:lnTo>
                  <a:cubicBezTo>
                    <a:pt x="2309470" y="1946510"/>
                    <a:pt x="2369947" y="2014123"/>
                    <a:pt x="2466834" y="2042067"/>
                  </a:cubicBezTo>
                  <a:cubicBezTo>
                    <a:pt x="2430483" y="2096953"/>
                    <a:pt x="2384582" y="2113746"/>
                    <a:pt x="2319038" y="2093212"/>
                  </a:cubicBezTo>
                  <a:cubicBezTo>
                    <a:pt x="2248443" y="2070682"/>
                    <a:pt x="2198837" y="2023707"/>
                    <a:pt x="2156726" y="1968287"/>
                  </a:cubicBezTo>
                  <a:lnTo>
                    <a:pt x="2119546" y="1914861"/>
                  </a:lnTo>
                  <a:lnTo>
                    <a:pt x="2205214" y="1800491"/>
                  </a:lnTo>
                  <a:close/>
                  <a:moveTo>
                    <a:pt x="1058864" y="897328"/>
                  </a:moveTo>
                  <a:cubicBezTo>
                    <a:pt x="1033361" y="937730"/>
                    <a:pt x="1005572" y="976418"/>
                    <a:pt x="973209" y="1011681"/>
                  </a:cubicBezTo>
                  <a:cubicBezTo>
                    <a:pt x="882895" y="984495"/>
                    <a:pt x="796387" y="950639"/>
                    <a:pt x="741092" y="868758"/>
                  </a:cubicBezTo>
                  <a:cubicBezTo>
                    <a:pt x="702956" y="811631"/>
                    <a:pt x="706165" y="762861"/>
                    <a:pt x="748615" y="712543"/>
                  </a:cubicBezTo>
                  <a:cubicBezTo>
                    <a:pt x="820694" y="826037"/>
                    <a:pt x="942253" y="857585"/>
                    <a:pt x="1058864" y="897328"/>
                  </a:cubicBezTo>
                  <a:close/>
                  <a:moveTo>
                    <a:pt x="1948708" y="1321566"/>
                  </a:moveTo>
                  <a:cubicBezTo>
                    <a:pt x="1987791" y="1371071"/>
                    <a:pt x="2007836" y="1439639"/>
                    <a:pt x="2096045" y="1452158"/>
                  </a:cubicBezTo>
                  <a:cubicBezTo>
                    <a:pt x="2029199" y="1484203"/>
                    <a:pt x="1978166" y="1517382"/>
                    <a:pt x="1919841" y="1466554"/>
                  </a:cubicBezTo>
                  <a:cubicBezTo>
                    <a:pt x="1906691" y="1455513"/>
                    <a:pt x="1893165" y="1456093"/>
                    <a:pt x="1885365" y="1472861"/>
                  </a:cubicBezTo>
                  <a:lnTo>
                    <a:pt x="1879629" y="1489302"/>
                  </a:lnTo>
                  <a:lnTo>
                    <a:pt x="1908915" y="1464113"/>
                  </a:lnTo>
                  <a:cubicBezTo>
                    <a:pt x="1898047" y="1484090"/>
                    <a:pt x="1885264" y="1502368"/>
                    <a:pt x="1878082" y="1523336"/>
                  </a:cubicBezTo>
                  <a:cubicBezTo>
                    <a:pt x="1862380" y="1568070"/>
                    <a:pt x="1865176" y="1616394"/>
                    <a:pt x="1882487" y="1659934"/>
                  </a:cubicBezTo>
                  <a:lnTo>
                    <a:pt x="1908811" y="1703873"/>
                  </a:lnTo>
                  <a:lnTo>
                    <a:pt x="1939526" y="1677454"/>
                  </a:lnTo>
                  <a:cubicBezTo>
                    <a:pt x="1934092" y="1687443"/>
                    <a:pt x="1928180" y="1697007"/>
                    <a:pt x="1922727" y="1706694"/>
                  </a:cubicBezTo>
                  <a:lnTo>
                    <a:pt x="1917366" y="1718150"/>
                  </a:lnTo>
                  <a:lnTo>
                    <a:pt x="1918838" y="1720608"/>
                  </a:lnTo>
                  <a:cubicBezTo>
                    <a:pt x="1934252" y="1738939"/>
                    <a:pt x="1952796" y="1755027"/>
                    <a:pt x="1973972" y="1767825"/>
                  </a:cubicBezTo>
                  <a:cubicBezTo>
                    <a:pt x="2005363" y="1787120"/>
                    <a:pt x="2037757" y="1803031"/>
                    <a:pt x="2071636" y="1813568"/>
                  </a:cubicBezTo>
                  <a:lnTo>
                    <a:pt x="2173989" y="1826528"/>
                  </a:lnTo>
                  <a:lnTo>
                    <a:pt x="2117479" y="1890255"/>
                  </a:lnTo>
                  <a:lnTo>
                    <a:pt x="2048930" y="1880940"/>
                  </a:lnTo>
                  <a:cubicBezTo>
                    <a:pt x="1997077" y="1868155"/>
                    <a:pt x="1951369" y="1843250"/>
                    <a:pt x="1912220" y="1805984"/>
                  </a:cubicBezTo>
                  <a:lnTo>
                    <a:pt x="1900395" y="1792735"/>
                  </a:lnTo>
                  <a:lnTo>
                    <a:pt x="1898516" y="1805424"/>
                  </a:lnTo>
                  <a:cubicBezTo>
                    <a:pt x="1901217" y="1874770"/>
                    <a:pt x="1941056" y="1942772"/>
                    <a:pt x="2004583" y="1981166"/>
                  </a:cubicBezTo>
                  <a:cubicBezTo>
                    <a:pt x="2035974" y="2000461"/>
                    <a:pt x="2068368" y="2016372"/>
                    <a:pt x="2102247" y="2026909"/>
                  </a:cubicBezTo>
                  <a:lnTo>
                    <a:pt x="2204600" y="2039869"/>
                  </a:lnTo>
                  <a:lnTo>
                    <a:pt x="2148090" y="2103596"/>
                  </a:lnTo>
                  <a:lnTo>
                    <a:pt x="2144005" y="2103041"/>
                  </a:lnTo>
                  <a:lnTo>
                    <a:pt x="2136123" y="2142932"/>
                  </a:lnTo>
                  <a:cubicBezTo>
                    <a:pt x="2104809" y="2248339"/>
                    <a:pt x="2012678" y="2343337"/>
                    <a:pt x="1880081" y="2329702"/>
                  </a:cubicBezTo>
                  <a:cubicBezTo>
                    <a:pt x="1865602" y="2328377"/>
                    <a:pt x="1851886" y="2327624"/>
                    <a:pt x="1837407" y="2326300"/>
                  </a:cubicBezTo>
                  <a:lnTo>
                    <a:pt x="1811492" y="2326128"/>
                  </a:lnTo>
                  <a:lnTo>
                    <a:pt x="1813930" y="2322872"/>
                  </a:lnTo>
                  <a:lnTo>
                    <a:pt x="1765779" y="2311874"/>
                  </a:lnTo>
                  <a:cubicBezTo>
                    <a:pt x="1728808" y="2299546"/>
                    <a:pt x="1693743" y="2279860"/>
                    <a:pt x="1660705" y="2252690"/>
                  </a:cubicBezTo>
                  <a:cubicBezTo>
                    <a:pt x="1650648" y="2245163"/>
                    <a:pt x="1638662" y="2241401"/>
                    <a:pt x="1627276" y="2234380"/>
                  </a:cubicBezTo>
                  <a:cubicBezTo>
                    <a:pt x="1590951" y="2206206"/>
                    <a:pt x="1492281" y="2051479"/>
                    <a:pt x="1627573" y="1891126"/>
                  </a:cubicBezTo>
                  <a:cubicBezTo>
                    <a:pt x="1620125" y="1918205"/>
                    <a:pt x="1610133" y="1943983"/>
                    <a:pt x="1607040" y="1970917"/>
                  </a:cubicBezTo>
                  <a:cubicBezTo>
                    <a:pt x="1592989" y="2086111"/>
                    <a:pt x="1665064" y="2191944"/>
                    <a:pt x="1771834" y="2221675"/>
                  </a:cubicBezTo>
                  <a:cubicBezTo>
                    <a:pt x="1811480" y="2233070"/>
                    <a:pt x="1851451" y="2240173"/>
                    <a:pt x="1891816" y="2240499"/>
                  </a:cubicBezTo>
                  <a:lnTo>
                    <a:pt x="2009321" y="2219514"/>
                  </a:lnTo>
                  <a:lnTo>
                    <a:pt x="1999139" y="2239396"/>
                  </a:lnTo>
                  <a:lnTo>
                    <a:pt x="1999567" y="2239296"/>
                  </a:lnTo>
                  <a:cubicBezTo>
                    <a:pt x="2014742" y="2234131"/>
                    <a:pt x="2029704" y="2227264"/>
                    <a:pt x="2044414" y="2218349"/>
                  </a:cubicBezTo>
                  <a:cubicBezTo>
                    <a:pt x="2078501" y="2197468"/>
                    <a:pt x="2102297" y="2171259"/>
                    <a:pt x="2118423" y="2140793"/>
                  </a:cubicBezTo>
                  <a:lnTo>
                    <a:pt x="2133501" y="2101613"/>
                  </a:lnTo>
                  <a:lnTo>
                    <a:pt x="2079542" y="2094281"/>
                  </a:lnTo>
                  <a:cubicBezTo>
                    <a:pt x="2010404" y="2077235"/>
                    <a:pt x="1952191" y="2038640"/>
                    <a:pt x="1905884" y="1977931"/>
                  </a:cubicBezTo>
                  <a:cubicBezTo>
                    <a:pt x="1898710" y="1969292"/>
                    <a:pt x="1889274" y="1963202"/>
                    <a:pt x="1880896" y="1954633"/>
                  </a:cubicBezTo>
                  <a:cubicBezTo>
                    <a:pt x="1864805" y="1934631"/>
                    <a:pt x="1836648" y="1868502"/>
                    <a:pt x="1852220" y="1798502"/>
                  </a:cubicBezTo>
                  <a:lnTo>
                    <a:pt x="1867058" y="1756931"/>
                  </a:lnTo>
                  <a:lnTo>
                    <a:pt x="1850284" y="1741292"/>
                  </a:lnTo>
                  <a:cubicBezTo>
                    <a:pt x="1843848" y="1733291"/>
                    <a:pt x="1835481" y="1717910"/>
                    <a:pt x="1828755" y="1697853"/>
                  </a:cubicBezTo>
                  <a:lnTo>
                    <a:pt x="1817427" y="1628566"/>
                  </a:lnTo>
                  <a:lnTo>
                    <a:pt x="1795832" y="1673156"/>
                  </a:lnTo>
                  <a:cubicBezTo>
                    <a:pt x="1728242" y="1775737"/>
                    <a:pt x="1599455" y="1767029"/>
                    <a:pt x="1557706" y="1787085"/>
                  </a:cubicBezTo>
                  <a:cubicBezTo>
                    <a:pt x="1540163" y="1759664"/>
                    <a:pt x="1518240" y="1734913"/>
                    <a:pt x="1509266" y="1700819"/>
                  </a:cubicBezTo>
                  <a:cubicBezTo>
                    <a:pt x="1656593" y="1738875"/>
                    <a:pt x="1750958" y="1692650"/>
                    <a:pt x="1800941" y="1621248"/>
                  </a:cubicBezTo>
                  <a:lnTo>
                    <a:pt x="1813578" y="1599019"/>
                  </a:lnTo>
                  <a:lnTo>
                    <a:pt x="1819910" y="1600565"/>
                  </a:lnTo>
                  <a:lnTo>
                    <a:pt x="1821608" y="1585161"/>
                  </a:lnTo>
                  <a:lnTo>
                    <a:pt x="1823154" y="1580831"/>
                  </a:lnTo>
                  <a:lnTo>
                    <a:pt x="1792216" y="1559883"/>
                  </a:lnTo>
                  <a:cubicBezTo>
                    <a:pt x="1766868" y="1540896"/>
                    <a:pt x="1742234" y="1520956"/>
                    <a:pt x="1717932" y="1500968"/>
                  </a:cubicBezTo>
                  <a:cubicBezTo>
                    <a:pt x="1726310" y="1492963"/>
                    <a:pt x="1737547" y="1490670"/>
                    <a:pt x="1748406" y="1490472"/>
                  </a:cubicBezTo>
                  <a:cubicBezTo>
                    <a:pt x="1835844" y="1488133"/>
                    <a:pt x="1896589" y="1446757"/>
                    <a:pt x="1926827" y="1363489"/>
                  </a:cubicBezTo>
                  <a:cubicBezTo>
                    <a:pt x="1931581" y="1349199"/>
                    <a:pt x="1931760" y="1331482"/>
                    <a:pt x="1948708" y="1321566"/>
                  </a:cubicBezTo>
                  <a:close/>
                  <a:moveTo>
                    <a:pt x="868204" y="327279"/>
                  </a:moveTo>
                  <a:cubicBezTo>
                    <a:pt x="857931" y="350526"/>
                    <a:pt x="845372" y="372061"/>
                    <a:pt x="839290" y="396067"/>
                  </a:cubicBezTo>
                  <a:cubicBezTo>
                    <a:pt x="812493" y="498572"/>
                    <a:pt x="869331" y="610170"/>
                    <a:pt x="968231" y="659259"/>
                  </a:cubicBezTo>
                  <a:cubicBezTo>
                    <a:pt x="1041595" y="696361"/>
                    <a:pt x="1118190" y="718031"/>
                    <a:pt x="1200860" y="706168"/>
                  </a:cubicBezTo>
                  <a:lnTo>
                    <a:pt x="1143757" y="782404"/>
                  </a:lnTo>
                  <a:cubicBezTo>
                    <a:pt x="1030222" y="787808"/>
                    <a:pt x="934187" y="749196"/>
                    <a:pt x="858125" y="664851"/>
                  </a:cubicBezTo>
                  <a:cubicBezTo>
                    <a:pt x="849356" y="655903"/>
                    <a:pt x="838303" y="650004"/>
                    <a:pt x="828202" y="641247"/>
                  </a:cubicBezTo>
                  <a:cubicBezTo>
                    <a:pt x="796645" y="608025"/>
                    <a:pt x="719972" y="446244"/>
                    <a:pt x="868204" y="327279"/>
                  </a:cubicBezTo>
                  <a:close/>
                  <a:moveTo>
                    <a:pt x="2657066" y="1197247"/>
                  </a:moveTo>
                  <a:lnTo>
                    <a:pt x="2663296" y="1206222"/>
                  </a:lnTo>
                  <a:lnTo>
                    <a:pt x="2650270" y="1206320"/>
                  </a:lnTo>
                  <a:lnTo>
                    <a:pt x="2657066" y="1197247"/>
                  </a:lnTo>
                  <a:close/>
                  <a:moveTo>
                    <a:pt x="3030338" y="1431166"/>
                  </a:moveTo>
                  <a:cubicBezTo>
                    <a:pt x="3015921" y="1529854"/>
                    <a:pt x="2986987" y="1565305"/>
                    <a:pt x="2903938" y="1579263"/>
                  </a:cubicBezTo>
                  <a:cubicBezTo>
                    <a:pt x="2873270" y="1583663"/>
                    <a:pt x="2842028" y="1584063"/>
                    <a:pt x="2811168" y="1587131"/>
                  </a:cubicBezTo>
                  <a:cubicBezTo>
                    <a:pt x="2799736" y="1583328"/>
                    <a:pt x="2787350" y="1577620"/>
                    <a:pt x="2775539" y="1575913"/>
                  </a:cubicBezTo>
                  <a:cubicBezTo>
                    <a:pt x="2718478" y="1567090"/>
                    <a:pt x="2664937" y="1550788"/>
                    <a:pt x="2614417" y="1527673"/>
                  </a:cubicBezTo>
                  <a:lnTo>
                    <a:pt x="2474755" y="1440641"/>
                  </a:lnTo>
                  <a:lnTo>
                    <a:pt x="2543000" y="1349530"/>
                  </a:lnTo>
                  <a:lnTo>
                    <a:pt x="2704508" y="1424676"/>
                  </a:lnTo>
                  <a:cubicBezTo>
                    <a:pt x="2761836" y="1443667"/>
                    <a:pt x="2821279" y="1456061"/>
                    <a:pt x="2882339" y="1461929"/>
                  </a:cubicBezTo>
                  <a:cubicBezTo>
                    <a:pt x="2932825" y="1467612"/>
                    <a:pt x="2986737" y="1468722"/>
                    <a:pt x="3030338" y="1431166"/>
                  </a:cubicBezTo>
                  <a:close/>
                  <a:moveTo>
                    <a:pt x="1176421" y="0"/>
                  </a:moveTo>
                  <a:cubicBezTo>
                    <a:pt x="1152640" y="52402"/>
                    <a:pt x="1168865" y="103826"/>
                    <a:pt x="1188515" y="150678"/>
                  </a:cubicBezTo>
                  <a:cubicBezTo>
                    <a:pt x="1234115" y="264568"/>
                    <a:pt x="1302948" y="364919"/>
                    <a:pt x="1394438" y="447731"/>
                  </a:cubicBezTo>
                  <a:lnTo>
                    <a:pt x="1326486" y="538450"/>
                  </a:lnTo>
                  <a:cubicBezTo>
                    <a:pt x="1231957" y="472405"/>
                    <a:pt x="1158183" y="389774"/>
                    <a:pt x="1109160" y="285219"/>
                  </a:cubicBezTo>
                  <a:cubicBezTo>
                    <a:pt x="1104200" y="274364"/>
                    <a:pt x="1095240" y="264083"/>
                    <a:pt x="1088376" y="254181"/>
                  </a:cubicBezTo>
                  <a:cubicBezTo>
                    <a:pt x="1082643" y="223704"/>
                    <a:pt x="1074242" y="193610"/>
                    <a:pt x="1069841" y="162942"/>
                  </a:cubicBezTo>
                  <a:cubicBezTo>
                    <a:pt x="1059884" y="79319"/>
                    <a:pt x="1085769" y="41584"/>
                    <a:pt x="1176421" y="0"/>
                  </a:cubicBezTo>
                  <a:close/>
                  <a:moveTo>
                    <a:pt x="2074059" y="622382"/>
                  </a:moveTo>
                  <a:cubicBezTo>
                    <a:pt x="2069309" y="641435"/>
                    <a:pt x="2052357" y="646589"/>
                    <a:pt x="2039980" y="655169"/>
                  </a:cubicBezTo>
                  <a:cubicBezTo>
                    <a:pt x="1968574" y="707601"/>
                    <a:pt x="1945948" y="777529"/>
                    <a:pt x="1968289" y="862097"/>
                  </a:cubicBezTo>
                  <a:cubicBezTo>
                    <a:pt x="1971153" y="872573"/>
                    <a:pt x="1972112" y="884002"/>
                    <a:pt x="1966785" y="894292"/>
                  </a:cubicBezTo>
                  <a:cubicBezTo>
                    <a:pt x="1940771" y="876591"/>
                    <a:pt x="1914709" y="858558"/>
                    <a:pt x="1889360" y="839571"/>
                  </a:cubicBezTo>
                  <a:lnTo>
                    <a:pt x="1874609" y="827382"/>
                  </a:lnTo>
                  <a:lnTo>
                    <a:pt x="1876383" y="836472"/>
                  </a:lnTo>
                  <a:cubicBezTo>
                    <a:pt x="1876381" y="862244"/>
                    <a:pt x="1863144" y="886469"/>
                    <a:pt x="1856444" y="910904"/>
                  </a:cubicBezTo>
                  <a:cubicBezTo>
                    <a:pt x="1850931" y="929387"/>
                    <a:pt x="1843322" y="947489"/>
                    <a:pt x="1857429" y="965196"/>
                  </a:cubicBezTo>
                  <a:cubicBezTo>
                    <a:pt x="1899371" y="1015653"/>
                    <a:pt x="1956156" y="1041526"/>
                    <a:pt x="2016558" y="1064158"/>
                  </a:cubicBezTo>
                  <a:cubicBezTo>
                    <a:pt x="2056000" y="1078231"/>
                    <a:pt x="2082848" y="1056688"/>
                    <a:pt x="2112556" y="1040858"/>
                  </a:cubicBezTo>
                  <a:cubicBezTo>
                    <a:pt x="2127423" y="1054374"/>
                    <a:pt x="2128962" y="1079329"/>
                    <a:pt x="2148781" y="1089413"/>
                  </a:cubicBezTo>
                  <a:cubicBezTo>
                    <a:pt x="2168614" y="1123310"/>
                    <a:pt x="2153587" y="1160848"/>
                    <a:pt x="2161420" y="1196466"/>
                  </a:cubicBezTo>
                  <a:cubicBezTo>
                    <a:pt x="2197138" y="1350559"/>
                    <a:pt x="2277956" y="1425376"/>
                    <a:pt x="2445423" y="1454419"/>
                  </a:cubicBezTo>
                  <a:cubicBezTo>
                    <a:pt x="2454760" y="1457842"/>
                    <a:pt x="2469807" y="1453642"/>
                    <a:pt x="2469057" y="1472121"/>
                  </a:cubicBezTo>
                  <a:cubicBezTo>
                    <a:pt x="2450583" y="1480896"/>
                    <a:pt x="2430966" y="1486432"/>
                    <a:pt x="2410394" y="1490064"/>
                  </a:cubicBezTo>
                  <a:cubicBezTo>
                    <a:pt x="2337820" y="1501158"/>
                    <a:pt x="2333252" y="1507257"/>
                    <a:pt x="2337107" y="1581550"/>
                  </a:cubicBezTo>
                  <a:lnTo>
                    <a:pt x="2342804" y="1616802"/>
                  </a:lnTo>
                  <a:lnTo>
                    <a:pt x="2347317" y="1610776"/>
                  </a:lnTo>
                  <a:lnTo>
                    <a:pt x="2381405" y="1711111"/>
                  </a:lnTo>
                  <a:lnTo>
                    <a:pt x="2430032" y="1781159"/>
                  </a:lnTo>
                  <a:lnTo>
                    <a:pt x="2456217" y="1816330"/>
                  </a:lnTo>
                  <a:cubicBezTo>
                    <a:pt x="2531134" y="1897436"/>
                    <a:pt x="2654211" y="1920602"/>
                    <a:pt x="2745046" y="1866063"/>
                  </a:cubicBezTo>
                  <a:cubicBezTo>
                    <a:pt x="2766374" y="1853477"/>
                    <a:pt x="2783508" y="1835369"/>
                    <a:pt x="2802929" y="1818974"/>
                  </a:cubicBezTo>
                  <a:cubicBezTo>
                    <a:pt x="2730443" y="1994676"/>
                    <a:pt x="2553630" y="1966587"/>
                    <a:pt x="2512876" y="1945644"/>
                  </a:cubicBezTo>
                  <a:cubicBezTo>
                    <a:pt x="2501631" y="1938413"/>
                    <a:pt x="2492863" y="1929464"/>
                    <a:pt x="2481810" y="1923566"/>
                  </a:cubicBezTo>
                  <a:cubicBezTo>
                    <a:pt x="2405064" y="1886608"/>
                    <a:pt x="2349843" y="1831636"/>
                    <a:pt x="2315751" y="1759853"/>
                  </a:cubicBezTo>
                  <a:lnTo>
                    <a:pt x="2311255" y="1747006"/>
                  </a:lnTo>
                  <a:lnTo>
                    <a:pt x="2286633" y="1691311"/>
                  </a:lnTo>
                  <a:cubicBezTo>
                    <a:pt x="2264699" y="1628469"/>
                    <a:pt x="2261945" y="1563927"/>
                    <a:pt x="2299909" y="1497752"/>
                  </a:cubicBezTo>
                  <a:cubicBezTo>
                    <a:pt x="2266373" y="1486914"/>
                    <a:pt x="2233981" y="1474552"/>
                    <a:pt x="2206345" y="1452662"/>
                  </a:cubicBezTo>
                  <a:cubicBezTo>
                    <a:pt x="2124391" y="1388895"/>
                    <a:pt x="2080904" y="1303958"/>
                    <a:pt x="2072269" y="1201093"/>
                  </a:cubicBezTo>
                  <a:cubicBezTo>
                    <a:pt x="2069010" y="1168901"/>
                    <a:pt x="2059096" y="1156715"/>
                    <a:pt x="2023472" y="1155022"/>
                  </a:cubicBezTo>
                  <a:cubicBezTo>
                    <a:pt x="1946890" y="1152403"/>
                    <a:pt x="1872764" y="1119492"/>
                    <a:pt x="1812353" y="1082572"/>
                  </a:cubicBezTo>
                  <a:cubicBezTo>
                    <a:pt x="1688005" y="1005496"/>
                    <a:pt x="1553212" y="1021009"/>
                    <a:pt x="1471695" y="1113080"/>
                  </a:cubicBezTo>
                  <a:lnTo>
                    <a:pt x="1442475" y="1155537"/>
                  </a:lnTo>
                  <a:lnTo>
                    <a:pt x="1417413" y="1241357"/>
                  </a:lnTo>
                  <a:cubicBezTo>
                    <a:pt x="1413409" y="1281525"/>
                    <a:pt x="1416187" y="1322027"/>
                    <a:pt x="1423265" y="1362666"/>
                  </a:cubicBezTo>
                  <a:cubicBezTo>
                    <a:pt x="1441379" y="1472008"/>
                    <a:pt x="1538876" y="1555013"/>
                    <a:pt x="1654912" y="1553391"/>
                  </a:cubicBezTo>
                  <a:cubicBezTo>
                    <a:pt x="1682022" y="1553204"/>
                    <a:pt x="1708722" y="1546033"/>
                    <a:pt x="1736445" y="1541531"/>
                  </a:cubicBezTo>
                  <a:cubicBezTo>
                    <a:pt x="1627737" y="1614857"/>
                    <a:pt x="1531011" y="1597554"/>
                    <a:pt x="1467866" y="1564711"/>
                  </a:cubicBezTo>
                  <a:lnTo>
                    <a:pt x="1462696" y="1561492"/>
                  </a:lnTo>
                  <a:lnTo>
                    <a:pt x="1457674" y="1588601"/>
                  </a:lnTo>
                  <a:cubicBezTo>
                    <a:pt x="1428304" y="1696604"/>
                    <a:pt x="1335114" y="1795890"/>
                    <a:pt x="1199754" y="1781972"/>
                  </a:cubicBezTo>
                  <a:cubicBezTo>
                    <a:pt x="1185275" y="1780647"/>
                    <a:pt x="1171559" y="1779893"/>
                    <a:pt x="1157080" y="1778569"/>
                  </a:cubicBezTo>
                  <a:lnTo>
                    <a:pt x="1131165" y="1778397"/>
                  </a:lnTo>
                  <a:lnTo>
                    <a:pt x="1188760" y="1701505"/>
                  </a:lnTo>
                  <a:lnTo>
                    <a:pt x="1273118" y="1702298"/>
                  </a:lnTo>
                  <a:cubicBezTo>
                    <a:pt x="1304239" y="1698087"/>
                    <a:pt x="1334666" y="1688448"/>
                    <a:pt x="1364088" y="1670618"/>
                  </a:cubicBezTo>
                  <a:cubicBezTo>
                    <a:pt x="1402435" y="1647128"/>
                    <a:pt x="1427758" y="1616894"/>
                    <a:pt x="1443789" y="1581441"/>
                  </a:cubicBezTo>
                  <a:lnTo>
                    <a:pt x="1452947" y="1555423"/>
                  </a:lnTo>
                  <a:lnTo>
                    <a:pt x="1434181" y="1543741"/>
                  </a:lnTo>
                  <a:cubicBezTo>
                    <a:pt x="1414642" y="1529318"/>
                    <a:pt x="1401166" y="1514813"/>
                    <a:pt x="1395137" y="1505029"/>
                  </a:cubicBezTo>
                  <a:cubicBezTo>
                    <a:pt x="1389377" y="1492955"/>
                    <a:pt x="1386921" y="1480635"/>
                    <a:pt x="1380516" y="1469830"/>
                  </a:cubicBezTo>
                  <a:cubicBezTo>
                    <a:pt x="1357045" y="1434070"/>
                    <a:pt x="1341231" y="1397096"/>
                    <a:pt x="1332937" y="1359016"/>
                  </a:cubicBezTo>
                  <a:lnTo>
                    <a:pt x="1331626" y="1347874"/>
                  </a:lnTo>
                  <a:lnTo>
                    <a:pt x="1272780" y="1404764"/>
                  </a:lnTo>
                  <a:lnTo>
                    <a:pt x="1193860" y="1391893"/>
                  </a:lnTo>
                  <a:cubicBezTo>
                    <a:pt x="1115435" y="1369902"/>
                    <a:pt x="1053113" y="1322841"/>
                    <a:pt x="1008134" y="1250070"/>
                  </a:cubicBezTo>
                  <a:cubicBezTo>
                    <a:pt x="1001048" y="1239697"/>
                    <a:pt x="990921" y="1232265"/>
                    <a:pt x="982412" y="1221942"/>
                  </a:cubicBezTo>
                  <a:cubicBezTo>
                    <a:pt x="957137" y="1183544"/>
                    <a:pt x="913742" y="1005238"/>
                    <a:pt x="1093583" y="897188"/>
                  </a:cubicBezTo>
                  <a:cubicBezTo>
                    <a:pt x="1077786" y="920410"/>
                    <a:pt x="1060002" y="941578"/>
                    <a:pt x="1048374" y="966069"/>
                  </a:cubicBezTo>
                  <a:cubicBezTo>
                    <a:pt x="997863" y="1070546"/>
                    <a:pt x="1031883" y="1193989"/>
                    <a:pt x="1123324" y="1256619"/>
                  </a:cubicBezTo>
                  <a:cubicBezTo>
                    <a:pt x="1157163" y="1280209"/>
                    <a:pt x="1192696" y="1299844"/>
                    <a:pt x="1230792" y="1313193"/>
                  </a:cubicBezTo>
                  <a:lnTo>
                    <a:pt x="1329324" y="1328309"/>
                  </a:lnTo>
                  <a:lnTo>
                    <a:pt x="1326119" y="1301081"/>
                  </a:lnTo>
                  <a:cubicBezTo>
                    <a:pt x="1325715" y="1281501"/>
                    <a:pt x="1327174" y="1261658"/>
                    <a:pt x="1330478" y="1241565"/>
                  </a:cubicBezTo>
                  <a:lnTo>
                    <a:pt x="1347395" y="1181539"/>
                  </a:lnTo>
                  <a:lnTo>
                    <a:pt x="1289273" y="1135853"/>
                  </a:lnTo>
                  <a:cubicBezTo>
                    <a:pt x="1267353" y="1115865"/>
                    <a:pt x="1239532" y="1102166"/>
                    <a:pt x="1231511" y="1069976"/>
                  </a:cubicBezTo>
                  <a:cubicBezTo>
                    <a:pt x="1239320" y="1067494"/>
                    <a:pt x="1247129" y="1065013"/>
                    <a:pt x="1254367" y="1063295"/>
                  </a:cubicBezTo>
                  <a:cubicBezTo>
                    <a:pt x="1298749" y="1054885"/>
                    <a:pt x="1336262" y="1031811"/>
                    <a:pt x="1356051" y="994271"/>
                  </a:cubicBezTo>
                  <a:cubicBezTo>
                    <a:pt x="1370322" y="965687"/>
                    <a:pt x="1331068" y="948185"/>
                    <a:pt x="1316957" y="925715"/>
                  </a:cubicBezTo>
                  <a:cubicBezTo>
                    <a:pt x="1308757" y="912432"/>
                    <a:pt x="1302331" y="898173"/>
                    <a:pt x="1297765" y="883688"/>
                  </a:cubicBezTo>
                  <a:lnTo>
                    <a:pt x="1289903" y="841227"/>
                  </a:lnTo>
                  <a:lnTo>
                    <a:pt x="1324580" y="794932"/>
                  </a:lnTo>
                  <a:cubicBezTo>
                    <a:pt x="1324679" y="795281"/>
                    <a:pt x="1324779" y="795630"/>
                    <a:pt x="1324878" y="795979"/>
                  </a:cubicBezTo>
                  <a:cubicBezTo>
                    <a:pt x="1332719" y="845885"/>
                    <a:pt x="1363219" y="878252"/>
                    <a:pt x="1400007" y="911757"/>
                  </a:cubicBezTo>
                  <a:cubicBezTo>
                    <a:pt x="1463287" y="968677"/>
                    <a:pt x="1538922" y="978918"/>
                    <a:pt x="1615887" y="984205"/>
                  </a:cubicBezTo>
                  <a:cubicBezTo>
                    <a:pt x="1727740" y="991970"/>
                    <a:pt x="1808778" y="937475"/>
                    <a:pt x="1841277" y="840131"/>
                  </a:cubicBezTo>
                  <a:lnTo>
                    <a:pt x="1849521" y="806651"/>
                  </a:lnTo>
                  <a:lnTo>
                    <a:pt x="1816219" y="779132"/>
                  </a:lnTo>
                  <a:cubicBezTo>
                    <a:pt x="1870517" y="787671"/>
                    <a:pt x="1909170" y="758310"/>
                    <a:pt x="1946679" y="725712"/>
                  </a:cubicBezTo>
                  <a:cubicBezTo>
                    <a:pt x="1960578" y="713511"/>
                    <a:pt x="1957331" y="700368"/>
                    <a:pt x="1943038" y="690853"/>
                  </a:cubicBezTo>
                  <a:cubicBezTo>
                    <a:pt x="1877861" y="649173"/>
                    <a:pt x="1895351" y="590870"/>
                    <a:pt x="1907308" y="517710"/>
                  </a:cubicBezTo>
                  <a:cubicBezTo>
                    <a:pt x="1944124" y="598841"/>
                    <a:pt x="2015562" y="598796"/>
                    <a:pt x="2074059" y="622382"/>
                  </a:cubicBezTo>
                  <a:close/>
                  <a:moveTo>
                    <a:pt x="3226038" y="1170010"/>
                  </a:moveTo>
                  <a:cubicBezTo>
                    <a:pt x="3143951" y="1298519"/>
                    <a:pt x="3127909" y="1272622"/>
                    <a:pt x="3039800" y="1363835"/>
                  </a:cubicBezTo>
                  <a:lnTo>
                    <a:pt x="2986179" y="1265779"/>
                  </a:lnTo>
                  <a:cubicBezTo>
                    <a:pt x="3107979" y="1230457"/>
                    <a:pt x="3061153" y="1288599"/>
                    <a:pt x="3226038" y="1170010"/>
                  </a:cubicBezTo>
                  <a:close/>
                  <a:moveTo>
                    <a:pt x="2599109" y="557336"/>
                  </a:moveTo>
                  <a:cubicBezTo>
                    <a:pt x="2602801" y="558762"/>
                    <a:pt x="2605517" y="561094"/>
                    <a:pt x="2605711" y="567191"/>
                  </a:cubicBezTo>
                  <a:cubicBezTo>
                    <a:pt x="2491827" y="622316"/>
                    <a:pt x="2446932" y="726737"/>
                    <a:pt x="2491393" y="846915"/>
                  </a:cubicBezTo>
                  <a:cubicBezTo>
                    <a:pt x="2518107" y="919289"/>
                    <a:pt x="2549202" y="988992"/>
                    <a:pt x="2621619" y="1033715"/>
                  </a:cubicBezTo>
                  <a:cubicBezTo>
                    <a:pt x="2664117" y="1059598"/>
                    <a:pt x="2703754" y="1079766"/>
                    <a:pt x="2753852" y="1073258"/>
                  </a:cubicBezTo>
                  <a:cubicBezTo>
                    <a:pt x="2764519" y="1071728"/>
                    <a:pt x="2776139" y="1072102"/>
                    <a:pt x="2785478" y="1080287"/>
                  </a:cubicBezTo>
                  <a:cubicBezTo>
                    <a:pt x="2759022" y="1118785"/>
                    <a:pt x="2691786" y="1133875"/>
                    <a:pt x="2631577" y="1117339"/>
                  </a:cubicBezTo>
                  <a:cubicBezTo>
                    <a:pt x="2606046" y="1110115"/>
                    <a:pt x="2578213" y="1077367"/>
                    <a:pt x="2554794" y="1099098"/>
                  </a:cubicBezTo>
                  <a:cubicBezTo>
                    <a:pt x="2524333" y="1128645"/>
                    <a:pt x="2512738" y="1171133"/>
                    <a:pt x="2517147" y="1216089"/>
                  </a:cubicBezTo>
                  <a:cubicBezTo>
                    <a:pt x="2517533" y="1223518"/>
                    <a:pt x="2517348" y="1231709"/>
                    <a:pt x="2517162" y="1239901"/>
                  </a:cubicBezTo>
                  <a:cubicBezTo>
                    <a:pt x="2484016" y="1241255"/>
                    <a:pt x="2463047" y="1218408"/>
                    <a:pt x="2437701" y="1202993"/>
                  </a:cubicBezTo>
                  <a:cubicBezTo>
                    <a:pt x="2395012" y="1175777"/>
                    <a:pt x="2357080" y="1139035"/>
                    <a:pt x="2308110" y="1120205"/>
                  </a:cubicBezTo>
                  <a:cubicBezTo>
                    <a:pt x="2308110" y="1120205"/>
                    <a:pt x="2308489" y="1118109"/>
                    <a:pt x="2309631" y="1116584"/>
                  </a:cubicBezTo>
                  <a:cubicBezTo>
                    <a:pt x="2310773" y="1115060"/>
                    <a:pt x="2312107" y="1114869"/>
                    <a:pt x="2313249" y="1113344"/>
                  </a:cubicBezTo>
                  <a:cubicBezTo>
                    <a:pt x="2479493" y="1010562"/>
                    <a:pt x="2486992" y="816247"/>
                    <a:pt x="2341752" y="686035"/>
                  </a:cubicBezTo>
                  <a:cubicBezTo>
                    <a:pt x="2289335" y="638443"/>
                    <a:pt x="2236909" y="576562"/>
                    <a:pt x="2212861" y="503806"/>
                  </a:cubicBezTo>
                  <a:cubicBezTo>
                    <a:pt x="2201220" y="470095"/>
                    <a:pt x="2186738" y="464008"/>
                    <a:pt x="2154928" y="469932"/>
                  </a:cubicBezTo>
                  <a:cubicBezTo>
                    <a:pt x="2053785" y="490569"/>
                    <a:pt x="1960048" y="472720"/>
                    <a:pt x="1875809" y="412002"/>
                  </a:cubicBezTo>
                  <a:cubicBezTo>
                    <a:pt x="1847032" y="391636"/>
                    <a:pt x="1826060" y="364027"/>
                    <a:pt x="1806230" y="334892"/>
                  </a:cubicBezTo>
                  <a:cubicBezTo>
                    <a:pt x="1735790" y="408278"/>
                    <a:pt x="1647782" y="411380"/>
                    <a:pt x="1556710" y="393148"/>
                  </a:cubicBezTo>
                  <a:cubicBezTo>
                    <a:pt x="1525846" y="386690"/>
                    <a:pt x="1515356" y="365742"/>
                    <a:pt x="1495496" y="288983"/>
                  </a:cubicBezTo>
                  <a:cubicBezTo>
                    <a:pt x="1567525" y="321514"/>
                    <a:pt x="1638403" y="341282"/>
                    <a:pt x="1715354" y="322756"/>
                  </a:cubicBezTo>
                  <a:cubicBezTo>
                    <a:pt x="1787733" y="305567"/>
                    <a:pt x="1792301" y="299468"/>
                    <a:pt x="1782541" y="226703"/>
                  </a:cubicBezTo>
                  <a:cubicBezTo>
                    <a:pt x="1780242" y="205939"/>
                    <a:pt x="1780039" y="185557"/>
                    <a:pt x="1783266" y="165361"/>
                  </a:cubicBezTo>
                  <a:cubicBezTo>
                    <a:pt x="1800788" y="159445"/>
                    <a:pt x="1800988" y="175066"/>
                    <a:pt x="1806899" y="183063"/>
                  </a:cubicBezTo>
                  <a:cubicBezTo>
                    <a:pt x="1881859" y="335608"/>
                    <a:pt x="1976382" y="392128"/>
                    <a:pt x="2134301" y="383077"/>
                  </a:cubicBezTo>
                  <a:cubicBezTo>
                    <a:pt x="2170685" y="380579"/>
                    <a:pt x="2202483" y="355603"/>
                    <a:pt x="2240589" y="365104"/>
                  </a:cubicBezTo>
                  <a:cubicBezTo>
                    <a:pt x="2255839" y="381288"/>
                    <a:pt x="2280219" y="375748"/>
                    <a:pt x="2297370" y="386215"/>
                  </a:cubicBezTo>
                  <a:cubicBezTo>
                    <a:pt x="2290533" y="419176"/>
                    <a:pt x="2277408" y="450998"/>
                    <a:pt x="2302004" y="484891"/>
                  </a:cubicBezTo>
                  <a:cubicBezTo>
                    <a:pt x="2340707" y="536493"/>
                    <a:pt x="2381503" y="583712"/>
                    <a:pt x="2441717" y="609774"/>
                  </a:cubicBezTo>
                  <a:cubicBezTo>
                    <a:pt x="2462677" y="618333"/>
                    <a:pt x="2477909" y="605941"/>
                    <a:pt x="2494096" y="595453"/>
                  </a:cubicBezTo>
                  <a:cubicBezTo>
                    <a:pt x="2522850" y="577719"/>
                    <a:pt x="2547978" y="548939"/>
                    <a:pt x="2586652" y="552914"/>
                  </a:cubicBezTo>
                  <a:cubicBezTo>
                    <a:pt x="2590750" y="555389"/>
                    <a:pt x="2595417" y="555910"/>
                    <a:pt x="2599109" y="557336"/>
                  </a:cubicBezTo>
                  <a:close/>
                </a:path>
              </a:pathLst>
            </a:cu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110" name="Google Shape;2110;p1"/>
            <p:cNvGrpSpPr/>
            <p:nvPr/>
          </p:nvGrpSpPr>
          <p:grpSpPr>
            <a:xfrm>
              <a:off x="5117699" y="3424825"/>
              <a:ext cx="1982312" cy="2237624"/>
              <a:chOff x="5118251" y="3418879"/>
              <a:chExt cx="1982312" cy="2198059"/>
            </a:xfrm>
          </p:grpSpPr>
          <p:sp>
            <p:nvSpPr>
              <p:cNvPr id="2111" name="Google Shape;2111;p1"/>
              <p:cNvSpPr/>
              <p:nvPr/>
            </p:nvSpPr>
            <p:spPr>
              <a:xfrm>
                <a:off x="5118251" y="3418879"/>
                <a:ext cx="1982312" cy="2198059"/>
              </a:xfrm>
              <a:custGeom>
                <a:rect b="b" l="l" r="r" t="t"/>
                <a:pathLst>
                  <a:path extrusionOk="0" h="2198059" w="1982312">
                    <a:moveTo>
                      <a:pt x="1982312" y="0"/>
                    </a:moveTo>
                    <a:cubicBezTo>
                      <a:pt x="1977862" y="607375"/>
                      <a:pt x="1956726" y="1261472"/>
                      <a:pt x="1952276" y="1868847"/>
                    </a:cubicBezTo>
                    <a:cubicBezTo>
                      <a:pt x="1935590" y="2033485"/>
                      <a:pt x="1281493" y="2171421"/>
                      <a:pt x="921073" y="2192558"/>
                    </a:cubicBezTo>
                    <a:cubicBezTo>
                      <a:pt x="579563" y="2211470"/>
                      <a:pt x="311037" y="2180322"/>
                      <a:pt x="2900" y="2119139"/>
                    </a:cubicBezTo>
                    <a:cubicBezTo>
                      <a:pt x="1933" y="1490628"/>
                      <a:pt x="967" y="862117"/>
                      <a:pt x="0" y="233606"/>
                    </a:cubicBezTo>
                    <a:lnTo>
                      <a:pt x="917736" y="263640"/>
                    </a:lnTo>
                    <a:cubicBezTo>
                      <a:pt x="1528449" y="236943"/>
                      <a:pt x="1775404" y="193559"/>
                      <a:pt x="1982312"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12" name="Google Shape;2112;p1"/>
              <p:cNvSpPr/>
              <p:nvPr/>
            </p:nvSpPr>
            <p:spPr>
              <a:xfrm>
                <a:off x="5203395" y="3503176"/>
                <a:ext cx="1893108" cy="2027709"/>
              </a:xfrm>
              <a:custGeom>
                <a:rect b="b" l="l" r="r" t="t"/>
                <a:pathLst>
                  <a:path extrusionOk="0" h="2198059" w="1982312">
                    <a:moveTo>
                      <a:pt x="1982312" y="0"/>
                    </a:moveTo>
                    <a:cubicBezTo>
                      <a:pt x="1977862" y="607375"/>
                      <a:pt x="1956726" y="1261472"/>
                      <a:pt x="1952276" y="1868847"/>
                    </a:cubicBezTo>
                    <a:cubicBezTo>
                      <a:pt x="1935590" y="2033485"/>
                      <a:pt x="1281493" y="2171421"/>
                      <a:pt x="921073" y="2192558"/>
                    </a:cubicBezTo>
                    <a:cubicBezTo>
                      <a:pt x="579563" y="2211470"/>
                      <a:pt x="311037" y="2180322"/>
                      <a:pt x="2900" y="2119139"/>
                    </a:cubicBezTo>
                    <a:cubicBezTo>
                      <a:pt x="1933" y="1490628"/>
                      <a:pt x="967" y="862117"/>
                      <a:pt x="0" y="233606"/>
                    </a:cubicBezTo>
                    <a:lnTo>
                      <a:pt x="917736" y="263640"/>
                    </a:lnTo>
                    <a:cubicBezTo>
                      <a:pt x="1528449" y="236943"/>
                      <a:pt x="1775404" y="193559"/>
                      <a:pt x="1982312" y="0"/>
                    </a:cubicBezTo>
                    <a:close/>
                  </a:path>
                </a:pathLst>
              </a:custGeom>
              <a:solidFill>
                <a:srgbClr val="9CC2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13" name="Google Shape;2113;p1"/>
              <p:cNvSpPr/>
              <p:nvPr/>
            </p:nvSpPr>
            <p:spPr>
              <a:xfrm>
                <a:off x="5204661" y="3505277"/>
                <a:ext cx="1893108" cy="1950777"/>
              </a:xfrm>
              <a:custGeom>
                <a:rect b="b" l="l" r="r" t="t"/>
                <a:pathLst>
                  <a:path extrusionOk="0" h="2198059" w="1982312">
                    <a:moveTo>
                      <a:pt x="1982312" y="0"/>
                    </a:moveTo>
                    <a:cubicBezTo>
                      <a:pt x="1977862" y="607375"/>
                      <a:pt x="1956726" y="1261472"/>
                      <a:pt x="1952276" y="1868847"/>
                    </a:cubicBezTo>
                    <a:cubicBezTo>
                      <a:pt x="1935590" y="2033485"/>
                      <a:pt x="1281493" y="2171421"/>
                      <a:pt x="921073" y="2192558"/>
                    </a:cubicBezTo>
                    <a:cubicBezTo>
                      <a:pt x="579563" y="2211470"/>
                      <a:pt x="311037" y="2180322"/>
                      <a:pt x="2900" y="2119139"/>
                    </a:cubicBezTo>
                    <a:cubicBezTo>
                      <a:pt x="1933" y="1490628"/>
                      <a:pt x="967" y="862117"/>
                      <a:pt x="0" y="233606"/>
                    </a:cubicBezTo>
                    <a:lnTo>
                      <a:pt x="917736" y="263640"/>
                    </a:lnTo>
                    <a:cubicBezTo>
                      <a:pt x="1528449" y="236943"/>
                      <a:pt x="1775404" y="193559"/>
                      <a:pt x="1982312"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grpSp>
        <p:nvGrpSpPr>
          <p:cNvPr id="2114" name="Google Shape;2114;p1"/>
          <p:cNvGrpSpPr/>
          <p:nvPr/>
        </p:nvGrpSpPr>
        <p:grpSpPr>
          <a:xfrm flipH="1">
            <a:off x="629357" y="4616423"/>
            <a:ext cx="5638267" cy="2055997"/>
            <a:chOff x="279806" y="1309619"/>
            <a:chExt cx="11620500" cy="4237421"/>
          </a:xfrm>
        </p:grpSpPr>
        <p:sp>
          <p:nvSpPr>
            <p:cNvPr id="2115" name="Google Shape;2115;p1"/>
            <p:cNvSpPr/>
            <p:nvPr/>
          </p:nvSpPr>
          <p:spPr>
            <a:xfrm>
              <a:off x="279806" y="1336990"/>
              <a:ext cx="11620500" cy="4210050"/>
            </a:xfrm>
            <a:custGeom>
              <a:rect b="b" l="l" r="r" t="t"/>
              <a:pathLst>
                <a:path extrusionOk="0" h="4210050" w="11620500">
                  <a:moveTo>
                    <a:pt x="11612156" y="773749"/>
                  </a:moveTo>
                  <a:cubicBezTo>
                    <a:pt x="11575008" y="635637"/>
                    <a:pt x="11360695" y="363222"/>
                    <a:pt x="11355933" y="357507"/>
                  </a:cubicBezTo>
                  <a:cubicBezTo>
                    <a:pt x="11355933" y="357507"/>
                    <a:pt x="11355933" y="357507"/>
                    <a:pt x="11355933" y="357507"/>
                  </a:cubicBezTo>
                  <a:cubicBezTo>
                    <a:pt x="11190198" y="205107"/>
                    <a:pt x="10921593" y="61279"/>
                    <a:pt x="10487253" y="14607"/>
                  </a:cubicBezTo>
                  <a:cubicBezTo>
                    <a:pt x="10487253" y="14607"/>
                    <a:pt x="10487253" y="14607"/>
                    <a:pt x="10487253" y="14607"/>
                  </a:cubicBezTo>
                  <a:cubicBezTo>
                    <a:pt x="10486301" y="14607"/>
                    <a:pt x="10486301" y="14607"/>
                    <a:pt x="10485348" y="14607"/>
                  </a:cubicBezTo>
                  <a:cubicBezTo>
                    <a:pt x="10452010" y="10797"/>
                    <a:pt x="10184358" y="-8253"/>
                    <a:pt x="10134828" y="4129"/>
                  </a:cubicBezTo>
                  <a:cubicBezTo>
                    <a:pt x="10134828" y="4129"/>
                    <a:pt x="10134828" y="4129"/>
                    <a:pt x="10134828" y="4129"/>
                  </a:cubicBezTo>
                  <a:cubicBezTo>
                    <a:pt x="10009098" y="6987"/>
                    <a:pt x="9587141" y="132717"/>
                    <a:pt x="9506178" y="178437"/>
                  </a:cubicBezTo>
                  <a:cubicBezTo>
                    <a:pt x="9331870" y="272734"/>
                    <a:pt x="9177566" y="394654"/>
                    <a:pt x="9031833" y="528004"/>
                  </a:cubicBezTo>
                  <a:lnTo>
                    <a:pt x="9031833" y="528004"/>
                  </a:lnTo>
                  <a:cubicBezTo>
                    <a:pt x="8998495" y="534672"/>
                    <a:pt x="8423186" y="1104267"/>
                    <a:pt x="8381276" y="1147129"/>
                  </a:cubicBezTo>
                  <a:lnTo>
                    <a:pt x="8381276" y="1147129"/>
                  </a:lnTo>
                  <a:lnTo>
                    <a:pt x="8381276" y="1147129"/>
                  </a:lnTo>
                  <a:cubicBezTo>
                    <a:pt x="8325078" y="1213804"/>
                    <a:pt x="8086001" y="1510984"/>
                    <a:pt x="8046948" y="1585279"/>
                  </a:cubicBezTo>
                  <a:cubicBezTo>
                    <a:pt x="8026946" y="1623379"/>
                    <a:pt x="8019326" y="1651954"/>
                    <a:pt x="7991703" y="1700532"/>
                  </a:cubicBezTo>
                  <a:cubicBezTo>
                    <a:pt x="7963128" y="1771017"/>
                    <a:pt x="7941221" y="1967232"/>
                    <a:pt x="7944078" y="2028192"/>
                  </a:cubicBezTo>
                  <a:cubicBezTo>
                    <a:pt x="7945031" y="2099629"/>
                    <a:pt x="8020278" y="2217739"/>
                    <a:pt x="8030756" y="2232027"/>
                  </a:cubicBezTo>
                  <a:cubicBezTo>
                    <a:pt x="8136483" y="2378712"/>
                    <a:pt x="8467000" y="2581594"/>
                    <a:pt x="8507006" y="2604454"/>
                  </a:cubicBezTo>
                  <a:cubicBezTo>
                    <a:pt x="8446045" y="2653032"/>
                    <a:pt x="8017421" y="2962594"/>
                    <a:pt x="7926933" y="3016887"/>
                  </a:cubicBezTo>
                  <a:cubicBezTo>
                    <a:pt x="7723098" y="3138807"/>
                    <a:pt x="7517358" y="3262632"/>
                    <a:pt x="7280186" y="3304542"/>
                  </a:cubicBezTo>
                  <a:cubicBezTo>
                    <a:pt x="7191603" y="3319782"/>
                    <a:pt x="7093496" y="3317877"/>
                    <a:pt x="7033488" y="3228342"/>
                  </a:cubicBezTo>
                  <a:cubicBezTo>
                    <a:pt x="6963003" y="3100707"/>
                    <a:pt x="6891566" y="2713039"/>
                    <a:pt x="6840131" y="2529207"/>
                  </a:cubicBezTo>
                  <a:cubicBezTo>
                    <a:pt x="6803936" y="2399667"/>
                    <a:pt x="6691541" y="2206309"/>
                    <a:pt x="6662966" y="2175829"/>
                  </a:cubicBezTo>
                  <a:cubicBezTo>
                    <a:pt x="6598196" y="2105344"/>
                    <a:pt x="6502946" y="2033907"/>
                    <a:pt x="6379121" y="2004379"/>
                  </a:cubicBezTo>
                  <a:cubicBezTo>
                    <a:pt x="6166713" y="1952944"/>
                    <a:pt x="5958116" y="2032954"/>
                    <a:pt x="5912396" y="2051052"/>
                  </a:cubicBezTo>
                  <a:cubicBezTo>
                    <a:pt x="5696178" y="2136777"/>
                    <a:pt x="5510441" y="2255839"/>
                    <a:pt x="5334228" y="2406334"/>
                  </a:cubicBezTo>
                  <a:cubicBezTo>
                    <a:pt x="5158968" y="2552067"/>
                    <a:pt x="4496028" y="3221674"/>
                    <a:pt x="4438878" y="3282634"/>
                  </a:cubicBezTo>
                  <a:lnTo>
                    <a:pt x="4438878" y="3282634"/>
                  </a:lnTo>
                  <a:cubicBezTo>
                    <a:pt x="4438878" y="3282634"/>
                    <a:pt x="4438878" y="3282634"/>
                    <a:pt x="4438878" y="3282634"/>
                  </a:cubicBezTo>
                  <a:cubicBezTo>
                    <a:pt x="4381728" y="3342642"/>
                    <a:pt x="3644493" y="4033204"/>
                    <a:pt x="3540671" y="4079877"/>
                  </a:cubicBezTo>
                  <a:cubicBezTo>
                    <a:pt x="3416846" y="4135122"/>
                    <a:pt x="3310166" y="4154172"/>
                    <a:pt x="3221583" y="4026537"/>
                  </a:cubicBezTo>
                  <a:cubicBezTo>
                    <a:pt x="3177768" y="3964624"/>
                    <a:pt x="3013938" y="3407412"/>
                    <a:pt x="2932976" y="3264537"/>
                  </a:cubicBezTo>
                  <a:cubicBezTo>
                    <a:pt x="2861538" y="3138807"/>
                    <a:pt x="2752001" y="3054034"/>
                    <a:pt x="2621508" y="2995932"/>
                  </a:cubicBezTo>
                  <a:cubicBezTo>
                    <a:pt x="2413863" y="2903539"/>
                    <a:pt x="2194788" y="2899729"/>
                    <a:pt x="1973808" y="2923542"/>
                  </a:cubicBezTo>
                  <a:cubicBezTo>
                    <a:pt x="1753781" y="2948307"/>
                    <a:pt x="268833" y="3276919"/>
                    <a:pt x="17373" y="3331212"/>
                  </a:cubicBezTo>
                  <a:cubicBezTo>
                    <a:pt x="-15964" y="3338832"/>
                    <a:pt x="3086" y="3430272"/>
                    <a:pt x="37376" y="3422652"/>
                  </a:cubicBezTo>
                  <a:cubicBezTo>
                    <a:pt x="163106" y="3393124"/>
                    <a:pt x="1226096" y="3164524"/>
                    <a:pt x="1631861" y="3076894"/>
                  </a:cubicBezTo>
                  <a:cubicBezTo>
                    <a:pt x="1870938" y="3025459"/>
                    <a:pt x="2110968" y="2984502"/>
                    <a:pt x="2356713" y="3016887"/>
                  </a:cubicBezTo>
                  <a:cubicBezTo>
                    <a:pt x="2596743" y="3048319"/>
                    <a:pt x="2780576" y="3161667"/>
                    <a:pt x="2894876" y="3380742"/>
                  </a:cubicBezTo>
                  <a:cubicBezTo>
                    <a:pt x="2952026" y="3490279"/>
                    <a:pt x="3079661" y="3971292"/>
                    <a:pt x="3148241" y="4079877"/>
                  </a:cubicBezTo>
                  <a:cubicBezTo>
                    <a:pt x="3211106" y="4180842"/>
                    <a:pt x="3302546" y="4223704"/>
                    <a:pt x="3421608" y="4210369"/>
                  </a:cubicBezTo>
                  <a:cubicBezTo>
                    <a:pt x="3647351" y="4186557"/>
                    <a:pt x="4133126" y="3703639"/>
                    <a:pt x="4400778" y="3456942"/>
                  </a:cubicBezTo>
                  <a:cubicBezTo>
                    <a:pt x="4717961" y="3164524"/>
                    <a:pt x="4987518" y="2823529"/>
                    <a:pt x="5316131" y="2542542"/>
                  </a:cubicBezTo>
                  <a:cubicBezTo>
                    <a:pt x="5523776" y="2364424"/>
                    <a:pt x="5743803" y="2206309"/>
                    <a:pt x="6006693" y="2117727"/>
                  </a:cubicBezTo>
                  <a:cubicBezTo>
                    <a:pt x="6116231" y="2080579"/>
                    <a:pt x="6227673" y="2059624"/>
                    <a:pt x="6341973" y="2079627"/>
                  </a:cubicBezTo>
                  <a:cubicBezTo>
                    <a:pt x="6516281" y="2111059"/>
                    <a:pt x="6615341" y="2233932"/>
                    <a:pt x="6686778" y="2383474"/>
                  </a:cubicBezTo>
                  <a:cubicBezTo>
                    <a:pt x="6767741" y="2555877"/>
                    <a:pt x="6804888" y="2741614"/>
                    <a:pt x="6849656" y="2924494"/>
                  </a:cubicBezTo>
                  <a:cubicBezTo>
                    <a:pt x="6878231" y="3041652"/>
                    <a:pt x="6910616" y="3159762"/>
                    <a:pt x="6956336" y="3274062"/>
                  </a:cubicBezTo>
                  <a:cubicBezTo>
                    <a:pt x="7008723" y="3405507"/>
                    <a:pt x="7166838" y="3417889"/>
                    <a:pt x="7323048" y="3382647"/>
                  </a:cubicBezTo>
                  <a:cubicBezTo>
                    <a:pt x="7488783" y="3345499"/>
                    <a:pt x="7643088" y="3279777"/>
                    <a:pt x="7792631" y="3201672"/>
                  </a:cubicBezTo>
                  <a:cubicBezTo>
                    <a:pt x="7961223" y="3114042"/>
                    <a:pt x="8546058" y="2692084"/>
                    <a:pt x="8575586" y="2662557"/>
                  </a:cubicBezTo>
                  <a:cubicBezTo>
                    <a:pt x="8663216" y="2711134"/>
                    <a:pt x="8818473" y="2800669"/>
                    <a:pt x="8911818" y="2838769"/>
                  </a:cubicBezTo>
                  <a:cubicBezTo>
                    <a:pt x="9089936" y="2912112"/>
                    <a:pt x="9272816" y="2962594"/>
                    <a:pt x="9467125" y="2976882"/>
                  </a:cubicBezTo>
                  <a:cubicBezTo>
                    <a:pt x="9669056" y="2992122"/>
                    <a:pt x="9848126" y="2950212"/>
                    <a:pt x="9998620" y="2812099"/>
                  </a:cubicBezTo>
                  <a:cubicBezTo>
                    <a:pt x="10107206" y="2712087"/>
                    <a:pt x="10208170" y="2604454"/>
                    <a:pt x="10299610" y="2488249"/>
                  </a:cubicBezTo>
                  <a:cubicBezTo>
                    <a:pt x="10467251" y="2273937"/>
                    <a:pt x="10655845" y="2080579"/>
                    <a:pt x="10871110" y="1912939"/>
                  </a:cubicBezTo>
                  <a:cubicBezTo>
                    <a:pt x="11002556" y="1811022"/>
                    <a:pt x="11134001" y="1708152"/>
                    <a:pt x="11258778" y="1598614"/>
                  </a:cubicBezTo>
                  <a:cubicBezTo>
                    <a:pt x="11396891" y="1476694"/>
                    <a:pt x="11470233" y="1317627"/>
                    <a:pt x="11543576" y="1150939"/>
                  </a:cubicBezTo>
                  <a:cubicBezTo>
                    <a:pt x="11612156" y="994729"/>
                    <a:pt x="11640731" y="880429"/>
                    <a:pt x="11612156" y="773749"/>
                  </a:cubicBezTo>
                  <a:close/>
                  <a:moveTo>
                    <a:pt x="9509036" y="1310007"/>
                  </a:moveTo>
                  <a:cubicBezTo>
                    <a:pt x="9509036" y="1310007"/>
                    <a:pt x="9509036" y="1310959"/>
                    <a:pt x="9509036" y="1310959"/>
                  </a:cubicBezTo>
                  <a:cubicBezTo>
                    <a:pt x="9509036" y="1310959"/>
                    <a:pt x="9508083" y="1311912"/>
                    <a:pt x="9508083" y="1311912"/>
                  </a:cubicBezTo>
                  <a:cubicBezTo>
                    <a:pt x="9508083" y="1310959"/>
                    <a:pt x="9508083" y="1310007"/>
                    <a:pt x="9509036" y="1310007"/>
                  </a:cubicBezTo>
                  <a:close/>
                  <a:moveTo>
                    <a:pt x="9327108" y="1715772"/>
                  </a:moveTo>
                  <a:cubicBezTo>
                    <a:pt x="9337586" y="1709104"/>
                    <a:pt x="9348063" y="1706247"/>
                    <a:pt x="9360445" y="1707199"/>
                  </a:cubicBezTo>
                  <a:cubicBezTo>
                    <a:pt x="9348063" y="1709104"/>
                    <a:pt x="9337586" y="1711962"/>
                    <a:pt x="9327108" y="17157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16" name="Google Shape;2116;p1"/>
            <p:cNvSpPr/>
            <p:nvPr/>
          </p:nvSpPr>
          <p:spPr>
            <a:xfrm>
              <a:off x="9118282" y="1309619"/>
              <a:ext cx="2781300" cy="1533525"/>
            </a:xfrm>
            <a:custGeom>
              <a:rect b="b" l="l" r="r" t="t"/>
              <a:pathLst>
                <a:path extrusionOk="0" h="1533525" w="2781300">
                  <a:moveTo>
                    <a:pt x="2781301" y="771593"/>
                  </a:moveTo>
                  <a:cubicBezTo>
                    <a:pt x="2754630" y="646816"/>
                    <a:pt x="2565083" y="70553"/>
                    <a:pt x="1551622" y="2925"/>
                  </a:cubicBezTo>
                  <a:cubicBezTo>
                    <a:pt x="1543051" y="8640"/>
                    <a:pt x="1071563" y="-50415"/>
                    <a:pt x="676275" y="176280"/>
                  </a:cubicBezTo>
                  <a:cubicBezTo>
                    <a:pt x="501968" y="270578"/>
                    <a:pt x="347663" y="392498"/>
                    <a:pt x="201930" y="525848"/>
                  </a:cubicBezTo>
                  <a:cubicBezTo>
                    <a:pt x="198120" y="528706"/>
                    <a:pt x="9525" y="699203"/>
                    <a:pt x="0" y="708728"/>
                  </a:cubicBezTo>
                  <a:cubicBezTo>
                    <a:pt x="0" y="708728"/>
                    <a:pt x="277178" y="678248"/>
                    <a:pt x="493395" y="821123"/>
                  </a:cubicBezTo>
                  <a:cubicBezTo>
                    <a:pt x="542925" y="840173"/>
                    <a:pt x="562928" y="810646"/>
                    <a:pt x="593407" y="792548"/>
                  </a:cubicBezTo>
                  <a:cubicBezTo>
                    <a:pt x="610553" y="783976"/>
                    <a:pt x="623888" y="770641"/>
                    <a:pt x="637223" y="759210"/>
                  </a:cubicBezTo>
                  <a:cubicBezTo>
                    <a:pt x="721043" y="703013"/>
                    <a:pt x="812482" y="666818"/>
                    <a:pt x="913448" y="694441"/>
                  </a:cubicBezTo>
                  <a:cubicBezTo>
                    <a:pt x="950595" y="706823"/>
                    <a:pt x="1002982" y="752543"/>
                    <a:pt x="1011555" y="783976"/>
                  </a:cubicBezTo>
                  <a:cubicBezTo>
                    <a:pt x="1028701" y="845888"/>
                    <a:pt x="1016318" y="903991"/>
                    <a:pt x="997268" y="960188"/>
                  </a:cubicBezTo>
                  <a:cubicBezTo>
                    <a:pt x="983932" y="999241"/>
                    <a:pt x="981076" y="1005908"/>
                    <a:pt x="1019176" y="1030673"/>
                  </a:cubicBezTo>
                  <a:cubicBezTo>
                    <a:pt x="1043940" y="1043056"/>
                    <a:pt x="1778318" y="1533593"/>
                    <a:pt x="1790701" y="1536451"/>
                  </a:cubicBezTo>
                  <a:cubicBezTo>
                    <a:pt x="1802130" y="1524068"/>
                    <a:pt x="1814513" y="1510733"/>
                    <a:pt x="1824990" y="1498351"/>
                  </a:cubicBezTo>
                  <a:cubicBezTo>
                    <a:pt x="2001203" y="1288801"/>
                    <a:pt x="2222183" y="1146878"/>
                    <a:pt x="2475547" y="1049723"/>
                  </a:cubicBezTo>
                  <a:cubicBezTo>
                    <a:pt x="2574608" y="1011623"/>
                    <a:pt x="2710815" y="969713"/>
                    <a:pt x="2754630" y="964951"/>
                  </a:cubicBezTo>
                  <a:cubicBezTo>
                    <a:pt x="2777490" y="962093"/>
                    <a:pt x="2788920" y="951616"/>
                    <a:pt x="2788920" y="924946"/>
                  </a:cubicBezTo>
                  <a:cubicBezTo>
                    <a:pt x="2788920" y="892560"/>
                    <a:pt x="2785110" y="791596"/>
                    <a:pt x="2781301" y="771593"/>
                  </a:cubicBezTo>
                  <a:close/>
                </a:path>
              </a:pathLst>
            </a:custGeom>
            <a:solidFill>
              <a:srgbClr val="BBD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17" name="Google Shape;2117;p1"/>
            <p:cNvSpPr/>
            <p:nvPr/>
          </p:nvSpPr>
          <p:spPr>
            <a:xfrm>
              <a:off x="8863012" y="2045970"/>
              <a:ext cx="2009775" cy="2028825"/>
            </a:xfrm>
            <a:custGeom>
              <a:rect b="b" l="l" r="r" t="t"/>
              <a:pathLst>
                <a:path extrusionOk="0" h="2028825" w="2009775">
                  <a:moveTo>
                    <a:pt x="2017396" y="818197"/>
                  </a:moveTo>
                  <a:cubicBezTo>
                    <a:pt x="2014538" y="810577"/>
                    <a:pt x="1677352" y="610552"/>
                    <a:pt x="1618298" y="566738"/>
                  </a:cubicBezTo>
                  <a:cubicBezTo>
                    <a:pt x="1603058" y="555308"/>
                    <a:pt x="1293496" y="341947"/>
                    <a:pt x="1250633" y="319088"/>
                  </a:cubicBezTo>
                  <a:cubicBezTo>
                    <a:pt x="1200150" y="291465"/>
                    <a:pt x="1195388" y="260985"/>
                    <a:pt x="1215390" y="219075"/>
                  </a:cubicBezTo>
                  <a:cubicBezTo>
                    <a:pt x="1226821" y="195263"/>
                    <a:pt x="1234440" y="180975"/>
                    <a:pt x="1238250" y="151447"/>
                  </a:cubicBezTo>
                  <a:cubicBezTo>
                    <a:pt x="1248727" y="84772"/>
                    <a:pt x="1218248" y="22860"/>
                    <a:pt x="1158240" y="0"/>
                  </a:cubicBezTo>
                  <a:cubicBezTo>
                    <a:pt x="1154430" y="4763"/>
                    <a:pt x="93345" y="1522095"/>
                    <a:pt x="91440" y="1524952"/>
                  </a:cubicBezTo>
                  <a:cubicBezTo>
                    <a:pt x="75248" y="1546860"/>
                    <a:pt x="15240" y="1725930"/>
                    <a:pt x="0" y="1775460"/>
                  </a:cubicBezTo>
                  <a:cubicBezTo>
                    <a:pt x="5715" y="1780223"/>
                    <a:pt x="529590" y="2001202"/>
                    <a:pt x="812482" y="2025968"/>
                  </a:cubicBezTo>
                  <a:cubicBezTo>
                    <a:pt x="919163" y="2035493"/>
                    <a:pt x="1023938" y="2025015"/>
                    <a:pt x="1119188" y="1966912"/>
                  </a:cubicBezTo>
                  <a:cubicBezTo>
                    <a:pt x="1180148" y="1929765"/>
                    <a:pt x="1233488" y="1883093"/>
                    <a:pt x="1291590" y="1842135"/>
                  </a:cubicBezTo>
                  <a:cubicBezTo>
                    <a:pt x="1291590" y="1842135"/>
                    <a:pt x="1291590" y="1842135"/>
                    <a:pt x="1291590" y="1842135"/>
                  </a:cubicBezTo>
                  <a:cubicBezTo>
                    <a:pt x="1487805" y="1679258"/>
                    <a:pt x="1618298" y="1467802"/>
                    <a:pt x="1737360" y="1246823"/>
                  </a:cubicBezTo>
                  <a:lnTo>
                    <a:pt x="1737360" y="1246823"/>
                  </a:lnTo>
                  <a:lnTo>
                    <a:pt x="1737360" y="1246823"/>
                  </a:lnTo>
                  <a:cubicBezTo>
                    <a:pt x="1830705" y="1083945"/>
                    <a:pt x="1906905" y="954405"/>
                    <a:pt x="2017396" y="818197"/>
                  </a:cubicBezTo>
                  <a:close/>
                </a:path>
              </a:pathLst>
            </a:custGeom>
            <a:solidFill>
              <a:srgbClr val="BBD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18" name="Google Shape;2118;p1"/>
            <p:cNvSpPr/>
            <p:nvPr/>
          </p:nvSpPr>
          <p:spPr>
            <a:xfrm>
              <a:off x="8233410" y="2032974"/>
              <a:ext cx="1771650" cy="1771650"/>
            </a:xfrm>
            <a:custGeom>
              <a:rect b="b" l="l" r="r" t="t"/>
              <a:pathLst>
                <a:path extrusionOk="0" h="1771650" w="1771650">
                  <a:moveTo>
                    <a:pt x="871538" y="613"/>
                  </a:moveTo>
                  <a:cubicBezTo>
                    <a:pt x="871538" y="613"/>
                    <a:pt x="388620" y="454955"/>
                    <a:pt x="236220" y="674030"/>
                  </a:cubicBezTo>
                  <a:cubicBezTo>
                    <a:pt x="236220" y="674030"/>
                    <a:pt x="0" y="974068"/>
                    <a:pt x="0" y="1145518"/>
                  </a:cubicBezTo>
                  <a:cubicBezTo>
                    <a:pt x="0" y="1227433"/>
                    <a:pt x="33338" y="1307443"/>
                    <a:pt x="75247" y="1374118"/>
                  </a:cubicBezTo>
                  <a:cubicBezTo>
                    <a:pt x="186690" y="1549378"/>
                    <a:pt x="607695" y="1772263"/>
                    <a:pt x="613410" y="1774168"/>
                  </a:cubicBezTo>
                  <a:cubicBezTo>
                    <a:pt x="631507" y="1730353"/>
                    <a:pt x="656272" y="1648438"/>
                    <a:pt x="698182" y="1546521"/>
                  </a:cubicBezTo>
                  <a:cubicBezTo>
                    <a:pt x="737235" y="1452223"/>
                    <a:pt x="1776413" y="7280"/>
                    <a:pt x="1777365" y="3470"/>
                  </a:cubicBezTo>
                  <a:cubicBezTo>
                    <a:pt x="1688782" y="-11770"/>
                    <a:pt x="1566863" y="23473"/>
                    <a:pt x="1492567" y="103483"/>
                  </a:cubicBezTo>
                  <a:cubicBezTo>
                    <a:pt x="1469707" y="128248"/>
                    <a:pt x="1416367" y="153013"/>
                    <a:pt x="1381125" y="130153"/>
                  </a:cubicBezTo>
                  <a:cubicBezTo>
                    <a:pt x="1275397" y="71098"/>
                    <a:pt x="1152525" y="613"/>
                    <a:pt x="871538" y="613"/>
                  </a:cubicBezTo>
                  <a:close/>
                </a:path>
              </a:pathLst>
            </a:custGeom>
            <a:solidFill>
              <a:srgbClr val="BBD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19" name="Google Shape;2119;p1"/>
            <p:cNvSpPr/>
            <p:nvPr/>
          </p:nvSpPr>
          <p:spPr>
            <a:xfrm>
              <a:off x="9092649" y="2269344"/>
              <a:ext cx="809625" cy="952500"/>
            </a:xfrm>
            <a:custGeom>
              <a:rect b="b" l="l" r="r" t="t"/>
              <a:pathLst>
                <a:path extrusionOk="0" h="952500" w="809625">
                  <a:moveTo>
                    <a:pt x="157078" y="955821"/>
                  </a:moveTo>
                  <a:cubicBezTo>
                    <a:pt x="109453" y="970108"/>
                    <a:pt x="36111" y="954868"/>
                    <a:pt x="14203" y="889146"/>
                  </a:cubicBezTo>
                  <a:cubicBezTo>
                    <a:pt x="-21039" y="780561"/>
                    <a:pt x="15156" y="739603"/>
                    <a:pt x="58971" y="634828"/>
                  </a:cubicBezTo>
                  <a:cubicBezTo>
                    <a:pt x="155174" y="407181"/>
                    <a:pt x="385678" y="177628"/>
                    <a:pt x="441876" y="126193"/>
                  </a:cubicBezTo>
                  <a:cubicBezTo>
                    <a:pt x="543793" y="32848"/>
                    <a:pt x="659046" y="-30017"/>
                    <a:pt x="763821" y="14751"/>
                  </a:cubicBezTo>
                  <a:cubicBezTo>
                    <a:pt x="763821" y="14751"/>
                    <a:pt x="815256" y="51898"/>
                    <a:pt x="813351" y="114763"/>
                  </a:cubicBezTo>
                  <a:cubicBezTo>
                    <a:pt x="810493" y="192868"/>
                    <a:pt x="786681" y="229063"/>
                    <a:pt x="720958" y="321456"/>
                  </a:cubicBezTo>
                  <a:cubicBezTo>
                    <a:pt x="648568" y="423373"/>
                    <a:pt x="513313" y="621493"/>
                    <a:pt x="373296" y="778656"/>
                  </a:cubicBezTo>
                  <a:cubicBezTo>
                    <a:pt x="291381" y="872001"/>
                    <a:pt x="204703" y="941533"/>
                    <a:pt x="157078" y="95582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0" name="Google Shape;2120;p1"/>
            <p:cNvSpPr/>
            <p:nvPr/>
          </p:nvSpPr>
          <p:spPr>
            <a:xfrm>
              <a:off x="9178208" y="2401664"/>
              <a:ext cx="609600" cy="733425"/>
            </a:xfrm>
            <a:custGeom>
              <a:rect b="b" l="l" r="r" t="t"/>
              <a:pathLst>
                <a:path extrusionOk="0" h="733425" w="609600">
                  <a:moveTo>
                    <a:pt x="566818" y="7208"/>
                  </a:moveTo>
                  <a:cubicBezTo>
                    <a:pt x="694454" y="51976"/>
                    <a:pt x="553484" y="237713"/>
                    <a:pt x="404893" y="432976"/>
                  </a:cubicBezTo>
                  <a:cubicBezTo>
                    <a:pt x="255351" y="630143"/>
                    <a:pt x="163911" y="766351"/>
                    <a:pt x="50564" y="733013"/>
                  </a:cubicBezTo>
                  <a:cubicBezTo>
                    <a:pt x="-48496" y="704438"/>
                    <a:pt x="3891" y="454883"/>
                    <a:pt x="156291" y="261526"/>
                  </a:cubicBezTo>
                  <a:cubicBezTo>
                    <a:pt x="314406" y="61501"/>
                    <a:pt x="469664" y="-27082"/>
                    <a:pt x="566818" y="7208"/>
                  </a:cubicBezTo>
                  <a:close/>
                </a:path>
              </a:pathLst>
            </a:custGeom>
            <a:solidFill>
              <a:srgbClr val="59595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121" name="Google Shape;2121;p1"/>
          <p:cNvSpPr/>
          <p:nvPr/>
        </p:nvSpPr>
        <p:spPr>
          <a:xfrm flipH="1" rot="-212592">
            <a:off x="6235886" y="5468234"/>
            <a:ext cx="5935542" cy="1079258"/>
          </a:xfrm>
          <a:custGeom>
            <a:rect b="b" l="l" r="r" t="t"/>
            <a:pathLst>
              <a:path extrusionOk="0" h="1079845" w="3668233">
                <a:moveTo>
                  <a:pt x="3019693" y="22"/>
                </a:moveTo>
                <a:cubicBezTo>
                  <a:pt x="2946702" y="824"/>
                  <a:pt x="2885605" y="24309"/>
                  <a:pt x="2868966" y="30895"/>
                </a:cubicBezTo>
                <a:cubicBezTo>
                  <a:pt x="2764047" y="72493"/>
                  <a:pt x="2673919" y="130268"/>
                  <a:pt x="2588412" y="203295"/>
                </a:cubicBezTo>
                <a:cubicBezTo>
                  <a:pt x="2503368" y="274011"/>
                  <a:pt x="2181679" y="598935"/>
                  <a:pt x="2153947" y="628515"/>
                </a:cubicBezTo>
                <a:cubicBezTo>
                  <a:pt x="2126216" y="657634"/>
                  <a:pt x="1768475" y="992726"/>
                  <a:pt x="1718096" y="1015374"/>
                </a:cubicBezTo>
                <a:cubicBezTo>
                  <a:pt x="1658011" y="1042182"/>
                  <a:pt x="1606245" y="1051426"/>
                  <a:pt x="1563260" y="989491"/>
                </a:cubicBezTo>
                <a:cubicBezTo>
                  <a:pt x="1541999" y="959448"/>
                  <a:pt x="1462501" y="689063"/>
                  <a:pt x="1423215" y="619734"/>
                </a:cubicBezTo>
                <a:cubicBezTo>
                  <a:pt x="1388550" y="558724"/>
                  <a:pt x="1335397" y="517588"/>
                  <a:pt x="1272076" y="489395"/>
                </a:cubicBezTo>
                <a:cubicBezTo>
                  <a:pt x="1171317" y="444561"/>
                  <a:pt x="1065012" y="442712"/>
                  <a:pt x="957782" y="454268"/>
                </a:cubicBezTo>
                <a:cubicBezTo>
                  <a:pt x="851015" y="466285"/>
                  <a:pt x="130450" y="625742"/>
                  <a:pt x="8430" y="652088"/>
                </a:cubicBezTo>
                <a:cubicBezTo>
                  <a:pt x="-7747" y="655785"/>
                  <a:pt x="1498" y="700156"/>
                  <a:pt x="18137" y="696459"/>
                </a:cubicBezTo>
                <a:cubicBezTo>
                  <a:pt x="79147" y="682130"/>
                  <a:pt x="594958" y="571203"/>
                  <a:pt x="791854" y="528681"/>
                </a:cubicBezTo>
                <a:cubicBezTo>
                  <a:pt x="907865" y="503722"/>
                  <a:pt x="1024339" y="483848"/>
                  <a:pt x="1143586" y="499563"/>
                </a:cubicBezTo>
                <a:cubicBezTo>
                  <a:pt x="1260059" y="514815"/>
                  <a:pt x="1349263" y="569817"/>
                  <a:pt x="1404727" y="676122"/>
                </a:cubicBezTo>
                <a:cubicBezTo>
                  <a:pt x="1432459" y="729274"/>
                  <a:pt x="1494393" y="962684"/>
                  <a:pt x="1527671" y="1015374"/>
                </a:cubicBezTo>
                <a:cubicBezTo>
                  <a:pt x="1558176" y="1064367"/>
                  <a:pt x="1602547" y="1085166"/>
                  <a:pt x="1660321" y="1078695"/>
                </a:cubicBezTo>
                <a:cubicBezTo>
                  <a:pt x="1769862" y="1067140"/>
                  <a:pt x="2005583" y="832806"/>
                  <a:pt x="2135460" y="713098"/>
                </a:cubicBezTo>
                <a:cubicBezTo>
                  <a:pt x="2289371" y="571203"/>
                  <a:pt x="2420173" y="405737"/>
                  <a:pt x="2579631" y="269389"/>
                </a:cubicBezTo>
                <a:cubicBezTo>
                  <a:pt x="2680390" y="182958"/>
                  <a:pt x="2787157" y="106233"/>
                  <a:pt x="2914723" y="63249"/>
                </a:cubicBezTo>
                <a:cubicBezTo>
                  <a:pt x="2967876" y="45223"/>
                  <a:pt x="3021953" y="35055"/>
                  <a:pt x="3077417" y="44761"/>
                </a:cubicBezTo>
                <a:cubicBezTo>
                  <a:pt x="3161999" y="60014"/>
                  <a:pt x="3210067" y="119637"/>
                  <a:pt x="3244731" y="192202"/>
                </a:cubicBezTo>
                <a:cubicBezTo>
                  <a:pt x="3284019" y="275860"/>
                  <a:pt x="3302044" y="365988"/>
                  <a:pt x="3323768" y="454730"/>
                </a:cubicBezTo>
                <a:cubicBezTo>
                  <a:pt x="3337633" y="511580"/>
                  <a:pt x="3353348" y="568892"/>
                  <a:pt x="3375534" y="624356"/>
                </a:cubicBezTo>
                <a:cubicBezTo>
                  <a:pt x="3400954" y="688139"/>
                  <a:pt x="3477679" y="694147"/>
                  <a:pt x="3553479" y="677046"/>
                </a:cubicBezTo>
                <a:lnTo>
                  <a:pt x="3668233" y="641253"/>
                </a:lnTo>
                <a:lnTo>
                  <a:pt x="3668233" y="595384"/>
                </a:lnTo>
                <a:lnTo>
                  <a:pt x="3616360" y="617076"/>
                </a:lnTo>
                <a:cubicBezTo>
                  <a:pt x="3589271" y="626494"/>
                  <a:pt x="3561452" y="634062"/>
                  <a:pt x="3532680" y="639146"/>
                </a:cubicBezTo>
                <a:cubicBezTo>
                  <a:pt x="3489696" y="646541"/>
                  <a:pt x="3442090" y="645617"/>
                  <a:pt x="3412971" y="602171"/>
                </a:cubicBezTo>
                <a:cubicBezTo>
                  <a:pt x="3378769" y="540236"/>
                  <a:pt x="3344104" y="352122"/>
                  <a:pt x="3319146" y="262918"/>
                </a:cubicBezTo>
                <a:cubicBezTo>
                  <a:pt x="3301582" y="200059"/>
                  <a:pt x="3247043" y="106233"/>
                  <a:pt x="3233177" y="91443"/>
                </a:cubicBezTo>
                <a:cubicBezTo>
                  <a:pt x="3201748" y="57240"/>
                  <a:pt x="3155528" y="22576"/>
                  <a:pt x="3095442" y="8248"/>
                </a:cubicBezTo>
                <a:cubicBezTo>
                  <a:pt x="3069675" y="2008"/>
                  <a:pt x="3044023" y="-245"/>
                  <a:pt x="3019693" y="2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122" name="Google Shape;2122;p1"/>
          <p:cNvGrpSpPr/>
          <p:nvPr/>
        </p:nvGrpSpPr>
        <p:grpSpPr>
          <a:xfrm>
            <a:off x="-168215" y="1305991"/>
            <a:ext cx="3476143" cy="2996364"/>
            <a:chOff x="6821737" y="362952"/>
            <a:chExt cx="2903318" cy="2996364"/>
          </a:xfrm>
        </p:grpSpPr>
        <p:sp>
          <p:nvSpPr>
            <p:cNvPr id="2123" name="Google Shape;2123;p1"/>
            <p:cNvSpPr/>
            <p:nvPr/>
          </p:nvSpPr>
          <p:spPr>
            <a:xfrm rot="2484884">
              <a:off x="7336363" y="758223"/>
              <a:ext cx="1874065" cy="2264352"/>
            </a:xfrm>
            <a:custGeom>
              <a:rect b="b" l="l" r="r" t="t"/>
              <a:pathLst>
                <a:path extrusionOk="0" h="3204020" w="2651771">
                  <a:moveTo>
                    <a:pt x="787104" y="41365"/>
                  </a:moveTo>
                  <a:cubicBezTo>
                    <a:pt x="812661" y="15808"/>
                    <a:pt x="847969" y="0"/>
                    <a:pt x="886969" y="0"/>
                  </a:cubicBezTo>
                  <a:cubicBezTo>
                    <a:pt x="964969" y="0"/>
                    <a:pt x="1028200" y="63231"/>
                    <a:pt x="1028200" y="141231"/>
                  </a:cubicBezTo>
                  <a:lnTo>
                    <a:pt x="1096626" y="863751"/>
                  </a:lnTo>
                  <a:cubicBezTo>
                    <a:pt x="1324950" y="817026"/>
                    <a:pt x="1594219" y="679679"/>
                    <a:pt x="1695952" y="851069"/>
                  </a:cubicBezTo>
                  <a:cubicBezTo>
                    <a:pt x="1896857" y="1284096"/>
                    <a:pt x="2012961" y="1443677"/>
                    <a:pt x="1965411" y="1898342"/>
                  </a:cubicBezTo>
                  <a:cubicBezTo>
                    <a:pt x="2062863" y="2027881"/>
                    <a:pt x="2521735" y="2407218"/>
                    <a:pt x="2651771" y="2516454"/>
                  </a:cubicBezTo>
                  <a:lnTo>
                    <a:pt x="1875442" y="3204020"/>
                  </a:lnTo>
                  <a:lnTo>
                    <a:pt x="1254050" y="2468062"/>
                  </a:lnTo>
                  <a:cubicBezTo>
                    <a:pt x="1117281" y="2338792"/>
                    <a:pt x="856388" y="2269133"/>
                    <a:pt x="647494" y="2073665"/>
                  </a:cubicBezTo>
                  <a:cubicBezTo>
                    <a:pt x="560013" y="2007911"/>
                    <a:pt x="439289" y="1645529"/>
                    <a:pt x="0" y="1381959"/>
                  </a:cubicBezTo>
                  <a:cubicBezTo>
                    <a:pt x="137000" y="1119373"/>
                    <a:pt x="679491" y="1549956"/>
                    <a:pt x="827659" y="1634217"/>
                  </a:cubicBezTo>
                  <a:lnTo>
                    <a:pt x="745738" y="141231"/>
                  </a:lnTo>
                  <a:cubicBezTo>
                    <a:pt x="745738" y="102231"/>
                    <a:pt x="761546" y="66923"/>
                    <a:pt x="787104" y="41365"/>
                  </a:cubicBezTo>
                  <a:close/>
                </a:path>
              </a:pathLst>
            </a:cu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700" u="none" cap="none" strike="noStrike">
                <a:solidFill>
                  <a:schemeClr val="dk1"/>
                </a:solidFill>
                <a:latin typeface="Arial"/>
                <a:ea typeface="Arial"/>
                <a:cs typeface="Arial"/>
                <a:sym typeface="Arial"/>
              </a:endParaRPr>
            </a:p>
          </p:txBody>
        </p:sp>
        <p:grpSp>
          <p:nvGrpSpPr>
            <p:cNvPr id="2124" name="Google Shape;2124;p1"/>
            <p:cNvGrpSpPr/>
            <p:nvPr/>
          </p:nvGrpSpPr>
          <p:grpSpPr>
            <a:xfrm rot="-928659">
              <a:off x="7851338" y="454606"/>
              <a:ext cx="920621" cy="1718232"/>
              <a:chOff x="3501573" y="3178068"/>
              <a:chExt cx="1341043" cy="2738771"/>
            </a:xfrm>
          </p:grpSpPr>
          <p:sp>
            <p:nvSpPr>
              <p:cNvPr id="2125" name="Google Shape;2125;p1"/>
              <p:cNvSpPr/>
              <p:nvPr/>
            </p:nvSpPr>
            <p:spPr>
              <a:xfrm>
                <a:off x="3504728" y="3612346"/>
                <a:ext cx="62960" cy="220361"/>
              </a:xfrm>
              <a:custGeom>
                <a:rect b="b" l="l" r="r" t="t"/>
                <a:pathLst>
                  <a:path extrusionOk="0" h="66675" w="19050">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6" name="Google Shape;2126;p1"/>
              <p:cNvSpPr/>
              <p:nvPr/>
            </p:nvSpPr>
            <p:spPr>
              <a:xfrm>
                <a:off x="3501573" y="3832632"/>
                <a:ext cx="62960" cy="220361"/>
              </a:xfrm>
              <a:custGeom>
                <a:rect b="b" l="l" r="r" t="t"/>
                <a:pathLst>
                  <a:path extrusionOk="0" h="66675" w="19050">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7" name="Google Shape;2127;p1"/>
              <p:cNvSpPr/>
              <p:nvPr/>
            </p:nvSpPr>
            <p:spPr>
              <a:xfrm>
                <a:off x="4776089" y="3829487"/>
                <a:ext cx="62960" cy="220361"/>
              </a:xfrm>
              <a:custGeom>
                <a:rect b="b" l="l" r="r" t="t"/>
                <a:pathLst>
                  <a:path extrusionOk="0" h="66675" w="19050">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8" name="Google Shape;2128;p1"/>
              <p:cNvSpPr/>
              <p:nvPr/>
            </p:nvSpPr>
            <p:spPr>
              <a:xfrm>
                <a:off x="3520451" y="3178068"/>
                <a:ext cx="1322165" cy="2738771"/>
              </a:xfrm>
              <a:custGeom>
                <a:rect b="b" l="l" r="r" t="t"/>
                <a:pathLst>
                  <a:path extrusionOk="0" h="828675" w="400050">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9" name="Google Shape;2129;p1"/>
              <p:cNvSpPr/>
              <p:nvPr/>
            </p:nvSpPr>
            <p:spPr>
              <a:xfrm>
                <a:off x="3529897" y="3190652"/>
                <a:ext cx="1290685" cy="2707291"/>
              </a:xfrm>
              <a:custGeom>
                <a:rect b="b" l="l" r="r" t="t"/>
                <a:pathLst>
                  <a:path extrusionOk="0" h="819150" w="390525">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30" name="Google Shape;2130;p1"/>
              <p:cNvSpPr/>
              <p:nvPr/>
            </p:nvSpPr>
            <p:spPr>
              <a:xfrm>
                <a:off x="3627447" y="3596610"/>
                <a:ext cx="1101804" cy="1951768"/>
              </a:xfrm>
              <a:custGeom>
                <a:rect b="b" l="l" r="r" t="t"/>
                <a:pathLst>
                  <a:path extrusionOk="0" h="590550" w="333375">
                    <a:moveTo>
                      <a:pt x="7144" y="7144"/>
                    </a:moveTo>
                    <a:lnTo>
                      <a:pt x="331946" y="7144"/>
                    </a:lnTo>
                    <a:lnTo>
                      <a:pt x="331946" y="586264"/>
                    </a:lnTo>
                    <a:lnTo>
                      <a:pt x="7144" y="586264"/>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131" name="Google Shape;2131;p1"/>
              <p:cNvGrpSpPr/>
              <p:nvPr/>
            </p:nvGrpSpPr>
            <p:grpSpPr>
              <a:xfrm>
                <a:off x="4088424" y="5635777"/>
                <a:ext cx="172999" cy="172999"/>
                <a:chOff x="6768665" y="6038214"/>
                <a:chExt cx="147900" cy="147900"/>
              </a:xfrm>
            </p:grpSpPr>
            <p:sp>
              <p:nvSpPr>
                <p:cNvPr id="2132" name="Google Shape;2132;p1"/>
                <p:cNvSpPr/>
                <p:nvPr/>
              </p:nvSpPr>
              <p:spPr>
                <a:xfrm>
                  <a:off x="6768665" y="6038214"/>
                  <a:ext cx="147900" cy="147900"/>
                </a:xfrm>
                <a:prstGeom prst="ellipse">
                  <a:avLst/>
                </a:prstGeom>
                <a:solidFill>
                  <a:srgbClr val="A5A5A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33" name="Google Shape;2133;p1"/>
                <p:cNvSpPr/>
                <p:nvPr/>
              </p:nvSpPr>
              <p:spPr>
                <a:xfrm>
                  <a:off x="6802088" y="6071634"/>
                  <a:ext cx="81300" cy="81300"/>
                </a:xfrm>
                <a:prstGeom prst="ellipse">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134" name="Google Shape;2134;p1"/>
              <p:cNvSpPr/>
              <p:nvPr/>
            </p:nvSpPr>
            <p:spPr>
              <a:xfrm>
                <a:off x="3821102" y="3628406"/>
                <a:ext cx="906484" cy="1887588"/>
              </a:xfrm>
              <a:custGeom>
                <a:rect b="b" l="l" r="r" t="t"/>
                <a:pathLst>
                  <a:path extrusionOk="0" h="2330356" w="111911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135" name="Google Shape;2135;p1"/>
              <p:cNvSpPr/>
              <p:nvPr/>
            </p:nvSpPr>
            <p:spPr>
              <a:xfrm>
                <a:off x="4058661" y="3449093"/>
                <a:ext cx="254400" cy="58500"/>
              </a:xfrm>
              <a:prstGeom prst="roundRect">
                <a:avLst>
                  <a:gd fmla="val 50000" name="adj"/>
                </a:avLst>
              </a:pr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36" name="Google Shape;2136;p1"/>
              <p:cNvSpPr/>
              <p:nvPr/>
            </p:nvSpPr>
            <p:spPr>
              <a:xfrm>
                <a:off x="3922825" y="3449093"/>
                <a:ext cx="58500" cy="58500"/>
              </a:xfrm>
              <a:prstGeom prst="ellipse">
                <a:avLst/>
              </a:prstGeom>
              <a:solidFill>
                <a:srgbClr val="A5A5A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137" name="Google Shape;2137;p1"/>
            <p:cNvSpPr/>
            <p:nvPr/>
          </p:nvSpPr>
          <p:spPr>
            <a:xfrm rot="3149751">
              <a:off x="8629791" y="1102206"/>
              <a:ext cx="227654" cy="304880"/>
            </a:xfrm>
            <a:prstGeom prst="roundRect">
              <a:avLst>
                <a:gd fmla="val 50000" name="adj"/>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700" u="none" cap="none" strike="noStrike">
                <a:solidFill>
                  <a:schemeClr val="dk1"/>
                </a:solidFill>
                <a:latin typeface="Arial"/>
                <a:ea typeface="Arial"/>
                <a:cs typeface="Arial"/>
                <a:sym typeface="Arial"/>
              </a:endParaRPr>
            </a:p>
          </p:txBody>
        </p:sp>
        <p:sp>
          <p:nvSpPr>
            <p:cNvPr id="2138" name="Google Shape;2138;p1"/>
            <p:cNvSpPr/>
            <p:nvPr/>
          </p:nvSpPr>
          <p:spPr>
            <a:xfrm rot="3149751">
              <a:off x="8649732" y="1320847"/>
              <a:ext cx="227654" cy="304880"/>
            </a:xfrm>
            <a:prstGeom prst="roundRect">
              <a:avLst>
                <a:gd fmla="val 50000" name="adj"/>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700" u="none" cap="none" strike="noStrike">
                <a:solidFill>
                  <a:schemeClr val="dk1"/>
                </a:solidFill>
                <a:latin typeface="Arial"/>
                <a:ea typeface="Arial"/>
                <a:cs typeface="Arial"/>
                <a:sym typeface="Arial"/>
              </a:endParaRPr>
            </a:p>
          </p:txBody>
        </p:sp>
        <p:sp>
          <p:nvSpPr>
            <p:cNvPr id="2139" name="Google Shape;2139;p1"/>
            <p:cNvSpPr/>
            <p:nvPr/>
          </p:nvSpPr>
          <p:spPr>
            <a:xfrm rot="3146758">
              <a:off x="8686996" y="1543480"/>
              <a:ext cx="216075" cy="260597"/>
            </a:xfrm>
            <a:prstGeom prst="roundRect">
              <a:avLst>
                <a:gd fmla="val 50000" name="adj"/>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700" u="none" cap="none" strike="noStrike">
                <a:solidFill>
                  <a:schemeClr val="dk1"/>
                </a:solidFill>
                <a:latin typeface="Arial"/>
                <a:ea typeface="Arial"/>
                <a:cs typeface="Arial"/>
                <a:sym typeface="Arial"/>
              </a:endParaRPr>
            </a:p>
          </p:txBody>
        </p:sp>
      </p:grpSp>
      <p:sp>
        <p:nvSpPr>
          <p:cNvPr id="2140" name="Google Shape;2140;p1"/>
          <p:cNvSpPr/>
          <p:nvPr/>
        </p:nvSpPr>
        <p:spPr>
          <a:xfrm>
            <a:off x="3066394" y="2342687"/>
            <a:ext cx="701100" cy="701100"/>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141" name="Google Shape;2141;p1"/>
          <p:cNvSpPr/>
          <p:nvPr/>
        </p:nvSpPr>
        <p:spPr>
          <a:xfrm>
            <a:off x="3972877" y="2380618"/>
            <a:ext cx="701100" cy="701100"/>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142" name="Google Shape;2142;p1"/>
          <p:cNvSpPr/>
          <p:nvPr/>
        </p:nvSpPr>
        <p:spPr>
          <a:xfrm>
            <a:off x="4980811" y="2380618"/>
            <a:ext cx="701100" cy="701100"/>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143" name="Google Shape;2143;p1"/>
          <p:cNvSpPr txBox="1"/>
          <p:nvPr/>
        </p:nvSpPr>
        <p:spPr>
          <a:xfrm>
            <a:off x="2955701" y="789741"/>
            <a:ext cx="4751400" cy="118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ru-RU" sz="2400" u="none" cap="none" strike="noStrike">
                <a:solidFill>
                  <a:srgbClr val="000000"/>
                </a:solidFill>
                <a:latin typeface="Arial"/>
                <a:ea typeface="Arial"/>
                <a:cs typeface="Arial"/>
                <a:sym typeface="Arial"/>
              </a:rPr>
              <a:t>Подписка на сайт. Первый месяц пользования -   бесплатно</a:t>
            </a:r>
            <a:endParaRPr/>
          </a:p>
        </p:txBody>
      </p:sp>
    </p:spTree>
  </p:cSld>
  <p:clrMapOvr>
    <a:masterClrMapping/>
  </p:clrMapOvr>
  <mc:AlternateContent>
    <mc:Choice Requires="p14">
      <p:transition spd="slow" p14:dur="3900">
        <p14:glitter dir="l" pattern="hexagon"/>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199110" y="568253"/>
            <a:ext cx="11573197" cy="724247"/>
          </a:xfrm>
          <a:prstGeom prst="rect">
            <a:avLst/>
          </a:prstGeom>
        </p:spPr>
        <p:txBody>
          <a:bodyPr>
            <a:normAutofit/>
          </a:bodyPr>
          <a:lstStyle/>
          <a:p>
            <a:r>
              <a:rPr lang="ru-RU" sz="3600" dirty="0"/>
              <a:t>В будущем</a:t>
            </a:r>
            <a:endParaRPr lang="en-US" sz="3600" dirty="0"/>
          </a:p>
        </p:txBody>
      </p:sp>
      <p:sp>
        <p:nvSpPr>
          <p:cNvPr id="13" name="Oval 12">
            <a:extLst>
              <a:ext uri="{FF2B5EF4-FFF2-40B4-BE49-F238E27FC236}">
                <a16:creationId xmlns:a16="http://schemas.microsoft.com/office/drawing/2014/main" id="{FD216927-81D4-4933-977D-97FF4BC386A7}"/>
              </a:ext>
            </a:extLst>
          </p:cNvPr>
          <p:cNvSpPr/>
          <p:nvPr/>
        </p:nvSpPr>
        <p:spPr>
          <a:xfrm>
            <a:off x="7388459" y="1525326"/>
            <a:ext cx="1129822" cy="10548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B86DBFE5-8BEA-4836-BDFA-0429C37B9C1D}"/>
              </a:ext>
            </a:extLst>
          </p:cNvPr>
          <p:cNvGrpSpPr/>
          <p:nvPr/>
        </p:nvGrpSpPr>
        <p:grpSpPr>
          <a:xfrm>
            <a:off x="8553830" y="1473546"/>
            <a:ext cx="3186641" cy="694108"/>
            <a:chOff x="2214028" y="2133960"/>
            <a:chExt cx="787055" cy="491031"/>
          </a:xfrm>
        </p:grpSpPr>
        <p:sp>
          <p:nvSpPr>
            <p:cNvPr id="15" name="TextBox 14">
              <a:extLst>
                <a:ext uri="{FF2B5EF4-FFF2-40B4-BE49-F238E27FC236}">
                  <a16:creationId xmlns:a16="http://schemas.microsoft.com/office/drawing/2014/main" id="{AE2A272C-AA16-4316-847C-2DCAD261D93C}"/>
                </a:ext>
              </a:extLst>
            </p:cNvPr>
            <p:cNvSpPr txBox="1"/>
            <p:nvPr/>
          </p:nvSpPr>
          <p:spPr>
            <a:xfrm>
              <a:off x="2225115" y="2298397"/>
              <a:ext cx="775968" cy="326594"/>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 </a:t>
              </a:r>
              <a:r>
                <a:rPr lang="ru-RU" altLang="ko-KR" sz="2400" dirty="0">
                  <a:solidFill>
                    <a:schemeClr val="tx1">
                      <a:lumMod val="75000"/>
                      <a:lumOff val="25000"/>
                    </a:schemeClr>
                  </a:solidFill>
                  <a:latin typeface="Arial Black" panose="020B0A04020102020204" pitchFamily="34" charset="0"/>
                  <a:cs typeface="Arial" pitchFamily="34" charset="0"/>
                </a:rPr>
                <a:t>Гистология</a:t>
              </a:r>
              <a:endParaRPr lang="en-US" altLang="ko-KR" sz="1200" dirty="0">
                <a:solidFill>
                  <a:schemeClr val="tx1">
                    <a:lumMod val="75000"/>
                    <a:lumOff val="25000"/>
                  </a:schemeClr>
                </a:solidFill>
                <a:latin typeface="Arial Black" panose="020B0A04020102020204" pitchFamily="34" charset="0"/>
                <a:cs typeface="Arial" pitchFamily="34" charset="0"/>
              </a:endParaRPr>
            </a:p>
          </p:txBody>
        </p:sp>
        <p:sp>
          <p:nvSpPr>
            <p:cNvPr id="16" name="TextBox 15">
              <a:extLst>
                <a:ext uri="{FF2B5EF4-FFF2-40B4-BE49-F238E27FC236}">
                  <a16:creationId xmlns:a16="http://schemas.microsoft.com/office/drawing/2014/main" id="{BDBB6878-CC5D-4ECB-A9A1-C2C5709FA4CC}"/>
                </a:ext>
              </a:extLst>
            </p:cNvPr>
            <p:cNvSpPr txBox="1"/>
            <p:nvPr/>
          </p:nvSpPr>
          <p:spPr>
            <a:xfrm>
              <a:off x="2214028" y="2133960"/>
              <a:ext cx="778275" cy="195956"/>
            </a:xfrm>
            <a:prstGeom prst="rect">
              <a:avLst/>
            </a:prstGeom>
            <a:noFill/>
          </p:spPr>
          <p:txBody>
            <a:bodyPr wrap="square" rtlCol="0">
              <a:spAutoFit/>
            </a:bodyPr>
            <a:lstStyle/>
            <a:p>
              <a:endParaRPr lang="ko-KR" altLang="en-US" sz="1200" b="1" dirty="0">
                <a:solidFill>
                  <a:schemeClr val="tx1">
                    <a:lumMod val="75000"/>
                    <a:lumOff val="25000"/>
                  </a:schemeClr>
                </a:solidFill>
                <a:cs typeface="Arial" pitchFamily="34" charset="0"/>
              </a:endParaRPr>
            </a:p>
          </p:txBody>
        </p:sp>
      </p:grpSp>
      <p:sp>
        <p:nvSpPr>
          <p:cNvPr id="17" name="Oval 16">
            <a:extLst>
              <a:ext uri="{FF2B5EF4-FFF2-40B4-BE49-F238E27FC236}">
                <a16:creationId xmlns:a16="http://schemas.microsoft.com/office/drawing/2014/main" id="{51CE8CFF-39F2-40F9-8AB9-97640B7997AD}"/>
              </a:ext>
            </a:extLst>
          </p:cNvPr>
          <p:cNvSpPr/>
          <p:nvPr/>
        </p:nvSpPr>
        <p:spPr>
          <a:xfrm>
            <a:off x="7388459" y="5028591"/>
            <a:ext cx="1175029" cy="10677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17">
            <a:extLst>
              <a:ext uri="{FF2B5EF4-FFF2-40B4-BE49-F238E27FC236}">
                <a16:creationId xmlns:a16="http://schemas.microsoft.com/office/drawing/2014/main" id="{E30EBE87-AE1D-4B5A-BE57-152E6DF7EC4C}"/>
              </a:ext>
            </a:extLst>
          </p:cNvPr>
          <p:cNvGrpSpPr/>
          <p:nvPr/>
        </p:nvGrpSpPr>
        <p:grpSpPr>
          <a:xfrm>
            <a:off x="8697898" y="5013511"/>
            <a:ext cx="3077806" cy="714361"/>
            <a:chOff x="2235023" y="2328267"/>
            <a:chExt cx="813815" cy="542566"/>
          </a:xfrm>
        </p:grpSpPr>
        <p:sp>
          <p:nvSpPr>
            <p:cNvPr id="19" name="TextBox 18">
              <a:extLst>
                <a:ext uri="{FF2B5EF4-FFF2-40B4-BE49-F238E27FC236}">
                  <a16:creationId xmlns:a16="http://schemas.microsoft.com/office/drawing/2014/main" id="{0D5B1E4E-918E-4332-9B12-D6FC305C4F6D}"/>
                </a:ext>
              </a:extLst>
            </p:cNvPr>
            <p:cNvSpPr txBox="1"/>
            <p:nvPr/>
          </p:nvSpPr>
          <p:spPr>
            <a:xfrm>
              <a:off x="2272870" y="2520193"/>
              <a:ext cx="775968" cy="350640"/>
            </a:xfrm>
            <a:prstGeom prst="rect">
              <a:avLst/>
            </a:prstGeom>
            <a:noFill/>
          </p:spPr>
          <p:txBody>
            <a:bodyPr wrap="square" rtlCol="0">
              <a:spAutoFit/>
            </a:bodyPr>
            <a:lstStyle/>
            <a:p>
              <a:r>
                <a:rPr lang="ru-RU" altLang="ko-KR" sz="2400" dirty="0">
                  <a:solidFill>
                    <a:schemeClr val="tx1">
                      <a:lumMod val="75000"/>
                      <a:lumOff val="25000"/>
                    </a:schemeClr>
                  </a:solidFill>
                  <a:latin typeface="Arial Black" panose="020B0A04020102020204" pitchFamily="34" charset="0"/>
                  <a:cs typeface="Arial" pitchFamily="34" charset="0"/>
                </a:rPr>
                <a:t>И другие </a:t>
              </a:r>
              <a:endParaRPr lang="en-US" altLang="ko-KR" sz="2400" dirty="0">
                <a:solidFill>
                  <a:schemeClr val="tx1">
                    <a:lumMod val="75000"/>
                    <a:lumOff val="25000"/>
                  </a:schemeClr>
                </a:solidFill>
                <a:latin typeface="Arial Black" panose="020B0A04020102020204" pitchFamily="34" charset="0"/>
                <a:cs typeface="Arial" pitchFamily="34" charset="0"/>
              </a:endParaRPr>
            </a:p>
          </p:txBody>
        </p:sp>
        <p:sp>
          <p:nvSpPr>
            <p:cNvPr id="20" name="TextBox 19">
              <a:extLst>
                <a:ext uri="{FF2B5EF4-FFF2-40B4-BE49-F238E27FC236}">
                  <a16:creationId xmlns:a16="http://schemas.microsoft.com/office/drawing/2014/main" id="{ABDD398C-4A05-4481-9070-3D7F46C7601C}"/>
                </a:ext>
              </a:extLst>
            </p:cNvPr>
            <p:cNvSpPr txBox="1"/>
            <p:nvPr/>
          </p:nvSpPr>
          <p:spPr>
            <a:xfrm>
              <a:off x="2235023" y="2328267"/>
              <a:ext cx="778275" cy="210384"/>
            </a:xfrm>
            <a:prstGeom prst="rect">
              <a:avLst/>
            </a:prstGeom>
            <a:noFill/>
          </p:spPr>
          <p:txBody>
            <a:bodyPr wrap="square" rtlCol="0">
              <a:spAutoFit/>
            </a:bodyPr>
            <a:lstStyle/>
            <a:p>
              <a:endParaRPr lang="ko-KR" altLang="en-US" sz="1200" b="1" dirty="0">
                <a:solidFill>
                  <a:schemeClr val="tx1">
                    <a:lumMod val="75000"/>
                    <a:lumOff val="25000"/>
                  </a:schemeClr>
                </a:solidFill>
                <a:cs typeface="Arial" pitchFamily="34" charset="0"/>
              </a:endParaRPr>
            </a:p>
          </p:txBody>
        </p:sp>
      </p:grpSp>
      <p:sp>
        <p:nvSpPr>
          <p:cNvPr id="21" name="Oval 20">
            <a:extLst>
              <a:ext uri="{FF2B5EF4-FFF2-40B4-BE49-F238E27FC236}">
                <a16:creationId xmlns:a16="http://schemas.microsoft.com/office/drawing/2014/main" id="{C17A437D-04F2-4926-8F06-C1AF37EC9331}"/>
              </a:ext>
            </a:extLst>
          </p:cNvPr>
          <p:cNvSpPr/>
          <p:nvPr/>
        </p:nvSpPr>
        <p:spPr>
          <a:xfrm>
            <a:off x="3584570" y="1582470"/>
            <a:ext cx="1129822" cy="10548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2" name="Group 21">
            <a:extLst>
              <a:ext uri="{FF2B5EF4-FFF2-40B4-BE49-F238E27FC236}">
                <a16:creationId xmlns:a16="http://schemas.microsoft.com/office/drawing/2014/main" id="{277D1AEC-32C6-4A2F-9998-A8F6AAEFD97F}"/>
              </a:ext>
            </a:extLst>
          </p:cNvPr>
          <p:cNvGrpSpPr/>
          <p:nvPr/>
        </p:nvGrpSpPr>
        <p:grpSpPr>
          <a:xfrm>
            <a:off x="161880" y="1572632"/>
            <a:ext cx="3323089" cy="736098"/>
            <a:chOff x="2164496" y="2226553"/>
            <a:chExt cx="823362" cy="559862"/>
          </a:xfrm>
        </p:grpSpPr>
        <p:sp>
          <p:nvSpPr>
            <p:cNvPr id="23" name="TextBox 22">
              <a:extLst>
                <a:ext uri="{FF2B5EF4-FFF2-40B4-BE49-F238E27FC236}">
                  <a16:creationId xmlns:a16="http://schemas.microsoft.com/office/drawing/2014/main" id="{F1967DBB-E09C-4202-B8FE-67227B202EB4}"/>
                </a:ext>
              </a:extLst>
            </p:cNvPr>
            <p:cNvSpPr txBox="1"/>
            <p:nvPr/>
          </p:nvSpPr>
          <p:spPr>
            <a:xfrm>
              <a:off x="2164496" y="2435282"/>
              <a:ext cx="775968" cy="351133"/>
            </a:xfrm>
            <a:prstGeom prst="rect">
              <a:avLst/>
            </a:prstGeom>
            <a:noFill/>
          </p:spPr>
          <p:txBody>
            <a:bodyPr wrap="square" rtlCol="0">
              <a:spAutoFit/>
            </a:bodyPr>
            <a:lstStyle/>
            <a:p>
              <a:pPr algn="r"/>
              <a:r>
                <a:rPr lang="ru-RU" altLang="ko-KR" sz="2400" dirty="0">
                  <a:solidFill>
                    <a:schemeClr val="tx1">
                      <a:lumMod val="75000"/>
                      <a:lumOff val="25000"/>
                    </a:schemeClr>
                  </a:solidFill>
                  <a:latin typeface="Arial Black" panose="020B0A04020102020204" pitchFamily="34" charset="0"/>
                  <a:cs typeface="Arial" pitchFamily="34" charset="0"/>
                </a:rPr>
                <a:t>Биохимия</a:t>
              </a:r>
              <a:endParaRPr lang="en-US" altLang="ko-KR" sz="2400" dirty="0">
                <a:solidFill>
                  <a:schemeClr val="tx1">
                    <a:lumMod val="75000"/>
                    <a:lumOff val="25000"/>
                  </a:schemeClr>
                </a:solidFill>
                <a:latin typeface="Arial Black" panose="020B0A04020102020204" pitchFamily="34" charset="0"/>
                <a:cs typeface="Arial" pitchFamily="34" charset="0"/>
              </a:endParaRPr>
            </a:p>
          </p:txBody>
        </p:sp>
        <p:sp>
          <p:nvSpPr>
            <p:cNvPr id="24" name="TextBox 23">
              <a:extLst>
                <a:ext uri="{FF2B5EF4-FFF2-40B4-BE49-F238E27FC236}">
                  <a16:creationId xmlns:a16="http://schemas.microsoft.com/office/drawing/2014/main" id="{117F4C61-CBB6-42B6-99A5-2F37FA78BB94}"/>
                </a:ext>
              </a:extLst>
            </p:cNvPr>
            <p:cNvSpPr txBox="1"/>
            <p:nvPr/>
          </p:nvSpPr>
          <p:spPr>
            <a:xfrm>
              <a:off x="2209583" y="2226553"/>
              <a:ext cx="778275" cy="210680"/>
            </a:xfrm>
            <a:prstGeom prst="rect">
              <a:avLst/>
            </a:prstGeom>
            <a:noFill/>
          </p:spPr>
          <p:txBody>
            <a:bodyPr wrap="square" rtlCol="0">
              <a:spAutoFit/>
            </a:bodyPr>
            <a:lstStyle/>
            <a:p>
              <a:pPr algn="r"/>
              <a:endParaRPr lang="ko-KR" altLang="en-US" sz="1200" b="1" dirty="0">
                <a:solidFill>
                  <a:schemeClr val="tx1">
                    <a:lumMod val="75000"/>
                    <a:lumOff val="25000"/>
                  </a:schemeClr>
                </a:solidFill>
                <a:cs typeface="Arial" pitchFamily="34" charset="0"/>
              </a:endParaRPr>
            </a:p>
          </p:txBody>
        </p:sp>
      </p:grpSp>
      <p:sp>
        <p:nvSpPr>
          <p:cNvPr id="25" name="Oval 24">
            <a:extLst>
              <a:ext uri="{FF2B5EF4-FFF2-40B4-BE49-F238E27FC236}">
                <a16:creationId xmlns:a16="http://schemas.microsoft.com/office/drawing/2014/main" id="{CB7BCDB5-FD6E-4ED9-A686-55C924E51133}"/>
              </a:ext>
            </a:extLst>
          </p:cNvPr>
          <p:cNvSpPr/>
          <p:nvPr/>
        </p:nvSpPr>
        <p:spPr>
          <a:xfrm>
            <a:off x="3484969" y="5033383"/>
            <a:ext cx="1175029" cy="10677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26" name="Group 25">
            <a:extLst>
              <a:ext uri="{FF2B5EF4-FFF2-40B4-BE49-F238E27FC236}">
                <a16:creationId xmlns:a16="http://schemas.microsoft.com/office/drawing/2014/main" id="{37DE9390-F71F-4697-BB36-C9E54CF82D59}"/>
              </a:ext>
            </a:extLst>
          </p:cNvPr>
          <p:cNvGrpSpPr/>
          <p:nvPr/>
        </p:nvGrpSpPr>
        <p:grpSpPr>
          <a:xfrm>
            <a:off x="74643" y="5114094"/>
            <a:ext cx="3410325" cy="689932"/>
            <a:chOff x="2219009" y="2204864"/>
            <a:chExt cx="781194" cy="616892"/>
          </a:xfrm>
        </p:grpSpPr>
        <p:sp>
          <p:nvSpPr>
            <p:cNvPr id="27" name="TextBox 26">
              <a:extLst>
                <a:ext uri="{FF2B5EF4-FFF2-40B4-BE49-F238E27FC236}">
                  <a16:creationId xmlns:a16="http://schemas.microsoft.com/office/drawing/2014/main" id="{51A2F17E-A404-4A0C-B7D6-585E292FA84F}"/>
                </a:ext>
              </a:extLst>
            </p:cNvPr>
            <p:cNvSpPr txBox="1"/>
            <p:nvPr/>
          </p:nvSpPr>
          <p:spPr>
            <a:xfrm>
              <a:off x="2219009" y="2408965"/>
              <a:ext cx="775968" cy="412791"/>
            </a:xfrm>
            <a:prstGeom prst="rect">
              <a:avLst/>
            </a:prstGeom>
            <a:noFill/>
          </p:spPr>
          <p:txBody>
            <a:bodyPr wrap="square" rtlCol="0">
              <a:spAutoFit/>
            </a:bodyPr>
            <a:lstStyle/>
            <a:p>
              <a:pPr algn="r"/>
              <a:r>
                <a:rPr lang="ru-RU" altLang="ko-KR" sz="2400" dirty="0">
                  <a:solidFill>
                    <a:schemeClr val="tx1">
                      <a:lumMod val="75000"/>
                      <a:lumOff val="25000"/>
                    </a:schemeClr>
                  </a:solidFill>
                  <a:latin typeface="Arial Black" panose="020B0A04020102020204" pitchFamily="34" charset="0"/>
                  <a:cs typeface="Arial" pitchFamily="34" charset="0"/>
                </a:rPr>
                <a:t>Физиология </a:t>
              </a:r>
              <a:r>
                <a:rPr lang="en-US" altLang="ko-KR" sz="2400" dirty="0">
                  <a:solidFill>
                    <a:schemeClr val="tx1">
                      <a:lumMod val="75000"/>
                      <a:lumOff val="25000"/>
                    </a:schemeClr>
                  </a:solidFill>
                  <a:latin typeface="Arial Black" panose="020B0A04020102020204" pitchFamily="34" charset="0"/>
                  <a:cs typeface="Arial" pitchFamily="34" charset="0"/>
                </a:rPr>
                <a:t> </a:t>
              </a:r>
            </a:p>
          </p:txBody>
        </p:sp>
        <p:sp>
          <p:nvSpPr>
            <p:cNvPr id="28" name="TextBox 27">
              <a:extLst>
                <a:ext uri="{FF2B5EF4-FFF2-40B4-BE49-F238E27FC236}">
                  <a16:creationId xmlns:a16="http://schemas.microsoft.com/office/drawing/2014/main" id="{7766246A-54EF-43D2-A61C-ADBBD64A8608}"/>
                </a:ext>
              </a:extLst>
            </p:cNvPr>
            <p:cNvSpPr txBox="1"/>
            <p:nvPr/>
          </p:nvSpPr>
          <p:spPr>
            <a:xfrm>
              <a:off x="2221928" y="2204864"/>
              <a:ext cx="778275" cy="247674"/>
            </a:xfrm>
            <a:prstGeom prst="rect">
              <a:avLst/>
            </a:prstGeom>
            <a:noFill/>
          </p:spPr>
          <p:txBody>
            <a:bodyPr wrap="square" rtlCol="0">
              <a:spAutoFit/>
            </a:bodyPr>
            <a:lstStyle/>
            <a:p>
              <a:pPr algn="r"/>
              <a:endParaRPr lang="ko-KR" altLang="en-US" sz="1200" b="1" dirty="0">
                <a:solidFill>
                  <a:schemeClr val="tx1">
                    <a:lumMod val="75000"/>
                    <a:lumOff val="25000"/>
                  </a:schemeClr>
                </a:solidFill>
                <a:cs typeface="Arial" pitchFamily="34" charset="0"/>
              </a:endParaRPr>
            </a:p>
          </p:txBody>
        </p:sp>
      </p:grpSp>
      <p:grpSp>
        <p:nvGrpSpPr>
          <p:cNvPr id="30" name="Group 29">
            <a:extLst>
              <a:ext uri="{FF2B5EF4-FFF2-40B4-BE49-F238E27FC236}">
                <a16:creationId xmlns:a16="http://schemas.microsoft.com/office/drawing/2014/main" id="{76ACF8F5-6D2B-4A29-AC6A-D34A472935A5}"/>
              </a:ext>
            </a:extLst>
          </p:cNvPr>
          <p:cNvGrpSpPr/>
          <p:nvPr/>
        </p:nvGrpSpPr>
        <p:grpSpPr>
          <a:xfrm>
            <a:off x="8637334" y="3470878"/>
            <a:ext cx="2757497" cy="481100"/>
            <a:chOff x="2219009" y="2204864"/>
            <a:chExt cx="781194" cy="481100"/>
          </a:xfrm>
        </p:grpSpPr>
        <p:sp>
          <p:nvSpPr>
            <p:cNvPr id="31" name="TextBox 30">
              <a:extLst>
                <a:ext uri="{FF2B5EF4-FFF2-40B4-BE49-F238E27FC236}">
                  <a16:creationId xmlns:a16="http://schemas.microsoft.com/office/drawing/2014/main" id="{C39DB858-3739-4FEC-B52B-725FC8665011}"/>
                </a:ext>
              </a:extLst>
            </p:cNvPr>
            <p:cNvSpPr txBox="1"/>
            <p:nvPr/>
          </p:nvSpPr>
          <p:spPr>
            <a:xfrm>
              <a:off x="2219009" y="2408965"/>
              <a:ext cx="775968" cy="276999"/>
            </a:xfrm>
            <a:prstGeom prst="rect">
              <a:avLst/>
            </a:prstGeom>
            <a:noFill/>
          </p:spPr>
          <p:txBody>
            <a:bodyPr wrap="square" rtlCol="0">
              <a:spAutoFit/>
            </a:bodyPr>
            <a:lstStyle/>
            <a:p>
              <a:endParaRPr lang="en-US" altLang="ko-KR" sz="1200" dirty="0">
                <a:solidFill>
                  <a:schemeClr val="tx1">
                    <a:lumMod val="75000"/>
                    <a:lumOff val="25000"/>
                  </a:schemeClr>
                </a:solidFill>
                <a:cs typeface="Arial" pitchFamily="34" charset="0"/>
              </a:endParaRPr>
            </a:p>
          </p:txBody>
        </p:sp>
        <p:sp>
          <p:nvSpPr>
            <p:cNvPr id="32" name="TextBox 31">
              <a:extLst>
                <a:ext uri="{FF2B5EF4-FFF2-40B4-BE49-F238E27FC236}">
                  <a16:creationId xmlns:a16="http://schemas.microsoft.com/office/drawing/2014/main" id="{9176C1F0-C001-4CEF-9228-095BC377DA71}"/>
                </a:ext>
              </a:extLst>
            </p:cNvPr>
            <p:cNvSpPr txBox="1"/>
            <p:nvPr/>
          </p:nvSpPr>
          <p:spPr>
            <a:xfrm>
              <a:off x="2221928" y="2204864"/>
              <a:ext cx="778275" cy="276999"/>
            </a:xfrm>
            <a:prstGeom prst="rect">
              <a:avLst/>
            </a:prstGeom>
            <a:noFill/>
          </p:spPr>
          <p:txBody>
            <a:bodyPr wrap="square" rtlCol="0">
              <a:spAutoFit/>
            </a:bodyPr>
            <a:lstStyle/>
            <a:p>
              <a:endParaRPr lang="ko-KR" altLang="en-US" sz="1200" b="1" dirty="0">
                <a:solidFill>
                  <a:schemeClr val="tx1">
                    <a:lumMod val="75000"/>
                    <a:lumOff val="25000"/>
                  </a:schemeClr>
                </a:solidFill>
                <a:cs typeface="Arial" pitchFamily="34" charset="0"/>
              </a:endParaRPr>
            </a:p>
          </p:txBody>
        </p:sp>
      </p:grpSp>
      <p:grpSp>
        <p:nvGrpSpPr>
          <p:cNvPr id="43" name="Group 42">
            <a:extLst>
              <a:ext uri="{FF2B5EF4-FFF2-40B4-BE49-F238E27FC236}">
                <a16:creationId xmlns:a16="http://schemas.microsoft.com/office/drawing/2014/main" id="{26C5FB10-3270-41D7-8A91-7D9899F76454}"/>
              </a:ext>
            </a:extLst>
          </p:cNvPr>
          <p:cNvGrpSpPr/>
          <p:nvPr/>
        </p:nvGrpSpPr>
        <p:grpSpPr>
          <a:xfrm>
            <a:off x="4798318" y="3033765"/>
            <a:ext cx="2506946" cy="1377396"/>
            <a:chOff x="-548507" y="477868"/>
            <a:chExt cx="11570449" cy="6357177"/>
          </a:xfrm>
        </p:grpSpPr>
        <p:sp>
          <p:nvSpPr>
            <p:cNvPr id="44" name="Freeform: Shape 43">
              <a:extLst>
                <a:ext uri="{FF2B5EF4-FFF2-40B4-BE49-F238E27FC236}">
                  <a16:creationId xmlns:a16="http://schemas.microsoft.com/office/drawing/2014/main" id="{0CC86AD7-FD0C-4227-9B5F-8E4681ACB3DE}"/>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87048769-A2DC-4709-A095-FFCB83CE8CEA}"/>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A7DE44B-AAB0-482F-8DDD-1A01B1110E3F}"/>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8BE08AE1-3A3A-47EA-9BC0-D8DBEC04E2BA}"/>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F81D0BB3-4F00-4CE8-854B-634AE73E518D}"/>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49" name="Group 48">
              <a:extLst>
                <a:ext uri="{FF2B5EF4-FFF2-40B4-BE49-F238E27FC236}">
                  <a16:creationId xmlns:a16="http://schemas.microsoft.com/office/drawing/2014/main" id="{F54CC336-7B9D-4213-A626-2752F67A7941}"/>
                </a:ext>
              </a:extLst>
            </p:cNvPr>
            <p:cNvGrpSpPr/>
            <p:nvPr/>
          </p:nvGrpSpPr>
          <p:grpSpPr>
            <a:xfrm>
              <a:off x="1606" y="6382978"/>
              <a:ext cx="413937" cy="115242"/>
              <a:chOff x="5955" y="6353672"/>
              <a:chExt cx="413937" cy="115242"/>
            </a:xfrm>
          </p:grpSpPr>
          <p:sp>
            <p:nvSpPr>
              <p:cNvPr id="54" name="Rectangle: Rounded Corners 53">
                <a:extLst>
                  <a:ext uri="{FF2B5EF4-FFF2-40B4-BE49-F238E27FC236}">
                    <a16:creationId xmlns:a16="http://schemas.microsoft.com/office/drawing/2014/main" id="{9776B672-431A-423E-B7F6-E710527C1889}"/>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Rounded Corners 54">
                <a:extLst>
                  <a:ext uri="{FF2B5EF4-FFF2-40B4-BE49-F238E27FC236}">
                    <a16:creationId xmlns:a16="http://schemas.microsoft.com/office/drawing/2014/main" id="{51F1711F-5955-4C8A-9F72-A6990E058ACE}"/>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CE1C3A07-0178-4B06-8527-31909A97BF64}"/>
                </a:ext>
              </a:extLst>
            </p:cNvPr>
            <p:cNvGrpSpPr/>
            <p:nvPr/>
          </p:nvGrpSpPr>
          <p:grpSpPr>
            <a:xfrm>
              <a:off x="9855291" y="6381600"/>
              <a:ext cx="885989" cy="115242"/>
              <a:chOff x="5955" y="6353672"/>
              <a:chExt cx="413937" cy="115242"/>
            </a:xfrm>
          </p:grpSpPr>
          <p:sp>
            <p:nvSpPr>
              <p:cNvPr id="52" name="Rectangle: Rounded Corners 51">
                <a:extLst>
                  <a:ext uri="{FF2B5EF4-FFF2-40B4-BE49-F238E27FC236}">
                    <a16:creationId xmlns:a16="http://schemas.microsoft.com/office/drawing/2014/main" id="{1A525325-7DD9-4F0C-93A9-807542B5D54C}"/>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C5884DAD-F909-4F83-9FCC-587CAA84714C}"/>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1" name="Freeform: Shape 50">
              <a:extLst>
                <a:ext uri="{FF2B5EF4-FFF2-40B4-BE49-F238E27FC236}">
                  <a16:creationId xmlns:a16="http://schemas.microsoft.com/office/drawing/2014/main" id="{38B51A5B-EE1F-45EC-8CBF-F71D5D96B7FA}"/>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56" name="Group 55">
            <a:extLst>
              <a:ext uri="{FF2B5EF4-FFF2-40B4-BE49-F238E27FC236}">
                <a16:creationId xmlns:a16="http://schemas.microsoft.com/office/drawing/2014/main" id="{1774CF55-6E7D-429E-82BE-A08FA8AC42DF}"/>
              </a:ext>
            </a:extLst>
          </p:cNvPr>
          <p:cNvGrpSpPr/>
          <p:nvPr/>
        </p:nvGrpSpPr>
        <p:grpSpPr>
          <a:xfrm>
            <a:off x="5682056" y="2986698"/>
            <a:ext cx="724659" cy="1179084"/>
            <a:chOff x="6630672" y="3264554"/>
            <a:chExt cx="671163" cy="1092041"/>
          </a:xfrm>
          <a:solidFill>
            <a:schemeClr val="tx1"/>
          </a:solidFill>
        </p:grpSpPr>
        <p:sp>
          <p:nvSpPr>
            <p:cNvPr id="57" name="Freeform: Shape 56">
              <a:extLst>
                <a:ext uri="{FF2B5EF4-FFF2-40B4-BE49-F238E27FC236}">
                  <a16:creationId xmlns:a16="http://schemas.microsoft.com/office/drawing/2014/main" id="{79BE13C9-FA0B-4B3F-A88D-5D6459FEB42F}"/>
                </a:ext>
              </a:extLst>
            </p:cNvPr>
            <p:cNvSpPr/>
            <p:nvPr/>
          </p:nvSpPr>
          <p:spPr>
            <a:xfrm>
              <a:off x="6630672" y="3470846"/>
              <a:ext cx="671163" cy="885749"/>
            </a:xfrm>
            <a:custGeom>
              <a:avLst/>
              <a:gdLst>
                <a:gd name="connsiteX0" fmla="*/ 455515 w 671163"/>
                <a:gd name="connsiteY0" fmla="*/ 656948 h 885749"/>
                <a:gd name="connsiteX1" fmla="*/ 455515 w 671163"/>
                <a:gd name="connsiteY1" fmla="*/ 713511 h 885749"/>
                <a:gd name="connsiteX2" fmla="*/ 399128 w 671163"/>
                <a:gd name="connsiteY2" fmla="*/ 713511 h 885749"/>
                <a:gd name="connsiteX3" fmla="*/ 399128 w 671163"/>
                <a:gd name="connsiteY3" fmla="*/ 791640 h 885749"/>
                <a:gd name="connsiteX4" fmla="*/ 455868 w 671163"/>
                <a:gd name="connsiteY4" fmla="*/ 791640 h 885749"/>
                <a:gd name="connsiteX5" fmla="*/ 455868 w 671163"/>
                <a:gd name="connsiteY5" fmla="*/ 847673 h 885749"/>
                <a:gd name="connsiteX6" fmla="*/ 533820 w 671163"/>
                <a:gd name="connsiteY6" fmla="*/ 847673 h 885749"/>
                <a:gd name="connsiteX7" fmla="*/ 533820 w 671163"/>
                <a:gd name="connsiteY7" fmla="*/ 791109 h 885749"/>
                <a:gd name="connsiteX8" fmla="*/ 590029 w 671163"/>
                <a:gd name="connsiteY8" fmla="*/ 791109 h 885749"/>
                <a:gd name="connsiteX9" fmla="*/ 590029 w 671163"/>
                <a:gd name="connsiteY9" fmla="*/ 712804 h 885749"/>
                <a:gd name="connsiteX10" fmla="*/ 533466 w 671163"/>
                <a:gd name="connsiteY10" fmla="*/ 712804 h 885749"/>
                <a:gd name="connsiteX11" fmla="*/ 533466 w 671163"/>
                <a:gd name="connsiteY11" fmla="*/ 656948 h 885749"/>
                <a:gd name="connsiteX12" fmla="*/ 455515 w 671163"/>
                <a:gd name="connsiteY12" fmla="*/ 656948 h 885749"/>
                <a:gd name="connsiteX13" fmla="*/ 457105 w 671163"/>
                <a:gd name="connsiteY13" fmla="*/ 384206 h 885749"/>
                <a:gd name="connsiteX14" fmla="*/ 543718 w 671163"/>
                <a:gd name="connsiteY14" fmla="*/ 384559 h 885749"/>
                <a:gd name="connsiteX15" fmla="*/ 671163 w 671163"/>
                <a:gd name="connsiteY15" fmla="*/ 514125 h 885749"/>
                <a:gd name="connsiteX16" fmla="*/ 671163 w 671163"/>
                <a:gd name="connsiteY16" fmla="*/ 885749 h 885749"/>
                <a:gd name="connsiteX17" fmla="*/ 353385 w 671163"/>
                <a:gd name="connsiteY17" fmla="*/ 885749 h 885749"/>
                <a:gd name="connsiteX18" fmla="*/ 353346 w 671163"/>
                <a:gd name="connsiteY18" fmla="*/ 716517 h 885749"/>
                <a:gd name="connsiteX19" fmla="*/ 361124 w 671163"/>
                <a:gd name="connsiteY19" fmla="*/ 699371 h 885749"/>
                <a:gd name="connsiteX20" fmla="*/ 453747 w 671163"/>
                <a:gd name="connsiteY20" fmla="*/ 617353 h 885749"/>
                <a:gd name="connsiteX21" fmla="*/ 459757 w 671163"/>
                <a:gd name="connsiteY21" fmla="*/ 611697 h 885749"/>
                <a:gd name="connsiteX22" fmla="*/ 439429 w 671163"/>
                <a:gd name="connsiteY22" fmla="*/ 556018 h 885749"/>
                <a:gd name="connsiteX23" fmla="*/ 507482 w 671163"/>
                <a:gd name="connsiteY23" fmla="*/ 535160 h 885749"/>
                <a:gd name="connsiteX24" fmla="*/ 452863 w 671163"/>
                <a:gd name="connsiteY24" fmla="*/ 384913 h 885749"/>
                <a:gd name="connsiteX25" fmla="*/ 457105 w 671163"/>
                <a:gd name="connsiteY25" fmla="*/ 384206 h 885749"/>
                <a:gd name="connsiteX26" fmla="*/ 228907 w 671163"/>
                <a:gd name="connsiteY26" fmla="*/ 384206 h 885749"/>
                <a:gd name="connsiteX27" fmla="*/ 174110 w 671163"/>
                <a:gd name="connsiteY27" fmla="*/ 534983 h 885749"/>
                <a:gd name="connsiteX28" fmla="*/ 242164 w 671163"/>
                <a:gd name="connsiteY28" fmla="*/ 555840 h 885749"/>
                <a:gd name="connsiteX29" fmla="*/ 225018 w 671163"/>
                <a:gd name="connsiteY29" fmla="*/ 601976 h 885749"/>
                <a:gd name="connsiteX30" fmla="*/ 229614 w 671163"/>
                <a:gd name="connsiteY30" fmla="*/ 618944 h 885749"/>
                <a:gd name="connsiteX31" fmla="*/ 320292 w 671163"/>
                <a:gd name="connsiteY31" fmla="*/ 699017 h 885749"/>
                <a:gd name="connsiteX32" fmla="*/ 328600 w 671163"/>
                <a:gd name="connsiteY32" fmla="*/ 717046 h 885749"/>
                <a:gd name="connsiteX33" fmla="*/ 328561 w 671163"/>
                <a:gd name="connsiteY33" fmla="*/ 885749 h 885749"/>
                <a:gd name="connsiteX34" fmla="*/ 0 w 671163"/>
                <a:gd name="connsiteY34" fmla="*/ 885749 h 885749"/>
                <a:gd name="connsiteX35" fmla="*/ 0 w 671163"/>
                <a:gd name="connsiteY35" fmla="*/ 511120 h 885749"/>
                <a:gd name="connsiteX36" fmla="*/ 122496 w 671163"/>
                <a:gd name="connsiteY36" fmla="*/ 384383 h 885749"/>
                <a:gd name="connsiteX37" fmla="*/ 228907 w 671163"/>
                <a:gd name="connsiteY37" fmla="*/ 384206 h 885749"/>
                <a:gd name="connsiteX38" fmla="*/ 262314 w 671163"/>
                <a:gd name="connsiteY38" fmla="*/ 383852 h 885749"/>
                <a:gd name="connsiteX39" fmla="*/ 277869 w 671163"/>
                <a:gd name="connsiteY39" fmla="*/ 392513 h 885749"/>
                <a:gd name="connsiteX40" fmla="*/ 331958 w 671163"/>
                <a:gd name="connsiteY40" fmla="*/ 531448 h 885749"/>
                <a:gd name="connsiteX41" fmla="*/ 335670 w 671163"/>
                <a:gd name="connsiteY41" fmla="*/ 540286 h 885749"/>
                <a:gd name="connsiteX42" fmla="*/ 339912 w 671163"/>
                <a:gd name="connsiteY42" fmla="*/ 530564 h 885749"/>
                <a:gd name="connsiteX43" fmla="*/ 394178 w 671163"/>
                <a:gd name="connsiteY43" fmla="*/ 391630 h 885749"/>
                <a:gd name="connsiteX44" fmla="*/ 405668 w 671163"/>
                <a:gd name="connsiteY44" fmla="*/ 383852 h 885749"/>
                <a:gd name="connsiteX45" fmla="*/ 435011 w 671163"/>
                <a:gd name="connsiteY45" fmla="*/ 404887 h 885749"/>
                <a:gd name="connsiteX46" fmla="*/ 475312 w 671163"/>
                <a:gd name="connsiteY46" fmla="*/ 519075 h 885749"/>
                <a:gd name="connsiteX47" fmla="*/ 407435 w 671163"/>
                <a:gd name="connsiteY47" fmla="*/ 539933 h 885749"/>
                <a:gd name="connsiteX48" fmla="*/ 415213 w 671163"/>
                <a:gd name="connsiteY48" fmla="*/ 561497 h 885749"/>
                <a:gd name="connsiteX49" fmla="*/ 428823 w 671163"/>
                <a:gd name="connsiteY49" fmla="*/ 598794 h 885749"/>
                <a:gd name="connsiteX50" fmla="*/ 427940 w 671163"/>
                <a:gd name="connsiteY50" fmla="*/ 607102 h 885749"/>
                <a:gd name="connsiteX51" fmla="*/ 341149 w 671163"/>
                <a:gd name="connsiteY51" fmla="*/ 684523 h 885749"/>
                <a:gd name="connsiteX52" fmla="*/ 333549 w 671163"/>
                <a:gd name="connsiteY52" fmla="*/ 678336 h 885749"/>
                <a:gd name="connsiteX53" fmla="*/ 257541 w 671163"/>
                <a:gd name="connsiteY53" fmla="*/ 610991 h 885749"/>
                <a:gd name="connsiteX54" fmla="*/ 253653 w 671163"/>
                <a:gd name="connsiteY54" fmla="*/ 596319 h 885749"/>
                <a:gd name="connsiteX55" fmla="*/ 274511 w 671163"/>
                <a:gd name="connsiteY55" fmla="*/ 540286 h 885749"/>
                <a:gd name="connsiteX56" fmla="*/ 206457 w 671163"/>
                <a:gd name="connsiteY56" fmla="*/ 519251 h 885749"/>
                <a:gd name="connsiteX57" fmla="*/ 231911 w 671163"/>
                <a:gd name="connsiteY57" fmla="*/ 447310 h 885749"/>
                <a:gd name="connsiteX58" fmla="*/ 251178 w 671163"/>
                <a:gd name="connsiteY58" fmla="*/ 393398 h 885749"/>
                <a:gd name="connsiteX59" fmla="*/ 262314 w 671163"/>
                <a:gd name="connsiteY59" fmla="*/ 383852 h 885749"/>
                <a:gd name="connsiteX60" fmla="*/ 334989 w 671163"/>
                <a:gd name="connsiteY60" fmla="*/ 0 h 885749"/>
                <a:gd name="connsiteX61" fmla="*/ 509601 w 671163"/>
                <a:gd name="connsiteY61" fmla="*/ 173561 h 885749"/>
                <a:gd name="connsiteX62" fmla="*/ 496035 w 671163"/>
                <a:gd name="connsiteY62" fmla="*/ 241497 h 885749"/>
                <a:gd name="connsiteX63" fmla="*/ 492097 w 671163"/>
                <a:gd name="connsiteY63" fmla="*/ 247353 h 885749"/>
                <a:gd name="connsiteX64" fmla="*/ 458495 w 671163"/>
                <a:gd name="connsiteY64" fmla="*/ 272469 h 885749"/>
                <a:gd name="connsiteX65" fmla="*/ 411467 w 671163"/>
                <a:gd name="connsiteY65" fmla="*/ 288680 h 885749"/>
                <a:gd name="connsiteX66" fmla="*/ 395543 w 671163"/>
                <a:gd name="connsiteY66" fmla="*/ 290679 h 885749"/>
                <a:gd name="connsiteX67" fmla="*/ 393627 w 671163"/>
                <a:gd name="connsiteY67" fmla="*/ 286053 h 885749"/>
                <a:gd name="connsiteX68" fmla="*/ 384960 w 671163"/>
                <a:gd name="connsiteY68" fmla="*/ 282463 h 885749"/>
                <a:gd name="connsiteX69" fmla="*/ 318547 w 671163"/>
                <a:gd name="connsiteY69" fmla="*/ 282463 h 885749"/>
                <a:gd name="connsiteX70" fmla="*/ 306290 w 671163"/>
                <a:gd name="connsiteY70" fmla="*/ 294720 h 885749"/>
                <a:gd name="connsiteX71" fmla="*/ 306290 w 671163"/>
                <a:gd name="connsiteY71" fmla="*/ 302326 h 885749"/>
                <a:gd name="connsiteX72" fmla="*/ 318547 w 671163"/>
                <a:gd name="connsiteY72" fmla="*/ 314583 h 885749"/>
                <a:gd name="connsiteX73" fmla="*/ 384960 w 671163"/>
                <a:gd name="connsiteY73" fmla="*/ 314583 h 885749"/>
                <a:gd name="connsiteX74" fmla="*/ 393627 w 671163"/>
                <a:gd name="connsiteY74" fmla="*/ 310993 h 885749"/>
                <a:gd name="connsiteX75" fmla="*/ 394833 w 671163"/>
                <a:gd name="connsiteY75" fmla="*/ 308082 h 885749"/>
                <a:gd name="connsiteX76" fmla="*/ 415387 w 671163"/>
                <a:gd name="connsiteY76" fmla="*/ 305501 h 885749"/>
                <a:gd name="connsiteX77" fmla="*/ 464342 w 671163"/>
                <a:gd name="connsiteY77" fmla="*/ 288627 h 885749"/>
                <a:gd name="connsiteX78" fmla="*/ 458673 w 671163"/>
                <a:gd name="connsiteY78" fmla="*/ 297057 h 885749"/>
                <a:gd name="connsiteX79" fmla="*/ 335289 w 671163"/>
                <a:gd name="connsiteY79" fmla="*/ 348323 h 885749"/>
                <a:gd name="connsiteX80" fmla="*/ 161127 w 671163"/>
                <a:gd name="connsiteY80" fmla="*/ 174162 h 885749"/>
                <a:gd name="connsiteX81" fmla="*/ 334989 w 671163"/>
                <a:gd name="connsiteY81" fmla="*/ 0 h 88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71163" h="885749">
                  <a:moveTo>
                    <a:pt x="455515" y="656948"/>
                  </a:moveTo>
                  <a:cubicBezTo>
                    <a:pt x="455515" y="675861"/>
                    <a:pt x="455515" y="694068"/>
                    <a:pt x="455515" y="713511"/>
                  </a:cubicBezTo>
                  <a:cubicBezTo>
                    <a:pt x="436071" y="713511"/>
                    <a:pt x="417864" y="713511"/>
                    <a:pt x="399128" y="713511"/>
                  </a:cubicBezTo>
                  <a:cubicBezTo>
                    <a:pt x="399128" y="739672"/>
                    <a:pt x="399128" y="765126"/>
                    <a:pt x="399128" y="791640"/>
                  </a:cubicBezTo>
                  <a:cubicBezTo>
                    <a:pt x="418041" y="791640"/>
                    <a:pt x="436601" y="791640"/>
                    <a:pt x="455868" y="791640"/>
                  </a:cubicBezTo>
                  <a:cubicBezTo>
                    <a:pt x="455868" y="810907"/>
                    <a:pt x="455868" y="829113"/>
                    <a:pt x="455868" y="847673"/>
                  </a:cubicBezTo>
                  <a:cubicBezTo>
                    <a:pt x="482029" y="847673"/>
                    <a:pt x="507482" y="847673"/>
                    <a:pt x="533820" y="847673"/>
                  </a:cubicBezTo>
                  <a:cubicBezTo>
                    <a:pt x="533820" y="828936"/>
                    <a:pt x="533820" y="810554"/>
                    <a:pt x="533820" y="791109"/>
                  </a:cubicBezTo>
                  <a:cubicBezTo>
                    <a:pt x="553086" y="791109"/>
                    <a:pt x="571470" y="791109"/>
                    <a:pt x="590029" y="791109"/>
                  </a:cubicBezTo>
                  <a:cubicBezTo>
                    <a:pt x="590029" y="764772"/>
                    <a:pt x="590029" y="739319"/>
                    <a:pt x="590029" y="712804"/>
                  </a:cubicBezTo>
                  <a:cubicBezTo>
                    <a:pt x="571116" y="712804"/>
                    <a:pt x="552733" y="712804"/>
                    <a:pt x="533466" y="712804"/>
                  </a:cubicBezTo>
                  <a:cubicBezTo>
                    <a:pt x="533466" y="693361"/>
                    <a:pt x="533466" y="674978"/>
                    <a:pt x="533466" y="656948"/>
                  </a:cubicBezTo>
                  <a:cubicBezTo>
                    <a:pt x="507128" y="656948"/>
                    <a:pt x="481675" y="656948"/>
                    <a:pt x="455515" y="656948"/>
                  </a:cubicBezTo>
                  <a:close/>
                  <a:moveTo>
                    <a:pt x="457105" y="384206"/>
                  </a:moveTo>
                  <a:cubicBezTo>
                    <a:pt x="485917" y="384206"/>
                    <a:pt x="514906" y="383498"/>
                    <a:pt x="543718" y="384559"/>
                  </a:cubicBezTo>
                  <a:cubicBezTo>
                    <a:pt x="615837" y="386857"/>
                    <a:pt x="670633" y="441830"/>
                    <a:pt x="671163" y="514125"/>
                  </a:cubicBezTo>
                  <a:lnTo>
                    <a:pt x="671163" y="885749"/>
                  </a:lnTo>
                  <a:lnTo>
                    <a:pt x="353385" y="885749"/>
                  </a:lnTo>
                  <a:lnTo>
                    <a:pt x="353346" y="716517"/>
                  </a:lnTo>
                  <a:cubicBezTo>
                    <a:pt x="353346" y="709092"/>
                    <a:pt x="355467" y="704143"/>
                    <a:pt x="361124" y="699371"/>
                  </a:cubicBezTo>
                  <a:cubicBezTo>
                    <a:pt x="392234" y="672326"/>
                    <a:pt x="422814" y="644752"/>
                    <a:pt x="453747" y="617353"/>
                  </a:cubicBezTo>
                  <a:cubicBezTo>
                    <a:pt x="455691" y="615586"/>
                    <a:pt x="457636" y="613819"/>
                    <a:pt x="459757" y="611697"/>
                  </a:cubicBezTo>
                  <a:cubicBezTo>
                    <a:pt x="453040" y="593491"/>
                    <a:pt x="446500" y="575284"/>
                    <a:pt x="439429" y="556018"/>
                  </a:cubicBezTo>
                  <a:cubicBezTo>
                    <a:pt x="462055" y="549123"/>
                    <a:pt x="483973" y="542230"/>
                    <a:pt x="507482" y="535160"/>
                  </a:cubicBezTo>
                  <a:cubicBezTo>
                    <a:pt x="489276" y="484960"/>
                    <a:pt x="471069" y="435289"/>
                    <a:pt x="452863" y="384913"/>
                  </a:cubicBezTo>
                  <a:cubicBezTo>
                    <a:pt x="454454" y="384559"/>
                    <a:pt x="455868" y="384206"/>
                    <a:pt x="457105" y="384206"/>
                  </a:cubicBezTo>
                  <a:close/>
                  <a:moveTo>
                    <a:pt x="228907" y="384206"/>
                  </a:moveTo>
                  <a:cubicBezTo>
                    <a:pt x="210523" y="434582"/>
                    <a:pt x="192493" y="484253"/>
                    <a:pt x="174110" y="534983"/>
                  </a:cubicBezTo>
                  <a:cubicBezTo>
                    <a:pt x="196913" y="542054"/>
                    <a:pt x="219008" y="548770"/>
                    <a:pt x="242164" y="555840"/>
                  </a:cubicBezTo>
                  <a:cubicBezTo>
                    <a:pt x="236507" y="571395"/>
                    <a:pt x="231382" y="586951"/>
                    <a:pt x="225018" y="601976"/>
                  </a:cubicBezTo>
                  <a:cubicBezTo>
                    <a:pt x="221836" y="609576"/>
                    <a:pt x="223604" y="613819"/>
                    <a:pt x="229614" y="618944"/>
                  </a:cubicBezTo>
                  <a:cubicBezTo>
                    <a:pt x="260016" y="645459"/>
                    <a:pt x="289889" y="672503"/>
                    <a:pt x="320292" y="699017"/>
                  </a:cubicBezTo>
                  <a:cubicBezTo>
                    <a:pt x="326125" y="704143"/>
                    <a:pt x="328600" y="709092"/>
                    <a:pt x="328600" y="717046"/>
                  </a:cubicBezTo>
                  <a:lnTo>
                    <a:pt x="328561" y="885749"/>
                  </a:lnTo>
                  <a:lnTo>
                    <a:pt x="0" y="885749"/>
                  </a:lnTo>
                  <a:lnTo>
                    <a:pt x="0" y="511120"/>
                  </a:lnTo>
                  <a:cubicBezTo>
                    <a:pt x="354" y="443244"/>
                    <a:pt x="54620" y="387210"/>
                    <a:pt x="122496" y="384383"/>
                  </a:cubicBezTo>
                  <a:cubicBezTo>
                    <a:pt x="157495" y="382969"/>
                    <a:pt x="192493" y="384206"/>
                    <a:pt x="228907" y="384206"/>
                  </a:cubicBezTo>
                  <a:close/>
                  <a:moveTo>
                    <a:pt x="262314" y="383852"/>
                  </a:moveTo>
                  <a:cubicBezTo>
                    <a:pt x="269208" y="384383"/>
                    <a:pt x="274511" y="383852"/>
                    <a:pt x="277869" y="392513"/>
                  </a:cubicBezTo>
                  <a:cubicBezTo>
                    <a:pt x="295369" y="439002"/>
                    <a:pt x="313928" y="485136"/>
                    <a:pt x="331958" y="531448"/>
                  </a:cubicBezTo>
                  <a:cubicBezTo>
                    <a:pt x="332842" y="533923"/>
                    <a:pt x="333902" y="536397"/>
                    <a:pt x="335670" y="540286"/>
                  </a:cubicBezTo>
                  <a:cubicBezTo>
                    <a:pt x="337438" y="536220"/>
                    <a:pt x="338674" y="533393"/>
                    <a:pt x="339912" y="530564"/>
                  </a:cubicBezTo>
                  <a:cubicBezTo>
                    <a:pt x="358119" y="484253"/>
                    <a:pt x="376325" y="438118"/>
                    <a:pt x="394178" y="391630"/>
                  </a:cubicBezTo>
                  <a:cubicBezTo>
                    <a:pt x="396476" y="385620"/>
                    <a:pt x="399481" y="383852"/>
                    <a:pt x="405668" y="383852"/>
                  </a:cubicBezTo>
                  <a:cubicBezTo>
                    <a:pt x="427762" y="384029"/>
                    <a:pt x="427586" y="383852"/>
                    <a:pt x="435011" y="404887"/>
                  </a:cubicBezTo>
                  <a:cubicBezTo>
                    <a:pt x="448090" y="442537"/>
                    <a:pt x="461524" y="480364"/>
                    <a:pt x="475312" y="519075"/>
                  </a:cubicBezTo>
                  <a:cubicBezTo>
                    <a:pt x="452333" y="526145"/>
                    <a:pt x="430414" y="532862"/>
                    <a:pt x="407435" y="539933"/>
                  </a:cubicBezTo>
                  <a:cubicBezTo>
                    <a:pt x="410086" y="547356"/>
                    <a:pt x="412561" y="554427"/>
                    <a:pt x="415213" y="561497"/>
                  </a:cubicBezTo>
                  <a:cubicBezTo>
                    <a:pt x="419808" y="573870"/>
                    <a:pt x="424581" y="586244"/>
                    <a:pt x="428823" y="598794"/>
                  </a:cubicBezTo>
                  <a:cubicBezTo>
                    <a:pt x="429707" y="601269"/>
                    <a:pt x="429530" y="605688"/>
                    <a:pt x="427940" y="607102"/>
                  </a:cubicBezTo>
                  <a:cubicBezTo>
                    <a:pt x="399304" y="632909"/>
                    <a:pt x="370492" y="658539"/>
                    <a:pt x="341149" y="684523"/>
                  </a:cubicBezTo>
                  <a:cubicBezTo>
                    <a:pt x="338498" y="682225"/>
                    <a:pt x="335847" y="680281"/>
                    <a:pt x="333549" y="678336"/>
                  </a:cubicBezTo>
                  <a:cubicBezTo>
                    <a:pt x="308272" y="655888"/>
                    <a:pt x="282995" y="633263"/>
                    <a:pt x="257541" y="610991"/>
                  </a:cubicBezTo>
                  <a:cubicBezTo>
                    <a:pt x="252415" y="606571"/>
                    <a:pt x="250825" y="603213"/>
                    <a:pt x="253653" y="596319"/>
                  </a:cubicBezTo>
                  <a:cubicBezTo>
                    <a:pt x="261076" y="578113"/>
                    <a:pt x="267440" y="559552"/>
                    <a:pt x="274511" y="540286"/>
                  </a:cubicBezTo>
                  <a:cubicBezTo>
                    <a:pt x="251708" y="533216"/>
                    <a:pt x="229436" y="526322"/>
                    <a:pt x="206457" y="519251"/>
                  </a:cubicBezTo>
                  <a:cubicBezTo>
                    <a:pt x="215118" y="494682"/>
                    <a:pt x="223426" y="470996"/>
                    <a:pt x="231911" y="447310"/>
                  </a:cubicBezTo>
                  <a:cubicBezTo>
                    <a:pt x="238275" y="429280"/>
                    <a:pt x="244815" y="411427"/>
                    <a:pt x="251178" y="393398"/>
                  </a:cubicBezTo>
                  <a:cubicBezTo>
                    <a:pt x="253122" y="387917"/>
                    <a:pt x="254536" y="383145"/>
                    <a:pt x="262314" y="383852"/>
                  </a:cubicBezTo>
                  <a:close/>
                  <a:moveTo>
                    <a:pt x="334989" y="0"/>
                  </a:moveTo>
                  <a:cubicBezTo>
                    <a:pt x="431146" y="-300"/>
                    <a:pt x="509451" y="77405"/>
                    <a:pt x="509601" y="173561"/>
                  </a:cubicBezTo>
                  <a:cubicBezTo>
                    <a:pt x="509676" y="197638"/>
                    <a:pt x="504838" y="220599"/>
                    <a:pt x="496035" y="241497"/>
                  </a:cubicBezTo>
                  <a:lnTo>
                    <a:pt x="492097" y="247353"/>
                  </a:lnTo>
                  <a:lnTo>
                    <a:pt x="458495" y="272469"/>
                  </a:lnTo>
                  <a:cubicBezTo>
                    <a:pt x="443456" y="279455"/>
                    <a:pt x="427698" y="284896"/>
                    <a:pt x="411467" y="288680"/>
                  </a:cubicBezTo>
                  <a:lnTo>
                    <a:pt x="395543" y="290679"/>
                  </a:lnTo>
                  <a:lnTo>
                    <a:pt x="393627" y="286053"/>
                  </a:lnTo>
                  <a:cubicBezTo>
                    <a:pt x="391409" y="283835"/>
                    <a:pt x="388345" y="282463"/>
                    <a:pt x="384960" y="282463"/>
                  </a:cubicBezTo>
                  <a:lnTo>
                    <a:pt x="318547" y="282463"/>
                  </a:lnTo>
                  <a:cubicBezTo>
                    <a:pt x="311778" y="282463"/>
                    <a:pt x="306290" y="287951"/>
                    <a:pt x="306290" y="294720"/>
                  </a:cubicBezTo>
                  <a:lnTo>
                    <a:pt x="306290" y="302326"/>
                  </a:lnTo>
                  <a:cubicBezTo>
                    <a:pt x="306290" y="309095"/>
                    <a:pt x="311778" y="314583"/>
                    <a:pt x="318547" y="314583"/>
                  </a:cubicBezTo>
                  <a:lnTo>
                    <a:pt x="384960" y="314583"/>
                  </a:lnTo>
                  <a:cubicBezTo>
                    <a:pt x="388345" y="314583"/>
                    <a:pt x="391409" y="313211"/>
                    <a:pt x="393627" y="310993"/>
                  </a:cubicBezTo>
                  <a:lnTo>
                    <a:pt x="394833" y="308082"/>
                  </a:lnTo>
                  <a:lnTo>
                    <a:pt x="415387" y="305501"/>
                  </a:lnTo>
                  <a:lnTo>
                    <a:pt x="464342" y="288627"/>
                  </a:lnTo>
                  <a:lnTo>
                    <a:pt x="458673" y="297057"/>
                  </a:lnTo>
                  <a:cubicBezTo>
                    <a:pt x="427096" y="328709"/>
                    <a:pt x="383443" y="348323"/>
                    <a:pt x="335289" y="348323"/>
                  </a:cubicBezTo>
                  <a:cubicBezTo>
                    <a:pt x="239283" y="348323"/>
                    <a:pt x="161278" y="270318"/>
                    <a:pt x="161127" y="174162"/>
                  </a:cubicBezTo>
                  <a:cubicBezTo>
                    <a:pt x="161127" y="77855"/>
                    <a:pt x="238533" y="300"/>
                    <a:pt x="334989" y="0"/>
                  </a:cubicBezTo>
                  <a:close/>
                </a:path>
              </a:pathLst>
            </a:custGeom>
            <a:grpFill/>
            <a:ln w="6414" cap="flat">
              <a:noFill/>
              <a:prstDash val="solid"/>
              <a:miter/>
            </a:ln>
          </p:spPr>
          <p:txBody>
            <a:bodyPr wrap="square" rtlCol="0" anchor="ctr">
              <a:noAutofit/>
            </a:bodyPr>
            <a:lstStyle/>
            <a:p>
              <a:endParaRPr lang="en-US" dirty="0"/>
            </a:p>
          </p:txBody>
        </p:sp>
        <p:grpSp>
          <p:nvGrpSpPr>
            <p:cNvPr id="58" name="Group 57">
              <a:extLst>
                <a:ext uri="{FF2B5EF4-FFF2-40B4-BE49-F238E27FC236}">
                  <a16:creationId xmlns:a16="http://schemas.microsoft.com/office/drawing/2014/main" id="{099AE05D-0E3A-49AA-9271-9DA4F0AC2008}"/>
                </a:ext>
              </a:extLst>
            </p:cNvPr>
            <p:cNvGrpSpPr/>
            <p:nvPr/>
          </p:nvGrpSpPr>
          <p:grpSpPr>
            <a:xfrm>
              <a:off x="6727931" y="3264554"/>
              <a:ext cx="518559" cy="594624"/>
              <a:chOff x="6727931" y="3264554"/>
              <a:chExt cx="518559" cy="594624"/>
            </a:xfrm>
            <a:grpFill/>
          </p:grpSpPr>
          <p:sp>
            <p:nvSpPr>
              <p:cNvPr id="59" name="Block Arc 58">
                <a:extLst>
                  <a:ext uri="{FF2B5EF4-FFF2-40B4-BE49-F238E27FC236}">
                    <a16:creationId xmlns:a16="http://schemas.microsoft.com/office/drawing/2014/main" id="{E9163FB0-9F69-41BD-AE65-12088A689CCA}"/>
                  </a:ext>
                </a:extLst>
              </p:cNvPr>
              <p:cNvSpPr/>
              <p:nvPr/>
            </p:nvSpPr>
            <p:spPr>
              <a:xfrm>
                <a:off x="6751666" y="3431306"/>
                <a:ext cx="427871" cy="427872"/>
              </a:xfrm>
              <a:prstGeom prst="blockArc">
                <a:avLst>
                  <a:gd name="adj1" fmla="val 10800000"/>
                  <a:gd name="adj2" fmla="val 21541319"/>
                  <a:gd name="adj3" fmla="val 58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Rectangle: Top Corners Rounded 59">
                <a:extLst>
                  <a:ext uri="{FF2B5EF4-FFF2-40B4-BE49-F238E27FC236}">
                    <a16:creationId xmlns:a16="http://schemas.microsoft.com/office/drawing/2014/main" id="{73FB102F-97C6-410D-9B66-337002633405}"/>
                  </a:ext>
                </a:extLst>
              </p:cNvPr>
              <p:cNvSpPr/>
              <p:nvPr/>
            </p:nvSpPr>
            <p:spPr>
              <a:xfrm rot="5400000">
                <a:off x="7120360" y="3635026"/>
                <a:ext cx="116333" cy="45719"/>
              </a:xfrm>
              <a:prstGeom prst="round2SameRect">
                <a:avLst>
                  <a:gd name="adj1" fmla="val 40396"/>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Block Arc 60">
                <a:extLst>
                  <a:ext uri="{FF2B5EF4-FFF2-40B4-BE49-F238E27FC236}">
                    <a16:creationId xmlns:a16="http://schemas.microsoft.com/office/drawing/2014/main" id="{CDDBEAF5-8B12-4A88-9052-CCBDF6A2B928}"/>
                  </a:ext>
                </a:extLst>
              </p:cNvPr>
              <p:cNvSpPr/>
              <p:nvPr/>
            </p:nvSpPr>
            <p:spPr>
              <a:xfrm>
                <a:off x="6727931" y="3264554"/>
                <a:ext cx="518559" cy="518559"/>
              </a:xfrm>
              <a:prstGeom prst="blockArc">
                <a:avLst>
                  <a:gd name="adj1" fmla="val 2481797"/>
                  <a:gd name="adj2" fmla="val 3696891"/>
                  <a:gd name="adj3" fmla="val 36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
        <p:nvSpPr>
          <p:cNvPr id="63" name="Heart 17">
            <a:extLst>
              <a:ext uri="{FF2B5EF4-FFF2-40B4-BE49-F238E27FC236}">
                <a16:creationId xmlns:a16="http://schemas.microsoft.com/office/drawing/2014/main" id="{053D9A91-4CDD-4A7F-89D4-216035FE5A68}"/>
              </a:ext>
            </a:extLst>
          </p:cNvPr>
          <p:cNvSpPr/>
          <p:nvPr/>
        </p:nvSpPr>
        <p:spPr>
          <a:xfrm>
            <a:off x="3778187" y="5296440"/>
            <a:ext cx="588592" cy="573817"/>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4" name="Rounded Rectangle 25">
            <a:extLst>
              <a:ext uri="{FF2B5EF4-FFF2-40B4-BE49-F238E27FC236}">
                <a16:creationId xmlns:a16="http://schemas.microsoft.com/office/drawing/2014/main" id="{33A9D8B8-DC6E-4F7B-A466-328836E68691}"/>
              </a:ext>
            </a:extLst>
          </p:cNvPr>
          <p:cNvSpPr/>
          <p:nvPr/>
        </p:nvSpPr>
        <p:spPr>
          <a:xfrm>
            <a:off x="3880246" y="3744926"/>
            <a:ext cx="388596" cy="327506"/>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5" name="Chord 32">
            <a:extLst>
              <a:ext uri="{FF2B5EF4-FFF2-40B4-BE49-F238E27FC236}">
                <a16:creationId xmlns:a16="http://schemas.microsoft.com/office/drawing/2014/main" id="{4607E45B-003C-4701-92CA-049920C2CA69}"/>
              </a:ext>
            </a:extLst>
          </p:cNvPr>
          <p:cNvSpPr/>
          <p:nvPr/>
        </p:nvSpPr>
        <p:spPr>
          <a:xfrm>
            <a:off x="3881888" y="1785247"/>
            <a:ext cx="541621" cy="525263"/>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6" name="Rounded Rectangle 40">
            <a:extLst>
              <a:ext uri="{FF2B5EF4-FFF2-40B4-BE49-F238E27FC236}">
                <a16:creationId xmlns:a16="http://schemas.microsoft.com/office/drawing/2014/main" id="{C5D267B8-1EAE-4529-86DC-E7A43EF33A4C}"/>
              </a:ext>
            </a:extLst>
          </p:cNvPr>
          <p:cNvSpPr/>
          <p:nvPr/>
        </p:nvSpPr>
        <p:spPr>
          <a:xfrm rot="2942052">
            <a:off x="7748121" y="5377888"/>
            <a:ext cx="604748" cy="384278"/>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8" name="Oval 25">
            <a:extLst>
              <a:ext uri="{FF2B5EF4-FFF2-40B4-BE49-F238E27FC236}">
                <a16:creationId xmlns:a16="http://schemas.microsoft.com/office/drawing/2014/main" id="{322DBC6F-B52D-473E-A68D-9C68D024D4A6}"/>
              </a:ext>
            </a:extLst>
          </p:cNvPr>
          <p:cNvSpPr>
            <a:spLocks noChangeAspect="1"/>
          </p:cNvSpPr>
          <p:nvPr/>
        </p:nvSpPr>
        <p:spPr>
          <a:xfrm>
            <a:off x="7707171" y="1802173"/>
            <a:ext cx="413129" cy="413693"/>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cxnSp>
        <p:nvCxnSpPr>
          <p:cNvPr id="37" name="Прямая со стрелкой 36">
            <a:extLst>
              <a:ext uri="{FF2B5EF4-FFF2-40B4-BE49-F238E27FC236}">
                <a16:creationId xmlns:a16="http://schemas.microsoft.com/office/drawing/2014/main" id="{6EFAB08C-CC35-4C11-B3DA-0ACF421E6BC1}"/>
              </a:ext>
            </a:extLst>
          </p:cNvPr>
          <p:cNvCxnSpPr>
            <a:stCxn id="45" idx="7"/>
            <a:endCxn id="13" idx="3"/>
          </p:cNvCxnSpPr>
          <p:nvPr/>
        </p:nvCxnSpPr>
        <p:spPr>
          <a:xfrm flipV="1">
            <a:off x="7029642" y="2425704"/>
            <a:ext cx="524276" cy="67714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9" name="Прямая со стрелкой 38">
            <a:extLst>
              <a:ext uri="{FF2B5EF4-FFF2-40B4-BE49-F238E27FC236}">
                <a16:creationId xmlns:a16="http://schemas.microsoft.com/office/drawing/2014/main" id="{3E3CFA73-65B7-4A35-9519-8DCECC39F66C}"/>
              </a:ext>
            </a:extLst>
          </p:cNvPr>
          <p:cNvCxnSpPr>
            <a:cxnSpLocks/>
          </p:cNvCxnSpPr>
          <p:nvPr/>
        </p:nvCxnSpPr>
        <p:spPr>
          <a:xfrm>
            <a:off x="6947740" y="4417746"/>
            <a:ext cx="697835" cy="69634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0" name="Прямая со стрелкой 69">
            <a:extLst>
              <a:ext uri="{FF2B5EF4-FFF2-40B4-BE49-F238E27FC236}">
                <a16:creationId xmlns:a16="http://schemas.microsoft.com/office/drawing/2014/main" id="{C458E264-2B2F-40B7-9FD0-63EBAEDE2905}"/>
              </a:ext>
            </a:extLst>
          </p:cNvPr>
          <p:cNvCxnSpPr>
            <a:stCxn id="45" idx="4"/>
            <a:endCxn id="21" idx="5"/>
          </p:cNvCxnSpPr>
          <p:nvPr/>
        </p:nvCxnSpPr>
        <p:spPr>
          <a:xfrm flipH="1" flipV="1">
            <a:off x="4548933" y="2482848"/>
            <a:ext cx="530704" cy="620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2" name="Прямая со стрелкой 71">
            <a:extLst>
              <a:ext uri="{FF2B5EF4-FFF2-40B4-BE49-F238E27FC236}">
                <a16:creationId xmlns:a16="http://schemas.microsoft.com/office/drawing/2014/main" id="{C3DF6A75-59F2-4B6B-8B0D-57C93DF4BC70}"/>
              </a:ext>
            </a:extLst>
          </p:cNvPr>
          <p:cNvCxnSpPr>
            <a:cxnSpLocks/>
            <a:endCxn id="25" idx="7"/>
          </p:cNvCxnSpPr>
          <p:nvPr/>
        </p:nvCxnSpPr>
        <p:spPr>
          <a:xfrm flipH="1">
            <a:off x="4487919" y="4417746"/>
            <a:ext cx="665075" cy="7720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5" name="Rectangle 7">
            <a:extLst>
              <a:ext uri="{FF2B5EF4-FFF2-40B4-BE49-F238E27FC236}">
                <a16:creationId xmlns:a16="http://schemas.microsoft.com/office/drawing/2014/main" id="{B9AE9566-4A50-4395-BB17-76DABCCFC508}"/>
              </a:ext>
            </a:extLst>
          </p:cNvPr>
          <p:cNvSpPr/>
          <p:nvPr/>
        </p:nvSpPr>
        <p:spPr>
          <a:xfrm>
            <a:off x="5299874" y="4996820"/>
            <a:ext cx="1590653" cy="1146413"/>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6" name="Rectangle 9">
            <a:extLst>
              <a:ext uri="{FF2B5EF4-FFF2-40B4-BE49-F238E27FC236}">
                <a16:creationId xmlns:a16="http://schemas.microsoft.com/office/drawing/2014/main" id="{45EF055E-2BE8-4264-98E1-B9F94DBEEF4D}"/>
              </a:ext>
            </a:extLst>
          </p:cNvPr>
          <p:cNvSpPr/>
          <p:nvPr/>
        </p:nvSpPr>
        <p:spPr>
          <a:xfrm>
            <a:off x="2036083" y="3372738"/>
            <a:ext cx="2247207" cy="1281961"/>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7" name="Trapezoid 28">
            <a:extLst>
              <a:ext uri="{FF2B5EF4-FFF2-40B4-BE49-F238E27FC236}">
                <a16:creationId xmlns:a16="http://schemas.microsoft.com/office/drawing/2014/main" id="{54FB0426-919A-4FD7-9C90-49877B5B31B6}"/>
              </a:ext>
            </a:extLst>
          </p:cNvPr>
          <p:cNvSpPr>
            <a:spLocks noChangeAspect="1"/>
          </p:cNvSpPr>
          <p:nvPr/>
        </p:nvSpPr>
        <p:spPr>
          <a:xfrm>
            <a:off x="10103721" y="2960438"/>
            <a:ext cx="1343780" cy="1628526"/>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8" name="Freeform 108">
            <a:extLst>
              <a:ext uri="{FF2B5EF4-FFF2-40B4-BE49-F238E27FC236}">
                <a16:creationId xmlns:a16="http://schemas.microsoft.com/office/drawing/2014/main" id="{9CDBB4E8-CD50-4613-B1CA-AA0C482B9F12}"/>
              </a:ext>
            </a:extLst>
          </p:cNvPr>
          <p:cNvSpPr/>
          <p:nvPr/>
        </p:nvSpPr>
        <p:spPr>
          <a:xfrm>
            <a:off x="5433828" y="1441813"/>
            <a:ext cx="1196850" cy="1124218"/>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9" name="Oval 8">
            <a:extLst>
              <a:ext uri="{FF2B5EF4-FFF2-40B4-BE49-F238E27FC236}">
                <a16:creationId xmlns:a16="http://schemas.microsoft.com/office/drawing/2014/main" id="{2F3B96A7-7868-4427-8170-2F03248CC3F0}"/>
              </a:ext>
            </a:extLst>
          </p:cNvPr>
          <p:cNvSpPr/>
          <p:nvPr/>
        </p:nvSpPr>
        <p:spPr>
          <a:xfrm>
            <a:off x="621133" y="2481275"/>
            <a:ext cx="1196849" cy="1010845"/>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0" name="Group 119">
            <a:extLst>
              <a:ext uri="{FF2B5EF4-FFF2-40B4-BE49-F238E27FC236}">
                <a16:creationId xmlns:a16="http://schemas.microsoft.com/office/drawing/2014/main" id="{2E3ED401-28DF-4AD7-83FB-85F21FFAAA68}"/>
              </a:ext>
            </a:extLst>
          </p:cNvPr>
          <p:cNvGrpSpPr/>
          <p:nvPr/>
        </p:nvGrpSpPr>
        <p:grpSpPr>
          <a:xfrm rot="2700000" flipH="1">
            <a:off x="8261967" y="2635642"/>
            <a:ext cx="2096405" cy="1986647"/>
            <a:chOff x="-116760" y="950876"/>
            <a:chExt cx="6261875" cy="5934029"/>
          </a:xfrm>
        </p:grpSpPr>
        <p:grpSp>
          <p:nvGrpSpPr>
            <p:cNvPr id="81" name="Group 120">
              <a:extLst>
                <a:ext uri="{FF2B5EF4-FFF2-40B4-BE49-F238E27FC236}">
                  <a16:creationId xmlns:a16="http://schemas.microsoft.com/office/drawing/2014/main" id="{4603ABD1-66E4-4815-BB0A-702B504465CC}"/>
                </a:ext>
              </a:extLst>
            </p:cNvPr>
            <p:cNvGrpSpPr/>
            <p:nvPr/>
          </p:nvGrpSpPr>
          <p:grpSpPr>
            <a:xfrm rot="532827">
              <a:off x="-116760" y="3488410"/>
              <a:ext cx="3619070" cy="3396495"/>
              <a:chOff x="509678" y="1797347"/>
              <a:chExt cx="2339381" cy="2195507"/>
            </a:xfrm>
          </p:grpSpPr>
          <p:sp>
            <p:nvSpPr>
              <p:cNvPr id="95" name="Rounded Rectangle 41">
                <a:extLst>
                  <a:ext uri="{FF2B5EF4-FFF2-40B4-BE49-F238E27FC236}">
                    <a16:creationId xmlns:a16="http://schemas.microsoft.com/office/drawing/2014/main" id="{86C6ADCF-6E04-414F-BB19-52936409F19E}"/>
                  </a:ext>
                </a:extLst>
              </p:cNvPr>
              <p:cNvSpPr/>
              <p:nvPr/>
            </p:nvSpPr>
            <p:spPr>
              <a:xfrm rot="18063644">
                <a:off x="1724663" y="2419627"/>
                <a:ext cx="73094" cy="82300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6" name="Rounded Rectangle 62">
                <a:extLst>
                  <a:ext uri="{FF2B5EF4-FFF2-40B4-BE49-F238E27FC236}">
                    <a16:creationId xmlns:a16="http://schemas.microsoft.com/office/drawing/2014/main" id="{7EF35992-E4AD-4798-B09E-129EBB00DDDC}"/>
                  </a:ext>
                </a:extLst>
              </p:cNvPr>
              <p:cNvSpPr/>
              <p:nvPr/>
            </p:nvSpPr>
            <p:spPr>
              <a:xfrm rot="18060000">
                <a:off x="1820802" y="2253850"/>
                <a:ext cx="73094" cy="7354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7" name="Rounded Rectangle 63">
                <a:extLst>
                  <a:ext uri="{FF2B5EF4-FFF2-40B4-BE49-F238E27FC236}">
                    <a16:creationId xmlns:a16="http://schemas.microsoft.com/office/drawing/2014/main" id="{AD63C149-DC99-41ED-8476-1006D1A5A2C1}"/>
                  </a:ext>
                </a:extLst>
              </p:cNvPr>
              <p:cNvSpPr/>
              <p:nvPr/>
            </p:nvSpPr>
            <p:spPr>
              <a:xfrm rot="18063644">
                <a:off x="1939567" y="2260617"/>
                <a:ext cx="73094" cy="40274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8" name="Rounded Rectangle 64">
                <a:extLst>
                  <a:ext uri="{FF2B5EF4-FFF2-40B4-BE49-F238E27FC236}">
                    <a16:creationId xmlns:a16="http://schemas.microsoft.com/office/drawing/2014/main" id="{CAC07C69-A0AA-4A6D-AE7A-5E0F510E1CAD}"/>
                  </a:ext>
                </a:extLst>
              </p:cNvPr>
              <p:cNvSpPr/>
              <p:nvPr/>
            </p:nvSpPr>
            <p:spPr>
              <a:xfrm rot="18063644">
                <a:off x="1574952" y="2602544"/>
                <a:ext cx="73094" cy="80549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9" name="Rounded Rectangle 65">
                <a:extLst>
                  <a:ext uri="{FF2B5EF4-FFF2-40B4-BE49-F238E27FC236}">
                    <a16:creationId xmlns:a16="http://schemas.microsoft.com/office/drawing/2014/main" id="{C915950B-4800-41F6-86AD-3FA29DE4E1FF}"/>
                  </a:ext>
                </a:extLst>
              </p:cNvPr>
              <p:cNvSpPr/>
              <p:nvPr/>
            </p:nvSpPr>
            <p:spPr>
              <a:xfrm rot="18063644">
                <a:off x="1516856" y="2958046"/>
                <a:ext cx="73094" cy="5014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0" name="Rounded Rectangle 66">
                <a:extLst>
                  <a:ext uri="{FF2B5EF4-FFF2-40B4-BE49-F238E27FC236}">
                    <a16:creationId xmlns:a16="http://schemas.microsoft.com/office/drawing/2014/main" id="{04051F91-2627-497D-BBD3-C86DCEE04243}"/>
                  </a:ext>
                </a:extLst>
              </p:cNvPr>
              <p:cNvSpPr/>
              <p:nvPr/>
            </p:nvSpPr>
            <p:spPr>
              <a:xfrm rot="18063644">
                <a:off x="1091076" y="3196078"/>
                <a:ext cx="73094" cy="7354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1" name="Rounded Rectangle 67">
                <a:extLst>
                  <a:ext uri="{FF2B5EF4-FFF2-40B4-BE49-F238E27FC236}">
                    <a16:creationId xmlns:a16="http://schemas.microsoft.com/office/drawing/2014/main" id="{8D5584DD-BA1D-4654-95D0-3828609B7B04}"/>
                  </a:ext>
                </a:extLst>
              </p:cNvPr>
              <p:cNvSpPr/>
              <p:nvPr/>
            </p:nvSpPr>
            <p:spPr>
              <a:xfrm rot="18063644">
                <a:off x="1223216" y="3180593"/>
                <a:ext cx="73094" cy="5014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2" name="Rounded Rectangle 68">
                <a:extLst>
                  <a:ext uri="{FF2B5EF4-FFF2-40B4-BE49-F238E27FC236}">
                    <a16:creationId xmlns:a16="http://schemas.microsoft.com/office/drawing/2014/main" id="{DFB042FF-04C3-4318-A4FA-EE15641E4C43}"/>
                  </a:ext>
                </a:extLst>
              </p:cNvPr>
              <p:cNvSpPr/>
              <p:nvPr/>
            </p:nvSpPr>
            <p:spPr>
              <a:xfrm rot="18063644">
                <a:off x="2339839" y="1665982"/>
                <a:ext cx="49373" cy="7354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3" name="Rounded Rectangle 69">
                <a:extLst>
                  <a:ext uri="{FF2B5EF4-FFF2-40B4-BE49-F238E27FC236}">
                    <a16:creationId xmlns:a16="http://schemas.microsoft.com/office/drawing/2014/main" id="{E2DDB540-B6FA-497D-AF50-03BB18A55EC4}"/>
                  </a:ext>
                </a:extLst>
              </p:cNvPr>
              <p:cNvSpPr/>
              <p:nvPr/>
            </p:nvSpPr>
            <p:spPr>
              <a:xfrm rot="18063644">
                <a:off x="2213789" y="1953823"/>
                <a:ext cx="73094" cy="5014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4" name="Oval 39">
                <a:extLst>
                  <a:ext uri="{FF2B5EF4-FFF2-40B4-BE49-F238E27FC236}">
                    <a16:creationId xmlns:a16="http://schemas.microsoft.com/office/drawing/2014/main" id="{5A4426C6-A35E-44C7-A87D-3064AA0D8681}"/>
                  </a:ext>
                </a:extLst>
              </p:cNvPr>
              <p:cNvSpPr/>
              <p:nvPr/>
            </p:nvSpPr>
            <p:spPr>
              <a:xfrm rot="15291151" flipH="1">
                <a:off x="640729" y="1666296"/>
                <a:ext cx="1650865" cy="1912967"/>
              </a:xfrm>
              <a:custGeom>
                <a:avLst/>
                <a:gdLst/>
                <a:ahLst/>
                <a:cxnLst/>
                <a:rect l="l" t="t" r="r" b="b"/>
                <a:pathLst>
                  <a:path w="1777921" h="2274057">
                    <a:moveTo>
                      <a:pt x="1535931" y="0"/>
                    </a:moveTo>
                    <a:cubicBezTo>
                      <a:pt x="1583748" y="0"/>
                      <a:pt x="1622512" y="36012"/>
                      <a:pt x="1622512" y="80435"/>
                    </a:cubicBezTo>
                    <a:cubicBezTo>
                      <a:pt x="1622512" y="91693"/>
                      <a:pt x="1620023" y="102411"/>
                      <a:pt x="1615448" y="112103"/>
                    </a:cubicBezTo>
                    <a:lnTo>
                      <a:pt x="1616074" y="113399"/>
                    </a:lnTo>
                    <a:lnTo>
                      <a:pt x="1584270" y="165850"/>
                    </a:lnTo>
                    <a:lnTo>
                      <a:pt x="1565188" y="222968"/>
                    </a:lnTo>
                    <a:cubicBezTo>
                      <a:pt x="1559887" y="244082"/>
                      <a:pt x="1554587" y="265418"/>
                      <a:pt x="1549286" y="286532"/>
                    </a:cubicBezTo>
                    <a:cubicBezTo>
                      <a:pt x="1548756" y="309868"/>
                      <a:pt x="1548226" y="332982"/>
                      <a:pt x="1547696" y="356318"/>
                    </a:cubicBezTo>
                    <a:cubicBezTo>
                      <a:pt x="1548226" y="378988"/>
                      <a:pt x="1548756" y="401880"/>
                      <a:pt x="1549286" y="424549"/>
                    </a:cubicBezTo>
                    <a:cubicBezTo>
                      <a:pt x="1552466" y="447885"/>
                      <a:pt x="1555647" y="470999"/>
                      <a:pt x="1558827" y="494336"/>
                    </a:cubicBezTo>
                    <a:lnTo>
                      <a:pt x="1573139" y="561011"/>
                    </a:lnTo>
                    <a:lnTo>
                      <a:pt x="1587451" y="627686"/>
                    </a:lnTo>
                    <a:cubicBezTo>
                      <a:pt x="1593281" y="646799"/>
                      <a:pt x="1599112" y="665691"/>
                      <a:pt x="1604943" y="684804"/>
                    </a:cubicBezTo>
                    <a:cubicBezTo>
                      <a:pt x="1610774" y="702362"/>
                      <a:pt x="1616428" y="719697"/>
                      <a:pt x="1622258" y="737255"/>
                    </a:cubicBezTo>
                    <a:cubicBezTo>
                      <a:pt x="1627029" y="751479"/>
                      <a:pt x="1631800" y="765925"/>
                      <a:pt x="1636570" y="780149"/>
                    </a:cubicBezTo>
                    <a:cubicBezTo>
                      <a:pt x="1641341" y="791706"/>
                      <a:pt x="1646111" y="803486"/>
                      <a:pt x="1650882" y="815043"/>
                    </a:cubicBezTo>
                    <a:lnTo>
                      <a:pt x="1660423" y="835712"/>
                    </a:lnTo>
                    <a:lnTo>
                      <a:pt x="1662013" y="840379"/>
                    </a:lnTo>
                    <a:lnTo>
                      <a:pt x="1708129" y="949948"/>
                    </a:lnTo>
                    <a:cubicBezTo>
                      <a:pt x="1719791" y="983730"/>
                      <a:pt x="1731275" y="1017735"/>
                      <a:pt x="1742937" y="1051517"/>
                    </a:cubicBezTo>
                    <a:lnTo>
                      <a:pt x="1766790" y="1146862"/>
                    </a:lnTo>
                    <a:cubicBezTo>
                      <a:pt x="1769440" y="1176421"/>
                      <a:pt x="1772090" y="1206203"/>
                      <a:pt x="1774741" y="1235762"/>
                    </a:cubicBezTo>
                    <a:cubicBezTo>
                      <a:pt x="1775801" y="1263765"/>
                      <a:pt x="1776861" y="1291991"/>
                      <a:pt x="1777921" y="1319995"/>
                    </a:cubicBezTo>
                    <a:cubicBezTo>
                      <a:pt x="1775801" y="1344887"/>
                      <a:pt x="1773681" y="1369556"/>
                      <a:pt x="1771560" y="1394448"/>
                    </a:cubicBezTo>
                    <a:cubicBezTo>
                      <a:pt x="1767850" y="1418896"/>
                      <a:pt x="1764139" y="1443121"/>
                      <a:pt x="1760429" y="1467569"/>
                    </a:cubicBezTo>
                    <a:cubicBezTo>
                      <a:pt x="1754598" y="1488682"/>
                      <a:pt x="1748768" y="1510018"/>
                      <a:pt x="1742937" y="1531132"/>
                    </a:cubicBezTo>
                    <a:cubicBezTo>
                      <a:pt x="1737106" y="1549135"/>
                      <a:pt x="1731452" y="1566915"/>
                      <a:pt x="1725621" y="1584917"/>
                    </a:cubicBezTo>
                    <a:lnTo>
                      <a:pt x="1706539" y="1631145"/>
                    </a:lnTo>
                    <a:lnTo>
                      <a:pt x="1685866" y="1672261"/>
                    </a:lnTo>
                    <a:lnTo>
                      <a:pt x="1665194" y="1704043"/>
                    </a:lnTo>
                    <a:cubicBezTo>
                      <a:pt x="1660423" y="1711377"/>
                      <a:pt x="1655653" y="1718934"/>
                      <a:pt x="1650882" y="1726268"/>
                    </a:cubicBezTo>
                    <a:lnTo>
                      <a:pt x="1639751" y="1738936"/>
                    </a:lnTo>
                    <a:cubicBezTo>
                      <a:pt x="1638690" y="1740492"/>
                      <a:pt x="1637630" y="1742270"/>
                      <a:pt x="1636570" y="1743826"/>
                    </a:cubicBezTo>
                    <a:lnTo>
                      <a:pt x="1576319" y="1810501"/>
                    </a:lnTo>
                    <a:lnTo>
                      <a:pt x="1509708" y="1866063"/>
                    </a:lnTo>
                    <a:lnTo>
                      <a:pt x="1431788" y="1912069"/>
                    </a:lnTo>
                    <a:lnTo>
                      <a:pt x="1354045" y="1946962"/>
                    </a:lnTo>
                    <a:lnTo>
                      <a:pt x="1273121" y="1978744"/>
                    </a:lnTo>
                    <a:lnTo>
                      <a:pt x="1192198" y="1997857"/>
                    </a:lnTo>
                    <a:lnTo>
                      <a:pt x="1114278" y="2015193"/>
                    </a:lnTo>
                    <a:lnTo>
                      <a:pt x="1041306" y="2026305"/>
                    </a:lnTo>
                    <a:lnTo>
                      <a:pt x="976284" y="2035862"/>
                    </a:lnTo>
                    <a:lnTo>
                      <a:pt x="920627" y="2038974"/>
                    </a:lnTo>
                    <a:lnTo>
                      <a:pt x="881049" y="2042307"/>
                    </a:lnTo>
                    <a:lnTo>
                      <a:pt x="850835" y="2042307"/>
                    </a:lnTo>
                    <a:lnTo>
                      <a:pt x="842884" y="2042307"/>
                    </a:lnTo>
                    <a:lnTo>
                      <a:pt x="726976" y="2035862"/>
                    </a:lnTo>
                    <a:lnTo>
                      <a:pt x="626970" y="2038974"/>
                    </a:lnTo>
                    <a:lnTo>
                      <a:pt x="536506" y="2050086"/>
                    </a:lnTo>
                    <a:lnTo>
                      <a:pt x="455582" y="2064532"/>
                    </a:lnTo>
                    <a:lnTo>
                      <a:pt x="390384" y="2081868"/>
                    </a:lnTo>
                    <a:lnTo>
                      <a:pt x="331723" y="2105649"/>
                    </a:lnTo>
                    <a:lnTo>
                      <a:pt x="282427" y="2127874"/>
                    </a:lnTo>
                    <a:lnTo>
                      <a:pt x="246029" y="2151654"/>
                    </a:lnTo>
                    <a:lnTo>
                      <a:pt x="214225" y="2173879"/>
                    </a:lnTo>
                    <a:lnTo>
                      <a:pt x="187192" y="2197882"/>
                    </a:lnTo>
                    <a:cubicBezTo>
                      <a:pt x="181361" y="2204105"/>
                      <a:pt x="175530" y="2210551"/>
                      <a:pt x="169700" y="2216774"/>
                    </a:cubicBezTo>
                    <a:cubicBezTo>
                      <a:pt x="165989" y="2222108"/>
                      <a:pt x="162455" y="2227442"/>
                      <a:pt x="158745" y="2232776"/>
                    </a:cubicBezTo>
                    <a:cubicBezTo>
                      <a:pt x="156625" y="2235443"/>
                      <a:pt x="154504" y="2237887"/>
                      <a:pt x="152384" y="2240554"/>
                    </a:cubicBezTo>
                    <a:cubicBezTo>
                      <a:pt x="139802" y="2247207"/>
                      <a:pt x="108649" y="2281215"/>
                      <a:pt x="83252" y="2272697"/>
                    </a:cubicBezTo>
                    <a:cubicBezTo>
                      <a:pt x="57855" y="2264179"/>
                      <a:pt x="0" y="2235424"/>
                      <a:pt x="0" y="2189445"/>
                    </a:cubicBezTo>
                    <a:cubicBezTo>
                      <a:pt x="0" y="2174502"/>
                      <a:pt x="3937" y="2160478"/>
                      <a:pt x="11964" y="2148998"/>
                    </a:cubicBezTo>
                    <a:cubicBezTo>
                      <a:pt x="22019" y="2131068"/>
                      <a:pt x="42226" y="2101798"/>
                      <a:pt x="60329" y="2081868"/>
                    </a:cubicBezTo>
                    <a:lnTo>
                      <a:pt x="120580" y="2029417"/>
                    </a:lnTo>
                    <a:lnTo>
                      <a:pt x="190372" y="1986745"/>
                    </a:lnTo>
                    <a:lnTo>
                      <a:pt x="263521" y="1951629"/>
                    </a:lnTo>
                    <a:lnTo>
                      <a:pt x="338084" y="1923181"/>
                    </a:lnTo>
                    <a:lnTo>
                      <a:pt x="412647" y="1902512"/>
                    </a:lnTo>
                    <a:lnTo>
                      <a:pt x="487209" y="1888288"/>
                    </a:lnTo>
                    <a:lnTo>
                      <a:pt x="560359" y="1877176"/>
                    </a:lnTo>
                    <a:lnTo>
                      <a:pt x="626970" y="1870730"/>
                    </a:lnTo>
                    <a:lnTo>
                      <a:pt x="684218" y="1867619"/>
                    </a:lnTo>
                    <a:lnTo>
                      <a:pt x="733337" y="1867619"/>
                    </a:lnTo>
                    <a:lnTo>
                      <a:pt x="771502" y="1867619"/>
                    </a:lnTo>
                    <a:lnTo>
                      <a:pt x="796768" y="1870730"/>
                    </a:lnTo>
                    <a:lnTo>
                      <a:pt x="804719" y="1870730"/>
                    </a:lnTo>
                    <a:lnTo>
                      <a:pt x="917447" y="1873842"/>
                    </a:lnTo>
                    <a:lnTo>
                      <a:pt x="1022223" y="1867619"/>
                    </a:lnTo>
                    <a:lnTo>
                      <a:pt x="1114278" y="1853395"/>
                    </a:lnTo>
                    <a:lnTo>
                      <a:pt x="1195378" y="1834281"/>
                    </a:lnTo>
                    <a:lnTo>
                      <a:pt x="1263580" y="1807167"/>
                    </a:lnTo>
                    <a:lnTo>
                      <a:pt x="1325421" y="1781830"/>
                    </a:lnTo>
                    <a:lnTo>
                      <a:pt x="1376308" y="1753382"/>
                    </a:lnTo>
                    <a:lnTo>
                      <a:pt x="1420656" y="1724712"/>
                    </a:lnTo>
                    <a:lnTo>
                      <a:pt x="1452460" y="1694486"/>
                    </a:lnTo>
                    <a:lnTo>
                      <a:pt x="1477904" y="1672261"/>
                    </a:lnTo>
                    <a:lnTo>
                      <a:pt x="1495396" y="1651592"/>
                    </a:lnTo>
                    <a:cubicBezTo>
                      <a:pt x="1499106" y="1647814"/>
                      <a:pt x="1502817" y="1644258"/>
                      <a:pt x="1506527" y="1640479"/>
                    </a:cubicBezTo>
                    <a:cubicBezTo>
                      <a:pt x="1507587" y="1639368"/>
                      <a:pt x="1508647" y="1638479"/>
                      <a:pt x="1509708" y="1637368"/>
                    </a:cubicBezTo>
                    <a:lnTo>
                      <a:pt x="1549286" y="1567581"/>
                    </a:lnTo>
                    <a:lnTo>
                      <a:pt x="1579500" y="1496017"/>
                    </a:lnTo>
                    <a:cubicBezTo>
                      <a:pt x="1585330" y="1471125"/>
                      <a:pt x="1591161" y="1446455"/>
                      <a:pt x="1596992" y="1421563"/>
                    </a:cubicBezTo>
                    <a:cubicBezTo>
                      <a:pt x="1599642" y="1396226"/>
                      <a:pt x="1602292" y="1370668"/>
                      <a:pt x="1604943" y="1345331"/>
                    </a:cubicBezTo>
                    <a:lnTo>
                      <a:pt x="1604943" y="1270655"/>
                    </a:lnTo>
                    <a:lnTo>
                      <a:pt x="1596992" y="1199313"/>
                    </a:lnTo>
                    <a:cubicBezTo>
                      <a:pt x="1592751" y="1174865"/>
                      <a:pt x="1588511" y="1150640"/>
                      <a:pt x="1584270" y="1126193"/>
                    </a:cubicBezTo>
                    <a:cubicBezTo>
                      <a:pt x="1579500" y="1105079"/>
                      <a:pt x="1574729" y="1083743"/>
                      <a:pt x="1569958" y="1062629"/>
                    </a:cubicBezTo>
                    <a:cubicBezTo>
                      <a:pt x="1564128" y="1042627"/>
                      <a:pt x="1558297" y="1022402"/>
                      <a:pt x="1552466" y="1002399"/>
                    </a:cubicBezTo>
                    <a:lnTo>
                      <a:pt x="1533384" y="949948"/>
                    </a:lnTo>
                    <a:cubicBezTo>
                      <a:pt x="1528083" y="935724"/>
                      <a:pt x="1522959" y="921278"/>
                      <a:pt x="1517659" y="907054"/>
                    </a:cubicBezTo>
                    <a:cubicBezTo>
                      <a:pt x="1512888" y="896608"/>
                      <a:pt x="1508117" y="885940"/>
                      <a:pt x="1503347" y="875495"/>
                    </a:cubicBezTo>
                    <a:lnTo>
                      <a:pt x="1495396" y="854825"/>
                    </a:lnTo>
                    <a:cubicBezTo>
                      <a:pt x="1493276" y="853270"/>
                      <a:pt x="1491155" y="851492"/>
                      <a:pt x="1489035" y="849936"/>
                    </a:cubicBezTo>
                    <a:lnTo>
                      <a:pt x="1446100" y="734144"/>
                    </a:lnTo>
                    <a:lnTo>
                      <a:pt x="1414296" y="629242"/>
                    </a:lnTo>
                    <a:cubicBezTo>
                      <a:pt x="1407405" y="597015"/>
                      <a:pt x="1400691" y="564789"/>
                      <a:pt x="1393800" y="532563"/>
                    </a:cubicBezTo>
                    <a:lnTo>
                      <a:pt x="1382668" y="445218"/>
                    </a:lnTo>
                    <a:cubicBezTo>
                      <a:pt x="1381608" y="418326"/>
                      <a:pt x="1380548" y="391212"/>
                      <a:pt x="1379488" y="364319"/>
                    </a:cubicBezTo>
                    <a:cubicBezTo>
                      <a:pt x="1380548" y="340539"/>
                      <a:pt x="1381608" y="316536"/>
                      <a:pt x="1382668" y="292755"/>
                    </a:cubicBezTo>
                    <a:cubicBezTo>
                      <a:pt x="1385319" y="271641"/>
                      <a:pt x="1387969" y="250305"/>
                      <a:pt x="1390619" y="229191"/>
                    </a:cubicBezTo>
                    <a:cubicBezTo>
                      <a:pt x="1394860" y="210745"/>
                      <a:pt x="1399100" y="192076"/>
                      <a:pt x="1403341" y="173629"/>
                    </a:cubicBezTo>
                    <a:cubicBezTo>
                      <a:pt x="1408112" y="158294"/>
                      <a:pt x="1412705" y="142958"/>
                      <a:pt x="1417476" y="127623"/>
                    </a:cubicBezTo>
                    <a:lnTo>
                      <a:pt x="1434968" y="89618"/>
                    </a:lnTo>
                    <a:lnTo>
                      <a:pt x="1449280" y="60948"/>
                    </a:lnTo>
                    <a:lnTo>
                      <a:pt x="1456101" y="49373"/>
                    </a:lnTo>
                    <a:cubicBezTo>
                      <a:pt x="1456198" y="49028"/>
                      <a:pt x="1456346" y="48707"/>
                      <a:pt x="1456642" y="48454"/>
                    </a:cubicBezTo>
                    <a:cubicBezTo>
                      <a:pt x="1457894" y="46305"/>
                      <a:pt x="1459153" y="44168"/>
                      <a:pt x="1460411" y="42057"/>
                    </a:cubicBezTo>
                    <a:lnTo>
                      <a:pt x="1469953" y="26055"/>
                    </a:lnTo>
                    <a:cubicBezTo>
                      <a:pt x="1470483" y="25610"/>
                      <a:pt x="1471013" y="24944"/>
                      <a:pt x="1471543" y="24499"/>
                    </a:cubicBezTo>
                    <a:lnTo>
                      <a:pt x="1474027" y="24499"/>
                    </a:lnTo>
                    <a:cubicBezTo>
                      <a:pt x="1489607" y="9327"/>
                      <a:pt x="1511597" y="0"/>
                      <a:pt x="1535931" y="0"/>
                    </a:cubicBezTo>
                    <a:close/>
                  </a:path>
                </a:pathLst>
              </a:cu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105" name="Oval 39">
                <a:extLst>
                  <a:ext uri="{FF2B5EF4-FFF2-40B4-BE49-F238E27FC236}">
                    <a16:creationId xmlns:a16="http://schemas.microsoft.com/office/drawing/2014/main" id="{D045C198-829A-4683-B51D-16023B070A07}"/>
                  </a:ext>
                </a:extLst>
              </p:cNvPr>
              <p:cNvSpPr/>
              <p:nvPr/>
            </p:nvSpPr>
            <p:spPr>
              <a:xfrm flipH="1" flipV="1">
                <a:off x="1198193" y="2079887"/>
                <a:ext cx="1650866" cy="1912967"/>
              </a:xfrm>
              <a:custGeom>
                <a:avLst/>
                <a:gdLst/>
                <a:ahLst/>
                <a:cxnLst/>
                <a:rect l="l" t="t" r="r" b="b"/>
                <a:pathLst>
                  <a:path w="3393967" h="3932814">
                    <a:moveTo>
                      <a:pt x="1745685" y="3527152"/>
                    </a:moveTo>
                    <a:lnTo>
                      <a:pt x="1657171" y="3238316"/>
                    </a:lnTo>
                    <a:lnTo>
                      <a:pt x="1751363" y="3240672"/>
                    </a:lnTo>
                    <a:lnTo>
                      <a:pt x="1951375" y="3229909"/>
                    </a:lnTo>
                    <a:lnTo>
                      <a:pt x="2127104" y="3205310"/>
                    </a:lnTo>
                    <a:lnTo>
                      <a:pt x="2281920" y="3172254"/>
                    </a:lnTo>
                    <a:lnTo>
                      <a:pt x="2412114" y="3125362"/>
                    </a:lnTo>
                    <a:lnTo>
                      <a:pt x="2530166" y="3081544"/>
                    </a:lnTo>
                    <a:lnTo>
                      <a:pt x="2627307" y="3032345"/>
                    </a:lnTo>
                    <a:lnTo>
                      <a:pt x="2711965" y="2982762"/>
                    </a:lnTo>
                    <a:lnTo>
                      <a:pt x="2772677" y="2930489"/>
                    </a:lnTo>
                    <a:lnTo>
                      <a:pt x="2821249" y="2892052"/>
                    </a:lnTo>
                    <a:lnTo>
                      <a:pt x="2854640" y="2856307"/>
                    </a:lnTo>
                    <a:cubicBezTo>
                      <a:pt x="2861722" y="2849773"/>
                      <a:pt x="2868807" y="2843623"/>
                      <a:pt x="2875889" y="2837088"/>
                    </a:cubicBezTo>
                    <a:cubicBezTo>
                      <a:pt x="2877912" y="2835166"/>
                      <a:pt x="2879936" y="2833629"/>
                      <a:pt x="2881961" y="2831707"/>
                    </a:cubicBezTo>
                    <a:lnTo>
                      <a:pt x="2957514" y="2711016"/>
                    </a:lnTo>
                    <a:lnTo>
                      <a:pt x="3015191" y="2587251"/>
                    </a:lnTo>
                    <a:cubicBezTo>
                      <a:pt x="3026320" y="2544202"/>
                      <a:pt x="3037451" y="2501537"/>
                      <a:pt x="3048582" y="2458489"/>
                    </a:cubicBezTo>
                    <a:cubicBezTo>
                      <a:pt x="3053641" y="2414670"/>
                      <a:pt x="3058700" y="2370469"/>
                      <a:pt x="3063760" y="2326651"/>
                    </a:cubicBezTo>
                    <a:lnTo>
                      <a:pt x="3063760" y="2197504"/>
                    </a:lnTo>
                    <a:lnTo>
                      <a:pt x="3048582" y="2074124"/>
                    </a:lnTo>
                    <a:cubicBezTo>
                      <a:pt x="3040486" y="2031843"/>
                      <a:pt x="3032392" y="1989947"/>
                      <a:pt x="3024296" y="1947668"/>
                    </a:cubicBezTo>
                    <a:cubicBezTo>
                      <a:pt x="3015191" y="1911153"/>
                      <a:pt x="3006083" y="1874254"/>
                      <a:pt x="2996976" y="1837739"/>
                    </a:cubicBezTo>
                    <a:cubicBezTo>
                      <a:pt x="2985846" y="1803147"/>
                      <a:pt x="2974715" y="1768169"/>
                      <a:pt x="2963584" y="1733575"/>
                    </a:cubicBezTo>
                    <a:lnTo>
                      <a:pt x="2927157" y="1642865"/>
                    </a:lnTo>
                    <a:cubicBezTo>
                      <a:pt x="2917038" y="1618266"/>
                      <a:pt x="2907257" y="1593283"/>
                      <a:pt x="2897139" y="1568683"/>
                    </a:cubicBezTo>
                    <a:cubicBezTo>
                      <a:pt x="2888032" y="1550618"/>
                      <a:pt x="2878924" y="1532168"/>
                      <a:pt x="2869818" y="1514104"/>
                    </a:cubicBezTo>
                    <a:lnTo>
                      <a:pt x="2854640" y="1478357"/>
                    </a:lnTo>
                    <a:cubicBezTo>
                      <a:pt x="2850593" y="1475668"/>
                      <a:pt x="2846544" y="1472593"/>
                      <a:pt x="2842497" y="1469902"/>
                    </a:cubicBezTo>
                    <a:lnTo>
                      <a:pt x="2760536" y="1269648"/>
                    </a:lnTo>
                    <a:lnTo>
                      <a:pt x="2699824" y="1088228"/>
                    </a:lnTo>
                    <a:cubicBezTo>
                      <a:pt x="2686670" y="1032494"/>
                      <a:pt x="2673853" y="976761"/>
                      <a:pt x="2660698" y="921029"/>
                    </a:cubicBezTo>
                    <a:lnTo>
                      <a:pt x="2639448" y="769972"/>
                    </a:lnTo>
                    <a:cubicBezTo>
                      <a:pt x="2637424" y="723464"/>
                      <a:pt x="2635401" y="676573"/>
                      <a:pt x="2633377" y="630063"/>
                    </a:cubicBezTo>
                    <a:cubicBezTo>
                      <a:pt x="2635401" y="588937"/>
                      <a:pt x="2637424" y="547426"/>
                      <a:pt x="2639448" y="506298"/>
                    </a:cubicBezTo>
                    <a:cubicBezTo>
                      <a:pt x="2644508" y="469783"/>
                      <a:pt x="2649567" y="432884"/>
                      <a:pt x="2654626" y="396369"/>
                    </a:cubicBezTo>
                    <a:cubicBezTo>
                      <a:pt x="2662722" y="364468"/>
                      <a:pt x="2670816" y="332182"/>
                      <a:pt x="2678912" y="300279"/>
                    </a:cubicBezTo>
                    <a:cubicBezTo>
                      <a:pt x="2688019" y="273758"/>
                      <a:pt x="2696787" y="247236"/>
                      <a:pt x="2705895" y="220715"/>
                    </a:cubicBezTo>
                    <a:lnTo>
                      <a:pt x="2739286" y="154988"/>
                    </a:lnTo>
                    <a:lnTo>
                      <a:pt x="2766607" y="105405"/>
                    </a:lnTo>
                    <a:lnTo>
                      <a:pt x="2779628" y="85387"/>
                    </a:lnTo>
                    <a:cubicBezTo>
                      <a:pt x="2779813" y="84791"/>
                      <a:pt x="2780096" y="84235"/>
                      <a:pt x="2780661" y="83798"/>
                    </a:cubicBezTo>
                    <a:cubicBezTo>
                      <a:pt x="2783051" y="80081"/>
                      <a:pt x="2785454" y="76386"/>
                      <a:pt x="2787855" y="72735"/>
                    </a:cubicBezTo>
                    <a:lnTo>
                      <a:pt x="2806071" y="45060"/>
                    </a:lnTo>
                    <a:cubicBezTo>
                      <a:pt x="2807082" y="44291"/>
                      <a:pt x="2808094" y="43139"/>
                      <a:pt x="2809106" y="42369"/>
                    </a:cubicBezTo>
                    <a:lnTo>
                      <a:pt x="2813848" y="42369"/>
                    </a:lnTo>
                    <a:cubicBezTo>
                      <a:pt x="2843589" y="16131"/>
                      <a:pt x="2885567" y="0"/>
                      <a:pt x="2932020" y="0"/>
                    </a:cubicBezTo>
                    <a:cubicBezTo>
                      <a:pt x="3023300" y="0"/>
                      <a:pt x="3097299" y="62280"/>
                      <a:pt x="3097299" y="139107"/>
                    </a:cubicBezTo>
                    <a:cubicBezTo>
                      <a:pt x="3097299" y="158577"/>
                      <a:pt x="3092547" y="177113"/>
                      <a:pt x="3083814" y="193874"/>
                    </a:cubicBezTo>
                    <a:lnTo>
                      <a:pt x="3085009" y="196115"/>
                    </a:lnTo>
                    <a:lnTo>
                      <a:pt x="3024296" y="286826"/>
                    </a:lnTo>
                    <a:lnTo>
                      <a:pt x="2987870" y="385607"/>
                    </a:lnTo>
                    <a:cubicBezTo>
                      <a:pt x="2977750" y="422122"/>
                      <a:pt x="2967633" y="459021"/>
                      <a:pt x="2957514" y="495536"/>
                    </a:cubicBezTo>
                    <a:cubicBezTo>
                      <a:pt x="2956502" y="535894"/>
                      <a:pt x="2955490" y="575868"/>
                      <a:pt x="2954478" y="616226"/>
                    </a:cubicBezTo>
                    <a:cubicBezTo>
                      <a:pt x="2955490" y="655432"/>
                      <a:pt x="2956502" y="695022"/>
                      <a:pt x="2957514" y="734226"/>
                    </a:cubicBezTo>
                    <a:cubicBezTo>
                      <a:pt x="2963584" y="774584"/>
                      <a:pt x="2969657" y="814558"/>
                      <a:pt x="2975727" y="854918"/>
                    </a:cubicBezTo>
                    <a:lnTo>
                      <a:pt x="3003048" y="970227"/>
                    </a:lnTo>
                    <a:lnTo>
                      <a:pt x="3030369" y="1085537"/>
                    </a:lnTo>
                    <a:cubicBezTo>
                      <a:pt x="3041498" y="1118591"/>
                      <a:pt x="3052629" y="1151264"/>
                      <a:pt x="3063760" y="1184318"/>
                    </a:cubicBezTo>
                    <a:cubicBezTo>
                      <a:pt x="3074891" y="1214683"/>
                      <a:pt x="3085685" y="1244663"/>
                      <a:pt x="3096814" y="1275028"/>
                    </a:cubicBezTo>
                    <a:cubicBezTo>
                      <a:pt x="3105921" y="1299628"/>
                      <a:pt x="3115029" y="1324611"/>
                      <a:pt x="3124135" y="1349210"/>
                    </a:cubicBezTo>
                    <a:cubicBezTo>
                      <a:pt x="3133242" y="1369197"/>
                      <a:pt x="3142348" y="1389570"/>
                      <a:pt x="3151456" y="1409557"/>
                    </a:cubicBezTo>
                    <a:lnTo>
                      <a:pt x="3169669" y="1445302"/>
                    </a:lnTo>
                    <a:lnTo>
                      <a:pt x="3172704" y="1453374"/>
                    </a:lnTo>
                    <a:lnTo>
                      <a:pt x="3260737" y="1642865"/>
                    </a:lnTo>
                    <a:cubicBezTo>
                      <a:pt x="3283000" y="1701289"/>
                      <a:pt x="3304922" y="1760098"/>
                      <a:pt x="3327184" y="1818521"/>
                    </a:cubicBezTo>
                    <a:lnTo>
                      <a:pt x="3372718" y="1983413"/>
                    </a:lnTo>
                    <a:cubicBezTo>
                      <a:pt x="3377777" y="2034534"/>
                      <a:pt x="3382836" y="2086039"/>
                      <a:pt x="3387897" y="2137159"/>
                    </a:cubicBezTo>
                    <a:cubicBezTo>
                      <a:pt x="3389920" y="2185589"/>
                      <a:pt x="3391944" y="2234403"/>
                      <a:pt x="3393967" y="2282834"/>
                    </a:cubicBezTo>
                    <a:cubicBezTo>
                      <a:pt x="3389920" y="2325883"/>
                      <a:pt x="3385873" y="2368546"/>
                      <a:pt x="3381824" y="2411595"/>
                    </a:cubicBezTo>
                    <a:cubicBezTo>
                      <a:pt x="3374742" y="2453876"/>
                      <a:pt x="3367658" y="2495771"/>
                      <a:pt x="3360576" y="2538052"/>
                    </a:cubicBezTo>
                    <a:cubicBezTo>
                      <a:pt x="3349445" y="2574566"/>
                      <a:pt x="3338315" y="2611465"/>
                      <a:pt x="3327184" y="2647980"/>
                    </a:cubicBezTo>
                    <a:cubicBezTo>
                      <a:pt x="3316053" y="2679115"/>
                      <a:pt x="3305260" y="2709864"/>
                      <a:pt x="3294129" y="2740997"/>
                    </a:cubicBezTo>
                    <a:lnTo>
                      <a:pt x="3257702" y="2820945"/>
                    </a:lnTo>
                    <a:lnTo>
                      <a:pt x="3218238" y="2892052"/>
                    </a:lnTo>
                    <a:lnTo>
                      <a:pt x="3178777" y="2947017"/>
                    </a:lnTo>
                    <a:cubicBezTo>
                      <a:pt x="3169669" y="2959700"/>
                      <a:pt x="3160563" y="2972770"/>
                      <a:pt x="3151456" y="2985453"/>
                    </a:cubicBezTo>
                    <a:lnTo>
                      <a:pt x="3130207" y="3007362"/>
                    </a:lnTo>
                    <a:cubicBezTo>
                      <a:pt x="3128182" y="3010053"/>
                      <a:pt x="3126158" y="3013128"/>
                      <a:pt x="3124135" y="3015819"/>
                    </a:cubicBezTo>
                    <a:lnTo>
                      <a:pt x="3009118" y="3131128"/>
                    </a:lnTo>
                    <a:lnTo>
                      <a:pt x="2881961" y="3227218"/>
                    </a:lnTo>
                    <a:lnTo>
                      <a:pt x="2733216" y="3306782"/>
                    </a:lnTo>
                    <a:lnTo>
                      <a:pt x="2584808" y="3367127"/>
                    </a:lnTo>
                    <a:lnTo>
                      <a:pt x="2430328" y="3422092"/>
                    </a:lnTo>
                    <a:lnTo>
                      <a:pt x="2275850" y="3455146"/>
                    </a:lnTo>
                    <a:lnTo>
                      <a:pt x="2127104" y="3485128"/>
                    </a:lnTo>
                    <a:lnTo>
                      <a:pt x="1987804" y="3504345"/>
                    </a:lnTo>
                    <a:lnTo>
                      <a:pt x="1863680" y="3520873"/>
                    </a:lnTo>
                    <a:lnTo>
                      <a:pt x="1757433" y="3526255"/>
                    </a:lnTo>
                    <a:close/>
                    <a:moveTo>
                      <a:pt x="158924" y="3930462"/>
                    </a:moveTo>
                    <a:cubicBezTo>
                      <a:pt x="110443" y="3915731"/>
                      <a:pt x="0" y="3866001"/>
                      <a:pt x="0" y="3786484"/>
                    </a:cubicBezTo>
                    <a:cubicBezTo>
                      <a:pt x="0" y="3760641"/>
                      <a:pt x="7516" y="3736388"/>
                      <a:pt x="22839" y="3716534"/>
                    </a:cubicBezTo>
                    <a:cubicBezTo>
                      <a:pt x="42033" y="3685525"/>
                      <a:pt x="80608" y="3634905"/>
                      <a:pt x="115165" y="3600437"/>
                    </a:cubicBezTo>
                    <a:lnTo>
                      <a:pt x="230182" y="3509727"/>
                    </a:lnTo>
                    <a:lnTo>
                      <a:pt x="363411" y="3435929"/>
                    </a:lnTo>
                    <a:lnTo>
                      <a:pt x="503049" y="3375199"/>
                    </a:lnTo>
                    <a:lnTo>
                      <a:pt x="645387" y="3326000"/>
                    </a:lnTo>
                    <a:lnTo>
                      <a:pt x="787724" y="3290254"/>
                    </a:lnTo>
                    <a:lnTo>
                      <a:pt x="930059" y="3265655"/>
                    </a:lnTo>
                    <a:lnTo>
                      <a:pt x="1069699" y="3246438"/>
                    </a:lnTo>
                    <a:lnTo>
                      <a:pt x="1196856" y="3235290"/>
                    </a:lnTo>
                    <a:lnTo>
                      <a:pt x="1306140" y="3229909"/>
                    </a:lnTo>
                    <a:lnTo>
                      <a:pt x="1322155" y="3229909"/>
                    </a:lnTo>
                    <a:lnTo>
                      <a:pt x="1387858" y="3520878"/>
                    </a:lnTo>
                    <a:lnTo>
                      <a:pt x="1387763" y="3520873"/>
                    </a:lnTo>
                    <a:lnTo>
                      <a:pt x="1196856" y="3526255"/>
                    </a:lnTo>
                    <a:lnTo>
                      <a:pt x="1024165" y="3545473"/>
                    </a:lnTo>
                    <a:lnTo>
                      <a:pt x="869685" y="3570456"/>
                    </a:lnTo>
                    <a:lnTo>
                      <a:pt x="745225" y="3600437"/>
                    </a:lnTo>
                    <a:lnTo>
                      <a:pt x="633244" y="3641565"/>
                    </a:lnTo>
                    <a:lnTo>
                      <a:pt x="539140" y="3680001"/>
                    </a:lnTo>
                    <a:lnTo>
                      <a:pt x="469658" y="3721127"/>
                    </a:lnTo>
                    <a:lnTo>
                      <a:pt x="408946" y="3759564"/>
                    </a:lnTo>
                    <a:lnTo>
                      <a:pt x="357341" y="3801075"/>
                    </a:lnTo>
                    <a:cubicBezTo>
                      <a:pt x="346210" y="3811837"/>
                      <a:pt x="335079" y="3822985"/>
                      <a:pt x="323949" y="3833747"/>
                    </a:cubicBezTo>
                    <a:cubicBezTo>
                      <a:pt x="316865" y="3842972"/>
                      <a:pt x="310119" y="3852197"/>
                      <a:pt x="303037" y="3861422"/>
                    </a:cubicBezTo>
                    <a:cubicBezTo>
                      <a:pt x="298990" y="3866034"/>
                      <a:pt x="294941" y="3870261"/>
                      <a:pt x="290894" y="3874873"/>
                    </a:cubicBezTo>
                    <a:cubicBezTo>
                      <a:pt x="266876" y="3886379"/>
                      <a:pt x="207406" y="3945193"/>
                      <a:pt x="158924" y="3930462"/>
                    </a:cubicBezTo>
                    <a:close/>
                  </a:path>
                </a:pathLst>
              </a:cu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82" name="Group 121">
              <a:extLst>
                <a:ext uri="{FF2B5EF4-FFF2-40B4-BE49-F238E27FC236}">
                  <a16:creationId xmlns:a16="http://schemas.microsoft.com/office/drawing/2014/main" id="{2852F3F5-4B61-4B72-8E80-1B16F6AD4CCD}"/>
                </a:ext>
              </a:extLst>
            </p:cNvPr>
            <p:cNvGrpSpPr/>
            <p:nvPr/>
          </p:nvGrpSpPr>
          <p:grpSpPr>
            <a:xfrm rot="532827">
              <a:off x="2526045" y="950876"/>
              <a:ext cx="3619070" cy="3396495"/>
              <a:chOff x="509678" y="1797347"/>
              <a:chExt cx="2339381" cy="2195507"/>
            </a:xfrm>
          </p:grpSpPr>
          <p:sp>
            <p:nvSpPr>
              <p:cNvPr id="83" name="Rounded Rectangle 16">
                <a:extLst>
                  <a:ext uri="{FF2B5EF4-FFF2-40B4-BE49-F238E27FC236}">
                    <a16:creationId xmlns:a16="http://schemas.microsoft.com/office/drawing/2014/main" id="{719469AC-4F3C-4F17-87CA-03F5793932F3}"/>
                  </a:ext>
                </a:extLst>
              </p:cNvPr>
              <p:cNvSpPr/>
              <p:nvPr/>
            </p:nvSpPr>
            <p:spPr>
              <a:xfrm rot="18063644">
                <a:off x="1724663" y="2419627"/>
                <a:ext cx="73094" cy="82300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4" name="Rounded Rectangle 17">
                <a:extLst>
                  <a:ext uri="{FF2B5EF4-FFF2-40B4-BE49-F238E27FC236}">
                    <a16:creationId xmlns:a16="http://schemas.microsoft.com/office/drawing/2014/main" id="{74B5477E-0EB4-4F13-9170-8C20E6E3C581}"/>
                  </a:ext>
                </a:extLst>
              </p:cNvPr>
              <p:cNvSpPr/>
              <p:nvPr/>
            </p:nvSpPr>
            <p:spPr>
              <a:xfrm rot="18060000">
                <a:off x="1820802" y="2253850"/>
                <a:ext cx="73094" cy="7354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5" name="Rounded Rectangle 18">
                <a:extLst>
                  <a:ext uri="{FF2B5EF4-FFF2-40B4-BE49-F238E27FC236}">
                    <a16:creationId xmlns:a16="http://schemas.microsoft.com/office/drawing/2014/main" id="{E533E8FE-F925-4C66-814B-53895EA46979}"/>
                  </a:ext>
                </a:extLst>
              </p:cNvPr>
              <p:cNvSpPr/>
              <p:nvPr/>
            </p:nvSpPr>
            <p:spPr>
              <a:xfrm rot="18063644">
                <a:off x="1939567" y="2260617"/>
                <a:ext cx="73094" cy="40274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6" name="Rounded Rectangle 19">
                <a:extLst>
                  <a:ext uri="{FF2B5EF4-FFF2-40B4-BE49-F238E27FC236}">
                    <a16:creationId xmlns:a16="http://schemas.microsoft.com/office/drawing/2014/main" id="{46B4764D-BB1C-4DC6-BF96-7B321BA8543A}"/>
                  </a:ext>
                </a:extLst>
              </p:cNvPr>
              <p:cNvSpPr/>
              <p:nvPr/>
            </p:nvSpPr>
            <p:spPr>
              <a:xfrm rot="18063644">
                <a:off x="1574952" y="2602544"/>
                <a:ext cx="73094" cy="80549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7" name="Rounded Rectangle 20">
                <a:extLst>
                  <a:ext uri="{FF2B5EF4-FFF2-40B4-BE49-F238E27FC236}">
                    <a16:creationId xmlns:a16="http://schemas.microsoft.com/office/drawing/2014/main" id="{30F43F1F-4604-4535-BB02-7595B17DE1F1}"/>
                  </a:ext>
                </a:extLst>
              </p:cNvPr>
              <p:cNvSpPr/>
              <p:nvPr/>
            </p:nvSpPr>
            <p:spPr>
              <a:xfrm rot="18063644">
                <a:off x="1516856" y="2958046"/>
                <a:ext cx="73094" cy="5014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8" name="Rounded Rectangle 21">
                <a:extLst>
                  <a:ext uri="{FF2B5EF4-FFF2-40B4-BE49-F238E27FC236}">
                    <a16:creationId xmlns:a16="http://schemas.microsoft.com/office/drawing/2014/main" id="{A9B1C885-450D-4AC0-B5A7-3ED8777534AE}"/>
                  </a:ext>
                </a:extLst>
              </p:cNvPr>
              <p:cNvSpPr/>
              <p:nvPr/>
            </p:nvSpPr>
            <p:spPr>
              <a:xfrm rot="18063644">
                <a:off x="1091076" y="3196078"/>
                <a:ext cx="73094" cy="7354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89" name="Rounded Rectangle 22">
                <a:extLst>
                  <a:ext uri="{FF2B5EF4-FFF2-40B4-BE49-F238E27FC236}">
                    <a16:creationId xmlns:a16="http://schemas.microsoft.com/office/drawing/2014/main" id="{01D61DBD-6250-46B2-9F8F-34C008214FF3}"/>
                  </a:ext>
                </a:extLst>
              </p:cNvPr>
              <p:cNvSpPr/>
              <p:nvPr/>
            </p:nvSpPr>
            <p:spPr>
              <a:xfrm rot="18063644">
                <a:off x="1223216" y="3180593"/>
                <a:ext cx="73094" cy="5014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0" name="Rounded Rectangle 23">
                <a:extLst>
                  <a:ext uri="{FF2B5EF4-FFF2-40B4-BE49-F238E27FC236}">
                    <a16:creationId xmlns:a16="http://schemas.microsoft.com/office/drawing/2014/main" id="{EBC3676A-F435-4B9F-9789-5E41CF993B3D}"/>
                  </a:ext>
                </a:extLst>
              </p:cNvPr>
              <p:cNvSpPr/>
              <p:nvPr/>
            </p:nvSpPr>
            <p:spPr>
              <a:xfrm rot="18063644">
                <a:off x="2321860" y="1676143"/>
                <a:ext cx="73094" cy="7354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1" name="Rounded Rectangle 24">
                <a:extLst>
                  <a:ext uri="{FF2B5EF4-FFF2-40B4-BE49-F238E27FC236}">
                    <a16:creationId xmlns:a16="http://schemas.microsoft.com/office/drawing/2014/main" id="{104BA838-98BA-407C-9417-75697C2AAF43}"/>
                  </a:ext>
                </a:extLst>
              </p:cNvPr>
              <p:cNvSpPr/>
              <p:nvPr/>
            </p:nvSpPr>
            <p:spPr>
              <a:xfrm rot="18063644">
                <a:off x="2213789" y="1953823"/>
                <a:ext cx="73094" cy="5014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2" name="Oval 39">
                <a:extLst>
                  <a:ext uri="{FF2B5EF4-FFF2-40B4-BE49-F238E27FC236}">
                    <a16:creationId xmlns:a16="http://schemas.microsoft.com/office/drawing/2014/main" id="{CF78E96D-3233-4543-AF16-853F6D1D9D69}"/>
                  </a:ext>
                </a:extLst>
              </p:cNvPr>
              <p:cNvSpPr/>
              <p:nvPr/>
            </p:nvSpPr>
            <p:spPr>
              <a:xfrm rot="15291151" flipH="1">
                <a:off x="640729" y="1666296"/>
                <a:ext cx="1650865" cy="1912967"/>
              </a:xfrm>
              <a:custGeom>
                <a:avLst/>
                <a:gdLst/>
                <a:ahLst/>
                <a:cxnLst/>
                <a:rect l="l" t="t" r="r" b="b"/>
                <a:pathLst>
                  <a:path w="1777921" h="2274057">
                    <a:moveTo>
                      <a:pt x="1535931" y="0"/>
                    </a:moveTo>
                    <a:cubicBezTo>
                      <a:pt x="1583748" y="0"/>
                      <a:pt x="1622512" y="36012"/>
                      <a:pt x="1622512" y="80435"/>
                    </a:cubicBezTo>
                    <a:cubicBezTo>
                      <a:pt x="1622512" y="91693"/>
                      <a:pt x="1620023" y="102411"/>
                      <a:pt x="1615448" y="112103"/>
                    </a:cubicBezTo>
                    <a:lnTo>
                      <a:pt x="1616074" y="113399"/>
                    </a:lnTo>
                    <a:lnTo>
                      <a:pt x="1584270" y="165850"/>
                    </a:lnTo>
                    <a:lnTo>
                      <a:pt x="1565188" y="222968"/>
                    </a:lnTo>
                    <a:cubicBezTo>
                      <a:pt x="1559887" y="244082"/>
                      <a:pt x="1554587" y="265418"/>
                      <a:pt x="1549286" y="286532"/>
                    </a:cubicBezTo>
                    <a:cubicBezTo>
                      <a:pt x="1548756" y="309868"/>
                      <a:pt x="1548226" y="332982"/>
                      <a:pt x="1547696" y="356318"/>
                    </a:cubicBezTo>
                    <a:cubicBezTo>
                      <a:pt x="1548226" y="378988"/>
                      <a:pt x="1548756" y="401880"/>
                      <a:pt x="1549286" y="424549"/>
                    </a:cubicBezTo>
                    <a:cubicBezTo>
                      <a:pt x="1552466" y="447885"/>
                      <a:pt x="1555647" y="470999"/>
                      <a:pt x="1558827" y="494336"/>
                    </a:cubicBezTo>
                    <a:lnTo>
                      <a:pt x="1573139" y="561011"/>
                    </a:lnTo>
                    <a:lnTo>
                      <a:pt x="1587451" y="627686"/>
                    </a:lnTo>
                    <a:cubicBezTo>
                      <a:pt x="1593281" y="646799"/>
                      <a:pt x="1599112" y="665691"/>
                      <a:pt x="1604943" y="684804"/>
                    </a:cubicBezTo>
                    <a:cubicBezTo>
                      <a:pt x="1610774" y="702362"/>
                      <a:pt x="1616428" y="719697"/>
                      <a:pt x="1622258" y="737255"/>
                    </a:cubicBezTo>
                    <a:cubicBezTo>
                      <a:pt x="1627029" y="751479"/>
                      <a:pt x="1631800" y="765925"/>
                      <a:pt x="1636570" y="780149"/>
                    </a:cubicBezTo>
                    <a:cubicBezTo>
                      <a:pt x="1641341" y="791706"/>
                      <a:pt x="1646111" y="803486"/>
                      <a:pt x="1650882" y="815043"/>
                    </a:cubicBezTo>
                    <a:lnTo>
                      <a:pt x="1660423" y="835712"/>
                    </a:lnTo>
                    <a:lnTo>
                      <a:pt x="1662013" y="840379"/>
                    </a:lnTo>
                    <a:lnTo>
                      <a:pt x="1708129" y="949948"/>
                    </a:lnTo>
                    <a:cubicBezTo>
                      <a:pt x="1719791" y="983730"/>
                      <a:pt x="1731275" y="1017735"/>
                      <a:pt x="1742937" y="1051517"/>
                    </a:cubicBezTo>
                    <a:lnTo>
                      <a:pt x="1766790" y="1146862"/>
                    </a:lnTo>
                    <a:cubicBezTo>
                      <a:pt x="1769440" y="1176421"/>
                      <a:pt x="1772090" y="1206203"/>
                      <a:pt x="1774741" y="1235762"/>
                    </a:cubicBezTo>
                    <a:cubicBezTo>
                      <a:pt x="1775801" y="1263765"/>
                      <a:pt x="1776861" y="1291991"/>
                      <a:pt x="1777921" y="1319995"/>
                    </a:cubicBezTo>
                    <a:cubicBezTo>
                      <a:pt x="1775801" y="1344887"/>
                      <a:pt x="1773681" y="1369556"/>
                      <a:pt x="1771560" y="1394448"/>
                    </a:cubicBezTo>
                    <a:cubicBezTo>
                      <a:pt x="1767850" y="1418896"/>
                      <a:pt x="1764139" y="1443121"/>
                      <a:pt x="1760429" y="1467569"/>
                    </a:cubicBezTo>
                    <a:cubicBezTo>
                      <a:pt x="1754598" y="1488682"/>
                      <a:pt x="1748768" y="1510018"/>
                      <a:pt x="1742937" y="1531132"/>
                    </a:cubicBezTo>
                    <a:cubicBezTo>
                      <a:pt x="1737106" y="1549135"/>
                      <a:pt x="1731452" y="1566915"/>
                      <a:pt x="1725621" y="1584917"/>
                    </a:cubicBezTo>
                    <a:lnTo>
                      <a:pt x="1706539" y="1631145"/>
                    </a:lnTo>
                    <a:lnTo>
                      <a:pt x="1685866" y="1672261"/>
                    </a:lnTo>
                    <a:lnTo>
                      <a:pt x="1665194" y="1704043"/>
                    </a:lnTo>
                    <a:cubicBezTo>
                      <a:pt x="1660423" y="1711377"/>
                      <a:pt x="1655653" y="1718934"/>
                      <a:pt x="1650882" y="1726268"/>
                    </a:cubicBezTo>
                    <a:lnTo>
                      <a:pt x="1639751" y="1738936"/>
                    </a:lnTo>
                    <a:cubicBezTo>
                      <a:pt x="1638690" y="1740492"/>
                      <a:pt x="1637630" y="1742270"/>
                      <a:pt x="1636570" y="1743826"/>
                    </a:cubicBezTo>
                    <a:lnTo>
                      <a:pt x="1576319" y="1810501"/>
                    </a:lnTo>
                    <a:lnTo>
                      <a:pt x="1509708" y="1866063"/>
                    </a:lnTo>
                    <a:lnTo>
                      <a:pt x="1431788" y="1912069"/>
                    </a:lnTo>
                    <a:lnTo>
                      <a:pt x="1354045" y="1946962"/>
                    </a:lnTo>
                    <a:lnTo>
                      <a:pt x="1273121" y="1978744"/>
                    </a:lnTo>
                    <a:lnTo>
                      <a:pt x="1192198" y="1997857"/>
                    </a:lnTo>
                    <a:lnTo>
                      <a:pt x="1114278" y="2015193"/>
                    </a:lnTo>
                    <a:lnTo>
                      <a:pt x="1041306" y="2026305"/>
                    </a:lnTo>
                    <a:lnTo>
                      <a:pt x="976284" y="2035862"/>
                    </a:lnTo>
                    <a:lnTo>
                      <a:pt x="920627" y="2038974"/>
                    </a:lnTo>
                    <a:lnTo>
                      <a:pt x="881049" y="2042307"/>
                    </a:lnTo>
                    <a:lnTo>
                      <a:pt x="850835" y="2042307"/>
                    </a:lnTo>
                    <a:lnTo>
                      <a:pt x="842884" y="2042307"/>
                    </a:lnTo>
                    <a:lnTo>
                      <a:pt x="726976" y="2035862"/>
                    </a:lnTo>
                    <a:lnTo>
                      <a:pt x="626970" y="2038974"/>
                    </a:lnTo>
                    <a:lnTo>
                      <a:pt x="536506" y="2050086"/>
                    </a:lnTo>
                    <a:lnTo>
                      <a:pt x="455582" y="2064532"/>
                    </a:lnTo>
                    <a:lnTo>
                      <a:pt x="390384" y="2081868"/>
                    </a:lnTo>
                    <a:lnTo>
                      <a:pt x="331723" y="2105649"/>
                    </a:lnTo>
                    <a:lnTo>
                      <a:pt x="282427" y="2127874"/>
                    </a:lnTo>
                    <a:lnTo>
                      <a:pt x="246029" y="2151654"/>
                    </a:lnTo>
                    <a:lnTo>
                      <a:pt x="214225" y="2173879"/>
                    </a:lnTo>
                    <a:lnTo>
                      <a:pt x="187192" y="2197882"/>
                    </a:lnTo>
                    <a:cubicBezTo>
                      <a:pt x="181361" y="2204105"/>
                      <a:pt x="175530" y="2210551"/>
                      <a:pt x="169700" y="2216774"/>
                    </a:cubicBezTo>
                    <a:cubicBezTo>
                      <a:pt x="165989" y="2222108"/>
                      <a:pt x="162455" y="2227442"/>
                      <a:pt x="158745" y="2232776"/>
                    </a:cubicBezTo>
                    <a:cubicBezTo>
                      <a:pt x="156625" y="2235443"/>
                      <a:pt x="154504" y="2237887"/>
                      <a:pt x="152384" y="2240554"/>
                    </a:cubicBezTo>
                    <a:cubicBezTo>
                      <a:pt x="139802" y="2247207"/>
                      <a:pt x="108649" y="2281215"/>
                      <a:pt x="83252" y="2272697"/>
                    </a:cubicBezTo>
                    <a:cubicBezTo>
                      <a:pt x="57855" y="2264179"/>
                      <a:pt x="0" y="2235424"/>
                      <a:pt x="0" y="2189445"/>
                    </a:cubicBezTo>
                    <a:cubicBezTo>
                      <a:pt x="0" y="2174502"/>
                      <a:pt x="3937" y="2160478"/>
                      <a:pt x="11964" y="2148998"/>
                    </a:cubicBezTo>
                    <a:cubicBezTo>
                      <a:pt x="22019" y="2131068"/>
                      <a:pt x="42226" y="2101798"/>
                      <a:pt x="60329" y="2081868"/>
                    </a:cubicBezTo>
                    <a:lnTo>
                      <a:pt x="120580" y="2029417"/>
                    </a:lnTo>
                    <a:lnTo>
                      <a:pt x="190372" y="1986745"/>
                    </a:lnTo>
                    <a:lnTo>
                      <a:pt x="263521" y="1951629"/>
                    </a:lnTo>
                    <a:lnTo>
                      <a:pt x="338084" y="1923181"/>
                    </a:lnTo>
                    <a:lnTo>
                      <a:pt x="412647" y="1902512"/>
                    </a:lnTo>
                    <a:lnTo>
                      <a:pt x="487209" y="1888288"/>
                    </a:lnTo>
                    <a:lnTo>
                      <a:pt x="560359" y="1877176"/>
                    </a:lnTo>
                    <a:lnTo>
                      <a:pt x="626970" y="1870730"/>
                    </a:lnTo>
                    <a:lnTo>
                      <a:pt x="684218" y="1867619"/>
                    </a:lnTo>
                    <a:lnTo>
                      <a:pt x="733337" y="1867619"/>
                    </a:lnTo>
                    <a:lnTo>
                      <a:pt x="771502" y="1867619"/>
                    </a:lnTo>
                    <a:lnTo>
                      <a:pt x="796768" y="1870730"/>
                    </a:lnTo>
                    <a:lnTo>
                      <a:pt x="804719" y="1870730"/>
                    </a:lnTo>
                    <a:lnTo>
                      <a:pt x="917447" y="1873842"/>
                    </a:lnTo>
                    <a:lnTo>
                      <a:pt x="1022223" y="1867619"/>
                    </a:lnTo>
                    <a:lnTo>
                      <a:pt x="1114278" y="1853395"/>
                    </a:lnTo>
                    <a:lnTo>
                      <a:pt x="1195378" y="1834281"/>
                    </a:lnTo>
                    <a:lnTo>
                      <a:pt x="1263580" y="1807167"/>
                    </a:lnTo>
                    <a:lnTo>
                      <a:pt x="1325421" y="1781830"/>
                    </a:lnTo>
                    <a:lnTo>
                      <a:pt x="1376308" y="1753382"/>
                    </a:lnTo>
                    <a:lnTo>
                      <a:pt x="1420656" y="1724712"/>
                    </a:lnTo>
                    <a:lnTo>
                      <a:pt x="1452460" y="1694486"/>
                    </a:lnTo>
                    <a:lnTo>
                      <a:pt x="1477904" y="1672261"/>
                    </a:lnTo>
                    <a:lnTo>
                      <a:pt x="1495396" y="1651592"/>
                    </a:lnTo>
                    <a:cubicBezTo>
                      <a:pt x="1499106" y="1647814"/>
                      <a:pt x="1502817" y="1644258"/>
                      <a:pt x="1506527" y="1640479"/>
                    </a:cubicBezTo>
                    <a:cubicBezTo>
                      <a:pt x="1507587" y="1639368"/>
                      <a:pt x="1508647" y="1638479"/>
                      <a:pt x="1509708" y="1637368"/>
                    </a:cubicBezTo>
                    <a:lnTo>
                      <a:pt x="1549286" y="1567581"/>
                    </a:lnTo>
                    <a:lnTo>
                      <a:pt x="1579500" y="1496017"/>
                    </a:lnTo>
                    <a:cubicBezTo>
                      <a:pt x="1585330" y="1471125"/>
                      <a:pt x="1591161" y="1446455"/>
                      <a:pt x="1596992" y="1421563"/>
                    </a:cubicBezTo>
                    <a:cubicBezTo>
                      <a:pt x="1599642" y="1396226"/>
                      <a:pt x="1602292" y="1370668"/>
                      <a:pt x="1604943" y="1345331"/>
                    </a:cubicBezTo>
                    <a:lnTo>
                      <a:pt x="1604943" y="1270655"/>
                    </a:lnTo>
                    <a:lnTo>
                      <a:pt x="1596992" y="1199313"/>
                    </a:lnTo>
                    <a:cubicBezTo>
                      <a:pt x="1592751" y="1174865"/>
                      <a:pt x="1588511" y="1150640"/>
                      <a:pt x="1584270" y="1126193"/>
                    </a:cubicBezTo>
                    <a:cubicBezTo>
                      <a:pt x="1579500" y="1105079"/>
                      <a:pt x="1574729" y="1083743"/>
                      <a:pt x="1569958" y="1062629"/>
                    </a:cubicBezTo>
                    <a:cubicBezTo>
                      <a:pt x="1564128" y="1042627"/>
                      <a:pt x="1558297" y="1022402"/>
                      <a:pt x="1552466" y="1002399"/>
                    </a:cubicBezTo>
                    <a:lnTo>
                      <a:pt x="1533384" y="949948"/>
                    </a:lnTo>
                    <a:cubicBezTo>
                      <a:pt x="1528083" y="935724"/>
                      <a:pt x="1522959" y="921278"/>
                      <a:pt x="1517659" y="907054"/>
                    </a:cubicBezTo>
                    <a:cubicBezTo>
                      <a:pt x="1512888" y="896608"/>
                      <a:pt x="1508117" y="885940"/>
                      <a:pt x="1503347" y="875495"/>
                    </a:cubicBezTo>
                    <a:lnTo>
                      <a:pt x="1495396" y="854825"/>
                    </a:lnTo>
                    <a:cubicBezTo>
                      <a:pt x="1493276" y="853270"/>
                      <a:pt x="1491155" y="851492"/>
                      <a:pt x="1489035" y="849936"/>
                    </a:cubicBezTo>
                    <a:lnTo>
                      <a:pt x="1446100" y="734144"/>
                    </a:lnTo>
                    <a:lnTo>
                      <a:pt x="1414296" y="629242"/>
                    </a:lnTo>
                    <a:cubicBezTo>
                      <a:pt x="1407405" y="597015"/>
                      <a:pt x="1400691" y="564789"/>
                      <a:pt x="1393800" y="532563"/>
                    </a:cubicBezTo>
                    <a:lnTo>
                      <a:pt x="1382668" y="445218"/>
                    </a:lnTo>
                    <a:cubicBezTo>
                      <a:pt x="1381608" y="418326"/>
                      <a:pt x="1380548" y="391212"/>
                      <a:pt x="1379488" y="364319"/>
                    </a:cubicBezTo>
                    <a:cubicBezTo>
                      <a:pt x="1380548" y="340539"/>
                      <a:pt x="1381608" y="316536"/>
                      <a:pt x="1382668" y="292755"/>
                    </a:cubicBezTo>
                    <a:cubicBezTo>
                      <a:pt x="1385319" y="271641"/>
                      <a:pt x="1387969" y="250305"/>
                      <a:pt x="1390619" y="229191"/>
                    </a:cubicBezTo>
                    <a:cubicBezTo>
                      <a:pt x="1394860" y="210745"/>
                      <a:pt x="1399100" y="192076"/>
                      <a:pt x="1403341" y="173629"/>
                    </a:cubicBezTo>
                    <a:cubicBezTo>
                      <a:pt x="1408112" y="158294"/>
                      <a:pt x="1412705" y="142958"/>
                      <a:pt x="1417476" y="127623"/>
                    </a:cubicBezTo>
                    <a:lnTo>
                      <a:pt x="1434968" y="89618"/>
                    </a:lnTo>
                    <a:lnTo>
                      <a:pt x="1449280" y="60948"/>
                    </a:lnTo>
                    <a:lnTo>
                      <a:pt x="1456101" y="49373"/>
                    </a:lnTo>
                    <a:cubicBezTo>
                      <a:pt x="1456198" y="49028"/>
                      <a:pt x="1456346" y="48707"/>
                      <a:pt x="1456642" y="48454"/>
                    </a:cubicBezTo>
                    <a:cubicBezTo>
                      <a:pt x="1457894" y="46305"/>
                      <a:pt x="1459153" y="44168"/>
                      <a:pt x="1460411" y="42057"/>
                    </a:cubicBezTo>
                    <a:lnTo>
                      <a:pt x="1469953" y="26055"/>
                    </a:lnTo>
                    <a:cubicBezTo>
                      <a:pt x="1470483" y="25610"/>
                      <a:pt x="1471013" y="24944"/>
                      <a:pt x="1471543" y="24499"/>
                    </a:cubicBezTo>
                    <a:lnTo>
                      <a:pt x="1474027" y="24499"/>
                    </a:lnTo>
                    <a:cubicBezTo>
                      <a:pt x="1489607" y="9327"/>
                      <a:pt x="1511597" y="0"/>
                      <a:pt x="1535931" y="0"/>
                    </a:cubicBezTo>
                    <a:close/>
                  </a:path>
                </a:pathLst>
              </a:cu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3" name="Oval 39">
                <a:extLst>
                  <a:ext uri="{FF2B5EF4-FFF2-40B4-BE49-F238E27FC236}">
                    <a16:creationId xmlns:a16="http://schemas.microsoft.com/office/drawing/2014/main" id="{F03F08AE-EFAC-42D3-AACD-7E9315EA8F69}"/>
                  </a:ext>
                </a:extLst>
              </p:cNvPr>
              <p:cNvSpPr/>
              <p:nvPr/>
            </p:nvSpPr>
            <p:spPr>
              <a:xfrm flipH="1" flipV="1">
                <a:off x="1198193" y="2079887"/>
                <a:ext cx="1650866" cy="1912967"/>
              </a:xfrm>
              <a:custGeom>
                <a:avLst/>
                <a:gdLst/>
                <a:ahLst/>
                <a:cxnLst/>
                <a:rect l="l" t="t" r="r" b="b"/>
                <a:pathLst>
                  <a:path w="3393967" h="3932814">
                    <a:moveTo>
                      <a:pt x="1745685" y="3527152"/>
                    </a:moveTo>
                    <a:lnTo>
                      <a:pt x="1657171" y="3238316"/>
                    </a:lnTo>
                    <a:lnTo>
                      <a:pt x="1751363" y="3240672"/>
                    </a:lnTo>
                    <a:lnTo>
                      <a:pt x="1951375" y="3229909"/>
                    </a:lnTo>
                    <a:lnTo>
                      <a:pt x="2127104" y="3205310"/>
                    </a:lnTo>
                    <a:lnTo>
                      <a:pt x="2281920" y="3172254"/>
                    </a:lnTo>
                    <a:lnTo>
                      <a:pt x="2412114" y="3125362"/>
                    </a:lnTo>
                    <a:lnTo>
                      <a:pt x="2530166" y="3081544"/>
                    </a:lnTo>
                    <a:lnTo>
                      <a:pt x="2627307" y="3032345"/>
                    </a:lnTo>
                    <a:lnTo>
                      <a:pt x="2711965" y="2982762"/>
                    </a:lnTo>
                    <a:lnTo>
                      <a:pt x="2772677" y="2930489"/>
                    </a:lnTo>
                    <a:lnTo>
                      <a:pt x="2821249" y="2892052"/>
                    </a:lnTo>
                    <a:lnTo>
                      <a:pt x="2854640" y="2856307"/>
                    </a:lnTo>
                    <a:cubicBezTo>
                      <a:pt x="2861722" y="2849773"/>
                      <a:pt x="2868807" y="2843623"/>
                      <a:pt x="2875889" y="2837088"/>
                    </a:cubicBezTo>
                    <a:cubicBezTo>
                      <a:pt x="2877912" y="2835166"/>
                      <a:pt x="2879936" y="2833629"/>
                      <a:pt x="2881961" y="2831707"/>
                    </a:cubicBezTo>
                    <a:lnTo>
                      <a:pt x="2957514" y="2711016"/>
                    </a:lnTo>
                    <a:lnTo>
                      <a:pt x="3015191" y="2587251"/>
                    </a:lnTo>
                    <a:cubicBezTo>
                      <a:pt x="3026320" y="2544202"/>
                      <a:pt x="3037451" y="2501537"/>
                      <a:pt x="3048582" y="2458489"/>
                    </a:cubicBezTo>
                    <a:cubicBezTo>
                      <a:pt x="3053641" y="2414670"/>
                      <a:pt x="3058700" y="2370469"/>
                      <a:pt x="3063760" y="2326651"/>
                    </a:cubicBezTo>
                    <a:lnTo>
                      <a:pt x="3063760" y="2197504"/>
                    </a:lnTo>
                    <a:lnTo>
                      <a:pt x="3048582" y="2074124"/>
                    </a:lnTo>
                    <a:cubicBezTo>
                      <a:pt x="3040486" y="2031843"/>
                      <a:pt x="3032392" y="1989947"/>
                      <a:pt x="3024296" y="1947668"/>
                    </a:cubicBezTo>
                    <a:cubicBezTo>
                      <a:pt x="3015191" y="1911153"/>
                      <a:pt x="3006083" y="1874254"/>
                      <a:pt x="2996976" y="1837739"/>
                    </a:cubicBezTo>
                    <a:cubicBezTo>
                      <a:pt x="2985846" y="1803147"/>
                      <a:pt x="2974715" y="1768169"/>
                      <a:pt x="2963584" y="1733575"/>
                    </a:cubicBezTo>
                    <a:lnTo>
                      <a:pt x="2927157" y="1642865"/>
                    </a:lnTo>
                    <a:cubicBezTo>
                      <a:pt x="2917038" y="1618266"/>
                      <a:pt x="2907257" y="1593283"/>
                      <a:pt x="2897139" y="1568683"/>
                    </a:cubicBezTo>
                    <a:cubicBezTo>
                      <a:pt x="2888032" y="1550618"/>
                      <a:pt x="2878924" y="1532168"/>
                      <a:pt x="2869818" y="1514104"/>
                    </a:cubicBezTo>
                    <a:lnTo>
                      <a:pt x="2854640" y="1478357"/>
                    </a:lnTo>
                    <a:cubicBezTo>
                      <a:pt x="2850593" y="1475668"/>
                      <a:pt x="2846544" y="1472593"/>
                      <a:pt x="2842497" y="1469902"/>
                    </a:cubicBezTo>
                    <a:lnTo>
                      <a:pt x="2760536" y="1269648"/>
                    </a:lnTo>
                    <a:lnTo>
                      <a:pt x="2699824" y="1088228"/>
                    </a:lnTo>
                    <a:cubicBezTo>
                      <a:pt x="2686670" y="1032494"/>
                      <a:pt x="2673853" y="976761"/>
                      <a:pt x="2660698" y="921029"/>
                    </a:cubicBezTo>
                    <a:lnTo>
                      <a:pt x="2639448" y="769972"/>
                    </a:lnTo>
                    <a:cubicBezTo>
                      <a:pt x="2637424" y="723464"/>
                      <a:pt x="2635401" y="676573"/>
                      <a:pt x="2633377" y="630063"/>
                    </a:cubicBezTo>
                    <a:cubicBezTo>
                      <a:pt x="2635401" y="588937"/>
                      <a:pt x="2637424" y="547426"/>
                      <a:pt x="2639448" y="506298"/>
                    </a:cubicBezTo>
                    <a:cubicBezTo>
                      <a:pt x="2644508" y="469783"/>
                      <a:pt x="2649567" y="432884"/>
                      <a:pt x="2654626" y="396369"/>
                    </a:cubicBezTo>
                    <a:cubicBezTo>
                      <a:pt x="2662722" y="364468"/>
                      <a:pt x="2670816" y="332182"/>
                      <a:pt x="2678912" y="300279"/>
                    </a:cubicBezTo>
                    <a:cubicBezTo>
                      <a:pt x="2688019" y="273758"/>
                      <a:pt x="2696787" y="247236"/>
                      <a:pt x="2705895" y="220715"/>
                    </a:cubicBezTo>
                    <a:lnTo>
                      <a:pt x="2739286" y="154988"/>
                    </a:lnTo>
                    <a:lnTo>
                      <a:pt x="2766607" y="105405"/>
                    </a:lnTo>
                    <a:lnTo>
                      <a:pt x="2779628" y="85387"/>
                    </a:lnTo>
                    <a:cubicBezTo>
                      <a:pt x="2779813" y="84791"/>
                      <a:pt x="2780096" y="84235"/>
                      <a:pt x="2780661" y="83798"/>
                    </a:cubicBezTo>
                    <a:cubicBezTo>
                      <a:pt x="2783051" y="80081"/>
                      <a:pt x="2785454" y="76386"/>
                      <a:pt x="2787855" y="72735"/>
                    </a:cubicBezTo>
                    <a:lnTo>
                      <a:pt x="2806071" y="45060"/>
                    </a:lnTo>
                    <a:cubicBezTo>
                      <a:pt x="2807082" y="44291"/>
                      <a:pt x="2808094" y="43139"/>
                      <a:pt x="2809106" y="42369"/>
                    </a:cubicBezTo>
                    <a:lnTo>
                      <a:pt x="2813848" y="42369"/>
                    </a:lnTo>
                    <a:cubicBezTo>
                      <a:pt x="2843589" y="16131"/>
                      <a:pt x="2885567" y="0"/>
                      <a:pt x="2932020" y="0"/>
                    </a:cubicBezTo>
                    <a:cubicBezTo>
                      <a:pt x="3023300" y="0"/>
                      <a:pt x="3097299" y="62280"/>
                      <a:pt x="3097299" y="139107"/>
                    </a:cubicBezTo>
                    <a:cubicBezTo>
                      <a:pt x="3097299" y="158577"/>
                      <a:pt x="3092547" y="177113"/>
                      <a:pt x="3083814" y="193874"/>
                    </a:cubicBezTo>
                    <a:lnTo>
                      <a:pt x="3085009" y="196115"/>
                    </a:lnTo>
                    <a:lnTo>
                      <a:pt x="3024296" y="286826"/>
                    </a:lnTo>
                    <a:lnTo>
                      <a:pt x="2987870" y="385607"/>
                    </a:lnTo>
                    <a:cubicBezTo>
                      <a:pt x="2977750" y="422122"/>
                      <a:pt x="2967633" y="459021"/>
                      <a:pt x="2957514" y="495536"/>
                    </a:cubicBezTo>
                    <a:cubicBezTo>
                      <a:pt x="2956502" y="535894"/>
                      <a:pt x="2955490" y="575868"/>
                      <a:pt x="2954478" y="616226"/>
                    </a:cubicBezTo>
                    <a:cubicBezTo>
                      <a:pt x="2955490" y="655432"/>
                      <a:pt x="2956502" y="695022"/>
                      <a:pt x="2957514" y="734226"/>
                    </a:cubicBezTo>
                    <a:cubicBezTo>
                      <a:pt x="2963584" y="774584"/>
                      <a:pt x="2969657" y="814558"/>
                      <a:pt x="2975727" y="854918"/>
                    </a:cubicBezTo>
                    <a:lnTo>
                      <a:pt x="3003048" y="970227"/>
                    </a:lnTo>
                    <a:lnTo>
                      <a:pt x="3030369" y="1085537"/>
                    </a:lnTo>
                    <a:cubicBezTo>
                      <a:pt x="3041498" y="1118591"/>
                      <a:pt x="3052629" y="1151264"/>
                      <a:pt x="3063760" y="1184318"/>
                    </a:cubicBezTo>
                    <a:cubicBezTo>
                      <a:pt x="3074891" y="1214683"/>
                      <a:pt x="3085685" y="1244663"/>
                      <a:pt x="3096814" y="1275028"/>
                    </a:cubicBezTo>
                    <a:cubicBezTo>
                      <a:pt x="3105921" y="1299628"/>
                      <a:pt x="3115029" y="1324611"/>
                      <a:pt x="3124135" y="1349210"/>
                    </a:cubicBezTo>
                    <a:cubicBezTo>
                      <a:pt x="3133242" y="1369197"/>
                      <a:pt x="3142348" y="1389570"/>
                      <a:pt x="3151456" y="1409557"/>
                    </a:cubicBezTo>
                    <a:lnTo>
                      <a:pt x="3169669" y="1445302"/>
                    </a:lnTo>
                    <a:lnTo>
                      <a:pt x="3172704" y="1453374"/>
                    </a:lnTo>
                    <a:lnTo>
                      <a:pt x="3260737" y="1642865"/>
                    </a:lnTo>
                    <a:cubicBezTo>
                      <a:pt x="3283000" y="1701289"/>
                      <a:pt x="3304922" y="1760098"/>
                      <a:pt x="3327184" y="1818521"/>
                    </a:cubicBezTo>
                    <a:lnTo>
                      <a:pt x="3372718" y="1983413"/>
                    </a:lnTo>
                    <a:cubicBezTo>
                      <a:pt x="3377777" y="2034534"/>
                      <a:pt x="3382836" y="2086039"/>
                      <a:pt x="3387897" y="2137159"/>
                    </a:cubicBezTo>
                    <a:cubicBezTo>
                      <a:pt x="3389920" y="2185589"/>
                      <a:pt x="3391944" y="2234403"/>
                      <a:pt x="3393967" y="2282834"/>
                    </a:cubicBezTo>
                    <a:cubicBezTo>
                      <a:pt x="3389920" y="2325883"/>
                      <a:pt x="3385873" y="2368546"/>
                      <a:pt x="3381824" y="2411595"/>
                    </a:cubicBezTo>
                    <a:cubicBezTo>
                      <a:pt x="3374742" y="2453876"/>
                      <a:pt x="3367658" y="2495771"/>
                      <a:pt x="3360576" y="2538052"/>
                    </a:cubicBezTo>
                    <a:cubicBezTo>
                      <a:pt x="3349445" y="2574566"/>
                      <a:pt x="3338315" y="2611465"/>
                      <a:pt x="3327184" y="2647980"/>
                    </a:cubicBezTo>
                    <a:cubicBezTo>
                      <a:pt x="3316053" y="2679115"/>
                      <a:pt x="3305260" y="2709864"/>
                      <a:pt x="3294129" y="2740997"/>
                    </a:cubicBezTo>
                    <a:lnTo>
                      <a:pt x="3257702" y="2820945"/>
                    </a:lnTo>
                    <a:lnTo>
                      <a:pt x="3218238" y="2892052"/>
                    </a:lnTo>
                    <a:lnTo>
                      <a:pt x="3178777" y="2947017"/>
                    </a:lnTo>
                    <a:cubicBezTo>
                      <a:pt x="3169669" y="2959700"/>
                      <a:pt x="3160563" y="2972770"/>
                      <a:pt x="3151456" y="2985453"/>
                    </a:cubicBezTo>
                    <a:lnTo>
                      <a:pt x="3130207" y="3007362"/>
                    </a:lnTo>
                    <a:cubicBezTo>
                      <a:pt x="3128182" y="3010053"/>
                      <a:pt x="3126158" y="3013128"/>
                      <a:pt x="3124135" y="3015819"/>
                    </a:cubicBezTo>
                    <a:lnTo>
                      <a:pt x="3009118" y="3131128"/>
                    </a:lnTo>
                    <a:lnTo>
                      <a:pt x="2881961" y="3227218"/>
                    </a:lnTo>
                    <a:lnTo>
                      <a:pt x="2733216" y="3306782"/>
                    </a:lnTo>
                    <a:lnTo>
                      <a:pt x="2584808" y="3367127"/>
                    </a:lnTo>
                    <a:lnTo>
                      <a:pt x="2430328" y="3422092"/>
                    </a:lnTo>
                    <a:lnTo>
                      <a:pt x="2275850" y="3455146"/>
                    </a:lnTo>
                    <a:lnTo>
                      <a:pt x="2127104" y="3485128"/>
                    </a:lnTo>
                    <a:lnTo>
                      <a:pt x="1987804" y="3504345"/>
                    </a:lnTo>
                    <a:lnTo>
                      <a:pt x="1863680" y="3520873"/>
                    </a:lnTo>
                    <a:lnTo>
                      <a:pt x="1757433" y="3526255"/>
                    </a:lnTo>
                    <a:close/>
                    <a:moveTo>
                      <a:pt x="158924" y="3930462"/>
                    </a:moveTo>
                    <a:cubicBezTo>
                      <a:pt x="110443" y="3915731"/>
                      <a:pt x="0" y="3866001"/>
                      <a:pt x="0" y="3786484"/>
                    </a:cubicBezTo>
                    <a:cubicBezTo>
                      <a:pt x="0" y="3760641"/>
                      <a:pt x="7516" y="3736388"/>
                      <a:pt x="22839" y="3716534"/>
                    </a:cubicBezTo>
                    <a:cubicBezTo>
                      <a:pt x="42033" y="3685525"/>
                      <a:pt x="80608" y="3634905"/>
                      <a:pt x="115165" y="3600437"/>
                    </a:cubicBezTo>
                    <a:lnTo>
                      <a:pt x="230182" y="3509727"/>
                    </a:lnTo>
                    <a:lnTo>
                      <a:pt x="363411" y="3435929"/>
                    </a:lnTo>
                    <a:lnTo>
                      <a:pt x="503049" y="3375199"/>
                    </a:lnTo>
                    <a:lnTo>
                      <a:pt x="645387" y="3326000"/>
                    </a:lnTo>
                    <a:lnTo>
                      <a:pt x="787724" y="3290254"/>
                    </a:lnTo>
                    <a:lnTo>
                      <a:pt x="930059" y="3265655"/>
                    </a:lnTo>
                    <a:lnTo>
                      <a:pt x="1069699" y="3246438"/>
                    </a:lnTo>
                    <a:lnTo>
                      <a:pt x="1196856" y="3235290"/>
                    </a:lnTo>
                    <a:lnTo>
                      <a:pt x="1306140" y="3229909"/>
                    </a:lnTo>
                    <a:lnTo>
                      <a:pt x="1322155" y="3229909"/>
                    </a:lnTo>
                    <a:lnTo>
                      <a:pt x="1387858" y="3520878"/>
                    </a:lnTo>
                    <a:lnTo>
                      <a:pt x="1387763" y="3520873"/>
                    </a:lnTo>
                    <a:lnTo>
                      <a:pt x="1196856" y="3526255"/>
                    </a:lnTo>
                    <a:lnTo>
                      <a:pt x="1024165" y="3545473"/>
                    </a:lnTo>
                    <a:lnTo>
                      <a:pt x="869685" y="3570456"/>
                    </a:lnTo>
                    <a:lnTo>
                      <a:pt x="745225" y="3600437"/>
                    </a:lnTo>
                    <a:lnTo>
                      <a:pt x="633244" y="3641565"/>
                    </a:lnTo>
                    <a:lnTo>
                      <a:pt x="539140" y="3680001"/>
                    </a:lnTo>
                    <a:lnTo>
                      <a:pt x="469658" y="3721127"/>
                    </a:lnTo>
                    <a:lnTo>
                      <a:pt x="408946" y="3759564"/>
                    </a:lnTo>
                    <a:lnTo>
                      <a:pt x="357341" y="3801075"/>
                    </a:lnTo>
                    <a:cubicBezTo>
                      <a:pt x="346210" y="3811837"/>
                      <a:pt x="335079" y="3822985"/>
                      <a:pt x="323949" y="3833747"/>
                    </a:cubicBezTo>
                    <a:cubicBezTo>
                      <a:pt x="316865" y="3842972"/>
                      <a:pt x="310119" y="3852197"/>
                      <a:pt x="303037" y="3861422"/>
                    </a:cubicBezTo>
                    <a:cubicBezTo>
                      <a:pt x="298990" y="3866034"/>
                      <a:pt x="294941" y="3870261"/>
                      <a:pt x="290894" y="3874873"/>
                    </a:cubicBezTo>
                    <a:cubicBezTo>
                      <a:pt x="266876" y="3886379"/>
                      <a:pt x="207406" y="3945193"/>
                      <a:pt x="158924" y="3930462"/>
                    </a:cubicBezTo>
                    <a:close/>
                  </a:path>
                </a:pathLst>
              </a:cu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4" name="Rounded Rectangle 21">
                <a:extLst>
                  <a:ext uri="{FF2B5EF4-FFF2-40B4-BE49-F238E27FC236}">
                    <a16:creationId xmlns:a16="http://schemas.microsoft.com/office/drawing/2014/main" id="{8A69E1FC-6762-48A9-B25E-F0566AE2F5A9}"/>
                  </a:ext>
                </a:extLst>
              </p:cNvPr>
              <p:cNvSpPr/>
              <p:nvPr/>
            </p:nvSpPr>
            <p:spPr>
              <a:xfrm rot="18063644">
                <a:off x="1029053" y="3391349"/>
                <a:ext cx="73094" cy="7354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grpSp>
      </p:grpSp>
      <p:sp>
        <p:nvSpPr>
          <p:cNvPr id="113" name="Прямоугольник 112">
            <a:extLst>
              <a:ext uri="{FF2B5EF4-FFF2-40B4-BE49-F238E27FC236}">
                <a16:creationId xmlns:a16="http://schemas.microsoft.com/office/drawing/2014/main" id="{E30DD82B-28C8-47C2-AB48-4C042530C08C}"/>
              </a:ext>
            </a:extLst>
          </p:cNvPr>
          <p:cNvSpPr/>
          <p:nvPr/>
        </p:nvSpPr>
        <p:spPr>
          <a:xfrm>
            <a:off x="-19512" y="6280365"/>
            <a:ext cx="12192000" cy="56816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06" name="Group 62">
            <a:extLst>
              <a:ext uri="{FF2B5EF4-FFF2-40B4-BE49-F238E27FC236}">
                <a16:creationId xmlns:a16="http://schemas.microsoft.com/office/drawing/2014/main" id="{CEDC0E54-BEF7-4F76-8E01-5FC5F46E72EC}"/>
              </a:ext>
            </a:extLst>
          </p:cNvPr>
          <p:cNvGrpSpPr/>
          <p:nvPr/>
        </p:nvGrpSpPr>
        <p:grpSpPr>
          <a:xfrm>
            <a:off x="-69056" y="6372684"/>
            <a:ext cx="12192000" cy="403237"/>
            <a:chOff x="0" y="6075349"/>
            <a:chExt cx="11260480" cy="372428"/>
          </a:xfrm>
          <a:solidFill>
            <a:schemeClr val="bg1"/>
          </a:solidFill>
        </p:grpSpPr>
        <p:sp>
          <p:nvSpPr>
            <p:cNvPr id="107" name="Freeform: Shape 63">
              <a:extLst>
                <a:ext uri="{FF2B5EF4-FFF2-40B4-BE49-F238E27FC236}">
                  <a16:creationId xmlns:a16="http://schemas.microsoft.com/office/drawing/2014/main" id="{2942B91C-439A-4B73-A60B-B1B90F30F695}"/>
                </a:ext>
              </a:extLst>
            </p:cNvPr>
            <p:cNvSpPr/>
            <p:nvPr/>
          </p:nvSpPr>
          <p:spPr>
            <a:xfrm>
              <a:off x="0"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dirty="0"/>
            </a:p>
          </p:txBody>
        </p:sp>
        <p:sp>
          <p:nvSpPr>
            <p:cNvPr id="108" name="Freeform: Shape 64">
              <a:extLst>
                <a:ext uri="{FF2B5EF4-FFF2-40B4-BE49-F238E27FC236}">
                  <a16:creationId xmlns:a16="http://schemas.microsoft.com/office/drawing/2014/main" id="{8583A9F7-9A92-4953-8EBE-15E0ECE94256}"/>
                </a:ext>
              </a:extLst>
            </p:cNvPr>
            <p:cNvSpPr/>
            <p:nvPr/>
          </p:nvSpPr>
          <p:spPr>
            <a:xfrm>
              <a:off x="1881798"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09" name="Freeform: Shape 65">
              <a:extLst>
                <a:ext uri="{FF2B5EF4-FFF2-40B4-BE49-F238E27FC236}">
                  <a16:creationId xmlns:a16="http://schemas.microsoft.com/office/drawing/2014/main" id="{17E73DA6-E95B-4580-92B8-A9E2ABF63992}"/>
                </a:ext>
              </a:extLst>
            </p:cNvPr>
            <p:cNvSpPr/>
            <p:nvPr/>
          </p:nvSpPr>
          <p:spPr>
            <a:xfrm>
              <a:off x="3748442"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10" name="Freeform: Shape 66">
              <a:extLst>
                <a:ext uri="{FF2B5EF4-FFF2-40B4-BE49-F238E27FC236}">
                  <a16:creationId xmlns:a16="http://schemas.microsoft.com/office/drawing/2014/main" id="{769CCDD4-BB47-426C-86B4-3F844775D26C}"/>
                </a:ext>
              </a:extLst>
            </p:cNvPr>
            <p:cNvSpPr/>
            <p:nvPr/>
          </p:nvSpPr>
          <p:spPr>
            <a:xfrm>
              <a:off x="5630240"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11" name="Freeform: Shape 67">
              <a:extLst>
                <a:ext uri="{FF2B5EF4-FFF2-40B4-BE49-F238E27FC236}">
                  <a16:creationId xmlns:a16="http://schemas.microsoft.com/office/drawing/2014/main" id="{7BDA194E-B8B5-4704-89F5-953431B9D311}"/>
                </a:ext>
              </a:extLst>
            </p:cNvPr>
            <p:cNvSpPr/>
            <p:nvPr/>
          </p:nvSpPr>
          <p:spPr>
            <a:xfrm>
              <a:off x="7496884"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12" name="Freeform: Shape 68">
              <a:extLst>
                <a:ext uri="{FF2B5EF4-FFF2-40B4-BE49-F238E27FC236}">
                  <a16:creationId xmlns:a16="http://schemas.microsoft.com/office/drawing/2014/main" id="{825C9CDA-2770-496F-AD9F-7F6F9BCCBABC}"/>
                </a:ext>
              </a:extLst>
            </p:cNvPr>
            <p:cNvSpPr/>
            <p:nvPr/>
          </p:nvSpPr>
          <p:spPr>
            <a:xfrm>
              <a:off x="9378682"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grpSp>
      <p:sp>
        <p:nvSpPr>
          <p:cNvPr id="114" name="Прямоугольник 113">
            <a:extLst>
              <a:ext uri="{FF2B5EF4-FFF2-40B4-BE49-F238E27FC236}">
                <a16:creationId xmlns:a16="http://schemas.microsoft.com/office/drawing/2014/main" id="{80ECCCEF-47E5-4FE0-BA7A-87F157C3A173}"/>
              </a:ext>
            </a:extLst>
          </p:cNvPr>
          <p:cNvSpPr/>
          <p:nvPr/>
        </p:nvSpPr>
        <p:spPr>
          <a:xfrm>
            <a:off x="0" y="9471"/>
            <a:ext cx="12172488" cy="54307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15" name="Group 61">
            <a:extLst>
              <a:ext uri="{FF2B5EF4-FFF2-40B4-BE49-F238E27FC236}">
                <a16:creationId xmlns:a16="http://schemas.microsoft.com/office/drawing/2014/main" id="{94515C7B-4EBC-4B28-AFFB-11E87314B081}"/>
              </a:ext>
            </a:extLst>
          </p:cNvPr>
          <p:cNvGrpSpPr/>
          <p:nvPr/>
        </p:nvGrpSpPr>
        <p:grpSpPr>
          <a:xfrm>
            <a:off x="-69056" y="131566"/>
            <a:ext cx="12192000" cy="403237"/>
            <a:chOff x="0" y="6075349"/>
            <a:chExt cx="11260480" cy="372428"/>
          </a:xfrm>
          <a:solidFill>
            <a:schemeClr val="bg1"/>
          </a:solidFill>
        </p:grpSpPr>
        <p:sp>
          <p:nvSpPr>
            <p:cNvPr id="116" name="Freeform: Shape 54">
              <a:extLst>
                <a:ext uri="{FF2B5EF4-FFF2-40B4-BE49-F238E27FC236}">
                  <a16:creationId xmlns:a16="http://schemas.microsoft.com/office/drawing/2014/main" id="{1EF66E31-F724-4F80-814F-793951939C61}"/>
                </a:ext>
              </a:extLst>
            </p:cNvPr>
            <p:cNvSpPr/>
            <p:nvPr/>
          </p:nvSpPr>
          <p:spPr>
            <a:xfrm>
              <a:off x="0"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17" name="Freeform: Shape 56">
              <a:extLst>
                <a:ext uri="{FF2B5EF4-FFF2-40B4-BE49-F238E27FC236}">
                  <a16:creationId xmlns:a16="http://schemas.microsoft.com/office/drawing/2014/main" id="{BD9BC9F5-0A29-4AD9-AEC3-4FE7E01AFD08}"/>
                </a:ext>
              </a:extLst>
            </p:cNvPr>
            <p:cNvSpPr/>
            <p:nvPr/>
          </p:nvSpPr>
          <p:spPr>
            <a:xfrm>
              <a:off x="1881798"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18" name="Freeform: Shape 57">
              <a:extLst>
                <a:ext uri="{FF2B5EF4-FFF2-40B4-BE49-F238E27FC236}">
                  <a16:creationId xmlns:a16="http://schemas.microsoft.com/office/drawing/2014/main" id="{BB83AC0A-94FE-4EE5-8BDA-9857333BC7D3}"/>
                </a:ext>
              </a:extLst>
            </p:cNvPr>
            <p:cNvSpPr/>
            <p:nvPr/>
          </p:nvSpPr>
          <p:spPr>
            <a:xfrm>
              <a:off x="3748442"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19" name="Freeform: Shape 58">
              <a:extLst>
                <a:ext uri="{FF2B5EF4-FFF2-40B4-BE49-F238E27FC236}">
                  <a16:creationId xmlns:a16="http://schemas.microsoft.com/office/drawing/2014/main" id="{3FF8AA55-C912-4F47-8301-4F8DE990BEAB}"/>
                </a:ext>
              </a:extLst>
            </p:cNvPr>
            <p:cNvSpPr/>
            <p:nvPr/>
          </p:nvSpPr>
          <p:spPr>
            <a:xfrm>
              <a:off x="5630240"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20" name="Freeform: Shape 59">
              <a:extLst>
                <a:ext uri="{FF2B5EF4-FFF2-40B4-BE49-F238E27FC236}">
                  <a16:creationId xmlns:a16="http://schemas.microsoft.com/office/drawing/2014/main" id="{B7770DE4-30F2-4902-8E0C-649A1ED88F75}"/>
                </a:ext>
              </a:extLst>
            </p:cNvPr>
            <p:cNvSpPr/>
            <p:nvPr/>
          </p:nvSpPr>
          <p:spPr>
            <a:xfrm>
              <a:off x="7496884"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sp>
          <p:nvSpPr>
            <p:cNvPr id="121" name="Freeform: Shape 60">
              <a:extLst>
                <a:ext uri="{FF2B5EF4-FFF2-40B4-BE49-F238E27FC236}">
                  <a16:creationId xmlns:a16="http://schemas.microsoft.com/office/drawing/2014/main" id="{B33BEF27-9094-4979-A3C6-343AEE9AF488}"/>
                </a:ext>
              </a:extLst>
            </p:cNvPr>
            <p:cNvSpPr/>
            <p:nvPr/>
          </p:nvSpPr>
          <p:spPr>
            <a:xfrm>
              <a:off x="9378682" y="6075349"/>
              <a:ext cx="1881798"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0699 h 372428"/>
                <a:gd name="connsiteX0" fmla="*/ 1881798 w 1881798"/>
                <a:gd name="connsiteY0" fmla="*/ 263843 h 372428"/>
                <a:gd name="connsiteX1" fmla="*/ 1588428 w 1881798"/>
                <a:gd name="connsiteY1" fmla="*/ 263843 h 372428"/>
                <a:gd name="connsiteX2" fmla="*/ 1560806 w 1881798"/>
                <a:gd name="connsiteY2" fmla="*/ 301943 h 372428"/>
                <a:gd name="connsiteX3" fmla="*/ 1520800 w 1881798"/>
                <a:gd name="connsiteY3" fmla="*/ 132398 h 372428"/>
                <a:gd name="connsiteX4" fmla="*/ 1484606 w 1881798"/>
                <a:gd name="connsiteY4" fmla="*/ 263843 h 372428"/>
                <a:gd name="connsiteX5" fmla="*/ 1396975 w 1881798"/>
                <a:gd name="connsiteY5" fmla="*/ 263843 h 372428"/>
                <a:gd name="connsiteX6" fmla="*/ 1383640 w 1881798"/>
                <a:gd name="connsiteY6" fmla="*/ 314325 h 372428"/>
                <a:gd name="connsiteX7" fmla="*/ 1359828 w 1881798"/>
                <a:gd name="connsiteY7" fmla="*/ 256223 h 372428"/>
                <a:gd name="connsiteX8" fmla="*/ 1336015 w 1881798"/>
                <a:gd name="connsiteY8" fmla="*/ 300990 h 372428"/>
                <a:gd name="connsiteX9" fmla="*/ 1291248 w 1881798"/>
                <a:gd name="connsiteY9" fmla="*/ 0 h 372428"/>
                <a:gd name="connsiteX10" fmla="*/ 1236003 w 1881798"/>
                <a:gd name="connsiteY10" fmla="*/ 372428 h 372428"/>
                <a:gd name="connsiteX11" fmla="*/ 1215048 w 1881798"/>
                <a:gd name="connsiteY11" fmla="*/ 263843 h 372428"/>
                <a:gd name="connsiteX12" fmla="*/ 989306 w 1881798"/>
                <a:gd name="connsiteY12" fmla="*/ 263843 h 372428"/>
                <a:gd name="connsiteX13" fmla="*/ 959778 w 1881798"/>
                <a:gd name="connsiteY13" fmla="*/ 322898 h 372428"/>
                <a:gd name="connsiteX14" fmla="*/ 924535 w 1881798"/>
                <a:gd name="connsiteY14" fmla="*/ 129540 h 372428"/>
                <a:gd name="connsiteX15" fmla="*/ 881673 w 1881798"/>
                <a:gd name="connsiteY15" fmla="*/ 263843 h 372428"/>
                <a:gd name="connsiteX16" fmla="*/ 794995 w 1881798"/>
                <a:gd name="connsiteY16" fmla="*/ 263843 h 372428"/>
                <a:gd name="connsiteX17" fmla="*/ 770231 w 1881798"/>
                <a:gd name="connsiteY17" fmla="*/ 300990 h 372428"/>
                <a:gd name="connsiteX18" fmla="*/ 744513 w 1881798"/>
                <a:gd name="connsiteY18" fmla="*/ 254318 h 372428"/>
                <a:gd name="connsiteX19" fmla="*/ 711175 w 1881798"/>
                <a:gd name="connsiteY19" fmla="*/ 315278 h 372428"/>
                <a:gd name="connsiteX20" fmla="*/ 679743 w 1881798"/>
                <a:gd name="connsiteY20" fmla="*/ 51435 h 372428"/>
                <a:gd name="connsiteX21" fmla="*/ 638785 w 1881798"/>
                <a:gd name="connsiteY21" fmla="*/ 356235 h 372428"/>
                <a:gd name="connsiteX22" fmla="*/ 611163 w 1881798"/>
                <a:gd name="connsiteY22" fmla="*/ 263843 h 372428"/>
                <a:gd name="connsiteX23" fmla="*/ 541631 w 1881798"/>
                <a:gd name="connsiteY23" fmla="*/ 263843 h 372428"/>
                <a:gd name="connsiteX24" fmla="*/ 513056 w 1881798"/>
                <a:gd name="connsiteY24" fmla="*/ 216218 h 372428"/>
                <a:gd name="connsiteX25" fmla="*/ 480670 w 1881798"/>
                <a:gd name="connsiteY25" fmla="*/ 263843 h 372428"/>
                <a:gd name="connsiteX26" fmla="*/ 0 w 1881798"/>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1798" h="372428">
                  <a:moveTo>
                    <a:pt x="1881798" y="263843"/>
                  </a:moveTo>
                  <a:lnTo>
                    <a:pt x="1588428" y="263843"/>
                  </a:lnTo>
                  <a:lnTo>
                    <a:pt x="1560806" y="301943"/>
                  </a:lnTo>
                  <a:lnTo>
                    <a:pt x="1520800" y="132398"/>
                  </a:lnTo>
                  <a:lnTo>
                    <a:pt x="1484606" y="263843"/>
                  </a:lnTo>
                  <a:lnTo>
                    <a:pt x="1396975" y="263843"/>
                  </a:lnTo>
                  <a:lnTo>
                    <a:pt x="1383640" y="314325"/>
                  </a:lnTo>
                  <a:lnTo>
                    <a:pt x="1359828" y="256223"/>
                  </a:lnTo>
                  <a:lnTo>
                    <a:pt x="1336015" y="300990"/>
                  </a:lnTo>
                  <a:lnTo>
                    <a:pt x="1291248" y="0"/>
                  </a:lnTo>
                  <a:lnTo>
                    <a:pt x="1236003" y="372428"/>
                  </a:lnTo>
                  <a:lnTo>
                    <a:pt x="1215048" y="263843"/>
                  </a:lnTo>
                  <a:lnTo>
                    <a:pt x="989306" y="263843"/>
                  </a:lnTo>
                  <a:lnTo>
                    <a:pt x="959778" y="322898"/>
                  </a:lnTo>
                  <a:lnTo>
                    <a:pt x="924535" y="129540"/>
                  </a:lnTo>
                  <a:lnTo>
                    <a:pt x="881673" y="263843"/>
                  </a:lnTo>
                  <a:lnTo>
                    <a:pt x="794995" y="263843"/>
                  </a:lnTo>
                  <a:lnTo>
                    <a:pt x="770231" y="300990"/>
                  </a:lnTo>
                  <a:lnTo>
                    <a:pt x="744513" y="254318"/>
                  </a:lnTo>
                  <a:lnTo>
                    <a:pt x="711175" y="315278"/>
                  </a:lnTo>
                  <a:lnTo>
                    <a:pt x="679743" y="51435"/>
                  </a:lnTo>
                  <a:lnTo>
                    <a:pt x="638785" y="356235"/>
                  </a:lnTo>
                  <a:lnTo>
                    <a:pt x="611163" y="263843"/>
                  </a:lnTo>
                  <a:lnTo>
                    <a:pt x="541631" y="263843"/>
                  </a:lnTo>
                  <a:lnTo>
                    <a:pt x="513056" y="216218"/>
                  </a:lnTo>
                  <a:lnTo>
                    <a:pt x="480670" y="263843"/>
                  </a:lnTo>
                  <a:lnTo>
                    <a:pt x="0" y="263842"/>
                  </a:lnTo>
                </a:path>
              </a:pathLst>
            </a:custGeom>
            <a:grpFill/>
            <a:ln w="28575" cap="rnd">
              <a:solidFill>
                <a:srgbClr val="FFFFFF"/>
              </a:solidFill>
              <a:prstDash val="solid"/>
              <a:round/>
            </a:ln>
          </p:spPr>
          <p:txBody>
            <a:bodyPr rtlCol="0" anchor="ctr"/>
            <a:lstStyle/>
            <a:p>
              <a:endParaRPr lang="en-US"/>
            </a:p>
          </p:txBody>
        </p:sp>
      </p:grpSp>
    </p:spTree>
    <p:extLst>
      <p:ext uri="{BB962C8B-B14F-4D97-AF65-F5344CB8AC3E}">
        <p14:creationId xmlns:p14="http://schemas.microsoft.com/office/powerpoint/2010/main" val="12330303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normAutofit fontScale="85000" lnSpcReduction="20000"/>
          </a:bodyPr>
          <a:lstStyle/>
          <a:p>
            <a:r>
              <a:rPr lang="ru-RU" dirty="0"/>
              <a:t>Стратегический план</a:t>
            </a:r>
            <a:endParaRPr lang="en-US" dirty="0"/>
          </a:p>
        </p:txBody>
      </p:sp>
      <p:sp>
        <p:nvSpPr>
          <p:cNvPr id="3" name="Rectangle 15">
            <a:extLst>
              <a:ext uri="{FF2B5EF4-FFF2-40B4-BE49-F238E27FC236}">
                <a16:creationId xmlns:a16="http://schemas.microsoft.com/office/drawing/2014/main" id="{F399F47F-CC2E-47CE-81E7-8187464FCCA3}"/>
              </a:ext>
            </a:extLst>
          </p:cNvPr>
          <p:cNvSpPr/>
          <p:nvPr/>
        </p:nvSpPr>
        <p:spPr>
          <a:xfrm>
            <a:off x="3248822" y="3356116"/>
            <a:ext cx="1676677" cy="2149271"/>
          </a:xfrm>
          <a:custGeom>
            <a:avLst/>
            <a:gdLst/>
            <a:ahLst/>
            <a:cxnLst/>
            <a:rect l="l" t="t" r="r" b="b"/>
            <a:pathLst>
              <a:path w="1218310" h="2410943">
                <a:moveTo>
                  <a:pt x="0" y="2381135"/>
                </a:moveTo>
                <a:lnTo>
                  <a:pt x="12044" y="2410943"/>
                </a:lnTo>
                <a:lnTo>
                  <a:pt x="0" y="2410943"/>
                </a:lnTo>
                <a:close/>
                <a:moveTo>
                  <a:pt x="1218310" y="0"/>
                </a:moveTo>
                <a:lnTo>
                  <a:pt x="1218310" y="1882800"/>
                </a:lnTo>
                <a:lnTo>
                  <a:pt x="0" y="2375029"/>
                </a:lnTo>
                <a:lnTo>
                  <a:pt x="0" y="492229"/>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1">
            <a:extLst>
              <a:ext uri="{FF2B5EF4-FFF2-40B4-BE49-F238E27FC236}">
                <a16:creationId xmlns:a16="http://schemas.microsoft.com/office/drawing/2014/main" id="{2C3CD110-67AA-42CC-A3D1-ED4664969005}"/>
              </a:ext>
            </a:extLst>
          </p:cNvPr>
          <p:cNvSpPr/>
          <p:nvPr/>
        </p:nvSpPr>
        <p:spPr>
          <a:xfrm>
            <a:off x="1239312" y="3909412"/>
            <a:ext cx="1676677" cy="2130862"/>
          </a:xfrm>
          <a:custGeom>
            <a:avLst/>
            <a:gdLst/>
            <a:ahLst/>
            <a:cxnLst/>
            <a:rect l="l" t="t" r="r" b="b"/>
            <a:pathLst>
              <a:path w="1218310" h="2390293">
                <a:moveTo>
                  <a:pt x="1218310" y="0"/>
                </a:moveTo>
                <a:lnTo>
                  <a:pt x="1218310" y="1898064"/>
                </a:lnTo>
                <a:lnTo>
                  <a:pt x="0" y="2390293"/>
                </a:lnTo>
                <a:lnTo>
                  <a:pt x="0" y="487178"/>
                </a:lnTo>
                <a:close/>
              </a:path>
            </a:pathLst>
          </a:custGeom>
          <a:solidFill>
            <a:schemeClr val="accent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16">
            <a:extLst>
              <a:ext uri="{FF2B5EF4-FFF2-40B4-BE49-F238E27FC236}">
                <a16:creationId xmlns:a16="http://schemas.microsoft.com/office/drawing/2014/main" id="{1E072D11-A828-4551-A531-BE9624288A85}"/>
              </a:ext>
            </a:extLst>
          </p:cNvPr>
          <p:cNvSpPr/>
          <p:nvPr/>
        </p:nvSpPr>
        <p:spPr>
          <a:xfrm>
            <a:off x="5258433" y="2809675"/>
            <a:ext cx="1676677" cy="2142416"/>
          </a:xfrm>
          <a:custGeom>
            <a:avLst/>
            <a:gdLst/>
            <a:ahLst/>
            <a:cxnLst/>
            <a:rect l="l" t="t" r="r" b="b"/>
            <a:pathLst>
              <a:path w="1218310" h="2403254">
                <a:moveTo>
                  <a:pt x="1218310" y="0"/>
                </a:moveTo>
                <a:lnTo>
                  <a:pt x="1218310" y="1874255"/>
                </a:lnTo>
                <a:lnTo>
                  <a:pt x="809" y="2366158"/>
                </a:lnTo>
                <a:lnTo>
                  <a:pt x="15797" y="2403254"/>
                </a:lnTo>
                <a:lnTo>
                  <a:pt x="0" y="2403254"/>
                </a:lnTo>
                <a:lnTo>
                  <a:pt x="0" y="492230"/>
                </a:lnTo>
                <a:close/>
              </a:path>
            </a:pathLst>
          </a:cu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Rectangle 17">
            <a:extLst>
              <a:ext uri="{FF2B5EF4-FFF2-40B4-BE49-F238E27FC236}">
                <a16:creationId xmlns:a16="http://schemas.microsoft.com/office/drawing/2014/main" id="{022AD43A-DFEF-44E2-8D30-83F98F1F502E}"/>
              </a:ext>
            </a:extLst>
          </p:cNvPr>
          <p:cNvSpPr/>
          <p:nvPr/>
        </p:nvSpPr>
        <p:spPr>
          <a:xfrm>
            <a:off x="7267699" y="2295872"/>
            <a:ext cx="1676677" cy="2109777"/>
          </a:xfrm>
          <a:custGeom>
            <a:avLst/>
            <a:gdLst/>
            <a:ahLst/>
            <a:cxnLst/>
            <a:rect l="l" t="t" r="r" b="b"/>
            <a:pathLst>
              <a:path w="1218310" h="2366641">
                <a:moveTo>
                  <a:pt x="1218310" y="0"/>
                </a:moveTo>
                <a:lnTo>
                  <a:pt x="1218310" y="1874411"/>
                </a:lnTo>
                <a:lnTo>
                  <a:pt x="0" y="2366641"/>
                </a:lnTo>
                <a:lnTo>
                  <a:pt x="0" y="492229"/>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 name="Rectangle 18">
            <a:extLst>
              <a:ext uri="{FF2B5EF4-FFF2-40B4-BE49-F238E27FC236}">
                <a16:creationId xmlns:a16="http://schemas.microsoft.com/office/drawing/2014/main" id="{A1F566A1-2490-4F91-B749-17E1C74868ED}"/>
              </a:ext>
            </a:extLst>
          </p:cNvPr>
          <p:cNvSpPr/>
          <p:nvPr/>
        </p:nvSpPr>
        <p:spPr>
          <a:xfrm>
            <a:off x="9277103" y="1733497"/>
            <a:ext cx="1676677" cy="2158349"/>
          </a:xfrm>
          <a:custGeom>
            <a:avLst/>
            <a:gdLst/>
            <a:ahLst/>
            <a:cxnLst/>
            <a:rect l="l" t="t" r="r" b="b"/>
            <a:pathLst>
              <a:path w="1218310" h="2361066">
                <a:moveTo>
                  <a:pt x="1218310" y="0"/>
                </a:moveTo>
                <a:lnTo>
                  <a:pt x="1218310" y="1868837"/>
                </a:lnTo>
                <a:lnTo>
                  <a:pt x="0" y="2361066"/>
                </a:lnTo>
                <a:lnTo>
                  <a:pt x="0" y="492230"/>
                </a:lnTo>
                <a:close/>
              </a:path>
            </a:pathLst>
          </a:custGeom>
          <a:solidFill>
            <a:schemeClr val="accent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pic>
        <p:nvPicPr>
          <p:cNvPr id="8" name="Picture 2" descr="E:\002-KIMS BUSINESS\007-04-1-FIVERR\01-PPT-TEMPLATE\COVER-PSD\05-cut-01.png">
            <a:extLst>
              <a:ext uri="{FF2B5EF4-FFF2-40B4-BE49-F238E27FC236}">
                <a16:creationId xmlns:a16="http://schemas.microsoft.com/office/drawing/2014/main" id="{B30E8C90-C680-432E-9C15-F3E6854923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700000">
            <a:off x="497948" y="2855216"/>
            <a:ext cx="11217648" cy="3974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002-KIMS BUSINESS\007-04-1-FIVERR\01-PPT-TEMPLATE\COVER-PSD\05-cut-01.png">
            <a:extLst>
              <a:ext uri="{FF2B5EF4-FFF2-40B4-BE49-F238E27FC236}">
                <a16:creationId xmlns:a16="http://schemas.microsoft.com/office/drawing/2014/main" id="{E0DBDF76-C762-4C64-A86D-E327E1DE4FD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900000">
            <a:off x="441622" y="4504475"/>
            <a:ext cx="11240010" cy="39748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04C118A-40E4-4D83-8752-930563183009}"/>
              </a:ext>
            </a:extLst>
          </p:cNvPr>
          <p:cNvSpPr txBox="1"/>
          <p:nvPr/>
        </p:nvSpPr>
        <p:spPr>
          <a:xfrm>
            <a:off x="1758212" y="4283091"/>
            <a:ext cx="638874"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01</a:t>
            </a:r>
            <a:endParaRPr lang="ko-KR" altLang="en-US" sz="2800" b="1" dirty="0">
              <a:solidFill>
                <a:schemeClr val="bg1"/>
              </a:solidFill>
              <a:cs typeface="Arial" pitchFamily="34" charset="0"/>
            </a:endParaRPr>
          </a:p>
        </p:txBody>
      </p:sp>
      <p:sp>
        <p:nvSpPr>
          <p:cNvPr id="11" name="TextBox 10">
            <a:extLst>
              <a:ext uri="{FF2B5EF4-FFF2-40B4-BE49-F238E27FC236}">
                <a16:creationId xmlns:a16="http://schemas.microsoft.com/office/drawing/2014/main" id="{CD81A70E-D581-44A9-8A1D-429390792B71}"/>
              </a:ext>
            </a:extLst>
          </p:cNvPr>
          <p:cNvSpPr txBox="1"/>
          <p:nvPr/>
        </p:nvSpPr>
        <p:spPr>
          <a:xfrm>
            <a:off x="3767722" y="3749264"/>
            <a:ext cx="638874"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02</a:t>
            </a:r>
            <a:endParaRPr lang="ko-KR" altLang="en-US" sz="2800" b="1" dirty="0">
              <a:solidFill>
                <a:schemeClr val="bg1"/>
              </a:solidFill>
              <a:cs typeface="Arial" pitchFamily="34" charset="0"/>
            </a:endParaRPr>
          </a:p>
        </p:txBody>
      </p:sp>
      <p:sp>
        <p:nvSpPr>
          <p:cNvPr id="12" name="TextBox 11">
            <a:extLst>
              <a:ext uri="{FF2B5EF4-FFF2-40B4-BE49-F238E27FC236}">
                <a16:creationId xmlns:a16="http://schemas.microsoft.com/office/drawing/2014/main" id="{3EF92BAD-C6EC-4832-80A8-3813CF6376CB}"/>
              </a:ext>
            </a:extLst>
          </p:cNvPr>
          <p:cNvSpPr txBox="1"/>
          <p:nvPr/>
        </p:nvSpPr>
        <p:spPr>
          <a:xfrm>
            <a:off x="5777334" y="3215437"/>
            <a:ext cx="638874"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03</a:t>
            </a:r>
            <a:endParaRPr lang="ko-KR" altLang="en-US" sz="2800" b="1" dirty="0">
              <a:solidFill>
                <a:schemeClr val="bg1"/>
              </a:solidFill>
              <a:cs typeface="Arial" pitchFamily="34" charset="0"/>
            </a:endParaRPr>
          </a:p>
        </p:txBody>
      </p:sp>
      <p:sp>
        <p:nvSpPr>
          <p:cNvPr id="13" name="TextBox 12">
            <a:extLst>
              <a:ext uri="{FF2B5EF4-FFF2-40B4-BE49-F238E27FC236}">
                <a16:creationId xmlns:a16="http://schemas.microsoft.com/office/drawing/2014/main" id="{0B664051-2A5A-43BF-ACD1-965AFEC88DC1}"/>
              </a:ext>
            </a:extLst>
          </p:cNvPr>
          <p:cNvSpPr txBox="1"/>
          <p:nvPr/>
        </p:nvSpPr>
        <p:spPr>
          <a:xfrm>
            <a:off x="7786600" y="2681610"/>
            <a:ext cx="638874"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04</a:t>
            </a:r>
            <a:endParaRPr lang="ko-KR" altLang="en-US" sz="2800" b="1" dirty="0">
              <a:solidFill>
                <a:schemeClr val="bg1"/>
              </a:solidFill>
              <a:cs typeface="Arial" pitchFamily="34" charset="0"/>
            </a:endParaRPr>
          </a:p>
        </p:txBody>
      </p:sp>
      <p:sp>
        <p:nvSpPr>
          <p:cNvPr id="14" name="TextBox 13">
            <a:extLst>
              <a:ext uri="{FF2B5EF4-FFF2-40B4-BE49-F238E27FC236}">
                <a16:creationId xmlns:a16="http://schemas.microsoft.com/office/drawing/2014/main" id="{08E0B86B-23B4-487E-B835-A6DF5C5EBC9F}"/>
              </a:ext>
            </a:extLst>
          </p:cNvPr>
          <p:cNvSpPr txBox="1"/>
          <p:nvPr/>
        </p:nvSpPr>
        <p:spPr>
          <a:xfrm>
            <a:off x="9796004" y="2147783"/>
            <a:ext cx="638874"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05</a:t>
            </a:r>
            <a:endParaRPr lang="ko-KR" altLang="en-US" sz="2800" b="1" dirty="0">
              <a:solidFill>
                <a:schemeClr val="bg1"/>
              </a:solidFill>
              <a:cs typeface="Arial" pitchFamily="34" charset="0"/>
            </a:endParaRPr>
          </a:p>
        </p:txBody>
      </p:sp>
      <p:grpSp>
        <p:nvGrpSpPr>
          <p:cNvPr id="15" name="Group 14">
            <a:extLst>
              <a:ext uri="{FF2B5EF4-FFF2-40B4-BE49-F238E27FC236}">
                <a16:creationId xmlns:a16="http://schemas.microsoft.com/office/drawing/2014/main" id="{CF39E6A0-6B4A-48C8-93E8-7EF335FDD4B7}"/>
              </a:ext>
            </a:extLst>
          </p:cNvPr>
          <p:cNvGrpSpPr/>
          <p:nvPr/>
        </p:nvGrpSpPr>
        <p:grpSpPr>
          <a:xfrm>
            <a:off x="9370059" y="3996951"/>
            <a:ext cx="1466435" cy="1430047"/>
            <a:chOff x="2986300" y="4307149"/>
            <a:chExt cx="1902371" cy="1430047"/>
          </a:xfrm>
        </p:grpSpPr>
        <p:sp>
          <p:nvSpPr>
            <p:cNvPr id="16" name="TextBox 15">
              <a:extLst>
                <a:ext uri="{FF2B5EF4-FFF2-40B4-BE49-F238E27FC236}">
                  <a16:creationId xmlns:a16="http://schemas.microsoft.com/office/drawing/2014/main" id="{42F05BFC-5FDA-4012-98BE-FD988FF31DEC}"/>
                </a:ext>
              </a:extLst>
            </p:cNvPr>
            <p:cNvSpPr txBox="1"/>
            <p:nvPr/>
          </p:nvSpPr>
          <p:spPr>
            <a:xfrm>
              <a:off x="2986300" y="4721533"/>
              <a:ext cx="1843922" cy="1015663"/>
            </a:xfrm>
            <a:prstGeom prst="rect">
              <a:avLst/>
            </a:prstGeom>
            <a:noFill/>
          </p:spPr>
          <p:txBody>
            <a:bodyPr wrap="square" rtlCol="0">
              <a:spAutoFit/>
            </a:bodyPr>
            <a:lstStyle/>
            <a:p>
              <a:r>
                <a:rPr lang="ru-RU" altLang="ko-KR" sz="1200" dirty="0">
                  <a:solidFill>
                    <a:schemeClr val="tx1">
                      <a:lumMod val="75000"/>
                      <a:lumOff val="25000"/>
                    </a:schemeClr>
                  </a:solidFill>
                  <a:cs typeface="Arial" pitchFamily="34" charset="0"/>
                </a:rPr>
                <a:t>Мониторинг и поддержка, аналитика и улучшение, продвижение.</a:t>
              </a:r>
              <a:endParaRPr lang="en-US" altLang="ko-KR" sz="1200" dirty="0">
                <a:solidFill>
                  <a:schemeClr val="tx1">
                    <a:lumMod val="75000"/>
                    <a:lumOff val="25000"/>
                  </a:schemeClr>
                </a:solidFill>
                <a:cs typeface="Arial" pitchFamily="34" charset="0"/>
              </a:endParaRPr>
            </a:p>
          </p:txBody>
        </p:sp>
        <p:sp>
          <p:nvSpPr>
            <p:cNvPr id="17" name="TextBox 16">
              <a:extLst>
                <a:ext uri="{FF2B5EF4-FFF2-40B4-BE49-F238E27FC236}">
                  <a16:creationId xmlns:a16="http://schemas.microsoft.com/office/drawing/2014/main" id="{2ECA05E9-315A-4FB9-9A6B-E8CB0CE88987}"/>
                </a:ext>
              </a:extLst>
            </p:cNvPr>
            <p:cNvSpPr txBox="1"/>
            <p:nvPr/>
          </p:nvSpPr>
          <p:spPr>
            <a:xfrm>
              <a:off x="3017859" y="4307149"/>
              <a:ext cx="1870812" cy="461665"/>
            </a:xfrm>
            <a:prstGeom prst="rect">
              <a:avLst/>
            </a:prstGeom>
            <a:noFill/>
          </p:spPr>
          <p:txBody>
            <a:bodyPr wrap="square" rtlCol="0">
              <a:spAutoFit/>
            </a:bodyPr>
            <a:lstStyle/>
            <a:p>
              <a:r>
                <a:rPr lang="ru-RU" altLang="ko-KR" sz="1200" b="1" dirty="0">
                  <a:solidFill>
                    <a:schemeClr val="tx1">
                      <a:lumMod val="75000"/>
                      <a:lumOff val="25000"/>
                    </a:schemeClr>
                  </a:solidFill>
                  <a:cs typeface="Arial" pitchFamily="34" charset="0"/>
                </a:rPr>
                <a:t>Поддержка и развитие</a:t>
              </a:r>
              <a:endParaRPr lang="ko-KR" altLang="en-US" sz="1200" b="1" dirty="0">
                <a:solidFill>
                  <a:schemeClr val="tx1">
                    <a:lumMod val="75000"/>
                    <a:lumOff val="25000"/>
                  </a:schemeClr>
                </a:solidFill>
                <a:cs typeface="Arial" pitchFamily="34" charset="0"/>
              </a:endParaRPr>
            </a:p>
          </p:txBody>
        </p:sp>
      </p:grpSp>
      <p:grpSp>
        <p:nvGrpSpPr>
          <p:cNvPr id="18" name="Group 17">
            <a:extLst>
              <a:ext uri="{FF2B5EF4-FFF2-40B4-BE49-F238E27FC236}">
                <a16:creationId xmlns:a16="http://schemas.microsoft.com/office/drawing/2014/main" id="{378D2FD5-D61C-42F6-9572-40D352D8DC2E}"/>
              </a:ext>
            </a:extLst>
          </p:cNvPr>
          <p:cNvGrpSpPr/>
          <p:nvPr/>
        </p:nvGrpSpPr>
        <p:grpSpPr>
          <a:xfrm>
            <a:off x="7385051" y="4503603"/>
            <a:ext cx="1442108" cy="1601948"/>
            <a:chOff x="3017859" y="4307149"/>
            <a:chExt cx="1870812" cy="1601948"/>
          </a:xfrm>
        </p:grpSpPr>
        <p:sp>
          <p:nvSpPr>
            <p:cNvPr id="19" name="TextBox 18">
              <a:extLst>
                <a:ext uri="{FF2B5EF4-FFF2-40B4-BE49-F238E27FC236}">
                  <a16:creationId xmlns:a16="http://schemas.microsoft.com/office/drawing/2014/main" id="{8F75A9E2-FBFD-4990-99A9-9B7929D647DB}"/>
                </a:ext>
              </a:extLst>
            </p:cNvPr>
            <p:cNvSpPr txBox="1"/>
            <p:nvPr/>
          </p:nvSpPr>
          <p:spPr>
            <a:xfrm>
              <a:off x="3017859" y="4708768"/>
              <a:ext cx="1843922" cy="1200329"/>
            </a:xfrm>
            <a:prstGeom prst="rect">
              <a:avLst/>
            </a:prstGeom>
            <a:noFill/>
          </p:spPr>
          <p:txBody>
            <a:bodyPr wrap="square" rtlCol="0">
              <a:spAutoFit/>
            </a:bodyPr>
            <a:lstStyle/>
            <a:p>
              <a:r>
                <a:rPr lang="ru-RU" altLang="ko-KR" sz="1200" dirty="0">
                  <a:solidFill>
                    <a:schemeClr val="tx1">
                      <a:lumMod val="75000"/>
                      <a:lumOff val="25000"/>
                    </a:schemeClr>
                  </a:solidFill>
                  <a:cs typeface="Arial" pitchFamily="34" charset="0"/>
                </a:rPr>
                <a:t>Запуск, финальное тестирование перед запуском, перенос сайта на рабочий сервер. </a:t>
              </a:r>
              <a:endParaRPr lang="en-US" altLang="ko-KR" sz="1200" dirty="0">
                <a:solidFill>
                  <a:schemeClr val="tx1">
                    <a:lumMod val="75000"/>
                    <a:lumOff val="25000"/>
                  </a:schemeClr>
                </a:solidFill>
                <a:cs typeface="Arial" pitchFamily="34" charset="0"/>
              </a:endParaRPr>
            </a:p>
          </p:txBody>
        </p:sp>
        <p:sp>
          <p:nvSpPr>
            <p:cNvPr id="20" name="TextBox 19">
              <a:extLst>
                <a:ext uri="{FF2B5EF4-FFF2-40B4-BE49-F238E27FC236}">
                  <a16:creationId xmlns:a16="http://schemas.microsoft.com/office/drawing/2014/main" id="{75CEBF24-21D8-4EE4-BD15-5D1B2F3120F4}"/>
                </a:ext>
              </a:extLst>
            </p:cNvPr>
            <p:cNvSpPr txBox="1"/>
            <p:nvPr/>
          </p:nvSpPr>
          <p:spPr>
            <a:xfrm>
              <a:off x="3017859" y="4307149"/>
              <a:ext cx="1870812" cy="461665"/>
            </a:xfrm>
            <a:prstGeom prst="rect">
              <a:avLst/>
            </a:prstGeom>
            <a:noFill/>
          </p:spPr>
          <p:txBody>
            <a:bodyPr wrap="square" rtlCol="0">
              <a:spAutoFit/>
            </a:bodyPr>
            <a:lstStyle/>
            <a:p>
              <a:r>
                <a:rPr lang="ru-RU" altLang="ko-KR" sz="1200" b="1" dirty="0">
                  <a:solidFill>
                    <a:schemeClr val="tx1">
                      <a:lumMod val="75000"/>
                      <a:lumOff val="25000"/>
                    </a:schemeClr>
                  </a:solidFill>
                  <a:cs typeface="Arial" pitchFamily="34" charset="0"/>
                </a:rPr>
                <a:t>Запуск и продвижение </a:t>
              </a:r>
              <a:endParaRPr lang="ko-KR" altLang="en-US" sz="1200" b="1" dirty="0">
                <a:solidFill>
                  <a:schemeClr val="tx1">
                    <a:lumMod val="75000"/>
                    <a:lumOff val="25000"/>
                  </a:schemeClr>
                </a:solidFill>
                <a:cs typeface="Arial" pitchFamily="34" charset="0"/>
              </a:endParaRPr>
            </a:p>
          </p:txBody>
        </p:sp>
      </p:grpSp>
      <p:grpSp>
        <p:nvGrpSpPr>
          <p:cNvPr id="21" name="Group 20">
            <a:extLst>
              <a:ext uri="{FF2B5EF4-FFF2-40B4-BE49-F238E27FC236}">
                <a16:creationId xmlns:a16="http://schemas.microsoft.com/office/drawing/2014/main" id="{098C3C3D-A839-4A53-A597-9F4741743A22}"/>
              </a:ext>
            </a:extLst>
          </p:cNvPr>
          <p:cNvGrpSpPr/>
          <p:nvPr/>
        </p:nvGrpSpPr>
        <p:grpSpPr>
          <a:xfrm>
            <a:off x="3343576" y="1895300"/>
            <a:ext cx="1442108" cy="1397930"/>
            <a:chOff x="2994966" y="4178046"/>
            <a:chExt cx="1870812" cy="1397930"/>
          </a:xfrm>
        </p:grpSpPr>
        <p:sp>
          <p:nvSpPr>
            <p:cNvPr id="22" name="TextBox 21">
              <a:extLst>
                <a:ext uri="{FF2B5EF4-FFF2-40B4-BE49-F238E27FC236}">
                  <a16:creationId xmlns:a16="http://schemas.microsoft.com/office/drawing/2014/main" id="{048D41A3-13ED-4162-8FA8-8B9D08ADACC4}"/>
                </a:ext>
              </a:extLst>
            </p:cNvPr>
            <p:cNvSpPr txBox="1"/>
            <p:nvPr/>
          </p:nvSpPr>
          <p:spPr>
            <a:xfrm>
              <a:off x="3021856" y="4560313"/>
              <a:ext cx="1843922" cy="1015663"/>
            </a:xfrm>
            <a:prstGeom prst="rect">
              <a:avLst/>
            </a:prstGeom>
            <a:noFill/>
          </p:spPr>
          <p:txBody>
            <a:bodyPr wrap="square" rtlCol="0">
              <a:spAutoFit/>
            </a:bodyPr>
            <a:lstStyle/>
            <a:p>
              <a:pPr algn="r"/>
              <a:r>
                <a:rPr lang="ru-RU" altLang="ko-KR" sz="1200" dirty="0">
                  <a:solidFill>
                    <a:schemeClr val="tx1">
                      <a:lumMod val="75000"/>
                      <a:lumOff val="25000"/>
                    </a:schemeClr>
                  </a:solidFill>
                  <a:cs typeface="Arial" pitchFamily="34" charset="0"/>
                </a:rPr>
                <a:t>Выбор платформы и технологии, разработка сайта</a:t>
              </a:r>
              <a:r>
                <a:rPr lang="en-US" altLang="ko-KR" sz="1200" dirty="0">
                  <a:solidFill>
                    <a:schemeClr val="tx1">
                      <a:lumMod val="75000"/>
                      <a:lumOff val="25000"/>
                    </a:schemeClr>
                  </a:solidFill>
                  <a:cs typeface="Arial" pitchFamily="34" charset="0"/>
                </a:rPr>
                <a:t>. </a:t>
              </a:r>
            </a:p>
          </p:txBody>
        </p:sp>
        <p:sp>
          <p:nvSpPr>
            <p:cNvPr id="23" name="TextBox 22">
              <a:extLst>
                <a:ext uri="{FF2B5EF4-FFF2-40B4-BE49-F238E27FC236}">
                  <a16:creationId xmlns:a16="http://schemas.microsoft.com/office/drawing/2014/main" id="{542595E5-5438-43A8-B7F7-1EE5647C2631}"/>
                </a:ext>
              </a:extLst>
            </p:cNvPr>
            <p:cNvSpPr txBox="1"/>
            <p:nvPr/>
          </p:nvSpPr>
          <p:spPr>
            <a:xfrm>
              <a:off x="2994966" y="4178046"/>
              <a:ext cx="1870812" cy="461665"/>
            </a:xfrm>
            <a:prstGeom prst="rect">
              <a:avLst/>
            </a:prstGeom>
            <a:noFill/>
          </p:spPr>
          <p:txBody>
            <a:bodyPr wrap="square" rtlCol="0">
              <a:spAutoFit/>
            </a:bodyPr>
            <a:lstStyle/>
            <a:p>
              <a:pPr algn="r"/>
              <a:r>
                <a:rPr lang="ru-RU" altLang="ko-KR" sz="1200" b="1" dirty="0">
                  <a:solidFill>
                    <a:schemeClr val="tx1">
                      <a:lumMod val="75000"/>
                      <a:lumOff val="25000"/>
                    </a:schemeClr>
                  </a:solidFill>
                  <a:cs typeface="Arial" pitchFamily="34" charset="0"/>
                </a:rPr>
                <a:t>Техническая реализация </a:t>
              </a:r>
              <a:endParaRPr lang="ko-KR" altLang="en-US" sz="1200" b="1" dirty="0">
                <a:solidFill>
                  <a:schemeClr val="tx1">
                    <a:lumMod val="75000"/>
                    <a:lumOff val="25000"/>
                  </a:schemeClr>
                </a:solidFill>
                <a:cs typeface="Arial" pitchFamily="34" charset="0"/>
              </a:endParaRPr>
            </a:p>
          </p:txBody>
        </p:sp>
      </p:grpSp>
      <p:grpSp>
        <p:nvGrpSpPr>
          <p:cNvPr id="24" name="Group 23">
            <a:extLst>
              <a:ext uri="{FF2B5EF4-FFF2-40B4-BE49-F238E27FC236}">
                <a16:creationId xmlns:a16="http://schemas.microsoft.com/office/drawing/2014/main" id="{F8693FCB-5510-4543-9DFC-4428D40A80EC}"/>
              </a:ext>
            </a:extLst>
          </p:cNvPr>
          <p:cNvGrpSpPr/>
          <p:nvPr/>
        </p:nvGrpSpPr>
        <p:grpSpPr>
          <a:xfrm>
            <a:off x="1359676" y="2156108"/>
            <a:ext cx="1475316" cy="1597959"/>
            <a:chOff x="3021856" y="4162683"/>
            <a:chExt cx="1913892" cy="1597959"/>
          </a:xfrm>
        </p:grpSpPr>
        <p:sp>
          <p:nvSpPr>
            <p:cNvPr id="25" name="TextBox 24">
              <a:extLst>
                <a:ext uri="{FF2B5EF4-FFF2-40B4-BE49-F238E27FC236}">
                  <a16:creationId xmlns:a16="http://schemas.microsoft.com/office/drawing/2014/main" id="{7DA56367-EDF0-4FC8-8EC5-2D1FEF1E5A12}"/>
                </a:ext>
              </a:extLst>
            </p:cNvPr>
            <p:cNvSpPr txBox="1"/>
            <p:nvPr/>
          </p:nvSpPr>
          <p:spPr>
            <a:xfrm>
              <a:off x="3021856" y="4560313"/>
              <a:ext cx="1843922" cy="1200329"/>
            </a:xfrm>
            <a:prstGeom prst="rect">
              <a:avLst/>
            </a:prstGeom>
            <a:noFill/>
          </p:spPr>
          <p:txBody>
            <a:bodyPr wrap="square" rtlCol="0">
              <a:spAutoFit/>
            </a:bodyPr>
            <a:lstStyle/>
            <a:p>
              <a:pPr algn="r"/>
              <a:r>
                <a:rPr lang="ru-RU" altLang="ko-KR" sz="1200" dirty="0">
                  <a:solidFill>
                    <a:schemeClr val="tx1">
                      <a:lumMod val="75000"/>
                      <a:lumOff val="25000"/>
                    </a:schemeClr>
                  </a:solidFill>
                  <a:cs typeface="Arial" pitchFamily="34" charset="0"/>
                </a:rPr>
                <a:t>Определение целей и задач проекта, анализ конкурентов, анализ целевой аудитории</a:t>
              </a:r>
              <a:endParaRPr lang="en-US" altLang="ko-KR" sz="1200" dirty="0">
                <a:solidFill>
                  <a:schemeClr val="tx1">
                    <a:lumMod val="75000"/>
                    <a:lumOff val="25000"/>
                  </a:schemeClr>
                </a:solidFill>
                <a:cs typeface="Arial" pitchFamily="34" charset="0"/>
              </a:endParaRPr>
            </a:p>
          </p:txBody>
        </p:sp>
        <p:sp>
          <p:nvSpPr>
            <p:cNvPr id="26" name="TextBox 25">
              <a:extLst>
                <a:ext uri="{FF2B5EF4-FFF2-40B4-BE49-F238E27FC236}">
                  <a16:creationId xmlns:a16="http://schemas.microsoft.com/office/drawing/2014/main" id="{570CE9C9-D608-4353-9C32-7132D2266FE1}"/>
                </a:ext>
              </a:extLst>
            </p:cNvPr>
            <p:cNvSpPr txBox="1"/>
            <p:nvPr/>
          </p:nvSpPr>
          <p:spPr>
            <a:xfrm>
              <a:off x="3064936" y="4162683"/>
              <a:ext cx="1870812" cy="461665"/>
            </a:xfrm>
            <a:prstGeom prst="rect">
              <a:avLst/>
            </a:prstGeom>
            <a:noFill/>
          </p:spPr>
          <p:txBody>
            <a:bodyPr wrap="square" rtlCol="0">
              <a:spAutoFit/>
            </a:bodyPr>
            <a:lstStyle/>
            <a:p>
              <a:pPr algn="r"/>
              <a:r>
                <a:rPr lang="ru-RU" altLang="ko-KR" sz="1200" b="1" dirty="0">
                  <a:solidFill>
                    <a:schemeClr val="tx1">
                      <a:lumMod val="75000"/>
                      <a:lumOff val="25000"/>
                    </a:schemeClr>
                  </a:solidFill>
                  <a:cs typeface="Arial" pitchFamily="34" charset="0"/>
                </a:rPr>
                <a:t>Исследование и анализ</a:t>
              </a:r>
              <a:endParaRPr lang="ko-KR" altLang="en-US" sz="1200" b="1" dirty="0">
                <a:solidFill>
                  <a:schemeClr val="tx1">
                    <a:lumMod val="75000"/>
                    <a:lumOff val="25000"/>
                  </a:schemeClr>
                </a:solidFill>
                <a:cs typeface="Arial" pitchFamily="34" charset="0"/>
              </a:endParaRPr>
            </a:p>
          </p:txBody>
        </p:sp>
      </p:grpSp>
      <p:grpSp>
        <p:nvGrpSpPr>
          <p:cNvPr id="27" name="Group 26">
            <a:extLst>
              <a:ext uri="{FF2B5EF4-FFF2-40B4-BE49-F238E27FC236}">
                <a16:creationId xmlns:a16="http://schemas.microsoft.com/office/drawing/2014/main" id="{ED6CFAA8-75E6-45E9-8F7C-3C7B9F8EB8CF}"/>
              </a:ext>
            </a:extLst>
          </p:cNvPr>
          <p:cNvGrpSpPr/>
          <p:nvPr/>
        </p:nvGrpSpPr>
        <p:grpSpPr>
          <a:xfrm>
            <a:off x="5350938" y="4877341"/>
            <a:ext cx="1476890" cy="1967512"/>
            <a:chOff x="2985713" y="4174233"/>
            <a:chExt cx="1915933" cy="1967512"/>
          </a:xfrm>
        </p:grpSpPr>
        <p:sp>
          <p:nvSpPr>
            <p:cNvPr id="28" name="TextBox 27">
              <a:extLst>
                <a:ext uri="{FF2B5EF4-FFF2-40B4-BE49-F238E27FC236}">
                  <a16:creationId xmlns:a16="http://schemas.microsoft.com/office/drawing/2014/main" id="{E6A1DF61-3266-4863-83AC-54EE4BAA640C}"/>
                </a:ext>
              </a:extLst>
            </p:cNvPr>
            <p:cNvSpPr txBox="1"/>
            <p:nvPr/>
          </p:nvSpPr>
          <p:spPr>
            <a:xfrm>
              <a:off x="2985713" y="4756750"/>
              <a:ext cx="1843923" cy="1384995"/>
            </a:xfrm>
            <a:prstGeom prst="rect">
              <a:avLst/>
            </a:prstGeom>
            <a:noFill/>
          </p:spPr>
          <p:txBody>
            <a:bodyPr wrap="square" rtlCol="0">
              <a:spAutoFit/>
            </a:bodyPr>
            <a:lstStyle/>
            <a:p>
              <a:r>
                <a:rPr lang="ru-RU" altLang="ko-KR" sz="1200" dirty="0">
                  <a:solidFill>
                    <a:schemeClr val="tx1">
                      <a:lumMod val="75000"/>
                      <a:lumOff val="25000"/>
                    </a:schemeClr>
                  </a:solidFill>
                  <a:cs typeface="Arial" pitchFamily="34" charset="0"/>
                </a:rPr>
                <a:t>Описать структуру сайта, определить функционал, разработать визуальный стиль</a:t>
              </a:r>
              <a:endParaRPr lang="en-US" altLang="ko-KR" sz="1200" dirty="0">
                <a:solidFill>
                  <a:schemeClr val="tx1">
                    <a:lumMod val="75000"/>
                    <a:lumOff val="25000"/>
                  </a:schemeClr>
                </a:solidFill>
                <a:cs typeface="Arial" pitchFamily="34" charset="0"/>
              </a:endParaRPr>
            </a:p>
          </p:txBody>
        </p:sp>
        <p:sp>
          <p:nvSpPr>
            <p:cNvPr id="29" name="TextBox 28">
              <a:extLst>
                <a:ext uri="{FF2B5EF4-FFF2-40B4-BE49-F238E27FC236}">
                  <a16:creationId xmlns:a16="http://schemas.microsoft.com/office/drawing/2014/main" id="{369756AB-82A7-4AF3-AA1B-A8A8CBFAE915}"/>
                </a:ext>
              </a:extLst>
            </p:cNvPr>
            <p:cNvSpPr txBox="1"/>
            <p:nvPr/>
          </p:nvSpPr>
          <p:spPr>
            <a:xfrm>
              <a:off x="3030834" y="4174233"/>
              <a:ext cx="1870812" cy="646331"/>
            </a:xfrm>
            <a:prstGeom prst="rect">
              <a:avLst/>
            </a:prstGeom>
            <a:noFill/>
          </p:spPr>
          <p:txBody>
            <a:bodyPr wrap="square" rtlCol="0">
              <a:spAutoFit/>
            </a:bodyPr>
            <a:lstStyle/>
            <a:p>
              <a:r>
                <a:rPr lang="ru-RU" altLang="ko-KR" sz="1200" b="1" dirty="0">
                  <a:solidFill>
                    <a:schemeClr val="tx1">
                      <a:lumMod val="75000"/>
                      <a:lumOff val="25000"/>
                    </a:schemeClr>
                  </a:solidFill>
                  <a:cs typeface="Arial" pitchFamily="34" charset="0"/>
                </a:rPr>
                <a:t>Разработка концепции и дизайн </a:t>
              </a:r>
              <a:endParaRPr lang="ko-KR" altLang="en-US" sz="1200" b="1" dirty="0">
                <a:solidFill>
                  <a:schemeClr val="tx1">
                    <a:lumMod val="75000"/>
                    <a:lumOff val="25000"/>
                  </a:schemeClr>
                </a:solidFill>
                <a:cs typeface="Arial" pitchFamily="34" charset="0"/>
              </a:endParaRPr>
            </a:p>
          </p:txBody>
        </p:sp>
      </p:grpSp>
      <p:sp>
        <p:nvSpPr>
          <p:cNvPr id="35" name="Rounded Rectangle 25">
            <a:extLst>
              <a:ext uri="{FF2B5EF4-FFF2-40B4-BE49-F238E27FC236}">
                <a16:creationId xmlns:a16="http://schemas.microsoft.com/office/drawing/2014/main" id="{D11931CC-59F3-44A7-8DCF-3C09433CC60E}"/>
              </a:ext>
            </a:extLst>
          </p:cNvPr>
          <p:cNvSpPr/>
          <p:nvPr/>
        </p:nvSpPr>
        <p:spPr>
          <a:xfrm>
            <a:off x="7991080" y="3480813"/>
            <a:ext cx="338160" cy="284999"/>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6" name="Chord 32">
            <a:extLst>
              <a:ext uri="{FF2B5EF4-FFF2-40B4-BE49-F238E27FC236}">
                <a16:creationId xmlns:a16="http://schemas.microsoft.com/office/drawing/2014/main" id="{07F38FA5-5CBC-49D8-A07E-11F881D4F041}"/>
              </a:ext>
            </a:extLst>
          </p:cNvPr>
          <p:cNvSpPr/>
          <p:nvPr/>
        </p:nvSpPr>
        <p:spPr>
          <a:xfrm>
            <a:off x="1905489" y="5095824"/>
            <a:ext cx="338160" cy="335194"/>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7" name="Rounded Rectangle 40">
            <a:extLst>
              <a:ext uri="{FF2B5EF4-FFF2-40B4-BE49-F238E27FC236}">
                <a16:creationId xmlns:a16="http://schemas.microsoft.com/office/drawing/2014/main" id="{98A239A9-E9D5-4BEA-ACED-6F8B829CEE27}"/>
              </a:ext>
            </a:extLst>
          </p:cNvPr>
          <p:cNvSpPr/>
          <p:nvPr/>
        </p:nvSpPr>
        <p:spPr>
          <a:xfrm rot="2942052">
            <a:off x="3929992" y="4616003"/>
            <a:ext cx="314333" cy="334403"/>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8" name="Rounded Rectangle 17">
            <a:extLst>
              <a:ext uri="{FF2B5EF4-FFF2-40B4-BE49-F238E27FC236}">
                <a16:creationId xmlns:a16="http://schemas.microsoft.com/office/drawing/2014/main" id="{3D3CA95D-2041-4A3A-93B3-3773F2E588B3}"/>
              </a:ext>
            </a:extLst>
          </p:cNvPr>
          <p:cNvSpPr>
            <a:spLocks noChangeAspect="1"/>
          </p:cNvSpPr>
          <p:nvPr/>
        </p:nvSpPr>
        <p:spPr>
          <a:xfrm>
            <a:off x="5993641" y="4024733"/>
            <a:ext cx="226262" cy="360000"/>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9" name="Freeform: Shape 38">
            <a:extLst>
              <a:ext uri="{FF2B5EF4-FFF2-40B4-BE49-F238E27FC236}">
                <a16:creationId xmlns:a16="http://schemas.microsoft.com/office/drawing/2014/main" id="{29F5AC48-DB82-411D-88F8-CE6D350ABD1D}"/>
              </a:ext>
            </a:extLst>
          </p:cNvPr>
          <p:cNvSpPr/>
          <p:nvPr/>
        </p:nvSpPr>
        <p:spPr>
          <a:xfrm>
            <a:off x="9941472" y="2930910"/>
            <a:ext cx="415866" cy="418044"/>
          </a:xfrm>
          <a:custGeom>
            <a:avLst/>
            <a:gdLst>
              <a:gd name="connsiteX0" fmla="*/ 549912 w 1819275"/>
              <a:gd name="connsiteY0" fmla="*/ 1441204 h 1828800"/>
              <a:gd name="connsiteX1" fmla="*/ 387035 w 1819275"/>
              <a:gd name="connsiteY1" fmla="*/ 1605987 h 1828800"/>
              <a:gd name="connsiteX2" fmla="*/ 459424 w 1819275"/>
              <a:gd name="connsiteY2" fmla="*/ 1663137 h 1828800"/>
              <a:gd name="connsiteX3" fmla="*/ 460377 w 1819275"/>
              <a:gd name="connsiteY3" fmla="*/ 1738384 h 1828800"/>
              <a:gd name="connsiteX4" fmla="*/ 457519 w 1819275"/>
              <a:gd name="connsiteY4" fmla="*/ 1742194 h 1828800"/>
              <a:gd name="connsiteX5" fmla="*/ 251779 w 1819275"/>
              <a:gd name="connsiteY5" fmla="*/ 1747909 h 1828800"/>
              <a:gd name="connsiteX6" fmla="*/ 26037 w 1819275"/>
              <a:gd name="connsiteY6" fmla="*/ 1523119 h 1828800"/>
              <a:gd name="connsiteX7" fmla="*/ 24132 w 1819275"/>
              <a:gd name="connsiteY7" fmla="*/ 1435489 h 1828800"/>
              <a:gd name="connsiteX8" fmla="*/ 91759 w 1819275"/>
              <a:gd name="connsiteY8" fmla="*/ 1367862 h 1828800"/>
              <a:gd name="connsiteX9" fmla="*/ 162244 w 1819275"/>
              <a:gd name="connsiteY9" fmla="*/ 1365957 h 1828800"/>
              <a:gd name="connsiteX10" fmla="*/ 224157 w 1819275"/>
              <a:gd name="connsiteY10" fmla="*/ 1434537 h 1828800"/>
              <a:gd name="connsiteX11" fmla="*/ 386082 w 1819275"/>
              <a:gd name="connsiteY11" fmla="*/ 1270707 h 1828800"/>
              <a:gd name="connsiteX12" fmla="*/ 327027 w 1819275"/>
              <a:gd name="connsiteY12" fmla="*/ 1224987 h 1828800"/>
              <a:gd name="connsiteX13" fmla="*/ 327979 w 1819275"/>
              <a:gd name="connsiteY13" fmla="*/ 1130689 h 1828800"/>
              <a:gd name="connsiteX14" fmla="*/ 1042354 w 1819275"/>
              <a:gd name="connsiteY14" fmla="*/ 411552 h 1828800"/>
              <a:gd name="connsiteX15" fmla="*/ 1321437 w 1819275"/>
              <a:gd name="connsiteY15" fmla="*/ 265819 h 1828800"/>
              <a:gd name="connsiteX16" fmla="*/ 1538607 w 1819275"/>
              <a:gd name="connsiteY16" fmla="*/ 213432 h 1828800"/>
              <a:gd name="connsiteX17" fmla="*/ 1581469 w 1819275"/>
              <a:gd name="connsiteY17" fmla="*/ 186762 h 1828800"/>
              <a:gd name="connsiteX18" fmla="*/ 1739585 w 1819275"/>
              <a:gd name="connsiteY18" fmla="*/ 28646 h 1828800"/>
              <a:gd name="connsiteX19" fmla="*/ 1811974 w 1819275"/>
              <a:gd name="connsiteY19" fmla="*/ 13407 h 1828800"/>
              <a:gd name="connsiteX20" fmla="*/ 1797687 w 1819275"/>
              <a:gd name="connsiteY20" fmla="*/ 90559 h 1828800"/>
              <a:gd name="connsiteX21" fmla="*/ 1617665 w 1819275"/>
              <a:gd name="connsiteY21" fmla="*/ 294394 h 1828800"/>
              <a:gd name="connsiteX22" fmla="*/ 1547179 w 1819275"/>
              <a:gd name="connsiteY22" fmla="*/ 559189 h 1828800"/>
              <a:gd name="connsiteX23" fmla="*/ 1416687 w 1819275"/>
              <a:gd name="connsiteY23" fmla="*/ 783027 h 1828800"/>
              <a:gd name="connsiteX24" fmla="*/ 711837 w 1819275"/>
              <a:gd name="connsiteY24" fmla="*/ 1485019 h 1828800"/>
              <a:gd name="connsiteX25" fmla="*/ 586107 w 1819275"/>
              <a:gd name="connsiteY25" fmla="*/ 1485971 h 1828800"/>
              <a:gd name="connsiteX26" fmla="*/ 549912 w 1819275"/>
              <a:gd name="connsiteY26" fmla="*/ 1441204 h 1828800"/>
              <a:gd name="connsiteX27" fmla="*/ 643257 w 1819275"/>
              <a:gd name="connsiteY27" fmla="*/ 1421202 h 1828800"/>
              <a:gd name="connsiteX28" fmla="*/ 1397637 w 1819275"/>
              <a:gd name="connsiteY28" fmla="*/ 667774 h 1828800"/>
              <a:gd name="connsiteX29" fmla="*/ 1156654 w 1819275"/>
              <a:gd name="connsiteY29" fmla="*/ 418219 h 1828800"/>
              <a:gd name="connsiteX30" fmla="*/ 1109982 w 1819275"/>
              <a:gd name="connsiteY30" fmla="*/ 466796 h 1828800"/>
              <a:gd name="connsiteX31" fmla="*/ 1224282 w 1819275"/>
              <a:gd name="connsiteY31" fmla="*/ 576334 h 1828800"/>
              <a:gd name="connsiteX32" fmla="*/ 1236665 w 1819275"/>
              <a:gd name="connsiteY32" fmla="*/ 645866 h 1828800"/>
              <a:gd name="connsiteX33" fmla="*/ 1163322 w 1819275"/>
              <a:gd name="connsiteY33" fmla="*/ 634437 h 1828800"/>
              <a:gd name="connsiteX34" fmla="*/ 1062357 w 1819275"/>
              <a:gd name="connsiteY34" fmla="*/ 523946 h 1828800"/>
              <a:gd name="connsiteX35" fmla="*/ 983299 w 1819275"/>
              <a:gd name="connsiteY35" fmla="*/ 595384 h 1828800"/>
              <a:gd name="connsiteX36" fmla="*/ 1054737 w 1819275"/>
              <a:gd name="connsiteY36" fmla="*/ 662059 h 1828800"/>
              <a:gd name="connsiteX37" fmla="*/ 1061404 w 1819275"/>
              <a:gd name="connsiteY37" fmla="*/ 728734 h 1828800"/>
              <a:gd name="connsiteX38" fmla="*/ 994729 w 1819275"/>
              <a:gd name="connsiteY38" fmla="*/ 722066 h 1828800"/>
              <a:gd name="connsiteX39" fmla="*/ 932817 w 1819275"/>
              <a:gd name="connsiteY39" fmla="*/ 656344 h 1828800"/>
              <a:gd name="connsiteX40" fmla="*/ 861379 w 1819275"/>
              <a:gd name="connsiteY40" fmla="*/ 714446 h 1828800"/>
              <a:gd name="connsiteX41" fmla="*/ 985204 w 1819275"/>
              <a:gd name="connsiteY41" fmla="*/ 832557 h 1828800"/>
              <a:gd name="connsiteX42" fmla="*/ 991872 w 1819275"/>
              <a:gd name="connsiteY42" fmla="*/ 885896 h 1828800"/>
              <a:gd name="connsiteX43" fmla="*/ 943294 w 1819275"/>
              <a:gd name="connsiteY43" fmla="*/ 899232 h 1828800"/>
              <a:gd name="connsiteX44" fmla="*/ 909957 w 1819275"/>
              <a:gd name="connsiteY44" fmla="*/ 873514 h 1828800"/>
              <a:gd name="connsiteX45" fmla="*/ 814707 w 1819275"/>
              <a:gd name="connsiteY45" fmla="*/ 763024 h 1828800"/>
              <a:gd name="connsiteX46" fmla="*/ 803277 w 1819275"/>
              <a:gd name="connsiteY46" fmla="*/ 777312 h 1828800"/>
              <a:gd name="connsiteX47" fmla="*/ 731840 w 1819275"/>
              <a:gd name="connsiteY47" fmla="*/ 843034 h 1828800"/>
              <a:gd name="connsiteX48" fmla="*/ 806135 w 1819275"/>
              <a:gd name="connsiteY48" fmla="*/ 908757 h 1828800"/>
              <a:gd name="connsiteX49" fmla="*/ 813754 w 1819275"/>
              <a:gd name="connsiteY49" fmla="*/ 973527 h 1828800"/>
              <a:gd name="connsiteX50" fmla="*/ 748985 w 1819275"/>
              <a:gd name="connsiteY50" fmla="*/ 966859 h 1828800"/>
              <a:gd name="connsiteX51" fmla="*/ 686119 w 1819275"/>
              <a:gd name="connsiteY51" fmla="*/ 891612 h 1828800"/>
              <a:gd name="connsiteX52" fmla="*/ 673737 w 1819275"/>
              <a:gd name="connsiteY52" fmla="*/ 903041 h 1828800"/>
              <a:gd name="connsiteX53" fmla="*/ 613729 w 1819275"/>
              <a:gd name="connsiteY53" fmla="*/ 956382 h 1828800"/>
              <a:gd name="connsiteX54" fmla="*/ 733744 w 1819275"/>
              <a:gd name="connsiteY54" fmla="*/ 1067824 h 1828800"/>
              <a:gd name="connsiteX55" fmla="*/ 744222 w 1819275"/>
              <a:gd name="connsiteY55" fmla="*/ 1138309 h 1828800"/>
              <a:gd name="connsiteX56" fmla="*/ 674690 w 1819275"/>
              <a:gd name="connsiteY56" fmla="*/ 1126879 h 1828800"/>
              <a:gd name="connsiteX57" fmla="*/ 566104 w 1819275"/>
              <a:gd name="connsiteY57" fmla="*/ 1010674 h 1828800"/>
              <a:gd name="connsiteX58" fmla="*/ 490857 w 1819275"/>
              <a:gd name="connsiteY58" fmla="*/ 1087827 h 1828800"/>
              <a:gd name="connsiteX59" fmla="*/ 565152 w 1819275"/>
              <a:gd name="connsiteY59" fmla="*/ 1155454 h 1828800"/>
              <a:gd name="connsiteX60" fmla="*/ 568010 w 1819275"/>
              <a:gd name="connsiteY60" fmla="*/ 1221177 h 1828800"/>
              <a:gd name="connsiteX61" fmla="*/ 507049 w 1819275"/>
              <a:gd name="connsiteY61" fmla="*/ 1212604 h 1828800"/>
              <a:gd name="connsiteX62" fmla="*/ 436565 w 1819275"/>
              <a:gd name="connsiteY62" fmla="*/ 1137357 h 1828800"/>
              <a:gd name="connsiteX63" fmla="*/ 398465 w 1819275"/>
              <a:gd name="connsiteY63" fmla="*/ 1172599 h 1828800"/>
              <a:gd name="connsiteX64" fmla="*/ 417515 w 1819275"/>
              <a:gd name="connsiteY64" fmla="*/ 1196412 h 1828800"/>
              <a:gd name="connsiteX65" fmla="*/ 643257 w 1819275"/>
              <a:gd name="connsiteY65" fmla="*/ 142120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19275" h="1828800">
                <a:moveTo>
                  <a:pt x="549912" y="1441204"/>
                </a:moveTo>
                <a:cubicBezTo>
                  <a:pt x="494667" y="1497402"/>
                  <a:pt x="447042" y="1545979"/>
                  <a:pt x="387035" y="1605987"/>
                </a:cubicBezTo>
                <a:cubicBezTo>
                  <a:pt x="409894" y="1624084"/>
                  <a:pt x="435612" y="1642182"/>
                  <a:pt x="459424" y="1663137"/>
                </a:cubicBezTo>
                <a:cubicBezTo>
                  <a:pt x="485142" y="1686949"/>
                  <a:pt x="484190" y="1712666"/>
                  <a:pt x="460377" y="1738384"/>
                </a:cubicBezTo>
                <a:cubicBezTo>
                  <a:pt x="459424" y="1739337"/>
                  <a:pt x="458472" y="1740289"/>
                  <a:pt x="457519" y="1742194"/>
                </a:cubicBezTo>
                <a:cubicBezTo>
                  <a:pt x="341315" y="1857446"/>
                  <a:pt x="361317" y="1858399"/>
                  <a:pt x="251779" y="1747909"/>
                </a:cubicBezTo>
                <a:cubicBezTo>
                  <a:pt x="177484" y="1672662"/>
                  <a:pt x="102237" y="1596462"/>
                  <a:pt x="26037" y="1523119"/>
                </a:cubicBezTo>
                <a:cubicBezTo>
                  <a:pt x="-5396" y="1492639"/>
                  <a:pt x="-11110" y="1466921"/>
                  <a:pt x="24132" y="1435489"/>
                </a:cubicBezTo>
                <a:cubicBezTo>
                  <a:pt x="47944" y="1414534"/>
                  <a:pt x="69852" y="1391674"/>
                  <a:pt x="91759" y="1367862"/>
                </a:cubicBezTo>
                <a:cubicBezTo>
                  <a:pt x="115572" y="1343096"/>
                  <a:pt x="139384" y="1345002"/>
                  <a:pt x="162244" y="1365957"/>
                </a:cubicBezTo>
                <a:cubicBezTo>
                  <a:pt x="185104" y="1387864"/>
                  <a:pt x="205107" y="1412629"/>
                  <a:pt x="224157" y="1434537"/>
                </a:cubicBezTo>
                <a:cubicBezTo>
                  <a:pt x="278449" y="1380244"/>
                  <a:pt x="327027" y="1330714"/>
                  <a:pt x="386082" y="1270707"/>
                </a:cubicBezTo>
                <a:cubicBezTo>
                  <a:pt x="368937" y="1257371"/>
                  <a:pt x="346077" y="1243084"/>
                  <a:pt x="327027" y="1224987"/>
                </a:cubicBezTo>
                <a:cubicBezTo>
                  <a:pt x="287974" y="1186887"/>
                  <a:pt x="288927" y="1169741"/>
                  <a:pt x="327979" y="1130689"/>
                </a:cubicBezTo>
                <a:cubicBezTo>
                  <a:pt x="567057" y="891612"/>
                  <a:pt x="809944" y="656344"/>
                  <a:pt x="1042354" y="411552"/>
                </a:cubicBezTo>
                <a:cubicBezTo>
                  <a:pt x="1122365" y="326779"/>
                  <a:pt x="1215710" y="290584"/>
                  <a:pt x="1321437" y="265819"/>
                </a:cubicBezTo>
                <a:cubicBezTo>
                  <a:pt x="1393827" y="248674"/>
                  <a:pt x="1466217" y="232482"/>
                  <a:pt x="1538607" y="213432"/>
                </a:cubicBezTo>
                <a:cubicBezTo>
                  <a:pt x="1554799" y="209621"/>
                  <a:pt x="1570040" y="198191"/>
                  <a:pt x="1581469" y="186762"/>
                </a:cubicBezTo>
                <a:cubicBezTo>
                  <a:pt x="1634810" y="135327"/>
                  <a:pt x="1687197" y="81987"/>
                  <a:pt x="1739585" y="28646"/>
                </a:cubicBezTo>
                <a:cubicBezTo>
                  <a:pt x="1760540" y="7691"/>
                  <a:pt x="1783399" y="-15168"/>
                  <a:pt x="1811974" y="13407"/>
                </a:cubicBezTo>
                <a:cubicBezTo>
                  <a:pt x="1841502" y="42934"/>
                  <a:pt x="1819594" y="66746"/>
                  <a:pt x="1797687" y="90559"/>
                </a:cubicBezTo>
                <a:cubicBezTo>
                  <a:pt x="1735774" y="157234"/>
                  <a:pt x="1659574" y="216289"/>
                  <a:pt x="1617665" y="294394"/>
                </a:cubicBezTo>
                <a:cubicBezTo>
                  <a:pt x="1575754" y="373452"/>
                  <a:pt x="1564324" y="469654"/>
                  <a:pt x="1547179" y="559189"/>
                </a:cubicBezTo>
                <a:cubicBezTo>
                  <a:pt x="1529082" y="650629"/>
                  <a:pt x="1483362" y="719209"/>
                  <a:pt x="1416687" y="783027"/>
                </a:cubicBezTo>
                <a:cubicBezTo>
                  <a:pt x="1179515" y="1014484"/>
                  <a:pt x="947104" y="1250704"/>
                  <a:pt x="711837" y="1485019"/>
                </a:cubicBezTo>
                <a:cubicBezTo>
                  <a:pt x="652782" y="1544074"/>
                  <a:pt x="645162" y="1545027"/>
                  <a:pt x="586107" y="1485971"/>
                </a:cubicBezTo>
                <a:cubicBezTo>
                  <a:pt x="574677" y="1471684"/>
                  <a:pt x="563247" y="1456444"/>
                  <a:pt x="549912" y="1441204"/>
                </a:cubicBezTo>
                <a:close/>
                <a:moveTo>
                  <a:pt x="643257" y="1421202"/>
                </a:moveTo>
                <a:cubicBezTo>
                  <a:pt x="899479" y="1165932"/>
                  <a:pt x="1151892" y="912566"/>
                  <a:pt x="1397637" y="667774"/>
                </a:cubicBezTo>
                <a:cubicBezTo>
                  <a:pt x="1319532" y="586812"/>
                  <a:pt x="1239522" y="503944"/>
                  <a:pt x="1156654" y="418219"/>
                </a:cubicBezTo>
                <a:cubicBezTo>
                  <a:pt x="1142367" y="433459"/>
                  <a:pt x="1128079" y="448699"/>
                  <a:pt x="1109982" y="466796"/>
                </a:cubicBezTo>
                <a:cubicBezTo>
                  <a:pt x="1150940" y="505849"/>
                  <a:pt x="1187135" y="541091"/>
                  <a:pt x="1224282" y="576334"/>
                </a:cubicBezTo>
                <a:cubicBezTo>
                  <a:pt x="1245237" y="596337"/>
                  <a:pt x="1261429" y="620149"/>
                  <a:pt x="1236665" y="645866"/>
                </a:cubicBezTo>
                <a:cubicBezTo>
                  <a:pt x="1209994" y="673489"/>
                  <a:pt x="1185229" y="657296"/>
                  <a:pt x="1163322" y="634437"/>
                </a:cubicBezTo>
                <a:cubicBezTo>
                  <a:pt x="1128079" y="596337"/>
                  <a:pt x="1092837" y="558237"/>
                  <a:pt x="1062357" y="523946"/>
                </a:cubicBezTo>
                <a:cubicBezTo>
                  <a:pt x="1030924" y="552521"/>
                  <a:pt x="1009017" y="572524"/>
                  <a:pt x="983299" y="595384"/>
                </a:cubicBezTo>
                <a:cubicBezTo>
                  <a:pt x="1008065" y="619196"/>
                  <a:pt x="1031877" y="640152"/>
                  <a:pt x="1054737" y="662059"/>
                </a:cubicBezTo>
                <a:cubicBezTo>
                  <a:pt x="1075692" y="682062"/>
                  <a:pt x="1084265" y="705874"/>
                  <a:pt x="1061404" y="728734"/>
                </a:cubicBezTo>
                <a:cubicBezTo>
                  <a:pt x="1039497" y="750641"/>
                  <a:pt x="1014732" y="743021"/>
                  <a:pt x="994729" y="722066"/>
                </a:cubicBezTo>
                <a:cubicBezTo>
                  <a:pt x="972822" y="698254"/>
                  <a:pt x="949962" y="674441"/>
                  <a:pt x="932817" y="656344"/>
                </a:cubicBezTo>
                <a:cubicBezTo>
                  <a:pt x="907099" y="677299"/>
                  <a:pt x="888049" y="692539"/>
                  <a:pt x="861379" y="714446"/>
                </a:cubicBezTo>
                <a:cubicBezTo>
                  <a:pt x="906147" y="756357"/>
                  <a:pt x="948057" y="792552"/>
                  <a:pt x="985204" y="832557"/>
                </a:cubicBezTo>
                <a:cubicBezTo>
                  <a:pt x="995682" y="843987"/>
                  <a:pt x="998540" y="871609"/>
                  <a:pt x="991872" y="885896"/>
                </a:cubicBezTo>
                <a:cubicBezTo>
                  <a:pt x="987110" y="896374"/>
                  <a:pt x="960440" y="900184"/>
                  <a:pt x="943294" y="899232"/>
                </a:cubicBezTo>
                <a:cubicBezTo>
                  <a:pt x="931865" y="898279"/>
                  <a:pt x="919482" y="883991"/>
                  <a:pt x="909957" y="873514"/>
                </a:cubicBezTo>
                <a:cubicBezTo>
                  <a:pt x="877572" y="837319"/>
                  <a:pt x="846140" y="800171"/>
                  <a:pt x="814707" y="763024"/>
                </a:cubicBezTo>
                <a:cubicBezTo>
                  <a:pt x="810897" y="767787"/>
                  <a:pt x="807087" y="772549"/>
                  <a:pt x="803277" y="777312"/>
                </a:cubicBezTo>
                <a:cubicBezTo>
                  <a:pt x="781369" y="797314"/>
                  <a:pt x="760415" y="817316"/>
                  <a:pt x="731840" y="843034"/>
                </a:cubicBezTo>
                <a:cubicBezTo>
                  <a:pt x="758510" y="866846"/>
                  <a:pt x="782322" y="887802"/>
                  <a:pt x="806135" y="908757"/>
                </a:cubicBezTo>
                <a:cubicBezTo>
                  <a:pt x="828042" y="928759"/>
                  <a:pt x="836615" y="956382"/>
                  <a:pt x="813754" y="973527"/>
                </a:cubicBezTo>
                <a:cubicBezTo>
                  <a:pt x="800419" y="983052"/>
                  <a:pt x="764224" y="978289"/>
                  <a:pt x="748985" y="966859"/>
                </a:cubicBezTo>
                <a:cubicBezTo>
                  <a:pt x="723267" y="947809"/>
                  <a:pt x="707074" y="917329"/>
                  <a:pt x="686119" y="891612"/>
                </a:cubicBezTo>
                <a:cubicBezTo>
                  <a:pt x="682310" y="895421"/>
                  <a:pt x="677547" y="899232"/>
                  <a:pt x="673737" y="903041"/>
                </a:cubicBezTo>
                <a:cubicBezTo>
                  <a:pt x="656592" y="918282"/>
                  <a:pt x="638494" y="934474"/>
                  <a:pt x="613729" y="956382"/>
                </a:cubicBezTo>
                <a:cubicBezTo>
                  <a:pt x="656592" y="996387"/>
                  <a:pt x="695644" y="1031629"/>
                  <a:pt x="733744" y="1067824"/>
                </a:cubicBezTo>
                <a:cubicBezTo>
                  <a:pt x="755652" y="1088779"/>
                  <a:pt x="768035" y="1113544"/>
                  <a:pt x="744222" y="1138309"/>
                </a:cubicBezTo>
                <a:cubicBezTo>
                  <a:pt x="719457" y="1163074"/>
                  <a:pt x="694692" y="1148787"/>
                  <a:pt x="674690" y="1126879"/>
                </a:cubicBezTo>
                <a:cubicBezTo>
                  <a:pt x="639447" y="1088779"/>
                  <a:pt x="603252" y="1050679"/>
                  <a:pt x="566104" y="1010674"/>
                </a:cubicBezTo>
                <a:cubicBezTo>
                  <a:pt x="538482" y="1038296"/>
                  <a:pt x="518479" y="1060204"/>
                  <a:pt x="490857" y="1087827"/>
                </a:cubicBezTo>
                <a:cubicBezTo>
                  <a:pt x="516574" y="1110687"/>
                  <a:pt x="541340" y="1132594"/>
                  <a:pt x="565152" y="1155454"/>
                </a:cubicBezTo>
                <a:cubicBezTo>
                  <a:pt x="586107" y="1175457"/>
                  <a:pt x="592774" y="1204032"/>
                  <a:pt x="568010" y="1221177"/>
                </a:cubicBezTo>
                <a:cubicBezTo>
                  <a:pt x="554674" y="1229749"/>
                  <a:pt x="522290" y="1224034"/>
                  <a:pt x="507049" y="1212604"/>
                </a:cubicBezTo>
                <a:cubicBezTo>
                  <a:pt x="481332" y="1193554"/>
                  <a:pt x="461329" y="1164979"/>
                  <a:pt x="436565" y="1137357"/>
                </a:cubicBezTo>
                <a:cubicBezTo>
                  <a:pt x="419419" y="1153549"/>
                  <a:pt x="409894" y="1162121"/>
                  <a:pt x="398465" y="1172599"/>
                </a:cubicBezTo>
                <a:cubicBezTo>
                  <a:pt x="407990" y="1184029"/>
                  <a:pt x="412752" y="1190696"/>
                  <a:pt x="417515" y="1196412"/>
                </a:cubicBezTo>
                <a:cubicBezTo>
                  <a:pt x="495619" y="1272612"/>
                  <a:pt x="571819" y="1348812"/>
                  <a:pt x="643257" y="1421202"/>
                </a:cubicBezTo>
                <a:close/>
              </a:path>
            </a:pathLst>
          </a:custGeom>
          <a:solidFill>
            <a:schemeClr val="bg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99728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Рисунок 35">
            <a:extLst>
              <a:ext uri="{FF2B5EF4-FFF2-40B4-BE49-F238E27FC236}">
                <a16:creationId xmlns:a16="http://schemas.microsoft.com/office/drawing/2014/main" id="{963A3E27-EFCA-4BCA-AE6A-23ABC50A4D79}"/>
              </a:ext>
            </a:extLst>
          </p:cNvPr>
          <p:cNvPicPr>
            <a:picLocks noGrp="1" noChangeAspect="1"/>
          </p:cNvPicPr>
          <p:nvPr>
            <p:ph type="pic" idx="15"/>
          </p:nvPr>
        </p:nvPicPr>
        <p:blipFill>
          <a:blip r:embed="rId3"/>
          <a:srcRect t="13958" b="13958"/>
          <a:stretch>
            <a:fillRect/>
          </a:stretch>
        </p:blipFill>
        <p:spPr>
          <a:xfrm>
            <a:off x="7589838" y="2089150"/>
            <a:ext cx="2225742" cy="2087563"/>
          </a:xfrm>
        </p:spPr>
      </p:pic>
      <p:pic>
        <p:nvPicPr>
          <p:cNvPr id="16" name="Рисунок 15">
            <a:extLst>
              <a:ext uri="{FF2B5EF4-FFF2-40B4-BE49-F238E27FC236}">
                <a16:creationId xmlns:a16="http://schemas.microsoft.com/office/drawing/2014/main" id="{301434F7-48F3-44C4-B3E1-DB8553C18A17}"/>
              </a:ext>
            </a:extLst>
          </p:cNvPr>
          <p:cNvPicPr>
            <a:picLocks noGrp="1" noChangeAspect="1"/>
          </p:cNvPicPr>
          <p:nvPr>
            <p:ph type="pic" idx="13"/>
          </p:nvPr>
        </p:nvPicPr>
        <p:blipFill rotWithShape="1">
          <a:blip r:embed="rId4"/>
          <a:srcRect l="-1289" t="-1626" r="1289" b="42860"/>
          <a:stretch/>
        </p:blipFill>
        <p:spPr>
          <a:xfrm>
            <a:off x="5133975" y="2090738"/>
            <a:ext cx="2168525" cy="2087562"/>
          </a:xfrm>
        </p:spPr>
      </p:pic>
      <p:pic>
        <p:nvPicPr>
          <p:cNvPr id="34" name="Рисунок 33">
            <a:extLst>
              <a:ext uri="{FF2B5EF4-FFF2-40B4-BE49-F238E27FC236}">
                <a16:creationId xmlns:a16="http://schemas.microsoft.com/office/drawing/2014/main" id="{0CE4D672-A215-4297-8817-BB79384648AE}"/>
              </a:ext>
            </a:extLst>
          </p:cNvPr>
          <p:cNvPicPr>
            <a:picLocks noGrp="1" noChangeAspect="1"/>
          </p:cNvPicPr>
          <p:nvPr>
            <p:ph type="pic" idx="14"/>
          </p:nvPr>
        </p:nvPicPr>
        <p:blipFill rotWithShape="1">
          <a:blip r:embed="rId5"/>
          <a:srcRect l="-1246" t="2409" r="1246" b="46507"/>
          <a:stretch/>
        </p:blipFill>
        <p:spPr>
          <a:xfrm>
            <a:off x="2602188" y="2095500"/>
            <a:ext cx="2225742" cy="2087563"/>
          </a:xfrm>
        </p:spPr>
      </p:pic>
      <p:sp>
        <p:nvSpPr>
          <p:cNvPr id="9" name="Text Placeholder 8">
            <a:extLst>
              <a:ext uri="{FF2B5EF4-FFF2-40B4-BE49-F238E27FC236}">
                <a16:creationId xmlns:a16="http://schemas.microsoft.com/office/drawing/2014/main" id="{622DE7AD-0C6B-4132-8A85-45BE0E442189}"/>
              </a:ext>
            </a:extLst>
          </p:cNvPr>
          <p:cNvSpPr>
            <a:spLocks noGrp="1"/>
          </p:cNvSpPr>
          <p:nvPr>
            <p:ph type="body" sz="quarter" idx="16"/>
          </p:nvPr>
        </p:nvSpPr>
        <p:spPr>
          <a:xfrm>
            <a:off x="243696" y="586388"/>
            <a:ext cx="11573197" cy="724247"/>
          </a:xfrm>
        </p:spPr>
        <p:txBody>
          <a:bodyPr>
            <a:normAutofit fontScale="85000" lnSpcReduction="20000"/>
          </a:bodyPr>
          <a:lstStyle/>
          <a:p>
            <a:r>
              <a:rPr lang="ru-RU" dirty="0">
                <a:solidFill>
                  <a:schemeClr val="tx1"/>
                </a:solidFill>
              </a:rPr>
              <a:t>Команда</a:t>
            </a:r>
            <a:r>
              <a:rPr lang="ru-RU" dirty="0">
                <a:solidFill>
                  <a:schemeClr val="bg1"/>
                </a:solidFill>
              </a:rPr>
              <a:t> </a:t>
            </a:r>
            <a:endParaRPr lang="en-US" dirty="0">
              <a:solidFill>
                <a:schemeClr val="bg1"/>
              </a:solidFill>
            </a:endParaRPr>
          </a:p>
        </p:txBody>
      </p:sp>
      <p:sp>
        <p:nvSpPr>
          <p:cNvPr id="30" name="Rectangle 29"/>
          <p:cNvSpPr/>
          <p:nvPr/>
        </p:nvSpPr>
        <p:spPr>
          <a:xfrm>
            <a:off x="2657057" y="4170153"/>
            <a:ext cx="2200365" cy="136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1" name="Rectangle 30"/>
          <p:cNvSpPr/>
          <p:nvPr/>
        </p:nvSpPr>
        <p:spPr>
          <a:xfrm>
            <a:off x="5134711" y="4190417"/>
            <a:ext cx="2190561" cy="1161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2" name="Rectangle 31"/>
          <p:cNvSpPr/>
          <p:nvPr/>
        </p:nvSpPr>
        <p:spPr>
          <a:xfrm>
            <a:off x="7579980" y="4175716"/>
            <a:ext cx="2235600" cy="130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 name="Oval 10"/>
          <p:cNvSpPr/>
          <p:nvPr/>
        </p:nvSpPr>
        <p:spPr>
          <a:xfrm>
            <a:off x="5847690" y="3924679"/>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Oval 12"/>
          <p:cNvSpPr/>
          <p:nvPr/>
        </p:nvSpPr>
        <p:spPr>
          <a:xfrm>
            <a:off x="3440765" y="3856316"/>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4" name="Oval 13"/>
          <p:cNvSpPr/>
          <p:nvPr/>
        </p:nvSpPr>
        <p:spPr>
          <a:xfrm>
            <a:off x="8362220" y="3787449"/>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Rectangle 28"/>
          <p:cNvSpPr/>
          <p:nvPr/>
        </p:nvSpPr>
        <p:spPr>
          <a:xfrm>
            <a:off x="160455" y="4175716"/>
            <a:ext cx="2298159" cy="1364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54" name="Group 39">
            <a:extLst>
              <a:ext uri="{FF2B5EF4-FFF2-40B4-BE49-F238E27FC236}">
                <a16:creationId xmlns:a16="http://schemas.microsoft.com/office/drawing/2014/main" id="{5C95D998-3620-4968-934A-59DDB8388090}"/>
              </a:ext>
            </a:extLst>
          </p:cNvPr>
          <p:cNvGrpSpPr/>
          <p:nvPr/>
        </p:nvGrpSpPr>
        <p:grpSpPr>
          <a:xfrm>
            <a:off x="750025" y="6147043"/>
            <a:ext cx="1074300" cy="309125"/>
            <a:chOff x="3130166" y="5667342"/>
            <a:chExt cx="1254837" cy="361074"/>
          </a:xfrm>
          <a:solidFill>
            <a:schemeClr val="accent2"/>
          </a:solidFill>
        </p:grpSpPr>
        <p:sp>
          <p:nvSpPr>
            <p:cNvPr id="55" name="Rounded Rectangle 3">
              <a:extLst>
                <a:ext uri="{FF2B5EF4-FFF2-40B4-BE49-F238E27FC236}">
                  <a16:creationId xmlns:a16="http://schemas.microsoft.com/office/drawing/2014/main" id="{16D2367A-5A50-4965-B706-4459FDAC1892}"/>
                </a:ext>
              </a:extLst>
            </p:cNvPr>
            <p:cNvSpPr/>
            <p:nvPr/>
          </p:nvSpPr>
          <p:spPr>
            <a:xfrm>
              <a:off x="4023929" y="5667342"/>
              <a:ext cx="361074" cy="36107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56" name="Rounded Rectangle 39">
              <a:extLst>
                <a:ext uri="{FF2B5EF4-FFF2-40B4-BE49-F238E27FC236}">
                  <a16:creationId xmlns:a16="http://schemas.microsoft.com/office/drawing/2014/main" id="{FFD01533-5720-4EF1-BB96-2C7F6AFF6EDD}"/>
                </a:ext>
              </a:extLst>
            </p:cNvPr>
            <p:cNvSpPr/>
            <p:nvPr/>
          </p:nvSpPr>
          <p:spPr>
            <a:xfrm>
              <a:off x="3130166" y="5667342"/>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7" name="Rounded Rectangle 2">
              <a:extLst>
                <a:ext uri="{FF2B5EF4-FFF2-40B4-BE49-F238E27FC236}">
                  <a16:creationId xmlns:a16="http://schemas.microsoft.com/office/drawing/2014/main" id="{27C62F69-7AF8-479D-AF86-ECBAEC762096}"/>
                </a:ext>
              </a:extLst>
            </p:cNvPr>
            <p:cNvSpPr/>
            <p:nvPr/>
          </p:nvSpPr>
          <p:spPr>
            <a:xfrm>
              <a:off x="3577047" y="5667342"/>
              <a:ext cx="361074" cy="36107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58" name="Group 43">
            <a:extLst>
              <a:ext uri="{FF2B5EF4-FFF2-40B4-BE49-F238E27FC236}">
                <a16:creationId xmlns:a16="http://schemas.microsoft.com/office/drawing/2014/main" id="{E02580E0-F44A-409B-BA6B-6F08B11E72A8}"/>
              </a:ext>
            </a:extLst>
          </p:cNvPr>
          <p:cNvGrpSpPr/>
          <p:nvPr/>
        </p:nvGrpSpPr>
        <p:grpSpPr>
          <a:xfrm>
            <a:off x="3138595" y="6103153"/>
            <a:ext cx="1074300" cy="309125"/>
            <a:chOff x="3130166" y="5667342"/>
            <a:chExt cx="1254837" cy="361074"/>
          </a:xfrm>
          <a:solidFill>
            <a:schemeClr val="accent1"/>
          </a:solidFill>
        </p:grpSpPr>
        <p:sp>
          <p:nvSpPr>
            <p:cNvPr id="59" name="Rounded Rectangle 3">
              <a:extLst>
                <a:ext uri="{FF2B5EF4-FFF2-40B4-BE49-F238E27FC236}">
                  <a16:creationId xmlns:a16="http://schemas.microsoft.com/office/drawing/2014/main" id="{F3DB0138-140B-4DA6-951E-BDE1F86DB01D}"/>
                </a:ext>
              </a:extLst>
            </p:cNvPr>
            <p:cNvSpPr/>
            <p:nvPr/>
          </p:nvSpPr>
          <p:spPr>
            <a:xfrm>
              <a:off x="4023929" y="5667342"/>
              <a:ext cx="361074" cy="36107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0" name="Rounded Rectangle 39">
              <a:extLst>
                <a:ext uri="{FF2B5EF4-FFF2-40B4-BE49-F238E27FC236}">
                  <a16:creationId xmlns:a16="http://schemas.microsoft.com/office/drawing/2014/main" id="{13C1A4AA-6C00-4BF0-9A96-35C77997C16A}"/>
                </a:ext>
              </a:extLst>
            </p:cNvPr>
            <p:cNvSpPr/>
            <p:nvPr/>
          </p:nvSpPr>
          <p:spPr>
            <a:xfrm>
              <a:off x="3130166" y="5667342"/>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1" name="Rounded Rectangle 2">
              <a:extLst>
                <a:ext uri="{FF2B5EF4-FFF2-40B4-BE49-F238E27FC236}">
                  <a16:creationId xmlns:a16="http://schemas.microsoft.com/office/drawing/2014/main" id="{1DAF9866-38FF-4A07-95F3-E2E9B031B205}"/>
                </a:ext>
              </a:extLst>
            </p:cNvPr>
            <p:cNvSpPr/>
            <p:nvPr/>
          </p:nvSpPr>
          <p:spPr>
            <a:xfrm>
              <a:off x="3577047" y="5667342"/>
              <a:ext cx="361074" cy="36107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62" name="Group 47">
            <a:extLst>
              <a:ext uri="{FF2B5EF4-FFF2-40B4-BE49-F238E27FC236}">
                <a16:creationId xmlns:a16="http://schemas.microsoft.com/office/drawing/2014/main" id="{D4E9EBEA-D170-43C0-A865-44EC02AE25E4}"/>
              </a:ext>
            </a:extLst>
          </p:cNvPr>
          <p:cNvGrpSpPr/>
          <p:nvPr/>
        </p:nvGrpSpPr>
        <p:grpSpPr>
          <a:xfrm>
            <a:off x="5721170" y="6103152"/>
            <a:ext cx="1074300" cy="309125"/>
            <a:chOff x="3130166" y="5667342"/>
            <a:chExt cx="1254837" cy="361074"/>
          </a:xfrm>
          <a:solidFill>
            <a:schemeClr val="accent2"/>
          </a:solidFill>
        </p:grpSpPr>
        <p:sp>
          <p:nvSpPr>
            <p:cNvPr id="64" name="Rounded Rectangle 3">
              <a:extLst>
                <a:ext uri="{FF2B5EF4-FFF2-40B4-BE49-F238E27FC236}">
                  <a16:creationId xmlns:a16="http://schemas.microsoft.com/office/drawing/2014/main" id="{CADFFD4B-11A0-47AC-B923-7AE4B849B627}"/>
                </a:ext>
              </a:extLst>
            </p:cNvPr>
            <p:cNvSpPr/>
            <p:nvPr/>
          </p:nvSpPr>
          <p:spPr>
            <a:xfrm>
              <a:off x="4023929" y="5667342"/>
              <a:ext cx="361074" cy="36107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5" name="Rounded Rectangle 39">
              <a:extLst>
                <a:ext uri="{FF2B5EF4-FFF2-40B4-BE49-F238E27FC236}">
                  <a16:creationId xmlns:a16="http://schemas.microsoft.com/office/drawing/2014/main" id="{E8A2669F-0AAA-4F76-9D6A-14D064DAF3AA}"/>
                </a:ext>
              </a:extLst>
            </p:cNvPr>
            <p:cNvSpPr/>
            <p:nvPr/>
          </p:nvSpPr>
          <p:spPr>
            <a:xfrm>
              <a:off x="3130166" y="5667342"/>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6" name="Rounded Rectangle 2">
              <a:extLst>
                <a:ext uri="{FF2B5EF4-FFF2-40B4-BE49-F238E27FC236}">
                  <a16:creationId xmlns:a16="http://schemas.microsoft.com/office/drawing/2014/main" id="{9CEE9ADB-9703-4151-A260-2D352801DB47}"/>
                </a:ext>
              </a:extLst>
            </p:cNvPr>
            <p:cNvSpPr/>
            <p:nvPr/>
          </p:nvSpPr>
          <p:spPr>
            <a:xfrm>
              <a:off x="3577047" y="5667342"/>
              <a:ext cx="361074" cy="36107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67" name="Group 51">
            <a:extLst>
              <a:ext uri="{FF2B5EF4-FFF2-40B4-BE49-F238E27FC236}">
                <a16:creationId xmlns:a16="http://schemas.microsoft.com/office/drawing/2014/main" id="{9B12AF3C-DA3E-4AE6-A237-A0DCB6328356}"/>
              </a:ext>
            </a:extLst>
          </p:cNvPr>
          <p:cNvGrpSpPr/>
          <p:nvPr/>
        </p:nvGrpSpPr>
        <p:grpSpPr>
          <a:xfrm>
            <a:off x="8252359" y="6103152"/>
            <a:ext cx="1074300" cy="309125"/>
            <a:chOff x="3130166" y="5667342"/>
            <a:chExt cx="1254837" cy="361074"/>
          </a:xfrm>
          <a:solidFill>
            <a:schemeClr val="accent1"/>
          </a:solidFill>
        </p:grpSpPr>
        <p:sp>
          <p:nvSpPr>
            <p:cNvPr id="68" name="Rounded Rectangle 3">
              <a:extLst>
                <a:ext uri="{FF2B5EF4-FFF2-40B4-BE49-F238E27FC236}">
                  <a16:creationId xmlns:a16="http://schemas.microsoft.com/office/drawing/2014/main" id="{0C3C9164-B78A-4D11-8734-D484BF7FF09E}"/>
                </a:ext>
              </a:extLst>
            </p:cNvPr>
            <p:cNvSpPr/>
            <p:nvPr/>
          </p:nvSpPr>
          <p:spPr>
            <a:xfrm>
              <a:off x="4023929" y="5667342"/>
              <a:ext cx="361074" cy="36107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9" name="Rounded Rectangle 39">
              <a:extLst>
                <a:ext uri="{FF2B5EF4-FFF2-40B4-BE49-F238E27FC236}">
                  <a16:creationId xmlns:a16="http://schemas.microsoft.com/office/drawing/2014/main" id="{8E1676C6-482F-4680-ACE4-9FD702432D88}"/>
                </a:ext>
              </a:extLst>
            </p:cNvPr>
            <p:cNvSpPr/>
            <p:nvPr/>
          </p:nvSpPr>
          <p:spPr>
            <a:xfrm>
              <a:off x="3130166" y="5667342"/>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0" name="Rounded Rectangle 2">
              <a:extLst>
                <a:ext uri="{FF2B5EF4-FFF2-40B4-BE49-F238E27FC236}">
                  <a16:creationId xmlns:a16="http://schemas.microsoft.com/office/drawing/2014/main" id="{71B9961E-9FDD-479E-9861-13CA167575DC}"/>
                </a:ext>
              </a:extLst>
            </p:cNvPr>
            <p:cNvSpPr/>
            <p:nvPr/>
          </p:nvSpPr>
          <p:spPr>
            <a:xfrm>
              <a:off x="3577047" y="5667342"/>
              <a:ext cx="361074" cy="36107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47" name="Group 11">
            <a:extLst>
              <a:ext uri="{FF2B5EF4-FFF2-40B4-BE49-F238E27FC236}">
                <a16:creationId xmlns:a16="http://schemas.microsoft.com/office/drawing/2014/main" id="{B682A6B1-DF7A-4872-831D-859BDC12E4D5}"/>
              </a:ext>
            </a:extLst>
          </p:cNvPr>
          <p:cNvGrpSpPr/>
          <p:nvPr/>
        </p:nvGrpSpPr>
        <p:grpSpPr>
          <a:xfrm>
            <a:off x="411856" y="4665776"/>
            <a:ext cx="1800200" cy="521878"/>
            <a:chOff x="2851759" y="3796461"/>
            <a:chExt cx="1800000" cy="521878"/>
          </a:xfrm>
        </p:grpSpPr>
        <p:sp>
          <p:nvSpPr>
            <p:cNvPr id="48" name="Text Placeholder 3">
              <a:extLst>
                <a:ext uri="{FF2B5EF4-FFF2-40B4-BE49-F238E27FC236}">
                  <a16:creationId xmlns:a16="http://schemas.microsoft.com/office/drawing/2014/main" id="{9A6F0062-7B40-4F13-B153-1871C689AB6C}"/>
                </a:ext>
              </a:extLst>
            </p:cNvPr>
            <p:cNvSpPr txBox="1">
              <a:spLocks/>
            </p:cNvSpPr>
            <p:nvPr/>
          </p:nvSpPr>
          <p:spPr>
            <a:xfrm>
              <a:off x="2851759" y="3796461"/>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400" b="1" dirty="0" err="1">
                  <a:solidFill>
                    <a:schemeClr val="tx1">
                      <a:lumMod val="75000"/>
                      <a:lumOff val="25000"/>
                    </a:schemeClr>
                  </a:solidFill>
                  <a:cs typeface="Arial" pitchFamily="34" charset="0"/>
                </a:rPr>
                <a:t>Эргешова</a:t>
              </a:r>
              <a:r>
                <a:rPr lang="ru-RU" sz="1400" b="1" dirty="0">
                  <a:solidFill>
                    <a:schemeClr val="tx1">
                      <a:lumMod val="75000"/>
                      <a:lumOff val="25000"/>
                    </a:schemeClr>
                  </a:solidFill>
                  <a:cs typeface="Arial" pitchFamily="34" charset="0"/>
                </a:rPr>
                <a:t> </a:t>
              </a:r>
              <a:r>
                <a:rPr lang="ru-RU" sz="1400" b="1" dirty="0" err="1">
                  <a:solidFill>
                    <a:schemeClr val="tx1">
                      <a:lumMod val="75000"/>
                      <a:lumOff val="25000"/>
                    </a:schemeClr>
                  </a:solidFill>
                  <a:cs typeface="Arial" pitchFamily="34" charset="0"/>
                </a:rPr>
                <a:t>Бахар</a:t>
              </a:r>
              <a:endParaRPr lang="en-US" sz="1400" b="1" dirty="0">
                <a:solidFill>
                  <a:schemeClr val="tx1">
                    <a:lumMod val="75000"/>
                    <a:lumOff val="25000"/>
                  </a:schemeClr>
                </a:solidFill>
                <a:cs typeface="Arial" pitchFamily="34" charset="0"/>
              </a:endParaRPr>
            </a:p>
          </p:txBody>
        </p:sp>
        <p:sp>
          <p:nvSpPr>
            <p:cNvPr id="49" name="Text Placeholder 5">
              <a:extLst>
                <a:ext uri="{FF2B5EF4-FFF2-40B4-BE49-F238E27FC236}">
                  <a16:creationId xmlns:a16="http://schemas.microsoft.com/office/drawing/2014/main" id="{94E2B342-3425-419F-8243-160DEDEA791A}"/>
                </a:ext>
              </a:extLst>
            </p:cNvPr>
            <p:cNvSpPr txBox="1">
              <a:spLocks/>
            </p:cNvSpPr>
            <p:nvPr/>
          </p:nvSpPr>
          <p:spPr>
            <a:xfrm>
              <a:off x="2851759" y="4086246"/>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200" b="1" dirty="0">
                  <a:cs typeface="Arial" pitchFamily="34" charset="0"/>
                </a:rPr>
                <a:t>Лидер</a:t>
              </a:r>
              <a:endParaRPr lang="en-US" sz="1200" b="1" dirty="0">
                <a:cs typeface="Arial" pitchFamily="34" charset="0"/>
              </a:endParaRPr>
            </a:p>
          </p:txBody>
        </p:sp>
      </p:grpSp>
      <p:sp>
        <p:nvSpPr>
          <p:cNvPr id="50" name="TextBox 49">
            <a:extLst>
              <a:ext uri="{FF2B5EF4-FFF2-40B4-BE49-F238E27FC236}">
                <a16:creationId xmlns:a16="http://schemas.microsoft.com/office/drawing/2014/main" id="{73338617-1906-4A69-9255-86BFC55F0439}"/>
              </a:ext>
            </a:extLst>
          </p:cNvPr>
          <p:cNvSpPr txBox="1"/>
          <p:nvPr/>
        </p:nvSpPr>
        <p:spPr>
          <a:xfrm>
            <a:off x="207508" y="5326778"/>
            <a:ext cx="2013771" cy="46166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baharaergeshewa@gmail.com</a:t>
            </a:r>
          </a:p>
        </p:txBody>
      </p:sp>
      <p:grpSp>
        <p:nvGrpSpPr>
          <p:cNvPr id="51" name="Group 15">
            <a:extLst>
              <a:ext uri="{FF2B5EF4-FFF2-40B4-BE49-F238E27FC236}">
                <a16:creationId xmlns:a16="http://schemas.microsoft.com/office/drawing/2014/main" id="{C2066E4E-310F-4726-952E-9D03B24E5421}"/>
              </a:ext>
            </a:extLst>
          </p:cNvPr>
          <p:cNvGrpSpPr/>
          <p:nvPr/>
        </p:nvGrpSpPr>
        <p:grpSpPr>
          <a:xfrm>
            <a:off x="2824104" y="4661170"/>
            <a:ext cx="1954764" cy="544680"/>
            <a:chOff x="1874485" y="3652731"/>
            <a:chExt cx="1954547" cy="544680"/>
          </a:xfrm>
        </p:grpSpPr>
        <p:sp>
          <p:nvSpPr>
            <p:cNvPr id="52" name="Text Placeholder 3">
              <a:extLst>
                <a:ext uri="{FF2B5EF4-FFF2-40B4-BE49-F238E27FC236}">
                  <a16:creationId xmlns:a16="http://schemas.microsoft.com/office/drawing/2014/main" id="{D2435410-E46B-479E-A7EA-2A27D65D5141}"/>
                </a:ext>
              </a:extLst>
            </p:cNvPr>
            <p:cNvSpPr txBox="1">
              <a:spLocks/>
            </p:cNvSpPr>
            <p:nvPr/>
          </p:nvSpPr>
          <p:spPr>
            <a:xfrm>
              <a:off x="1874485" y="3652731"/>
              <a:ext cx="1954547" cy="289785"/>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400" b="1" dirty="0" err="1">
                  <a:solidFill>
                    <a:schemeClr val="tx1">
                      <a:lumMod val="75000"/>
                      <a:lumOff val="25000"/>
                    </a:schemeClr>
                  </a:solidFill>
                  <a:cs typeface="Arial" pitchFamily="34" charset="0"/>
                </a:rPr>
                <a:t>Оразова</a:t>
              </a:r>
              <a:r>
                <a:rPr lang="ru-RU" sz="1400" b="1" dirty="0">
                  <a:solidFill>
                    <a:schemeClr val="tx1">
                      <a:lumMod val="75000"/>
                      <a:lumOff val="25000"/>
                    </a:schemeClr>
                  </a:solidFill>
                  <a:cs typeface="Arial" pitchFamily="34" charset="0"/>
                </a:rPr>
                <a:t> </a:t>
              </a:r>
              <a:r>
                <a:rPr lang="ru-RU" sz="1400" b="1" dirty="0" err="1">
                  <a:solidFill>
                    <a:schemeClr val="tx1">
                      <a:lumMod val="75000"/>
                      <a:lumOff val="25000"/>
                    </a:schemeClr>
                  </a:solidFill>
                  <a:cs typeface="Arial" pitchFamily="34" charset="0"/>
                </a:rPr>
                <a:t>Айджерен</a:t>
              </a:r>
              <a:endParaRPr lang="en-US" sz="1400" b="1" dirty="0">
                <a:solidFill>
                  <a:schemeClr val="tx1">
                    <a:lumMod val="75000"/>
                    <a:lumOff val="25000"/>
                  </a:schemeClr>
                </a:solidFill>
                <a:cs typeface="Arial" pitchFamily="34" charset="0"/>
              </a:endParaRPr>
            </a:p>
          </p:txBody>
        </p:sp>
        <p:sp>
          <p:nvSpPr>
            <p:cNvPr id="53" name="Text Placeholder 5">
              <a:extLst>
                <a:ext uri="{FF2B5EF4-FFF2-40B4-BE49-F238E27FC236}">
                  <a16:creationId xmlns:a16="http://schemas.microsoft.com/office/drawing/2014/main" id="{A454D1C6-94DC-469D-A102-D03EE7C893A9}"/>
                </a:ext>
              </a:extLst>
            </p:cNvPr>
            <p:cNvSpPr txBox="1">
              <a:spLocks/>
            </p:cNvSpPr>
            <p:nvPr/>
          </p:nvSpPr>
          <p:spPr>
            <a:xfrm>
              <a:off x="1874485" y="3965318"/>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altLang="ko-KR" sz="1200" b="1" dirty="0"/>
                <a:t>Разработчик</a:t>
              </a:r>
              <a:r>
                <a:rPr lang="ru-RU" altLang="ko-KR" sz="1200" dirty="0">
                  <a:solidFill>
                    <a:schemeClr val="accent1"/>
                  </a:solidFill>
                </a:rPr>
                <a:t> </a:t>
              </a:r>
              <a:endParaRPr lang="ko-KR" altLang="en-US" sz="1200" dirty="0">
                <a:solidFill>
                  <a:schemeClr val="accent1"/>
                </a:solidFill>
              </a:endParaRPr>
            </a:p>
          </p:txBody>
        </p:sp>
      </p:grpSp>
      <p:sp>
        <p:nvSpPr>
          <p:cNvPr id="63" name="TextBox 62">
            <a:extLst>
              <a:ext uri="{FF2B5EF4-FFF2-40B4-BE49-F238E27FC236}">
                <a16:creationId xmlns:a16="http://schemas.microsoft.com/office/drawing/2014/main" id="{DAAB2DBF-AACC-40CC-AB1A-F06AAD4493AD}"/>
              </a:ext>
            </a:extLst>
          </p:cNvPr>
          <p:cNvSpPr txBox="1"/>
          <p:nvPr/>
        </p:nvSpPr>
        <p:spPr>
          <a:xfrm>
            <a:off x="2714504" y="5336559"/>
            <a:ext cx="1954764" cy="276999"/>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orazovaayjeren@mail.ru</a:t>
            </a:r>
            <a:endParaRPr lang="ko-KR" altLang="en-US" sz="1200" dirty="0">
              <a:solidFill>
                <a:schemeClr val="tx1">
                  <a:lumMod val="75000"/>
                  <a:lumOff val="25000"/>
                </a:schemeClr>
              </a:solidFill>
              <a:cs typeface="Arial" pitchFamily="34" charset="0"/>
            </a:endParaRPr>
          </a:p>
        </p:txBody>
      </p:sp>
      <p:grpSp>
        <p:nvGrpSpPr>
          <p:cNvPr id="71" name="Group 19">
            <a:extLst>
              <a:ext uri="{FF2B5EF4-FFF2-40B4-BE49-F238E27FC236}">
                <a16:creationId xmlns:a16="http://schemas.microsoft.com/office/drawing/2014/main" id="{EC86C5F1-F7F5-4873-A80B-6816C2022DE7}"/>
              </a:ext>
            </a:extLst>
          </p:cNvPr>
          <p:cNvGrpSpPr/>
          <p:nvPr/>
        </p:nvGrpSpPr>
        <p:grpSpPr>
          <a:xfrm>
            <a:off x="5242310" y="4656796"/>
            <a:ext cx="2082962" cy="522737"/>
            <a:chOff x="2851759" y="3796461"/>
            <a:chExt cx="1841092" cy="522737"/>
          </a:xfrm>
        </p:grpSpPr>
        <p:sp>
          <p:nvSpPr>
            <p:cNvPr id="72" name="Text Placeholder 3">
              <a:extLst>
                <a:ext uri="{FF2B5EF4-FFF2-40B4-BE49-F238E27FC236}">
                  <a16:creationId xmlns:a16="http://schemas.microsoft.com/office/drawing/2014/main" id="{A3C5B6D6-9DA1-4E40-B495-BC88A2CCFA73}"/>
                </a:ext>
              </a:extLst>
            </p:cNvPr>
            <p:cNvSpPr txBox="1">
              <a:spLocks/>
            </p:cNvSpPr>
            <p:nvPr/>
          </p:nvSpPr>
          <p:spPr>
            <a:xfrm>
              <a:off x="2851759" y="3796461"/>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400" b="1" dirty="0">
                  <a:solidFill>
                    <a:schemeClr val="tx1">
                      <a:lumMod val="75000"/>
                      <a:lumOff val="25000"/>
                    </a:schemeClr>
                  </a:solidFill>
                  <a:cs typeface="Arial" pitchFamily="34" charset="0"/>
                </a:rPr>
                <a:t>Ахмедова </a:t>
              </a:r>
              <a:r>
                <a:rPr lang="ru-RU" sz="1400" b="1" dirty="0" err="1">
                  <a:solidFill>
                    <a:schemeClr val="tx1">
                      <a:lumMod val="75000"/>
                      <a:lumOff val="25000"/>
                    </a:schemeClr>
                  </a:solidFill>
                  <a:cs typeface="Arial" pitchFamily="34" charset="0"/>
                </a:rPr>
                <a:t>Арзыгуль</a:t>
              </a:r>
              <a:endParaRPr lang="en-US" sz="1400" b="1" dirty="0">
                <a:solidFill>
                  <a:schemeClr val="tx1">
                    <a:lumMod val="75000"/>
                    <a:lumOff val="25000"/>
                  </a:schemeClr>
                </a:solidFill>
                <a:cs typeface="Arial" pitchFamily="34" charset="0"/>
              </a:endParaRPr>
            </a:p>
          </p:txBody>
        </p:sp>
        <p:sp>
          <p:nvSpPr>
            <p:cNvPr id="73" name="Text Placeholder 5">
              <a:extLst>
                <a:ext uri="{FF2B5EF4-FFF2-40B4-BE49-F238E27FC236}">
                  <a16:creationId xmlns:a16="http://schemas.microsoft.com/office/drawing/2014/main" id="{39DB6430-840A-4A9F-8FE8-FD3AEFA0E8EC}"/>
                </a:ext>
              </a:extLst>
            </p:cNvPr>
            <p:cNvSpPr txBox="1">
              <a:spLocks/>
            </p:cNvSpPr>
            <p:nvPr/>
          </p:nvSpPr>
          <p:spPr>
            <a:xfrm>
              <a:off x="2892851" y="4087105"/>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altLang="ko-KR" sz="1200" dirty="0">
                <a:solidFill>
                  <a:schemeClr val="accent2"/>
                </a:solidFill>
              </a:endParaRPr>
            </a:p>
          </p:txBody>
        </p:sp>
      </p:grpSp>
      <p:sp>
        <p:nvSpPr>
          <p:cNvPr id="74" name="TextBox 73">
            <a:extLst>
              <a:ext uri="{FF2B5EF4-FFF2-40B4-BE49-F238E27FC236}">
                <a16:creationId xmlns:a16="http://schemas.microsoft.com/office/drawing/2014/main" id="{F296D4EE-906B-4A1E-A7C1-478417E52731}"/>
              </a:ext>
            </a:extLst>
          </p:cNvPr>
          <p:cNvSpPr txBox="1"/>
          <p:nvPr/>
        </p:nvSpPr>
        <p:spPr>
          <a:xfrm>
            <a:off x="5079929" y="5314448"/>
            <a:ext cx="2101884" cy="276999"/>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arzygula153@gmail.com</a:t>
            </a:r>
            <a:endParaRPr lang="ko-KR" altLang="en-US" sz="1200" dirty="0">
              <a:solidFill>
                <a:schemeClr val="tx1">
                  <a:lumMod val="75000"/>
                  <a:lumOff val="25000"/>
                </a:schemeClr>
              </a:solidFill>
              <a:cs typeface="Arial" pitchFamily="34" charset="0"/>
            </a:endParaRPr>
          </a:p>
        </p:txBody>
      </p:sp>
      <p:grpSp>
        <p:nvGrpSpPr>
          <p:cNvPr id="75" name="Group 36">
            <a:extLst>
              <a:ext uri="{FF2B5EF4-FFF2-40B4-BE49-F238E27FC236}">
                <a16:creationId xmlns:a16="http://schemas.microsoft.com/office/drawing/2014/main" id="{6167918B-2F0B-4210-86B7-9E0F390A940C}"/>
              </a:ext>
            </a:extLst>
          </p:cNvPr>
          <p:cNvGrpSpPr/>
          <p:nvPr/>
        </p:nvGrpSpPr>
        <p:grpSpPr>
          <a:xfrm>
            <a:off x="7461858" y="4656796"/>
            <a:ext cx="2135977" cy="632464"/>
            <a:chOff x="1372897" y="3640628"/>
            <a:chExt cx="1854950" cy="632464"/>
          </a:xfrm>
        </p:grpSpPr>
        <p:sp>
          <p:nvSpPr>
            <p:cNvPr id="76" name="Text Placeholder 3">
              <a:extLst>
                <a:ext uri="{FF2B5EF4-FFF2-40B4-BE49-F238E27FC236}">
                  <a16:creationId xmlns:a16="http://schemas.microsoft.com/office/drawing/2014/main" id="{367CB5F5-8272-458B-990B-22C98427E4E5}"/>
                </a:ext>
              </a:extLst>
            </p:cNvPr>
            <p:cNvSpPr txBox="1">
              <a:spLocks/>
            </p:cNvSpPr>
            <p:nvPr/>
          </p:nvSpPr>
          <p:spPr>
            <a:xfrm>
              <a:off x="1427847" y="3640628"/>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400" b="1" dirty="0" err="1">
                  <a:solidFill>
                    <a:schemeClr val="tx1">
                      <a:lumMod val="75000"/>
                      <a:lumOff val="25000"/>
                    </a:schemeClr>
                  </a:solidFill>
                  <a:cs typeface="Arial" pitchFamily="34" charset="0"/>
                </a:rPr>
                <a:t>Арнаниязова</a:t>
              </a:r>
              <a:r>
                <a:rPr lang="ru-RU" sz="1400" b="1" dirty="0">
                  <a:solidFill>
                    <a:schemeClr val="tx1">
                      <a:lumMod val="75000"/>
                      <a:lumOff val="25000"/>
                    </a:schemeClr>
                  </a:solidFill>
                  <a:cs typeface="Arial" pitchFamily="34" charset="0"/>
                </a:rPr>
                <a:t> Марал</a:t>
              </a:r>
              <a:endParaRPr lang="en-US" sz="1400" b="1" dirty="0">
                <a:solidFill>
                  <a:schemeClr val="tx1">
                    <a:lumMod val="75000"/>
                    <a:lumOff val="25000"/>
                  </a:schemeClr>
                </a:solidFill>
                <a:cs typeface="Arial" pitchFamily="34" charset="0"/>
              </a:endParaRPr>
            </a:p>
          </p:txBody>
        </p:sp>
        <p:sp>
          <p:nvSpPr>
            <p:cNvPr id="77" name="Text Placeholder 5">
              <a:extLst>
                <a:ext uri="{FF2B5EF4-FFF2-40B4-BE49-F238E27FC236}">
                  <a16:creationId xmlns:a16="http://schemas.microsoft.com/office/drawing/2014/main" id="{0FF07550-B55C-4390-9369-AD2C971942D8}"/>
                </a:ext>
              </a:extLst>
            </p:cNvPr>
            <p:cNvSpPr txBox="1">
              <a:spLocks/>
            </p:cNvSpPr>
            <p:nvPr/>
          </p:nvSpPr>
          <p:spPr>
            <a:xfrm>
              <a:off x="1372897" y="4040999"/>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altLang="ko-KR" sz="1200" dirty="0">
                <a:solidFill>
                  <a:schemeClr val="accent1"/>
                </a:solidFill>
              </a:endParaRPr>
            </a:p>
          </p:txBody>
        </p:sp>
      </p:grpSp>
      <p:sp>
        <p:nvSpPr>
          <p:cNvPr id="78" name="TextBox 77">
            <a:extLst>
              <a:ext uri="{FF2B5EF4-FFF2-40B4-BE49-F238E27FC236}">
                <a16:creationId xmlns:a16="http://schemas.microsoft.com/office/drawing/2014/main" id="{B70BC733-0834-415E-9ED4-79BF13DE21EF}"/>
              </a:ext>
            </a:extLst>
          </p:cNvPr>
          <p:cNvSpPr txBox="1"/>
          <p:nvPr/>
        </p:nvSpPr>
        <p:spPr>
          <a:xfrm>
            <a:off x="7554177" y="5334507"/>
            <a:ext cx="2235599" cy="276999"/>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maral.arnaniyazova@mail.ru</a:t>
            </a:r>
            <a:endParaRPr lang="ko-KR" altLang="en-US" sz="1200" dirty="0">
              <a:solidFill>
                <a:schemeClr val="tx1">
                  <a:lumMod val="75000"/>
                  <a:lumOff val="25000"/>
                </a:schemeClr>
              </a:solidFill>
              <a:cs typeface="Arial" pitchFamily="34" charset="0"/>
            </a:endParaRPr>
          </a:p>
        </p:txBody>
      </p:sp>
      <p:sp>
        <p:nvSpPr>
          <p:cNvPr id="83" name="Freeform 49">
            <a:extLst>
              <a:ext uri="{FF2B5EF4-FFF2-40B4-BE49-F238E27FC236}">
                <a16:creationId xmlns:a16="http://schemas.microsoft.com/office/drawing/2014/main" id="{6ECF0345-4894-49D7-AA74-6ED2EA90EB44}"/>
              </a:ext>
            </a:extLst>
          </p:cNvPr>
          <p:cNvSpPr>
            <a:spLocks noChangeAspect="1"/>
          </p:cNvSpPr>
          <p:nvPr/>
        </p:nvSpPr>
        <p:spPr>
          <a:xfrm>
            <a:off x="8504890" y="3940101"/>
            <a:ext cx="395188" cy="395188"/>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4" name="Freeform 97">
            <a:extLst>
              <a:ext uri="{FF2B5EF4-FFF2-40B4-BE49-F238E27FC236}">
                <a16:creationId xmlns:a16="http://schemas.microsoft.com/office/drawing/2014/main" id="{C9B50FF8-26A4-4B14-834B-8F0D0D6E3CA0}"/>
              </a:ext>
            </a:extLst>
          </p:cNvPr>
          <p:cNvSpPr>
            <a:spLocks noChangeAspect="1"/>
          </p:cNvSpPr>
          <p:nvPr/>
        </p:nvSpPr>
        <p:spPr>
          <a:xfrm>
            <a:off x="3571485" y="4054731"/>
            <a:ext cx="519558" cy="388247"/>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5" name="Freeform 99">
            <a:extLst>
              <a:ext uri="{FF2B5EF4-FFF2-40B4-BE49-F238E27FC236}">
                <a16:creationId xmlns:a16="http://schemas.microsoft.com/office/drawing/2014/main" id="{879A8744-9651-4DA1-98F9-1DF689ACF1B9}"/>
              </a:ext>
            </a:extLst>
          </p:cNvPr>
          <p:cNvSpPr>
            <a:spLocks noChangeAspect="1"/>
          </p:cNvSpPr>
          <p:nvPr/>
        </p:nvSpPr>
        <p:spPr>
          <a:xfrm>
            <a:off x="6044562" y="4040306"/>
            <a:ext cx="326255" cy="408223"/>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 name="Прямоугольник 1">
            <a:extLst>
              <a:ext uri="{FF2B5EF4-FFF2-40B4-BE49-F238E27FC236}">
                <a16:creationId xmlns:a16="http://schemas.microsoft.com/office/drawing/2014/main" id="{DC6F196D-C5DA-4A03-8B0B-8CC881CEA925}"/>
              </a:ext>
            </a:extLst>
          </p:cNvPr>
          <p:cNvSpPr/>
          <p:nvPr/>
        </p:nvSpPr>
        <p:spPr>
          <a:xfrm>
            <a:off x="9995225" y="2098820"/>
            <a:ext cx="2096816" cy="207133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bg1"/>
                </a:solidFill>
              </a:ln>
            </a:endParaRPr>
          </a:p>
        </p:txBody>
      </p:sp>
      <p:sp>
        <p:nvSpPr>
          <p:cNvPr id="4" name="Прямоугольник 3">
            <a:extLst>
              <a:ext uri="{FF2B5EF4-FFF2-40B4-BE49-F238E27FC236}">
                <a16:creationId xmlns:a16="http://schemas.microsoft.com/office/drawing/2014/main" id="{FAF95C35-3DBB-408E-8377-B17B10C02E0B}"/>
              </a:ext>
            </a:extLst>
          </p:cNvPr>
          <p:cNvSpPr/>
          <p:nvPr/>
        </p:nvSpPr>
        <p:spPr>
          <a:xfrm>
            <a:off x="10044165" y="4170152"/>
            <a:ext cx="2062110" cy="120618"/>
          </a:xfrm>
          <a:prstGeom prst="rect">
            <a:avLst/>
          </a:prstGeom>
          <a:solidFill>
            <a:schemeClr val="accent6">
              <a:lumMod val="75000"/>
            </a:schemeClr>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solidFill>
                <a:schemeClr val="tx1"/>
              </a:solidFill>
            </a:endParaRPr>
          </a:p>
        </p:txBody>
      </p:sp>
      <p:sp>
        <p:nvSpPr>
          <p:cNvPr id="80" name="TextBox 79">
            <a:extLst>
              <a:ext uri="{FF2B5EF4-FFF2-40B4-BE49-F238E27FC236}">
                <a16:creationId xmlns:a16="http://schemas.microsoft.com/office/drawing/2014/main" id="{5D0B2533-A640-463D-A34B-593CEA857CAA}"/>
              </a:ext>
            </a:extLst>
          </p:cNvPr>
          <p:cNvSpPr txBox="1"/>
          <p:nvPr/>
        </p:nvSpPr>
        <p:spPr>
          <a:xfrm>
            <a:off x="10127381" y="5336559"/>
            <a:ext cx="1800400" cy="276999"/>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alidzhanovas@inbox.ru</a:t>
            </a:r>
            <a:endParaRPr lang="ko-KR" altLang="en-US" sz="1200" dirty="0">
              <a:solidFill>
                <a:schemeClr val="tx1">
                  <a:lumMod val="75000"/>
                  <a:lumOff val="25000"/>
                </a:schemeClr>
              </a:solidFill>
              <a:cs typeface="Arial" pitchFamily="34" charset="0"/>
            </a:endParaRPr>
          </a:p>
        </p:txBody>
      </p:sp>
      <p:grpSp>
        <p:nvGrpSpPr>
          <p:cNvPr id="81" name="Group 36">
            <a:extLst>
              <a:ext uri="{FF2B5EF4-FFF2-40B4-BE49-F238E27FC236}">
                <a16:creationId xmlns:a16="http://schemas.microsoft.com/office/drawing/2014/main" id="{FB4A262B-FF4F-490A-89CE-225F8E22E6AF}"/>
              </a:ext>
            </a:extLst>
          </p:cNvPr>
          <p:cNvGrpSpPr/>
          <p:nvPr/>
        </p:nvGrpSpPr>
        <p:grpSpPr>
          <a:xfrm>
            <a:off x="9887598" y="4645769"/>
            <a:ext cx="2040184" cy="688738"/>
            <a:chOff x="1372897" y="3584354"/>
            <a:chExt cx="1812451" cy="688738"/>
          </a:xfrm>
        </p:grpSpPr>
        <p:sp>
          <p:nvSpPr>
            <p:cNvPr id="86" name="Text Placeholder 3">
              <a:extLst>
                <a:ext uri="{FF2B5EF4-FFF2-40B4-BE49-F238E27FC236}">
                  <a16:creationId xmlns:a16="http://schemas.microsoft.com/office/drawing/2014/main" id="{969CC689-931E-465F-AB05-C6FAA67BE3D7}"/>
                </a:ext>
              </a:extLst>
            </p:cNvPr>
            <p:cNvSpPr txBox="1">
              <a:spLocks/>
            </p:cNvSpPr>
            <p:nvPr/>
          </p:nvSpPr>
          <p:spPr>
            <a:xfrm>
              <a:off x="1385348" y="3584354"/>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400" b="1" dirty="0" err="1">
                  <a:solidFill>
                    <a:schemeClr val="tx1">
                      <a:lumMod val="75000"/>
                      <a:lumOff val="25000"/>
                    </a:schemeClr>
                  </a:solidFill>
                  <a:cs typeface="Arial" pitchFamily="34" charset="0"/>
                </a:rPr>
                <a:t>Алиджанова</a:t>
              </a:r>
              <a:r>
                <a:rPr lang="ru-RU" sz="1400" b="1" dirty="0">
                  <a:solidFill>
                    <a:schemeClr val="tx1">
                      <a:lumMod val="75000"/>
                      <a:lumOff val="25000"/>
                    </a:schemeClr>
                  </a:solidFill>
                  <a:cs typeface="Arial" pitchFamily="34" charset="0"/>
                </a:rPr>
                <a:t> </a:t>
              </a:r>
              <a:r>
                <a:rPr lang="ru-RU" sz="1400" b="1" dirty="0" err="1">
                  <a:solidFill>
                    <a:schemeClr val="tx1">
                      <a:lumMod val="75000"/>
                      <a:lumOff val="25000"/>
                    </a:schemeClr>
                  </a:solidFill>
                  <a:cs typeface="Arial" pitchFamily="34" charset="0"/>
                </a:rPr>
                <a:t>Сельби</a:t>
              </a:r>
              <a:endParaRPr lang="en-US" sz="1400" b="1" dirty="0">
                <a:solidFill>
                  <a:schemeClr val="tx1">
                    <a:lumMod val="75000"/>
                    <a:lumOff val="25000"/>
                  </a:schemeClr>
                </a:solidFill>
                <a:cs typeface="Arial" pitchFamily="34" charset="0"/>
              </a:endParaRPr>
            </a:p>
          </p:txBody>
        </p:sp>
        <p:sp>
          <p:nvSpPr>
            <p:cNvPr id="87" name="Text Placeholder 5">
              <a:extLst>
                <a:ext uri="{FF2B5EF4-FFF2-40B4-BE49-F238E27FC236}">
                  <a16:creationId xmlns:a16="http://schemas.microsoft.com/office/drawing/2014/main" id="{8442828F-056B-4FC1-9ED7-D551002E8D7F}"/>
                </a:ext>
              </a:extLst>
            </p:cNvPr>
            <p:cNvSpPr txBox="1">
              <a:spLocks/>
            </p:cNvSpPr>
            <p:nvPr/>
          </p:nvSpPr>
          <p:spPr>
            <a:xfrm>
              <a:off x="1372897" y="4040999"/>
              <a:ext cx="1800000"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altLang="ko-KR" sz="1200" dirty="0">
                <a:solidFill>
                  <a:schemeClr val="accent1"/>
                </a:solidFill>
              </a:endParaRPr>
            </a:p>
          </p:txBody>
        </p:sp>
      </p:grpSp>
      <p:grpSp>
        <p:nvGrpSpPr>
          <p:cNvPr id="88" name="Group 51">
            <a:extLst>
              <a:ext uri="{FF2B5EF4-FFF2-40B4-BE49-F238E27FC236}">
                <a16:creationId xmlns:a16="http://schemas.microsoft.com/office/drawing/2014/main" id="{D44AB2F6-7915-4CB6-8D46-50148C0942C5}"/>
              </a:ext>
            </a:extLst>
          </p:cNvPr>
          <p:cNvGrpSpPr/>
          <p:nvPr/>
        </p:nvGrpSpPr>
        <p:grpSpPr>
          <a:xfrm>
            <a:off x="10502649" y="6080993"/>
            <a:ext cx="1074300" cy="309125"/>
            <a:chOff x="3130166" y="5667342"/>
            <a:chExt cx="1254837" cy="361074"/>
          </a:xfrm>
          <a:solidFill>
            <a:schemeClr val="accent1"/>
          </a:solidFill>
        </p:grpSpPr>
        <p:sp>
          <p:nvSpPr>
            <p:cNvPr id="89" name="Rounded Rectangle 3">
              <a:extLst>
                <a:ext uri="{FF2B5EF4-FFF2-40B4-BE49-F238E27FC236}">
                  <a16:creationId xmlns:a16="http://schemas.microsoft.com/office/drawing/2014/main" id="{659A51CA-E3E0-4702-91BA-A14F327B84E1}"/>
                </a:ext>
              </a:extLst>
            </p:cNvPr>
            <p:cNvSpPr/>
            <p:nvPr/>
          </p:nvSpPr>
          <p:spPr>
            <a:xfrm>
              <a:off x="4023929" y="5667342"/>
              <a:ext cx="361074" cy="36107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0" name="Rounded Rectangle 39">
              <a:extLst>
                <a:ext uri="{FF2B5EF4-FFF2-40B4-BE49-F238E27FC236}">
                  <a16:creationId xmlns:a16="http://schemas.microsoft.com/office/drawing/2014/main" id="{7FE4C3AC-F0A0-47FF-9BC0-2615153D2C1B}"/>
                </a:ext>
              </a:extLst>
            </p:cNvPr>
            <p:cNvSpPr/>
            <p:nvPr/>
          </p:nvSpPr>
          <p:spPr>
            <a:xfrm>
              <a:off x="3130166" y="5667342"/>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1" name="Rounded Rectangle 2">
              <a:extLst>
                <a:ext uri="{FF2B5EF4-FFF2-40B4-BE49-F238E27FC236}">
                  <a16:creationId xmlns:a16="http://schemas.microsoft.com/office/drawing/2014/main" id="{D9EEF3EA-0747-43CD-A0C3-D434516EA321}"/>
                </a:ext>
              </a:extLst>
            </p:cNvPr>
            <p:cNvSpPr/>
            <p:nvPr/>
          </p:nvSpPr>
          <p:spPr>
            <a:xfrm>
              <a:off x="3577047" y="5667342"/>
              <a:ext cx="361074" cy="36107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pic>
        <p:nvPicPr>
          <p:cNvPr id="94" name="Рисунок 93">
            <a:extLst>
              <a:ext uri="{FF2B5EF4-FFF2-40B4-BE49-F238E27FC236}">
                <a16:creationId xmlns:a16="http://schemas.microsoft.com/office/drawing/2014/main" id="{4D92D12D-04E4-4687-90E2-17650ACBD9C8}"/>
              </a:ext>
            </a:extLst>
          </p:cNvPr>
          <p:cNvPicPr>
            <a:picLocks noChangeAspect="1"/>
          </p:cNvPicPr>
          <p:nvPr/>
        </p:nvPicPr>
        <p:blipFill>
          <a:blip r:embed="rId6"/>
          <a:stretch>
            <a:fillRect/>
          </a:stretch>
        </p:blipFill>
        <p:spPr>
          <a:xfrm>
            <a:off x="10044165" y="2027017"/>
            <a:ext cx="1993259" cy="2137207"/>
          </a:xfrm>
          <a:prstGeom prst="rect">
            <a:avLst/>
          </a:prstGeom>
        </p:spPr>
      </p:pic>
      <p:sp>
        <p:nvSpPr>
          <p:cNvPr id="6" name="Овал 5">
            <a:extLst>
              <a:ext uri="{FF2B5EF4-FFF2-40B4-BE49-F238E27FC236}">
                <a16:creationId xmlns:a16="http://schemas.microsoft.com/office/drawing/2014/main" id="{3E2D0726-5863-4704-9CD5-613C0E86D713}"/>
              </a:ext>
            </a:extLst>
          </p:cNvPr>
          <p:cNvSpPr/>
          <p:nvPr/>
        </p:nvSpPr>
        <p:spPr>
          <a:xfrm>
            <a:off x="10698044" y="3804224"/>
            <a:ext cx="720000" cy="7200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Freeform 9">
            <a:extLst>
              <a:ext uri="{FF2B5EF4-FFF2-40B4-BE49-F238E27FC236}">
                <a16:creationId xmlns:a16="http://schemas.microsoft.com/office/drawing/2014/main" id="{9904C43C-03B1-4571-A98A-72932305CA22}"/>
              </a:ext>
            </a:extLst>
          </p:cNvPr>
          <p:cNvSpPr>
            <a:spLocks noEditPoints="1"/>
          </p:cNvSpPr>
          <p:nvPr/>
        </p:nvSpPr>
        <p:spPr bwMode="auto">
          <a:xfrm>
            <a:off x="10892392" y="4031964"/>
            <a:ext cx="428208" cy="310834"/>
          </a:xfrm>
          <a:custGeom>
            <a:avLst/>
            <a:gdLst>
              <a:gd name="T0" fmla="*/ 1418 w 1846"/>
              <a:gd name="T1" fmla="*/ 21 h 1340"/>
              <a:gd name="T2" fmla="*/ 1609 w 1846"/>
              <a:gd name="T3" fmla="*/ 47 h 1340"/>
              <a:gd name="T4" fmla="*/ 1771 w 1846"/>
              <a:gd name="T5" fmla="*/ 100 h 1340"/>
              <a:gd name="T6" fmla="*/ 1840 w 1846"/>
              <a:gd name="T7" fmla="*/ 191 h 1340"/>
              <a:gd name="T8" fmla="*/ 1787 w 1846"/>
              <a:gd name="T9" fmla="*/ 294 h 1340"/>
              <a:gd name="T10" fmla="*/ 1673 w 1846"/>
              <a:gd name="T11" fmla="*/ 385 h 1340"/>
              <a:gd name="T12" fmla="*/ 1560 w 1846"/>
              <a:gd name="T13" fmla="*/ 447 h 1340"/>
              <a:gd name="T14" fmla="*/ 1462 w 1846"/>
              <a:gd name="T15" fmla="*/ 498 h 1340"/>
              <a:gd name="T16" fmla="*/ 1380 w 1846"/>
              <a:gd name="T17" fmla="*/ 565 h 1340"/>
              <a:gd name="T18" fmla="*/ 1289 w 1846"/>
              <a:gd name="T19" fmla="*/ 605 h 1340"/>
              <a:gd name="T20" fmla="*/ 1198 w 1846"/>
              <a:gd name="T21" fmla="*/ 596 h 1340"/>
              <a:gd name="T22" fmla="*/ 1140 w 1846"/>
              <a:gd name="T23" fmla="*/ 527 h 1340"/>
              <a:gd name="T24" fmla="*/ 1107 w 1846"/>
              <a:gd name="T25" fmla="*/ 447 h 1340"/>
              <a:gd name="T26" fmla="*/ 1091 w 1846"/>
              <a:gd name="T27" fmla="*/ 371 h 1340"/>
              <a:gd name="T28" fmla="*/ 1091 w 1846"/>
              <a:gd name="T29" fmla="*/ 232 h 1340"/>
              <a:gd name="T30" fmla="*/ 1106 w 1846"/>
              <a:gd name="T31" fmla="*/ 129 h 1340"/>
              <a:gd name="T32" fmla="*/ 1138 w 1846"/>
              <a:gd name="T33" fmla="*/ 80 h 1340"/>
              <a:gd name="T34" fmla="*/ 1213 w 1846"/>
              <a:gd name="T35" fmla="*/ 32 h 1340"/>
              <a:gd name="T36" fmla="*/ 606 w 1846"/>
              <a:gd name="T37" fmla="*/ 0 h 1340"/>
              <a:gd name="T38" fmla="*/ 749 w 1846"/>
              <a:gd name="T39" fmla="*/ 9 h 1340"/>
              <a:gd name="T40" fmla="*/ 882 w 1846"/>
              <a:gd name="T41" fmla="*/ 45 h 1340"/>
              <a:gd name="T42" fmla="*/ 978 w 1846"/>
              <a:gd name="T43" fmla="*/ 111 h 1340"/>
              <a:gd name="T44" fmla="*/ 1018 w 1846"/>
              <a:gd name="T45" fmla="*/ 229 h 1340"/>
              <a:gd name="T46" fmla="*/ 1018 w 1846"/>
              <a:gd name="T47" fmla="*/ 401 h 1340"/>
              <a:gd name="T48" fmla="*/ 1049 w 1846"/>
              <a:gd name="T49" fmla="*/ 511 h 1340"/>
              <a:gd name="T50" fmla="*/ 1086 w 1846"/>
              <a:gd name="T51" fmla="*/ 600 h 1340"/>
              <a:gd name="T52" fmla="*/ 1071 w 1846"/>
              <a:gd name="T53" fmla="*/ 678 h 1340"/>
              <a:gd name="T54" fmla="*/ 1029 w 1846"/>
              <a:gd name="T55" fmla="*/ 731 h 1340"/>
              <a:gd name="T56" fmla="*/ 940 w 1846"/>
              <a:gd name="T57" fmla="*/ 807 h 1340"/>
              <a:gd name="T58" fmla="*/ 780 w 1846"/>
              <a:gd name="T59" fmla="*/ 907 h 1340"/>
              <a:gd name="T60" fmla="*/ 658 w 1846"/>
              <a:gd name="T61" fmla="*/ 1016 h 1340"/>
              <a:gd name="T62" fmla="*/ 564 w 1846"/>
              <a:gd name="T63" fmla="*/ 1147 h 1340"/>
              <a:gd name="T64" fmla="*/ 458 w 1846"/>
              <a:gd name="T65" fmla="*/ 1252 h 1340"/>
              <a:gd name="T66" fmla="*/ 344 w 1846"/>
              <a:gd name="T67" fmla="*/ 1320 h 1340"/>
              <a:gd name="T68" fmla="*/ 246 w 1846"/>
              <a:gd name="T69" fmla="*/ 1340 h 1340"/>
              <a:gd name="T70" fmla="*/ 169 w 1846"/>
              <a:gd name="T71" fmla="*/ 1287 h 1340"/>
              <a:gd name="T72" fmla="*/ 93 w 1846"/>
              <a:gd name="T73" fmla="*/ 1156 h 1340"/>
              <a:gd name="T74" fmla="*/ 33 w 1846"/>
              <a:gd name="T75" fmla="*/ 974 h 1340"/>
              <a:gd name="T76" fmla="*/ 2 w 1846"/>
              <a:gd name="T77" fmla="*/ 760 h 1340"/>
              <a:gd name="T78" fmla="*/ 11 w 1846"/>
              <a:gd name="T79" fmla="*/ 540 h 1340"/>
              <a:gd name="T80" fmla="*/ 77 w 1846"/>
              <a:gd name="T81" fmla="*/ 332 h 1340"/>
              <a:gd name="T82" fmla="*/ 211 w 1846"/>
              <a:gd name="T83" fmla="*/ 161 h 1340"/>
              <a:gd name="T84" fmla="*/ 364 w 1846"/>
              <a:gd name="T85" fmla="*/ 60 h 1340"/>
              <a:gd name="T86" fmla="*/ 509 w 1846"/>
              <a:gd name="T87" fmla="*/ 16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6" h="1340">
                <a:moveTo>
                  <a:pt x="1289" y="20"/>
                </a:moveTo>
                <a:lnTo>
                  <a:pt x="1353" y="20"/>
                </a:lnTo>
                <a:lnTo>
                  <a:pt x="1418" y="21"/>
                </a:lnTo>
                <a:lnTo>
                  <a:pt x="1484" y="27"/>
                </a:lnTo>
                <a:lnTo>
                  <a:pt x="1547" y="36"/>
                </a:lnTo>
                <a:lnTo>
                  <a:pt x="1609" y="47"/>
                </a:lnTo>
                <a:lnTo>
                  <a:pt x="1669" y="61"/>
                </a:lnTo>
                <a:lnTo>
                  <a:pt x="1722" y="78"/>
                </a:lnTo>
                <a:lnTo>
                  <a:pt x="1771" y="100"/>
                </a:lnTo>
                <a:lnTo>
                  <a:pt x="1813" y="123"/>
                </a:lnTo>
                <a:lnTo>
                  <a:pt x="1846" y="151"/>
                </a:lnTo>
                <a:lnTo>
                  <a:pt x="1840" y="191"/>
                </a:lnTo>
                <a:lnTo>
                  <a:pt x="1827" y="229"/>
                </a:lnTo>
                <a:lnTo>
                  <a:pt x="1809" y="263"/>
                </a:lnTo>
                <a:lnTo>
                  <a:pt x="1787" y="294"/>
                </a:lnTo>
                <a:lnTo>
                  <a:pt x="1762" y="320"/>
                </a:lnTo>
                <a:lnTo>
                  <a:pt x="1717" y="356"/>
                </a:lnTo>
                <a:lnTo>
                  <a:pt x="1673" y="385"/>
                </a:lnTo>
                <a:lnTo>
                  <a:pt x="1633" y="409"/>
                </a:lnTo>
                <a:lnTo>
                  <a:pt x="1595" y="429"/>
                </a:lnTo>
                <a:lnTo>
                  <a:pt x="1560" y="447"/>
                </a:lnTo>
                <a:lnTo>
                  <a:pt x="1526" y="463"/>
                </a:lnTo>
                <a:lnTo>
                  <a:pt x="1493" y="480"/>
                </a:lnTo>
                <a:lnTo>
                  <a:pt x="1462" y="498"/>
                </a:lnTo>
                <a:lnTo>
                  <a:pt x="1431" y="520"/>
                </a:lnTo>
                <a:lnTo>
                  <a:pt x="1402" y="547"/>
                </a:lnTo>
                <a:lnTo>
                  <a:pt x="1380" y="565"/>
                </a:lnTo>
                <a:lnTo>
                  <a:pt x="1353" y="581"/>
                </a:lnTo>
                <a:lnTo>
                  <a:pt x="1322" y="594"/>
                </a:lnTo>
                <a:lnTo>
                  <a:pt x="1289" y="605"/>
                </a:lnTo>
                <a:lnTo>
                  <a:pt x="1257" y="609"/>
                </a:lnTo>
                <a:lnTo>
                  <a:pt x="1226" y="605"/>
                </a:lnTo>
                <a:lnTo>
                  <a:pt x="1198" y="596"/>
                </a:lnTo>
                <a:lnTo>
                  <a:pt x="1177" y="578"/>
                </a:lnTo>
                <a:lnTo>
                  <a:pt x="1157" y="554"/>
                </a:lnTo>
                <a:lnTo>
                  <a:pt x="1140" y="527"/>
                </a:lnTo>
                <a:lnTo>
                  <a:pt x="1126" y="498"/>
                </a:lnTo>
                <a:lnTo>
                  <a:pt x="1115" y="471"/>
                </a:lnTo>
                <a:lnTo>
                  <a:pt x="1107" y="447"/>
                </a:lnTo>
                <a:lnTo>
                  <a:pt x="1102" y="431"/>
                </a:lnTo>
                <a:lnTo>
                  <a:pt x="1097" y="405"/>
                </a:lnTo>
                <a:lnTo>
                  <a:pt x="1091" y="371"/>
                </a:lnTo>
                <a:lnTo>
                  <a:pt x="1089" y="327"/>
                </a:lnTo>
                <a:lnTo>
                  <a:pt x="1089" y="281"/>
                </a:lnTo>
                <a:lnTo>
                  <a:pt x="1091" y="232"/>
                </a:lnTo>
                <a:lnTo>
                  <a:pt x="1095" y="183"/>
                </a:lnTo>
                <a:lnTo>
                  <a:pt x="1102" y="140"/>
                </a:lnTo>
                <a:lnTo>
                  <a:pt x="1106" y="129"/>
                </a:lnTo>
                <a:lnTo>
                  <a:pt x="1113" y="114"/>
                </a:lnTo>
                <a:lnTo>
                  <a:pt x="1124" y="98"/>
                </a:lnTo>
                <a:lnTo>
                  <a:pt x="1138" y="80"/>
                </a:lnTo>
                <a:lnTo>
                  <a:pt x="1158" y="63"/>
                </a:lnTo>
                <a:lnTo>
                  <a:pt x="1184" y="47"/>
                </a:lnTo>
                <a:lnTo>
                  <a:pt x="1213" y="32"/>
                </a:lnTo>
                <a:lnTo>
                  <a:pt x="1249" y="23"/>
                </a:lnTo>
                <a:lnTo>
                  <a:pt x="1289" y="20"/>
                </a:lnTo>
                <a:close/>
                <a:moveTo>
                  <a:pt x="606" y="0"/>
                </a:moveTo>
                <a:lnTo>
                  <a:pt x="653" y="0"/>
                </a:lnTo>
                <a:lnTo>
                  <a:pt x="702" y="3"/>
                </a:lnTo>
                <a:lnTo>
                  <a:pt x="749" y="9"/>
                </a:lnTo>
                <a:lnTo>
                  <a:pt x="797" y="18"/>
                </a:lnTo>
                <a:lnTo>
                  <a:pt x="840" y="31"/>
                </a:lnTo>
                <a:lnTo>
                  <a:pt x="882" y="45"/>
                </a:lnTo>
                <a:lnTo>
                  <a:pt x="918" y="63"/>
                </a:lnTo>
                <a:lnTo>
                  <a:pt x="951" y="85"/>
                </a:lnTo>
                <a:lnTo>
                  <a:pt x="978" y="111"/>
                </a:lnTo>
                <a:lnTo>
                  <a:pt x="998" y="138"/>
                </a:lnTo>
                <a:lnTo>
                  <a:pt x="1009" y="171"/>
                </a:lnTo>
                <a:lnTo>
                  <a:pt x="1018" y="229"/>
                </a:lnTo>
                <a:lnTo>
                  <a:pt x="1020" y="289"/>
                </a:lnTo>
                <a:lnTo>
                  <a:pt x="1018" y="345"/>
                </a:lnTo>
                <a:lnTo>
                  <a:pt x="1018" y="401"/>
                </a:lnTo>
                <a:lnTo>
                  <a:pt x="1026" y="456"/>
                </a:lnTo>
                <a:lnTo>
                  <a:pt x="1035" y="481"/>
                </a:lnTo>
                <a:lnTo>
                  <a:pt x="1049" y="511"/>
                </a:lnTo>
                <a:lnTo>
                  <a:pt x="1064" y="540"/>
                </a:lnTo>
                <a:lnTo>
                  <a:pt x="1077" y="569"/>
                </a:lnTo>
                <a:lnTo>
                  <a:pt x="1086" y="600"/>
                </a:lnTo>
                <a:lnTo>
                  <a:pt x="1087" y="631"/>
                </a:lnTo>
                <a:lnTo>
                  <a:pt x="1078" y="663"/>
                </a:lnTo>
                <a:lnTo>
                  <a:pt x="1071" y="678"/>
                </a:lnTo>
                <a:lnTo>
                  <a:pt x="1060" y="694"/>
                </a:lnTo>
                <a:lnTo>
                  <a:pt x="1047" y="712"/>
                </a:lnTo>
                <a:lnTo>
                  <a:pt x="1029" y="731"/>
                </a:lnTo>
                <a:lnTo>
                  <a:pt x="1007" y="754"/>
                </a:lnTo>
                <a:lnTo>
                  <a:pt x="977" y="778"/>
                </a:lnTo>
                <a:lnTo>
                  <a:pt x="940" y="807"/>
                </a:lnTo>
                <a:lnTo>
                  <a:pt x="895" y="840"/>
                </a:lnTo>
                <a:lnTo>
                  <a:pt x="833" y="874"/>
                </a:lnTo>
                <a:lnTo>
                  <a:pt x="780" y="907"/>
                </a:lnTo>
                <a:lnTo>
                  <a:pt x="735" y="941"/>
                </a:lnTo>
                <a:lnTo>
                  <a:pt x="695" y="978"/>
                </a:lnTo>
                <a:lnTo>
                  <a:pt x="658" y="1016"/>
                </a:lnTo>
                <a:lnTo>
                  <a:pt x="624" y="1060"/>
                </a:lnTo>
                <a:lnTo>
                  <a:pt x="589" y="1107"/>
                </a:lnTo>
                <a:lnTo>
                  <a:pt x="564" y="1147"/>
                </a:lnTo>
                <a:lnTo>
                  <a:pt x="531" y="1185"/>
                </a:lnTo>
                <a:lnTo>
                  <a:pt x="497" y="1221"/>
                </a:lnTo>
                <a:lnTo>
                  <a:pt x="458" y="1252"/>
                </a:lnTo>
                <a:lnTo>
                  <a:pt x="420" y="1280"/>
                </a:lnTo>
                <a:lnTo>
                  <a:pt x="382" y="1303"/>
                </a:lnTo>
                <a:lnTo>
                  <a:pt x="344" y="1320"/>
                </a:lnTo>
                <a:lnTo>
                  <a:pt x="307" y="1332"/>
                </a:lnTo>
                <a:lnTo>
                  <a:pt x="275" y="1340"/>
                </a:lnTo>
                <a:lnTo>
                  <a:pt x="246" y="1340"/>
                </a:lnTo>
                <a:lnTo>
                  <a:pt x="220" y="1331"/>
                </a:lnTo>
                <a:lnTo>
                  <a:pt x="195" y="1314"/>
                </a:lnTo>
                <a:lnTo>
                  <a:pt x="169" y="1287"/>
                </a:lnTo>
                <a:lnTo>
                  <a:pt x="144" y="1251"/>
                </a:lnTo>
                <a:lnTo>
                  <a:pt x="118" y="1207"/>
                </a:lnTo>
                <a:lnTo>
                  <a:pt x="93" y="1156"/>
                </a:lnTo>
                <a:lnTo>
                  <a:pt x="71" y="1100"/>
                </a:lnTo>
                <a:lnTo>
                  <a:pt x="51" y="1040"/>
                </a:lnTo>
                <a:lnTo>
                  <a:pt x="33" y="974"/>
                </a:lnTo>
                <a:lnTo>
                  <a:pt x="18" y="905"/>
                </a:lnTo>
                <a:lnTo>
                  <a:pt x="7" y="832"/>
                </a:lnTo>
                <a:lnTo>
                  <a:pt x="2" y="760"/>
                </a:lnTo>
                <a:lnTo>
                  <a:pt x="0" y="687"/>
                </a:lnTo>
                <a:lnTo>
                  <a:pt x="4" y="612"/>
                </a:lnTo>
                <a:lnTo>
                  <a:pt x="11" y="540"/>
                </a:lnTo>
                <a:lnTo>
                  <a:pt x="27" y="467"/>
                </a:lnTo>
                <a:lnTo>
                  <a:pt x="49" y="398"/>
                </a:lnTo>
                <a:lnTo>
                  <a:pt x="77" y="332"/>
                </a:lnTo>
                <a:lnTo>
                  <a:pt x="113" y="271"/>
                </a:lnTo>
                <a:lnTo>
                  <a:pt x="158" y="214"/>
                </a:lnTo>
                <a:lnTo>
                  <a:pt x="211" y="161"/>
                </a:lnTo>
                <a:lnTo>
                  <a:pt x="264" y="120"/>
                </a:lnTo>
                <a:lnTo>
                  <a:pt x="313" y="85"/>
                </a:lnTo>
                <a:lnTo>
                  <a:pt x="364" y="60"/>
                </a:lnTo>
                <a:lnTo>
                  <a:pt x="413" y="41"/>
                </a:lnTo>
                <a:lnTo>
                  <a:pt x="460" y="27"/>
                </a:lnTo>
                <a:lnTo>
                  <a:pt x="509" y="16"/>
                </a:lnTo>
                <a:lnTo>
                  <a:pt x="558" y="7"/>
                </a:lnTo>
                <a:lnTo>
                  <a:pt x="60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nvGrpSpPr>
          <p:cNvPr id="95" name="Group 69">
            <a:extLst>
              <a:ext uri="{FF2B5EF4-FFF2-40B4-BE49-F238E27FC236}">
                <a16:creationId xmlns:a16="http://schemas.microsoft.com/office/drawing/2014/main" id="{239390CA-44B2-4925-B0FF-9ACC842A6BD3}"/>
              </a:ext>
            </a:extLst>
          </p:cNvPr>
          <p:cNvGrpSpPr/>
          <p:nvPr/>
        </p:nvGrpSpPr>
        <p:grpSpPr>
          <a:xfrm>
            <a:off x="750025" y="18591"/>
            <a:ext cx="9981236" cy="1745102"/>
            <a:chOff x="1443343" y="2729997"/>
            <a:chExt cx="9981236" cy="3119513"/>
          </a:xfrm>
          <a:solidFill>
            <a:schemeClr val="accent3"/>
          </a:solidFill>
        </p:grpSpPr>
        <p:sp>
          <p:nvSpPr>
            <p:cNvPr id="96" name="Arrow: Bent 19">
              <a:extLst>
                <a:ext uri="{FF2B5EF4-FFF2-40B4-BE49-F238E27FC236}">
                  <a16:creationId xmlns:a16="http://schemas.microsoft.com/office/drawing/2014/main" id="{FC4B276D-8B73-4173-8376-2238329AA5F0}"/>
                </a:ext>
              </a:extLst>
            </p:cNvPr>
            <p:cNvSpPr/>
            <p:nvPr/>
          </p:nvSpPr>
          <p:spPr>
            <a:xfrm rot="5400000" flipH="1">
              <a:off x="6412065" y="846049"/>
              <a:ext cx="565464" cy="9441457"/>
            </a:xfrm>
            <a:prstGeom prst="bentArrow">
              <a:avLst>
                <a:gd name="adj1" fmla="val 25000"/>
                <a:gd name="adj2" fmla="val 29787"/>
                <a:gd name="adj3" fmla="val 0"/>
                <a:gd name="adj4" fmla="val 437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Arrow: Bent 17">
              <a:extLst>
                <a:ext uri="{FF2B5EF4-FFF2-40B4-BE49-F238E27FC236}">
                  <a16:creationId xmlns:a16="http://schemas.microsoft.com/office/drawing/2014/main" id="{E7571811-B9A3-4D74-B0F4-905423FD30C7}"/>
                </a:ext>
              </a:extLst>
            </p:cNvPr>
            <p:cNvSpPr/>
            <p:nvPr/>
          </p:nvSpPr>
          <p:spPr>
            <a:xfrm rot="16200000">
              <a:off x="5499825" y="-1326485"/>
              <a:ext cx="565464" cy="8678428"/>
            </a:xfrm>
            <a:prstGeom prst="bentArrow">
              <a:avLst>
                <a:gd name="adj1" fmla="val 25000"/>
                <a:gd name="adj2" fmla="val 29787"/>
                <a:gd name="adj3" fmla="val 0"/>
                <a:gd name="adj4" fmla="val 437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 name="Arrow: Bent 20">
              <a:extLst>
                <a:ext uri="{FF2B5EF4-FFF2-40B4-BE49-F238E27FC236}">
                  <a16:creationId xmlns:a16="http://schemas.microsoft.com/office/drawing/2014/main" id="{7848310E-0092-4492-B1F7-B6CBD08D1E2B}"/>
                </a:ext>
              </a:extLst>
            </p:cNvPr>
            <p:cNvSpPr/>
            <p:nvPr/>
          </p:nvSpPr>
          <p:spPr>
            <a:xfrm rot="5400000">
              <a:off x="10490443" y="2782688"/>
              <a:ext cx="565464" cy="1302808"/>
            </a:xfrm>
            <a:prstGeom prst="bentArrow">
              <a:avLst>
                <a:gd name="adj1" fmla="val 25000"/>
                <a:gd name="adj2" fmla="val 29787"/>
                <a:gd name="adj3" fmla="val 0"/>
                <a:gd name="adj4" fmla="val 437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9" name="Rectangle 21">
              <a:extLst>
                <a:ext uri="{FF2B5EF4-FFF2-40B4-BE49-F238E27FC236}">
                  <a16:creationId xmlns:a16="http://schemas.microsoft.com/office/drawing/2014/main" id="{E4A5165A-A090-496F-B381-A3E85440CF19}"/>
                </a:ext>
              </a:extLst>
            </p:cNvPr>
            <p:cNvSpPr/>
            <p:nvPr/>
          </p:nvSpPr>
          <p:spPr>
            <a:xfrm>
              <a:off x="11181026" y="3707770"/>
              <a:ext cx="144850" cy="1645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Рисунок 7">
            <a:extLst>
              <a:ext uri="{FF2B5EF4-FFF2-40B4-BE49-F238E27FC236}">
                <a16:creationId xmlns:a16="http://schemas.microsoft.com/office/drawing/2014/main" id="{326ED0EA-EDE4-4FDF-BEFA-E121F1277C07}"/>
              </a:ext>
            </a:extLst>
          </p:cNvPr>
          <p:cNvPicPr>
            <a:picLocks noGrp="1" noChangeAspect="1"/>
          </p:cNvPicPr>
          <p:nvPr>
            <p:ph type="pic" idx="10"/>
          </p:nvPr>
        </p:nvPicPr>
        <p:blipFill>
          <a:blip r:embed="rId7"/>
          <a:srcRect t="15944" b="15944"/>
          <a:stretch>
            <a:fillRect/>
          </a:stretch>
        </p:blipFill>
        <p:spPr>
          <a:xfrm>
            <a:off x="175967" y="2076224"/>
            <a:ext cx="2298160" cy="2088000"/>
          </a:xfrm>
        </p:spPr>
      </p:pic>
      <p:sp>
        <p:nvSpPr>
          <p:cNvPr id="12" name="Oval 11"/>
          <p:cNvSpPr/>
          <p:nvPr/>
        </p:nvSpPr>
        <p:spPr>
          <a:xfrm>
            <a:off x="861234" y="3870461"/>
            <a:ext cx="72000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Freeform 47">
            <a:extLst>
              <a:ext uri="{FF2B5EF4-FFF2-40B4-BE49-F238E27FC236}">
                <a16:creationId xmlns:a16="http://schemas.microsoft.com/office/drawing/2014/main" id="{DDDF17D1-5793-44E1-974B-970467987FAB}"/>
              </a:ext>
            </a:extLst>
          </p:cNvPr>
          <p:cNvSpPr>
            <a:spLocks noChangeAspect="1"/>
          </p:cNvSpPr>
          <p:nvPr/>
        </p:nvSpPr>
        <p:spPr>
          <a:xfrm>
            <a:off x="998789" y="3961187"/>
            <a:ext cx="444891" cy="444621"/>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572937010"/>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0"/>
          <p:cNvSpPr/>
          <p:nvPr/>
        </p:nvSpPr>
        <p:spPr>
          <a:xfrm>
            <a:off x="7600855" y="1311786"/>
            <a:ext cx="4591143" cy="3848946"/>
          </a:xfrm>
          <a:prstGeom prst="rect">
            <a:avLst/>
          </a:prstGeom>
          <a:solidFill>
            <a:srgbClr val="B5D8E1"/>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endParaRPr sz="1350">
              <a:solidFill>
                <a:schemeClr val="dk1"/>
              </a:solidFill>
              <a:latin typeface="Calibri"/>
              <a:ea typeface="Calibri"/>
              <a:cs typeface="Calibri"/>
              <a:sym typeface="Calibri"/>
            </a:endParaRPr>
          </a:p>
        </p:txBody>
      </p:sp>
      <p:sp>
        <p:nvSpPr>
          <p:cNvPr id="295" name="Google Shape;295;p10"/>
          <p:cNvSpPr/>
          <p:nvPr/>
        </p:nvSpPr>
        <p:spPr>
          <a:xfrm>
            <a:off x="7600855" y="1"/>
            <a:ext cx="4591145" cy="1350245"/>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endParaRPr sz="1350">
              <a:solidFill>
                <a:schemeClr val="dk1"/>
              </a:solidFill>
              <a:latin typeface="Calibri"/>
              <a:ea typeface="Calibri"/>
              <a:cs typeface="Calibri"/>
              <a:sym typeface="Calibri"/>
            </a:endParaRPr>
          </a:p>
        </p:txBody>
      </p:sp>
      <p:sp>
        <p:nvSpPr>
          <p:cNvPr id="296" name="Google Shape;296;p10"/>
          <p:cNvSpPr/>
          <p:nvPr/>
        </p:nvSpPr>
        <p:spPr>
          <a:xfrm>
            <a:off x="7600285" y="4149970"/>
            <a:ext cx="1779554" cy="1391779"/>
          </a:xfrm>
          <a:prstGeom prst="rect">
            <a:avLst/>
          </a:prstGeom>
          <a:solidFill>
            <a:srgbClr val="FBB3C1"/>
          </a:solidFill>
          <a:ln>
            <a:noFill/>
          </a:ln>
        </p:spPr>
        <p:txBody>
          <a:bodyPr spcFirstLastPara="1" wrap="square" lIns="34275" tIns="34275" rIns="34275" bIns="34275" anchor="ctr" anchorCtr="0">
            <a:noAutofit/>
          </a:bodyPr>
          <a:lstStyle/>
          <a:p>
            <a:pPr marL="0" marR="0" lvl="0" indent="0" algn="l" rtl="0">
              <a:spcBef>
                <a:spcPts val="0"/>
              </a:spcBef>
              <a:spcAft>
                <a:spcPts val="0"/>
              </a:spcAft>
              <a:buNone/>
            </a:pPr>
            <a:endParaRPr sz="1350">
              <a:solidFill>
                <a:schemeClr val="dk1"/>
              </a:solidFill>
              <a:latin typeface="Calibri"/>
              <a:ea typeface="Calibri"/>
              <a:cs typeface="Calibri"/>
              <a:sym typeface="Calibri"/>
            </a:endParaRPr>
          </a:p>
        </p:txBody>
      </p:sp>
      <p:sp>
        <p:nvSpPr>
          <p:cNvPr id="297" name="Google Shape;297;p10"/>
          <p:cNvSpPr/>
          <p:nvPr/>
        </p:nvSpPr>
        <p:spPr>
          <a:xfrm>
            <a:off x="9290338" y="-4334"/>
            <a:ext cx="2901659" cy="1358914"/>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endParaRPr sz="1350">
              <a:solidFill>
                <a:schemeClr val="dk1"/>
              </a:solidFill>
              <a:latin typeface="Calibri"/>
              <a:ea typeface="Calibri"/>
              <a:cs typeface="Calibri"/>
              <a:sym typeface="Calibri"/>
            </a:endParaRPr>
          </a:p>
        </p:txBody>
      </p:sp>
      <p:pic>
        <p:nvPicPr>
          <p:cNvPr id="298" name="Google Shape;298;p10" descr="Рисунок 24"/>
          <p:cNvPicPr preferRelativeResize="0"/>
          <p:nvPr/>
        </p:nvPicPr>
        <p:blipFill rotWithShape="1">
          <a:blip r:embed="rId3">
            <a:alphaModFix/>
          </a:blip>
          <a:srcRect b="5188"/>
          <a:stretch/>
        </p:blipFill>
        <p:spPr>
          <a:xfrm>
            <a:off x="9628520" y="1730130"/>
            <a:ext cx="2563479" cy="3418067"/>
          </a:xfrm>
          <a:prstGeom prst="rect">
            <a:avLst/>
          </a:prstGeom>
          <a:noFill/>
          <a:ln>
            <a:noFill/>
          </a:ln>
        </p:spPr>
      </p:pic>
      <p:pic>
        <p:nvPicPr>
          <p:cNvPr id="299" name="Google Shape;299;p10" descr="image2.png"/>
          <p:cNvPicPr preferRelativeResize="0"/>
          <p:nvPr/>
        </p:nvPicPr>
        <p:blipFill rotWithShape="1">
          <a:blip r:embed="rId4">
            <a:alphaModFix/>
          </a:blip>
          <a:srcRect t="720" r="75331" b="82878"/>
          <a:stretch/>
        </p:blipFill>
        <p:spPr>
          <a:xfrm>
            <a:off x="9279067" y="1346257"/>
            <a:ext cx="2912933" cy="4152819"/>
          </a:xfrm>
          <a:prstGeom prst="rect">
            <a:avLst/>
          </a:prstGeom>
          <a:noFill/>
          <a:ln>
            <a:noFill/>
          </a:ln>
        </p:spPr>
      </p:pic>
      <p:sp>
        <p:nvSpPr>
          <p:cNvPr id="300" name="Google Shape;300;p10"/>
          <p:cNvSpPr txBox="1"/>
          <p:nvPr/>
        </p:nvSpPr>
        <p:spPr>
          <a:xfrm>
            <a:off x="584498" y="1430022"/>
            <a:ext cx="4085883" cy="3397000"/>
          </a:xfrm>
          <a:prstGeom prst="rect">
            <a:avLst/>
          </a:prstGeom>
          <a:noFill/>
          <a:ln>
            <a:noFill/>
          </a:ln>
        </p:spPr>
        <p:txBody>
          <a:bodyPr spcFirstLastPara="1" wrap="square" lIns="34275" tIns="34275" rIns="34275" bIns="34275" anchor="ctr" anchorCtr="0">
            <a:normAutofit/>
          </a:bodyPr>
          <a:lstStyle/>
          <a:p>
            <a:pPr marL="0" marR="0" lvl="0" indent="0" algn="l" rtl="0">
              <a:spcBef>
                <a:spcPts val="0"/>
              </a:spcBef>
              <a:spcAft>
                <a:spcPts val="0"/>
              </a:spcAft>
              <a:buNone/>
            </a:pPr>
            <a:r>
              <a:rPr lang="ru-RU" sz="5175" dirty="0">
                <a:solidFill>
                  <a:srgbClr val="8F00FF"/>
                </a:solidFill>
                <a:latin typeface="Arial"/>
                <a:ea typeface="Arial"/>
                <a:cs typeface="Arial"/>
                <a:sym typeface="Arial"/>
              </a:rPr>
              <a:t>СПАСИБО</a:t>
            </a:r>
            <a:r>
              <a:rPr lang="ru-RU" sz="5400" dirty="0">
                <a:solidFill>
                  <a:srgbClr val="8F00FF"/>
                </a:solidFill>
                <a:latin typeface="Arial"/>
                <a:ea typeface="Arial"/>
                <a:cs typeface="Arial"/>
                <a:sym typeface="Arial"/>
              </a:rPr>
              <a:t>!</a:t>
            </a:r>
            <a:endParaRPr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385763" marR="0" lvl="2" indent="-385763" algn="l" rtl="0">
              <a:spcBef>
                <a:spcPts val="225"/>
              </a:spcBef>
              <a:spcAft>
                <a:spcPts val="0"/>
              </a:spcAft>
              <a:buClr>
                <a:srgbClr val="0084B4"/>
              </a:buClr>
              <a:buSzPts val="2200"/>
              <a:buFont typeface="Arial"/>
              <a:buChar char="•"/>
            </a:pPr>
            <a:r>
              <a:rPr lang="en-US" sz="2200" i="1" dirty="0" err="1">
                <a:solidFill>
                  <a:schemeClr val="dk1"/>
                </a:solidFill>
              </a:rPr>
              <a:t>TManatomy</a:t>
            </a:r>
            <a:endParaRPr dirty="0"/>
          </a:p>
          <a:p>
            <a:pPr marL="385763" marR="0" lvl="2" indent="-385763" algn="l" rtl="0">
              <a:spcBef>
                <a:spcPts val="450"/>
              </a:spcBef>
              <a:spcAft>
                <a:spcPts val="0"/>
              </a:spcAft>
              <a:buClr>
                <a:srgbClr val="0084B4"/>
              </a:buClr>
              <a:buSzPts val="2200"/>
              <a:buFont typeface="Arial"/>
              <a:buChar char="•"/>
            </a:pPr>
            <a:r>
              <a:rPr lang="ru-RU" sz="2200" b="0" i="1" u="none" strike="noStrike" cap="none" dirty="0" err="1">
                <a:solidFill>
                  <a:schemeClr val="dk1"/>
                </a:solidFill>
                <a:latin typeface="Arial"/>
                <a:ea typeface="Arial"/>
                <a:cs typeface="Arial"/>
                <a:sym typeface="Arial"/>
              </a:rPr>
              <a:t>Эргешова</a:t>
            </a:r>
            <a:r>
              <a:rPr lang="ru-RU" sz="2200" b="0" i="1" u="none" strike="noStrike" cap="none" dirty="0">
                <a:solidFill>
                  <a:schemeClr val="dk1"/>
                </a:solidFill>
                <a:latin typeface="Arial"/>
                <a:ea typeface="Arial"/>
                <a:cs typeface="Arial"/>
                <a:sym typeface="Arial"/>
              </a:rPr>
              <a:t> </a:t>
            </a:r>
            <a:r>
              <a:rPr lang="ru-RU" sz="2200" b="0" i="1" u="none" strike="noStrike" cap="none" dirty="0" err="1">
                <a:solidFill>
                  <a:schemeClr val="dk1"/>
                </a:solidFill>
                <a:latin typeface="Arial"/>
                <a:ea typeface="Arial"/>
                <a:cs typeface="Arial"/>
                <a:sym typeface="Arial"/>
              </a:rPr>
              <a:t>Бахар</a:t>
            </a:r>
            <a:endParaRPr dirty="0"/>
          </a:p>
          <a:p>
            <a:pPr marL="385763" marR="0" lvl="2" indent="-385763" algn="l" rtl="0">
              <a:spcBef>
                <a:spcPts val="450"/>
              </a:spcBef>
              <a:spcAft>
                <a:spcPts val="0"/>
              </a:spcAft>
              <a:buClr>
                <a:srgbClr val="0084B4"/>
              </a:buClr>
              <a:buSzPts val="2200"/>
              <a:buFont typeface="Arial"/>
              <a:buChar char="•"/>
            </a:pPr>
            <a:r>
              <a:rPr lang="ru-RU" sz="2200" i="1" dirty="0">
                <a:solidFill>
                  <a:schemeClr val="dk1"/>
                </a:solidFill>
              </a:rPr>
              <a:t>+79509489884</a:t>
            </a:r>
            <a:endParaRPr dirty="0"/>
          </a:p>
        </p:txBody>
      </p:sp>
      <p:sp>
        <p:nvSpPr>
          <p:cNvPr id="301" name="Google Shape;301;p10"/>
          <p:cNvSpPr/>
          <p:nvPr/>
        </p:nvSpPr>
        <p:spPr>
          <a:xfrm>
            <a:off x="7600288" y="5499086"/>
            <a:ext cx="2901659" cy="1358914"/>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endParaRPr sz="1350">
              <a:solidFill>
                <a:schemeClr val="dk1"/>
              </a:solidFill>
              <a:latin typeface="Calibri"/>
              <a:ea typeface="Calibri"/>
              <a:cs typeface="Calibri"/>
              <a:sym typeface="Calibri"/>
            </a:endParaRPr>
          </a:p>
        </p:txBody>
      </p:sp>
      <p:sp>
        <p:nvSpPr>
          <p:cNvPr id="302" name="Google Shape;302;p10"/>
          <p:cNvSpPr/>
          <p:nvPr/>
        </p:nvSpPr>
        <p:spPr>
          <a:xfrm>
            <a:off x="10501947" y="5494742"/>
            <a:ext cx="1690053" cy="1350245"/>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endParaRPr sz="1350">
              <a:solidFill>
                <a:schemeClr val="dk1"/>
              </a:solidFill>
              <a:latin typeface="Calibri"/>
              <a:ea typeface="Calibri"/>
              <a:cs typeface="Calibri"/>
              <a:sym typeface="Calibri"/>
            </a:endParaRPr>
          </a:p>
        </p:txBody>
      </p:sp>
      <p:pic>
        <p:nvPicPr>
          <p:cNvPr id="303" name="Google Shape;303;p10"/>
          <p:cNvPicPr preferRelativeResize="0"/>
          <p:nvPr/>
        </p:nvPicPr>
        <p:blipFill rotWithShape="1">
          <a:blip r:embed="rId5">
            <a:alphaModFix/>
          </a:blip>
          <a:srcRect/>
          <a:stretch/>
        </p:blipFill>
        <p:spPr>
          <a:xfrm>
            <a:off x="8405445" y="1430022"/>
            <a:ext cx="3853950" cy="406905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xmlns:mc="http://schemas.openxmlformats.org/markup-compatibility/2006" xmlns:mv="urn:schemas-microsoft-com:mac:vml">
  <p:tag name="may_ignore_ucw" val="true"/>
  <p:tag name="ppt/slides/slide6.xml" val="49980105"/>
  <p:tag name="ppt/slides/slide1.xml" val="1103134771"/>
  <p:tag name="ppt/slides/slide2.xml" val="478824883"/>
  <p:tag name="ppt/slides/slide3.xml" val="2251723528"/>
  <p:tag name="ppt/slides/slide4.xml" val="3097201780"/>
  <p:tag name="ppt/slides/slide5.xml" val="3285745553"/>
  <p:tag name="ppt/slides/slide7.xml" val="1504857587"/>
  <p:tag name="ppt/slides/slide8.xml" val="3765968121"/>
  <p:tag name="ppt/slides/slide9.xml" val="712009002"/>
  <p:tag name="ppt/slides/slide10.xml" val="3388987026"/>
  <p:tag name="ppt/slideMasters/slideMaster1.xml" val="3816446056"/>
  <p:tag name="ppt/slideLayouts/slideLayout1.xml" val="2959209953"/>
  <p:tag name="ppt/slideLayouts/slideLayout2.xml" val="17697070"/>
  <p:tag name="ppt/slideLayouts/slideLayout3.xml" val="3864271527"/>
  <p:tag name="ppt/slideLayouts/slideLayout4.xml" val="277013130"/>
  <p:tag name="ppt/slideLayouts/slideLayout5.xml" val="3752621139"/>
  <p:tag name="ppt/slideLayouts/slideLayout6.xml" val="1745501030"/>
  <p:tag name="ppt/slideLayouts/slideLayout7.xml" val="2239844391"/>
  <p:tag name="ppt/slideLayouts/slideLayout9.xml" val="2560334195"/>
  <p:tag name="ppt/slideLayouts/slideLayout10.xml" val="1311427851"/>
  <p:tag name="ppt/slideLayouts/slideLayout11.xml" val="3889587101"/>
  <p:tag name="ppt/slideLayouts/slideLayout12.xml" val="580484988"/>
  <p:tag name="ppt/slideLayouts/slideLayout13.xml" val="181665721"/>
  <p:tag name="ppt/slideLayouts/slideLayout14.xml" val="547057440"/>
  <p:tag name="ppt/slideLayouts/slideLayout15.xml" val="3131211683"/>
  <p:tag name="ppt/slideLayouts/slideLayout16.xml" val="1538619759"/>
  <p:tag name="ppt/notesSlides/notesSlide1.xml" val="1339319977"/>
  <p:tag name="ppt/notesSlides/notesSlide2.xml" val="508478022"/>
  <p:tag name="ppt/notesSlides/notesSlide3.xml" val="1528087945"/>
  <p:tag name="ppt/notesSlides/notesSlide4.xml" val="1564745393"/>
  <p:tag name="ppt/slideLayouts/slideLayout8.xml" val="1116495649"/>
  <p:tag name="ppt/notesSlides/notesSlide5.xml" val="206043221"/>
  <p:tag name="ppt/notesSlides/notesSlide6.xml" val="869481695"/>
  <p:tag name="ppt/theme/theme1.xml" val="2935072157"/>
  <p:tag name="ppt/notesMasters/notesMaster1.xml" val="4117009410"/>
  <p:tag name="ppt/media/image1.png" val="495321417"/>
  <p:tag name="ppt/theme/theme2.xml" val="1225019861"/>
  <p:tag name="ppt/media/image16.jpg" val="1782739052"/>
  <p:tag name="ppt/media/image17.jpg" val="3214853630"/>
  <p:tag name="ppt/media/image18.jpg" val="4238317959"/>
  <p:tag name="ppt/media/image14.jpg" val="3070984064"/>
  <p:tag name="ppt/media/image19.png" val="304081395"/>
  <p:tag name="ppt/media/image20.png" val="141565618"/>
  <p:tag name="ppt/media/image21.png" val="2836509158"/>
  <p:tag name="ppt/media/image13.png" val="4272758977"/>
  <p:tag name="ppt/media/image12.png" val="1791444189"/>
  <p:tag name="ppt/media/image11.png" val="2487389538"/>
  <p:tag name="ppt/media/image15.jpg" val="1742352515"/>
  <p:tag name="ppt/media/image10.png" val="3732219650"/>
  <p:tag name="ppt/media/image9.png" val="4037612513"/>
  <p:tag name="ppt/media/image8.png" val="961601383"/>
  <p:tag name="ppt/media/image7.png" val="4289271496"/>
  <p:tag name="ppt/media/image6.png" val="2571967293"/>
  <p:tag name="ppt/media/image5.png" val="30748777"/>
  <p:tag name="ppt/media/image4.png" val="107943125"/>
  <p:tag name="ppt/media/image3.png" val="283488212"/>
  <p:tag name="ppt/media/image2.png" val="1617382003"/>
</p:tagLst>
</file>

<file path=ppt/theme/theme1.xml><?xml version="1.0" encoding="utf-8"?>
<a:theme xmlns:a="http://schemas.openxmlformats.org/drawingml/2006/main" name="Тема Office">
  <a:themeElements>
    <a:clrScheme name="Тема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