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8"/>
  </p:normalViewPr>
  <p:slideViewPr>
    <p:cSldViewPr>
      <p:cViewPr varScale="1">
        <p:scale>
          <a:sx n="83" d="100"/>
          <a:sy n="83" d="100"/>
        </p:scale>
        <p:origin x="14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C20C3-1FC0-4741-88C8-1B6385DF3037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AA71A-F900-4B43-B3EA-3A5118FBE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148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AA71A-F900-4B43-B3EA-3A5118FBEE5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52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AA71A-F900-4B43-B3EA-3A5118FBEE5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30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AA71A-F900-4B43-B3EA-3A5118FBEE5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057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F7B9-1CDD-44D0-AA10-06E60563245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D654-1F1C-48BF-A1B9-591082192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F7B9-1CDD-44D0-AA10-06E60563245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D654-1F1C-48BF-A1B9-591082192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F7B9-1CDD-44D0-AA10-06E60563245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D654-1F1C-48BF-A1B9-591082192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72200" y="1600202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F7B9-1CDD-44D0-AA10-06E60563245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D654-1F1C-48BF-A1B9-591082192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F7B9-1CDD-44D0-AA10-06E60563245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D654-1F1C-48BF-A1B9-591082192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F7B9-1CDD-44D0-AA10-06E60563245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D654-1F1C-48BF-A1B9-591082192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F7B9-1CDD-44D0-AA10-06E60563245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D654-1F1C-48BF-A1B9-591082192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F7B9-1CDD-44D0-AA10-06E60563245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D654-1F1C-48BF-A1B9-591082192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F7B9-1CDD-44D0-AA10-06E60563245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D654-1F1C-48BF-A1B9-591082192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F7B9-1CDD-44D0-AA10-06E60563245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D654-1F1C-48BF-A1B9-591082192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772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F7B9-1CDD-44D0-AA10-06E60563245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D654-1F1C-48BF-A1B9-5910821920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1F7B9-1CDD-44D0-AA10-06E60563245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AD654-1F1C-48BF-A1B9-59108219205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2919" y="1180725"/>
            <a:ext cx="8498162" cy="1450845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Программа по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автоматическому 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назначению лечения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КРС</a:t>
            </a:r>
            <a:b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(молочные комплексы)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6560" y="3429000"/>
            <a:ext cx="7931932" cy="936104"/>
          </a:xfrm>
        </p:spPr>
        <p:txBody>
          <a:bodyPr/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Вуз: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Кузбасский государственный аграрный университет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/>
          </a:p>
        </p:txBody>
      </p:sp>
      <p:pic>
        <p:nvPicPr>
          <p:cNvPr id="13314" name="Picture 2" descr="https://cdn4.iconfinder.com/data/icons/kitchen-vol-1/100/4-10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149080"/>
            <a:ext cx="3456384" cy="3284984"/>
          </a:xfrm>
          <a:prstGeom prst="rect">
            <a:avLst/>
          </a:prstGeom>
          <a:noFill/>
        </p:spPr>
      </p:pic>
      <p:pic>
        <p:nvPicPr>
          <p:cNvPr id="13316" name="Picture 4" descr="https://pictures.pibig.info/uploads/posts/2023-04/1680957943_pictures-pibig-info-p-cherno-belii-risunok-korova-instagram-4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17032"/>
            <a:ext cx="4032448" cy="345638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7236296" cy="2606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748464" y="332656"/>
            <a:ext cx="395536" cy="4680520"/>
          </a:xfrm>
          <a:prstGeom prst="rect">
            <a:avLst/>
          </a:prstGeom>
          <a:solidFill>
            <a:srgbClr val="7030A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62665"/>
            <a:ext cx="8229600" cy="418058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864" y="1052736"/>
            <a:ext cx="8229600" cy="4525963"/>
          </a:xfrm>
        </p:spPr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молочных комплексах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есть: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трудность подбора необходимых лекарств;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екорректное составление плана лечения.</a:t>
            </a:r>
          </a:p>
          <a:p>
            <a:pPr marL="0" indent="45720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Поэтому целью нашего проекта является упростить работу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врачей в выборе и подборе нужного лечения животного. Для этого мы предлагаем автоматическую программу, где будет предлагаться более подходящее лечение для каждой коровы.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31951"/>
            <a:ext cx="2627604" cy="975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3340" y="-20250"/>
            <a:ext cx="420660" cy="61209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4077072"/>
            <a:ext cx="3456732" cy="32799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834" y="3717032"/>
            <a:ext cx="4029805" cy="345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3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5152"/>
            <a:ext cx="2627604" cy="975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25866"/>
            <a:ext cx="8229600" cy="418058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064896" cy="2232248"/>
          </a:xfrm>
        </p:spPr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проблема с мониторингом и оценкой состояния здоровья КРС и планов лечения.</a:t>
            </a:r>
          </a:p>
          <a:p>
            <a:pPr marL="0" lvl="0" indent="457200" algn="just">
              <a:buNone/>
            </a:pP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осмотра (по критериям представленным в табл. 1) заполняется бумажная табличная форма (чек лист), данные которой затем переносятся в базу данных на ПК. </a:t>
            </a:r>
          </a:p>
          <a:p>
            <a:pPr marL="0" indent="457200" algn="just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3340" y="0"/>
            <a:ext cx="420660" cy="61209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727" y="3573016"/>
            <a:ext cx="8431499" cy="156071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81613" y="5123854"/>
            <a:ext cx="31391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табл. 1 Протокол осмотра животного</a:t>
            </a:r>
          </a:p>
        </p:txBody>
      </p:sp>
    </p:spTree>
    <p:extLst>
      <p:ext uri="{BB962C8B-B14F-4D97-AF65-F5344CB8AC3E}">
        <p14:creationId xmlns:p14="http://schemas.microsoft.com/office/powerpoint/2010/main" val="194261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09835"/>
            <a:ext cx="8229600" cy="418058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3717032"/>
            <a:ext cx="8229600" cy="16207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92696"/>
            <a:ext cx="2627604" cy="975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3340" y="-1736"/>
            <a:ext cx="420660" cy="612091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57200" y="1326145"/>
            <a:ext cx="82192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программа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позволяет: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историю ранее назначенных и проведенных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лечений;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исключить повторное назначение лечения  и использование некорректных препаратов, которые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вызывают аллергическую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реакцию у животного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5337742"/>
            <a:ext cx="5902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Данные, представленные в табл. гипотетические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6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746" y="308391"/>
            <a:ext cx="8229600" cy="418058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93" y="695005"/>
            <a:ext cx="2627604" cy="975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9980" y="0"/>
            <a:ext cx="420660" cy="6120914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7768222"/>
              </p:ext>
            </p:extLst>
          </p:nvPr>
        </p:nvGraphicFramePr>
        <p:xfrm>
          <a:off x="323699" y="3035400"/>
          <a:ext cx="8229599" cy="3227390"/>
        </p:xfrm>
        <a:graphic>
          <a:graphicData uri="http://schemas.openxmlformats.org/drawingml/2006/table">
            <a:tbl>
              <a:tblPr/>
              <a:tblGrid>
                <a:gridCol w="1970642"/>
                <a:gridCol w="1301367"/>
                <a:gridCol w="991518"/>
                <a:gridCol w="991518"/>
                <a:gridCol w="991518"/>
                <a:gridCol w="991518"/>
                <a:gridCol w="991518"/>
              </a:tblGrid>
              <a:tr h="11600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Конкурентные преимущества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Ветеренарные врачи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Приложение по введению электронной истории болезни животного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Цифровая система мониторинга и анализа  КРС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Альпро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DairyComp 305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ПАНЛ КРС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</a:tr>
              <a:tr h="193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Стоимость в год, руб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135 000 ₽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186 000 ₽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160 000 ₽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120 000 ₽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</a:tr>
              <a:tr h="386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Фвтоматизированный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подбор лечения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+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</a:tr>
              <a:tr h="386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Обновление базы данных новыми препаратами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+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</a:tr>
              <a:tr h="580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Автоматический анализ предыдущих назначенных планов лечения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+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</a:tr>
              <a:tr h="260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Скорость обработки данных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+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</a:tr>
              <a:tr h="260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Низкие трудозатраты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+ 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8350" y="188640"/>
            <a:ext cx="4670712" cy="25114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3699" y="6237312"/>
            <a:ext cx="4536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Сравнительная таблица конкурентов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6216" y="188640"/>
            <a:ext cx="3327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Схема объема рынка</a:t>
            </a:r>
          </a:p>
        </p:txBody>
      </p:sp>
    </p:spTree>
    <p:extLst>
      <p:ext uri="{BB962C8B-B14F-4D97-AF65-F5344CB8AC3E}">
        <p14:creationId xmlns:p14="http://schemas.microsoft.com/office/powerpoint/2010/main" val="351479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106" y="286183"/>
            <a:ext cx="8229600" cy="418058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1618"/>
            <a:ext cx="8229600" cy="3409022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Нашими главными потребителями будут ветеринары крупных и средних молочных комплексов Кемеровской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области: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АПК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ЭкоНива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ОАО Ваганово;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МТФ Родная Земля;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СХП Михайловское;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Зерноград;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планируем запатентовать нашу базу данных и дополнительно зарабатывать на патенте, продавая его нашим конкурентам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04241"/>
            <a:ext cx="2627604" cy="975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3340" y="0"/>
            <a:ext cx="420660" cy="61209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4293096"/>
            <a:ext cx="3456732" cy="32799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4" y="3861048"/>
            <a:ext cx="4029805" cy="345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3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01932"/>
            <a:ext cx="2627604" cy="975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83874"/>
            <a:ext cx="8215745" cy="418058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ПЛАН ПРОЕКТА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1457" y="0"/>
            <a:ext cx="420660" cy="6120914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672587" y="1600200"/>
            <a:ext cx="57988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0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336583" y="252742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  <a:endParaRPr sz="20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299" y="1185010"/>
            <a:ext cx="2160000" cy="2120291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280670" y="3310880"/>
            <a:ext cx="2520280" cy="10577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Никитина Лариса студент, руководитель проекта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1117423"/>
            <a:ext cx="2160240" cy="2088232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6269626" y="3419168"/>
            <a:ext cx="2232248" cy="1179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Монгуш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Онзагай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студент, помощник руководителя проекта</a:t>
            </a:r>
          </a:p>
        </p:txBody>
      </p:sp>
      <p:sp>
        <p:nvSpPr>
          <p:cNvPr id="15365" name="AutoShape 5" descr="https://www.svgrepo.com/show/500109/the-cow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7" name="AutoShape 7" descr="https://www.svgrepo.com/show/500109/the-cow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1647" y="3305301"/>
            <a:ext cx="2160000" cy="2354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Прямоугольник 25"/>
          <p:cNvSpPr/>
          <p:nvPr/>
        </p:nvSpPr>
        <p:spPr>
          <a:xfrm>
            <a:off x="3591794" y="5445224"/>
            <a:ext cx="2304256" cy="1143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Колосова Дарья студент, экономист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3340" y="332656"/>
            <a:ext cx="420660" cy="4700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26668" y="3837464"/>
            <a:ext cx="4029805" cy="34567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050" y="4085069"/>
            <a:ext cx="3456732" cy="3279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756</TotalTime>
  <Words>342</Words>
  <Application>Microsoft Office PowerPoint</Application>
  <PresentationFormat>Экран (4:3)</PresentationFormat>
  <Paragraphs>84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Courier New</vt:lpstr>
      <vt:lpstr>Gilroy-ExtraBold</vt:lpstr>
      <vt:lpstr>Helvetica</vt:lpstr>
      <vt:lpstr>Times New Roman</vt:lpstr>
      <vt:lpstr>Тема Office</vt:lpstr>
      <vt:lpstr>Программа по автоматическому назначению лечения КРС  (молочные комплексы)</vt:lpstr>
      <vt:lpstr>АКТУАЛЬНОСТЬ ПРОЕКТА</vt:lpstr>
      <vt:lpstr>ПРОБЛЕМА</vt:lpstr>
      <vt:lpstr>РЕШЕНИЕ</vt:lpstr>
      <vt:lpstr>РЫНОК</vt:lpstr>
      <vt:lpstr>БИЗНЕС-МОДЕЛЬ</vt:lpstr>
      <vt:lpstr>ФИНАНСОВЫЙ ПЛАН ПРОЕКТА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идентифицированной  бирки для отслеживания состояния КРС</dc:title>
  <dc:creator>Windows User</dc:creator>
  <cp:lastModifiedBy>Учетная запись Майкрософт</cp:lastModifiedBy>
  <cp:revision>44</cp:revision>
  <dcterms:created xsi:type="dcterms:W3CDTF">2023-10-03T08:47:42Z</dcterms:created>
  <dcterms:modified xsi:type="dcterms:W3CDTF">2023-12-05T11:49:01Z</dcterms:modified>
</cp:coreProperties>
</file>