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4134" r:id="rId2"/>
    <p:sldId id="4118" r:id="rId3"/>
    <p:sldId id="4150" r:id="rId4"/>
    <p:sldId id="4095" r:id="rId5"/>
    <p:sldId id="4156" r:id="rId6"/>
    <p:sldId id="4133" r:id="rId7"/>
    <p:sldId id="4158" r:id="rId8"/>
    <p:sldId id="4159" r:id="rId9"/>
    <p:sldId id="4160" r:id="rId10"/>
    <p:sldId id="4144" r:id="rId11"/>
    <p:sldId id="4161" r:id="rId12"/>
    <p:sldId id="4124" r:id="rId13"/>
    <p:sldId id="4135" r:id="rId14"/>
    <p:sldId id="4164" r:id="rId15"/>
    <p:sldId id="4162" r:id="rId16"/>
    <p:sldId id="4163" r:id="rId17"/>
    <p:sldId id="4153" r:id="rId18"/>
  </p:sldIdLst>
  <p:sldSz cx="24377650" cy="13716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ebo Medium" pitchFamily="2" charset="-79"/>
      <p:regular r:id="rId24"/>
    </p:embeddedFont>
    <p:embeddedFont>
      <p:font typeface="Josefin Sans Light" pitchFamily="2" charset="0"/>
      <p:regular r:id="rId25"/>
      <p:italic r:id="rId26"/>
    </p:embeddedFont>
    <p:embeddedFont>
      <p:font typeface="Martian Mono Medium" panose="020B0009020000000004"/>
      <p:regular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2D6411F-3546-48D1-AB61-CF10E121FA4D}">
          <p14:sldIdLst>
            <p14:sldId id="4134"/>
            <p14:sldId id="4118"/>
            <p14:sldId id="4150"/>
            <p14:sldId id="4095"/>
            <p14:sldId id="4156"/>
            <p14:sldId id="4133"/>
            <p14:sldId id="4158"/>
            <p14:sldId id="4159"/>
            <p14:sldId id="4160"/>
            <p14:sldId id="4144"/>
            <p14:sldId id="4161"/>
            <p14:sldId id="4124"/>
            <p14:sldId id="4135"/>
            <p14:sldId id="4164"/>
            <p14:sldId id="4162"/>
            <p14:sldId id="4163"/>
            <p14:sldId id="415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lnaz Mahmudov" initials="IM" lastIdx="1" clrIdx="0">
    <p:extLst>
      <p:ext uri="{19B8F6BF-5375-455C-9EA6-DF929625EA0E}">
        <p15:presenceInfo xmlns:p15="http://schemas.microsoft.com/office/powerpoint/2012/main" userId="72d96a8090a83e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CD2FF"/>
    <a:srgbClr val="CDB9F6"/>
    <a:srgbClr val="F6F6F6"/>
    <a:srgbClr val="292325"/>
    <a:srgbClr val="FFFFFF"/>
    <a:srgbClr val="BFADCB"/>
    <a:srgbClr val="DBE9F0"/>
    <a:srgbClr val="E2ECF1"/>
    <a:srgbClr val="5C6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5006" autoAdjust="0"/>
  </p:normalViewPr>
  <p:slideViewPr>
    <p:cSldViewPr snapToGrid="0" snapToObjects="1">
      <p:cViewPr varScale="1">
        <p:scale>
          <a:sx n="34" d="100"/>
          <a:sy n="34" d="100"/>
        </p:scale>
        <p:origin x="126" y="7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2" d="100"/>
        <a:sy n="182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naz Mahmudov" userId="72d96a8090a83e47" providerId="LiveId" clId="{BBA497D0-8C34-449A-8C8B-001A0A4A22E6}"/>
    <pc:docChg chg="undo custSel addSld delSld modSld modSection">
      <pc:chgData name="Ilnaz Mahmudov" userId="72d96a8090a83e47" providerId="LiveId" clId="{BBA497D0-8C34-449A-8C8B-001A0A4A22E6}" dt="2023-05-22T20:56:19.346" v="1851" actId="207"/>
      <pc:docMkLst>
        <pc:docMk/>
      </pc:docMkLst>
      <pc:sldChg chg="modSp mod modTransition">
        <pc:chgData name="Ilnaz Mahmudov" userId="72d96a8090a83e47" providerId="LiveId" clId="{BBA497D0-8C34-449A-8C8B-001A0A4A22E6}" dt="2023-05-22T20:42:09.876" v="1225"/>
        <pc:sldMkLst>
          <pc:docMk/>
          <pc:sldMk cId="298747246" sldId="4095"/>
        </pc:sldMkLst>
        <pc:spChg chg="mod">
          <ac:chgData name="Ilnaz Mahmudov" userId="72d96a8090a83e47" providerId="LiveId" clId="{BBA497D0-8C34-449A-8C8B-001A0A4A22E6}" dt="2023-05-22T20:23:13.374" v="483" actId="20577"/>
          <ac:spMkLst>
            <pc:docMk/>
            <pc:sldMk cId="298747246" sldId="4095"/>
            <ac:spMk id="13" creationId="{0B104F24-5C12-FBAA-7DC2-6888E98D8E6D}"/>
          </ac:spMkLst>
        </pc:spChg>
        <pc:grpChg chg="mod">
          <ac:chgData name="Ilnaz Mahmudov" userId="72d96a8090a83e47" providerId="LiveId" clId="{BBA497D0-8C34-449A-8C8B-001A0A4A22E6}" dt="2023-05-22T20:31:17.065" v="558" actId="1076"/>
          <ac:grpSpMkLst>
            <pc:docMk/>
            <pc:sldMk cId="298747246" sldId="4095"/>
            <ac:grpSpMk id="19" creationId="{41E9E127-C000-928C-FAB2-BBB80FCF6B2F}"/>
          </ac:grpSpMkLst>
        </pc:grpChg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227004658" sldId="4118"/>
        </pc:sldMkLst>
      </pc:sldChg>
      <pc:sldChg chg="addSp delSp modSp mod modTransition">
        <pc:chgData name="Ilnaz Mahmudov" userId="72d96a8090a83e47" providerId="LiveId" clId="{BBA497D0-8C34-449A-8C8B-001A0A4A22E6}" dt="2023-05-22T20:44:39.020" v="1385" actId="14100"/>
        <pc:sldMkLst>
          <pc:docMk/>
          <pc:sldMk cId="2719615627" sldId="4124"/>
        </pc:sldMkLst>
        <pc:spChg chg="mod">
          <ac:chgData name="Ilnaz Mahmudov" userId="72d96a8090a83e47" providerId="LiveId" clId="{BBA497D0-8C34-449A-8C8B-001A0A4A22E6}" dt="2023-05-22T20:44:39.020" v="1385" actId="14100"/>
          <ac:spMkLst>
            <pc:docMk/>
            <pc:sldMk cId="2719615627" sldId="4124"/>
            <ac:spMk id="11" creationId="{7E242825-DAB4-E3E7-A93A-34E0E8D7D96E}"/>
          </ac:spMkLst>
        </pc:spChg>
        <pc:spChg chg="del mod">
          <ac:chgData name="Ilnaz Mahmudov" userId="72d96a8090a83e47" providerId="LiveId" clId="{BBA497D0-8C34-449A-8C8B-001A0A4A22E6}" dt="2023-05-22T20:19:50.002" v="463"/>
          <ac:spMkLst>
            <pc:docMk/>
            <pc:sldMk cId="2719615627" sldId="4124"/>
            <ac:spMk id="12" creationId="{E95B86B0-3398-393D-97BC-B280D2D7F683}"/>
          </ac:spMkLst>
        </pc:spChg>
        <pc:spChg chg="mod">
          <ac:chgData name="Ilnaz Mahmudov" userId="72d96a8090a83e47" providerId="LiveId" clId="{BBA497D0-8C34-449A-8C8B-001A0A4A22E6}" dt="2023-05-22T20:32:02.691" v="564" actId="1076"/>
          <ac:spMkLst>
            <pc:docMk/>
            <pc:sldMk cId="2719615627" sldId="4124"/>
            <ac:spMk id="13" creationId="{2DF4E9CE-0309-C007-3355-AF423AB1DBF2}"/>
          </ac:spMkLst>
        </pc:spChg>
        <pc:spChg chg="del mod">
          <ac:chgData name="Ilnaz Mahmudov" userId="72d96a8090a83e47" providerId="LiveId" clId="{BBA497D0-8C34-449A-8C8B-001A0A4A22E6}" dt="2023-05-22T20:19:50.003" v="465"/>
          <ac:spMkLst>
            <pc:docMk/>
            <pc:sldMk cId="2719615627" sldId="4124"/>
            <ac:spMk id="14" creationId="{BD0AA555-4F37-F152-7D36-C96733AF3206}"/>
          </ac:spMkLst>
        </pc:spChg>
        <pc:spChg chg="mod">
          <ac:chgData name="Ilnaz Mahmudov" userId="72d96a8090a83e47" providerId="LiveId" clId="{BBA497D0-8C34-449A-8C8B-001A0A4A22E6}" dt="2023-05-22T20:31:59.345" v="563" actId="1076"/>
          <ac:spMkLst>
            <pc:docMk/>
            <pc:sldMk cId="2719615627" sldId="4124"/>
            <ac:spMk id="15" creationId="{ED0E2E41-6A80-2525-431E-2C624BEC80BF}"/>
          </ac:spMkLst>
        </pc:spChg>
        <pc:spChg chg="mod">
          <ac:chgData name="Ilnaz Mahmudov" userId="72d96a8090a83e47" providerId="LiveId" clId="{BBA497D0-8C34-449A-8C8B-001A0A4A22E6}" dt="2023-05-22T20:31:48.786" v="560" actId="1076"/>
          <ac:spMkLst>
            <pc:docMk/>
            <pc:sldMk cId="2719615627" sldId="4124"/>
            <ac:spMk id="16" creationId="{E629799D-0A06-B2F4-0C9D-C0B4B7922B04}"/>
          </ac:spMkLst>
        </pc:spChg>
        <pc:spChg chg="add mod">
          <ac:chgData name="Ilnaz Mahmudov" userId="72d96a8090a83e47" providerId="LiveId" clId="{BBA497D0-8C34-449A-8C8B-001A0A4A22E6}" dt="2023-05-22T20:31:52.694" v="562" actId="571"/>
          <ac:spMkLst>
            <pc:docMk/>
            <pc:sldMk cId="2719615627" sldId="4124"/>
            <ac:spMk id="20" creationId="{18024F17-EBA9-44AC-907B-EEC5448A649F}"/>
          </ac:spMkLst>
        </pc:spChg>
        <pc:spChg chg="add mod">
          <ac:chgData name="Ilnaz Mahmudov" userId="72d96a8090a83e47" providerId="LiveId" clId="{BBA497D0-8C34-449A-8C8B-001A0A4A22E6}" dt="2023-05-22T20:31:52.694" v="562" actId="571"/>
          <ac:spMkLst>
            <pc:docMk/>
            <pc:sldMk cId="2719615627" sldId="4124"/>
            <ac:spMk id="21" creationId="{741610BD-F90C-4950-BB54-5EDC46C58D3E}"/>
          </ac:spMkLst>
        </pc:spChg>
        <pc:spChg chg="add mod">
          <ac:chgData name="Ilnaz Mahmudov" userId="72d96a8090a83e47" providerId="LiveId" clId="{BBA497D0-8C34-449A-8C8B-001A0A4A22E6}" dt="2023-05-22T20:31:52.694" v="562" actId="571"/>
          <ac:spMkLst>
            <pc:docMk/>
            <pc:sldMk cId="2719615627" sldId="4124"/>
            <ac:spMk id="22" creationId="{E2017315-8638-4B0B-A381-691A161CC01A}"/>
          </ac:spMkLst>
        </pc:spChg>
        <pc:spChg chg="add mod">
          <ac:chgData name="Ilnaz Mahmudov" userId="72d96a8090a83e47" providerId="LiveId" clId="{BBA497D0-8C34-449A-8C8B-001A0A4A22E6}" dt="2023-05-22T20:31:52.694" v="562" actId="571"/>
          <ac:spMkLst>
            <pc:docMk/>
            <pc:sldMk cId="2719615627" sldId="4124"/>
            <ac:spMk id="24" creationId="{97A3518E-D375-4119-9B2D-967F574BC675}"/>
          </ac:spMkLst>
        </pc:spChg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1621934483" sldId="4133"/>
        </pc:sldMkLst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1285834293" sldId="4134"/>
        </pc:sldMkLst>
      </pc:sldChg>
      <pc:sldChg chg="addSp modSp mod modTransition">
        <pc:chgData name="Ilnaz Mahmudov" userId="72d96a8090a83e47" providerId="LiveId" clId="{BBA497D0-8C34-449A-8C8B-001A0A4A22E6}" dt="2023-05-22T20:53:03.642" v="1818" actId="207"/>
        <pc:sldMkLst>
          <pc:docMk/>
          <pc:sldMk cId="2983978450" sldId="4135"/>
        </pc:sldMkLst>
        <pc:spChg chg="mod">
          <ac:chgData name="Ilnaz Mahmudov" userId="72d96a8090a83e47" providerId="LiveId" clId="{BBA497D0-8C34-449A-8C8B-001A0A4A22E6}" dt="2023-05-22T20:52:55.903" v="1816" actId="113"/>
          <ac:spMkLst>
            <pc:docMk/>
            <pc:sldMk cId="2983978450" sldId="4135"/>
            <ac:spMk id="4" creationId="{293758FF-EFF3-B2D9-DF81-7B4C80FC1434}"/>
          </ac:spMkLst>
        </pc:spChg>
        <pc:spChg chg="mod">
          <ac:chgData name="Ilnaz Mahmudov" userId="72d96a8090a83e47" providerId="LiveId" clId="{BBA497D0-8C34-449A-8C8B-001A0A4A22E6}" dt="2023-05-22T20:52:52.405" v="1815" actId="113"/>
          <ac:spMkLst>
            <pc:docMk/>
            <pc:sldMk cId="2983978450" sldId="4135"/>
            <ac:spMk id="10" creationId="{39DF55D5-F36A-5EA5-8002-21EAB37884A0}"/>
          </ac:spMkLst>
        </pc:spChg>
        <pc:spChg chg="add mod">
          <ac:chgData name="Ilnaz Mahmudov" userId="72d96a8090a83e47" providerId="LiveId" clId="{BBA497D0-8C34-449A-8C8B-001A0A4A22E6}" dt="2023-05-22T20:53:03.642" v="1818" actId="207"/>
          <ac:spMkLst>
            <pc:docMk/>
            <pc:sldMk cId="2983978450" sldId="4135"/>
            <ac:spMk id="13" creationId="{63EB97DF-0D01-4DF7-9040-885365ACA7FB}"/>
          </ac:spMkLst>
        </pc:spChg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3959488581" sldId="4144"/>
        </pc:sldMkLst>
      </pc:sldChg>
      <pc:sldChg chg="modSp mod modTransition">
        <pc:chgData name="Ilnaz Mahmudov" userId="72d96a8090a83e47" providerId="LiveId" clId="{BBA497D0-8C34-449A-8C8B-001A0A4A22E6}" dt="2023-05-22T20:56:19.346" v="1851" actId="207"/>
        <pc:sldMkLst>
          <pc:docMk/>
          <pc:sldMk cId="3333946544" sldId="4148"/>
        </pc:sldMkLst>
        <pc:spChg chg="mod">
          <ac:chgData name="Ilnaz Mahmudov" userId="72d96a8090a83e47" providerId="LiveId" clId="{BBA497D0-8C34-449A-8C8B-001A0A4A22E6}" dt="2023-05-22T20:56:19.346" v="1851" actId="207"/>
          <ac:spMkLst>
            <pc:docMk/>
            <pc:sldMk cId="3333946544" sldId="4148"/>
            <ac:spMk id="7" creationId="{4683B321-4F1B-6181-4684-F0D7E1DB24F1}"/>
          </ac:spMkLst>
        </pc:spChg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1140157459" sldId="4150"/>
        </pc:sldMkLst>
      </pc:sldChg>
      <pc:sldChg chg="modSp mod modTransition">
        <pc:chgData name="Ilnaz Mahmudov" userId="72d96a8090a83e47" providerId="LiveId" clId="{BBA497D0-8C34-449A-8C8B-001A0A4A22E6}" dt="2023-05-22T20:53:39.584" v="1822" actId="14100"/>
        <pc:sldMkLst>
          <pc:docMk/>
          <pc:sldMk cId="2755468510" sldId="4152"/>
        </pc:sldMkLst>
        <pc:cxnChg chg="mod">
          <ac:chgData name="Ilnaz Mahmudov" userId="72d96a8090a83e47" providerId="LiveId" clId="{BBA497D0-8C34-449A-8C8B-001A0A4A22E6}" dt="2023-05-22T20:53:39.584" v="1822" actId="14100"/>
          <ac:cxnSpMkLst>
            <pc:docMk/>
            <pc:sldMk cId="2755468510" sldId="4152"/>
            <ac:cxnSpMk id="156" creationId="{E412E68B-A065-9064-ADC1-6A40E3531411}"/>
          </ac:cxnSpMkLst>
        </pc:cxnChg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1730446834" sldId="4153"/>
        </pc:sldMkLst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515643376" sldId="4156"/>
        </pc:sldMkLst>
      </pc:sldChg>
      <pc:sldChg chg="modTransition">
        <pc:chgData name="Ilnaz Mahmudov" userId="72d96a8090a83e47" providerId="LiveId" clId="{BBA497D0-8C34-449A-8C8B-001A0A4A22E6}" dt="2023-05-22T20:42:09.876" v="1225"/>
        <pc:sldMkLst>
          <pc:docMk/>
          <pc:sldMk cId="4253336509" sldId="4158"/>
        </pc:sldMkLst>
      </pc:sldChg>
      <pc:sldChg chg="modSp mod modTransition">
        <pc:chgData name="Ilnaz Mahmudov" userId="72d96a8090a83e47" providerId="LiveId" clId="{BBA497D0-8C34-449A-8C8B-001A0A4A22E6}" dt="2023-05-22T20:42:09.876" v="1225"/>
        <pc:sldMkLst>
          <pc:docMk/>
          <pc:sldMk cId="3424981759" sldId="4159"/>
        </pc:sldMkLst>
        <pc:spChg chg="mod">
          <ac:chgData name="Ilnaz Mahmudov" userId="72d96a8090a83e47" providerId="LiveId" clId="{BBA497D0-8C34-449A-8C8B-001A0A4A22E6}" dt="2023-05-22T20:22:55.958" v="478" actId="1076"/>
          <ac:spMkLst>
            <pc:docMk/>
            <pc:sldMk cId="3424981759" sldId="4159"/>
            <ac:spMk id="9" creationId="{BD8DBEFA-9900-F11E-FD0B-40E4BEDFA030}"/>
          </ac:spMkLst>
        </pc:spChg>
        <pc:spChg chg="mod">
          <ac:chgData name="Ilnaz Mahmudov" userId="72d96a8090a83e47" providerId="LiveId" clId="{BBA497D0-8C34-449A-8C8B-001A0A4A22E6}" dt="2023-05-22T20:22:50.444" v="475" actId="1076"/>
          <ac:spMkLst>
            <pc:docMk/>
            <pc:sldMk cId="3424981759" sldId="4159"/>
            <ac:spMk id="15" creationId="{413A78E8-D70C-313C-EA54-88754FCA085A}"/>
          </ac:spMkLst>
        </pc:spChg>
        <pc:spChg chg="mod">
          <ac:chgData name="Ilnaz Mahmudov" userId="72d96a8090a83e47" providerId="LiveId" clId="{BBA497D0-8C34-449A-8C8B-001A0A4A22E6}" dt="2023-05-22T20:23:00.200" v="479" actId="1076"/>
          <ac:spMkLst>
            <pc:docMk/>
            <pc:sldMk cId="3424981759" sldId="4159"/>
            <ac:spMk id="19" creationId="{B49FDF9F-122C-88A5-DA3A-6240AB93BE2C}"/>
          </ac:spMkLst>
        </pc:spChg>
      </pc:sldChg>
      <pc:sldChg chg="addSp delSp modSp mod modTransition">
        <pc:chgData name="Ilnaz Mahmudov" userId="72d96a8090a83e47" providerId="LiveId" clId="{BBA497D0-8C34-449A-8C8B-001A0A4A22E6}" dt="2023-05-22T20:52:05.619" v="1811" actId="313"/>
        <pc:sldMkLst>
          <pc:docMk/>
          <pc:sldMk cId="3235956156" sldId="4160"/>
        </pc:sldMkLst>
        <pc:spChg chg="del mod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2" creationId="{C471B289-A5B2-8FD3-DDBF-662CB3C37EEE}"/>
          </ac:spMkLst>
        </pc:spChg>
        <pc:spChg chg="mod">
          <ac:chgData name="Ilnaz Mahmudov" userId="72d96a8090a83e47" providerId="LiveId" clId="{BBA497D0-8C34-449A-8C8B-001A0A4A22E6}" dt="2023-05-22T20:47:26.745" v="1529" actId="403"/>
          <ac:spMkLst>
            <pc:docMk/>
            <pc:sldMk cId="3235956156" sldId="4160"/>
            <ac:spMk id="3" creationId="{FB07D31F-8BDB-CD21-A751-1575DCD25249}"/>
          </ac:spMkLst>
        </pc:spChg>
        <pc:spChg chg="del mod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5" creationId="{193B6AAC-4102-F67B-71EB-B31A96284369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6" creationId="{18B5BE94-4F7F-1523-9F4C-4E7B78EFB7CF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7" creationId="{F5C36D51-C149-1CF9-D921-484641EE3301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8" creationId="{745D6A81-00F7-E218-A0FF-241DAF158D77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9" creationId="{C331E839-6AED-C541-A6A2-8688AF0B4988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10" creationId="{CA78E717-D286-B72E-E75E-88456388B384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11" creationId="{98CAD518-149D-9336-5E82-5675BB3E03C7}"/>
          </ac:spMkLst>
        </pc:spChg>
        <pc:spChg chg="del">
          <ac:chgData name="Ilnaz Mahmudov" userId="72d96a8090a83e47" providerId="LiveId" clId="{BBA497D0-8C34-449A-8C8B-001A0A4A22E6}" dt="2023-05-22T20:25:39.102" v="523" actId="478"/>
          <ac:spMkLst>
            <pc:docMk/>
            <pc:sldMk cId="3235956156" sldId="4160"/>
            <ac:spMk id="12" creationId="{9E9D346F-0D85-2ABA-6906-40C0AC4799C2}"/>
          </ac:spMkLst>
        </pc:spChg>
        <pc:spChg chg="add mod">
          <ac:chgData name="Ilnaz Mahmudov" userId="72d96a8090a83e47" providerId="LiveId" clId="{BBA497D0-8C34-449A-8C8B-001A0A4A22E6}" dt="2023-05-22T20:24:48.539" v="506" actId="571"/>
          <ac:spMkLst>
            <pc:docMk/>
            <pc:sldMk cId="3235956156" sldId="4160"/>
            <ac:spMk id="13" creationId="{248BD87F-97F2-4839-BEED-03A843A0D61B}"/>
          </ac:spMkLst>
        </pc:spChg>
        <pc:spChg chg="add mod">
          <ac:chgData name="Ilnaz Mahmudov" userId="72d96a8090a83e47" providerId="LiveId" clId="{BBA497D0-8C34-449A-8C8B-001A0A4A22E6}" dt="2023-05-22T20:24:48.539" v="506" actId="571"/>
          <ac:spMkLst>
            <pc:docMk/>
            <pc:sldMk cId="3235956156" sldId="4160"/>
            <ac:spMk id="14" creationId="{9ED7742F-F8B9-427E-9DCE-97B040D86DB4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16" creationId="{6048CE40-6724-4755-B203-4C0F85BE3A03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17" creationId="{7EDF24B6-4778-436A-B927-155EF661321C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18" creationId="{37FFBC94-684A-4628-86B8-211749702DCF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19" creationId="{180A336C-A559-49DC-97AF-D1E7013CD2CD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20" creationId="{CD1025A9-14D0-41AE-AAC3-78AEE299AE6E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21" creationId="{1DD29634-602C-4D20-A853-39DAACA27F2D}"/>
          </ac:spMkLst>
        </pc:spChg>
        <pc:spChg chg="add del mod">
          <ac:chgData name="Ilnaz Mahmudov" userId="72d96a8090a83e47" providerId="LiveId" clId="{BBA497D0-8C34-449A-8C8B-001A0A4A22E6}" dt="2023-05-22T20:24:57.246" v="508" actId="478"/>
          <ac:spMkLst>
            <pc:docMk/>
            <pc:sldMk cId="3235956156" sldId="4160"/>
            <ac:spMk id="22" creationId="{7B596D42-BC51-47D2-B4C5-FEBDCC8491CF}"/>
          </ac:spMkLst>
        </pc:spChg>
        <pc:graphicFrameChg chg="mod modGraphic">
          <ac:chgData name="Ilnaz Mahmudov" userId="72d96a8090a83e47" providerId="LiveId" clId="{BBA497D0-8C34-449A-8C8B-001A0A4A22E6}" dt="2023-05-22T20:52:05.619" v="1811" actId="313"/>
          <ac:graphicFrameMkLst>
            <pc:docMk/>
            <pc:sldMk cId="3235956156" sldId="4160"/>
            <ac:graphicFrameMk id="4" creationId="{FBE066DD-A047-9407-4612-A157FE3463D8}"/>
          </ac:graphicFrameMkLst>
        </pc:graphicFrameChg>
        <pc:graphicFrameChg chg="add del mod modGraphic">
          <ac:chgData name="Ilnaz Mahmudov" userId="72d96a8090a83e47" providerId="LiveId" clId="{BBA497D0-8C34-449A-8C8B-001A0A4A22E6}" dt="2023-05-22T20:25:30.175" v="522" actId="21"/>
          <ac:graphicFrameMkLst>
            <pc:docMk/>
            <pc:sldMk cId="3235956156" sldId="4160"/>
            <ac:graphicFrameMk id="15" creationId="{D0128940-B1D7-4318-8876-55C4EA2F88A7}"/>
          </ac:graphicFrameMkLst>
        </pc:graphicFrameChg>
      </pc:sldChg>
      <pc:sldChg chg="modSp mod modTransition">
        <pc:chgData name="Ilnaz Mahmudov" userId="72d96a8090a83e47" providerId="LiveId" clId="{BBA497D0-8C34-449A-8C8B-001A0A4A22E6}" dt="2023-05-22T20:42:09.876" v="1225"/>
        <pc:sldMkLst>
          <pc:docMk/>
          <pc:sldMk cId="2217103439" sldId="4161"/>
        </pc:sldMkLst>
        <pc:spChg chg="mod">
          <ac:chgData name="Ilnaz Mahmudov" userId="72d96a8090a83e47" providerId="LiveId" clId="{BBA497D0-8C34-449A-8C8B-001A0A4A22E6}" dt="2023-05-22T20:18:12.672" v="445" actId="1076"/>
          <ac:spMkLst>
            <pc:docMk/>
            <pc:sldMk cId="2217103439" sldId="4161"/>
            <ac:spMk id="3" creationId="{119B022B-5DA2-361A-D721-8ED519F2F14C}"/>
          </ac:spMkLst>
        </pc:spChg>
        <pc:spChg chg="mod">
          <ac:chgData name="Ilnaz Mahmudov" userId="72d96a8090a83e47" providerId="LiveId" clId="{BBA497D0-8C34-449A-8C8B-001A0A4A22E6}" dt="2023-05-22T20:18:39.431" v="453" actId="20577"/>
          <ac:spMkLst>
            <pc:docMk/>
            <pc:sldMk cId="2217103439" sldId="4161"/>
            <ac:spMk id="5" creationId="{A3B264C4-FF3E-4F60-51C7-8E883CD14F48}"/>
          </ac:spMkLst>
        </pc:spChg>
      </pc:sldChg>
      <pc:sldChg chg="addSp delSp modSp mod modTransition">
        <pc:chgData name="Ilnaz Mahmudov" userId="72d96a8090a83e47" providerId="LiveId" clId="{BBA497D0-8C34-449A-8C8B-001A0A4A22E6}" dt="2023-05-22T20:42:09.876" v="1225"/>
        <pc:sldMkLst>
          <pc:docMk/>
          <pc:sldMk cId="2650264412" sldId="4162"/>
        </pc:sldMkLst>
        <pc:spChg chg="mod">
          <ac:chgData name="Ilnaz Mahmudov" userId="72d96a8090a83e47" providerId="LiveId" clId="{BBA497D0-8C34-449A-8C8B-001A0A4A22E6}" dt="2023-05-22T20:09:56.283" v="267" actId="207"/>
          <ac:spMkLst>
            <pc:docMk/>
            <pc:sldMk cId="2650264412" sldId="4162"/>
            <ac:spMk id="3" creationId="{62DB3BB0-90A4-0548-AE3F-3662008E244E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4" creationId="{8C836FB0-7973-4B0A-A3C4-71EACA85E374}"/>
          </ac:spMkLst>
        </pc:spChg>
        <pc:spChg chg="add del mod">
          <ac:chgData name="Ilnaz Mahmudov" userId="72d96a8090a83e47" providerId="LiveId" clId="{BBA497D0-8C34-449A-8C8B-001A0A4A22E6}" dt="2023-05-22T20:15:31.923" v="409" actId="21"/>
          <ac:spMkLst>
            <pc:docMk/>
            <pc:sldMk cId="2650264412" sldId="4162"/>
            <ac:spMk id="5" creationId="{89AA56ED-0BA0-4FE8-9B0C-662EE18BB81B}"/>
          </ac:spMkLst>
        </pc:spChg>
        <pc:spChg chg="add del mod">
          <ac:chgData name="Ilnaz Mahmudov" userId="72d96a8090a83e47" providerId="LiveId" clId="{BBA497D0-8C34-449A-8C8B-001A0A4A22E6}" dt="2023-05-22T20:15:44.410" v="414" actId="21"/>
          <ac:spMkLst>
            <pc:docMk/>
            <pc:sldMk cId="2650264412" sldId="4162"/>
            <ac:spMk id="6" creationId="{D28EB0DC-2656-44ED-86BC-E340ACA1308C}"/>
          </ac:spMkLst>
        </pc:spChg>
        <pc:spChg chg="add del mod">
          <ac:chgData name="Ilnaz Mahmudov" userId="72d96a8090a83e47" providerId="LiveId" clId="{BBA497D0-8C34-449A-8C8B-001A0A4A22E6}" dt="2023-05-22T20:15:57.664" v="435" actId="21"/>
          <ac:spMkLst>
            <pc:docMk/>
            <pc:sldMk cId="2650264412" sldId="4162"/>
            <ac:spMk id="7" creationId="{E76369A6-E997-4083-A510-99B7F5E10E7C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8" creationId="{890866F3-1B25-44ED-99E5-E330C12E29DB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9" creationId="{DB4A97E2-4AE5-4BD7-9BF4-D2CEE3B02C60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0" creationId="{5B8816A7-5B18-4A27-891A-619B3487AC1D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1" creationId="{9916346F-BFC0-4817-8B8F-9A6D129E6F89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2" creationId="{55B91B55-792E-4787-B6EA-46012396D5DA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3" creationId="{2088250F-17B4-44E8-8D49-5668CCF8DADC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4" creationId="{3479ABE7-D6AE-419D-9DCD-9E3FB0EA0932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5" creationId="{F4CEE188-B462-452E-92ED-C16D7B275976}"/>
          </ac:spMkLst>
        </pc:spChg>
        <pc:spChg chg="add del mod">
          <ac:chgData name="Ilnaz Mahmudov" userId="72d96a8090a83e47" providerId="LiveId" clId="{BBA497D0-8C34-449A-8C8B-001A0A4A22E6}" dt="2023-05-22T20:08:35.547" v="232" actId="21"/>
          <ac:spMkLst>
            <pc:docMk/>
            <pc:sldMk cId="2650264412" sldId="4162"/>
            <ac:spMk id="16" creationId="{85D2AEE7-38AD-4749-8D93-F5F7BB9E3FD3}"/>
          </ac:spMkLst>
        </pc:spChg>
        <pc:spChg chg="add del mod">
          <ac:chgData name="Ilnaz Mahmudov" userId="72d96a8090a83e47" providerId="LiveId" clId="{BBA497D0-8C34-449A-8C8B-001A0A4A22E6}" dt="2023-05-22T20:09:18.932" v="264" actId="478"/>
          <ac:spMkLst>
            <pc:docMk/>
            <pc:sldMk cId="2650264412" sldId="4162"/>
            <ac:spMk id="17" creationId="{75916DBE-A836-4D01-BFB0-745CBE1CE026}"/>
          </ac:spMkLst>
        </pc:spChg>
        <pc:graphicFrameChg chg="add mod modGraphic">
          <ac:chgData name="Ilnaz Mahmudov" userId="72d96a8090a83e47" providerId="LiveId" clId="{BBA497D0-8C34-449A-8C8B-001A0A4A22E6}" dt="2023-05-22T20:22:35.578" v="473" actId="207"/>
          <ac:graphicFrameMkLst>
            <pc:docMk/>
            <pc:sldMk cId="2650264412" sldId="4162"/>
            <ac:graphicFrameMk id="2" creationId="{CC8A7F64-5713-4DFC-A80C-8CC6CB1C0C98}"/>
          </ac:graphicFrameMkLst>
        </pc:graphicFrameChg>
        <pc:graphicFrameChg chg="add del mod modGraphic">
          <ac:chgData name="Ilnaz Mahmudov" userId="72d96a8090a83e47" providerId="LiveId" clId="{BBA497D0-8C34-449A-8C8B-001A0A4A22E6}" dt="2023-05-22T20:12:02.983" v="328" actId="21"/>
          <ac:graphicFrameMkLst>
            <pc:docMk/>
            <pc:sldMk cId="2650264412" sldId="4162"/>
            <ac:graphicFrameMk id="18" creationId="{39D54C68-C332-4E9F-B8EA-E37E24EF9DCA}"/>
          </ac:graphicFrameMkLst>
        </pc:graphicFrameChg>
        <pc:graphicFrameChg chg="add mod">
          <ac:chgData name="Ilnaz Mahmudov" userId="72d96a8090a83e47" providerId="LiveId" clId="{BBA497D0-8C34-449A-8C8B-001A0A4A22E6}" dt="2023-05-22T20:08:23.118" v="230" actId="571"/>
          <ac:graphicFrameMkLst>
            <pc:docMk/>
            <pc:sldMk cId="2650264412" sldId="4162"/>
            <ac:graphicFrameMk id="19" creationId="{A4053762-21FC-44A8-8317-F5EDAAA6E8F1}"/>
          </ac:graphicFrameMkLst>
        </pc:graphicFrameChg>
      </pc:sldChg>
      <pc:sldChg chg="new add del">
        <pc:chgData name="Ilnaz Mahmudov" userId="72d96a8090a83e47" providerId="LiveId" clId="{BBA497D0-8C34-449A-8C8B-001A0A4A22E6}" dt="2023-05-22T20:55:59.560" v="1836" actId="680"/>
        <pc:sldMkLst>
          <pc:docMk/>
          <pc:sldMk cId="1364755003" sldId="4163"/>
        </pc:sldMkLst>
      </pc:sldChg>
      <pc:sldChg chg="addSp delSp modSp new del">
        <pc:chgData name="Ilnaz Mahmudov" userId="72d96a8090a83e47" providerId="LiveId" clId="{BBA497D0-8C34-449A-8C8B-001A0A4A22E6}" dt="2023-05-22T20:55:59.212" v="1835" actId="680"/>
        <pc:sldMkLst>
          <pc:docMk/>
          <pc:sldMk cId="2596536147" sldId="4164"/>
        </pc:sldMkLst>
        <pc:graphicFrameChg chg="add del mod">
          <ac:chgData name="Ilnaz Mahmudov" userId="72d96a8090a83e47" providerId="LiveId" clId="{BBA497D0-8C34-449A-8C8B-001A0A4A22E6}" dt="2023-05-22T20:55:56.945" v="1833"/>
          <ac:graphicFrameMkLst>
            <pc:docMk/>
            <pc:sldMk cId="2596536147" sldId="4164"/>
            <ac:graphicFrameMk id="2" creationId="{FBAA8624-D2FC-4E80-B464-DAAEFE5B7521}"/>
          </ac:graphicFrameMkLst>
        </pc:graphicFrameChg>
      </pc:sldChg>
    </pc:docChg>
  </pc:docChgLst>
  <pc:docChgLst>
    <pc:chgData name="Ilnaz Mahmudov" userId="72d96a8090a83e47" providerId="LiveId" clId="{B6B4C77B-86A6-4B4E-B515-44EE20277EEE}"/>
    <pc:docChg chg="undo custSel modSld">
      <pc:chgData name="Ilnaz Mahmudov" userId="72d96a8090a83e47" providerId="LiveId" clId="{B6B4C77B-86A6-4B4E-B515-44EE20277EEE}" dt="2023-05-20T19:41:20.596" v="39"/>
      <pc:docMkLst>
        <pc:docMk/>
      </pc:docMkLst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98747246" sldId="4095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27004658" sldId="4118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719615627" sldId="4124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1621934483" sldId="4133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1285834293" sldId="4134"/>
        </pc:sldMkLst>
      </pc:sldChg>
      <pc:sldChg chg="addSp modSp mod modTransition">
        <pc:chgData name="Ilnaz Mahmudov" userId="72d96a8090a83e47" providerId="LiveId" clId="{B6B4C77B-86A6-4B4E-B515-44EE20277EEE}" dt="2023-05-20T19:03:35.830" v="17"/>
        <pc:sldMkLst>
          <pc:docMk/>
          <pc:sldMk cId="2983978450" sldId="4135"/>
        </pc:sldMkLst>
        <pc:spChg chg="mod">
          <ac:chgData name="Ilnaz Mahmudov" userId="72d96a8090a83e47" providerId="LiveId" clId="{B6B4C77B-86A6-4B4E-B515-44EE20277EEE}" dt="2023-05-20T18:59:29.895" v="4" actId="1076"/>
          <ac:spMkLst>
            <pc:docMk/>
            <pc:sldMk cId="2983978450" sldId="4135"/>
            <ac:spMk id="3" creationId="{14D527BD-75FD-0513-2645-256BEA6AD3F3}"/>
          </ac:spMkLst>
        </pc:spChg>
        <pc:spChg chg="mod">
          <ac:chgData name="Ilnaz Mahmudov" userId="72d96a8090a83e47" providerId="LiveId" clId="{B6B4C77B-86A6-4B4E-B515-44EE20277EEE}" dt="2023-05-20T19:02:16.200" v="11" actId="207"/>
          <ac:spMkLst>
            <pc:docMk/>
            <pc:sldMk cId="2983978450" sldId="4135"/>
            <ac:spMk id="4" creationId="{293758FF-EFF3-B2D9-DF81-7B4C80FC1434}"/>
          </ac:spMkLst>
        </pc:spChg>
        <pc:spChg chg="mod">
          <ac:chgData name="Ilnaz Mahmudov" userId="72d96a8090a83e47" providerId="LiveId" clId="{B6B4C77B-86A6-4B4E-B515-44EE20277EEE}" dt="2023-05-20T19:01:42.113" v="6" actId="1076"/>
          <ac:spMkLst>
            <pc:docMk/>
            <pc:sldMk cId="2983978450" sldId="4135"/>
            <ac:spMk id="6" creationId="{BA1D1A30-44FA-E5AE-D6F6-54C73833515D}"/>
          </ac:spMkLst>
        </pc:spChg>
        <pc:spChg chg="mod">
          <ac:chgData name="Ilnaz Mahmudov" userId="72d96a8090a83e47" providerId="LiveId" clId="{B6B4C77B-86A6-4B4E-B515-44EE20277EEE}" dt="2023-05-20T18:59:20.397" v="1" actId="1076"/>
          <ac:spMkLst>
            <pc:docMk/>
            <pc:sldMk cId="2983978450" sldId="4135"/>
            <ac:spMk id="7" creationId="{58ED17DC-558E-BE22-DECC-31D2CD71C84C}"/>
          </ac:spMkLst>
        </pc:spChg>
        <pc:spChg chg="add mod">
          <ac:chgData name="Ilnaz Mahmudov" userId="72d96a8090a83e47" providerId="LiveId" clId="{B6B4C77B-86A6-4B4E-B515-44EE20277EEE}" dt="2023-05-20T19:02:30.437" v="13"/>
          <ac:spMkLst>
            <pc:docMk/>
            <pc:sldMk cId="2983978450" sldId="4135"/>
            <ac:spMk id="10" creationId="{39DF55D5-F36A-5EA5-8002-21EAB37884A0}"/>
          </ac:spMkLst>
        </pc:spChg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3959488581" sldId="4144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3333946544" sldId="4148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1140157459" sldId="4150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755468510" sldId="4152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1730446834" sldId="4153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515643376" sldId="4156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4253336509" sldId="4158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3424981759" sldId="4159"/>
        </pc:sldMkLst>
      </pc:sldChg>
      <pc:sldChg chg="addSp modSp mod modTransition">
        <pc:chgData name="Ilnaz Mahmudov" userId="72d96a8090a83e47" providerId="LiveId" clId="{B6B4C77B-86A6-4B4E-B515-44EE20277EEE}" dt="2023-05-20T19:41:20.596" v="39"/>
        <pc:sldMkLst>
          <pc:docMk/>
          <pc:sldMk cId="3235956156" sldId="4160"/>
        </pc:sldMkLst>
        <pc:spChg chg="add mod">
          <ac:chgData name="Ilnaz Mahmudov" userId="72d96a8090a83e47" providerId="LiveId" clId="{B6B4C77B-86A6-4B4E-B515-44EE20277EEE}" dt="2023-05-20T19:38:29.280" v="19"/>
          <ac:spMkLst>
            <pc:docMk/>
            <pc:sldMk cId="3235956156" sldId="4160"/>
            <ac:spMk id="2" creationId="{C471B289-A5B2-8FD3-DDBF-662CB3C37EEE}"/>
          </ac:spMkLst>
        </pc:spChg>
        <pc:spChg chg="add mod">
          <ac:chgData name="Ilnaz Mahmudov" userId="72d96a8090a83e47" providerId="LiveId" clId="{B6B4C77B-86A6-4B4E-B515-44EE20277EEE}" dt="2023-05-20T19:38:55.083" v="23"/>
          <ac:spMkLst>
            <pc:docMk/>
            <pc:sldMk cId="3235956156" sldId="4160"/>
            <ac:spMk id="5" creationId="{193B6AAC-4102-F67B-71EB-B31A96284369}"/>
          </ac:spMkLst>
        </pc:spChg>
        <pc:spChg chg="add mod">
          <ac:chgData name="Ilnaz Mahmudov" userId="72d96a8090a83e47" providerId="LiveId" clId="{B6B4C77B-86A6-4B4E-B515-44EE20277EEE}" dt="2023-05-20T19:39:04.407" v="27" actId="14100"/>
          <ac:spMkLst>
            <pc:docMk/>
            <pc:sldMk cId="3235956156" sldId="4160"/>
            <ac:spMk id="6" creationId="{18B5BE94-4F7F-1523-9F4C-4E7B78EFB7CF}"/>
          </ac:spMkLst>
        </pc:spChg>
        <pc:spChg chg="add mod">
          <ac:chgData name="Ilnaz Mahmudov" userId="72d96a8090a83e47" providerId="LiveId" clId="{B6B4C77B-86A6-4B4E-B515-44EE20277EEE}" dt="2023-05-20T19:39:28.510" v="29"/>
          <ac:spMkLst>
            <pc:docMk/>
            <pc:sldMk cId="3235956156" sldId="4160"/>
            <ac:spMk id="7" creationId="{F5C36D51-C149-1CF9-D921-484641EE3301}"/>
          </ac:spMkLst>
        </pc:spChg>
        <pc:spChg chg="add mod">
          <ac:chgData name="Ilnaz Mahmudov" userId="72d96a8090a83e47" providerId="LiveId" clId="{B6B4C77B-86A6-4B4E-B515-44EE20277EEE}" dt="2023-05-20T19:40:09.262" v="31"/>
          <ac:spMkLst>
            <pc:docMk/>
            <pc:sldMk cId="3235956156" sldId="4160"/>
            <ac:spMk id="8" creationId="{745D6A81-00F7-E218-A0FF-241DAF158D77}"/>
          </ac:spMkLst>
        </pc:spChg>
        <pc:spChg chg="add mod">
          <ac:chgData name="Ilnaz Mahmudov" userId="72d96a8090a83e47" providerId="LiveId" clId="{B6B4C77B-86A6-4B4E-B515-44EE20277EEE}" dt="2023-05-20T19:40:25.368" v="33"/>
          <ac:spMkLst>
            <pc:docMk/>
            <pc:sldMk cId="3235956156" sldId="4160"/>
            <ac:spMk id="9" creationId="{C331E839-6AED-C541-A6A2-8688AF0B4988}"/>
          </ac:spMkLst>
        </pc:spChg>
        <pc:spChg chg="add mod">
          <ac:chgData name="Ilnaz Mahmudov" userId="72d96a8090a83e47" providerId="LiveId" clId="{B6B4C77B-86A6-4B4E-B515-44EE20277EEE}" dt="2023-05-20T19:40:42.390" v="35"/>
          <ac:spMkLst>
            <pc:docMk/>
            <pc:sldMk cId="3235956156" sldId="4160"/>
            <ac:spMk id="10" creationId="{CA78E717-D286-B72E-E75E-88456388B384}"/>
          </ac:spMkLst>
        </pc:spChg>
        <pc:spChg chg="add mod">
          <ac:chgData name="Ilnaz Mahmudov" userId="72d96a8090a83e47" providerId="LiveId" clId="{B6B4C77B-86A6-4B4E-B515-44EE20277EEE}" dt="2023-05-20T19:41:07.853" v="37"/>
          <ac:spMkLst>
            <pc:docMk/>
            <pc:sldMk cId="3235956156" sldId="4160"/>
            <ac:spMk id="11" creationId="{98CAD518-149D-9336-5E82-5675BB3E03C7}"/>
          </ac:spMkLst>
        </pc:spChg>
        <pc:spChg chg="add mod">
          <ac:chgData name="Ilnaz Mahmudov" userId="72d96a8090a83e47" providerId="LiveId" clId="{B6B4C77B-86A6-4B4E-B515-44EE20277EEE}" dt="2023-05-20T19:41:20.596" v="39"/>
          <ac:spMkLst>
            <pc:docMk/>
            <pc:sldMk cId="3235956156" sldId="4160"/>
            <ac:spMk id="12" creationId="{9E9D346F-0D85-2ABA-6906-40C0AC4799C2}"/>
          </ac:spMkLst>
        </pc:spChg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217103439" sldId="4161"/>
        </pc:sldMkLst>
      </pc:sldChg>
      <pc:sldChg chg="modTransition">
        <pc:chgData name="Ilnaz Mahmudov" userId="72d96a8090a83e47" providerId="LiveId" clId="{B6B4C77B-86A6-4B4E-B515-44EE20277EEE}" dt="2023-05-20T19:03:35.830" v="17"/>
        <pc:sldMkLst>
          <pc:docMk/>
          <pc:sldMk cId="2650264412" sldId="41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Josefin Sans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Josefin Sans Light" pitchFamily="2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Josefin Sans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Josefin Sans Light" pitchFamily="2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Josefin Sans Light" pitchFamily="2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Josefin Sans Light" pitchFamily="2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Josefin Sans Light" pitchFamily="2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Josefin Sans Light" pitchFamily="2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Josefin Sans Light" pitchFamily="2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6">
            <a:extLst>
              <a:ext uri="{FF2B5EF4-FFF2-40B4-BE49-F238E27FC236}">
                <a16:creationId xmlns:a16="http://schemas.microsoft.com/office/drawing/2014/main" id="{40EA966D-B957-1BD8-E58E-81456EBAE77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363170" y="1702114"/>
            <a:ext cx="11096002" cy="10311771"/>
          </a:xfrm>
          <a:custGeom>
            <a:avLst/>
            <a:gdLst>
              <a:gd name="connsiteX0" fmla="*/ 1203650 w 2759742"/>
              <a:gd name="connsiteY0" fmla="*/ 883 h 2564692"/>
              <a:gd name="connsiteX1" fmla="*/ 2435490 w 2759742"/>
              <a:gd name="connsiteY1" fmla="*/ 341825 h 2564692"/>
              <a:gd name="connsiteX2" fmla="*/ 1997170 w 2759742"/>
              <a:gd name="connsiteY2" fmla="*/ 1255985 h 2564692"/>
              <a:gd name="connsiteX3" fmla="*/ 2756758 w 2759742"/>
              <a:gd name="connsiteY3" fmla="*/ 2238646 h 2564692"/>
              <a:gd name="connsiteX4" fmla="*/ 567650 w 2759742"/>
              <a:gd name="connsiteY4" fmla="*/ 2208754 h 2564692"/>
              <a:gd name="connsiteX5" fmla="*/ 737000 w 2759742"/>
              <a:gd name="connsiteY5" fmla="*/ 1511302 h 2564692"/>
              <a:gd name="connsiteX6" fmla="*/ 3562 w 2759742"/>
              <a:gd name="connsiteY6" fmla="*/ 371716 h 2564692"/>
              <a:gd name="connsiteX7" fmla="*/ 1203650 w 2759742"/>
              <a:gd name="connsiteY7" fmla="*/ 883 h 256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9742" h="2564692">
                <a:moveTo>
                  <a:pt x="1203650" y="883"/>
                </a:moveTo>
                <a:cubicBezTo>
                  <a:pt x="1780500" y="-10949"/>
                  <a:pt x="2362644" y="95849"/>
                  <a:pt x="2435490" y="341825"/>
                </a:cubicBezTo>
                <a:cubicBezTo>
                  <a:pt x="2510204" y="598388"/>
                  <a:pt x="1972266" y="801396"/>
                  <a:pt x="1997170" y="1255985"/>
                </a:cubicBezTo>
                <a:cubicBezTo>
                  <a:pt x="2028300" y="1795265"/>
                  <a:pt x="2814038" y="1982082"/>
                  <a:pt x="2756758" y="2238646"/>
                </a:cubicBezTo>
                <a:cubicBezTo>
                  <a:pt x="2672084" y="2627225"/>
                  <a:pt x="763150" y="2728108"/>
                  <a:pt x="567650" y="2208754"/>
                </a:cubicBezTo>
                <a:cubicBezTo>
                  <a:pt x="490446" y="2003255"/>
                  <a:pt x="748208" y="1876219"/>
                  <a:pt x="737000" y="1511302"/>
                </a:cubicBezTo>
                <a:cubicBezTo>
                  <a:pt x="715832" y="889823"/>
                  <a:pt x="-58700" y="654433"/>
                  <a:pt x="3562" y="371716"/>
                </a:cubicBezTo>
                <a:cubicBezTo>
                  <a:pt x="55240" y="143176"/>
                  <a:pt x="626798" y="12715"/>
                  <a:pt x="1203650" y="88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6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7">
            <a:extLst>
              <a:ext uri="{FF2B5EF4-FFF2-40B4-BE49-F238E27FC236}">
                <a16:creationId xmlns:a16="http://schemas.microsoft.com/office/drawing/2014/main" id="{CFE05403-CE3E-86DE-2BB1-B07EFE00B2A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-1287690" y="2759078"/>
            <a:ext cx="15179351" cy="8197843"/>
          </a:xfrm>
          <a:custGeom>
            <a:avLst/>
            <a:gdLst>
              <a:gd name="connsiteX0" fmla="*/ 1056542 w 3915344"/>
              <a:gd name="connsiteY0" fmla="*/ 800 h 2114542"/>
              <a:gd name="connsiteX1" fmla="*/ 2777160 w 3915344"/>
              <a:gd name="connsiteY1" fmla="*/ 369491 h 2114542"/>
              <a:gd name="connsiteX2" fmla="*/ 3539666 w 3915344"/>
              <a:gd name="connsiteY2" fmla="*/ 69307 h 2114542"/>
              <a:gd name="connsiteX3" fmla="*/ 3765176 w 3915344"/>
              <a:gd name="connsiteY3" fmla="*/ 135323 h 2114542"/>
              <a:gd name="connsiteX4" fmla="*/ 3837441 w 3915344"/>
              <a:gd name="connsiteY4" fmla="*/ 1378407 h 2114542"/>
              <a:gd name="connsiteX5" fmla="*/ 3598223 w 3915344"/>
              <a:gd name="connsiteY5" fmla="*/ 1811867 h 2114542"/>
              <a:gd name="connsiteX6" fmla="*/ 3579534 w 3915344"/>
              <a:gd name="connsiteY6" fmla="*/ 1833042 h 2114542"/>
              <a:gd name="connsiteX7" fmla="*/ 2909228 w 3915344"/>
              <a:gd name="connsiteY7" fmla="*/ 2060982 h 2114542"/>
              <a:gd name="connsiteX8" fmla="*/ 1729340 w 3915344"/>
              <a:gd name="connsiteY8" fmla="*/ 1894075 h 2114542"/>
              <a:gd name="connsiteX9" fmla="*/ 267873 w 3915344"/>
              <a:gd name="connsiteY9" fmla="*/ 2114542 h 2114542"/>
              <a:gd name="connsiteX10" fmla="*/ 78494 w 3915344"/>
              <a:gd name="connsiteY10" fmla="*/ 2002440 h 2114542"/>
              <a:gd name="connsiteX11" fmla="*/ 0 w 3915344"/>
              <a:gd name="connsiteY11" fmla="*/ 1728414 h 2114542"/>
              <a:gd name="connsiteX12" fmla="*/ 0 w 3915344"/>
              <a:gd name="connsiteY12" fmla="*/ 1105626 h 2114542"/>
              <a:gd name="connsiteX13" fmla="*/ 210562 w 3915344"/>
              <a:gd name="connsiteY13" fmla="*/ 373227 h 2114542"/>
              <a:gd name="connsiteX14" fmla="*/ 1056542 w 3915344"/>
              <a:gd name="connsiteY14" fmla="*/ 800 h 2114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15344" h="2114542">
                <a:moveTo>
                  <a:pt x="1056542" y="800"/>
                </a:moveTo>
                <a:cubicBezTo>
                  <a:pt x="1863901" y="-21620"/>
                  <a:pt x="2119313" y="435506"/>
                  <a:pt x="2777160" y="369491"/>
                </a:cubicBezTo>
                <a:cubicBezTo>
                  <a:pt x="3116051" y="335860"/>
                  <a:pt x="3382679" y="178918"/>
                  <a:pt x="3539666" y="69307"/>
                </a:cubicBezTo>
                <a:cubicBezTo>
                  <a:pt x="3646815" y="-5428"/>
                  <a:pt x="3716586" y="89236"/>
                  <a:pt x="3765176" y="135323"/>
                </a:cubicBezTo>
                <a:cubicBezTo>
                  <a:pt x="3938361" y="303475"/>
                  <a:pt x="3960787" y="790495"/>
                  <a:pt x="3837441" y="1378407"/>
                </a:cubicBezTo>
                <a:cubicBezTo>
                  <a:pt x="3797570" y="1489263"/>
                  <a:pt x="3725308" y="1658662"/>
                  <a:pt x="3598223" y="1811867"/>
                </a:cubicBezTo>
                <a:cubicBezTo>
                  <a:pt x="3590748" y="1818095"/>
                  <a:pt x="3585765" y="1826814"/>
                  <a:pt x="3579534" y="1833042"/>
                </a:cubicBezTo>
                <a:cubicBezTo>
                  <a:pt x="3390154" y="2046036"/>
                  <a:pt x="3144708" y="2125752"/>
                  <a:pt x="2909228" y="2060982"/>
                </a:cubicBezTo>
                <a:cubicBezTo>
                  <a:pt x="2577814" y="1971301"/>
                  <a:pt x="2179118" y="1900303"/>
                  <a:pt x="1729340" y="1894075"/>
                </a:cubicBezTo>
                <a:cubicBezTo>
                  <a:pt x="1149986" y="1887848"/>
                  <a:pt x="652863" y="1992476"/>
                  <a:pt x="267873" y="2114542"/>
                </a:cubicBezTo>
                <a:cubicBezTo>
                  <a:pt x="250430" y="2114542"/>
                  <a:pt x="155740" y="2112051"/>
                  <a:pt x="78494" y="2002440"/>
                </a:cubicBezTo>
                <a:cubicBezTo>
                  <a:pt x="29902" y="1931443"/>
                  <a:pt x="0" y="1835533"/>
                  <a:pt x="0" y="1728414"/>
                </a:cubicBezTo>
                <a:lnTo>
                  <a:pt x="0" y="1105626"/>
                </a:lnTo>
                <a:cubicBezTo>
                  <a:pt x="12460" y="917544"/>
                  <a:pt x="54821" y="614869"/>
                  <a:pt x="210562" y="373227"/>
                </a:cubicBezTo>
                <a:cubicBezTo>
                  <a:pt x="280333" y="264862"/>
                  <a:pt x="472205" y="15747"/>
                  <a:pt x="1056542" y="80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6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>
            <a:extLst>
              <a:ext uri="{FF2B5EF4-FFF2-40B4-BE49-F238E27FC236}">
                <a16:creationId xmlns:a16="http://schemas.microsoft.com/office/drawing/2014/main" id="{388D2BC0-0535-5BCC-423A-99B283E013A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575466" y="1949824"/>
            <a:ext cx="11317666" cy="9498263"/>
          </a:xfrm>
          <a:custGeom>
            <a:avLst/>
            <a:gdLst>
              <a:gd name="connsiteX0" fmla="*/ 1350342 w 2937513"/>
              <a:gd name="connsiteY0" fmla="*/ 350 h 2465285"/>
              <a:gd name="connsiteX1" fmla="*/ 2286841 w 2937513"/>
              <a:gd name="connsiteY1" fmla="*/ 658677 h 2465285"/>
              <a:gd name="connsiteX2" fmla="*/ 2928221 w 2937513"/>
              <a:gd name="connsiteY2" fmla="*/ 1735030 h 2465285"/>
              <a:gd name="connsiteX3" fmla="*/ 1219533 w 2937513"/>
              <a:gd name="connsiteY3" fmla="*/ 2426438 h 2465285"/>
              <a:gd name="connsiteX4" fmla="*/ 16477 w 2937513"/>
              <a:gd name="connsiteY4" fmla="*/ 1223015 h 2465285"/>
              <a:gd name="connsiteX5" fmla="*/ 732582 w 2937513"/>
              <a:gd name="connsiteY5" fmla="*/ 713491 h 2465285"/>
              <a:gd name="connsiteX6" fmla="*/ 1219533 w 2937513"/>
              <a:gd name="connsiteY6" fmla="*/ 19591 h 2465285"/>
              <a:gd name="connsiteX7" fmla="*/ 1350342 w 2937513"/>
              <a:gd name="connsiteY7" fmla="*/ 350 h 246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7513" h="2465285">
                <a:moveTo>
                  <a:pt x="1350342" y="350"/>
                </a:moveTo>
                <a:cubicBezTo>
                  <a:pt x="1666243" y="13771"/>
                  <a:pt x="2047102" y="410143"/>
                  <a:pt x="2286841" y="658677"/>
                </a:cubicBezTo>
                <a:cubicBezTo>
                  <a:pt x="2689105" y="1077259"/>
                  <a:pt x="2995473" y="1394932"/>
                  <a:pt x="2928221" y="1735030"/>
                </a:cubicBezTo>
                <a:cubicBezTo>
                  <a:pt x="2827343" y="2247046"/>
                  <a:pt x="1930657" y="2583406"/>
                  <a:pt x="1219533" y="2426438"/>
                </a:cubicBezTo>
                <a:cubicBezTo>
                  <a:pt x="490975" y="2265732"/>
                  <a:pt x="-108063" y="1571833"/>
                  <a:pt x="16477" y="1223015"/>
                </a:cubicBezTo>
                <a:cubicBezTo>
                  <a:pt x="93692" y="1005003"/>
                  <a:pt x="381379" y="1071030"/>
                  <a:pt x="732582" y="713491"/>
                </a:cubicBezTo>
                <a:cubicBezTo>
                  <a:pt x="1067595" y="372147"/>
                  <a:pt x="992871" y="101813"/>
                  <a:pt x="1219533" y="19591"/>
                </a:cubicBezTo>
                <a:cubicBezTo>
                  <a:pt x="1261410" y="4331"/>
                  <a:pt x="1305213" y="-1567"/>
                  <a:pt x="1350342" y="35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Our C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6">
            <a:extLst>
              <a:ext uri="{FF2B5EF4-FFF2-40B4-BE49-F238E27FC236}">
                <a16:creationId xmlns:a16="http://schemas.microsoft.com/office/drawing/2014/main" id="{E0A959BC-3BBC-26E3-977C-3EBD1A6F3DF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457529" y="3114755"/>
            <a:ext cx="9731296" cy="9043518"/>
          </a:xfrm>
          <a:custGeom>
            <a:avLst/>
            <a:gdLst>
              <a:gd name="connsiteX0" fmla="*/ 1203650 w 2759742"/>
              <a:gd name="connsiteY0" fmla="*/ 883 h 2564692"/>
              <a:gd name="connsiteX1" fmla="*/ 2435490 w 2759742"/>
              <a:gd name="connsiteY1" fmla="*/ 341825 h 2564692"/>
              <a:gd name="connsiteX2" fmla="*/ 1997170 w 2759742"/>
              <a:gd name="connsiteY2" fmla="*/ 1255985 h 2564692"/>
              <a:gd name="connsiteX3" fmla="*/ 2756758 w 2759742"/>
              <a:gd name="connsiteY3" fmla="*/ 2238646 h 2564692"/>
              <a:gd name="connsiteX4" fmla="*/ 567650 w 2759742"/>
              <a:gd name="connsiteY4" fmla="*/ 2208754 h 2564692"/>
              <a:gd name="connsiteX5" fmla="*/ 737000 w 2759742"/>
              <a:gd name="connsiteY5" fmla="*/ 1511302 h 2564692"/>
              <a:gd name="connsiteX6" fmla="*/ 3562 w 2759742"/>
              <a:gd name="connsiteY6" fmla="*/ 371716 h 2564692"/>
              <a:gd name="connsiteX7" fmla="*/ 1203650 w 2759742"/>
              <a:gd name="connsiteY7" fmla="*/ 883 h 256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9742" h="2564692">
                <a:moveTo>
                  <a:pt x="1203650" y="883"/>
                </a:moveTo>
                <a:cubicBezTo>
                  <a:pt x="1780500" y="-10949"/>
                  <a:pt x="2362644" y="95849"/>
                  <a:pt x="2435490" y="341825"/>
                </a:cubicBezTo>
                <a:cubicBezTo>
                  <a:pt x="2510204" y="598388"/>
                  <a:pt x="1972266" y="801396"/>
                  <a:pt x="1997170" y="1255985"/>
                </a:cubicBezTo>
                <a:cubicBezTo>
                  <a:pt x="2028300" y="1795265"/>
                  <a:pt x="2814038" y="1982082"/>
                  <a:pt x="2756758" y="2238646"/>
                </a:cubicBezTo>
                <a:cubicBezTo>
                  <a:pt x="2672084" y="2627225"/>
                  <a:pt x="763150" y="2728108"/>
                  <a:pt x="567650" y="2208754"/>
                </a:cubicBezTo>
                <a:cubicBezTo>
                  <a:pt x="490446" y="2003255"/>
                  <a:pt x="748208" y="1876219"/>
                  <a:pt x="737000" y="1511302"/>
                </a:cubicBezTo>
                <a:cubicBezTo>
                  <a:pt x="715832" y="889823"/>
                  <a:pt x="-58700" y="654433"/>
                  <a:pt x="3562" y="371716"/>
                </a:cubicBezTo>
                <a:cubicBezTo>
                  <a:pt x="55240" y="143176"/>
                  <a:pt x="626798" y="12715"/>
                  <a:pt x="1203650" y="883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9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>
            <a:extLst>
              <a:ext uri="{FF2B5EF4-FFF2-40B4-BE49-F238E27FC236}">
                <a16:creationId xmlns:a16="http://schemas.microsoft.com/office/drawing/2014/main" id="{D257107B-E120-7170-57D5-9D65BB8F815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712815" y="2582824"/>
            <a:ext cx="6098895" cy="5118450"/>
          </a:xfrm>
          <a:custGeom>
            <a:avLst/>
            <a:gdLst>
              <a:gd name="connsiteX0" fmla="*/ 1350342 w 2937513"/>
              <a:gd name="connsiteY0" fmla="*/ 350 h 2465285"/>
              <a:gd name="connsiteX1" fmla="*/ 2286841 w 2937513"/>
              <a:gd name="connsiteY1" fmla="*/ 658677 h 2465285"/>
              <a:gd name="connsiteX2" fmla="*/ 2928221 w 2937513"/>
              <a:gd name="connsiteY2" fmla="*/ 1735030 h 2465285"/>
              <a:gd name="connsiteX3" fmla="*/ 1219533 w 2937513"/>
              <a:gd name="connsiteY3" fmla="*/ 2426438 h 2465285"/>
              <a:gd name="connsiteX4" fmla="*/ 16477 w 2937513"/>
              <a:gd name="connsiteY4" fmla="*/ 1223015 h 2465285"/>
              <a:gd name="connsiteX5" fmla="*/ 732582 w 2937513"/>
              <a:gd name="connsiteY5" fmla="*/ 713491 h 2465285"/>
              <a:gd name="connsiteX6" fmla="*/ 1219533 w 2937513"/>
              <a:gd name="connsiteY6" fmla="*/ 19591 h 2465285"/>
              <a:gd name="connsiteX7" fmla="*/ 1350342 w 2937513"/>
              <a:gd name="connsiteY7" fmla="*/ 350 h 246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7513" h="2465285">
                <a:moveTo>
                  <a:pt x="1350342" y="350"/>
                </a:moveTo>
                <a:cubicBezTo>
                  <a:pt x="1666243" y="13771"/>
                  <a:pt x="2047102" y="410143"/>
                  <a:pt x="2286841" y="658677"/>
                </a:cubicBezTo>
                <a:cubicBezTo>
                  <a:pt x="2689105" y="1077259"/>
                  <a:pt x="2995473" y="1394932"/>
                  <a:pt x="2928221" y="1735030"/>
                </a:cubicBezTo>
                <a:cubicBezTo>
                  <a:pt x="2827343" y="2247046"/>
                  <a:pt x="1930657" y="2583406"/>
                  <a:pt x="1219533" y="2426438"/>
                </a:cubicBezTo>
                <a:cubicBezTo>
                  <a:pt x="490975" y="2265732"/>
                  <a:pt x="-108063" y="1571833"/>
                  <a:pt x="16477" y="1223015"/>
                </a:cubicBezTo>
                <a:cubicBezTo>
                  <a:pt x="93692" y="1005003"/>
                  <a:pt x="381379" y="1071030"/>
                  <a:pt x="732582" y="713491"/>
                </a:cubicBezTo>
                <a:cubicBezTo>
                  <a:pt x="1067595" y="372147"/>
                  <a:pt x="992871" y="101813"/>
                  <a:pt x="1219533" y="19591"/>
                </a:cubicBezTo>
                <a:cubicBezTo>
                  <a:pt x="1261410" y="4331"/>
                  <a:pt x="1305213" y="-1567"/>
                  <a:pt x="1350342" y="35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3" name="Picture Placeholder 29">
            <a:extLst>
              <a:ext uri="{FF2B5EF4-FFF2-40B4-BE49-F238E27FC236}">
                <a16:creationId xmlns:a16="http://schemas.microsoft.com/office/drawing/2014/main" id="{BF5F946B-3F5D-F007-484B-FEC25A1084C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39378" y="7701274"/>
            <a:ext cx="6098895" cy="5118450"/>
          </a:xfrm>
          <a:custGeom>
            <a:avLst/>
            <a:gdLst>
              <a:gd name="connsiteX0" fmla="*/ 1350342 w 2937513"/>
              <a:gd name="connsiteY0" fmla="*/ 350 h 2465285"/>
              <a:gd name="connsiteX1" fmla="*/ 2286841 w 2937513"/>
              <a:gd name="connsiteY1" fmla="*/ 658677 h 2465285"/>
              <a:gd name="connsiteX2" fmla="*/ 2928221 w 2937513"/>
              <a:gd name="connsiteY2" fmla="*/ 1735030 h 2465285"/>
              <a:gd name="connsiteX3" fmla="*/ 1219533 w 2937513"/>
              <a:gd name="connsiteY3" fmla="*/ 2426438 h 2465285"/>
              <a:gd name="connsiteX4" fmla="*/ 16477 w 2937513"/>
              <a:gd name="connsiteY4" fmla="*/ 1223015 h 2465285"/>
              <a:gd name="connsiteX5" fmla="*/ 732582 w 2937513"/>
              <a:gd name="connsiteY5" fmla="*/ 713491 h 2465285"/>
              <a:gd name="connsiteX6" fmla="*/ 1219533 w 2937513"/>
              <a:gd name="connsiteY6" fmla="*/ 19591 h 2465285"/>
              <a:gd name="connsiteX7" fmla="*/ 1350342 w 2937513"/>
              <a:gd name="connsiteY7" fmla="*/ 350 h 246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7513" h="2465285">
                <a:moveTo>
                  <a:pt x="1350342" y="350"/>
                </a:moveTo>
                <a:cubicBezTo>
                  <a:pt x="1666243" y="13771"/>
                  <a:pt x="2047102" y="410143"/>
                  <a:pt x="2286841" y="658677"/>
                </a:cubicBezTo>
                <a:cubicBezTo>
                  <a:pt x="2689105" y="1077259"/>
                  <a:pt x="2995473" y="1394932"/>
                  <a:pt x="2928221" y="1735030"/>
                </a:cubicBezTo>
                <a:cubicBezTo>
                  <a:pt x="2827343" y="2247046"/>
                  <a:pt x="1930657" y="2583406"/>
                  <a:pt x="1219533" y="2426438"/>
                </a:cubicBezTo>
                <a:cubicBezTo>
                  <a:pt x="490975" y="2265732"/>
                  <a:pt x="-108063" y="1571833"/>
                  <a:pt x="16477" y="1223015"/>
                </a:cubicBezTo>
                <a:cubicBezTo>
                  <a:pt x="93692" y="1005003"/>
                  <a:pt x="381379" y="1071030"/>
                  <a:pt x="732582" y="713491"/>
                </a:cubicBezTo>
                <a:cubicBezTo>
                  <a:pt x="1067595" y="372147"/>
                  <a:pt x="992871" y="101813"/>
                  <a:pt x="1219533" y="19591"/>
                </a:cubicBezTo>
                <a:cubicBezTo>
                  <a:pt x="1261410" y="4331"/>
                  <a:pt x="1305213" y="-1567"/>
                  <a:pt x="1350342" y="35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Picture Placeholder 29">
            <a:extLst>
              <a:ext uri="{FF2B5EF4-FFF2-40B4-BE49-F238E27FC236}">
                <a16:creationId xmlns:a16="http://schemas.microsoft.com/office/drawing/2014/main" id="{A7C93B3B-B1A2-3522-5B35-30C7417D57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565942" y="2582824"/>
            <a:ext cx="6098895" cy="5118450"/>
          </a:xfrm>
          <a:custGeom>
            <a:avLst/>
            <a:gdLst>
              <a:gd name="connsiteX0" fmla="*/ 1350342 w 2937513"/>
              <a:gd name="connsiteY0" fmla="*/ 350 h 2465285"/>
              <a:gd name="connsiteX1" fmla="*/ 2286841 w 2937513"/>
              <a:gd name="connsiteY1" fmla="*/ 658677 h 2465285"/>
              <a:gd name="connsiteX2" fmla="*/ 2928221 w 2937513"/>
              <a:gd name="connsiteY2" fmla="*/ 1735030 h 2465285"/>
              <a:gd name="connsiteX3" fmla="*/ 1219533 w 2937513"/>
              <a:gd name="connsiteY3" fmla="*/ 2426438 h 2465285"/>
              <a:gd name="connsiteX4" fmla="*/ 16477 w 2937513"/>
              <a:gd name="connsiteY4" fmla="*/ 1223015 h 2465285"/>
              <a:gd name="connsiteX5" fmla="*/ 732582 w 2937513"/>
              <a:gd name="connsiteY5" fmla="*/ 713491 h 2465285"/>
              <a:gd name="connsiteX6" fmla="*/ 1219533 w 2937513"/>
              <a:gd name="connsiteY6" fmla="*/ 19591 h 2465285"/>
              <a:gd name="connsiteX7" fmla="*/ 1350342 w 2937513"/>
              <a:gd name="connsiteY7" fmla="*/ 350 h 246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7513" h="2465285">
                <a:moveTo>
                  <a:pt x="1350342" y="350"/>
                </a:moveTo>
                <a:cubicBezTo>
                  <a:pt x="1666243" y="13771"/>
                  <a:pt x="2047102" y="410143"/>
                  <a:pt x="2286841" y="658677"/>
                </a:cubicBezTo>
                <a:cubicBezTo>
                  <a:pt x="2689105" y="1077259"/>
                  <a:pt x="2995473" y="1394932"/>
                  <a:pt x="2928221" y="1735030"/>
                </a:cubicBezTo>
                <a:cubicBezTo>
                  <a:pt x="2827343" y="2247046"/>
                  <a:pt x="1930657" y="2583406"/>
                  <a:pt x="1219533" y="2426438"/>
                </a:cubicBezTo>
                <a:cubicBezTo>
                  <a:pt x="490975" y="2265732"/>
                  <a:pt x="-108063" y="1571833"/>
                  <a:pt x="16477" y="1223015"/>
                </a:cubicBezTo>
                <a:cubicBezTo>
                  <a:pt x="93692" y="1005003"/>
                  <a:pt x="381379" y="1071030"/>
                  <a:pt x="732582" y="713491"/>
                </a:cubicBezTo>
                <a:cubicBezTo>
                  <a:pt x="1067595" y="372147"/>
                  <a:pt x="992871" y="101813"/>
                  <a:pt x="1219533" y="19591"/>
                </a:cubicBezTo>
                <a:cubicBezTo>
                  <a:pt x="1261410" y="4331"/>
                  <a:pt x="1305213" y="-1567"/>
                  <a:pt x="1350342" y="35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9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Devic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B28AF1-2E2B-22D1-861B-44E96518D0DE}"/>
              </a:ext>
            </a:extLst>
          </p:cNvPr>
          <p:cNvGrpSpPr/>
          <p:nvPr userDrawn="1"/>
        </p:nvGrpSpPr>
        <p:grpSpPr>
          <a:xfrm rot="1270813">
            <a:off x="21667032" y="1756739"/>
            <a:ext cx="4819798" cy="9549717"/>
            <a:chOff x="19601840" y="3549898"/>
            <a:chExt cx="2357437" cy="4670913"/>
          </a:xfrm>
        </p:grpSpPr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48C60144-D756-4772-2E61-C68A0058E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3821" y="3549898"/>
              <a:ext cx="2307981" cy="4670913"/>
            </a:xfrm>
            <a:custGeom>
              <a:avLst/>
              <a:gdLst>
                <a:gd name="T0" fmla="*/ 1830 w 1854"/>
                <a:gd name="T1" fmla="*/ 3460 h 3747"/>
                <a:gd name="T2" fmla="*/ 1830 w 1854"/>
                <a:gd name="T3" fmla="*/ 3460 h 3747"/>
                <a:gd name="T4" fmla="*/ 1568 w 1854"/>
                <a:gd name="T5" fmla="*/ 3723 h 3747"/>
                <a:gd name="T6" fmla="*/ 302 w 1854"/>
                <a:gd name="T7" fmla="*/ 3723 h 3747"/>
                <a:gd name="T8" fmla="*/ 302 w 1854"/>
                <a:gd name="T9" fmla="*/ 3723 h 3747"/>
                <a:gd name="T10" fmla="*/ 23 w 1854"/>
                <a:gd name="T11" fmla="*/ 3444 h 3747"/>
                <a:gd name="T12" fmla="*/ 23 w 1854"/>
                <a:gd name="T13" fmla="*/ 310 h 3747"/>
                <a:gd name="T14" fmla="*/ 23 w 1854"/>
                <a:gd name="T15" fmla="*/ 310 h 3747"/>
                <a:gd name="T16" fmla="*/ 310 w 1854"/>
                <a:gd name="T17" fmla="*/ 24 h 3747"/>
                <a:gd name="T18" fmla="*/ 1534 w 1854"/>
                <a:gd name="T19" fmla="*/ 24 h 3747"/>
                <a:gd name="T20" fmla="*/ 1534 w 1854"/>
                <a:gd name="T21" fmla="*/ 24 h 3747"/>
                <a:gd name="T22" fmla="*/ 1830 w 1854"/>
                <a:gd name="T23" fmla="*/ 320 h 3747"/>
                <a:gd name="T24" fmla="*/ 1830 w 1854"/>
                <a:gd name="T25" fmla="*/ 3460 h 3747"/>
                <a:gd name="T26" fmla="*/ 1534 w 1854"/>
                <a:gd name="T27" fmla="*/ 0 h 3747"/>
                <a:gd name="T28" fmla="*/ 310 w 1854"/>
                <a:gd name="T29" fmla="*/ 0 h 3747"/>
                <a:gd name="T30" fmla="*/ 310 w 1854"/>
                <a:gd name="T31" fmla="*/ 0 h 3747"/>
                <a:gd name="T32" fmla="*/ 0 w 1854"/>
                <a:gd name="T33" fmla="*/ 310 h 3747"/>
                <a:gd name="T34" fmla="*/ 0 w 1854"/>
                <a:gd name="T35" fmla="*/ 3444 h 3747"/>
                <a:gd name="T36" fmla="*/ 0 w 1854"/>
                <a:gd name="T37" fmla="*/ 3444 h 3747"/>
                <a:gd name="T38" fmla="*/ 302 w 1854"/>
                <a:gd name="T39" fmla="*/ 3746 h 3747"/>
                <a:gd name="T40" fmla="*/ 1568 w 1854"/>
                <a:gd name="T41" fmla="*/ 3746 h 3747"/>
                <a:gd name="T42" fmla="*/ 1568 w 1854"/>
                <a:gd name="T43" fmla="*/ 3746 h 3747"/>
                <a:gd name="T44" fmla="*/ 1853 w 1854"/>
                <a:gd name="T45" fmla="*/ 3460 h 3747"/>
                <a:gd name="T46" fmla="*/ 1853 w 1854"/>
                <a:gd name="T47" fmla="*/ 320 h 3747"/>
                <a:gd name="T48" fmla="*/ 1853 w 1854"/>
                <a:gd name="T49" fmla="*/ 320 h 3747"/>
                <a:gd name="T50" fmla="*/ 1534 w 1854"/>
                <a:gd name="T51" fmla="*/ 0 h 3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54" h="3747">
                  <a:moveTo>
                    <a:pt x="1830" y="3460"/>
                  </a:moveTo>
                  <a:lnTo>
                    <a:pt x="1830" y="3460"/>
                  </a:lnTo>
                  <a:cubicBezTo>
                    <a:pt x="1830" y="3605"/>
                    <a:pt x="1713" y="3723"/>
                    <a:pt x="1568" y="3723"/>
                  </a:cubicBezTo>
                  <a:lnTo>
                    <a:pt x="302" y="3723"/>
                  </a:lnTo>
                  <a:lnTo>
                    <a:pt x="302" y="3723"/>
                  </a:lnTo>
                  <a:cubicBezTo>
                    <a:pt x="148" y="3723"/>
                    <a:pt x="23" y="3598"/>
                    <a:pt x="23" y="3444"/>
                  </a:cubicBezTo>
                  <a:lnTo>
                    <a:pt x="23" y="310"/>
                  </a:lnTo>
                  <a:lnTo>
                    <a:pt x="23" y="310"/>
                  </a:lnTo>
                  <a:cubicBezTo>
                    <a:pt x="23" y="152"/>
                    <a:pt x="152" y="24"/>
                    <a:pt x="310" y="24"/>
                  </a:cubicBezTo>
                  <a:lnTo>
                    <a:pt x="1534" y="24"/>
                  </a:lnTo>
                  <a:lnTo>
                    <a:pt x="1534" y="24"/>
                  </a:lnTo>
                  <a:cubicBezTo>
                    <a:pt x="1697" y="24"/>
                    <a:pt x="1830" y="156"/>
                    <a:pt x="1830" y="320"/>
                  </a:cubicBezTo>
                  <a:lnTo>
                    <a:pt x="1830" y="3460"/>
                  </a:lnTo>
                  <a:close/>
                  <a:moveTo>
                    <a:pt x="1534" y="0"/>
                  </a:moveTo>
                  <a:lnTo>
                    <a:pt x="310" y="0"/>
                  </a:lnTo>
                  <a:lnTo>
                    <a:pt x="310" y="0"/>
                  </a:lnTo>
                  <a:cubicBezTo>
                    <a:pt x="139" y="0"/>
                    <a:pt x="0" y="140"/>
                    <a:pt x="0" y="310"/>
                  </a:cubicBezTo>
                  <a:lnTo>
                    <a:pt x="0" y="3444"/>
                  </a:lnTo>
                  <a:lnTo>
                    <a:pt x="0" y="3444"/>
                  </a:lnTo>
                  <a:cubicBezTo>
                    <a:pt x="0" y="3611"/>
                    <a:pt x="136" y="3746"/>
                    <a:pt x="302" y="3746"/>
                  </a:cubicBezTo>
                  <a:lnTo>
                    <a:pt x="1568" y="3746"/>
                  </a:lnTo>
                  <a:lnTo>
                    <a:pt x="1568" y="3746"/>
                  </a:lnTo>
                  <a:cubicBezTo>
                    <a:pt x="1726" y="3746"/>
                    <a:pt x="1853" y="3618"/>
                    <a:pt x="1853" y="3460"/>
                  </a:cubicBezTo>
                  <a:lnTo>
                    <a:pt x="1853" y="320"/>
                  </a:lnTo>
                  <a:lnTo>
                    <a:pt x="1853" y="320"/>
                  </a:lnTo>
                  <a:cubicBezTo>
                    <a:pt x="1853" y="144"/>
                    <a:pt x="1710" y="0"/>
                    <a:pt x="1534" y="0"/>
                  </a:cubicBezTo>
                  <a:close/>
                </a:path>
              </a:pathLst>
            </a:custGeom>
            <a:solidFill>
              <a:srgbClr val="ACAF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99C474E7-4764-AE2C-385C-B46D5915A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1296" y="3577373"/>
              <a:ext cx="2253029" cy="4610465"/>
            </a:xfrm>
            <a:custGeom>
              <a:avLst/>
              <a:gdLst>
                <a:gd name="T0" fmla="*/ 1511 w 1808"/>
                <a:gd name="T1" fmla="*/ 0 h 3700"/>
                <a:gd name="T2" fmla="*/ 287 w 1808"/>
                <a:gd name="T3" fmla="*/ 0 h 3700"/>
                <a:gd name="T4" fmla="*/ 287 w 1808"/>
                <a:gd name="T5" fmla="*/ 0 h 3700"/>
                <a:gd name="T6" fmla="*/ 0 w 1808"/>
                <a:gd name="T7" fmla="*/ 286 h 3700"/>
                <a:gd name="T8" fmla="*/ 0 w 1808"/>
                <a:gd name="T9" fmla="*/ 3420 h 3700"/>
                <a:gd name="T10" fmla="*/ 0 w 1808"/>
                <a:gd name="T11" fmla="*/ 3420 h 3700"/>
                <a:gd name="T12" fmla="*/ 279 w 1808"/>
                <a:gd name="T13" fmla="*/ 3699 h 3700"/>
                <a:gd name="T14" fmla="*/ 1545 w 1808"/>
                <a:gd name="T15" fmla="*/ 3699 h 3700"/>
                <a:gd name="T16" fmla="*/ 1545 w 1808"/>
                <a:gd name="T17" fmla="*/ 3699 h 3700"/>
                <a:gd name="T18" fmla="*/ 1807 w 1808"/>
                <a:gd name="T19" fmla="*/ 3436 h 3700"/>
                <a:gd name="T20" fmla="*/ 1807 w 1808"/>
                <a:gd name="T21" fmla="*/ 296 h 3700"/>
                <a:gd name="T22" fmla="*/ 1807 w 1808"/>
                <a:gd name="T23" fmla="*/ 296 h 3700"/>
                <a:gd name="T24" fmla="*/ 1511 w 1808"/>
                <a:gd name="T25" fmla="*/ 0 h 3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8" h="3700">
                  <a:moveTo>
                    <a:pt x="1511" y="0"/>
                  </a:moveTo>
                  <a:lnTo>
                    <a:pt x="287" y="0"/>
                  </a:lnTo>
                  <a:lnTo>
                    <a:pt x="287" y="0"/>
                  </a:lnTo>
                  <a:cubicBezTo>
                    <a:pt x="129" y="0"/>
                    <a:pt x="0" y="128"/>
                    <a:pt x="0" y="286"/>
                  </a:cubicBezTo>
                  <a:lnTo>
                    <a:pt x="0" y="3420"/>
                  </a:lnTo>
                  <a:lnTo>
                    <a:pt x="0" y="3420"/>
                  </a:lnTo>
                  <a:cubicBezTo>
                    <a:pt x="0" y="3574"/>
                    <a:pt x="125" y="3699"/>
                    <a:pt x="279" y="3699"/>
                  </a:cubicBezTo>
                  <a:lnTo>
                    <a:pt x="1545" y="3699"/>
                  </a:lnTo>
                  <a:lnTo>
                    <a:pt x="1545" y="3699"/>
                  </a:lnTo>
                  <a:cubicBezTo>
                    <a:pt x="1690" y="3699"/>
                    <a:pt x="1807" y="3581"/>
                    <a:pt x="1807" y="3436"/>
                  </a:cubicBezTo>
                  <a:lnTo>
                    <a:pt x="1807" y="296"/>
                  </a:lnTo>
                  <a:lnTo>
                    <a:pt x="1807" y="296"/>
                  </a:lnTo>
                  <a:cubicBezTo>
                    <a:pt x="1807" y="132"/>
                    <a:pt x="1674" y="0"/>
                    <a:pt x="1511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C98AF5D7-97D7-47AB-0322-BE7CC847E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5707" y="3670791"/>
              <a:ext cx="2049705" cy="4423631"/>
            </a:xfrm>
            <a:custGeom>
              <a:avLst/>
              <a:gdLst>
                <a:gd name="T0" fmla="*/ 1404 w 1646"/>
                <a:gd name="T1" fmla="*/ 0 h 3548"/>
                <a:gd name="T2" fmla="*/ 1189 w 1646"/>
                <a:gd name="T3" fmla="*/ 0 h 3548"/>
                <a:gd name="T4" fmla="*/ 1189 w 1646"/>
                <a:gd name="T5" fmla="*/ 0 h 3548"/>
                <a:gd name="T6" fmla="*/ 1160 w 1646"/>
                <a:gd name="T7" fmla="*/ 29 h 3548"/>
                <a:gd name="T8" fmla="*/ 1160 w 1646"/>
                <a:gd name="T9" fmla="*/ 87 h 3548"/>
                <a:gd name="T10" fmla="*/ 1160 w 1646"/>
                <a:gd name="T11" fmla="*/ 87 h 3548"/>
                <a:gd name="T12" fmla="*/ 1096 w 1646"/>
                <a:gd name="T13" fmla="*/ 151 h 3548"/>
                <a:gd name="T14" fmla="*/ 549 w 1646"/>
                <a:gd name="T15" fmla="*/ 151 h 3548"/>
                <a:gd name="T16" fmla="*/ 549 w 1646"/>
                <a:gd name="T17" fmla="*/ 151 h 3548"/>
                <a:gd name="T18" fmla="*/ 486 w 1646"/>
                <a:gd name="T19" fmla="*/ 87 h 3548"/>
                <a:gd name="T20" fmla="*/ 486 w 1646"/>
                <a:gd name="T21" fmla="*/ 23 h 3548"/>
                <a:gd name="T22" fmla="*/ 486 w 1646"/>
                <a:gd name="T23" fmla="*/ 23 h 3548"/>
                <a:gd name="T24" fmla="*/ 462 w 1646"/>
                <a:gd name="T25" fmla="*/ 0 h 3548"/>
                <a:gd name="T26" fmla="*/ 233 w 1646"/>
                <a:gd name="T27" fmla="*/ 0 h 3548"/>
                <a:gd name="T28" fmla="*/ 233 w 1646"/>
                <a:gd name="T29" fmla="*/ 0 h 3548"/>
                <a:gd name="T30" fmla="*/ 0 w 1646"/>
                <a:gd name="T31" fmla="*/ 232 h 3548"/>
                <a:gd name="T32" fmla="*/ 0 w 1646"/>
                <a:gd name="T33" fmla="*/ 3322 h 3548"/>
                <a:gd name="T34" fmla="*/ 0 w 1646"/>
                <a:gd name="T35" fmla="*/ 3322 h 3548"/>
                <a:gd name="T36" fmla="*/ 225 w 1646"/>
                <a:gd name="T37" fmla="*/ 3547 h 3548"/>
                <a:gd name="T38" fmla="*/ 1436 w 1646"/>
                <a:gd name="T39" fmla="*/ 3547 h 3548"/>
                <a:gd name="T40" fmla="*/ 1436 w 1646"/>
                <a:gd name="T41" fmla="*/ 3547 h 3548"/>
                <a:gd name="T42" fmla="*/ 1645 w 1646"/>
                <a:gd name="T43" fmla="*/ 3337 h 3548"/>
                <a:gd name="T44" fmla="*/ 1645 w 1646"/>
                <a:gd name="T45" fmla="*/ 240 h 3548"/>
                <a:gd name="T46" fmla="*/ 1645 w 1646"/>
                <a:gd name="T47" fmla="*/ 240 h 3548"/>
                <a:gd name="T48" fmla="*/ 1404 w 1646"/>
                <a:gd name="T49" fmla="*/ 0 h 3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6" h="3548">
                  <a:moveTo>
                    <a:pt x="1404" y="0"/>
                  </a:moveTo>
                  <a:lnTo>
                    <a:pt x="1189" y="0"/>
                  </a:lnTo>
                  <a:lnTo>
                    <a:pt x="1189" y="0"/>
                  </a:lnTo>
                  <a:cubicBezTo>
                    <a:pt x="1173" y="0"/>
                    <a:pt x="1160" y="13"/>
                    <a:pt x="1160" y="29"/>
                  </a:cubicBezTo>
                  <a:lnTo>
                    <a:pt x="1160" y="87"/>
                  </a:lnTo>
                  <a:lnTo>
                    <a:pt x="1160" y="87"/>
                  </a:lnTo>
                  <a:cubicBezTo>
                    <a:pt x="1160" y="122"/>
                    <a:pt x="1131" y="151"/>
                    <a:pt x="1096" y="151"/>
                  </a:cubicBezTo>
                  <a:lnTo>
                    <a:pt x="549" y="151"/>
                  </a:lnTo>
                  <a:lnTo>
                    <a:pt x="549" y="151"/>
                  </a:lnTo>
                  <a:cubicBezTo>
                    <a:pt x="515" y="151"/>
                    <a:pt x="486" y="122"/>
                    <a:pt x="486" y="87"/>
                  </a:cubicBezTo>
                  <a:lnTo>
                    <a:pt x="486" y="23"/>
                  </a:lnTo>
                  <a:lnTo>
                    <a:pt x="486" y="23"/>
                  </a:lnTo>
                  <a:cubicBezTo>
                    <a:pt x="486" y="10"/>
                    <a:pt x="476" y="0"/>
                    <a:pt x="462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104" y="0"/>
                    <a:pt x="0" y="104"/>
                    <a:pt x="0" y="232"/>
                  </a:cubicBezTo>
                  <a:lnTo>
                    <a:pt x="0" y="3322"/>
                  </a:lnTo>
                  <a:lnTo>
                    <a:pt x="0" y="3322"/>
                  </a:lnTo>
                  <a:cubicBezTo>
                    <a:pt x="0" y="3446"/>
                    <a:pt x="101" y="3547"/>
                    <a:pt x="225" y="3547"/>
                  </a:cubicBezTo>
                  <a:lnTo>
                    <a:pt x="1436" y="3547"/>
                  </a:lnTo>
                  <a:lnTo>
                    <a:pt x="1436" y="3547"/>
                  </a:lnTo>
                  <a:cubicBezTo>
                    <a:pt x="1551" y="3547"/>
                    <a:pt x="1645" y="3453"/>
                    <a:pt x="1645" y="3337"/>
                  </a:cubicBezTo>
                  <a:lnTo>
                    <a:pt x="1645" y="240"/>
                  </a:lnTo>
                  <a:lnTo>
                    <a:pt x="1645" y="240"/>
                  </a:lnTo>
                  <a:cubicBezTo>
                    <a:pt x="1645" y="108"/>
                    <a:pt x="1537" y="0"/>
                    <a:pt x="1404" y="0"/>
                  </a:cubicBezTo>
                </a:path>
              </a:pathLst>
            </a:custGeom>
            <a:solidFill>
              <a:srgbClr val="EBDD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B0374869-0F27-C149-C4FD-BE0BBB62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4330216"/>
              <a:ext cx="27475" cy="346199"/>
            </a:xfrm>
            <a:custGeom>
              <a:avLst/>
              <a:gdLst>
                <a:gd name="T0" fmla="*/ 0 w 21"/>
                <a:gd name="T1" fmla="*/ 7 h 280"/>
                <a:gd name="T2" fmla="*/ 0 w 21"/>
                <a:gd name="T3" fmla="*/ 273 h 280"/>
                <a:gd name="T4" fmla="*/ 0 w 21"/>
                <a:gd name="T5" fmla="*/ 273 h 280"/>
                <a:gd name="T6" fmla="*/ 6 w 21"/>
                <a:gd name="T7" fmla="*/ 279 h 280"/>
                <a:gd name="T8" fmla="*/ 20 w 21"/>
                <a:gd name="T9" fmla="*/ 279 h 280"/>
                <a:gd name="T10" fmla="*/ 20 w 21"/>
                <a:gd name="T11" fmla="*/ 0 h 280"/>
                <a:gd name="T12" fmla="*/ 6 w 21"/>
                <a:gd name="T13" fmla="*/ 0 h 280"/>
                <a:gd name="T14" fmla="*/ 6 w 21"/>
                <a:gd name="T15" fmla="*/ 0 h 280"/>
                <a:gd name="T16" fmla="*/ 0 w 21"/>
                <a:gd name="T17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80">
                  <a:moveTo>
                    <a:pt x="0" y="7"/>
                  </a:moveTo>
                  <a:lnTo>
                    <a:pt x="0" y="273"/>
                  </a:lnTo>
                  <a:lnTo>
                    <a:pt x="0" y="273"/>
                  </a:lnTo>
                  <a:cubicBezTo>
                    <a:pt x="0" y="277"/>
                    <a:pt x="3" y="279"/>
                    <a:pt x="6" y="279"/>
                  </a:cubicBezTo>
                  <a:lnTo>
                    <a:pt x="20" y="279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DDE565CC-1D08-2A33-A809-44BDA6DE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105038"/>
              <a:ext cx="27475" cy="274759"/>
            </a:xfrm>
            <a:custGeom>
              <a:avLst/>
              <a:gdLst>
                <a:gd name="T0" fmla="*/ 0 w 21"/>
                <a:gd name="T1" fmla="*/ 7 h 221"/>
                <a:gd name="T2" fmla="*/ 0 w 21"/>
                <a:gd name="T3" fmla="*/ 213 h 221"/>
                <a:gd name="T4" fmla="*/ 0 w 21"/>
                <a:gd name="T5" fmla="*/ 213 h 221"/>
                <a:gd name="T6" fmla="*/ 6 w 21"/>
                <a:gd name="T7" fmla="*/ 220 h 221"/>
                <a:gd name="T8" fmla="*/ 20 w 21"/>
                <a:gd name="T9" fmla="*/ 220 h 221"/>
                <a:gd name="T10" fmla="*/ 20 w 21"/>
                <a:gd name="T11" fmla="*/ 0 h 221"/>
                <a:gd name="T12" fmla="*/ 6 w 21"/>
                <a:gd name="T13" fmla="*/ 0 h 221"/>
                <a:gd name="T14" fmla="*/ 6 w 21"/>
                <a:gd name="T15" fmla="*/ 0 h 221"/>
                <a:gd name="T16" fmla="*/ 0 w 21"/>
                <a:gd name="T17" fmla="*/ 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21">
                  <a:moveTo>
                    <a:pt x="0" y="7"/>
                  </a:moveTo>
                  <a:lnTo>
                    <a:pt x="0" y="213"/>
                  </a:lnTo>
                  <a:lnTo>
                    <a:pt x="0" y="213"/>
                  </a:lnTo>
                  <a:cubicBezTo>
                    <a:pt x="0" y="217"/>
                    <a:pt x="3" y="220"/>
                    <a:pt x="6" y="220"/>
                  </a:cubicBezTo>
                  <a:lnTo>
                    <a:pt x="20" y="220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1" name="Freeform 20">
              <a:extLst>
                <a:ext uri="{FF2B5EF4-FFF2-40B4-BE49-F238E27FC236}">
                  <a16:creationId xmlns:a16="http://schemas.microsoft.com/office/drawing/2014/main" id="{78F38063-E610-FB38-40E9-C40110379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451234"/>
              <a:ext cx="27475" cy="274759"/>
            </a:xfrm>
            <a:custGeom>
              <a:avLst/>
              <a:gdLst>
                <a:gd name="T0" fmla="*/ 0 w 21"/>
                <a:gd name="T1" fmla="*/ 5 h 219"/>
                <a:gd name="T2" fmla="*/ 0 w 21"/>
                <a:gd name="T3" fmla="*/ 212 h 219"/>
                <a:gd name="T4" fmla="*/ 0 w 21"/>
                <a:gd name="T5" fmla="*/ 212 h 219"/>
                <a:gd name="T6" fmla="*/ 6 w 21"/>
                <a:gd name="T7" fmla="*/ 218 h 219"/>
                <a:gd name="T8" fmla="*/ 20 w 21"/>
                <a:gd name="T9" fmla="*/ 218 h 219"/>
                <a:gd name="T10" fmla="*/ 20 w 21"/>
                <a:gd name="T11" fmla="*/ 0 h 219"/>
                <a:gd name="T12" fmla="*/ 6 w 21"/>
                <a:gd name="T13" fmla="*/ 0 h 219"/>
                <a:gd name="T14" fmla="*/ 6 w 21"/>
                <a:gd name="T15" fmla="*/ 0 h 219"/>
                <a:gd name="T16" fmla="*/ 0 w 21"/>
                <a:gd name="T17" fmla="*/ 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9">
                  <a:moveTo>
                    <a:pt x="0" y="5"/>
                  </a:moveTo>
                  <a:lnTo>
                    <a:pt x="0" y="212"/>
                  </a:lnTo>
                  <a:lnTo>
                    <a:pt x="0" y="212"/>
                  </a:lnTo>
                  <a:cubicBezTo>
                    <a:pt x="0" y="216"/>
                    <a:pt x="3" y="218"/>
                    <a:pt x="6" y="218"/>
                  </a:cubicBezTo>
                  <a:lnTo>
                    <a:pt x="20" y="218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2"/>
                    <a:pt x="0" y="5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BFF3264F-7D4E-58EC-19F8-33FB5CCA2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1802" y="4357693"/>
              <a:ext cx="27475" cy="626451"/>
            </a:xfrm>
            <a:custGeom>
              <a:avLst/>
              <a:gdLst>
                <a:gd name="T0" fmla="*/ 11 w 22"/>
                <a:gd name="T1" fmla="*/ 0 h 503"/>
                <a:gd name="T2" fmla="*/ 0 w 22"/>
                <a:gd name="T3" fmla="*/ 0 h 503"/>
                <a:gd name="T4" fmla="*/ 0 w 22"/>
                <a:gd name="T5" fmla="*/ 502 h 503"/>
                <a:gd name="T6" fmla="*/ 11 w 22"/>
                <a:gd name="T7" fmla="*/ 502 h 503"/>
                <a:gd name="T8" fmla="*/ 11 w 22"/>
                <a:gd name="T9" fmla="*/ 502 h 503"/>
                <a:gd name="T10" fmla="*/ 21 w 22"/>
                <a:gd name="T11" fmla="*/ 492 h 503"/>
                <a:gd name="T12" fmla="*/ 21 w 22"/>
                <a:gd name="T13" fmla="*/ 8 h 503"/>
                <a:gd name="T14" fmla="*/ 21 w 22"/>
                <a:gd name="T15" fmla="*/ 8 h 503"/>
                <a:gd name="T16" fmla="*/ 11 w 22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03">
                  <a:moveTo>
                    <a:pt x="11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11" y="502"/>
                  </a:lnTo>
                  <a:lnTo>
                    <a:pt x="11" y="502"/>
                  </a:lnTo>
                  <a:cubicBezTo>
                    <a:pt x="16" y="502"/>
                    <a:pt x="21" y="497"/>
                    <a:pt x="21" y="492"/>
                  </a:cubicBezTo>
                  <a:lnTo>
                    <a:pt x="21" y="8"/>
                  </a:lnTo>
                  <a:lnTo>
                    <a:pt x="21" y="8"/>
                  </a:lnTo>
                  <a:cubicBezTo>
                    <a:pt x="21" y="4"/>
                    <a:pt x="16" y="0"/>
                    <a:pt x="11" y="0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</p:grpSp>
      <p:sp>
        <p:nvSpPr>
          <p:cNvPr id="13" name="Picture Placeholder 130">
            <a:extLst>
              <a:ext uri="{FF2B5EF4-FFF2-40B4-BE49-F238E27FC236}">
                <a16:creationId xmlns:a16="http://schemas.microsoft.com/office/drawing/2014/main" id="{C7973B5A-47EF-9524-8206-E5C99B4B17B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 rot="1270813">
            <a:off x="21984165" y="2006456"/>
            <a:ext cx="4188087" cy="9041597"/>
          </a:xfrm>
          <a:custGeom>
            <a:avLst/>
            <a:gdLst>
              <a:gd name="connsiteX0" fmla="*/ 290146 w 2048458"/>
              <a:gd name="connsiteY0" fmla="*/ 0 h 4422384"/>
              <a:gd name="connsiteX1" fmla="*/ 575312 w 2048458"/>
              <a:gd name="connsiteY1" fmla="*/ 0 h 4422384"/>
              <a:gd name="connsiteX2" fmla="*/ 605198 w 2048458"/>
              <a:gd name="connsiteY2" fmla="*/ 28677 h 4422384"/>
              <a:gd name="connsiteX3" fmla="*/ 605198 w 2048458"/>
              <a:gd name="connsiteY3" fmla="*/ 108472 h 4422384"/>
              <a:gd name="connsiteX4" fmla="*/ 683650 w 2048458"/>
              <a:gd name="connsiteY4" fmla="*/ 188267 h 4422384"/>
              <a:gd name="connsiteX5" fmla="*/ 1364808 w 2048458"/>
              <a:gd name="connsiteY5" fmla="*/ 188267 h 4422384"/>
              <a:gd name="connsiteX6" fmla="*/ 1444506 w 2048458"/>
              <a:gd name="connsiteY6" fmla="*/ 108472 h 4422384"/>
              <a:gd name="connsiteX7" fmla="*/ 1444506 w 2048458"/>
              <a:gd name="connsiteY7" fmla="*/ 36157 h 4422384"/>
              <a:gd name="connsiteX8" fmla="*/ 1480618 w 2048458"/>
              <a:gd name="connsiteY8" fmla="*/ 0 h 4422384"/>
              <a:gd name="connsiteX9" fmla="*/ 1748350 w 2048458"/>
              <a:gd name="connsiteY9" fmla="*/ 0 h 4422384"/>
              <a:gd name="connsiteX10" fmla="*/ 2048458 w 2048458"/>
              <a:gd name="connsiteY10" fmla="*/ 299231 h 4422384"/>
              <a:gd name="connsiteX11" fmla="*/ 2048458 w 2048458"/>
              <a:gd name="connsiteY11" fmla="*/ 4160557 h 4422384"/>
              <a:gd name="connsiteX12" fmla="*/ 1788198 w 2048458"/>
              <a:gd name="connsiteY12" fmla="*/ 4422384 h 4422384"/>
              <a:gd name="connsiteX13" fmla="*/ 280184 w 2048458"/>
              <a:gd name="connsiteY13" fmla="*/ 4422384 h 4422384"/>
              <a:gd name="connsiteX14" fmla="*/ 0 w 2048458"/>
              <a:gd name="connsiteY14" fmla="*/ 4141855 h 4422384"/>
              <a:gd name="connsiteX15" fmla="*/ 0 w 2048458"/>
              <a:gd name="connsiteY15" fmla="*/ 289257 h 4422384"/>
              <a:gd name="connsiteX16" fmla="*/ 290146 w 2048458"/>
              <a:gd name="connsiteY16" fmla="*/ 0 h 442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48458" h="4422384">
                <a:moveTo>
                  <a:pt x="290146" y="0"/>
                </a:moveTo>
                <a:lnTo>
                  <a:pt x="575312" y="0"/>
                </a:lnTo>
                <a:cubicBezTo>
                  <a:pt x="592744" y="0"/>
                  <a:pt x="605198" y="12468"/>
                  <a:pt x="605198" y="28677"/>
                </a:cubicBezTo>
                <a:lnTo>
                  <a:pt x="605198" y="108472"/>
                </a:lnTo>
                <a:cubicBezTo>
                  <a:pt x="605198" y="152109"/>
                  <a:pt x="641310" y="188267"/>
                  <a:pt x="683650" y="188267"/>
                </a:cubicBezTo>
                <a:lnTo>
                  <a:pt x="1364808" y="188267"/>
                </a:lnTo>
                <a:cubicBezTo>
                  <a:pt x="1408392" y="188267"/>
                  <a:pt x="1444506" y="152109"/>
                  <a:pt x="1444506" y="108472"/>
                </a:cubicBezTo>
                <a:lnTo>
                  <a:pt x="1444506" y="36157"/>
                </a:lnTo>
                <a:cubicBezTo>
                  <a:pt x="1444506" y="16209"/>
                  <a:pt x="1460694" y="0"/>
                  <a:pt x="1480618" y="0"/>
                </a:cubicBezTo>
                <a:lnTo>
                  <a:pt x="1748350" y="0"/>
                </a:lnTo>
                <a:cubicBezTo>
                  <a:pt x="1913970" y="0"/>
                  <a:pt x="2048458" y="134654"/>
                  <a:pt x="2048458" y="299231"/>
                </a:cubicBezTo>
                <a:lnTo>
                  <a:pt x="2048458" y="4160557"/>
                </a:lnTo>
                <a:cubicBezTo>
                  <a:pt x="2048458" y="4305186"/>
                  <a:pt x="1931404" y="4422384"/>
                  <a:pt x="1788198" y="4422384"/>
                </a:cubicBezTo>
                <a:lnTo>
                  <a:pt x="280184" y="4422384"/>
                </a:lnTo>
                <a:cubicBezTo>
                  <a:pt x="125770" y="4422384"/>
                  <a:pt x="0" y="4296458"/>
                  <a:pt x="0" y="4141855"/>
                </a:cubicBezTo>
                <a:lnTo>
                  <a:pt x="0" y="289257"/>
                </a:lnTo>
                <a:cubicBezTo>
                  <a:pt x="0" y="129667"/>
                  <a:pt x="129506" y="0"/>
                  <a:pt x="290146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65AC5D-92B6-7C7D-0CE7-FA99550828CD}"/>
              </a:ext>
            </a:extLst>
          </p:cNvPr>
          <p:cNvGrpSpPr/>
          <p:nvPr userDrawn="1"/>
        </p:nvGrpSpPr>
        <p:grpSpPr>
          <a:xfrm rot="1270813">
            <a:off x="13994992" y="6685578"/>
            <a:ext cx="4819798" cy="9549717"/>
            <a:chOff x="19601840" y="3549898"/>
            <a:chExt cx="2357437" cy="4670913"/>
          </a:xfrm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id="{0BA2ACCF-02D7-E83D-7489-DAB112F10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3821" y="3549898"/>
              <a:ext cx="2307981" cy="4670913"/>
            </a:xfrm>
            <a:custGeom>
              <a:avLst/>
              <a:gdLst>
                <a:gd name="T0" fmla="*/ 1830 w 1854"/>
                <a:gd name="T1" fmla="*/ 3460 h 3747"/>
                <a:gd name="T2" fmla="*/ 1830 w 1854"/>
                <a:gd name="T3" fmla="*/ 3460 h 3747"/>
                <a:gd name="T4" fmla="*/ 1568 w 1854"/>
                <a:gd name="T5" fmla="*/ 3723 h 3747"/>
                <a:gd name="T6" fmla="*/ 302 w 1854"/>
                <a:gd name="T7" fmla="*/ 3723 h 3747"/>
                <a:gd name="T8" fmla="*/ 302 w 1854"/>
                <a:gd name="T9" fmla="*/ 3723 h 3747"/>
                <a:gd name="T10" fmla="*/ 23 w 1854"/>
                <a:gd name="T11" fmla="*/ 3444 h 3747"/>
                <a:gd name="T12" fmla="*/ 23 w 1854"/>
                <a:gd name="T13" fmla="*/ 310 h 3747"/>
                <a:gd name="T14" fmla="*/ 23 w 1854"/>
                <a:gd name="T15" fmla="*/ 310 h 3747"/>
                <a:gd name="T16" fmla="*/ 310 w 1854"/>
                <a:gd name="T17" fmla="*/ 24 h 3747"/>
                <a:gd name="T18" fmla="*/ 1534 w 1854"/>
                <a:gd name="T19" fmla="*/ 24 h 3747"/>
                <a:gd name="T20" fmla="*/ 1534 w 1854"/>
                <a:gd name="T21" fmla="*/ 24 h 3747"/>
                <a:gd name="T22" fmla="*/ 1830 w 1854"/>
                <a:gd name="T23" fmla="*/ 320 h 3747"/>
                <a:gd name="T24" fmla="*/ 1830 w 1854"/>
                <a:gd name="T25" fmla="*/ 3460 h 3747"/>
                <a:gd name="T26" fmla="*/ 1534 w 1854"/>
                <a:gd name="T27" fmla="*/ 0 h 3747"/>
                <a:gd name="T28" fmla="*/ 310 w 1854"/>
                <a:gd name="T29" fmla="*/ 0 h 3747"/>
                <a:gd name="T30" fmla="*/ 310 w 1854"/>
                <a:gd name="T31" fmla="*/ 0 h 3747"/>
                <a:gd name="T32" fmla="*/ 0 w 1854"/>
                <a:gd name="T33" fmla="*/ 310 h 3747"/>
                <a:gd name="T34" fmla="*/ 0 w 1854"/>
                <a:gd name="T35" fmla="*/ 3444 h 3747"/>
                <a:gd name="T36" fmla="*/ 0 w 1854"/>
                <a:gd name="T37" fmla="*/ 3444 h 3747"/>
                <a:gd name="T38" fmla="*/ 302 w 1854"/>
                <a:gd name="T39" fmla="*/ 3746 h 3747"/>
                <a:gd name="T40" fmla="*/ 1568 w 1854"/>
                <a:gd name="T41" fmla="*/ 3746 h 3747"/>
                <a:gd name="T42" fmla="*/ 1568 w 1854"/>
                <a:gd name="T43" fmla="*/ 3746 h 3747"/>
                <a:gd name="T44" fmla="*/ 1853 w 1854"/>
                <a:gd name="T45" fmla="*/ 3460 h 3747"/>
                <a:gd name="T46" fmla="*/ 1853 w 1854"/>
                <a:gd name="T47" fmla="*/ 320 h 3747"/>
                <a:gd name="T48" fmla="*/ 1853 w 1854"/>
                <a:gd name="T49" fmla="*/ 320 h 3747"/>
                <a:gd name="T50" fmla="*/ 1534 w 1854"/>
                <a:gd name="T51" fmla="*/ 0 h 3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54" h="3747">
                  <a:moveTo>
                    <a:pt x="1830" y="3460"/>
                  </a:moveTo>
                  <a:lnTo>
                    <a:pt x="1830" y="3460"/>
                  </a:lnTo>
                  <a:cubicBezTo>
                    <a:pt x="1830" y="3605"/>
                    <a:pt x="1713" y="3723"/>
                    <a:pt x="1568" y="3723"/>
                  </a:cubicBezTo>
                  <a:lnTo>
                    <a:pt x="302" y="3723"/>
                  </a:lnTo>
                  <a:lnTo>
                    <a:pt x="302" y="3723"/>
                  </a:lnTo>
                  <a:cubicBezTo>
                    <a:pt x="148" y="3723"/>
                    <a:pt x="23" y="3598"/>
                    <a:pt x="23" y="3444"/>
                  </a:cubicBezTo>
                  <a:lnTo>
                    <a:pt x="23" y="310"/>
                  </a:lnTo>
                  <a:lnTo>
                    <a:pt x="23" y="310"/>
                  </a:lnTo>
                  <a:cubicBezTo>
                    <a:pt x="23" y="152"/>
                    <a:pt x="152" y="24"/>
                    <a:pt x="310" y="24"/>
                  </a:cubicBezTo>
                  <a:lnTo>
                    <a:pt x="1534" y="24"/>
                  </a:lnTo>
                  <a:lnTo>
                    <a:pt x="1534" y="24"/>
                  </a:lnTo>
                  <a:cubicBezTo>
                    <a:pt x="1697" y="24"/>
                    <a:pt x="1830" y="156"/>
                    <a:pt x="1830" y="320"/>
                  </a:cubicBezTo>
                  <a:lnTo>
                    <a:pt x="1830" y="3460"/>
                  </a:lnTo>
                  <a:close/>
                  <a:moveTo>
                    <a:pt x="1534" y="0"/>
                  </a:moveTo>
                  <a:lnTo>
                    <a:pt x="310" y="0"/>
                  </a:lnTo>
                  <a:lnTo>
                    <a:pt x="310" y="0"/>
                  </a:lnTo>
                  <a:cubicBezTo>
                    <a:pt x="139" y="0"/>
                    <a:pt x="0" y="140"/>
                    <a:pt x="0" y="310"/>
                  </a:cubicBezTo>
                  <a:lnTo>
                    <a:pt x="0" y="3444"/>
                  </a:lnTo>
                  <a:lnTo>
                    <a:pt x="0" y="3444"/>
                  </a:lnTo>
                  <a:cubicBezTo>
                    <a:pt x="0" y="3611"/>
                    <a:pt x="136" y="3746"/>
                    <a:pt x="302" y="3746"/>
                  </a:cubicBezTo>
                  <a:lnTo>
                    <a:pt x="1568" y="3746"/>
                  </a:lnTo>
                  <a:lnTo>
                    <a:pt x="1568" y="3746"/>
                  </a:lnTo>
                  <a:cubicBezTo>
                    <a:pt x="1726" y="3746"/>
                    <a:pt x="1853" y="3618"/>
                    <a:pt x="1853" y="3460"/>
                  </a:cubicBezTo>
                  <a:lnTo>
                    <a:pt x="1853" y="320"/>
                  </a:lnTo>
                  <a:lnTo>
                    <a:pt x="1853" y="320"/>
                  </a:lnTo>
                  <a:cubicBezTo>
                    <a:pt x="1853" y="144"/>
                    <a:pt x="1710" y="0"/>
                    <a:pt x="1534" y="0"/>
                  </a:cubicBezTo>
                  <a:close/>
                </a:path>
              </a:pathLst>
            </a:custGeom>
            <a:solidFill>
              <a:srgbClr val="ACAF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EE25517B-F54D-AAAD-4E00-ECD302BE8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1296" y="3577373"/>
              <a:ext cx="2253029" cy="4610465"/>
            </a:xfrm>
            <a:custGeom>
              <a:avLst/>
              <a:gdLst>
                <a:gd name="T0" fmla="*/ 1511 w 1808"/>
                <a:gd name="T1" fmla="*/ 0 h 3700"/>
                <a:gd name="T2" fmla="*/ 287 w 1808"/>
                <a:gd name="T3" fmla="*/ 0 h 3700"/>
                <a:gd name="T4" fmla="*/ 287 w 1808"/>
                <a:gd name="T5" fmla="*/ 0 h 3700"/>
                <a:gd name="T6" fmla="*/ 0 w 1808"/>
                <a:gd name="T7" fmla="*/ 286 h 3700"/>
                <a:gd name="T8" fmla="*/ 0 w 1808"/>
                <a:gd name="T9" fmla="*/ 3420 h 3700"/>
                <a:gd name="T10" fmla="*/ 0 w 1808"/>
                <a:gd name="T11" fmla="*/ 3420 h 3700"/>
                <a:gd name="T12" fmla="*/ 279 w 1808"/>
                <a:gd name="T13" fmla="*/ 3699 h 3700"/>
                <a:gd name="T14" fmla="*/ 1545 w 1808"/>
                <a:gd name="T15" fmla="*/ 3699 h 3700"/>
                <a:gd name="T16" fmla="*/ 1545 w 1808"/>
                <a:gd name="T17" fmla="*/ 3699 h 3700"/>
                <a:gd name="T18" fmla="*/ 1807 w 1808"/>
                <a:gd name="T19" fmla="*/ 3436 h 3700"/>
                <a:gd name="T20" fmla="*/ 1807 w 1808"/>
                <a:gd name="T21" fmla="*/ 296 h 3700"/>
                <a:gd name="T22" fmla="*/ 1807 w 1808"/>
                <a:gd name="T23" fmla="*/ 296 h 3700"/>
                <a:gd name="T24" fmla="*/ 1511 w 1808"/>
                <a:gd name="T25" fmla="*/ 0 h 3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8" h="3700">
                  <a:moveTo>
                    <a:pt x="1511" y="0"/>
                  </a:moveTo>
                  <a:lnTo>
                    <a:pt x="287" y="0"/>
                  </a:lnTo>
                  <a:lnTo>
                    <a:pt x="287" y="0"/>
                  </a:lnTo>
                  <a:cubicBezTo>
                    <a:pt x="129" y="0"/>
                    <a:pt x="0" y="128"/>
                    <a:pt x="0" y="286"/>
                  </a:cubicBezTo>
                  <a:lnTo>
                    <a:pt x="0" y="3420"/>
                  </a:lnTo>
                  <a:lnTo>
                    <a:pt x="0" y="3420"/>
                  </a:lnTo>
                  <a:cubicBezTo>
                    <a:pt x="0" y="3574"/>
                    <a:pt x="125" y="3699"/>
                    <a:pt x="279" y="3699"/>
                  </a:cubicBezTo>
                  <a:lnTo>
                    <a:pt x="1545" y="3699"/>
                  </a:lnTo>
                  <a:lnTo>
                    <a:pt x="1545" y="3699"/>
                  </a:lnTo>
                  <a:cubicBezTo>
                    <a:pt x="1690" y="3699"/>
                    <a:pt x="1807" y="3581"/>
                    <a:pt x="1807" y="3436"/>
                  </a:cubicBezTo>
                  <a:lnTo>
                    <a:pt x="1807" y="296"/>
                  </a:lnTo>
                  <a:lnTo>
                    <a:pt x="1807" y="296"/>
                  </a:lnTo>
                  <a:cubicBezTo>
                    <a:pt x="1807" y="132"/>
                    <a:pt x="1674" y="0"/>
                    <a:pt x="1511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5E617C07-BFCC-7101-D6CC-B6227D981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5707" y="3670791"/>
              <a:ext cx="2049705" cy="4423631"/>
            </a:xfrm>
            <a:custGeom>
              <a:avLst/>
              <a:gdLst>
                <a:gd name="T0" fmla="*/ 1404 w 1646"/>
                <a:gd name="T1" fmla="*/ 0 h 3548"/>
                <a:gd name="T2" fmla="*/ 1189 w 1646"/>
                <a:gd name="T3" fmla="*/ 0 h 3548"/>
                <a:gd name="T4" fmla="*/ 1189 w 1646"/>
                <a:gd name="T5" fmla="*/ 0 h 3548"/>
                <a:gd name="T6" fmla="*/ 1160 w 1646"/>
                <a:gd name="T7" fmla="*/ 29 h 3548"/>
                <a:gd name="T8" fmla="*/ 1160 w 1646"/>
                <a:gd name="T9" fmla="*/ 87 h 3548"/>
                <a:gd name="T10" fmla="*/ 1160 w 1646"/>
                <a:gd name="T11" fmla="*/ 87 h 3548"/>
                <a:gd name="T12" fmla="*/ 1096 w 1646"/>
                <a:gd name="T13" fmla="*/ 151 h 3548"/>
                <a:gd name="T14" fmla="*/ 549 w 1646"/>
                <a:gd name="T15" fmla="*/ 151 h 3548"/>
                <a:gd name="T16" fmla="*/ 549 w 1646"/>
                <a:gd name="T17" fmla="*/ 151 h 3548"/>
                <a:gd name="T18" fmla="*/ 486 w 1646"/>
                <a:gd name="T19" fmla="*/ 87 h 3548"/>
                <a:gd name="T20" fmla="*/ 486 w 1646"/>
                <a:gd name="T21" fmla="*/ 23 h 3548"/>
                <a:gd name="T22" fmla="*/ 486 w 1646"/>
                <a:gd name="T23" fmla="*/ 23 h 3548"/>
                <a:gd name="T24" fmla="*/ 462 w 1646"/>
                <a:gd name="T25" fmla="*/ 0 h 3548"/>
                <a:gd name="T26" fmla="*/ 233 w 1646"/>
                <a:gd name="T27" fmla="*/ 0 h 3548"/>
                <a:gd name="T28" fmla="*/ 233 w 1646"/>
                <a:gd name="T29" fmla="*/ 0 h 3548"/>
                <a:gd name="T30" fmla="*/ 0 w 1646"/>
                <a:gd name="T31" fmla="*/ 232 h 3548"/>
                <a:gd name="T32" fmla="*/ 0 w 1646"/>
                <a:gd name="T33" fmla="*/ 3322 h 3548"/>
                <a:gd name="T34" fmla="*/ 0 w 1646"/>
                <a:gd name="T35" fmla="*/ 3322 h 3548"/>
                <a:gd name="T36" fmla="*/ 225 w 1646"/>
                <a:gd name="T37" fmla="*/ 3547 h 3548"/>
                <a:gd name="T38" fmla="*/ 1436 w 1646"/>
                <a:gd name="T39" fmla="*/ 3547 h 3548"/>
                <a:gd name="T40" fmla="*/ 1436 w 1646"/>
                <a:gd name="T41" fmla="*/ 3547 h 3548"/>
                <a:gd name="T42" fmla="*/ 1645 w 1646"/>
                <a:gd name="T43" fmla="*/ 3337 h 3548"/>
                <a:gd name="T44" fmla="*/ 1645 w 1646"/>
                <a:gd name="T45" fmla="*/ 240 h 3548"/>
                <a:gd name="T46" fmla="*/ 1645 w 1646"/>
                <a:gd name="T47" fmla="*/ 240 h 3548"/>
                <a:gd name="T48" fmla="*/ 1404 w 1646"/>
                <a:gd name="T49" fmla="*/ 0 h 3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6" h="3548">
                  <a:moveTo>
                    <a:pt x="1404" y="0"/>
                  </a:moveTo>
                  <a:lnTo>
                    <a:pt x="1189" y="0"/>
                  </a:lnTo>
                  <a:lnTo>
                    <a:pt x="1189" y="0"/>
                  </a:lnTo>
                  <a:cubicBezTo>
                    <a:pt x="1173" y="0"/>
                    <a:pt x="1160" y="13"/>
                    <a:pt x="1160" y="29"/>
                  </a:cubicBezTo>
                  <a:lnTo>
                    <a:pt x="1160" y="87"/>
                  </a:lnTo>
                  <a:lnTo>
                    <a:pt x="1160" y="87"/>
                  </a:lnTo>
                  <a:cubicBezTo>
                    <a:pt x="1160" y="122"/>
                    <a:pt x="1131" y="151"/>
                    <a:pt x="1096" y="151"/>
                  </a:cubicBezTo>
                  <a:lnTo>
                    <a:pt x="549" y="151"/>
                  </a:lnTo>
                  <a:lnTo>
                    <a:pt x="549" y="151"/>
                  </a:lnTo>
                  <a:cubicBezTo>
                    <a:pt x="515" y="151"/>
                    <a:pt x="486" y="122"/>
                    <a:pt x="486" y="87"/>
                  </a:cubicBezTo>
                  <a:lnTo>
                    <a:pt x="486" y="23"/>
                  </a:lnTo>
                  <a:lnTo>
                    <a:pt x="486" y="23"/>
                  </a:lnTo>
                  <a:cubicBezTo>
                    <a:pt x="486" y="10"/>
                    <a:pt x="476" y="0"/>
                    <a:pt x="462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104" y="0"/>
                    <a:pt x="0" y="104"/>
                    <a:pt x="0" y="232"/>
                  </a:cubicBezTo>
                  <a:lnTo>
                    <a:pt x="0" y="3322"/>
                  </a:lnTo>
                  <a:lnTo>
                    <a:pt x="0" y="3322"/>
                  </a:lnTo>
                  <a:cubicBezTo>
                    <a:pt x="0" y="3446"/>
                    <a:pt x="101" y="3547"/>
                    <a:pt x="225" y="3547"/>
                  </a:cubicBezTo>
                  <a:lnTo>
                    <a:pt x="1436" y="3547"/>
                  </a:lnTo>
                  <a:lnTo>
                    <a:pt x="1436" y="3547"/>
                  </a:lnTo>
                  <a:cubicBezTo>
                    <a:pt x="1551" y="3547"/>
                    <a:pt x="1645" y="3453"/>
                    <a:pt x="1645" y="3337"/>
                  </a:cubicBezTo>
                  <a:lnTo>
                    <a:pt x="1645" y="240"/>
                  </a:lnTo>
                  <a:lnTo>
                    <a:pt x="1645" y="240"/>
                  </a:lnTo>
                  <a:cubicBezTo>
                    <a:pt x="1645" y="108"/>
                    <a:pt x="1537" y="0"/>
                    <a:pt x="1404" y="0"/>
                  </a:cubicBezTo>
                </a:path>
              </a:pathLst>
            </a:custGeom>
            <a:solidFill>
              <a:srgbClr val="EBDD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9225CFCE-932D-751B-C93F-46A954458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4330216"/>
              <a:ext cx="27475" cy="346199"/>
            </a:xfrm>
            <a:custGeom>
              <a:avLst/>
              <a:gdLst>
                <a:gd name="T0" fmla="*/ 0 w 21"/>
                <a:gd name="T1" fmla="*/ 7 h 280"/>
                <a:gd name="T2" fmla="*/ 0 w 21"/>
                <a:gd name="T3" fmla="*/ 273 h 280"/>
                <a:gd name="T4" fmla="*/ 0 w 21"/>
                <a:gd name="T5" fmla="*/ 273 h 280"/>
                <a:gd name="T6" fmla="*/ 6 w 21"/>
                <a:gd name="T7" fmla="*/ 279 h 280"/>
                <a:gd name="T8" fmla="*/ 20 w 21"/>
                <a:gd name="T9" fmla="*/ 279 h 280"/>
                <a:gd name="T10" fmla="*/ 20 w 21"/>
                <a:gd name="T11" fmla="*/ 0 h 280"/>
                <a:gd name="T12" fmla="*/ 6 w 21"/>
                <a:gd name="T13" fmla="*/ 0 h 280"/>
                <a:gd name="T14" fmla="*/ 6 w 21"/>
                <a:gd name="T15" fmla="*/ 0 h 280"/>
                <a:gd name="T16" fmla="*/ 0 w 21"/>
                <a:gd name="T17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80">
                  <a:moveTo>
                    <a:pt x="0" y="7"/>
                  </a:moveTo>
                  <a:lnTo>
                    <a:pt x="0" y="273"/>
                  </a:lnTo>
                  <a:lnTo>
                    <a:pt x="0" y="273"/>
                  </a:lnTo>
                  <a:cubicBezTo>
                    <a:pt x="0" y="277"/>
                    <a:pt x="3" y="279"/>
                    <a:pt x="6" y="279"/>
                  </a:cubicBezTo>
                  <a:lnTo>
                    <a:pt x="20" y="279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67449ED7-4EED-CAE4-C6B6-B465763C4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105038"/>
              <a:ext cx="27475" cy="274759"/>
            </a:xfrm>
            <a:custGeom>
              <a:avLst/>
              <a:gdLst>
                <a:gd name="T0" fmla="*/ 0 w 21"/>
                <a:gd name="T1" fmla="*/ 7 h 221"/>
                <a:gd name="T2" fmla="*/ 0 w 21"/>
                <a:gd name="T3" fmla="*/ 213 h 221"/>
                <a:gd name="T4" fmla="*/ 0 w 21"/>
                <a:gd name="T5" fmla="*/ 213 h 221"/>
                <a:gd name="T6" fmla="*/ 6 w 21"/>
                <a:gd name="T7" fmla="*/ 220 h 221"/>
                <a:gd name="T8" fmla="*/ 20 w 21"/>
                <a:gd name="T9" fmla="*/ 220 h 221"/>
                <a:gd name="T10" fmla="*/ 20 w 21"/>
                <a:gd name="T11" fmla="*/ 0 h 221"/>
                <a:gd name="T12" fmla="*/ 6 w 21"/>
                <a:gd name="T13" fmla="*/ 0 h 221"/>
                <a:gd name="T14" fmla="*/ 6 w 21"/>
                <a:gd name="T15" fmla="*/ 0 h 221"/>
                <a:gd name="T16" fmla="*/ 0 w 21"/>
                <a:gd name="T17" fmla="*/ 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21">
                  <a:moveTo>
                    <a:pt x="0" y="7"/>
                  </a:moveTo>
                  <a:lnTo>
                    <a:pt x="0" y="213"/>
                  </a:lnTo>
                  <a:lnTo>
                    <a:pt x="0" y="213"/>
                  </a:lnTo>
                  <a:cubicBezTo>
                    <a:pt x="0" y="217"/>
                    <a:pt x="3" y="220"/>
                    <a:pt x="6" y="220"/>
                  </a:cubicBezTo>
                  <a:lnTo>
                    <a:pt x="20" y="220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51F267CC-AA38-56F0-465F-B044C035A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451234"/>
              <a:ext cx="27475" cy="274759"/>
            </a:xfrm>
            <a:custGeom>
              <a:avLst/>
              <a:gdLst>
                <a:gd name="T0" fmla="*/ 0 w 21"/>
                <a:gd name="T1" fmla="*/ 5 h 219"/>
                <a:gd name="T2" fmla="*/ 0 w 21"/>
                <a:gd name="T3" fmla="*/ 212 h 219"/>
                <a:gd name="T4" fmla="*/ 0 w 21"/>
                <a:gd name="T5" fmla="*/ 212 h 219"/>
                <a:gd name="T6" fmla="*/ 6 w 21"/>
                <a:gd name="T7" fmla="*/ 218 h 219"/>
                <a:gd name="T8" fmla="*/ 20 w 21"/>
                <a:gd name="T9" fmla="*/ 218 h 219"/>
                <a:gd name="T10" fmla="*/ 20 w 21"/>
                <a:gd name="T11" fmla="*/ 0 h 219"/>
                <a:gd name="T12" fmla="*/ 6 w 21"/>
                <a:gd name="T13" fmla="*/ 0 h 219"/>
                <a:gd name="T14" fmla="*/ 6 w 21"/>
                <a:gd name="T15" fmla="*/ 0 h 219"/>
                <a:gd name="T16" fmla="*/ 0 w 21"/>
                <a:gd name="T17" fmla="*/ 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9">
                  <a:moveTo>
                    <a:pt x="0" y="5"/>
                  </a:moveTo>
                  <a:lnTo>
                    <a:pt x="0" y="212"/>
                  </a:lnTo>
                  <a:lnTo>
                    <a:pt x="0" y="212"/>
                  </a:lnTo>
                  <a:cubicBezTo>
                    <a:pt x="0" y="216"/>
                    <a:pt x="3" y="218"/>
                    <a:pt x="6" y="218"/>
                  </a:cubicBezTo>
                  <a:lnTo>
                    <a:pt x="20" y="218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2"/>
                    <a:pt x="0" y="5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AF5D2CF8-205B-4C2C-11F2-CB2565FA0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1802" y="4357693"/>
              <a:ext cx="27475" cy="626451"/>
            </a:xfrm>
            <a:custGeom>
              <a:avLst/>
              <a:gdLst>
                <a:gd name="T0" fmla="*/ 11 w 22"/>
                <a:gd name="T1" fmla="*/ 0 h 503"/>
                <a:gd name="T2" fmla="*/ 0 w 22"/>
                <a:gd name="T3" fmla="*/ 0 h 503"/>
                <a:gd name="T4" fmla="*/ 0 w 22"/>
                <a:gd name="T5" fmla="*/ 502 h 503"/>
                <a:gd name="T6" fmla="*/ 11 w 22"/>
                <a:gd name="T7" fmla="*/ 502 h 503"/>
                <a:gd name="T8" fmla="*/ 11 w 22"/>
                <a:gd name="T9" fmla="*/ 502 h 503"/>
                <a:gd name="T10" fmla="*/ 21 w 22"/>
                <a:gd name="T11" fmla="*/ 492 h 503"/>
                <a:gd name="T12" fmla="*/ 21 w 22"/>
                <a:gd name="T13" fmla="*/ 8 h 503"/>
                <a:gd name="T14" fmla="*/ 21 w 22"/>
                <a:gd name="T15" fmla="*/ 8 h 503"/>
                <a:gd name="T16" fmla="*/ 11 w 22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03">
                  <a:moveTo>
                    <a:pt x="11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11" y="502"/>
                  </a:lnTo>
                  <a:lnTo>
                    <a:pt x="11" y="502"/>
                  </a:lnTo>
                  <a:cubicBezTo>
                    <a:pt x="16" y="502"/>
                    <a:pt x="21" y="497"/>
                    <a:pt x="21" y="492"/>
                  </a:cubicBezTo>
                  <a:lnTo>
                    <a:pt x="21" y="8"/>
                  </a:lnTo>
                  <a:lnTo>
                    <a:pt x="21" y="8"/>
                  </a:lnTo>
                  <a:cubicBezTo>
                    <a:pt x="21" y="4"/>
                    <a:pt x="16" y="0"/>
                    <a:pt x="11" y="0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Josefin Sans Light" pitchFamily="2" charset="0"/>
              </a:endParaRPr>
            </a:p>
          </p:txBody>
        </p:sp>
      </p:grpSp>
      <p:sp>
        <p:nvSpPr>
          <p:cNvPr id="19" name="Picture Placeholder 130">
            <a:extLst>
              <a:ext uri="{FF2B5EF4-FFF2-40B4-BE49-F238E27FC236}">
                <a16:creationId xmlns:a16="http://schemas.microsoft.com/office/drawing/2014/main" id="{0E36655A-9FBB-DD16-F19D-A4E7139205E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 rot="1270813">
            <a:off x="14312125" y="6935295"/>
            <a:ext cx="4188087" cy="9041597"/>
          </a:xfrm>
          <a:custGeom>
            <a:avLst/>
            <a:gdLst>
              <a:gd name="connsiteX0" fmla="*/ 290146 w 2048458"/>
              <a:gd name="connsiteY0" fmla="*/ 0 h 4422384"/>
              <a:gd name="connsiteX1" fmla="*/ 575312 w 2048458"/>
              <a:gd name="connsiteY1" fmla="*/ 0 h 4422384"/>
              <a:gd name="connsiteX2" fmla="*/ 605198 w 2048458"/>
              <a:gd name="connsiteY2" fmla="*/ 28677 h 4422384"/>
              <a:gd name="connsiteX3" fmla="*/ 605198 w 2048458"/>
              <a:gd name="connsiteY3" fmla="*/ 108472 h 4422384"/>
              <a:gd name="connsiteX4" fmla="*/ 683650 w 2048458"/>
              <a:gd name="connsiteY4" fmla="*/ 188267 h 4422384"/>
              <a:gd name="connsiteX5" fmla="*/ 1364808 w 2048458"/>
              <a:gd name="connsiteY5" fmla="*/ 188267 h 4422384"/>
              <a:gd name="connsiteX6" fmla="*/ 1444506 w 2048458"/>
              <a:gd name="connsiteY6" fmla="*/ 108472 h 4422384"/>
              <a:gd name="connsiteX7" fmla="*/ 1444506 w 2048458"/>
              <a:gd name="connsiteY7" fmla="*/ 36157 h 4422384"/>
              <a:gd name="connsiteX8" fmla="*/ 1480618 w 2048458"/>
              <a:gd name="connsiteY8" fmla="*/ 0 h 4422384"/>
              <a:gd name="connsiteX9" fmla="*/ 1748350 w 2048458"/>
              <a:gd name="connsiteY9" fmla="*/ 0 h 4422384"/>
              <a:gd name="connsiteX10" fmla="*/ 2048458 w 2048458"/>
              <a:gd name="connsiteY10" fmla="*/ 299231 h 4422384"/>
              <a:gd name="connsiteX11" fmla="*/ 2048458 w 2048458"/>
              <a:gd name="connsiteY11" fmla="*/ 4160557 h 4422384"/>
              <a:gd name="connsiteX12" fmla="*/ 1788198 w 2048458"/>
              <a:gd name="connsiteY12" fmla="*/ 4422384 h 4422384"/>
              <a:gd name="connsiteX13" fmla="*/ 280184 w 2048458"/>
              <a:gd name="connsiteY13" fmla="*/ 4422384 h 4422384"/>
              <a:gd name="connsiteX14" fmla="*/ 0 w 2048458"/>
              <a:gd name="connsiteY14" fmla="*/ 4141855 h 4422384"/>
              <a:gd name="connsiteX15" fmla="*/ 0 w 2048458"/>
              <a:gd name="connsiteY15" fmla="*/ 289257 h 4422384"/>
              <a:gd name="connsiteX16" fmla="*/ 290146 w 2048458"/>
              <a:gd name="connsiteY16" fmla="*/ 0 h 442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48458" h="4422384">
                <a:moveTo>
                  <a:pt x="290146" y="0"/>
                </a:moveTo>
                <a:lnTo>
                  <a:pt x="575312" y="0"/>
                </a:lnTo>
                <a:cubicBezTo>
                  <a:pt x="592744" y="0"/>
                  <a:pt x="605198" y="12468"/>
                  <a:pt x="605198" y="28677"/>
                </a:cubicBezTo>
                <a:lnTo>
                  <a:pt x="605198" y="108472"/>
                </a:lnTo>
                <a:cubicBezTo>
                  <a:pt x="605198" y="152109"/>
                  <a:pt x="641310" y="188267"/>
                  <a:pt x="683650" y="188267"/>
                </a:cubicBezTo>
                <a:lnTo>
                  <a:pt x="1364808" y="188267"/>
                </a:lnTo>
                <a:cubicBezTo>
                  <a:pt x="1408392" y="188267"/>
                  <a:pt x="1444506" y="152109"/>
                  <a:pt x="1444506" y="108472"/>
                </a:cubicBezTo>
                <a:lnTo>
                  <a:pt x="1444506" y="36157"/>
                </a:lnTo>
                <a:cubicBezTo>
                  <a:pt x="1444506" y="16209"/>
                  <a:pt x="1460694" y="0"/>
                  <a:pt x="1480618" y="0"/>
                </a:cubicBezTo>
                <a:lnTo>
                  <a:pt x="1748350" y="0"/>
                </a:lnTo>
                <a:cubicBezTo>
                  <a:pt x="1913970" y="0"/>
                  <a:pt x="2048458" y="134654"/>
                  <a:pt x="2048458" y="299231"/>
                </a:cubicBezTo>
                <a:lnTo>
                  <a:pt x="2048458" y="4160557"/>
                </a:lnTo>
                <a:cubicBezTo>
                  <a:pt x="2048458" y="4305186"/>
                  <a:pt x="1931404" y="4422384"/>
                  <a:pt x="1788198" y="4422384"/>
                </a:cubicBezTo>
                <a:lnTo>
                  <a:pt x="280184" y="4422384"/>
                </a:lnTo>
                <a:cubicBezTo>
                  <a:pt x="125770" y="4422384"/>
                  <a:pt x="0" y="4296458"/>
                  <a:pt x="0" y="4141855"/>
                </a:cubicBezTo>
                <a:lnTo>
                  <a:pt x="0" y="289257"/>
                </a:lnTo>
                <a:cubicBezTo>
                  <a:pt x="0" y="129667"/>
                  <a:pt x="129506" y="0"/>
                  <a:pt x="290146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2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Devic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A7A7029-184C-A5BA-C552-2888FE7F0D2B}"/>
              </a:ext>
            </a:extLst>
          </p:cNvPr>
          <p:cNvGrpSpPr/>
          <p:nvPr userDrawn="1"/>
        </p:nvGrpSpPr>
        <p:grpSpPr>
          <a:xfrm>
            <a:off x="-3725899" y="2690888"/>
            <a:ext cx="15746914" cy="7981503"/>
            <a:chOff x="890706" y="8720875"/>
            <a:chExt cx="6006247" cy="3044335"/>
          </a:xfrm>
        </p:grpSpPr>
        <p:sp>
          <p:nvSpPr>
            <p:cNvPr id="3" name="Freeform 40">
              <a:extLst>
                <a:ext uri="{FF2B5EF4-FFF2-40B4-BE49-F238E27FC236}">
                  <a16:creationId xmlns:a16="http://schemas.microsoft.com/office/drawing/2014/main" id="{6E71C43C-0FD2-CA16-1391-EEF695A2E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607" y="8720875"/>
              <a:ext cx="4637942" cy="2709128"/>
            </a:xfrm>
            <a:custGeom>
              <a:avLst/>
              <a:gdLst>
                <a:gd name="T0" fmla="*/ 3721 w 3722"/>
                <a:gd name="T1" fmla="*/ 49 h 2174"/>
                <a:gd name="T2" fmla="*/ 3721 w 3722"/>
                <a:gd name="T3" fmla="*/ 49 h 2174"/>
                <a:gd name="T4" fmla="*/ 3672 w 3722"/>
                <a:gd name="T5" fmla="*/ 0 h 2174"/>
                <a:gd name="T6" fmla="*/ 49 w 3722"/>
                <a:gd name="T7" fmla="*/ 0 h 2174"/>
                <a:gd name="T8" fmla="*/ 49 w 3722"/>
                <a:gd name="T9" fmla="*/ 0 h 2174"/>
                <a:gd name="T10" fmla="*/ 0 w 3722"/>
                <a:gd name="T11" fmla="*/ 49 h 2174"/>
                <a:gd name="T12" fmla="*/ 0 w 3722"/>
                <a:gd name="T13" fmla="*/ 2173 h 2174"/>
                <a:gd name="T14" fmla="*/ 3721 w 3722"/>
                <a:gd name="T15" fmla="*/ 2173 h 2174"/>
                <a:gd name="T16" fmla="*/ 3721 w 3722"/>
                <a:gd name="T17" fmla="*/ 49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2" h="2174">
                  <a:moveTo>
                    <a:pt x="3721" y="49"/>
                  </a:moveTo>
                  <a:lnTo>
                    <a:pt x="3721" y="49"/>
                  </a:lnTo>
                  <a:cubicBezTo>
                    <a:pt x="3721" y="21"/>
                    <a:pt x="3699" y="0"/>
                    <a:pt x="3672" y="0"/>
                  </a:cubicBezTo>
                  <a:lnTo>
                    <a:pt x="49" y="0"/>
                  </a:lnTo>
                  <a:lnTo>
                    <a:pt x="49" y="0"/>
                  </a:lnTo>
                  <a:cubicBezTo>
                    <a:pt x="22" y="0"/>
                    <a:pt x="0" y="21"/>
                    <a:pt x="0" y="49"/>
                  </a:cubicBezTo>
                  <a:lnTo>
                    <a:pt x="0" y="2173"/>
                  </a:lnTo>
                  <a:lnTo>
                    <a:pt x="3721" y="2173"/>
                  </a:lnTo>
                  <a:lnTo>
                    <a:pt x="3721" y="49"/>
                  </a:lnTo>
                </a:path>
              </a:pathLst>
            </a:custGeom>
            <a:solidFill>
              <a:srgbClr val="3D3D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8" name="Freeform 41">
              <a:extLst>
                <a:ext uri="{FF2B5EF4-FFF2-40B4-BE49-F238E27FC236}">
                  <a16:creationId xmlns:a16="http://schemas.microsoft.com/office/drawing/2014/main" id="{7D8D8126-CC48-0743-F490-96FC0AFF3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706" y="11457479"/>
              <a:ext cx="6006247" cy="307731"/>
            </a:xfrm>
            <a:custGeom>
              <a:avLst/>
              <a:gdLst>
                <a:gd name="T0" fmla="*/ 240 w 4821"/>
                <a:gd name="T1" fmla="*/ 247 h 248"/>
                <a:gd name="T2" fmla="*/ 4580 w 4821"/>
                <a:gd name="T3" fmla="*/ 247 h 248"/>
                <a:gd name="T4" fmla="*/ 4580 w 4821"/>
                <a:gd name="T5" fmla="*/ 247 h 248"/>
                <a:gd name="T6" fmla="*/ 4820 w 4821"/>
                <a:gd name="T7" fmla="*/ 0 h 248"/>
                <a:gd name="T8" fmla="*/ 0 w 4821"/>
                <a:gd name="T9" fmla="*/ 0 h 248"/>
                <a:gd name="T10" fmla="*/ 0 w 4821"/>
                <a:gd name="T11" fmla="*/ 0 h 248"/>
                <a:gd name="T12" fmla="*/ 240 w 4821"/>
                <a:gd name="T13" fmla="*/ 24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21" h="248">
                  <a:moveTo>
                    <a:pt x="240" y="247"/>
                  </a:moveTo>
                  <a:lnTo>
                    <a:pt x="4580" y="247"/>
                  </a:lnTo>
                  <a:lnTo>
                    <a:pt x="4580" y="247"/>
                  </a:lnTo>
                  <a:cubicBezTo>
                    <a:pt x="4709" y="247"/>
                    <a:pt x="4815" y="137"/>
                    <a:pt x="482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5" y="137"/>
                    <a:pt x="110" y="247"/>
                    <a:pt x="240" y="247"/>
                  </a:cubicBezTo>
                </a:path>
              </a:pathLst>
            </a:custGeom>
            <a:solidFill>
              <a:srgbClr val="2D2D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13" name="Freeform 42">
              <a:extLst>
                <a:ext uri="{FF2B5EF4-FFF2-40B4-BE49-F238E27FC236}">
                  <a16:creationId xmlns:a16="http://schemas.microsoft.com/office/drawing/2014/main" id="{7CFB9799-0FA7-9528-C69C-E93BC4027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706" y="11430003"/>
              <a:ext cx="6006247" cy="27477"/>
            </a:xfrm>
            <a:custGeom>
              <a:avLst/>
              <a:gdLst>
                <a:gd name="T0" fmla="*/ 4821 w 4822"/>
                <a:gd name="T1" fmla="*/ 0 h 22"/>
                <a:gd name="T2" fmla="*/ 0 w 4822"/>
                <a:gd name="T3" fmla="*/ 0 h 22"/>
                <a:gd name="T4" fmla="*/ 0 w 4822"/>
                <a:gd name="T5" fmla="*/ 11 h 22"/>
                <a:gd name="T6" fmla="*/ 0 w 4822"/>
                <a:gd name="T7" fmla="*/ 11 h 22"/>
                <a:gd name="T8" fmla="*/ 0 w 4822"/>
                <a:gd name="T9" fmla="*/ 21 h 22"/>
                <a:gd name="T10" fmla="*/ 4820 w 4822"/>
                <a:gd name="T11" fmla="*/ 21 h 22"/>
                <a:gd name="T12" fmla="*/ 4820 w 4822"/>
                <a:gd name="T13" fmla="*/ 21 h 22"/>
                <a:gd name="T14" fmla="*/ 4821 w 4822"/>
                <a:gd name="T15" fmla="*/ 11 h 22"/>
                <a:gd name="T16" fmla="*/ 4821 w 4822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22" h="22">
                  <a:moveTo>
                    <a:pt x="4821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11"/>
                  </a:lnTo>
                  <a:cubicBezTo>
                    <a:pt x="0" y="14"/>
                    <a:pt x="0" y="18"/>
                    <a:pt x="0" y="21"/>
                  </a:cubicBezTo>
                  <a:lnTo>
                    <a:pt x="4820" y="21"/>
                  </a:lnTo>
                  <a:lnTo>
                    <a:pt x="4820" y="21"/>
                  </a:lnTo>
                  <a:cubicBezTo>
                    <a:pt x="4820" y="18"/>
                    <a:pt x="4821" y="14"/>
                    <a:pt x="4821" y="11"/>
                  </a:cubicBezTo>
                  <a:lnTo>
                    <a:pt x="4821" y="0"/>
                  </a:lnTo>
                </a:path>
              </a:pathLst>
            </a:custGeom>
            <a:solidFill>
              <a:srgbClr val="9596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14" name="Freeform 43">
              <a:extLst>
                <a:ext uri="{FF2B5EF4-FFF2-40B4-BE49-F238E27FC236}">
                  <a16:creationId xmlns:a16="http://schemas.microsoft.com/office/drawing/2014/main" id="{A22FF193-43CC-1598-3009-B6C18F92E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9099" y="8748348"/>
              <a:ext cx="49459" cy="49459"/>
            </a:xfrm>
            <a:custGeom>
              <a:avLst/>
              <a:gdLst>
                <a:gd name="T0" fmla="*/ 19 w 39"/>
                <a:gd name="T1" fmla="*/ 0 h 39"/>
                <a:gd name="T2" fmla="*/ 19 w 39"/>
                <a:gd name="T3" fmla="*/ 0 h 39"/>
                <a:gd name="T4" fmla="*/ 0 w 39"/>
                <a:gd name="T5" fmla="*/ 19 h 39"/>
                <a:gd name="T6" fmla="*/ 0 w 39"/>
                <a:gd name="T7" fmla="*/ 19 h 39"/>
                <a:gd name="T8" fmla="*/ 19 w 39"/>
                <a:gd name="T9" fmla="*/ 38 h 39"/>
                <a:gd name="T10" fmla="*/ 19 w 39"/>
                <a:gd name="T11" fmla="*/ 38 h 39"/>
                <a:gd name="T12" fmla="*/ 38 w 39"/>
                <a:gd name="T13" fmla="*/ 19 h 39"/>
                <a:gd name="T14" fmla="*/ 38 w 39"/>
                <a:gd name="T15" fmla="*/ 19 h 39"/>
                <a:gd name="T16" fmla="*/ 19 w 3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19" y="0"/>
                  </a:lnTo>
                  <a:cubicBezTo>
                    <a:pt x="9" y="0"/>
                    <a:pt x="0" y="9"/>
                    <a:pt x="0" y="19"/>
                  </a:cubicBezTo>
                  <a:lnTo>
                    <a:pt x="0" y="19"/>
                  </a:lnTo>
                  <a:cubicBezTo>
                    <a:pt x="0" y="30"/>
                    <a:pt x="9" y="38"/>
                    <a:pt x="19" y="38"/>
                  </a:cubicBezTo>
                  <a:lnTo>
                    <a:pt x="19" y="38"/>
                  </a:lnTo>
                  <a:cubicBezTo>
                    <a:pt x="29" y="38"/>
                    <a:pt x="38" y="30"/>
                    <a:pt x="38" y="19"/>
                  </a:cubicBezTo>
                  <a:lnTo>
                    <a:pt x="38" y="19"/>
                  </a:lnTo>
                  <a:cubicBezTo>
                    <a:pt x="38" y="9"/>
                    <a:pt x="29" y="0"/>
                    <a:pt x="19" y="0"/>
                  </a:cubicBezTo>
                </a:path>
              </a:pathLst>
            </a:custGeom>
            <a:solidFill>
              <a:srgbClr val="8383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B83242B6-FEF5-2AB8-979D-D086AF593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0090" y="8753846"/>
              <a:ext cx="27477" cy="27475"/>
            </a:xfrm>
            <a:custGeom>
              <a:avLst/>
              <a:gdLst>
                <a:gd name="T0" fmla="*/ 11 w 23"/>
                <a:gd name="T1" fmla="*/ 0 h 23"/>
                <a:gd name="T2" fmla="*/ 11 w 23"/>
                <a:gd name="T3" fmla="*/ 0 h 23"/>
                <a:gd name="T4" fmla="*/ 0 w 23"/>
                <a:gd name="T5" fmla="*/ 11 h 23"/>
                <a:gd name="T6" fmla="*/ 0 w 23"/>
                <a:gd name="T7" fmla="*/ 11 h 23"/>
                <a:gd name="T8" fmla="*/ 11 w 23"/>
                <a:gd name="T9" fmla="*/ 22 h 23"/>
                <a:gd name="T10" fmla="*/ 11 w 23"/>
                <a:gd name="T11" fmla="*/ 22 h 23"/>
                <a:gd name="T12" fmla="*/ 22 w 23"/>
                <a:gd name="T13" fmla="*/ 11 h 23"/>
                <a:gd name="T14" fmla="*/ 22 w 23"/>
                <a:gd name="T15" fmla="*/ 11 h 23"/>
                <a:gd name="T16" fmla="*/ 11 w 23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3">
                  <a:moveTo>
                    <a:pt x="11" y="0"/>
                  </a:moveTo>
                  <a:lnTo>
                    <a:pt x="11" y="0"/>
                  </a:lnTo>
                  <a:cubicBezTo>
                    <a:pt x="5" y="0"/>
                    <a:pt x="0" y="5"/>
                    <a:pt x="0" y="11"/>
                  </a:cubicBezTo>
                  <a:lnTo>
                    <a:pt x="0" y="11"/>
                  </a:lnTo>
                  <a:cubicBezTo>
                    <a:pt x="0" y="18"/>
                    <a:pt x="5" y="22"/>
                    <a:pt x="11" y="22"/>
                  </a:cubicBezTo>
                  <a:lnTo>
                    <a:pt x="11" y="22"/>
                  </a:lnTo>
                  <a:cubicBezTo>
                    <a:pt x="17" y="22"/>
                    <a:pt x="22" y="18"/>
                    <a:pt x="22" y="11"/>
                  </a:cubicBezTo>
                  <a:lnTo>
                    <a:pt x="22" y="11"/>
                  </a:lnTo>
                  <a:cubicBezTo>
                    <a:pt x="22" y="5"/>
                    <a:pt x="17" y="0"/>
                    <a:pt x="11" y="0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FC22214E-0910-AC30-A024-A86CF61A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0223" y="11457481"/>
              <a:ext cx="1472712" cy="98913"/>
            </a:xfrm>
            <a:custGeom>
              <a:avLst/>
              <a:gdLst>
                <a:gd name="T0" fmla="*/ 0 w 1181"/>
                <a:gd name="T1" fmla="*/ 0 h 80"/>
                <a:gd name="T2" fmla="*/ 0 w 1181"/>
                <a:gd name="T3" fmla="*/ 0 h 80"/>
                <a:gd name="T4" fmla="*/ 80 w 1181"/>
                <a:gd name="T5" fmla="*/ 79 h 80"/>
                <a:gd name="T6" fmla="*/ 1100 w 1181"/>
                <a:gd name="T7" fmla="*/ 79 h 80"/>
                <a:gd name="T8" fmla="*/ 1100 w 1181"/>
                <a:gd name="T9" fmla="*/ 79 h 80"/>
                <a:gd name="T10" fmla="*/ 1180 w 1181"/>
                <a:gd name="T11" fmla="*/ 0 h 80"/>
                <a:gd name="T12" fmla="*/ 0 w 1181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80">
                  <a:moveTo>
                    <a:pt x="0" y="0"/>
                  </a:moveTo>
                  <a:lnTo>
                    <a:pt x="0" y="0"/>
                  </a:lnTo>
                  <a:cubicBezTo>
                    <a:pt x="0" y="43"/>
                    <a:pt x="36" y="79"/>
                    <a:pt x="80" y="79"/>
                  </a:cubicBezTo>
                  <a:lnTo>
                    <a:pt x="1100" y="79"/>
                  </a:lnTo>
                  <a:lnTo>
                    <a:pt x="1100" y="79"/>
                  </a:lnTo>
                  <a:cubicBezTo>
                    <a:pt x="1144" y="79"/>
                    <a:pt x="1180" y="43"/>
                    <a:pt x="1180" y="0"/>
                  </a:cubicBezTo>
                  <a:lnTo>
                    <a:pt x="0" y="0"/>
                  </a:lnTo>
                </a:path>
              </a:pathLst>
            </a:custGeom>
            <a:solidFill>
              <a:srgbClr val="68686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3D5446CC-DCD2-65E3-C9EB-D2E784B1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0034" y="8836271"/>
              <a:ext cx="4473087" cy="2505808"/>
            </a:xfrm>
            <a:custGeom>
              <a:avLst/>
              <a:gdLst>
                <a:gd name="T0" fmla="*/ 0 w 3591"/>
                <a:gd name="T1" fmla="*/ 2009 h 2010"/>
                <a:gd name="T2" fmla="*/ 3590 w 3591"/>
                <a:gd name="T3" fmla="*/ 2009 h 2010"/>
                <a:gd name="T4" fmla="*/ 3590 w 3591"/>
                <a:gd name="T5" fmla="*/ 0 h 2010"/>
                <a:gd name="T6" fmla="*/ 0 w 3591"/>
                <a:gd name="T7" fmla="*/ 0 h 2010"/>
                <a:gd name="T8" fmla="*/ 0 w 3591"/>
                <a:gd name="T9" fmla="*/ 2009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1" h="2010">
                  <a:moveTo>
                    <a:pt x="0" y="2009"/>
                  </a:moveTo>
                  <a:lnTo>
                    <a:pt x="3590" y="2009"/>
                  </a:lnTo>
                  <a:lnTo>
                    <a:pt x="3590" y="0"/>
                  </a:lnTo>
                  <a:lnTo>
                    <a:pt x="0" y="0"/>
                  </a:lnTo>
                  <a:lnTo>
                    <a:pt x="0" y="2009"/>
                  </a:lnTo>
                </a:path>
              </a:pathLst>
            </a:custGeom>
            <a:solidFill>
              <a:srgbClr val="EBDD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Josefin Sans Light" pitchFamily="2" charset="0"/>
              </a:endParaRPr>
            </a:p>
          </p:txBody>
        </p:sp>
      </p:grpSp>
      <p:sp>
        <p:nvSpPr>
          <p:cNvPr id="18" name="Picture Placeholder 131">
            <a:extLst>
              <a:ext uri="{FF2B5EF4-FFF2-40B4-BE49-F238E27FC236}">
                <a16:creationId xmlns:a16="http://schemas.microsoft.com/office/drawing/2014/main" id="{2C55C15C-0FC6-00A5-33F9-0D9B3959809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-1694253" y="2968283"/>
            <a:ext cx="11712688" cy="6566348"/>
          </a:xfrm>
          <a:custGeom>
            <a:avLst/>
            <a:gdLst>
              <a:gd name="connsiteX0" fmla="*/ 0 w 4471842"/>
              <a:gd name="connsiteY0" fmla="*/ 0 h 2504561"/>
              <a:gd name="connsiteX1" fmla="*/ 4471842 w 4471842"/>
              <a:gd name="connsiteY1" fmla="*/ 0 h 2504561"/>
              <a:gd name="connsiteX2" fmla="*/ 4471842 w 4471842"/>
              <a:gd name="connsiteY2" fmla="*/ 2504561 h 2504561"/>
              <a:gd name="connsiteX3" fmla="*/ 0 w 4471842"/>
              <a:gd name="connsiteY3" fmla="*/ 2504561 h 250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1842" h="2504561">
                <a:moveTo>
                  <a:pt x="0" y="0"/>
                </a:moveTo>
                <a:lnTo>
                  <a:pt x="4471842" y="0"/>
                </a:lnTo>
                <a:lnTo>
                  <a:pt x="4471842" y="2504561"/>
                </a:lnTo>
                <a:lnTo>
                  <a:pt x="0" y="2504561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51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7">
            <a:extLst>
              <a:ext uri="{FF2B5EF4-FFF2-40B4-BE49-F238E27FC236}">
                <a16:creationId xmlns:a16="http://schemas.microsoft.com/office/drawing/2014/main" id="{93A00699-D098-4500-DF3F-6455FAB3942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2188825" y="3649415"/>
            <a:ext cx="15179351" cy="8197843"/>
          </a:xfrm>
          <a:custGeom>
            <a:avLst/>
            <a:gdLst>
              <a:gd name="connsiteX0" fmla="*/ 1056542 w 3915344"/>
              <a:gd name="connsiteY0" fmla="*/ 800 h 2114542"/>
              <a:gd name="connsiteX1" fmla="*/ 2777160 w 3915344"/>
              <a:gd name="connsiteY1" fmla="*/ 369491 h 2114542"/>
              <a:gd name="connsiteX2" fmla="*/ 3539666 w 3915344"/>
              <a:gd name="connsiteY2" fmla="*/ 69307 h 2114542"/>
              <a:gd name="connsiteX3" fmla="*/ 3765176 w 3915344"/>
              <a:gd name="connsiteY3" fmla="*/ 135323 h 2114542"/>
              <a:gd name="connsiteX4" fmla="*/ 3837441 w 3915344"/>
              <a:gd name="connsiteY4" fmla="*/ 1378407 h 2114542"/>
              <a:gd name="connsiteX5" fmla="*/ 3598223 w 3915344"/>
              <a:gd name="connsiteY5" fmla="*/ 1811867 h 2114542"/>
              <a:gd name="connsiteX6" fmla="*/ 3579534 w 3915344"/>
              <a:gd name="connsiteY6" fmla="*/ 1833042 h 2114542"/>
              <a:gd name="connsiteX7" fmla="*/ 2909228 w 3915344"/>
              <a:gd name="connsiteY7" fmla="*/ 2060982 h 2114542"/>
              <a:gd name="connsiteX8" fmla="*/ 1729340 w 3915344"/>
              <a:gd name="connsiteY8" fmla="*/ 1894075 h 2114542"/>
              <a:gd name="connsiteX9" fmla="*/ 267873 w 3915344"/>
              <a:gd name="connsiteY9" fmla="*/ 2114542 h 2114542"/>
              <a:gd name="connsiteX10" fmla="*/ 78494 w 3915344"/>
              <a:gd name="connsiteY10" fmla="*/ 2002440 h 2114542"/>
              <a:gd name="connsiteX11" fmla="*/ 0 w 3915344"/>
              <a:gd name="connsiteY11" fmla="*/ 1728414 h 2114542"/>
              <a:gd name="connsiteX12" fmla="*/ 0 w 3915344"/>
              <a:gd name="connsiteY12" fmla="*/ 1105626 h 2114542"/>
              <a:gd name="connsiteX13" fmla="*/ 210562 w 3915344"/>
              <a:gd name="connsiteY13" fmla="*/ 373227 h 2114542"/>
              <a:gd name="connsiteX14" fmla="*/ 1056542 w 3915344"/>
              <a:gd name="connsiteY14" fmla="*/ 800 h 2114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15344" h="2114542">
                <a:moveTo>
                  <a:pt x="1056542" y="800"/>
                </a:moveTo>
                <a:cubicBezTo>
                  <a:pt x="1863901" y="-21620"/>
                  <a:pt x="2119313" y="435506"/>
                  <a:pt x="2777160" y="369491"/>
                </a:cubicBezTo>
                <a:cubicBezTo>
                  <a:pt x="3116051" y="335860"/>
                  <a:pt x="3382679" y="178918"/>
                  <a:pt x="3539666" y="69307"/>
                </a:cubicBezTo>
                <a:cubicBezTo>
                  <a:pt x="3646815" y="-5428"/>
                  <a:pt x="3716586" y="89236"/>
                  <a:pt x="3765176" y="135323"/>
                </a:cubicBezTo>
                <a:cubicBezTo>
                  <a:pt x="3938361" y="303475"/>
                  <a:pt x="3960787" y="790495"/>
                  <a:pt x="3837441" y="1378407"/>
                </a:cubicBezTo>
                <a:cubicBezTo>
                  <a:pt x="3797570" y="1489263"/>
                  <a:pt x="3725308" y="1658662"/>
                  <a:pt x="3598223" y="1811867"/>
                </a:cubicBezTo>
                <a:cubicBezTo>
                  <a:pt x="3590748" y="1818095"/>
                  <a:pt x="3585765" y="1826814"/>
                  <a:pt x="3579534" y="1833042"/>
                </a:cubicBezTo>
                <a:cubicBezTo>
                  <a:pt x="3390154" y="2046036"/>
                  <a:pt x="3144708" y="2125752"/>
                  <a:pt x="2909228" y="2060982"/>
                </a:cubicBezTo>
                <a:cubicBezTo>
                  <a:pt x="2577814" y="1971301"/>
                  <a:pt x="2179118" y="1900303"/>
                  <a:pt x="1729340" y="1894075"/>
                </a:cubicBezTo>
                <a:cubicBezTo>
                  <a:pt x="1149986" y="1887848"/>
                  <a:pt x="652863" y="1992476"/>
                  <a:pt x="267873" y="2114542"/>
                </a:cubicBezTo>
                <a:cubicBezTo>
                  <a:pt x="250430" y="2114542"/>
                  <a:pt x="155740" y="2112051"/>
                  <a:pt x="78494" y="2002440"/>
                </a:cubicBezTo>
                <a:cubicBezTo>
                  <a:pt x="29902" y="1931443"/>
                  <a:pt x="0" y="1835533"/>
                  <a:pt x="0" y="1728414"/>
                </a:cubicBezTo>
                <a:lnTo>
                  <a:pt x="0" y="1105626"/>
                </a:lnTo>
                <a:cubicBezTo>
                  <a:pt x="12460" y="917544"/>
                  <a:pt x="54821" y="614869"/>
                  <a:pt x="210562" y="373227"/>
                </a:cubicBezTo>
                <a:cubicBezTo>
                  <a:pt x="280333" y="264862"/>
                  <a:pt x="472205" y="15747"/>
                  <a:pt x="1056542" y="80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2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21" r:id="rId2"/>
    <p:sldLayoutId id="2147484022" r:id="rId3"/>
    <p:sldLayoutId id="2147484023" r:id="rId4"/>
    <p:sldLayoutId id="2147484024" r:id="rId5"/>
    <p:sldLayoutId id="2147484031" r:id="rId6"/>
    <p:sldLayoutId id="2147484027" r:id="rId7"/>
    <p:sldLayoutId id="2147484029" r:id="rId8"/>
    <p:sldLayoutId id="2147484020" r:id="rId9"/>
  </p:sldLayoutIdLst>
  <p:hf hdr="0" ftr="0" dt="0"/>
  <p:txStyles>
    <p:titleStyle>
      <a:lvl1pPr algn="ctr" defTabSz="1828434" rtl="0" eaLnBrk="1" latinLnBrk="0" hangingPunct="1">
        <a:lnSpc>
          <a:spcPct val="90000"/>
        </a:lnSpc>
        <a:spcBef>
          <a:spcPct val="0"/>
        </a:spcBef>
        <a:buNone/>
        <a:defRPr lang="en-US" sz="8800" b="0" i="0" kern="1200">
          <a:solidFill>
            <a:schemeClr val="tx2"/>
          </a:solidFill>
          <a:latin typeface="Josefin Sans Light" pitchFamily="2" charset="0"/>
          <a:ea typeface="Arimo" panose="020B0604020202020204" pitchFamily="34" charset="0"/>
          <a:cs typeface="Arimo" panose="020B0604020202020204" pitchFamily="34" charset="0"/>
        </a:defRPr>
      </a:lvl1pPr>
    </p:titleStyle>
    <p:bodyStyle>
      <a:lvl1pPr marL="457109" indent="-457109" algn="l" defTabSz="1828434" rtl="0" eaLnBrk="1" latinLnBrk="0" hangingPunct="1">
        <a:lnSpc>
          <a:spcPts val="4200"/>
        </a:lnSpc>
        <a:spcBef>
          <a:spcPts val="2000"/>
        </a:spcBef>
        <a:buFont typeface="Arial" panose="020B0604020202020204" pitchFamily="34" charset="0"/>
        <a:buChar char="•"/>
        <a:defRPr lang="en-US" sz="4000" b="0" i="0" kern="1200" dirty="0" smtClean="0">
          <a:solidFill>
            <a:schemeClr val="tx1"/>
          </a:solidFill>
          <a:effectLst/>
          <a:latin typeface="Josefin Sans Light" pitchFamily="2" charset="0"/>
          <a:ea typeface="Open Sans Light" panose="020B0306030504020204" pitchFamily="34" charset="0"/>
          <a:cs typeface="Open Sans Light" charset="0"/>
        </a:defRPr>
      </a:lvl1pPr>
      <a:lvl2pPr marL="1371326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dirty="0" smtClean="0">
          <a:solidFill>
            <a:schemeClr val="tx1"/>
          </a:solidFill>
          <a:effectLst/>
          <a:latin typeface="Josefin Sans Light" pitchFamily="2" charset="0"/>
          <a:ea typeface="Open Sans Light" panose="020B0306030504020204" pitchFamily="34" charset="0"/>
          <a:cs typeface="Open Sans Light" charset="0"/>
        </a:defRPr>
      </a:lvl2pPr>
      <a:lvl3pPr marL="2285543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dirty="0" smtClean="0">
          <a:solidFill>
            <a:schemeClr val="tx1"/>
          </a:solidFill>
          <a:effectLst/>
          <a:latin typeface="Josefin Sans Light" pitchFamily="2" charset="0"/>
          <a:ea typeface="Open Sans Light" panose="020B0306030504020204" pitchFamily="34" charset="0"/>
          <a:cs typeface="Open Sans Light" charset="0"/>
        </a:defRPr>
      </a:lvl3pPr>
      <a:lvl4pPr marL="3199760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chemeClr val="tx1"/>
          </a:solidFill>
          <a:effectLst/>
          <a:latin typeface="Josefin Sans Light" pitchFamily="2" charset="0"/>
          <a:ea typeface="Open Sans Light" panose="020B0306030504020204" pitchFamily="34" charset="0"/>
          <a:cs typeface="Open Sans Light" charset="0"/>
        </a:defRPr>
      </a:lvl4pPr>
      <a:lvl5pPr marL="4113977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>
          <a:solidFill>
            <a:schemeClr val="tx1"/>
          </a:solidFill>
          <a:effectLst/>
          <a:latin typeface="Josefin Sans Light" pitchFamily="2" charset="0"/>
          <a:ea typeface="Open Sans Light" panose="020B0306030504020204" pitchFamily="34" charset="0"/>
          <a:cs typeface="Open Sans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  <p15:guide id="3" pos="958" userDrawn="1">
          <p15:clr>
            <a:srgbClr val="A4A3A4"/>
          </p15:clr>
        </p15:guide>
        <p15:guide id="4" pos="14398" userDrawn="1">
          <p15:clr>
            <a:srgbClr val="A4A3A4"/>
          </p15:clr>
        </p15:guide>
        <p15:guide id="5" orient="horz" pos="8160" userDrawn="1">
          <p15:clr>
            <a:srgbClr val="A4A3A4"/>
          </p15:clr>
        </p15:guide>
        <p15:guide id="6" orient="horz" pos="48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6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247A60-6BEB-8AC8-179A-0A2343A22C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2501" y="5906302"/>
            <a:ext cx="7772400" cy="7772400"/>
          </a:xfrm>
          <a:prstGeom prst="rect">
            <a:avLst/>
          </a:prstGeom>
        </p:spPr>
      </p:pic>
      <p:pic>
        <p:nvPicPr>
          <p:cNvPr id="4" name="Picture Placeholder 3" descr="A computer on a desk&#10;&#10;Description automatically generated with medium confidence">
            <a:extLst>
              <a:ext uri="{FF2B5EF4-FFF2-40B4-BE49-F238E27FC236}">
                <a16:creationId xmlns:a16="http://schemas.microsoft.com/office/drawing/2014/main" id="{167A104D-8428-0195-81B7-7BB072524C18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Graphic 8">
            <a:extLst>
              <a:ext uri="{FF2B5EF4-FFF2-40B4-BE49-F238E27FC236}">
                <a16:creationId xmlns:a16="http://schemas.microsoft.com/office/drawing/2014/main" id="{0FC8222C-F0EA-B155-61DC-E357113C7CCD}"/>
              </a:ext>
            </a:extLst>
          </p:cNvPr>
          <p:cNvSpPr/>
          <p:nvPr/>
        </p:nvSpPr>
        <p:spPr>
          <a:xfrm>
            <a:off x="11365237" y="3484659"/>
            <a:ext cx="12081572" cy="4325039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41B525BA-18B3-4996-4467-2C79F96DF3F0}"/>
              </a:ext>
            </a:extLst>
          </p:cNvPr>
          <p:cNvSpPr/>
          <p:nvPr/>
        </p:nvSpPr>
        <p:spPr>
          <a:xfrm rot="19739693">
            <a:off x="13324244" y="10560205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A3A50AB9-8C89-EDE4-9341-35D46B40A493}"/>
              </a:ext>
            </a:extLst>
          </p:cNvPr>
          <p:cNvSpPr/>
          <p:nvPr/>
        </p:nvSpPr>
        <p:spPr>
          <a:xfrm>
            <a:off x="11907955" y="-348656"/>
            <a:ext cx="9374257" cy="2050770"/>
          </a:xfrm>
          <a:custGeom>
            <a:avLst/>
            <a:gdLst>
              <a:gd name="connsiteX0" fmla="*/ 2872200 w 3350900"/>
              <a:gd name="connsiteY0" fmla="*/ 0 h 950613"/>
              <a:gd name="connsiteX1" fmla="*/ 2701236 w 3350900"/>
              <a:gd name="connsiteY1" fmla="*/ 31121 h 950613"/>
              <a:gd name="connsiteX2" fmla="*/ 2530272 w 3350900"/>
              <a:gd name="connsiteY2" fmla="*/ 0 h 950613"/>
              <a:gd name="connsiteX3" fmla="*/ 2359307 w 3350900"/>
              <a:gd name="connsiteY3" fmla="*/ 31121 h 950613"/>
              <a:gd name="connsiteX4" fmla="*/ 2188343 w 3350900"/>
              <a:gd name="connsiteY4" fmla="*/ 0 h 950613"/>
              <a:gd name="connsiteX5" fmla="*/ 2017379 w 3350900"/>
              <a:gd name="connsiteY5" fmla="*/ 31121 h 950613"/>
              <a:gd name="connsiteX6" fmla="*/ 1846415 w 3350900"/>
              <a:gd name="connsiteY6" fmla="*/ 0 h 950613"/>
              <a:gd name="connsiteX7" fmla="*/ 1675450 w 3350900"/>
              <a:gd name="connsiteY7" fmla="*/ 31121 h 950613"/>
              <a:gd name="connsiteX8" fmla="*/ 1504486 w 3350900"/>
              <a:gd name="connsiteY8" fmla="*/ 0 h 950613"/>
              <a:gd name="connsiteX9" fmla="*/ 1333522 w 3350900"/>
              <a:gd name="connsiteY9" fmla="*/ 31121 h 950613"/>
              <a:gd name="connsiteX10" fmla="*/ 1162557 w 3350900"/>
              <a:gd name="connsiteY10" fmla="*/ 0 h 950613"/>
              <a:gd name="connsiteX11" fmla="*/ 991593 w 3350900"/>
              <a:gd name="connsiteY11" fmla="*/ 31121 h 950613"/>
              <a:gd name="connsiteX12" fmla="*/ 820629 w 3350900"/>
              <a:gd name="connsiteY12" fmla="*/ 0 h 950613"/>
              <a:gd name="connsiteX13" fmla="*/ 649664 w 3350900"/>
              <a:gd name="connsiteY13" fmla="*/ 31121 h 950613"/>
              <a:gd name="connsiteX14" fmla="*/ 478700 w 3350900"/>
              <a:gd name="connsiteY14" fmla="*/ 0 h 950613"/>
              <a:gd name="connsiteX15" fmla="*/ 0 w 3350900"/>
              <a:gd name="connsiteY15" fmla="*/ 475307 h 950613"/>
              <a:gd name="connsiteX16" fmla="*/ 478700 w 3350900"/>
              <a:gd name="connsiteY16" fmla="*/ 950614 h 950613"/>
              <a:gd name="connsiteX17" fmla="*/ 649664 w 3350900"/>
              <a:gd name="connsiteY17" fmla="*/ 919493 h 950613"/>
              <a:gd name="connsiteX18" fmla="*/ 820629 w 3350900"/>
              <a:gd name="connsiteY18" fmla="*/ 950614 h 950613"/>
              <a:gd name="connsiteX19" fmla="*/ 991593 w 3350900"/>
              <a:gd name="connsiteY19" fmla="*/ 919493 h 950613"/>
              <a:gd name="connsiteX20" fmla="*/ 1162557 w 3350900"/>
              <a:gd name="connsiteY20" fmla="*/ 950614 h 950613"/>
              <a:gd name="connsiteX21" fmla="*/ 1333522 w 3350900"/>
              <a:gd name="connsiteY21" fmla="*/ 919493 h 950613"/>
              <a:gd name="connsiteX22" fmla="*/ 1504486 w 3350900"/>
              <a:gd name="connsiteY22" fmla="*/ 950614 h 950613"/>
              <a:gd name="connsiteX23" fmla="*/ 1675450 w 3350900"/>
              <a:gd name="connsiteY23" fmla="*/ 919493 h 950613"/>
              <a:gd name="connsiteX24" fmla="*/ 1846415 w 3350900"/>
              <a:gd name="connsiteY24" fmla="*/ 950614 h 950613"/>
              <a:gd name="connsiteX25" fmla="*/ 2017379 w 3350900"/>
              <a:gd name="connsiteY25" fmla="*/ 919493 h 950613"/>
              <a:gd name="connsiteX26" fmla="*/ 2188343 w 3350900"/>
              <a:gd name="connsiteY26" fmla="*/ 950614 h 950613"/>
              <a:gd name="connsiteX27" fmla="*/ 2359307 w 3350900"/>
              <a:gd name="connsiteY27" fmla="*/ 919493 h 950613"/>
              <a:gd name="connsiteX28" fmla="*/ 2530272 w 3350900"/>
              <a:gd name="connsiteY28" fmla="*/ 950614 h 950613"/>
              <a:gd name="connsiteX29" fmla="*/ 2701236 w 3350900"/>
              <a:gd name="connsiteY29" fmla="*/ 919493 h 950613"/>
              <a:gd name="connsiteX30" fmla="*/ 2872200 w 3350900"/>
              <a:gd name="connsiteY30" fmla="*/ 950614 h 950613"/>
              <a:gd name="connsiteX31" fmla="*/ 3350900 w 3350900"/>
              <a:gd name="connsiteY31" fmla="*/ 475307 h 950613"/>
              <a:gd name="connsiteX32" fmla="*/ 2872200 w 3350900"/>
              <a:gd name="connsiteY32" fmla="*/ 0 h 950613"/>
              <a:gd name="connsiteX33" fmla="*/ 2530272 w 3350900"/>
              <a:gd name="connsiteY33" fmla="*/ 7545 h 950613"/>
              <a:gd name="connsiteX34" fmla="*/ 2691738 w 3350900"/>
              <a:gd name="connsiteY34" fmla="*/ 35837 h 950613"/>
              <a:gd name="connsiteX35" fmla="*/ 2530272 w 3350900"/>
              <a:gd name="connsiteY35" fmla="*/ 143347 h 950613"/>
              <a:gd name="connsiteX36" fmla="*/ 2368806 w 3350900"/>
              <a:gd name="connsiteY36" fmla="*/ 35837 h 950613"/>
              <a:gd name="connsiteX37" fmla="*/ 2530272 w 3350900"/>
              <a:gd name="connsiteY37" fmla="*/ 7545 h 950613"/>
              <a:gd name="connsiteX38" fmla="*/ 691456 w 3350900"/>
              <a:gd name="connsiteY38" fmla="*/ 475307 h 950613"/>
              <a:gd name="connsiteX39" fmla="*/ 820629 w 3350900"/>
              <a:gd name="connsiteY39" fmla="*/ 153720 h 950613"/>
              <a:gd name="connsiteX40" fmla="*/ 949802 w 3350900"/>
              <a:gd name="connsiteY40" fmla="*/ 475307 h 950613"/>
              <a:gd name="connsiteX41" fmla="*/ 820629 w 3350900"/>
              <a:gd name="connsiteY41" fmla="*/ 796894 h 950613"/>
              <a:gd name="connsiteX42" fmla="*/ 691456 w 3350900"/>
              <a:gd name="connsiteY42" fmla="*/ 475307 h 950613"/>
              <a:gd name="connsiteX43" fmla="*/ 815880 w 3350900"/>
              <a:gd name="connsiteY43" fmla="*/ 801609 h 950613"/>
              <a:gd name="connsiteX44" fmla="*/ 649664 w 3350900"/>
              <a:gd name="connsiteY44" fmla="*/ 911005 h 950613"/>
              <a:gd name="connsiteX45" fmla="*/ 349527 w 3350900"/>
              <a:gd name="connsiteY45" fmla="*/ 475307 h 950613"/>
              <a:gd name="connsiteX46" fmla="*/ 649664 w 3350900"/>
              <a:gd name="connsiteY46" fmla="*/ 39609 h 950613"/>
              <a:gd name="connsiteX47" fmla="*/ 815880 w 3350900"/>
              <a:gd name="connsiteY47" fmla="*/ 148062 h 950613"/>
              <a:gd name="connsiteX48" fmla="*/ 683857 w 3350900"/>
              <a:gd name="connsiteY48" fmla="*/ 475307 h 950613"/>
              <a:gd name="connsiteX49" fmla="*/ 815880 w 3350900"/>
              <a:gd name="connsiteY49" fmla="*/ 801609 h 950613"/>
              <a:gd name="connsiteX50" fmla="*/ 957400 w 3350900"/>
              <a:gd name="connsiteY50" fmla="*/ 475307 h 950613"/>
              <a:gd name="connsiteX51" fmla="*/ 825378 w 3350900"/>
              <a:gd name="connsiteY51" fmla="*/ 149005 h 950613"/>
              <a:gd name="connsiteX52" fmla="*/ 991593 w 3350900"/>
              <a:gd name="connsiteY52" fmla="*/ 39609 h 950613"/>
              <a:gd name="connsiteX53" fmla="*/ 1157808 w 3350900"/>
              <a:gd name="connsiteY53" fmla="*/ 149005 h 950613"/>
              <a:gd name="connsiteX54" fmla="*/ 1025786 w 3350900"/>
              <a:gd name="connsiteY54" fmla="*/ 475307 h 950613"/>
              <a:gd name="connsiteX55" fmla="*/ 1157808 w 3350900"/>
              <a:gd name="connsiteY55" fmla="*/ 801609 h 950613"/>
              <a:gd name="connsiteX56" fmla="*/ 991593 w 3350900"/>
              <a:gd name="connsiteY56" fmla="*/ 911005 h 950613"/>
              <a:gd name="connsiteX57" fmla="*/ 825378 w 3350900"/>
              <a:gd name="connsiteY57" fmla="*/ 801609 h 950613"/>
              <a:gd name="connsiteX58" fmla="*/ 957400 w 3350900"/>
              <a:gd name="connsiteY58" fmla="*/ 475307 h 950613"/>
              <a:gd name="connsiteX59" fmla="*/ 1033384 w 3350900"/>
              <a:gd name="connsiteY59" fmla="*/ 475307 h 950613"/>
              <a:gd name="connsiteX60" fmla="*/ 1162557 w 3350900"/>
              <a:gd name="connsiteY60" fmla="*/ 153720 h 950613"/>
              <a:gd name="connsiteX61" fmla="*/ 1291730 w 3350900"/>
              <a:gd name="connsiteY61" fmla="*/ 475307 h 950613"/>
              <a:gd name="connsiteX62" fmla="*/ 1162557 w 3350900"/>
              <a:gd name="connsiteY62" fmla="*/ 796894 h 950613"/>
              <a:gd name="connsiteX63" fmla="*/ 1033384 w 3350900"/>
              <a:gd name="connsiteY63" fmla="*/ 475307 h 950613"/>
              <a:gd name="connsiteX64" fmla="*/ 1299329 w 3350900"/>
              <a:gd name="connsiteY64" fmla="*/ 475307 h 950613"/>
              <a:gd name="connsiteX65" fmla="*/ 1167306 w 3350900"/>
              <a:gd name="connsiteY65" fmla="*/ 149005 h 950613"/>
              <a:gd name="connsiteX66" fmla="*/ 1333522 w 3350900"/>
              <a:gd name="connsiteY66" fmla="*/ 39609 h 950613"/>
              <a:gd name="connsiteX67" fmla="*/ 1499737 w 3350900"/>
              <a:gd name="connsiteY67" fmla="*/ 149005 h 950613"/>
              <a:gd name="connsiteX68" fmla="*/ 1367715 w 3350900"/>
              <a:gd name="connsiteY68" fmla="*/ 475307 h 950613"/>
              <a:gd name="connsiteX69" fmla="*/ 1499737 w 3350900"/>
              <a:gd name="connsiteY69" fmla="*/ 801609 h 950613"/>
              <a:gd name="connsiteX70" fmla="*/ 1333522 w 3350900"/>
              <a:gd name="connsiteY70" fmla="*/ 911005 h 950613"/>
              <a:gd name="connsiteX71" fmla="*/ 1167306 w 3350900"/>
              <a:gd name="connsiteY71" fmla="*/ 801609 h 950613"/>
              <a:gd name="connsiteX72" fmla="*/ 1299329 w 3350900"/>
              <a:gd name="connsiteY72" fmla="*/ 475307 h 950613"/>
              <a:gd name="connsiteX73" fmla="*/ 1375313 w 3350900"/>
              <a:gd name="connsiteY73" fmla="*/ 475307 h 950613"/>
              <a:gd name="connsiteX74" fmla="*/ 1504486 w 3350900"/>
              <a:gd name="connsiteY74" fmla="*/ 153720 h 950613"/>
              <a:gd name="connsiteX75" fmla="*/ 1633659 w 3350900"/>
              <a:gd name="connsiteY75" fmla="*/ 475307 h 950613"/>
              <a:gd name="connsiteX76" fmla="*/ 1504486 w 3350900"/>
              <a:gd name="connsiteY76" fmla="*/ 796894 h 950613"/>
              <a:gd name="connsiteX77" fmla="*/ 1375313 w 3350900"/>
              <a:gd name="connsiteY77" fmla="*/ 475307 h 950613"/>
              <a:gd name="connsiteX78" fmla="*/ 1641257 w 3350900"/>
              <a:gd name="connsiteY78" fmla="*/ 475307 h 950613"/>
              <a:gd name="connsiteX79" fmla="*/ 1509235 w 3350900"/>
              <a:gd name="connsiteY79" fmla="*/ 149005 h 950613"/>
              <a:gd name="connsiteX80" fmla="*/ 1675450 w 3350900"/>
              <a:gd name="connsiteY80" fmla="*/ 39609 h 950613"/>
              <a:gd name="connsiteX81" fmla="*/ 1841666 w 3350900"/>
              <a:gd name="connsiteY81" fmla="*/ 149005 h 950613"/>
              <a:gd name="connsiteX82" fmla="*/ 1709643 w 3350900"/>
              <a:gd name="connsiteY82" fmla="*/ 475307 h 950613"/>
              <a:gd name="connsiteX83" fmla="*/ 1841666 w 3350900"/>
              <a:gd name="connsiteY83" fmla="*/ 801609 h 950613"/>
              <a:gd name="connsiteX84" fmla="*/ 1675450 w 3350900"/>
              <a:gd name="connsiteY84" fmla="*/ 911005 h 950613"/>
              <a:gd name="connsiteX85" fmla="*/ 1509235 w 3350900"/>
              <a:gd name="connsiteY85" fmla="*/ 801609 h 950613"/>
              <a:gd name="connsiteX86" fmla="*/ 1641257 w 3350900"/>
              <a:gd name="connsiteY86" fmla="*/ 475307 h 950613"/>
              <a:gd name="connsiteX87" fmla="*/ 1717242 w 3350900"/>
              <a:gd name="connsiteY87" fmla="*/ 475307 h 950613"/>
              <a:gd name="connsiteX88" fmla="*/ 1846415 w 3350900"/>
              <a:gd name="connsiteY88" fmla="*/ 153720 h 950613"/>
              <a:gd name="connsiteX89" fmla="*/ 1975588 w 3350900"/>
              <a:gd name="connsiteY89" fmla="*/ 475307 h 950613"/>
              <a:gd name="connsiteX90" fmla="*/ 1846415 w 3350900"/>
              <a:gd name="connsiteY90" fmla="*/ 796894 h 950613"/>
              <a:gd name="connsiteX91" fmla="*/ 1717242 w 3350900"/>
              <a:gd name="connsiteY91" fmla="*/ 475307 h 950613"/>
              <a:gd name="connsiteX92" fmla="*/ 1983186 w 3350900"/>
              <a:gd name="connsiteY92" fmla="*/ 475307 h 950613"/>
              <a:gd name="connsiteX93" fmla="*/ 1851164 w 3350900"/>
              <a:gd name="connsiteY93" fmla="*/ 149005 h 950613"/>
              <a:gd name="connsiteX94" fmla="*/ 2017379 w 3350900"/>
              <a:gd name="connsiteY94" fmla="*/ 39609 h 950613"/>
              <a:gd name="connsiteX95" fmla="*/ 2183594 w 3350900"/>
              <a:gd name="connsiteY95" fmla="*/ 149005 h 950613"/>
              <a:gd name="connsiteX96" fmla="*/ 2051572 w 3350900"/>
              <a:gd name="connsiteY96" fmla="*/ 475307 h 950613"/>
              <a:gd name="connsiteX97" fmla="*/ 2183594 w 3350900"/>
              <a:gd name="connsiteY97" fmla="*/ 801609 h 950613"/>
              <a:gd name="connsiteX98" fmla="*/ 2017379 w 3350900"/>
              <a:gd name="connsiteY98" fmla="*/ 911005 h 950613"/>
              <a:gd name="connsiteX99" fmla="*/ 1851164 w 3350900"/>
              <a:gd name="connsiteY99" fmla="*/ 801609 h 950613"/>
              <a:gd name="connsiteX100" fmla="*/ 1983186 w 3350900"/>
              <a:gd name="connsiteY100" fmla="*/ 475307 h 950613"/>
              <a:gd name="connsiteX101" fmla="*/ 2059170 w 3350900"/>
              <a:gd name="connsiteY101" fmla="*/ 475307 h 950613"/>
              <a:gd name="connsiteX102" fmla="*/ 2188343 w 3350900"/>
              <a:gd name="connsiteY102" fmla="*/ 153720 h 950613"/>
              <a:gd name="connsiteX103" fmla="*/ 2317516 w 3350900"/>
              <a:gd name="connsiteY103" fmla="*/ 475307 h 950613"/>
              <a:gd name="connsiteX104" fmla="*/ 2188343 w 3350900"/>
              <a:gd name="connsiteY104" fmla="*/ 796894 h 950613"/>
              <a:gd name="connsiteX105" fmla="*/ 2059170 w 3350900"/>
              <a:gd name="connsiteY105" fmla="*/ 475307 h 950613"/>
              <a:gd name="connsiteX106" fmla="*/ 2325115 w 3350900"/>
              <a:gd name="connsiteY106" fmla="*/ 475307 h 950613"/>
              <a:gd name="connsiteX107" fmla="*/ 2193092 w 3350900"/>
              <a:gd name="connsiteY107" fmla="*/ 149005 h 950613"/>
              <a:gd name="connsiteX108" fmla="*/ 2359307 w 3350900"/>
              <a:gd name="connsiteY108" fmla="*/ 39609 h 950613"/>
              <a:gd name="connsiteX109" fmla="*/ 2525523 w 3350900"/>
              <a:gd name="connsiteY109" fmla="*/ 149005 h 950613"/>
              <a:gd name="connsiteX110" fmla="*/ 2393500 w 3350900"/>
              <a:gd name="connsiteY110" fmla="*/ 475307 h 950613"/>
              <a:gd name="connsiteX111" fmla="*/ 2525523 w 3350900"/>
              <a:gd name="connsiteY111" fmla="*/ 801609 h 950613"/>
              <a:gd name="connsiteX112" fmla="*/ 2359307 w 3350900"/>
              <a:gd name="connsiteY112" fmla="*/ 911005 h 950613"/>
              <a:gd name="connsiteX113" fmla="*/ 2193092 w 3350900"/>
              <a:gd name="connsiteY113" fmla="*/ 801609 h 950613"/>
              <a:gd name="connsiteX114" fmla="*/ 2325115 w 3350900"/>
              <a:gd name="connsiteY114" fmla="*/ 475307 h 950613"/>
              <a:gd name="connsiteX115" fmla="*/ 2401099 w 3350900"/>
              <a:gd name="connsiteY115" fmla="*/ 475307 h 950613"/>
              <a:gd name="connsiteX116" fmla="*/ 2530272 w 3350900"/>
              <a:gd name="connsiteY116" fmla="*/ 153720 h 950613"/>
              <a:gd name="connsiteX117" fmla="*/ 2659445 w 3350900"/>
              <a:gd name="connsiteY117" fmla="*/ 475307 h 950613"/>
              <a:gd name="connsiteX118" fmla="*/ 2530272 w 3350900"/>
              <a:gd name="connsiteY118" fmla="*/ 796894 h 950613"/>
              <a:gd name="connsiteX119" fmla="*/ 2401099 w 3350900"/>
              <a:gd name="connsiteY119" fmla="*/ 475307 h 950613"/>
              <a:gd name="connsiteX120" fmla="*/ 2667043 w 3350900"/>
              <a:gd name="connsiteY120" fmla="*/ 475307 h 950613"/>
              <a:gd name="connsiteX121" fmla="*/ 2535021 w 3350900"/>
              <a:gd name="connsiteY121" fmla="*/ 149005 h 950613"/>
              <a:gd name="connsiteX122" fmla="*/ 2701236 w 3350900"/>
              <a:gd name="connsiteY122" fmla="*/ 39609 h 950613"/>
              <a:gd name="connsiteX123" fmla="*/ 3001373 w 3350900"/>
              <a:gd name="connsiteY123" fmla="*/ 475307 h 950613"/>
              <a:gd name="connsiteX124" fmla="*/ 2701236 w 3350900"/>
              <a:gd name="connsiteY124" fmla="*/ 911005 h 950613"/>
              <a:gd name="connsiteX125" fmla="*/ 2535021 w 3350900"/>
              <a:gd name="connsiteY125" fmla="*/ 801609 h 950613"/>
              <a:gd name="connsiteX126" fmla="*/ 2667043 w 3350900"/>
              <a:gd name="connsiteY126" fmla="*/ 475307 h 950613"/>
              <a:gd name="connsiteX127" fmla="*/ 2188343 w 3350900"/>
              <a:gd name="connsiteY127" fmla="*/ 7545 h 950613"/>
              <a:gd name="connsiteX128" fmla="*/ 2349809 w 3350900"/>
              <a:gd name="connsiteY128" fmla="*/ 35837 h 950613"/>
              <a:gd name="connsiteX129" fmla="*/ 2188343 w 3350900"/>
              <a:gd name="connsiteY129" fmla="*/ 143347 h 950613"/>
              <a:gd name="connsiteX130" fmla="*/ 2026877 w 3350900"/>
              <a:gd name="connsiteY130" fmla="*/ 35837 h 950613"/>
              <a:gd name="connsiteX131" fmla="*/ 2188343 w 3350900"/>
              <a:gd name="connsiteY131" fmla="*/ 7545 h 950613"/>
              <a:gd name="connsiteX132" fmla="*/ 1846415 w 3350900"/>
              <a:gd name="connsiteY132" fmla="*/ 7545 h 950613"/>
              <a:gd name="connsiteX133" fmla="*/ 2007881 w 3350900"/>
              <a:gd name="connsiteY133" fmla="*/ 35837 h 950613"/>
              <a:gd name="connsiteX134" fmla="*/ 1846415 w 3350900"/>
              <a:gd name="connsiteY134" fmla="*/ 143347 h 950613"/>
              <a:gd name="connsiteX135" fmla="*/ 1684948 w 3350900"/>
              <a:gd name="connsiteY135" fmla="*/ 35837 h 950613"/>
              <a:gd name="connsiteX136" fmla="*/ 1846415 w 3350900"/>
              <a:gd name="connsiteY136" fmla="*/ 7545 h 950613"/>
              <a:gd name="connsiteX137" fmla="*/ 1504486 w 3350900"/>
              <a:gd name="connsiteY137" fmla="*/ 7545 h 950613"/>
              <a:gd name="connsiteX138" fmla="*/ 1665952 w 3350900"/>
              <a:gd name="connsiteY138" fmla="*/ 35837 h 950613"/>
              <a:gd name="connsiteX139" fmla="*/ 1504486 w 3350900"/>
              <a:gd name="connsiteY139" fmla="*/ 143347 h 950613"/>
              <a:gd name="connsiteX140" fmla="*/ 1343020 w 3350900"/>
              <a:gd name="connsiteY140" fmla="*/ 35837 h 950613"/>
              <a:gd name="connsiteX141" fmla="*/ 1504486 w 3350900"/>
              <a:gd name="connsiteY141" fmla="*/ 7545 h 950613"/>
              <a:gd name="connsiteX142" fmla="*/ 1162557 w 3350900"/>
              <a:gd name="connsiteY142" fmla="*/ 7545 h 950613"/>
              <a:gd name="connsiteX143" fmla="*/ 1324024 w 3350900"/>
              <a:gd name="connsiteY143" fmla="*/ 35837 h 950613"/>
              <a:gd name="connsiteX144" fmla="*/ 1162557 w 3350900"/>
              <a:gd name="connsiteY144" fmla="*/ 143347 h 950613"/>
              <a:gd name="connsiteX145" fmla="*/ 1001091 w 3350900"/>
              <a:gd name="connsiteY145" fmla="*/ 35837 h 950613"/>
              <a:gd name="connsiteX146" fmla="*/ 1162557 w 3350900"/>
              <a:gd name="connsiteY146" fmla="*/ 7545 h 950613"/>
              <a:gd name="connsiteX147" fmla="*/ 820629 w 3350900"/>
              <a:gd name="connsiteY147" fmla="*/ 7545 h 950613"/>
              <a:gd name="connsiteX148" fmla="*/ 982095 w 3350900"/>
              <a:gd name="connsiteY148" fmla="*/ 35837 h 950613"/>
              <a:gd name="connsiteX149" fmla="*/ 820629 w 3350900"/>
              <a:gd name="connsiteY149" fmla="*/ 143347 h 950613"/>
              <a:gd name="connsiteX150" fmla="*/ 659162 w 3350900"/>
              <a:gd name="connsiteY150" fmla="*/ 35837 h 950613"/>
              <a:gd name="connsiteX151" fmla="*/ 820629 w 3350900"/>
              <a:gd name="connsiteY151" fmla="*/ 7545 h 950613"/>
              <a:gd name="connsiteX152" fmla="*/ 478700 w 3350900"/>
              <a:gd name="connsiteY152" fmla="*/ 943069 h 950613"/>
              <a:gd name="connsiteX153" fmla="*/ 7598 w 3350900"/>
              <a:gd name="connsiteY153" fmla="*/ 475307 h 950613"/>
              <a:gd name="connsiteX154" fmla="*/ 478700 w 3350900"/>
              <a:gd name="connsiteY154" fmla="*/ 7545 h 950613"/>
              <a:gd name="connsiteX155" fmla="*/ 640166 w 3350900"/>
              <a:gd name="connsiteY155" fmla="*/ 35837 h 950613"/>
              <a:gd name="connsiteX156" fmla="*/ 341929 w 3350900"/>
              <a:gd name="connsiteY156" fmla="*/ 475307 h 950613"/>
              <a:gd name="connsiteX157" fmla="*/ 639217 w 3350900"/>
              <a:gd name="connsiteY157" fmla="*/ 914777 h 950613"/>
              <a:gd name="connsiteX158" fmla="*/ 478700 w 3350900"/>
              <a:gd name="connsiteY158" fmla="*/ 943069 h 950613"/>
              <a:gd name="connsiteX159" fmla="*/ 820629 w 3350900"/>
              <a:gd name="connsiteY159" fmla="*/ 943069 h 950613"/>
              <a:gd name="connsiteX160" fmla="*/ 659162 w 3350900"/>
              <a:gd name="connsiteY160" fmla="*/ 914777 h 950613"/>
              <a:gd name="connsiteX161" fmla="*/ 820629 w 3350900"/>
              <a:gd name="connsiteY161" fmla="*/ 807267 h 950613"/>
              <a:gd name="connsiteX162" fmla="*/ 982095 w 3350900"/>
              <a:gd name="connsiteY162" fmla="*/ 914777 h 950613"/>
              <a:gd name="connsiteX163" fmla="*/ 820629 w 3350900"/>
              <a:gd name="connsiteY163" fmla="*/ 943069 h 950613"/>
              <a:gd name="connsiteX164" fmla="*/ 1162557 w 3350900"/>
              <a:gd name="connsiteY164" fmla="*/ 943069 h 950613"/>
              <a:gd name="connsiteX165" fmla="*/ 1001091 w 3350900"/>
              <a:gd name="connsiteY165" fmla="*/ 914777 h 950613"/>
              <a:gd name="connsiteX166" fmla="*/ 1162557 w 3350900"/>
              <a:gd name="connsiteY166" fmla="*/ 807267 h 950613"/>
              <a:gd name="connsiteX167" fmla="*/ 1324024 w 3350900"/>
              <a:gd name="connsiteY167" fmla="*/ 914777 h 950613"/>
              <a:gd name="connsiteX168" fmla="*/ 1162557 w 3350900"/>
              <a:gd name="connsiteY168" fmla="*/ 943069 h 950613"/>
              <a:gd name="connsiteX169" fmla="*/ 1504486 w 3350900"/>
              <a:gd name="connsiteY169" fmla="*/ 943069 h 950613"/>
              <a:gd name="connsiteX170" fmla="*/ 1343020 w 3350900"/>
              <a:gd name="connsiteY170" fmla="*/ 914777 h 950613"/>
              <a:gd name="connsiteX171" fmla="*/ 1504486 w 3350900"/>
              <a:gd name="connsiteY171" fmla="*/ 807267 h 950613"/>
              <a:gd name="connsiteX172" fmla="*/ 1665952 w 3350900"/>
              <a:gd name="connsiteY172" fmla="*/ 914777 h 950613"/>
              <a:gd name="connsiteX173" fmla="*/ 1504486 w 3350900"/>
              <a:gd name="connsiteY173" fmla="*/ 943069 h 950613"/>
              <a:gd name="connsiteX174" fmla="*/ 1846415 w 3350900"/>
              <a:gd name="connsiteY174" fmla="*/ 943069 h 950613"/>
              <a:gd name="connsiteX175" fmla="*/ 1684948 w 3350900"/>
              <a:gd name="connsiteY175" fmla="*/ 914777 h 950613"/>
              <a:gd name="connsiteX176" fmla="*/ 1846415 w 3350900"/>
              <a:gd name="connsiteY176" fmla="*/ 807267 h 950613"/>
              <a:gd name="connsiteX177" fmla="*/ 2007881 w 3350900"/>
              <a:gd name="connsiteY177" fmla="*/ 914777 h 950613"/>
              <a:gd name="connsiteX178" fmla="*/ 1846415 w 3350900"/>
              <a:gd name="connsiteY178" fmla="*/ 943069 h 950613"/>
              <a:gd name="connsiteX179" fmla="*/ 2188343 w 3350900"/>
              <a:gd name="connsiteY179" fmla="*/ 943069 h 950613"/>
              <a:gd name="connsiteX180" fmla="*/ 2026877 w 3350900"/>
              <a:gd name="connsiteY180" fmla="*/ 914777 h 950613"/>
              <a:gd name="connsiteX181" fmla="*/ 2188343 w 3350900"/>
              <a:gd name="connsiteY181" fmla="*/ 807267 h 950613"/>
              <a:gd name="connsiteX182" fmla="*/ 2349809 w 3350900"/>
              <a:gd name="connsiteY182" fmla="*/ 914777 h 950613"/>
              <a:gd name="connsiteX183" fmla="*/ 2188343 w 3350900"/>
              <a:gd name="connsiteY183" fmla="*/ 943069 h 950613"/>
              <a:gd name="connsiteX184" fmla="*/ 2530272 w 3350900"/>
              <a:gd name="connsiteY184" fmla="*/ 943069 h 950613"/>
              <a:gd name="connsiteX185" fmla="*/ 2368806 w 3350900"/>
              <a:gd name="connsiteY185" fmla="*/ 914777 h 950613"/>
              <a:gd name="connsiteX186" fmla="*/ 2530272 w 3350900"/>
              <a:gd name="connsiteY186" fmla="*/ 807267 h 950613"/>
              <a:gd name="connsiteX187" fmla="*/ 2691738 w 3350900"/>
              <a:gd name="connsiteY187" fmla="*/ 914777 h 950613"/>
              <a:gd name="connsiteX188" fmla="*/ 2530272 w 3350900"/>
              <a:gd name="connsiteY188" fmla="*/ 943069 h 950613"/>
              <a:gd name="connsiteX189" fmla="*/ 2872200 w 3350900"/>
              <a:gd name="connsiteY189" fmla="*/ 943069 h 950613"/>
              <a:gd name="connsiteX190" fmla="*/ 2710734 w 3350900"/>
              <a:gd name="connsiteY190" fmla="*/ 914777 h 950613"/>
              <a:gd name="connsiteX191" fmla="*/ 3008022 w 3350900"/>
              <a:gd name="connsiteY191" fmla="*/ 475307 h 950613"/>
              <a:gd name="connsiteX192" fmla="*/ 2710734 w 3350900"/>
              <a:gd name="connsiteY192" fmla="*/ 35837 h 950613"/>
              <a:gd name="connsiteX193" fmla="*/ 2872200 w 3350900"/>
              <a:gd name="connsiteY193" fmla="*/ 7545 h 950613"/>
              <a:gd name="connsiteX194" fmla="*/ 3343302 w 3350900"/>
              <a:gd name="connsiteY194" fmla="*/ 475307 h 950613"/>
              <a:gd name="connsiteX195" fmla="*/ 2872200 w 3350900"/>
              <a:gd name="connsiteY195" fmla="*/ 943069 h 95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350900" h="950613">
                <a:moveTo>
                  <a:pt x="2872200" y="0"/>
                </a:moveTo>
                <a:cubicBezTo>
                  <a:pt x="2812363" y="0"/>
                  <a:pt x="2754425" y="11317"/>
                  <a:pt x="2701236" y="31121"/>
                </a:cubicBezTo>
                <a:cubicBezTo>
                  <a:pt x="2648047" y="11317"/>
                  <a:pt x="2590109" y="0"/>
                  <a:pt x="2530272" y="0"/>
                </a:cubicBezTo>
                <a:cubicBezTo>
                  <a:pt x="2470434" y="0"/>
                  <a:pt x="2412496" y="11317"/>
                  <a:pt x="2359307" y="31121"/>
                </a:cubicBezTo>
                <a:cubicBezTo>
                  <a:pt x="2306119" y="11317"/>
                  <a:pt x="2248181" y="0"/>
                  <a:pt x="2188343" y="0"/>
                </a:cubicBezTo>
                <a:cubicBezTo>
                  <a:pt x="2128506" y="0"/>
                  <a:pt x="2070568" y="11317"/>
                  <a:pt x="2017379" y="31121"/>
                </a:cubicBezTo>
                <a:cubicBezTo>
                  <a:pt x="1964190" y="11317"/>
                  <a:pt x="1906252" y="0"/>
                  <a:pt x="1846415" y="0"/>
                </a:cubicBezTo>
                <a:cubicBezTo>
                  <a:pt x="1786577" y="0"/>
                  <a:pt x="1728639" y="11317"/>
                  <a:pt x="1675450" y="31121"/>
                </a:cubicBezTo>
                <a:cubicBezTo>
                  <a:pt x="1622261" y="11317"/>
                  <a:pt x="1564323" y="0"/>
                  <a:pt x="1504486" y="0"/>
                </a:cubicBezTo>
                <a:cubicBezTo>
                  <a:pt x="1444649" y="0"/>
                  <a:pt x="1386711" y="11317"/>
                  <a:pt x="1333522" y="31121"/>
                </a:cubicBezTo>
                <a:cubicBezTo>
                  <a:pt x="1280333" y="11317"/>
                  <a:pt x="1222395" y="0"/>
                  <a:pt x="1162557" y="0"/>
                </a:cubicBezTo>
                <a:cubicBezTo>
                  <a:pt x="1102720" y="0"/>
                  <a:pt x="1044782" y="11317"/>
                  <a:pt x="991593" y="31121"/>
                </a:cubicBezTo>
                <a:cubicBezTo>
                  <a:pt x="938404" y="11317"/>
                  <a:pt x="880466" y="0"/>
                  <a:pt x="820629" y="0"/>
                </a:cubicBezTo>
                <a:cubicBezTo>
                  <a:pt x="760791" y="0"/>
                  <a:pt x="702853" y="11317"/>
                  <a:pt x="649664" y="31121"/>
                </a:cubicBezTo>
                <a:cubicBezTo>
                  <a:pt x="596475" y="11317"/>
                  <a:pt x="538538" y="0"/>
                  <a:pt x="478700" y="0"/>
                </a:cubicBezTo>
                <a:cubicBezTo>
                  <a:pt x="214655" y="0"/>
                  <a:pt x="0" y="213134"/>
                  <a:pt x="0" y="475307"/>
                </a:cubicBezTo>
                <a:cubicBezTo>
                  <a:pt x="0" y="737480"/>
                  <a:pt x="214655" y="950614"/>
                  <a:pt x="478700" y="950614"/>
                </a:cubicBezTo>
                <a:cubicBezTo>
                  <a:pt x="538538" y="950614"/>
                  <a:pt x="596475" y="939297"/>
                  <a:pt x="649664" y="919493"/>
                </a:cubicBezTo>
                <a:cubicBezTo>
                  <a:pt x="702853" y="939297"/>
                  <a:pt x="760791" y="950614"/>
                  <a:pt x="820629" y="950614"/>
                </a:cubicBezTo>
                <a:cubicBezTo>
                  <a:pt x="880466" y="950614"/>
                  <a:pt x="938404" y="939297"/>
                  <a:pt x="991593" y="919493"/>
                </a:cubicBezTo>
                <a:cubicBezTo>
                  <a:pt x="1044782" y="939297"/>
                  <a:pt x="1102720" y="950614"/>
                  <a:pt x="1162557" y="950614"/>
                </a:cubicBezTo>
                <a:cubicBezTo>
                  <a:pt x="1222395" y="950614"/>
                  <a:pt x="1280333" y="939297"/>
                  <a:pt x="1333522" y="919493"/>
                </a:cubicBezTo>
                <a:cubicBezTo>
                  <a:pt x="1386711" y="939297"/>
                  <a:pt x="1444649" y="950614"/>
                  <a:pt x="1504486" y="950614"/>
                </a:cubicBezTo>
                <a:cubicBezTo>
                  <a:pt x="1564323" y="950614"/>
                  <a:pt x="1622261" y="939297"/>
                  <a:pt x="1675450" y="919493"/>
                </a:cubicBezTo>
                <a:cubicBezTo>
                  <a:pt x="1728639" y="939297"/>
                  <a:pt x="1786577" y="950614"/>
                  <a:pt x="1846415" y="950614"/>
                </a:cubicBezTo>
                <a:cubicBezTo>
                  <a:pt x="1906252" y="950614"/>
                  <a:pt x="1964190" y="939297"/>
                  <a:pt x="2017379" y="919493"/>
                </a:cubicBezTo>
                <a:cubicBezTo>
                  <a:pt x="2070568" y="939297"/>
                  <a:pt x="2128506" y="950614"/>
                  <a:pt x="2188343" y="950614"/>
                </a:cubicBezTo>
                <a:cubicBezTo>
                  <a:pt x="2248181" y="950614"/>
                  <a:pt x="2306119" y="939297"/>
                  <a:pt x="2359307" y="919493"/>
                </a:cubicBezTo>
                <a:cubicBezTo>
                  <a:pt x="2412496" y="939297"/>
                  <a:pt x="2470434" y="950614"/>
                  <a:pt x="2530272" y="950614"/>
                </a:cubicBezTo>
                <a:cubicBezTo>
                  <a:pt x="2590109" y="950614"/>
                  <a:pt x="2648047" y="939297"/>
                  <a:pt x="2701236" y="919493"/>
                </a:cubicBezTo>
                <a:cubicBezTo>
                  <a:pt x="2754425" y="939297"/>
                  <a:pt x="2812363" y="950614"/>
                  <a:pt x="2872200" y="950614"/>
                </a:cubicBezTo>
                <a:cubicBezTo>
                  <a:pt x="3136245" y="950614"/>
                  <a:pt x="3350900" y="737480"/>
                  <a:pt x="3350900" y="475307"/>
                </a:cubicBezTo>
                <a:cubicBezTo>
                  <a:pt x="3350900" y="213134"/>
                  <a:pt x="3136245" y="0"/>
                  <a:pt x="2872200" y="0"/>
                </a:cubicBezTo>
                <a:close/>
                <a:moveTo>
                  <a:pt x="2530272" y="7545"/>
                </a:moveTo>
                <a:cubicBezTo>
                  <a:pt x="2587260" y="7545"/>
                  <a:pt x="2641399" y="17918"/>
                  <a:pt x="2691738" y="35837"/>
                </a:cubicBezTo>
                <a:cubicBezTo>
                  <a:pt x="2630951" y="60356"/>
                  <a:pt x="2575862" y="98079"/>
                  <a:pt x="2530272" y="143347"/>
                </a:cubicBezTo>
                <a:cubicBezTo>
                  <a:pt x="2484681" y="97136"/>
                  <a:pt x="2430543" y="60356"/>
                  <a:pt x="2368806" y="35837"/>
                </a:cubicBezTo>
                <a:cubicBezTo>
                  <a:pt x="2419145" y="16975"/>
                  <a:pt x="2473284" y="7545"/>
                  <a:pt x="2530272" y="7545"/>
                </a:cubicBezTo>
                <a:close/>
                <a:moveTo>
                  <a:pt x="691456" y="475307"/>
                </a:moveTo>
                <a:cubicBezTo>
                  <a:pt x="691456" y="350822"/>
                  <a:pt x="740845" y="237653"/>
                  <a:pt x="820629" y="153720"/>
                </a:cubicBezTo>
                <a:cubicBezTo>
                  <a:pt x="900412" y="237653"/>
                  <a:pt x="949802" y="350822"/>
                  <a:pt x="949802" y="475307"/>
                </a:cubicBezTo>
                <a:cubicBezTo>
                  <a:pt x="949802" y="599792"/>
                  <a:pt x="900412" y="712960"/>
                  <a:pt x="820629" y="796894"/>
                </a:cubicBezTo>
                <a:cubicBezTo>
                  <a:pt x="739896" y="712960"/>
                  <a:pt x="691456" y="599792"/>
                  <a:pt x="691456" y="475307"/>
                </a:cubicBezTo>
                <a:close/>
                <a:moveTo>
                  <a:pt x="815880" y="801609"/>
                </a:moveTo>
                <a:cubicBezTo>
                  <a:pt x="769339" y="848762"/>
                  <a:pt x="712351" y="886485"/>
                  <a:pt x="649664" y="911005"/>
                </a:cubicBezTo>
                <a:cubicBezTo>
                  <a:pt x="473951" y="843104"/>
                  <a:pt x="349527" y="673352"/>
                  <a:pt x="349527" y="475307"/>
                </a:cubicBezTo>
                <a:cubicBezTo>
                  <a:pt x="349527" y="277262"/>
                  <a:pt x="473951" y="107510"/>
                  <a:pt x="649664" y="39609"/>
                </a:cubicBezTo>
                <a:cubicBezTo>
                  <a:pt x="712351" y="63186"/>
                  <a:pt x="769339" y="100908"/>
                  <a:pt x="815880" y="148062"/>
                </a:cubicBezTo>
                <a:cubicBezTo>
                  <a:pt x="734197" y="233881"/>
                  <a:pt x="683857" y="348936"/>
                  <a:pt x="683857" y="475307"/>
                </a:cubicBezTo>
                <a:cubicBezTo>
                  <a:pt x="683857" y="601678"/>
                  <a:pt x="734197" y="716733"/>
                  <a:pt x="815880" y="801609"/>
                </a:cubicBezTo>
                <a:close/>
                <a:moveTo>
                  <a:pt x="957400" y="475307"/>
                </a:moveTo>
                <a:cubicBezTo>
                  <a:pt x="957400" y="348936"/>
                  <a:pt x="907061" y="233881"/>
                  <a:pt x="825378" y="149005"/>
                </a:cubicBezTo>
                <a:cubicBezTo>
                  <a:pt x="871918" y="101851"/>
                  <a:pt x="927956" y="64129"/>
                  <a:pt x="991593" y="39609"/>
                </a:cubicBezTo>
                <a:cubicBezTo>
                  <a:pt x="1054280" y="64129"/>
                  <a:pt x="1111268" y="101851"/>
                  <a:pt x="1157808" y="149005"/>
                </a:cubicBezTo>
                <a:cubicBezTo>
                  <a:pt x="1076125" y="233881"/>
                  <a:pt x="1025786" y="348936"/>
                  <a:pt x="1025786" y="475307"/>
                </a:cubicBezTo>
                <a:cubicBezTo>
                  <a:pt x="1025786" y="601678"/>
                  <a:pt x="1076125" y="716733"/>
                  <a:pt x="1157808" y="801609"/>
                </a:cubicBezTo>
                <a:cubicBezTo>
                  <a:pt x="1111268" y="848762"/>
                  <a:pt x="1055230" y="886485"/>
                  <a:pt x="991593" y="911005"/>
                </a:cubicBezTo>
                <a:cubicBezTo>
                  <a:pt x="927956" y="886485"/>
                  <a:pt x="871918" y="848762"/>
                  <a:pt x="825378" y="801609"/>
                </a:cubicBezTo>
                <a:cubicBezTo>
                  <a:pt x="907061" y="716733"/>
                  <a:pt x="957400" y="601678"/>
                  <a:pt x="957400" y="475307"/>
                </a:cubicBezTo>
                <a:close/>
                <a:moveTo>
                  <a:pt x="1033384" y="475307"/>
                </a:moveTo>
                <a:cubicBezTo>
                  <a:pt x="1033384" y="350822"/>
                  <a:pt x="1082774" y="237653"/>
                  <a:pt x="1162557" y="153720"/>
                </a:cubicBezTo>
                <a:cubicBezTo>
                  <a:pt x="1242341" y="237653"/>
                  <a:pt x="1291730" y="350822"/>
                  <a:pt x="1291730" y="475307"/>
                </a:cubicBezTo>
                <a:cubicBezTo>
                  <a:pt x="1291730" y="599792"/>
                  <a:pt x="1242341" y="712960"/>
                  <a:pt x="1162557" y="796894"/>
                </a:cubicBezTo>
                <a:cubicBezTo>
                  <a:pt x="1081824" y="712960"/>
                  <a:pt x="1033384" y="599792"/>
                  <a:pt x="1033384" y="475307"/>
                </a:cubicBezTo>
                <a:close/>
                <a:moveTo>
                  <a:pt x="1299329" y="475307"/>
                </a:moveTo>
                <a:cubicBezTo>
                  <a:pt x="1299329" y="348936"/>
                  <a:pt x="1248989" y="233881"/>
                  <a:pt x="1167306" y="149005"/>
                </a:cubicBezTo>
                <a:cubicBezTo>
                  <a:pt x="1213847" y="101851"/>
                  <a:pt x="1269885" y="64129"/>
                  <a:pt x="1333522" y="39609"/>
                </a:cubicBezTo>
                <a:cubicBezTo>
                  <a:pt x="1396209" y="64129"/>
                  <a:pt x="1453197" y="101851"/>
                  <a:pt x="1499737" y="149005"/>
                </a:cubicBezTo>
                <a:cubicBezTo>
                  <a:pt x="1418054" y="233881"/>
                  <a:pt x="1367715" y="348936"/>
                  <a:pt x="1367715" y="475307"/>
                </a:cubicBezTo>
                <a:cubicBezTo>
                  <a:pt x="1367715" y="601678"/>
                  <a:pt x="1418054" y="716733"/>
                  <a:pt x="1499737" y="801609"/>
                </a:cubicBezTo>
                <a:cubicBezTo>
                  <a:pt x="1453197" y="848762"/>
                  <a:pt x="1397158" y="886485"/>
                  <a:pt x="1333522" y="911005"/>
                </a:cubicBezTo>
                <a:cubicBezTo>
                  <a:pt x="1269885" y="886485"/>
                  <a:pt x="1213847" y="848762"/>
                  <a:pt x="1167306" y="801609"/>
                </a:cubicBezTo>
                <a:cubicBezTo>
                  <a:pt x="1248989" y="716733"/>
                  <a:pt x="1299329" y="601678"/>
                  <a:pt x="1299329" y="475307"/>
                </a:cubicBezTo>
                <a:close/>
                <a:moveTo>
                  <a:pt x="1375313" y="475307"/>
                </a:moveTo>
                <a:cubicBezTo>
                  <a:pt x="1375313" y="350822"/>
                  <a:pt x="1424703" y="237653"/>
                  <a:pt x="1504486" y="153720"/>
                </a:cubicBezTo>
                <a:cubicBezTo>
                  <a:pt x="1584269" y="237653"/>
                  <a:pt x="1633659" y="350822"/>
                  <a:pt x="1633659" y="475307"/>
                </a:cubicBezTo>
                <a:cubicBezTo>
                  <a:pt x="1633659" y="599792"/>
                  <a:pt x="1584269" y="712960"/>
                  <a:pt x="1504486" y="796894"/>
                </a:cubicBezTo>
                <a:cubicBezTo>
                  <a:pt x="1423753" y="712960"/>
                  <a:pt x="1375313" y="599792"/>
                  <a:pt x="1375313" y="475307"/>
                </a:cubicBezTo>
                <a:close/>
                <a:moveTo>
                  <a:pt x="1641257" y="475307"/>
                </a:moveTo>
                <a:cubicBezTo>
                  <a:pt x="1641257" y="348936"/>
                  <a:pt x="1590918" y="233881"/>
                  <a:pt x="1509235" y="149005"/>
                </a:cubicBezTo>
                <a:cubicBezTo>
                  <a:pt x="1555775" y="101851"/>
                  <a:pt x="1611814" y="64129"/>
                  <a:pt x="1675450" y="39609"/>
                </a:cubicBezTo>
                <a:cubicBezTo>
                  <a:pt x="1738137" y="64129"/>
                  <a:pt x="1795125" y="101851"/>
                  <a:pt x="1841666" y="149005"/>
                </a:cubicBezTo>
                <a:cubicBezTo>
                  <a:pt x="1759983" y="233881"/>
                  <a:pt x="1709643" y="348936"/>
                  <a:pt x="1709643" y="475307"/>
                </a:cubicBezTo>
                <a:cubicBezTo>
                  <a:pt x="1709643" y="601678"/>
                  <a:pt x="1759983" y="716733"/>
                  <a:pt x="1841666" y="801609"/>
                </a:cubicBezTo>
                <a:cubicBezTo>
                  <a:pt x="1795125" y="848762"/>
                  <a:pt x="1739087" y="886485"/>
                  <a:pt x="1675450" y="911005"/>
                </a:cubicBezTo>
                <a:cubicBezTo>
                  <a:pt x="1611814" y="886485"/>
                  <a:pt x="1555775" y="848762"/>
                  <a:pt x="1509235" y="801609"/>
                </a:cubicBezTo>
                <a:cubicBezTo>
                  <a:pt x="1590918" y="716733"/>
                  <a:pt x="1641257" y="601678"/>
                  <a:pt x="1641257" y="475307"/>
                </a:cubicBezTo>
                <a:close/>
                <a:moveTo>
                  <a:pt x="1717242" y="475307"/>
                </a:moveTo>
                <a:cubicBezTo>
                  <a:pt x="1717242" y="350822"/>
                  <a:pt x="1766631" y="237653"/>
                  <a:pt x="1846415" y="153720"/>
                </a:cubicBezTo>
                <a:cubicBezTo>
                  <a:pt x="1926198" y="237653"/>
                  <a:pt x="1975588" y="350822"/>
                  <a:pt x="1975588" y="475307"/>
                </a:cubicBezTo>
                <a:cubicBezTo>
                  <a:pt x="1975588" y="599792"/>
                  <a:pt x="1926198" y="712960"/>
                  <a:pt x="1846415" y="796894"/>
                </a:cubicBezTo>
                <a:cubicBezTo>
                  <a:pt x="1765681" y="712960"/>
                  <a:pt x="1717242" y="599792"/>
                  <a:pt x="1717242" y="475307"/>
                </a:cubicBezTo>
                <a:close/>
                <a:moveTo>
                  <a:pt x="1983186" y="475307"/>
                </a:moveTo>
                <a:cubicBezTo>
                  <a:pt x="1983186" y="348936"/>
                  <a:pt x="1932847" y="233881"/>
                  <a:pt x="1851164" y="149005"/>
                </a:cubicBezTo>
                <a:cubicBezTo>
                  <a:pt x="1897704" y="101851"/>
                  <a:pt x="1953742" y="64129"/>
                  <a:pt x="2017379" y="39609"/>
                </a:cubicBezTo>
                <a:cubicBezTo>
                  <a:pt x="2080066" y="64129"/>
                  <a:pt x="2137054" y="101851"/>
                  <a:pt x="2183594" y="149005"/>
                </a:cubicBezTo>
                <a:cubicBezTo>
                  <a:pt x="2101911" y="233881"/>
                  <a:pt x="2051572" y="348936"/>
                  <a:pt x="2051572" y="475307"/>
                </a:cubicBezTo>
                <a:cubicBezTo>
                  <a:pt x="2051572" y="601678"/>
                  <a:pt x="2101911" y="716733"/>
                  <a:pt x="2183594" y="801609"/>
                </a:cubicBezTo>
                <a:cubicBezTo>
                  <a:pt x="2137054" y="848762"/>
                  <a:pt x="2081016" y="886485"/>
                  <a:pt x="2017379" y="911005"/>
                </a:cubicBezTo>
                <a:cubicBezTo>
                  <a:pt x="1953742" y="886485"/>
                  <a:pt x="1897704" y="848762"/>
                  <a:pt x="1851164" y="801609"/>
                </a:cubicBezTo>
                <a:cubicBezTo>
                  <a:pt x="1932847" y="716733"/>
                  <a:pt x="1983186" y="601678"/>
                  <a:pt x="1983186" y="475307"/>
                </a:cubicBezTo>
                <a:close/>
                <a:moveTo>
                  <a:pt x="2059170" y="475307"/>
                </a:moveTo>
                <a:cubicBezTo>
                  <a:pt x="2059170" y="350822"/>
                  <a:pt x="2108560" y="237653"/>
                  <a:pt x="2188343" y="153720"/>
                </a:cubicBezTo>
                <a:cubicBezTo>
                  <a:pt x="2268127" y="237653"/>
                  <a:pt x="2317516" y="350822"/>
                  <a:pt x="2317516" y="475307"/>
                </a:cubicBezTo>
                <a:cubicBezTo>
                  <a:pt x="2317516" y="599792"/>
                  <a:pt x="2268127" y="712960"/>
                  <a:pt x="2188343" y="796894"/>
                </a:cubicBezTo>
                <a:cubicBezTo>
                  <a:pt x="2107610" y="712960"/>
                  <a:pt x="2059170" y="599792"/>
                  <a:pt x="2059170" y="475307"/>
                </a:cubicBezTo>
                <a:close/>
                <a:moveTo>
                  <a:pt x="2325115" y="475307"/>
                </a:moveTo>
                <a:cubicBezTo>
                  <a:pt x="2325115" y="348936"/>
                  <a:pt x="2274775" y="233881"/>
                  <a:pt x="2193092" y="149005"/>
                </a:cubicBezTo>
                <a:cubicBezTo>
                  <a:pt x="2239633" y="101851"/>
                  <a:pt x="2295671" y="64129"/>
                  <a:pt x="2359307" y="39609"/>
                </a:cubicBezTo>
                <a:cubicBezTo>
                  <a:pt x="2421994" y="64129"/>
                  <a:pt x="2478983" y="101851"/>
                  <a:pt x="2525523" y="149005"/>
                </a:cubicBezTo>
                <a:cubicBezTo>
                  <a:pt x="2443840" y="233881"/>
                  <a:pt x="2393500" y="348936"/>
                  <a:pt x="2393500" y="475307"/>
                </a:cubicBezTo>
                <a:cubicBezTo>
                  <a:pt x="2393500" y="601678"/>
                  <a:pt x="2443840" y="716733"/>
                  <a:pt x="2525523" y="801609"/>
                </a:cubicBezTo>
                <a:cubicBezTo>
                  <a:pt x="2478983" y="848762"/>
                  <a:pt x="2422944" y="886485"/>
                  <a:pt x="2359307" y="911005"/>
                </a:cubicBezTo>
                <a:cubicBezTo>
                  <a:pt x="2295671" y="886485"/>
                  <a:pt x="2239633" y="848762"/>
                  <a:pt x="2193092" y="801609"/>
                </a:cubicBezTo>
                <a:cubicBezTo>
                  <a:pt x="2274775" y="716733"/>
                  <a:pt x="2325115" y="601678"/>
                  <a:pt x="2325115" y="475307"/>
                </a:cubicBezTo>
                <a:close/>
                <a:moveTo>
                  <a:pt x="2401099" y="475307"/>
                </a:moveTo>
                <a:cubicBezTo>
                  <a:pt x="2401099" y="350822"/>
                  <a:pt x="2450489" y="237653"/>
                  <a:pt x="2530272" y="153720"/>
                </a:cubicBezTo>
                <a:cubicBezTo>
                  <a:pt x="2610055" y="237653"/>
                  <a:pt x="2659445" y="350822"/>
                  <a:pt x="2659445" y="475307"/>
                </a:cubicBezTo>
                <a:cubicBezTo>
                  <a:pt x="2659445" y="599792"/>
                  <a:pt x="2610055" y="712960"/>
                  <a:pt x="2530272" y="796894"/>
                </a:cubicBezTo>
                <a:cubicBezTo>
                  <a:pt x="2449539" y="712960"/>
                  <a:pt x="2401099" y="599792"/>
                  <a:pt x="2401099" y="475307"/>
                </a:cubicBezTo>
                <a:close/>
                <a:moveTo>
                  <a:pt x="2667043" y="475307"/>
                </a:moveTo>
                <a:cubicBezTo>
                  <a:pt x="2667043" y="348936"/>
                  <a:pt x="2616704" y="233881"/>
                  <a:pt x="2535021" y="149005"/>
                </a:cubicBezTo>
                <a:cubicBezTo>
                  <a:pt x="2581561" y="101851"/>
                  <a:pt x="2637600" y="64129"/>
                  <a:pt x="2701236" y="39609"/>
                </a:cubicBezTo>
                <a:cubicBezTo>
                  <a:pt x="2876949" y="107510"/>
                  <a:pt x="3001373" y="277262"/>
                  <a:pt x="3001373" y="475307"/>
                </a:cubicBezTo>
                <a:cubicBezTo>
                  <a:pt x="3001373" y="673352"/>
                  <a:pt x="2876949" y="843104"/>
                  <a:pt x="2701236" y="911005"/>
                </a:cubicBezTo>
                <a:cubicBezTo>
                  <a:pt x="2637600" y="886485"/>
                  <a:pt x="2581561" y="848762"/>
                  <a:pt x="2535021" y="801609"/>
                </a:cubicBezTo>
                <a:cubicBezTo>
                  <a:pt x="2616704" y="716733"/>
                  <a:pt x="2667043" y="601678"/>
                  <a:pt x="2667043" y="475307"/>
                </a:cubicBezTo>
                <a:close/>
                <a:moveTo>
                  <a:pt x="2188343" y="7545"/>
                </a:moveTo>
                <a:cubicBezTo>
                  <a:pt x="2245331" y="7545"/>
                  <a:pt x="2299470" y="17918"/>
                  <a:pt x="2349809" y="35837"/>
                </a:cubicBezTo>
                <a:cubicBezTo>
                  <a:pt x="2289022" y="60356"/>
                  <a:pt x="2233934" y="98079"/>
                  <a:pt x="2188343" y="143347"/>
                </a:cubicBezTo>
                <a:cubicBezTo>
                  <a:pt x="2142753" y="97136"/>
                  <a:pt x="2088614" y="60356"/>
                  <a:pt x="2026877" y="35837"/>
                </a:cubicBezTo>
                <a:cubicBezTo>
                  <a:pt x="2077216" y="16975"/>
                  <a:pt x="2131355" y="7545"/>
                  <a:pt x="2188343" y="7545"/>
                </a:cubicBezTo>
                <a:close/>
                <a:moveTo>
                  <a:pt x="1846415" y="7545"/>
                </a:moveTo>
                <a:cubicBezTo>
                  <a:pt x="1903403" y="7545"/>
                  <a:pt x="1957541" y="17918"/>
                  <a:pt x="2007881" y="35837"/>
                </a:cubicBezTo>
                <a:cubicBezTo>
                  <a:pt x="1947094" y="60356"/>
                  <a:pt x="1892005" y="98079"/>
                  <a:pt x="1846415" y="143347"/>
                </a:cubicBezTo>
                <a:cubicBezTo>
                  <a:pt x="1800824" y="97136"/>
                  <a:pt x="1746685" y="60356"/>
                  <a:pt x="1684948" y="35837"/>
                </a:cubicBezTo>
                <a:cubicBezTo>
                  <a:pt x="1735288" y="16975"/>
                  <a:pt x="1789426" y="7545"/>
                  <a:pt x="1846415" y="7545"/>
                </a:cubicBezTo>
                <a:close/>
                <a:moveTo>
                  <a:pt x="1504486" y="7545"/>
                </a:moveTo>
                <a:cubicBezTo>
                  <a:pt x="1561474" y="7545"/>
                  <a:pt x="1615613" y="17918"/>
                  <a:pt x="1665952" y="35837"/>
                </a:cubicBezTo>
                <a:cubicBezTo>
                  <a:pt x="1605165" y="60356"/>
                  <a:pt x="1550076" y="98079"/>
                  <a:pt x="1504486" y="143347"/>
                </a:cubicBezTo>
                <a:cubicBezTo>
                  <a:pt x="1458896" y="97136"/>
                  <a:pt x="1404757" y="60356"/>
                  <a:pt x="1343020" y="35837"/>
                </a:cubicBezTo>
                <a:cubicBezTo>
                  <a:pt x="1393359" y="16975"/>
                  <a:pt x="1447498" y="7545"/>
                  <a:pt x="1504486" y="7545"/>
                </a:cubicBezTo>
                <a:close/>
                <a:moveTo>
                  <a:pt x="1162557" y="7545"/>
                </a:moveTo>
                <a:cubicBezTo>
                  <a:pt x="1219545" y="7545"/>
                  <a:pt x="1273684" y="17918"/>
                  <a:pt x="1324024" y="35837"/>
                </a:cubicBezTo>
                <a:cubicBezTo>
                  <a:pt x="1263236" y="60356"/>
                  <a:pt x="1208148" y="98079"/>
                  <a:pt x="1162557" y="143347"/>
                </a:cubicBezTo>
                <a:cubicBezTo>
                  <a:pt x="1116967" y="97136"/>
                  <a:pt x="1062828" y="60356"/>
                  <a:pt x="1001091" y="35837"/>
                </a:cubicBezTo>
                <a:cubicBezTo>
                  <a:pt x="1051431" y="16975"/>
                  <a:pt x="1105569" y="7545"/>
                  <a:pt x="1162557" y="7545"/>
                </a:cubicBezTo>
                <a:close/>
                <a:moveTo>
                  <a:pt x="820629" y="7545"/>
                </a:moveTo>
                <a:cubicBezTo>
                  <a:pt x="877617" y="7545"/>
                  <a:pt x="931755" y="17918"/>
                  <a:pt x="982095" y="35837"/>
                </a:cubicBezTo>
                <a:cubicBezTo>
                  <a:pt x="921308" y="60356"/>
                  <a:pt x="866219" y="98079"/>
                  <a:pt x="820629" y="143347"/>
                </a:cubicBezTo>
                <a:cubicBezTo>
                  <a:pt x="775038" y="97136"/>
                  <a:pt x="720900" y="60356"/>
                  <a:pt x="659162" y="35837"/>
                </a:cubicBezTo>
                <a:cubicBezTo>
                  <a:pt x="709502" y="16975"/>
                  <a:pt x="763641" y="7545"/>
                  <a:pt x="820629" y="7545"/>
                </a:cubicBezTo>
                <a:close/>
                <a:moveTo>
                  <a:pt x="478700" y="943069"/>
                </a:moveTo>
                <a:cubicBezTo>
                  <a:pt x="218454" y="943069"/>
                  <a:pt x="7598" y="732765"/>
                  <a:pt x="7598" y="475307"/>
                </a:cubicBezTo>
                <a:cubicBezTo>
                  <a:pt x="7598" y="217849"/>
                  <a:pt x="218454" y="7545"/>
                  <a:pt x="478700" y="7545"/>
                </a:cubicBezTo>
                <a:cubicBezTo>
                  <a:pt x="535688" y="7545"/>
                  <a:pt x="589827" y="17918"/>
                  <a:pt x="640166" y="35837"/>
                </a:cubicBezTo>
                <a:cubicBezTo>
                  <a:pt x="465403" y="106567"/>
                  <a:pt x="341929" y="276319"/>
                  <a:pt x="341929" y="475307"/>
                </a:cubicBezTo>
                <a:cubicBezTo>
                  <a:pt x="341929" y="674295"/>
                  <a:pt x="465403" y="844047"/>
                  <a:pt x="639217" y="914777"/>
                </a:cubicBezTo>
                <a:cubicBezTo>
                  <a:pt x="589827" y="932696"/>
                  <a:pt x="534738" y="943069"/>
                  <a:pt x="478700" y="943069"/>
                </a:cubicBezTo>
                <a:close/>
                <a:moveTo>
                  <a:pt x="820629" y="943069"/>
                </a:moveTo>
                <a:cubicBezTo>
                  <a:pt x="763641" y="943069"/>
                  <a:pt x="709502" y="932696"/>
                  <a:pt x="659162" y="914777"/>
                </a:cubicBezTo>
                <a:cubicBezTo>
                  <a:pt x="719950" y="890257"/>
                  <a:pt x="775038" y="852535"/>
                  <a:pt x="820629" y="807267"/>
                </a:cubicBezTo>
                <a:cubicBezTo>
                  <a:pt x="866219" y="853478"/>
                  <a:pt x="920358" y="890257"/>
                  <a:pt x="982095" y="914777"/>
                </a:cubicBezTo>
                <a:cubicBezTo>
                  <a:pt x="931755" y="932696"/>
                  <a:pt x="876667" y="943069"/>
                  <a:pt x="820629" y="943069"/>
                </a:cubicBezTo>
                <a:close/>
                <a:moveTo>
                  <a:pt x="1162557" y="943069"/>
                </a:moveTo>
                <a:cubicBezTo>
                  <a:pt x="1105569" y="943069"/>
                  <a:pt x="1051431" y="932696"/>
                  <a:pt x="1001091" y="914777"/>
                </a:cubicBezTo>
                <a:cubicBezTo>
                  <a:pt x="1061878" y="890257"/>
                  <a:pt x="1116967" y="852535"/>
                  <a:pt x="1162557" y="807267"/>
                </a:cubicBezTo>
                <a:cubicBezTo>
                  <a:pt x="1208148" y="853478"/>
                  <a:pt x="1262286" y="890257"/>
                  <a:pt x="1324024" y="914777"/>
                </a:cubicBezTo>
                <a:cubicBezTo>
                  <a:pt x="1273684" y="932696"/>
                  <a:pt x="1218596" y="943069"/>
                  <a:pt x="1162557" y="943069"/>
                </a:cubicBezTo>
                <a:close/>
                <a:moveTo>
                  <a:pt x="1504486" y="943069"/>
                </a:moveTo>
                <a:cubicBezTo>
                  <a:pt x="1447498" y="943069"/>
                  <a:pt x="1393359" y="932696"/>
                  <a:pt x="1343020" y="914777"/>
                </a:cubicBezTo>
                <a:cubicBezTo>
                  <a:pt x="1403807" y="890257"/>
                  <a:pt x="1458896" y="852535"/>
                  <a:pt x="1504486" y="807267"/>
                </a:cubicBezTo>
                <a:cubicBezTo>
                  <a:pt x="1550076" y="853478"/>
                  <a:pt x="1604215" y="890257"/>
                  <a:pt x="1665952" y="914777"/>
                </a:cubicBezTo>
                <a:cubicBezTo>
                  <a:pt x="1615613" y="932696"/>
                  <a:pt x="1560524" y="943069"/>
                  <a:pt x="1504486" y="943069"/>
                </a:cubicBezTo>
                <a:close/>
                <a:moveTo>
                  <a:pt x="1846415" y="943069"/>
                </a:moveTo>
                <a:cubicBezTo>
                  <a:pt x="1789426" y="943069"/>
                  <a:pt x="1735288" y="932696"/>
                  <a:pt x="1684948" y="914777"/>
                </a:cubicBezTo>
                <a:cubicBezTo>
                  <a:pt x="1745736" y="890257"/>
                  <a:pt x="1800824" y="852535"/>
                  <a:pt x="1846415" y="807267"/>
                </a:cubicBezTo>
                <a:cubicBezTo>
                  <a:pt x="1892005" y="853478"/>
                  <a:pt x="1946144" y="890257"/>
                  <a:pt x="2007881" y="914777"/>
                </a:cubicBezTo>
                <a:cubicBezTo>
                  <a:pt x="1957541" y="932696"/>
                  <a:pt x="1902453" y="943069"/>
                  <a:pt x="1846415" y="943069"/>
                </a:cubicBezTo>
                <a:close/>
                <a:moveTo>
                  <a:pt x="2188343" y="943069"/>
                </a:moveTo>
                <a:cubicBezTo>
                  <a:pt x="2131355" y="943069"/>
                  <a:pt x="2077216" y="932696"/>
                  <a:pt x="2026877" y="914777"/>
                </a:cubicBezTo>
                <a:cubicBezTo>
                  <a:pt x="2087664" y="890257"/>
                  <a:pt x="2142753" y="852535"/>
                  <a:pt x="2188343" y="807267"/>
                </a:cubicBezTo>
                <a:cubicBezTo>
                  <a:pt x="2233934" y="853478"/>
                  <a:pt x="2288072" y="890257"/>
                  <a:pt x="2349809" y="914777"/>
                </a:cubicBezTo>
                <a:cubicBezTo>
                  <a:pt x="2299470" y="932696"/>
                  <a:pt x="2244382" y="943069"/>
                  <a:pt x="2188343" y="943069"/>
                </a:cubicBezTo>
                <a:close/>
                <a:moveTo>
                  <a:pt x="2530272" y="943069"/>
                </a:moveTo>
                <a:cubicBezTo>
                  <a:pt x="2473284" y="943069"/>
                  <a:pt x="2419145" y="932696"/>
                  <a:pt x="2368806" y="914777"/>
                </a:cubicBezTo>
                <a:cubicBezTo>
                  <a:pt x="2429593" y="890257"/>
                  <a:pt x="2484681" y="852535"/>
                  <a:pt x="2530272" y="807267"/>
                </a:cubicBezTo>
                <a:cubicBezTo>
                  <a:pt x="2575862" y="853478"/>
                  <a:pt x="2630001" y="890257"/>
                  <a:pt x="2691738" y="914777"/>
                </a:cubicBezTo>
                <a:cubicBezTo>
                  <a:pt x="2641399" y="932696"/>
                  <a:pt x="2586310" y="943069"/>
                  <a:pt x="2530272" y="943069"/>
                </a:cubicBezTo>
                <a:close/>
                <a:moveTo>
                  <a:pt x="2872200" y="943069"/>
                </a:moveTo>
                <a:cubicBezTo>
                  <a:pt x="2815212" y="943069"/>
                  <a:pt x="2761074" y="932696"/>
                  <a:pt x="2710734" y="914777"/>
                </a:cubicBezTo>
                <a:cubicBezTo>
                  <a:pt x="2885498" y="844047"/>
                  <a:pt x="3008022" y="673352"/>
                  <a:pt x="3008022" y="475307"/>
                </a:cubicBezTo>
                <a:cubicBezTo>
                  <a:pt x="3008022" y="277262"/>
                  <a:pt x="2884548" y="106567"/>
                  <a:pt x="2710734" y="35837"/>
                </a:cubicBezTo>
                <a:cubicBezTo>
                  <a:pt x="2761074" y="17918"/>
                  <a:pt x="2815212" y="7545"/>
                  <a:pt x="2872200" y="7545"/>
                </a:cubicBezTo>
                <a:cubicBezTo>
                  <a:pt x="3131496" y="7545"/>
                  <a:pt x="3343302" y="216906"/>
                  <a:pt x="3343302" y="475307"/>
                </a:cubicBezTo>
                <a:cubicBezTo>
                  <a:pt x="3343302" y="733708"/>
                  <a:pt x="3131496" y="943069"/>
                  <a:pt x="2872200" y="943069"/>
                </a:cubicBezTo>
                <a:close/>
              </a:path>
            </a:pathLst>
          </a:custGeom>
          <a:solidFill>
            <a:schemeClr val="tx2"/>
          </a:solidFill>
          <a:ln w="94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56810C8-2FE2-B6D7-FAF5-A2614F60301A}"/>
              </a:ext>
            </a:extLst>
          </p:cNvPr>
          <p:cNvSpPr/>
          <p:nvPr/>
        </p:nvSpPr>
        <p:spPr>
          <a:xfrm rot="16200000">
            <a:off x="1007850" y="6456385"/>
            <a:ext cx="2457450" cy="2135251"/>
          </a:xfrm>
          <a:custGeom>
            <a:avLst/>
            <a:gdLst>
              <a:gd name="connsiteX0" fmla="*/ 612221 w 2457450"/>
              <a:gd name="connsiteY0" fmla="*/ 1783339 h 2135251"/>
              <a:gd name="connsiteX1" fmla="*/ 208831 w 2457450"/>
              <a:gd name="connsiteY1" fmla="*/ 1783339 h 2135251"/>
              <a:gd name="connsiteX2" fmla="*/ 410526 w 2457450"/>
              <a:gd name="connsiteY2" fmla="*/ 2132873 h 2135251"/>
              <a:gd name="connsiteX3" fmla="*/ 1021321 w 2457450"/>
              <a:gd name="connsiteY3" fmla="*/ 1783339 h 2135251"/>
              <a:gd name="connsiteX4" fmla="*/ 617930 w 2457450"/>
              <a:gd name="connsiteY4" fmla="*/ 1783339 h 2135251"/>
              <a:gd name="connsiteX5" fmla="*/ 819625 w 2457450"/>
              <a:gd name="connsiteY5" fmla="*/ 2132873 h 2135251"/>
              <a:gd name="connsiteX6" fmla="*/ 1430421 w 2457450"/>
              <a:gd name="connsiteY6" fmla="*/ 1783339 h 2135251"/>
              <a:gd name="connsiteX7" fmla="*/ 1027029 w 2457450"/>
              <a:gd name="connsiteY7" fmla="*/ 1783339 h 2135251"/>
              <a:gd name="connsiteX8" fmla="*/ 1228725 w 2457450"/>
              <a:gd name="connsiteY8" fmla="*/ 2132873 h 2135251"/>
              <a:gd name="connsiteX9" fmla="*/ 1434702 w 2457450"/>
              <a:gd name="connsiteY9" fmla="*/ 356668 h 2135251"/>
              <a:gd name="connsiteX10" fmla="*/ 1433274 w 2457450"/>
              <a:gd name="connsiteY10" fmla="*/ 356668 h 2135251"/>
              <a:gd name="connsiteX11" fmla="*/ 1024175 w 2457450"/>
              <a:gd name="connsiteY11" fmla="*/ 356668 h 2135251"/>
              <a:gd name="connsiteX12" fmla="*/ 1022748 w 2457450"/>
              <a:gd name="connsiteY12" fmla="*/ 356668 h 2135251"/>
              <a:gd name="connsiteX13" fmla="*/ 1228725 w 2457450"/>
              <a:gd name="connsiteY13" fmla="*/ 0 h 2135251"/>
              <a:gd name="connsiteX14" fmla="*/ 1639252 w 2457450"/>
              <a:gd name="connsiteY14" fmla="*/ 713336 h 2135251"/>
              <a:gd name="connsiteX15" fmla="*/ 1637825 w 2457450"/>
              <a:gd name="connsiteY15" fmla="*/ 713336 h 2135251"/>
              <a:gd name="connsiteX16" fmla="*/ 1637824 w 2457450"/>
              <a:gd name="connsiteY16" fmla="*/ 713336 h 2135251"/>
              <a:gd name="connsiteX17" fmla="*/ 1230153 w 2457450"/>
              <a:gd name="connsiteY17" fmla="*/ 713336 h 2135251"/>
              <a:gd name="connsiteX18" fmla="*/ 1228725 w 2457450"/>
              <a:gd name="connsiteY18" fmla="*/ 713336 h 2135251"/>
              <a:gd name="connsiteX19" fmla="*/ 1228725 w 2457450"/>
              <a:gd name="connsiteY19" fmla="*/ 713336 h 2135251"/>
              <a:gd name="connsiteX20" fmla="*/ 1227299 w 2457450"/>
              <a:gd name="connsiteY20" fmla="*/ 713336 h 2135251"/>
              <a:gd name="connsiteX21" fmla="*/ 819626 w 2457450"/>
              <a:gd name="connsiteY21" fmla="*/ 713336 h 2135251"/>
              <a:gd name="connsiteX22" fmla="*/ 819625 w 2457450"/>
              <a:gd name="connsiteY22" fmla="*/ 713336 h 2135251"/>
              <a:gd name="connsiteX23" fmla="*/ 818199 w 2457450"/>
              <a:gd name="connsiteY23" fmla="*/ 713336 h 2135251"/>
              <a:gd name="connsiteX24" fmla="*/ 1024176 w 2457450"/>
              <a:gd name="connsiteY24" fmla="*/ 356668 h 2135251"/>
              <a:gd name="connsiteX25" fmla="*/ 1228725 w 2457450"/>
              <a:gd name="connsiteY25" fmla="*/ 710958 h 2135251"/>
              <a:gd name="connsiteX26" fmla="*/ 1433275 w 2457450"/>
              <a:gd name="connsiteY26" fmla="*/ 356668 h 2135251"/>
              <a:gd name="connsiteX27" fmla="*/ 1839520 w 2457450"/>
              <a:gd name="connsiteY27" fmla="*/ 1783339 h 2135251"/>
              <a:gd name="connsiteX28" fmla="*/ 1436129 w 2457450"/>
              <a:gd name="connsiteY28" fmla="*/ 1783339 h 2135251"/>
              <a:gd name="connsiteX29" fmla="*/ 1637824 w 2457450"/>
              <a:gd name="connsiteY29" fmla="*/ 2132873 h 2135251"/>
              <a:gd name="connsiteX30" fmla="*/ 1843801 w 2457450"/>
              <a:gd name="connsiteY30" fmla="*/ 1070003 h 2135251"/>
              <a:gd name="connsiteX31" fmla="*/ 1842374 w 2457450"/>
              <a:gd name="connsiteY31" fmla="*/ 1070003 h 2135251"/>
              <a:gd name="connsiteX32" fmla="*/ 1842373 w 2457450"/>
              <a:gd name="connsiteY32" fmla="*/ 1070003 h 2135251"/>
              <a:gd name="connsiteX33" fmla="*/ 1434702 w 2457450"/>
              <a:gd name="connsiteY33" fmla="*/ 1070003 h 2135251"/>
              <a:gd name="connsiteX34" fmla="*/ 1433275 w 2457450"/>
              <a:gd name="connsiteY34" fmla="*/ 1070003 h 2135251"/>
              <a:gd name="connsiteX35" fmla="*/ 1433274 w 2457450"/>
              <a:gd name="connsiteY35" fmla="*/ 1070003 h 2135251"/>
              <a:gd name="connsiteX36" fmla="*/ 1431847 w 2457450"/>
              <a:gd name="connsiteY36" fmla="*/ 1070003 h 2135251"/>
              <a:gd name="connsiteX37" fmla="*/ 1025603 w 2457450"/>
              <a:gd name="connsiteY37" fmla="*/ 1070003 h 2135251"/>
              <a:gd name="connsiteX38" fmla="*/ 1024175 w 2457450"/>
              <a:gd name="connsiteY38" fmla="*/ 1070003 h 2135251"/>
              <a:gd name="connsiteX39" fmla="*/ 1022748 w 2457450"/>
              <a:gd name="connsiteY39" fmla="*/ 1070003 h 2135251"/>
              <a:gd name="connsiteX40" fmla="*/ 615076 w 2457450"/>
              <a:gd name="connsiteY40" fmla="*/ 1070003 h 2135251"/>
              <a:gd name="connsiteX41" fmla="*/ 615075 w 2457450"/>
              <a:gd name="connsiteY41" fmla="*/ 1070003 h 2135251"/>
              <a:gd name="connsiteX42" fmla="*/ 613648 w 2457450"/>
              <a:gd name="connsiteY42" fmla="*/ 1070003 h 2135251"/>
              <a:gd name="connsiteX43" fmla="*/ 819625 w 2457450"/>
              <a:gd name="connsiteY43" fmla="*/ 713336 h 2135251"/>
              <a:gd name="connsiteX44" fmla="*/ 1024175 w 2457450"/>
              <a:gd name="connsiteY44" fmla="*/ 1067625 h 2135251"/>
              <a:gd name="connsiteX45" fmla="*/ 1228725 w 2457450"/>
              <a:gd name="connsiteY45" fmla="*/ 713336 h 2135251"/>
              <a:gd name="connsiteX46" fmla="*/ 1433275 w 2457450"/>
              <a:gd name="connsiteY46" fmla="*/ 1067625 h 2135251"/>
              <a:gd name="connsiteX47" fmla="*/ 1637824 w 2457450"/>
              <a:gd name="connsiteY47" fmla="*/ 713336 h 2135251"/>
              <a:gd name="connsiteX48" fmla="*/ 2048350 w 2457450"/>
              <a:gd name="connsiteY48" fmla="*/ 1426671 h 2135251"/>
              <a:gd name="connsiteX49" fmla="*/ 2046923 w 2457450"/>
              <a:gd name="connsiteY49" fmla="*/ 1426671 h 2135251"/>
              <a:gd name="connsiteX50" fmla="*/ 1639251 w 2457450"/>
              <a:gd name="connsiteY50" fmla="*/ 1426671 h 2135251"/>
              <a:gd name="connsiteX51" fmla="*/ 1637824 w 2457450"/>
              <a:gd name="connsiteY51" fmla="*/ 1426671 h 2135251"/>
              <a:gd name="connsiteX52" fmla="*/ 1636397 w 2457450"/>
              <a:gd name="connsiteY52" fmla="*/ 1426671 h 2135251"/>
              <a:gd name="connsiteX53" fmla="*/ 1230151 w 2457450"/>
              <a:gd name="connsiteY53" fmla="*/ 1426671 h 2135251"/>
              <a:gd name="connsiteX54" fmla="*/ 1228724 w 2457450"/>
              <a:gd name="connsiteY54" fmla="*/ 1426671 h 2135251"/>
              <a:gd name="connsiteX55" fmla="*/ 1227297 w 2457450"/>
              <a:gd name="connsiteY55" fmla="*/ 1426671 h 2135251"/>
              <a:gd name="connsiteX56" fmla="*/ 821052 w 2457450"/>
              <a:gd name="connsiteY56" fmla="*/ 1426671 h 2135251"/>
              <a:gd name="connsiteX57" fmla="*/ 819625 w 2457450"/>
              <a:gd name="connsiteY57" fmla="*/ 1426671 h 2135251"/>
              <a:gd name="connsiteX58" fmla="*/ 818198 w 2457450"/>
              <a:gd name="connsiteY58" fmla="*/ 1426671 h 2135251"/>
              <a:gd name="connsiteX59" fmla="*/ 410526 w 2457450"/>
              <a:gd name="connsiteY59" fmla="*/ 1426671 h 2135251"/>
              <a:gd name="connsiteX60" fmla="*/ 409099 w 2457450"/>
              <a:gd name="connsiteY60" fmla="*/ 1426671 h 2135251"/>
              <a:gd name="connsiteX61" fmla="*/ 615076 w 2457450"/>
              <a:gd name="connsiteY61" fmla="*/ 1070003 h 2135251"/>
              <a:gd name="connsiteX62" fmla="*/ 819625 w 2457450"/>
              <a:gd name="connsiteY62" fmla="*/ 1424293 h 2135251"/>
              <a:gd name="connsiteX63" fmla="*/ 1024175 w 2457450"/>
              <a:gd name="connsiteY63" fmla="*/ 1070003 h 2135251"/>
              <a:gd name="connsiteX64" fmla="*/ 1228724 w 2457450"/>
              <a:gd name="connsiteY64" fmla="*/ 1424293 h 2135251"/>
              <a:gd name="connsiteX65" fmla="*/ 1433274 w 2457450"/>
              <a:gd name="connsiteY65" fmla="*/ 1070003 h 2135251"/>
              <a:gd name="connsiteX66" fmla="*/ 1637824 w 2457450"/>
              <a:gd name="connsiteY66" fmla="*/ 1424293 h 2135251"/>
              <a:gd name="connsiteX67" fmla="*/ 1842373 w 2457450"/>
              <a:gd name="connsiteY67" fmla="*/ 1070003 h 2135251"/>
              <a:gd name="connsiteX68" fmla="*/ 2248619 w 2457450"/>
              <a:gd name="connsiteY68" fmla="*/ 1783339 h 2135251"/>
              <a:gd name="connsiteX69" fmla="*/ 1845228 w 2457450"/>
              <a:gd name="connsiteY69" fmla="*/ 1783339 h 2135251"/>
              <a:gd name="connsiteX70" fmla="*/ 2046924 w 2457450"/>
              <a:gd name="connsiteY70" fmla="*/ 2132873 h 2135251"/>
              <a:gd name="connsiteX71" fmla="*/ 2457450 w 2457450"/>
              <a:gd name="connsiteY71" fmla="*/ 2135251 h 2135251"/>
              <a:gd name="connsiteX72" fmla="*/ 2048351 w 2457450"/>
              <a:gd name="connsiteY72" fmla="*/ 2135251 h 2135251"/>
              <a:gd name="connsiteX73" fmla="*/ 2045497 w 2457450"/>
              <a:gd name="connsiteY73" fmla="*/ 2135251 h 2135251"/>
              <a:gd name="connsiteX74" fmla="*/ 1639251 w 2457450"/>
              <a:gd name="connsiteY74" fmla="*/ 2135251 h 2135251"/>
              <a:gd name="connsiteX75" fmla="*/ 1636397 w 2457450"/>
              <a:gd name="connsiteY75" fmla="*/ 2135251 h 2135251"/>
              <a:gd name="connsiteX76" fmla="*/ 1230152 w 2457450"/>
              <a:gd name="connsiteY76" fmla="*/ 2135251 h 2135251"/>
              <a:gd name="connsiteX77" fmla="*/ 1227298 w 2457450"/>
              <a:gd name="connsiteY77" fmla="*/ 2135251 h 2135251"/>
              <a:gd name="connsiteX78" fmla="*/ 821053 w 2457450"/>
              <a:gd name="connsiteY78" fmla="*/ 2135251 h 2135251"/>
              <a:gd name="connsiteX79" fmla="*/ 818198 w 2457450"/>
              <a:gd name="connsiteY79" fmla="*/ 2135251 h 2135251"/>
              <a:gd name="connsiteX80" fmla="*/ 411954 w 2457450"/>
              <a:gd name="connsiteY80" fmla="*/ 2135251 h 2135251"/>
              <a:gd name="connsiteX81" fmla="*/ 409099 w 2457450"/>
              <a:gd name="connsiteY81" fmla="*/ 2135251 h 2135251"/>
              <a:gd name="connsiteX82" fmla="*/ 0 w 2457450"/>
              <a:gd name="connsiteY82" fmla="*/ 2135251 h 2135251"/>
              <a:gd name="connsiteX83" fmla="*/ 205977 w 2457450"/>
              <a:gd name="connsiteY83" fmla="*/ 1778583 h 2135251"/>
              <a:gd name="connsiteX84" fmla="*/ 206452 w 2457450"/>
              <a:gd name="connsiteY84" fmla="*/ 1779535 h 2135251"/>
              <a:gd name="connsiteX85" fmla="*/ 410526 w 2457450"/>
              <a:gd name="connsiteY85" fmla="*/ 1426671 h 2135251"/>
              <a:gd name="connsiteX86" fmla="*/ 614600 w 2457450"/>
              <a:gd name="connsiteY86" fmla="*/ 1779535 h 2135251"/>
              <a:gd name="connsiteX87" fmla="*/ 615076 w 2457450"/>
              <a:gd name="connsiteY87" fmla="*/ 1778583 h 2135251"/>
              <a:gd name="connsiteX88" fmla="*/ 615552 w 2457450"/>
              <a:gd name="connsiteY88" fmla="*/ 1779535 h 2135251"/>
              <a:gd name="connsiteX89" fmla="*/ 819625 w 2457450"/>
              <a:gd name="connsiteY89" fmla="*/ 1426671 h 2135251"/>
              <a:gd name="connsiteX90" fmla="*/ 1023699 w 2457450"/>
              <a:gd name="connsiteY90" fmla="*/ 1779535 h 2135251"/>
              <a:gd name="connsiteX91" fmla="*/ 1024175 w 2457450"/>
              <a:gd name="connsiteY91" fmla="*/ 1778583 h 2135251"/>
              <a:gd name="connsiteX92" fmla="*/ 1024651 w 2457450"/>
              <a:gd name="connsiteY92" fmla="*/ 1779535 h 2135251"/>
              <a:gd name="connsiteX93" fmla="*/ 1228725 w 2457450"/>
              <a:gd name="connsiteY93" fmla="*/ 1426671 h 2135251"/>
              <a:gd name="connsiteX94" fmla="*/ 1432799 w 2457450"/>
              <a:gd name="connsiteY94" fmla="*/ 1779535 h 2135251"/>
              <a:gd name="connsiteX95" fmla="*/ 1433274 w 2457450"/>
              <a:gd name="connsiteY95" fmla="*/ 1778583 h 2135251"/>
              <a:gd name="connsiteX96" fmla="*/ 1433750 w 2457450"/>
              <a:gd name="connsiteY96" fmla="*/ 1779535 h 2135251"/>
              <a:gd name="connsiteX97" fmla="*/ 1637824 w 2457450"/>
              <a:gd name="connsiteY97" fmla="*/ 1426671 h 2135251"/>
              <a:gd name="connsiteX98" fmla="*/ 1841899 w 2457450"/>
              <a:gd name="connsiteY98" fmla="*/ 1779535 h 2135251"/>
              <a:gd name="connsiteX99" fmla="*/ 1842374 w 2457450"/>
              <a:gd name="connsiteY99" fmla="*/ 1778583 h 2135251"/>
              <a:gd name="connsiteX100" fmla="*/ 1842850 w 2457450"/>
              <a:gd name="connsiteY100" fmla="*/ 1779535 h 2135251"/>
              <a:gd name="connsiteX101" fmla="*/ 2046924 w 2457450"/>
              <a:gd name="connsiteY101" fmla="*/ 1426671 h 2135251"/>
              <a:gd name="connsiteX102" fmla="*/ 2250998 w 2457450"/>
              <a:gd name="connsiteY102" fmla="*/ 1779535 h 2135251"/>
              <a:gd name="connsiteX103" fmla="*/ 2251473 w 2457450"/>
              <a:gd name="connsiteY103" fmla="*/ 1778583 h 213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457450" h="2135251">
                <a:moveTo>
                  <a:pt x="612221" y="1783339"/>
                </a:moveTo>
                <a:lnTo>
                  <a:pt x="208831" y="1783339"/>
                </a:lnTo>
                <a:lnTo>
                  <a:pt x="410526" y="2132873"/>
                </a:lnTo>
                <a:close/>
                <a:moveTo>
                  <a:pt x="1021321" y="1783339"/>
                </a:moveTo>
                <a:lnTo>
                  <a:pt x="617930" y="1783339"/>
                </a:lnTo>
                <a:lnTo>
                  <a:pt x="819625" y="2132873"/>
                </a:lnTo>
                <a:close/>
                <a:moveTo>
                  <a:pt x="1430421" y="1783339"/>
                </a:moveTo>
                <a:lnTo>
                  <a:pt x="1027029" y="1783339"/>
                </a:lnTo>
                <a:lnTo>
                  <a:pt x="1228725" y="2132873"/>
                </a:lnTo>
                <a:close/>
                <a:moveTo>
                  <a:pt x="1434702" y="356668"/>
                </a:moveTo>
                <a:lnTo>
                  <a:pt x="1433274" y="356668"/>
                </a:lnTo>
                <a:lnTo>
                  <a:pt x="1024175" y="356668"/>
                </a:lnTo>
                <a:lnTo>
                  <a:pt x="1022748" y="356668"/>
                </a:lnTo>
                <a:lnTo>
                  <a:pt x="1228725" y="0"/>
                </a:lnTo>
                <a:close/>
                <a:moveTo>
                  <a:pt x="1639252" y="713336"/>
                </a:moveTo>
                <a:lnTo>
                  <a:pt x="1637825" y="713336"/>
                </a:lnTo>
                <a:lnTo>
                  <a:pt x="1637824" y="713336"/>
                </a:lnTo>
                <a:lnTo>
                  <a:pt x="1230153" y="713336"/>
                </a:lnTo>
                <a:lnTo>
                  <a:pt x="1228725" y="713336"/>
                </a:lnTo>
                <a:lnTo>
                  <a:pt x="1228725" y="713336"/>
                </a:lnTo>
                <a:lnTo>
                  <a:pt x="1227299" y="713336"/>
                </a:lnTo>
                <a:lnTo>
                  <a:pt x="819626" y="713336"/>
                </a:lnTo>
                <a:lnTo>
                  <a:pt x="819625" y="713336"/>
                </a:lnTo>
                <a:lnTo>
                  <a:pt x="818199" y="713336"/>
                </a:lnTo>
                <a:lnTo>
                  <a:pt x="1024176" y="356668"/>
                </a:lnTo>
                <a:lnTo>
                  <a:pt x="1228725" y="710958"/>
                </a:lnTo>
                <a:lnTo>
                  <a:pt x="1433275" y="356668"/>
                </a:lnTo>
                <a:close/>
                <a:moveTo>
                  <a:pt x="1839520" y="1783339"/>
                </a:moveTo>
                <a:lnTo>
                  <a:pt x="1436129" y="1783339"/>
                </a:lnTo>
                <a:lnTo>
                  <a:pt x="1637824" y="2132873"/>
                </a:lnTo>
                <a:close/>
                <a:moveTo>
                  <a:pt x="1843801" y="1070003"/>
                </a:moveTo>
                <a:lnTo>
                  <a:pt x="1842374" y="1070003"/>
                </a:lnTo>
                <a:lnTo>
                  <a:pt x="1842373" y="1070003"/>
                </a:lnTo>
                <a:lnTo>
                  <a:pt x="1434702" y="1070003"/>
                </a:lnTo>
                <a:lnTo>
                  <a:pt x="1433275" y="1070003"/>
                </a:lnTo>
                <a:lnTo>
                  <a:pt x="1433274" y="1070003"/>
                </a:lnTo>
                <a:lnTo>
                  <a:pt x="1431847" y="1070003"/>
                </a:lnTo>
                <a:lnTo>
                  <a:pt x="1025603" y="1070003"/>
                </a:lnTo>
                <a:lnTo>
                  <a:pt x="1024175" y="1070003"/>
                </a:lnTo>
                <a:lnTo>
                  <a:pt x="1022748" y="1070003"/>
                </a:lnTo>
                <a:lnTo>
                  <a:pt x="615076" y="1070003"/>
                </a:lnTo>
                <a:lnTo>
                  <a:pt x="615075" y="1070003"/>
                </a:lnTo>
                <a:lnTo>
                  <a:pt x="613648" y="1070003"/>
                </a:lnTo>
                <a:lnTo>
                  <a:pt x="819625" y="713336"/>
                </a:lnTo>
                <a:lnTo>
                  <a:pt x="1024175" y="1067625"/>
                </a:lnTo>
                <a:lnTo>
                  <a:pt x="1228725" y="713336"/>
                </a:lnTo>
                <a:lnTo>
                  <a:pt x="1433275" y="1067625"/>
                </a:lnTo>
                <a:lnTo>
                  <a:pt x="1637824" y="713336"/>
                </a:lnTo>
                <a:close/>
                <a:moveTo>
                  <a:pt x="2048350" y="1426671"/>
                </a:moveTo>
                <a:lnTo>
                  <a:pt x="2046923" y="1426671"/>
                </a:lnTo>
                <a:lnTo>
                  <a:pt x="1639251" y="1426671"/>
                </a:lnTo>
                <a:lnTo>
                  <a:pt x="1637824" y="1426671"/>
                </a:lnTo>
                <a:lnTo>
                  <a:pt x="1636397" y="1426671"/>
                </a:lnTo>
                <a:lnTo>
                  <a:pt x="1230151" y="1426671"/>
                </a:lnTo>
                <a:lnTo>
                  <a:pt x="1228724" y="1426671"/>
                </a:lnTo>
                <a:lnTo>
                  <a:pt x="1227297" y="1426671"/>
                </a:lnTo>
                <a:lnTo>
                  <a:pt x="821052" y="1426671"/>
                </a:lnTo>
                <a:lnTo>
                  <a:pt x="819625" y="1426671"/>
                </a:lnTo>
                <a:lnTo>
                  <a:pt x="818198" y="1426671"/>
                </a:lnTo>
                <a:lnTo>
                  <a:pt x="410526" y="1426671"/>
                </a:lnTo>
                <a:lnTo>
                  <a:pt x="409099" y="1426671"/>
                </a:lnTo>
                <a:lnTo>
                  <a:pt x="615076" y="1070003"/>
                </a:lnTo>
                <a:lnTo>
                  <a:pt x="819625" y="1424293"/>
                </a:lnTo>
                <a:lnTo>
                  <a:pt x="1024175" y="1070003"/>
                </a:lnTo>
                <a:lnTo>
                  <a:pt x="1228724" y="1424293"/>
                </a:lnTo>
                <a:lnTo>
                  <a:pt x="1433274" y="1070003"/>
                </a:lnTo>
                <a:lnTo>
                  <a:pt x="1637824" y="1424293"/>
                </a:lnTo>
                <a:lnTo>
                  <a:pt x="1842373" y="1070003"/>
                </a:lnTo>
                <a:close/>
                <a:moveTo>
                  <a:pt x="2248619" y="1783339"/>
                </a:moveTo>
                <a:lnTo>
                  <a:pt x="1845228" y="1783339"/>
                </a:lnTo>
                <a:lnTo>
                  <a:pt x="2046924" y="2132873"/>
                </a:lnTo>
                <a:close/>
                <a:moveTo>
                  <a:pt x="2457450" y="2135251"/>
                </a:moveTo>
                <a:lnTo>
                  <a:pt x="2048351" y="2135251"/>
                </a:lnTo>
                <a:lnTo>
                  <a:pt x="2045497" y="2135251"/>
                </a:lnTo>
                <a:lnTo>
                  <a:pt x="1639251" y="2135251"/>
                </a:lnTo>
                <a:lnTo>
                  <a:pt x="1636397" y="2135251"/>
                </a:lnTo>
                <a:lnTo>
                  <a:pt x="1230152" y="2135251"/>
                </a:lnTo>
                <a:lnTo>
                  <a:pt x="1227298" y="2135251"/>
                </a:lnTo>
                <a:lnTo>
                  <a:pt x="821053" y="2135251"/>
                </a:lnTo>
                <a:lnTo>
                  <a:pt x="818198" y="2135251"/>
                </a:lnTo>
                <a:lnTo>
                  <a:pt x="411954" y="2135251"/>
                </a:lnTo>
                <a:lnTo>
                  <a:pt x="409099" y="2135251"/>
                </a:lnTo>
                <a:lnTo>
                  <a:pt x="0" y="2135251"/>
                </a:lnTo>
                <a:lnTo>
                  <a:pt x="205977" y="1778583"/>
                </a:lnTo>
                <a:lnTo>
                  <a:pt x="206452" y="1779535"/>
                </a:lnTo>
                <a:lnTo>
                  <a:pt x="410526" y="1426671"/>
                </a:lnTo>
                <a:lnTo>
                  <a:pt x="614600" y="1779535"/>
                </a:lnTo>
                <a:lnTo>
                  <a:pt x="615076" y="1778583"/>
                </a:lnTo>
                <a:lnTo>
                  <a:pt x="615552" y="1779535"/>
                </a:lnTo>
                <a:lnTo>
                  <a:pt x="819625" y="1426671"/>
                </a:lnTo>
                <a:lnTo>
                  <a:pt x="1023699" y="1779535"/>
                </a:lnTo>
                <a:lnTo>
                  <a:pt x="1024175" y="1778583"/>
                </a:lnTo>
                <a:lnTo>
                  <a:pt x="1024651" y="1779535"/>
                </a:lnTo>
                <a:lnTo>
                  <a:pt x="1228725" y="1426671"/>
                </a:lnTo>
                <a:lnTo>
                  <a:pt x="1432799" y="1779535"/>
                </a:lnTo>
                <a:lnTo>
                  <a:pt x="1433274" y="1778583"/>
                </a:lnTo>
                <a:lnTo>
                  <a:pt x="1433750" y="1779535"/>
                </a:lnTo>
                <a:lnTo>
                  <a:pt x="1637824" y="1426671"/>
                </a:lnTo>
                <a:lnTo>
                  <a:pt x="1841899" y="1779535"/>
                </a:lnTo>
                <a:lnTo>
                  <a:pt x="1842374" y="1778583"/>
                </a:lnTo>
                <a:lnTo>
                  <a:pt x="1842850" y="1779535"/>
                </a:lnTo>
                <a:lnTo>
                  <a:pt x="2046924" y="1426671"/>
                </a:lnTo>
                <a:lnTo>
                  <a:pt x="2250998" y="1779535"/>
                </a:lnTo>
                <a:lnTo>
                  <a:pt x="2251473" y="1778583"/>
                </a:lnTo>
                <a:close/>
              </a:path>
            </a:pathLst>
          </a:custGeom>
          <a:solidFill>
            <a:schemeClr val="tx2"/>
          </a:solidFill>
          <a:ln w="95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384BB6-F874-ACE5-DD23-4D82462DD3A8}"/>
              </a:ext>
            </a:extLst>
          </p:cNvPr>
          <p:cNvSpPr txBox="1"/>
          <p:nvPr/>
        </p:nvSpPr>
        <p:spPr>
          <a:xfrm>
            <a:off x="12188825" y="3470048"/>
            <a:ext cx="10058400" cy="43396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3800" dirty="0">
                <a:solidFill>
                  <a:schemeClr val="tx2"/>
                </a:solidFill>
                <a:latin typeface="Martian Mono Medium" panose="020B0009020000000004" pitchFamily="49" charset="0"/>
                <a:ea typeface="Arimo" panose="020B0604020202020204" pitchFamily="34" charset="0"/>
                <a:cs typeface="Arimo" panose="020B0604020202020204" pitchFamily="34" charset="0"/>
              </a:rPr>
              <a:t>MENTOR CLUB </a:t>
            </a:r>
          </a:p>
        </p:txBody>
      </p:sp>
      <p:sp>
        <p:nvSpPr>
          <p:cNvPr id="11" name="Freeform: Shape 14">
            <a:extLst>
              <a:ext uri="{FF2B5EF4-FFF2-40B4-BE49-F238E27FC236}">
                <a16:creationId xmlns:a16="http://schemas.microsoft.com/office/drawing/2014/main" id="{E6D971F9-C1A9-F446-0E4F-4B4DAEC106DB}"/>
              </a:ext>
            </a:extLst>
          </p:cNvPr>
          <p:cNvSpPr/>
          <p:nvPr/>
        </p:nvSpPr>
        <p:spPr>
          <a:xfrm rot="17361819">
            <a:off x="13052068" y="9198315"/>
            <a:ext cx="2457450" cy="2135251"/>
          </a:xfrm>
          <a:custGeom>
            <a:avLst/>
            <a:gdLst>
              <a:gd name="connsiteX0" fmla="*/ 612221 w 2457450"/>
              <a:gd name="connsiteY0" fmla="*/ 1783339 h 2135251"/>
              <a:gd name="connsiteX1" fmla="*/ 208831 w 2457450"/>
              <a:gd name="connsiteY1" fmla="*/ 1783339 h 2135251"/>
              <a:gd name="connsiteX2" fmla="*/ 410526 w 2457450"/>
              <a:gd name="connsiteY2" fmla="*/ 2132873 h 2135251"/>
              <a:gd name="connsiteX3" fmla="*/ 1021321 w 2457450"/>
              <a:gd name="connsiteY3" fmla="*/ 1783339 h 2135251"/>
              <a:gd name="connsiteX4" fmla="*/ 617930 w 2457450"/>
              <a:gd name="connsiteY4" fmla="*/ 1783339 h 2135251"/>
              <a:gd name="connsiteX5" fmla="*/ 819625 w 2457450"/>
              <a:gd name="connsiteY5" fmla="*/ 2132873 h 2135251"/>
              <a:gd name="connsiteX6" fmla="*/ 1430421 w 2457450"/>
              <a:gd name="connsiteY6" fmla="*/ 1783339 h 2135251"/>
              <a:gd name="connsiteX7" fmla="*/ 1027029 w 2457450"/>
              <a:gd name="connsiteY7" fmla="*/ 1783339 h 2135251"/>
              <a:gd name="connsiteX8" fmla="*/ 1228725 w 2457450"/>
              <a:gd name="connsiteY8" fmla="*/ 2132873 h 2135251"/>
              <a:gd name="connsiteX9" fmla="*/ 1434702 w 2457450"/>
              <a:gd name="connsiteY9" fmla="*/ 356668 h 2135251"/>
              <a:gd name="connsiteX10" fmla="*/ 1433274 w 2457450"/>
              <a:gd name="connsiteY10" fmla="*/ 356668 h 2135251"/>
              <a:gd name="connsiteX11" fmla="*/ 1024175 w 2457450"/>
              <a:gd name="connsiteY11" fmla="*/ 356668 h 2135251"/>
              <a:gd name="connsiteX12" fmla="*/ 1022748 w 2457450"/>
              <a:gd name="connsiteY12" fmla="*/ 356668 h 2135251"/>
              <a:gd name="connsiteX13" fmla="*/ 1228725 w 2457450"/>
              <a:gd name="connsiteY13" fmla="*/ 0 h 2135251"/>
              <a:gd name="connsiteX14" fmla="*/ 1639252 w 2457450"/>
              <a:gd name="connsiteY14" fmla="*/ 713336 h 2135251"/>
              <a:gd name="connsiteX15" fmla="*/ 1637825 w 2457450"/>
              <a:gd name="connsiteY15" fmla="*/ 713336 h 2135251"/>
              <a:gd name="connsiteX16" fmla="*/ 1637824 w 2457450"/>
              <a:gd name="connsiteY16" fmla="*/ 713336 h 2135251"/>
              <a:gd name="connsiteX17" fmla="*/ 1230153 w 2457450"/>
              <a:gd name="connsiteY17" fmla="*/ 713336 h 2135251"/>
              <a:gd name="connsiteX18" fmla="*/ 1228725 w 2457450"/>
              <a:gd name="connsiteY18" fmla="*/ 713336 h 2135251"/>
              <a:gd name="connsiteX19" fmla="*/ 1228725 w 2457450"/>
              <a:gd name="connsiteY19" fmla="*/ 713336 h 2135251"/>
              <a:gd name="connsiteX20" fmla="*/ 1227299 w 2457450"/>
              <a:gd name="connsiteY20" fmla="*/ 713336 h 2135251"/>
              <a:gd name="connsiteX21" fmla="*/ 819626 w 2457450"/>
              <a:gd name="connsiteY21" fmla="*/ 713336 h 2135251"/>
              <a:gd name="connsiteX22" fmla="*/ 819625 w 2457450"/>
              <a:gd name="connsiteY22" fmla="*/ 713336 h 2135251"/>
              <a:gd name="connsiteX23" fmla="*/ 818199 w 2457450"/>
              <a:gd name="connsiteY23" fmla="*/ 713336 h 2135251"/>
              <a:gd name="connsiteX24" fmla="*/ 1024176 w 2457450"/>
              <a:gd name="connsiteY24" fmla="*/ 356668 h 2135251"/>
              <a:gd name="connsiteX25" fmla="*/ 1228725 w 2457450"/>
              <a:gd name="connsiteY25" fmla="*/ 710958 h 2135251"/>
              <a:gd name="connsiteX26" fmla="*/ 1433275 w 2457450"/>
              <a:gd name="connsiteY26" fmla="*/ 356668 h 2135251"/>
              <a:gd name="connsiteX27" fmla="*/ 1839520 w 2457450"/>
              <a:gd name="connsiteY27" fmla="*/ 1783339 h 2135251"/>
              <a:gd name="connsiteX28" fmla="*/ 1436129 w 2457450"/>
              <a:gd name="connsiteY28" fmla="*/ 1783339 h 2135251"/>
              <a:gd name="connsiteX29" fmla="*/ 1637824 w 2457450"/>
              <a:gd name="connsiteY29" fmla="*/ 2132873 h 2135251"/>
              <a:gd name="connsiteX30" fmla="*/ 1843801 w 2457450"/>
              <a:gd name="connsiteY30" fmla="*/ 1070003 h 2135251"/>
              <a:gd name="connsiteX31" fmla="*/ 1842374 w 2457450"/>
              <a:gd name="connsiteY31" fmla="*/ 1070003 h 2135251"/>
              <a:gd name="connsiteX32" fmla="*/ 1842373 w 2457450"/>
              <a:gd name="connsiteY32" fmla="*/ 1070003 h 2135251"/>
              <a:gd name="connsiteX33" fmla="*/ 1434702 w 2457450"/>
              <a:gd name="connsiteY33" fmla="*/ 1070003 h 2135251"/>
              <a:gd name="connsiteX34" fmla="*/ 1433275 w 2457450"/>
              <a:gd name="connsiteY34" fmla="*/ 1070003 h 2135251"/>
              <a:gd name="connsiteX35" fmla="*/ 1433274 w 2457450"/>
              <a:gd name="connsiteY35" fmla="*/ 1070003 h 2135251"/>
              <a:gd name="connsiteX36" fmla="*/ 1431847 w 2457450"/>
              <a:gd name="connsiteY36" fmla="*/ 1070003 h 2135251"/>
              <a:gd name="connsiteX37" fmla="*/ 1025603 w 2457450"/>
              <a:gd name="connsiteY37" fmla="*/ 1070003 h 2135251"/>
              <a:gd name="connsiteX38" fmla="*/ 1024175 w 2457450"/>
              <a:gd name="connsiteY38" fmla="*/ 1070003 h 2135251"/>
              <a:gd name="connsiteX39" fmla="*/ 1022748 w 2457450"/>
              <a:gd name="connsiteY39" fmla="*/ 1070003 h 2135251"/>
              <a:gd name="connsiteX40" fmla="*/ 615076 w 2457450"/>
              <a:gd name="connsiteY40" fmla="*/ 1070003 h 2135251"/>
              <a:gd name="connsiteX41" fmla="*/ 615075 w 2457450"/>
              <a:gd name="connsiteY41" fmla="*/ 1070003 h 2135251"/>
              <a:gd name="connsiteX42" fmla="*/ 613648 w 2457450"/>
              <a:gd name="connsiteY42" fmla="*/ 1070003 h 2135251"/>
              <a:gd name="connsiteX43" fmla="*/ 819625 w 2457450"/>
              <a:gd name="connsiteY43" fmla="*/ 713336 h 2135251"/>
              <a:gd name="connsiteX44" fmla="*/ 1024175 w 2457450"/>
              <a:gd name="connsiteY44" fmla="*/ 1067625 h 2135251"/>
              <a:gd name="connsiteX45" fmla="*/ 1228725 w 2457450"/>
              <a:gd name="connsiteY45" fmla="*/ 713336 h 2135251"/>
              <a:gd name="connsiteX46" fmla="*/ 1433275 w 2457450"/>
              <a:gd name="connsiteY46" fmla="*/ 1067625 h 2135251"/>
              <a:gd name="connsiteX47" fmla="*/ 1637824 w 2457450"/>
              <a:gd name="connsiteY47" fmla="*/ 713336 h 2135251"/>
              <a:gd name="connsiteX48" fmla="*/ 2048350 w 2457450"/>
              <a:gd name="connsiteY48" fmla="*/ 1426671 h 2135251"/>
              <a:gd name="connsiteX49" fmla="*/ 2046923 w 2457450"/>
              <a:gd name="connsiteY49" fmla="*/ 1426671 h 2135251"/>
              <a:gd name="connsiteX50" fmla="*/ 1639251 w 2457450"/>
              <a:gd name="connsiteY50" fmla="*/ 1426671 h 2135251"/>
              <a:gd name="connsiteX51" fmla="*/ 1637824 w 2457450"/>
              <a:gd name="connsiteY51" fmla="*/ 1426671 h 2135251"/>
              <a:gd name="connsiteX52" fmla="*/ 1636397 w 2457450"/>
              <a:gd name="connsiteY52" fmla="*/ 1426671 h 2135251"/>
              <a:gd name="connsiteX53" fmla="*/ 1230151 w 2457450"/>
              <a:gd name="connsiteY53" fmla="*/ 1426671 h 2135251"/>
              <a:gd name="connsiteX54" fmla="*/ 1228724 w 2457450"/>
              <a:gd name="connsiteY54" fmla="*/ 1426671 h 2135251"/>
              <a:gd name="connsiteX55" fmla="*/ 1227297 w 2457450"/>
              <a:gd name="connsiteY55" fmla="*/ 1426671 h 2135251"/>
              <a:gd name="connsiteX56" fmla="*/ 821052 w 2457450"/>
              <a:gd name="connsiteY56" fmla="*/ 1426671 h 2135251"/>
              <a:gd name="connsiteX57" fmla="*/ 819625 w 2457450"/>
              <a:gd name="connsiteY57" fmla="*/ 1426671 h 2135251"/>
              <a:gd name="connsiteX58" fmla="*/ 818198 w 2457450"/>
              <a:gd name="connsiteY58" fmla="*/ 1426671 h 2135251"/>
              <a:gd name="connsiteX59" fmla="*/ 410526 w 2457450"/>
              <a:gd name="connsiteY59" fmla="*/ 1426671 h 2135251"/>
              <a:gd name="connsiteX60" fmla="*/ 409099 w 2457450"/>
              <a:gd name="connsiteY60" fmla="*/ 1426671 h 2135251"/>
              <a:gd name="connsiteX61" fmla="*/ 615076 w 2457450"/>
              <a:gd name="connsiteY61" fmla="*/ 1070003 h 2135251"/>
              <a:gd name="connsiteX62" fmla="*/ 819625 w 2457450"/>
              <a:gd name="connsiteY62" fmla="*/ 1424293 h 2135251"/>
              <a:gd name="connsiteX63" fmla="*/ 1024175 w 2457450"/>
              <a:gd name="connsiteY63" fmla="*/ 1070003 h 2135251"/>
              <a:gd name="connsiteX64" fmla="*/ 1228724 w 2457450"/>
              <a:gd name="connsiteY64" fmla="*/ 1424293 h 2135251"/>
              <a:gd name="connsiteX65" fmla="*/ 1433274 w 2457450"/>
              <a:gd name="connsiteY65" fmla="*/ 1070003 h 2135251"/>
              <a:gd name="connsiteX66" fmla="*/ 1637824 w 2457450"/>
              <a:gd name="connsiteY66" fmla="*/ 1424293 h 2135251"/>
              <a:gd name="connsiteX67" fmla="*/ 1842373 w 2457450"/>
              <a:gd name="connsiteY67" fmla="*/ 1070003 h 2135251"/>
              <a:gd name="connsiteX68" fmla="*/ 2248619 w 2457450"/>
              <a:gd name="connsiteY68" fmla="*/ 1783339 h 2135251"/>
              <a:gd name="connsiteX69" fmla="*/ 1845228 w 2457450"/>
              <a:gd name="connsiteY69" fmla="*/ 1783339 h 2135251"/>
              <a:gd name="connsiteX70" fmla="*/ 2046924 w 2457450"/>
              <a:gd name="connsiteY70" fmla="*/ 2132873 h 2135251"/>
              <a:gd name="connsiteX71" fmla="*/ 2457450 w 2457450"/>
              <a:gd name="connsiteY71" fmla="*/ 2135251 h 2135251"/>
              <a:gd name="connsiteX72" fmla="*/ 2048351 w 2457450"/>
              <a:gd name="connsiteY72" fmla="*/ 2135251 h 2135251"/>
              <a:gd name="connsiteX73" fmla="*/ 2045497 w 2457450"/>
              <a:gd name="connsiteY73" fmla="*/ 2135251 h 2135251"/>
              <a:gd name="connsiteX74" fmla="*/ 1639251 w 2457450"/>
              <a:gd name="connsiteY74" fmla="*/ 2135251 h 2135251"/>
              <a:gd name="connsiteX75" fmla="*/ 1636397 w 2457450"/>
              <a:gd name="connsiteY75" fmla="*/ 2135251 h 2135251"/>
              <a:gd name="connsiteX76" fmla="*/ 1230152 w 2457450"/>
              <a:gd name="connsiteY76" fmla="*/ 2135251 h 2135251"/>
              <a:gd name="connsiteX77" fmla="*/ 1227298 w 2457450"/>
              <a:gd name="connsiteY77" fmla="*/ 2135251 h 2135251"/>
              <a:gd name="connsiteX78" fmla="*/ 821053 w 2457450"/>
              <a:gd name="connsiteY78" fmla="*/ 2135251 h 2135251"/>
              <a:gd name="connsiteX79" fmla="*/ 818198 w 2457450"/>
              <a:gd name="connsiteY79" fmla="*/ 2135251 h 2135251"/>
              <a:gd name="connsiteX80" fmla="*/ 411954 w 2457450"/>
              <a:gd name="connsiteY80" fmla="*/ 2135251 h 2135251"/>
              <a:gd name="connsiteX81" fmla="*/ 409099 w 2457450"/>
              <a:gd name="connsiteY81" fmla="*/ 2135251 h 2135251"/>
              <a:gd name="connsiteX82" fmla="*/ 0 w 2457450"/>
              <a:gd name="connsiteY82" fmla="*/ 2135251 h 2135251"/>
              <a:gd name="connsiteX83" fmla="*/ 205977 w 2457450"/>
              <a:gd name="connsiteY83" fmla="*/ 1778583 h 2135251"/>
              <a:gd name="connsiteX84" fmla="*/ 206452 w 2457450"/>
              <a:gd name="connsiteY84" fmla="*/ 1779535 h 2135251"/>
              <a:gd name="connsiteX85" fmla="*/ 410526 w 2457450"/>
              <a:gd name="connsiteY85" fmla="*/ 1426671 h 2135251"/>
              <a:gd name="connsiteX86" fmla="*/ 614600 w 2457450"/>
              <a:gd name="connsiteY86" fmla="*/ 1779535 h 2135251"/>
              <a:gd name="connsiteX87" fmla="*/ 615076 w 2457450"/>
              <a:gd name="connsiteY87" fmla="*/ 1778583 h 2135251"/>
              <a:gd name="connsiteX88" fmla="*/ 615552 w 2457450"/>
              <a:gd name="connsiteY88" fmla="*/ 1779535 h 2135251"/>
              <a:gd name="connsiteX89" fmla="*/ 819625 w 2457450"/>
              <a:gd name="connsiteY89" fmla="*/ 1426671 h 2135251"/>
              <a:gd name="connsiteX90" fmla="*/ 1023699 w 2457450"/>
              <a:gd name="connsiteY90" fmla="*/ 1779535 h 2135251"/>
              <a:gd name="connsiteX91" fmla="*/ 1024175 w 2457450"/>
              <a:gd name="connsiteY91" fmla="*/ 1778583 h 2135251"/>
              <a:gd name="connsiteX92" fmla="*/ 1024651 w 2457450"/>
              <a:gd name="connsiteY92" fmla="*/ 1779535 h 2135251"/>
              <a:gd name="connsiteX93" fmla="*/ 1228725 w 2457450"/>
              <a:gd name="connsiteY93" fmla="*/ 1426671 h 2135251"/>
              <a:gd name="connsiteX94" fmla="*/ 1432799 w 2457450"/>
              <a:gd name="connsiteY94" fmla="*/ 1779535 h 2135251"/>
              <a:gd name="connsiteX95" fmla="*/ 1433274 w 2457450"/>
              <a:gd name="connsiteY95" fmla="*/ 1778583 h 2135251"/>
              <a:gd name="connsiteX96" fmla="*/ 1433750 w 2457450"/>
              <a:gd name="connsiteY96" fmla="*/ 1779535 h 2135251"/>
              <a:gd name="connsiteX97" fmla="*/ 1637824 w 2457450"/>
              <a:gd name="connsiteY97" fmla="*/ 1426671 h 2135251"/>
              <a:gd name="connsiteX98" fmla="*/ 1841899 w 2457450"/>
              <a:gd name="connsiteY98" fmla="*/ 1779535 h 2135251"/>
              <a:gd name="connsiteX99" fmla="*/ 1842374 w 2457450"/>
              <a:gd name="connsiteY99" fmla="*/ 1778583 h 2135251"/>
              <a:gd name="connsiteX100" fmla="*/ 1842850 w 2457450"/>
              <a:gd name="connsiteY100" fmla="*/ 1779535 h 2135251"/>
              <a:gd name="connsiteX101" fmla="*/ 2046924 w 2457450"/>
              <a:gd name="connsiteY101" fmla="*/ 1426671 h 2135251"/>
              <a:gd name="connsiteX102" fmla="*/ 2250998 w 2457450"/>
              <a:gd name="connsiteY102" fmla="*/ 1779535 h 2135251"/>
              <a:gd name="connsiteX103" fmla="*/ 2251473 w 2457450"/>
              <a:gd name="connsiteY103" fmla="*/ 1778583 h 213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457450" h="2135251">
                <a:moveTo>
                  <a:pt x="612221" y="1783339"/>
                </a:moveTo>
                <a:lnTo>
                  <a:pt x="208831" y="1783339"/>
                </a:lnTo>
                <a:lnTo>
                  <a:pt x="410526" y="2132873"/>
                </a:lnTo>
                <a:close/>
                <a:moveTo>
                  <a:pt x="1021321" y="1783339"/>
                </a:moveTo>
                <a:lnTo>
                  <a:pt x="617930" y="1783339"/>
                </a:lnTo>
                <a:lnTo>
                  <a:pt x="819625" y="2132873"/>
                </a:lnTo>
                <a:close/>
                <a:moveTo>
                  <a:pt x="1430421" y="1783339"/>
                </a:moveTo>
                <a:lnTo>
                  <a:pt x="1027029" y="1783339"/>
                </a:lnTo>
                <a:lnTo>
                  <a:pt x="1228725" y="2132873"/>
                </a:lnTo>
                <a:close/>
                <a:moveTo>
                  <a:pt x="1434702" y="356668"/>
                </a:moveTo>
                <a:lnTo>
                  <a:pt x="1433274" y="356668"/>
                </a:lnTo>
                <a:lnTo>
                  <a:pt x="1024175" y="356668"/>
                </a:lnTo>
                <a:lnTo>
                  <a:pt x="1022748" y="356668"/>
                </a:lnTo>
                <a:lnTo>
                  <a:pt x="1228725" y="0"/>
                </a:lnTo>
                <a:close/>
                <a:moveTo>
                  <a:pt x="1639252" y="713336"/>
                </a:moveTo>
                <a:lnTo>
                  <a:pt x="1637825" y="713336"/>
                </a:lnTo>
                <a:lnTo>
                  <a:pt x="1637824" y="713336"/>
                </a:lnTo>
                <a:lnTo>
                  <a:pt x="1230153" y="713336"/>
                </a:lnTo>
                <a:lnTo>
                  <a:pt x="1228725" y="713336"/>
                </a:lnTo>
                <a:lnTo>
                  <a:pt x="1228725" y="713336"/>
                </a:lnTo>
                <a:lnTo>
                  <a:pt x="1227299" y="713336"/>
                </a:lnTo>
                <a:lnTo>
                  <a:pt x="819626" y="713336"/>
                </a:lnTo>
                <a:lnTo>
                  <a:pt x="819625" y="713336"/>
                </a:lnTo>
                <a:lnTo>
                  <a:pt x="818199" y="713336"/>
                </a:lnTo>
                <a:lnTo>
                  <a:pt x="1024176" y="356668"/>
                </a:lnTo>
                <a:lnTo>
                  <a:pt x="1228725" y="710958"/>
                </a:lnTo>
                <a:lnTo>
                  <a:pt x="1433275" y="356668"/>
                </a:lnTo>
                <a:close/>
                <a:moveTo>
                  <a:pt x="1839520" y="1783339"/>
                </a:moveTo>
                <a:lnTo>
                  <a:pt x="1436129" y="1783339"/>
                </a:lnTo>
                <a:lnTo>
                  <a:pt x="1637824" y="2132873"/>
                </a:lnTo>
                <a:close/>
                <a:moveTo>
                  <a:pt x="1843801" y="1070003"/>
                </a:moveTo>
                <a:lnTo>
                  <a:pt x="1842374" y="1070003"/>
                </a:lnTo>
                <a:lnTo>
                  <a:pt x="1842373" y="1070003"/>
                </a:lnTo>
                <a:lnTo>
                  <a:pt x="1434702" y="1070003"/>
                </a:lnTo>
                <a:lnTo>
                  <a:pt x="1433275" y="1070003"/>
                </a:lnTo>
                <a:lnTo>
                  <a:pt x="1433274" y="1070003"/>
                </a:lnTo>
                <a:lnTo>
                  <a:pt x="1431847" y="1070003"/>
                </a:lnTo>
                <a:lnTo>
                  <a:pt x="1025603" y="1070003"/>
                </a:lnTo>
                <a:lnTo>
                  <a:pt x="1024175" y="1070003"/>
                </a:lnTo>
                <a:lnTo>
                  <a:pt x="1022748" y="1070003"/>
                </a:lnTo>
                <a:lnTo>
                  <a:pt x="615076" y="1070003"/>
                </a:lnTo>
                <a:lnTo>
                  <a:pt x="615075" y="1070003"/>
                </a:lnTo>
                <a:lnTo>
                  <a:pt x="613648" y="1070003"/>
                </a:lnTo>
                <a:lnTo>
                  <a:pt x="819625" y="713336"/>
                </a:lnTo>
                <a:lnTo>
                  <a:pt x="1024175" y="1067625"/>
                </a:lnTo>
                <a:lnTo>
                  <a:pt x="1228725" y="713336"/>
                </a:lnTo>
                <a:lnTo>
                  <a:pt x="1433275" y="1067625"/>
                </a:lnTo>
                <a:lnTo>
                  <a:pt x="1637824" y="713336"/>
                </a:lnTo>
                <a:close/>
                <a:moveTo>
                  <a:pt x="2048350" y="1426671"/>
                </a:moveTo>
                <a:lnTo>
                  <a:pt x="2046923" y="1426671"/>
                </a:lnTo>
                <a:lnTo>
                  <a:pt x="1639251" y="1426671"/>
                </a:lnTo>
                <a:lnTo>
                  <a:pt x="1637824" y="1426671"/>
                </a:lnTo>
                <a:lnTo>
                  <a:pt x="1636397" y="1426671"/>
                </a:lnTo>
                <a:lnTo>
                  <a:pt x="1230151" y="1426671"/>
                </a:lnTo>
                <a:lnTo>
                  <a:pt x="1228724" y="1426671"/>
                </a:lnTo>
                <a:lnTo>
                  <a:pt x="1227297" y="1426671"/>
                </a:lnTo>
                <a:lnTo>
                  <a:pt x="821052" y="1426671"/>
                </a:lnTo>
                <a:lnTo>
                  <a:pt x="819625" y="1426671"/>
                </a:lnTo>
                <a:lnTo>
                  <a:pt x="818198" y="1426671"/>
                </a:lnTo>
                <a:lnTo>
                  <a:pt x="410526" y="1426671"/>
                </a:lnTo>
                <a:lnTo>
                  <a:pt x="409099" y="1426671"/>
                </a:lnTo>
                <a:lnTo>
                  <a:pt x="615076" y="1070003"/>
                </a:lnTo>
                <a:lnTo>
                  <a:pt x="819625" y="1424293"/>
                </a:lnTo>
                <a:lnTo>
                  <a:pt x="1024175" y="1070003"/>
                </a:lnTo>
                <a:lnTo>
                  <a:pt x="1228724" y="1424293"/>
                </a:lnTo>
                <a:lnTo>
                  <a:pt x="1433274" y="1070003"/>
                </a:lnTo>
                <a:lnTo>
                  <a:pt x="1637824" y="1424293"/>
                </a:lnTo>
                <a:lnTo>
                  <a:pt x="1842373" y="1070003"/>
                </a:lnTo>
                <a:close/>
                <a:moveTo>
                  <a:pt x="2248619" y="1783339"/>
                </a:moveTo>
                <a:lnTo>
                  <a:pt x="1845228" y="1783339"/>
                </a:lnTo>
                <a:lnTo>
                  <a:pt x="2046924" y="2132873"/>
                </a:lnTo>
                <a:close/>
                <a:moveTo>
                  <a:pt x="2457450" y="2135251"/>
                </a:moveTo>
                <a:lnTo>
                  <a:pt x="2048351" y="2135251"/>
                </a:lnTo>
                <a:lnTo>
                  <a:pt x="2045497" y="2135251"/>
                </a:lnTo>
                <a:lnTo>
                  <a:pt x="1639251" y="2135251"/>
                </a:lnTo>
                <a:lnTo>
                  <a:pt x="1636397" y="2135251"/>
                </a:lnTo>
                <a:lnTo>
                  <a:pt x="1230152" y="2135251"/>
                </a:lnTo>
                <a:lnTo>
                  <a:pt x="1227298" y="2135251"/>
                </a:lnTo>
                <a:lnTo>
                  <a:pt x="821053" y="2135251"/>
                </a:lnTo>
                <a:lnTo>
                  <a:pt x="818198" y="2135251"/>
                </a:lnTo>
                <a:lnTo>
                  <a:pt x="411954" y="2135251"/>
                </a:lnTo>
                <a:lnTo>
                  <a:pt x="409099" y="2135251"/>
                </a:lnTo>
                <a:lnTo>
                  <a:pt x="0" y="2135251"/>
                </a:lnTo>
                <a:lnTo>
                  <a:pt x="205977" y="1778583"/>
                </a:lnTo>
                <a:lnTo>
                  <a:pt x="206452" y="1779535"/>
                </a:lnTo>
                <a:lnTo>
                  <a:pt x="410526" y="1426671"/>
                </a:lnTo>
                <a:lnTo>
                  <a:pt x="614600" y="1779535"/>
                </a:lnTo>
                <a:lnTo>
                  <a:pt x="615076" y="1778583"/>
                </a:lnTo>
                <a:lnTo>
                  <a:pt x="615552" y="1779535"/>
                </a:lnTo>
                <a:lnTo>
                  <a:pt x="819625" y="1426671"/>
                </a:lnTo>
                <a:lnTo>
                  <a:pt x="1023699" y="1779535"/>
                </a:lnTo>
                <a:lnTo>
                  <a:pt x="1024175" y="1778583"/>
                </a:lnTo>
                <a:lnTo>
                  <a:pt x="1024651" y="1779535"/>
                </a:lnTo>
                <a:lnTo>
                  <a:pt x="1228725" y="1426671"/>
                </a:lnTo>
                <a:lnTo>
                  <a:pt x="1432799" y="1779535"/>
                </a:lnTo>
                <a:lnTo>
                  <a:pt x="1433274" y="1778583"/>
                </a:lnTo>
                <a:lnTo>
                  <a:pt x="1433750" y="1779535"/>
                </a:lnTo>
                <a:lnTo>
                  <a:pt x="1637824" y="1426671"/>
                </a:lnTo>
                <a:lnTo>
                  <a:pt x="1841899" y="1779535"/>
                </a:lnTo>
                <a:lnTo>
                  <a:pt x="1842374" y="1778583"/>
                </a:lnTo>
                <a:lnTo>
                  <a:pt x="1842850" y="1779535"/>
                </a:lnTo>
                <a:lnTo>
                  <a:pt x="2046924" y="1426671"/>
                </a:lnTo>
                <a:lnTo>
                  <a:pt x="2250998" y="1779535"/>
                </a:lnTo>
                <a:lnTo>
                  <a:pt x="2251473" y="1778583"/>
                </a:lnTo>
                <a:close/>
              </a:path>
            </a:pathLst>
          </a:custGeom>
          <a:solidFill>
            <a:schemeClr val="tx2"/>
          </a:solidFill>
          <a:ln w="95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86CE5-63EF-2BBD-AE05-5908F09A0D5C}"/>
              </a:ext>
            </a:extLst>
          </p:cNvPr>
          <p:cNvSpPr txBox="1"/>
          <p:nvPr/>
        </p:nvSpPr>
        <p:spPr>
          <a:xfrm>
            <a:off x="16202212" y="7372441"/>
            <a:ext cx="508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Проект двух мечтателей</a:t>
            </a:r>
          </a:p>
        </p:txBody>
      </p:sp>
    </p:spTree>
    <p:extLst>
      <p:ext uri="{BB962C8B-B14F-4D97-AF65-F5344CB8AC3E}">
        <p14:creationId xmlns:p14="http://schemas.microsoft.com/office/powerpoint/2010/main" val="128583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7FA20F-58BE-6F28-3BFE-72834E1DA302}"/>
              </a:ext>
            </a:extLst>
          </p:cNvPr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rgbClr val="E2E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18FC68B-1F09-9D5C-E73A-5F3D1CB126A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62122" y="2037607"/>
            <a:ext cx="5626401" cy="558537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F960A8-6D83-D948-3857-60A9C3E37AEE}"/>
              </a:ext>
            </a:extLst>
          </p:cNvPr>
          <p:cNvSpPr txBox="1"/>
          <p:nvPr/>
        </p:nvSpPr>
        <p:spPr>
          <a:xfrm>
            <a:off x="2479371" y="7553082"/>
            <a:ext cx="6098895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8000" b="1">
                <a:solidFill>
                  <a:schemeClr val="tx2"/>
                </a:solidFill>
                <a:latin typeface="DM Serif Display" pitchFamily="2" charset="0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Space Grotesk" pitchFamily="2" charset="77"/>
              </a:rPr>
              <a:t>Ильназ Махмудов</a:t>
            </a:r>
            <a:endParaRPr kumimoji="0" lang="en-US" sz="5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Space Grotesk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22C3E3-5B41-A3DA-DD14-405C48B9ED6F}"/>
              </a:ext>
            </a:extLst>
          </p:cNvPr>
          <p:cNvSpPr txBox="1"/>
          <p:nvPr/>
        </p:nvSpPr>
        <p:spPr>
          <a:xfrm>
            <a:off x="15738754" y="7553082"/>
            <a:ext cx="5455992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8000" b="1">
                <a:solidFill>
                  <a:schemeClr val="tx2"/>
                </a:solidFill>
                <a:latin typeface="DM Serif Display" pitchFamily="2" charset="0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Space Grotesk" pitchFamily="2" charset="77"/>
              </a:rPr>
              <a:t>Артур Нахатакян</a:t>
            </a:r>
            <a:endParaRPr kumimoji="0" lang="en-US" sz="5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Space Grotesk" pitchFamily="2" charset="77"/>
            </a:endParaRPr>
          </a:p>
        </p:txBody>
      </p:sp>
      <p:sp>
        <p:nvSpPr>
          <p:cNvPr id="16" name="Graphic 8">
            <a:extLst>
              <a:ext uri="{FF2B5EF4-FFF2-40B4-BE49-F238E27FC236}">
                <a16:creationId xmlns:a16="http://schemas.microsoft.com/office/drawing/2014/main" id="{E4AFEC0C-29A9-7B95-6D1D-E6D44B0ED438}"/>
              </a:ext>
            </a:extLst>
          </p:cNvPr>
          <p:cNvSpPr/>
          <p:nvPr/>
        </p:nvSpPr>
        <p:spPr>
          <a:xfrm>
            <a:off x="-8555083" y="638325"/>
            <a:ext cx="12081572" cy="2635227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9F726D-3DED-33D7-A70C-BAADF7A85E9B}"/>
              </a:ext>
            </a:extLst>
          </p:cNvPr>
          <p:cNvSpPr txBox="1"/>
          <p:nvPr/>
        </p:nvSpPr>
        <p:spPr>
          <a:xfrm>
            <a:off x="1520983" y="762000"/>
            <a:ext cx="2133584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8000">
                <a:solidFill>
                  <a:schemeClr val="tx2"/>
                </a:solidFill>
                <a:latin typeface="Martian Mono Medium" panose="020B0009020000000004" pitchFamily="49" charset="0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КОМАНДА ПРОЕКТА</a:t>
            </a:r>
            <a:endParaRPr lang="en-US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Graphic 14">
            <a:extLst>
              <a:ext uri="{FF2B5EF4-FFF2-40B4-BE49-F238E27FC236}">
                <a16:creationId xmlns:a16="http://schemas.microsoft.com/office/drawing/2014/main" id="{FF094776-1541-8A47-342A-B566918FA442}"/>
              </a:ext>
            </a:extLst>
          </p:cNvPr>
          <p:cNvSpPr/>
          <p:nvPr/>
        </p:nvSpPr>
        <p:spPr>
          <a:xfrm rot="19739693">
            <a:off x="4408716" y="13487496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7A3CA7C5-63EA-AE2F-51C1-E2C2CA53914D}"/>
              </a:ext>
            </a:extLst>
          </p:cNvPr>
          <p:cNvSpPr/>
          <p:nvPr/>
        </p:nvSpPr>
        <p:spPr>
          <a:xfrm>
            <a:off x="947048" y="1018024"/>
            <a:ext cx="2003234" cy="1899138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 descr="Рукопожатие со сплошной заливкой">
            <a:extLst>
              <a:ext uri="{FF2B5EF4-FFF2-40B4-BE49-F238E27FC236}">
                <a16:creationId xmlns:a16="http://schemas.microsoft.com/office/drawing/2014/main" id="{6BA89500-3FD5-294F-29DC-62E1E472D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1465" y="1346295"/>
            <a:ext cx="914400" cy="12425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7716B4-FC81-6B6E-77F7-E72E33C69A4D}"/>
              </a:ext>
            </a:extLst>
          </p:cNvPr>
          <p:cNvSpPr txBox="1"/>
          <p:nvPr/>
        </p:nvSpPr>
        <p:spPr>
          <a:xfrm>
            <a:off x="2197245" y="8537383"/>
            <a:ext cx="8871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Финансовый аналитик</a:t>
            </a:r>
          </a:p>
          <a:p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Студент направления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Математика и Компьютерные науки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</a:t>
            </a:r>
          </a:p>
          <a:p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UnidID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1340717</a:t>
            </a:r>
          </a:p>
          <a:p>
            <a:endParaRPr lang="en-US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2871CC-0DE7-1CF7-F351-5B5FD7BD763C}"/>
              </a:ext>
            </a:extLst>
          </p:cNvPr>
          <p:cNvSpPr txBox="1"/>
          <p:nvPr/>
        </p:nvSpPr>
        <p:spPr>
          <a:xfrm>
            <a:off x="15060197" y="8513435"/>
            <a:ext cx="81805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Руководитель проекта</a:t>
            </a:r>
          </a:p>
          <a:p>
            <a:endParaRPr lang="ru-RU" b="1" kern="12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Студент направления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Математика и Компьютерные науки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</a:t>
            </a:r>
            <a:endParaRPr lang="ru-RU" b="1" kern="12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Академия Калашников – Промышленный дизайн</a:t>
            </a:r>
            <a:endParaRPr lang="ru-RU" b="1" kern="12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Нетология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Frontend developer</a:t>
            </a:r>
          </a:p>
          <a:p>
            <a:r>
              <a:rPr lang="en-US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UnidID</a:t>
            </a: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1340575</a:t>
            </a:r>
            <a:endParaRPr lang="en-US" b="1" kern="12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b="1" kern="12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38CFED65-4A05-A0DB-5B89-DA92D42049C9}"/>
              </a:ext>
            </a:extLst>
          </p:cNvPr>
          <p:cNvSpPr/>
          <p:nvPr/>
        </p:nvSpPr>
        <p:spPr>
          <a:xfrm>
            <a:off x="4112049" y="-1828800"/>
            <a:ext cx="10851084" cy="17891760"/>
          </a:xfrm>
          <a:custGeom>
            <a:avLst/>
            <a:gdLst>
              <a:gd name="connsiteX0" fmla="*/ 0 w 10851084"/>
              <a:gd name="connsiteY0" fmla="*/ 0 h 17891760"/>
              <a:gd name="connsiteX1" fmla="*/ 6035040 w 10851084"/>
              <a:gd name="connsiteY1" fmla="*/ 7284720 h 17891760"/>
              <a:gd name="connsiteX2" fmla="*/ 10850880 w 10851084"/>
              <a:gd name="connsiteY2" fmla="*/ 9235440 h 17891760"/>
              <a:gd name="connsiteX3" fmla="*/ 6187440 w 10851084"/>
              <a:gd name="connsiteY3" fmla="*/ 17891760 h 1789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1084" h="17891760">
                <a:moveTo>
                  <a:pt x="0" y="0"/>
                </a:moveTo>
                <a:cubicBezTo>
                  <a:pt x="2113280" y="2872740"/>
                  <a:pt x="4226560" y="5745480"/>
                  <a:pt x="6035040" y="7284720"/>
                </a:cubicBezTo>
                <a:cubicBezTo>
                  <a:pt x="7843520" y="8823960"/>
                  <a:pt x="10825480" y="7467600"/>
                  <a:pt x="10850880" y="9235440"/>
                </a:cubicBezTo>
                <a:cubicBezTo>
                  <a:pt x="10876280" y="11003280"/>
                  <a:pt x="8531860" y="14447520"/>
                  <a:pt x="6187440" y="1789176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641DA83D-79D1-1D7B-1526-A5F59EFF71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70467" y="-4183044"/>
            <a:ext cx="7772400" cy="7772400"/>
          </a:xfrm>
          <a:prstGeom prst="rect">
            <a:avLst/>
          </a:prstGeom>
        </p:spPr>
      </p:pic>
      <p:sp>
        <p:nvSpPr>
          <p:cNvPr id="24" name="Graphic 7">
            <a:extLst>
              <a:ext uri="{FF2B5EF4-FFF2-40B4-BE49-F238E27FC236}">
                <a16:creationId xmlns:a16="http://schemas.microsoft.com/office/drawing/2014/main" id="{A9D5D973-C4FD-1563-F995-F378DC97AD29}"/>
              </a:ext>
            </a:extLst>
          </p:cNvPr>
          <p:cNvSpPr/>
          <p:nvPr/>
        </p:nvSpPr>
        <p:spPr>
          <a:xfrm rot="5400000">
            <a:off x="-3383074" y="6196799"/>
            <a:ext cx="7228941" cy="2050770"/>
          </a:xfrm>
          <a:custGeom>
            <a:avLst/>
            <a:gdLst>
              <a:gd name="connsiteX0" fmla="*/ 2872200 w 3350900"/>
              <a:gd name="connsiteY0" fmla="*/ 0 h 950613"/>
              <a:gd name="connsiteX1" fmla="*/ 2701236 w 3350900"/>
              <a:gd name="connsiteY1" fmla="*/ 31121 h 950613"/>
              <a:gd name="connsiteX2" fmla="*/ 2530272 w 3350900"/>
              <a:gd name="connsiteY2" fmla="*/ 0 h 950613"/>
              <a:gd name="connsiteX3" fmla="*/ 2359307 w 3350900"/>
              <a:gd name="connsiteY3" fmla="*/ 31121 h 950613"/>
              <a:gd name="connsiteX4" fmla="*/ 2188343 w 3350900"/>
              <a:gd name="connsiteY4" fmla="*/ 0 h 950613"/>
              <a:gd name="connsiteX5" fmla="*/ 2017379 w 3350900"/>
              <a:gd name="connsiteY5" fmla="*/ 31121 h 950613"/>
              <a:gd name="connsiteX6" fmla="*/ 1846415 w 3350900"/>
              <a:gd name="connsiteY6" fmla="*/ 0 h 950613"/>
              <a:gd name="connsiteX7" fmla="*/ 1675450 w 3350900"/>
              <a:gd name="connsiteY7" fmla="*/ 31121 h 950613"/>
              <a:gd name="connsiteX8" fmla="*/ 1504486 w 3350900"/>
              <a:gd name="connsiteY8" fmla="*/ 0 h 950613"/>
              <a:gd name="connsiteX9" fmla="*/ 1333522 w 3350900"/>
              <a:gd name="connsiteY9" fmla="*/ 31121 h 950613"/>
              <a:gd name="connsiteX10" fmla="*/ 1162557 w 3350900"/>
              <a:gd name="connsiteY10" fmla="*/ 0 h 950613"/>
              <a:gd name="connsiteX11" fmla="*/ 991593 w 3350900"/>
              <a:gd name="connsiteY11" fmla="*/ 31121 h 950613"/>
              <a:gd name="connsiteX12" fmla="*/ 820629 w 3350900"/>
              <a:gd name="connsiteY12" fmla="*/ 0 h 950613"/>
              <a:gd name="connsiteX13" fmla="*/ 649664 w 3350900"/>
              <a:gd name="connsiteY13" fmla="*/ 31121 h 950613"/>
              <a:gd name="connsiteX14" fmla="*/ 478700 w 3350900"/>
              <a:gd name="connsiteY14" fmla="*/ 0 h 950613"/>
              <a:gd name="connsiteX15" fmla="*/ 0 w 3350900"/>
              <a:gd name="connsiteY15" fmla="*/ 475307 h 950613"/>
              <a:gd name="connsiteX16" fmla="*/ 478700 w 3350900"/>
              <a:gd name="connsiteY16" fmla="*/ 950614 h 950613"/>
              <a:gd name="connsiteX17" fmla="*/ 649664 w 3350900"/>
              <a:gd name="connsiteY17" fmla="*/ 919493 h 950613"/>
              <a:gd name="connsiteX18" fmla="*/ 820629 w 3350900"/>
              <a:gd name="connsiteY18" fmla="*/ 950614 h 950613"/>
              <a:gd name="connsiteX19" fmla="*/ 991593 w 3350900"/>
              <a:gd name="connsiteY19" fmla="*/ 919493 h 950613"/>
              <a:gd name="connsiteX20" fmla="*/ 1162557 w 3350900"/>
              <a:gd name="connsiteY20" fmla="*/ 950614 h 950613"/>
              <a:gd name="connsiteX21" fmla="*/ 1333522 w 3350900"/>
              <a:gd name="connsiteY21" fmla="*/ 919493 h 950613"/>
              <a:gd name="connsiteX22" fmla="*/ 1504486 w 3350900"/>
              <a:gd name="connsiteY22" fmla="*/ 950614 h 950613"/>
              <a:gd name="connsiteX23" fmla="*/ 1675450 w 3350900"/>
              <a:gd name="connsiteY23" fmla="*/ 919493 h 950613"/>
              <a:gd name="connsiteX24" fmla="*/ 1846415 w 3350900"/>
              <a:gd name="connsiteY24" fmla="*/ 950614 h 950613"/>
              <a:gd name="connsiteX25" fmla="*/ 2017379 w 3350900"/>
              <a:gd name="connsiteY25" fmla="*/ 919493 h 950613"/>
              <a:gd name="connsiteX26" fmla="*/ 2188343 w 3350900"/>
              <a:gd name="connsiteY26" fmla="*/ 950614 h 950613"/>
              <a:gd name="connsiteX27" fmla="*/ 2359307 w 3350900"/>
              <a:gd name="connsiteY27" fmla="*/ 919493 h 950613"/>
              <a:gd name="connsiteX28" fmla="*/ 2530272 w 3350900"/>
              <a:gd name="connsiteY28" fmla="*/ 950614 h 950613"/>
              <a:gd name="connsiteX29" fmla="*/ 2701236 w 3350900"/>
              <a:gd name="connsiteY29" fmla="*/ 919493 h 950613"/>
              <a:gd name="connsiteX30" fmla="*/ 2872200 w 3350900"/>
              <a:gd name="connsiteY30" fmla="*/ 950614 h 950613"/>
              <a:gd name="connsiteX31" fmla="*/ 3350900 w 3350900"/>
              <a:gd name="connsiteY31" fmla="*/ 475307 h 950613"/>
              <a:gd name="connsiteX32" fmla="*/ 2872200 w 3350900"/>
              <a:gd name="connsiteY32" fmla="*/ 0 h 950613"/>
              <a:gd name="connsiteX33" fmla="*/ 2530272 w 3350900"/>
              <a:gd name="connsiteY33" fmla="*/ 7545 h 950613"/>
              <a:gd name="connsiteX34" fmla="*/ 2691738 w 3350900"/>
              <a:gd name="connsiteY34" fmla="*/ 35837 h 950613"/>
              <a:gd name="connsiteX35" fmla="*/ 2530272 w 3350900"/>
              <a:gd name="connsiteY35" fmla="*/ 143347 h 950613"/>
              <a:gd name="connsiteX36" fmla="*/ 2368806 w 3350900"/>
              <a:gd name="connsiteY36" fmla="*/ 35837 h 950613"/>
              <a:gd name="connsiteX37" fmla="*/ 2530272 w 3350900"/>
              <a:gd name="connsiteY37" fmla="*/ 7545 h 950613"/>
              <a:gd name="connsiteX38" fmla="*/ 691456 w 3350900"/>
              <a:gd name="connsiteY38" fmla="*/ 475307 h 950613"/>
              <a:gd name="connsiteX39" fmla="*/ 820629 w 3350900"/>
              <a:gd name="connsiteY39" fmla="*/ 153720 h 950613"/>
              <a:gd name="connsiteX40" fmla="*/ 949802 w 3350900"/>
              <a:gd name="connsiteY40" fmla="*/ 475307 h 950613"/>
              <a:gd name="connsiteX41" fmla="*/ 820629 w 3350900"/>
              <a:gd name="connsiteY41" fmla="*/ 796894 h 950613"/>
              <a:gd name="connsiteX42" fmla="*/ 691456 w 3350900"/>
              <a:gd name="connsiteY42" fmla="*/ 475307 h 950613"/>
              <a:gd name="connsiteX43" fmla="*/ 815880 w 3350900"/>
              <a:gd name="connsiteY43" fmla="*/ 801609 h 950613"/>
              <a:gd name="connsiteX44" fmla="*/ 649664 w 3350900"/>
              <a:gd name="connsiteY44" fmla="*/ 911005 h 950613"/>
              <a:gd name="connsiteX45" fmla="*/ 349527 w 3350900"/>
              <a:gd name="connsiteY45" fmla="*/ 475307 h 950613"/>
              <a:gd name="connsiteX46" fmla="*/ 649664 w 3350900"/>
              <a:gd name="connsiteY46" fmla="*/ 39609 h 950613"/>
              <a:gd name="connsiteX47" fmla="*/ 815880 w 3350900"/>
              <a:gd name="connsiteY47" fmla="*/ 148062 h 950613"/>
              <a:gd name="connsiteX48" fmla="*/ 683857 w 3350900"/>
              <a:gd name="connsiteY48" fmla="*/ 475307 h 950613"/>
              <a:gd name="connsiteX49" fmla="*/ 815880 w 3350900"/>
              <a:gd name="connsiteY49" fmla="*/ 801609 h 950613"/>
              <a:gd name="connsiteX50" fmla="*/ 957400 w 3350900"/>
              <a:gd name="connsiteY50" fmla="*/ 475307 h 950613"/>
              <a:gd name="connsiteX51" fmla="*/ 825378 w 3350900"/>
              <a:gd name="connsiteY51" fmla="*/ 149005 h 950613"/>
              <a:gd name="connsiteX52" fmla="*/ 991593 w 3350900"/>
              <a:gd name="connsiteY52" fmla="*/ 39609 h 950613"/>
              <a:gd name="connsiteX53" fmla="*/ 1157808 w 3350900"/>
              <a:gd name="connsiteY53" fmla="*/ 149005 h 950613"/>
              <a:gd name="connsiteX54" fmla="*/ 1025786 w 3350900"/>
              <a:gd name="connsiteY54" fmla="*/ 475307 h 950613"/>
              <a:gd name="connsiteX55" fmla="*/ 1157808 w 3350900"/>
              <a:gd name="connsiteY55" fmla="*/ 801609 h 950613"/>
              <a:gd name="connsiteX56" fmla="*/ 991593 w 3350900"/>
              <a:gd name="connsiteY56" fmla="*/ 911005 h 950613"/>
              <a:gd name="connsiteX57" fmla="*/ 825378 w 3350900"/>
              <a:gd name="connsiteY57" fmla="*/ 801609 h 950613"/>
              <a:gd name="connsiteX58" fmla="*/ 957400 w 3350900"/>
              <a:gd name="connsiteY58" fmla="*/ 475307 h 950613"/>
              <a:gd name="connsiteX59" fmla="*/ 1033384 w 3350900"/>
              <a:gd name="connsiteY59" fmla="*/ 475307 h 950613"/>
              <a:gd name="connsiteX60" fmla="*/ 1162557 w 3350900"/>
              <a:gd name="connsiteY60" fmla="*/ 153720 h 950613"/>
              <a:gd name="connsiteX61" fmla="*/ 1291730 w 3350900"/>
              <a:gd name="connsiteY61" fmla="*/ 475307 h 950613"/>
              <a:gd name="connsiteX62" fmla="*/ 1162557 w 3350900"/>
              <a:gd name="connsiteY62" fmla="*/ 796894 h 950613"/>
              <a:gd name="connsiteX63" fmla="*/ 1033384 w 3350900"/>
              <a:gd name="connsiteY63" fmla="*/ 475307 h 950613"/>
              <a:gd name="connsiteX64" fmla="*/ 1299329 w 3350900"/>
              <a:gd name="connsiteY64" fmla="*/ 475307 h 950613"/>
              <a:gd name="connsiteX65" fmla="*/ 1167306 w 3350900"/>
              <a:gd name="connsiteY65" fmla="*/ 149005 h 950613"/>
              <a:gd name="connsiteX66" fmla="*/ 1333522 w 3350900"/>
              <a:gd name="connsiteY66" fmla="*/ 39609 h 950613"/>
              <a:gd name="connsiteX67" fmla="*/ 1499737 w 3350900"/>
              <a:gd name="connsiteY67" fmla="*/ 149005 h 950613"/>
              <a:gd name="connsiteX68" fmla="*/ 1367715 w 3350900"/>
              <a:gd name="connsiteY68" fmla="*/ 475307 h 950613"/>
              <a:gd name="connsiteX69" fmla="*/ 1499737 w 3350900"/>
              <a:gd name="connsiteY69" fmla="*/ 801609 h 950613"/>
              <a:gd name="connsiteX70" fmla="*/ 1333522 w 3350900"/>
              <a:gd name="connsiteY70" fmla="*/ 911005 h 950613"/>
              <a:gd name="connsiteX71" fmla="*/ 1167306 w 3350900"/>
              <a:gd name="connsiteY71" fmla="*/ 801609 h 950613"/>
              <a:gd name="connsiteX72" fmla="*/ 1299329 w 3350900"/>
              <a:gd name="connsiteY72" fmla="*/ 475307 h 950613"/>
              <a:gd name="connsiteX73" fmla="*/ 1375313 w 3350900"/>
              <a:gd name="connsiteY73" fmla="*/ 475307 h 950613"/>
              <a:gd name="connsiteX74" fmla="*/ 1504486 w 3350900"/>
              <a:gd name="connsiteY74" fmla="*/ 153720 h 950613"/>
              <a:gd name="connsiteX75" fmla="*/ 1633659 w 3350900"/>
              <a:gd name="connsiteY75" fmla="*/ 475307 h 950613"/>
              <a:gd name="connsiteX76" fmla="*/ 1504486 w 3350900"/>
              <a:gd name="connsiteY76" fmla="*/ 796894 h 950613"/>
              <a:gd name="connsiteX77" fmla="*/ 1375313 w 3350900"/>
              <a:gd name="connsiteY77" fmla="*/ 475307 h 950613"/>
              <a:gd name="connsiteX78" fmla="*/ 1641257 w 3350900"/>
              <a:gd name="connsiteY78" fmla="*/ 475307 h 950613"/>
              <a:gd name="connsiteX79" fmla="*/ 1509235 w 3350900"/>
              <a:gd name="connsiteY79" fmla="*/ 149005 h 950613"/>
              <a:gd name="connsiteX80" fmla="*/ 1675450 w 3350900"/>
              <a:gd name="connsiteY80" fmla="*/ 39609 h 950613"/>
              <a:gd name="connsiteX81" fmla="*/ 1841666 w 3350900"/>
              <a:gd name="connsiteY81" fmla="*/ 149005 h 950613"/>
              <a:gd name="connsiteX82" fmla="*/ 1709643 w 3350900"/>
              <a:gd name="connsiteY82" fmla="*/ 475307 h 950613"/>
              <a:gd name="connsiteX83" fmla="*/ 1841666 w 3350900"/>
              <a:gd name="connsiteY83" fmla="*/ 801609 h 950613"/>
              <a:gd name="connsiteX84" fmla="*/ 1675450 w 3350900"/>
              <a:gd name="connsiteY84" fmla="*/ 911005 h 950613"/>
              <a:gd name="connsiteX85" fmla="*/ 1509235 w 3350900"/>
              <a:gd name="connsiteY85" fmla="*/ 801609 h 950613"/>
              <a:gd name="connsiteX86" fmla="*/ 1641257 w 3350900"/>
              <a:gd name="connsiteY86" fmla="*/ 475307 h 950613"/>
              <a:gd name="connsiteX87" fmla="*/ 1717242 w 3350900"/>
              <a:gd name="connsiteY87" fmla="*/ 475307 h 950613"/>
              <a:gd name="connsiteX88" fmla="*/ 1846415 w 3350900"/>
              <a:gd name="connsiteY88" fmla="*/ 153720 h 950613"/>
              <a:gd name="connsiteX89" fmla="*/ 1975588 w 3350900"/>
              <a:gd name="connsiteY89" fmla="*/ 475307 h 950613"/>
              <a:gd name="connsiteX90" fmla="*/ 1846415 w 3350900"/>
              <a:gd name="connsiteY90" fmla="*/ 796894 h 950613"/>
              <a:gd name="connsiteX91" fmla="*/ 1717242 w 3350900"/>
              <a:gd name="connsiteY91" fmla="*/ 475307 h 950613"/>
              <a:gd name="connsiteX92" fmla="*/ 1983186 w 3350900"/>
              <a:gd name="connsiteY92" fmla="*/ 475307 h 950613"/>
              <a:gd name="connsiteX93" fmla="*/ 1851164 w 3350900"/>
              <a:gd name="connsiteY93" fmla="*/ 149005 h 950613"/>
              <a:gd name="connsiteX94" fmla="*/ 2017379 w 3350900"/>
              <a:gd name="connsiteY94" fmla="*/ 39609 h 950613"/>
              <a:gd name="connsiteX95" fmla="*/ 2183594 w 3350900"/>
              <a:gd name="connsiteY95" fmla="*/ 149005 h 950613"/>
              <a:gd name="connsiteX96" fmla="*/ 2051572 w 3350900"/>
              <a:gd name="connsiteY96" fmla="*/ 475307 h 950613"/>
              <a:gd name="connsiteX97" fmla="*/ 2183594 w 3350900"/>
              <a:gd name="connsiteY97" fmla="*/ 801609 h 950613"/>
              <a:gd name="connsiteX98" fmla="*/ 2017379 w 3350900"/>
              <a:gd name="connsiteY98" fmla="*/ 911005 h 950613"/>
              <a:gd name="connsiteX99" fmla="*/ 1851164 w 3350900"/>
              <a:gd name="connsiteY99" fmla="*/ 801609 h 950613"/>
              <a:gd name="connsiteX100" fmla="*/ 1983186 w 3350900"/>
              <a:gd name="connsiteY100" fmla="*/ 475307 h 950613"/>
              <a:gd name="connsiteX101" fmla="*/ 2059170 w 3350900"/>
              <a:gd name="connsiteY101" fmla="*/ 475307 h 950613"/>
              <a:gd name="connsiteX102" fmla="*/ 2188343 w 3350900"/>
              <a:gd name="connsiteY102" fmla="*/ 153720 h 950613"/>
              <a:gd name="connsiteX103" fmla="*/ 2317516 w 3350900"/>
              <a:gd name="connsiteY103" fmla="*/ 475307 h 950613"/>
              <a:gd name="connsiteX104" fmla="*/ 2188343 w 3350900"/>
              <a:gd name="connsiteY104" fmla="*/ 796894 h 950613"/>
              <a:gd name="connsiteX105" fmla="*/ 2059170 w 3350900"/>
              <a:gd name="connsiteY105" fmla="*/ 475307 h 950613"/>
              <a:gd name="connsiteX106" fmla="*/ 2325115 w 3350900"/>
              <a:gd name="connsiteY106" fmla="*/ 475307 h 950613"/>
              <a:gd name="connsiteX107" fmla="*/ 2193092 w 3350900"/>
              <a:gd name="connsiteY107" fmla="*/ 149005 h 950613"/>
              <a:gd name="connsiteX108" fmla="*/ 2359307 w 3350900"/>
              <a:gd name="connsiteY108" fmla="*/ 39609 h 950613"/>
              <a:gd name="connsiteX109" fmla="*/ 2525523 w 3350900"/>
              <a:gd name="connsiteY109" fmla="*/ 149005 h 950613"/>
              <a:gd name="connsiteX110" fmla="*/ 2393500 w 3350900"/>
              <a:gd name="connsiteY110" fmla="*/ 475307 h 950613"/>
              <a:gd name="connsiteX111" fmla="*/ 2525523 w 3350900"/>
              <a:gd name="connsiteY111" fmla="*/ 801609 h 950613"/>
              <a:gd name="connsiteX112" fmla="*/ 2359307 w 3350900"/>
              <a:gd name="connsiteY112" fmla="*/ 911005 h 950613"/>
              <a:gd name="connsiteX113" fmla="*/ 2193092 w 3350900"/>
              <a:gd name="connsiteY113" fmla="*/ 801609 h 950613"/>
              <a:gd name="connsiteX114" fmla="*/ 2325115 w 3350900"/>
              <a:gd name="connsiteY114" fmla="*/ 475307 h 950613"/>
              <a:gd name="connsiteX115" fmla="*/ 2401099 w 3350900"/>
              <a:gd name="connsiteY115" fmla="*/ 475307 h 950613"/>
              <a:gd name="connsiteX116" fmla="*/ 2530272 w 3350900"/>
              <a:gd name="connsiteY116" fmla="*/ 153720 h 950613"/>
              <a:gd name="connsiteX117" fmla="*/ 2659445 w 3350900"/>
              <a:gd name="connsiteY117" fmla="*/ 475307 h 950613"/>
              <a:gd name="connsiteX118" fmla="*/ 2530272 w 3350900"/>
              <a:gd name="connsiteY118" fmla="*/ 796894 h 950613"/>
              <a:gd name="connsiteX119" fmla="*/ 2401099 w 3350900"/>
              <a:gd name="connsiteY119" fmla="*/ 475307 h 950613"/>
              <a:gd name="connsiteX120" fmla="*/ 2667043 w 3350900"/>
              <a:gd name="connsiteY120" fmla="*/ 475307 h 950613"/>
              <a:gd name="connsiteX121" fmla="*/ 2535021 w 3350900"/>
              <a:gd name="connsiteY121" fmla="*/ 149005 h 950613"/>
              <a:gd name="connsiteX122" fmla="*/ 2701236 w 3350900"/>
              <a:gd name="connsiteY122" fmla="*/ 39609 h 950613"/>
              <a:gd name="connsiteX123" fmla="*/ 3001373 w 3350900"/>
              <a:gd name="connsiteY123" fmla="*/ 475307 h 950613"/>
              <a:gd name="connsiteX124" fmla="*/ 2701236 w 3350900"/>
              <a:gd name="connsiteY124" fmla="*/ 911005 h 950613"/>
              <a:gd name="connsiteX125" fmla="*/ 2535021 w 3350900"/>
              <a:gd name="connsiteY125" fmla="*/ 801609 h 950613"/>
              <a:gd name="connsiteX126" fmla="*/ 2667043 w 3350900"/>
              <a:gd name="connsiteY126" fmla="*/ 475307 h 950613"/>
              <a:gd name="connsiteX127" fmla="*/ 2188343 w 3350900"/>
              <a:gd name="connsiteY127" fmla="*/ 7545 h 950613"/>
              <a:gd name="connsiteX128" fmla="*/ 2349809 w 3350900"/>
              <a:gd name="connsiteY128" fmla="*/ 35837 h 950613"/>
              <a:gd name="connsiteX129" fmla="*/ 2188343 w 3350900"/>
              <a:gd name="connsiteY129" fmla="*/ 143347 h 950613"/>
              <a:gd name="connsiteX130" fmla="*/ 2026877 w 3350900"/>
              <a:gd name="connsiteY130" fmla="*/ 35837 h 950613"/>
              <a:gd name="connsiteX131" fmla="*/ 2188343 w 3350900"/>
              <a:gd name="connsiteY131" fmla="*/ 7545 h 950613"/>
              <a:gd name="connsiteX132" fmla="*/ 1846415 w 3350900"/>
              <a:gd name="connsiteY132" fmla="*/ 7545 h 950613"/>
              <a:gd name="connsiteX133" fmla="*/ 2007881 w 3350900"/>
              <a:gd name="connsiteY133" fmla="*/ 35837 h 950613"/>
              <a:gd name="connsiteX134" fmla="*/ 1846415 w 3350900"/>
              <a:gd name="connsiteY134" fmla="*/ 143347 h 950613"/>
              <a:gd name="connsiteX135" fmla="*/ 1684948 w 3350900"/>
              <a:gd name="connsiteY135" fmla="*/ 35837 h 950613"/>
              <a:gd name="connsiteX136" fmla="*/ 1846415 w 3350900"/>
              <a:gd name="connsiteY136" fmla="*/ 7545 h 950613"/>
              <a:gd name="connsiteX137" fmla="*/ 1504486 w 3350900"/>
              <a:gd name="connsiteY137" fmla="*/ 7545 h 950613"/>
              <a:gd name="connsiteX138" fmla="*/ 1665952 w 3350900"/>
              <a:gd name="connsiteY138" fmla="*/ 35837 h 950613"/>
              <a:gd name="connsiteX139" fmla="*/ 1504486 w 3350900"/>
              <a:gd name="connsiteY139" fmla="*/ 143347 h 950613"/>
              <a:gd name="connsiteX140" fmla="*/ 1343020 w 3350900"/>
              <a:gd name="connsiteY140" fmla="*/ 35837 h 950613"/>
              <a:gd name="connsiteX141" fmla="*/ 1504486 w 3350900"/>
              <a:gd name="connsiteY141" fmla="*/ 7545 h 950613"/>
              <a:gd name="connsiteX142" fmla="*/ 1162557 w 3350900"/>
              <a:gd name="connsiteY142" fmla="*/ 7545 h 950613"/>
              <a:gd name="connsiteX143" fmla="*/ 1324024 w 3350900"/>
              <a:gd name="connsiteY143" fmla="*/ 35837 h 950613"/>
              <a:gd name="connsiteX144" fmla="*/ 1162557 w 3350900"/>
              <a:gd name="connsiteY144" fmla="*/ 143347 h 950613"/>
              <a:gd name="connsiteX145" fmla="*/ 1001091 w 3350900"/>
              <a:gd name="connsiteY145" fmla="*/ 35837 h 950613"/>
              <a:gd name="connsiteX146" fmla="*/ 1162557 w 3350900"/>
              <a:gd name="connsiteY146" fmla="*/ 7545 h 950613"/>
              <a:gd name="connsiteX147" fmla="*/ 820629 w 3350900"/>
              <a:gd name="connsiteY147" fmla="*/ 7545 h 950613"/>
              <a:gd name="connsiteX148" fmla="*/ 982095 w 3350900"/>
              <a:gd name="connsiteY148" fmla="*/ 35837 h 950613"/>
              <a:gd name="connsiteX149" fmla="*/ 820629 w 3350900"/>
              <a:gd name="connsiteY149" fmla="*/ 143347 h 950613"/>
              <a:gd name="connsiteX150" fmla="*/ 659162 w 3350900"/>
              <a:gd name="connsiteY150" fmla="*/ 35837 h 950613"/>
              <a:gd name="connsiteX151" fmla="*/ 820629 w 3350900"/>
              <a:gd name="connsiteY151" fmla="*/ 7545 h 950613"/>
              <a:gd name="connsiteX152" fmla="*/ 478700 w 3350900"/>
              <a:gd name="connsiteY152" fmla="*/ 943069 h 950613"/>
              <a:gd name="connsiteX153" fmla="*/ 7598 w 3350900"/>
              <a:gd name="connsiteY153" fmla="*/ 475307 h 950613"/>
              <a:gd name="connsiteX154" fmla="*/ 478700 w 3350900"/>
              <a:gd name="connsiteY154" fmla="*/ 7545 h 950613"/>
              <a:gd name="connsiteX155" fmla="*/ 640166 w 3350900"/>
              <a:gd name="connsiteY155" fmla="*/ 35837 h 950613"/>
              <a:gd name="connsiteX156" fmla="*/ 341929 w 3350900"/>
              <a:gd name="connsiteY156" fmla="*/ 475307 h 950613"/>
              <a:gd name="connsiteX157" fmla="*/ 639217 w 3350900"/>
              <a:gd name="connsiteY157" fmla="*/ 914777 h 950613"/>
              <a:gd name="connsiteX158" fmla="*/ 478700 w 3350900"/>
              <a:gd name="connsiteY158" fmla="*/ 943069 h 950613"/>
              <a:gd name="connsiteX159" fmla="*/ 820629 w 3350900"/>
              <a:gd name="connsiteY159" fmla="*/ 943069 h 950613"/>
              <a:gd name="connsiteX160" fmla="*/ 659162 w 3350900"/>
              <a:gd name="connsiteY160" fmla="*/ 914777 h 950613"/>
              <a:gd name="connsiteX161" fmla="*/ 820629 w 3350900"/>
              <a:gd name="connsiteY161" fmla="*/ 807267 h 950613"/>
              <a:gd name="connsiteX162" fmla="*/ 982095 w 3350900"/>
              <a:gd name="connsiteY162" fmla="*/ 914777 h 950613"/>
              <a:gd name="connsiteX163" fmla="*/ 820629 w 3350900"/>
              <a:gd name="connsiteY163" fmla="*/ 943069 h 950613"/>
              <a:gd name="connsiteX164" fmla="*/ 1162557 w 3350900"/>
              <a:gd name="connsiteY164" fmla="*/ 943069 h 950613"/>
              <a:gd name="connsiteX165" fmla="*/ 1001091 w 3350900"/>
              <a:gd name="connsiteY165" fmla="*/ 914777 h 950613"/>
              <a:gd name="connsiteX166" fmla="*/ 1162557 w 3350900"/>
              <a:gd name="connsiteY166" fmla="*/ 807267 h 950613"/>
              <a:gd name="connsiteX167" fmla="*/ 1324024 w 3350900"/>
              <a:gd name="connsiteY167" fmla="*/ 914777 h 950613"/>
              <a:gd name="connsiteX168" fmla="*/ 1162557 w 3350900"/>
              <a:gd name="connsiteY168" fmla="*/ 943069 h 950613"/>
              <a:gd name="connsiteX169" fmla="*/ 1504486 w 3350900"/>
              <a:gd name="connsiteY169" fmla="*/ 943069 h 950613"/>
              <a:gd name="connsiteX170" fmla="*/ 1343020 w 3350900"/>
              <a:gd name="connsiteY170" fmla="*/ 914777 h 950613"/>
              <a:gd name="connsiteX171" fmla="*/ 1504486 w 3350900"/>
              <a:gd name="connsiteY171" fmla="*/ 807267 h 950613"/>
              <a:gd name="connsiteX172" fmla="*/ 1665952 w 3350900"/>
              <a:gd name="connsiteY172" fmla="*/ 914777 h 950613"/>
              <a:gd name="connsiteX173" fmla="*/ 1504486 w 3350900"/>
              <a:gd name="connsiteY173" fmla="*/ 943069 h 950613"/>
              <a:gd name="connsiteX174" fmla="*/ 1846415 w 3350900"/>
              <a:gd name="connsiteY174" fmla="*/ 943069 h 950613"/>
              <a:gd name="connsiteX175" fmla="*/ 1684948 w 3350900"/>
              <a:gd name="connsiteY175" fmla="*/ 914777 h 950613"/>
              <a:gd name="connsiteX176" fmla="*/ 1846415 w 3350900"/>
              <a:gd name="connsiteY176" fmla="*/ 807267 h 950613"/>
              <a:gd name="connsiteX177" fmla="*/ 2007881 w 3350900"/>
              <a:gd name="connsiteY177" fmla="*/ 914777 h 950613"/>
              <a:gd name="connsiteX178" fmla="*/ 1846415 w 3350900"/>
              <a:gd name="connsiteY178" fmla="*/ 943069 h 950613"/>
              <a:gd name="connsiteX179" fmla="*/ 2188343 w 3350900"/>
              <a:gd name="connsiteY179" fmla="*/ 943069 h 950613"/>
              <a:gd name="connsiteX180" fmla="*/ 2026877 w 3350900"/>
              <a:gd name="connsiteY180" fmla="*/ 914777 h 950613"/>
              <a:gd name="connsiteX181" fmla="*/ 2188343 w 3350900"/>
              <a:gd name="connsiteY181" fmla="*/ 807267 h 950613"/>
              <a:gd name="connsiteX182" fmla="*/ 2349809 w 3350900"/>
              <a:gd name="connsiteY182" fmla="*/ 914777 h 950613"/>
              <a:gd name="connsiteX183" fmla="*/ 2188343 w 3350900"/>
              <a:gd name="connsiteY183" fmla="*/ 943069 h 950613"/>
              <a:gd name="connsiteX184" fmla="*/ 2530272 w 3350900"/>
              <a:gd name="connsiteY184" fmla="*/ 943069 h 950613"/>
              <a:gd name="connsiteX185" fmla="*/ 2368806 w 3350900"/>
              <a:gd name="connsiteY185" fmla="*/ 914777 h 950613"/>
              <a:gd name="connsiteX186" fmla="*/ 2530272 w 3350900"/>
              <a:gd name="connsiteY186" fmla="*/ 807267 h 950613"/>
              <a:gd name="connsiteX187" fmla="*/ 2691738 w 3350900"/>
              <a:gd name="connsiteY187" fmla="*/ 914777 h 950613"/>
              <a:gd name="connsiteX188" fmla="*/ 2530272 w 3350900"/>
              <a:gd name="connsiteY188" fmla="*/ 943069 h 950613"/>
              <a:gd name="connsiteX189" fmla="*/ 2872200 w 3350900"/>
              <a:gd name="connsiteY189" fmla="*/ 943069 h 950613"/>
              <a:gd name="connsiteX190" fmla="*/ 2710734 w 3350900"/>
              <a:gd name="connsiteY190" fmla="*/ 914777 h 950613"/>
              <a:gd name="connsiteX191" fmla="*/ 3008022 w 3350900"/>
              <a:gd name="connsiteY191" fmla="*/ 475307 h 950613"/>
              <a:gd name="connsiteX192" fmla="*/ 2710734 w 3350900"/>
              <a:gd name="connsiteY192" fmla="*/ 35837 h 950613"/>
              <a:gd name="connsiteX193" fmla="*/ 2872200 w 3350900"/>
              <a:gd name="connsiteY193" fmla="*/ 7545 h 950613"/>
              <a:gd name="connsiteX194" fmla="*/ 3343302 w 3350900"/>
              <a:gd name="connsiteY194" fmla="*/ 475307 h 950613"/>
              <a:gd name="connsiteX195" fmla="*/ 2872200 w 3350900"/>
              <a:gd name="connsiteY195" fmla="*/ 943069 h 95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350900" h="950613">
                <a:moveTo>
                  <a:pt x="2872200" y="0"/>
                </a:moveTo>
                <a:cubicBezTo>
                  <a:pt x="2812363" y="0"/>
                  <a:pt x="2754425" y="11317"/>
                  <a:pt x="2701236" y="31121"/>
                </a:cubicBezTo>
                <a:cubicBezTo>
                  <a:pt x="2648047" y="11317"/>
                  <a:pt x="2590109" y="0"/>
                  <a:pt x="2530272" y="0"/>
                </a:cubicBezTo>
                <a:cubicBezTo>
                  <a:pt x="2470434" y="0"/>
                  <a:pt x="2412496" y="11317"/>
                  <a:pt x="2359307" y="31121"/>
                </a:cubicBezTo>
                <a:cubicBezTo>
                  <a:pt x="2306119" y="11317"/>
                  <a:pt x="2248181" y="0"/>
                  <a:pt x="2188343" y="0"/>
                </a:cubicBezTo>
                <a:cubicBezTo>
                  <a:pt x="2128506" y="0"/>
                  <a:pt x="2070568" y="11317"/>
                  <a:pt x="2017379" y="31121"/>
                </a:cubicBezTo>
                <a:cubicBezTo>
                  <a:pt x="1964190" y="11317"/>
                  <a:pt x="1906252" y="0"/>
                  <a:pt x="1846415" y="0"/>
                </a:cubicBezTo>
                <a:cubicBezTo>
                  <a:pt x="1786577" y="0"/>
                  <a:pt x="1728639" y="11317"/>
                  <a:pt x="1675450" y="31121"/>
                </a:cubicBezTo>
                <a:cubicBezTo>
                  <a:pt x="1622261" y="11317"/>
                  <a:pt x="1564323" y="0"/>
                  <a:pt x="1504486" y="0"/>
                </a:cubicBezTo>
                <a:cubicBezTo>
                  <a:pt x="1444649" y="0"/>
                  <a:pt x="1386711" y="11317"/>
                  <a:pt x="1333522" y="31121"/>
                </a:cubicBezTo>
                <a:cubicBezTo>
                  <a:pt x="1280333" y="11317"/>
                  <a:pt x="1222395" y="0"/>
                  <a:pt x="1162557" y="0"/>
                </a:cubicBezTo>
                <a:cubicBezTo>
                  <a:pt x="1102720" y="0"/>
                  <a:pt x="1044782" y="11317"/>
                  <a:pt x="991593" y="31121"/>
                </a:cubicBezTo>
                <a:cubicBezTo>
                  <a:pt x="938404" y="11317"/>
                  <a:pt x="880466" y="0"/>
                  <a:pt x="820629" y="0"/>
                </a:cubicBezTo>
                <a:cubicBezTo>
                  <a:pt x="760791" y="0"/>
                  <a:pt x="702853" y="11317"/>
                  <a:pt x="649664" y="31121"/>
                </a:cubicBezTo>
                <a:cubicBezTo>
                  <a:pt x="596475" y="11317"/>
                  <a:pt x="538538" y="0"/>
                  <a:pt x="478700" y="0"/>
                </a:cubicBezTo>
                <a:cubicBezTo>
                  <a:pt x="214655" y="0"/>
                  <a:pt x="0" y="213134"/>
                  <a:pt x="0" y="475307"/>
                </a:cubicBezTo>
                <a:cubicBezTo>
                  <a:pt x="0" y="737480"/>
                  <a:pt x="214655" y="950614"/>
                  <a:pt x="478700" y="950614"/>
                </a:cubicBezTo>
                <a:cubicBezTo>
                  <a:pt x="538538" y="950614"/>
                  <a:pt x="596475" y="939297"/>
                  <a:pt x="649664" y="919493"/>
                </a:cubicBezTo>
                <a:cubicBezTo>
                  <a:pt x="702853" y="939297"/>
                  <a:pt x="760791" y="950614"/>
                  <a:pt x="820629" y="950614"/>
                </a:cubicBezTo>
                <a:cubicBezTo>
                  <a:pt x="880466" y="950614"/>
                  <a:pt x="938404" y="939297"/>
                  <a:pt x="991593" y="919493"/>
                </a:cubicBezTo>
                <a:cubicBezTo>
                  <a:pt x="1044782" y="939297"/>
                  <a:pt x="1102720" y="950614"/>
                  <a:pt x="1162557" y="950614"/>
                </a:cubicBezTo>
                <a:cubicBezTo>
                  <a:pt x="1222395" y="950614"/>
                  <a:pt x="1280333" y="939297"/>
                  <a:pt x="1333522" y="919493"/>
                </a:cubicBezTo>
                <a:cubicBezTo>
                  <a:pt x="1386711" y="939297"/>
                  <a:pt x="1444649" y="950614"/>
                  <a:pt x="1504486" y="950614"/>
                </a:cubicBezTo>
                <a:cubicBezTo>
                  <a:pt x="1564323" y="950614"/>
                  <a:pt x="1622261" y="939297"/>
                  <a:pt x="1675450" y="919493"/>
                </a:cubicBezTo>
                <a:cubicBezTo>
                  <a:pt x="1728639" y="939297"/>
                  <a:pt x="1786577" y="950614"/>
                  <a:pt x="1846415" y="950614"/>
                </a:cubicBezTo>
                <a:cubicBezTo>
                  <a:pt x="1906252" y="950614"/>
                  <a:pt x="1964190" y="939297"/>
                  <a:pt x="2017379" y="919493"/>
                </a:cubicBezTo>
                <a:cubicBezTo>
                  <a:pt x="2070568" y="939297"/>
                  <a:pt x="2128506" y="950614"/>
                  <a:pt x="2188343" y="950614"/>
                </a:cubicBezTo>
                <a:cubicBezTo>
                  <a:pt x="2248181" y="950614"/>
                  <a:pt x="2306119" y="939297"/>
                  <a:pt x="2359307" y="919493"/>
                </a:cubicBezTo>
                <a:cubicBezTo>
                  <a:pt x="2412496" y="939297"/>
                  <a:pt x="2470434" y="950614"/>
                  <a:pt x="2530272" y="950614"/>
                </a:cubicBezTo>
                <a:cubicBezTo>
                  <a:pt x="2590109" y="950614"/>
                  <a:pt x="2648047" y="939297"/>
                  <a:pt x="2701236" y="919493"/>
                </a:cubicBezTo>
                <a:cubicBezTo>
                  <a:pt x="2754425" y="939297"/>
                  <a:pt x="2812363" y="950614"/>
                  <a:pt x="2872200" y="950614"/>
                </a:cubicBezTo>
                <a:cubicBezTo>
                  <a:pt x="3136245" y="950614"/>
                  <a:pt x="3350900" y="737480"/>
                  <a:pt x="3350900" y="475307"/>
                </a:cubicBezTo>
                <a:cubicBezTo>
                  <a:pt x="3350900" y="213134"/>
                  <a:pt x="3136245" y="0"/>
                  <a:pt x="2872200" y="0"/>
                </a:cubicBezTo>
                <a:close/>
                <a:moveTo>
                  <a:pt x="2530272" y="7545"/>
                </a:moveTo>
                <a:cubicBezTo>
                  <a:pt x="2587260" y="7545"/>
                  <a:pt x="2641399" y="17918"/>
                  <a:pt x="2691738" y="35837"/>
                </a:cubicBezTo>
                <a:cubicBezTo>
                  <a:pt x="2630951" y="60356"/>
                  <a:pt x="2575862" y="98079"/>
                  <a:pt x="2530272" y="143347"/>
                </a:cubicBezTo>
                <a:cubicBezTo>
                  <a:pt x="2484681" y="97136"/>
                  <a:pt x="2430543" y="60356"/>
                  <a:pt x="2368806" y="35837"/>
                </a:cubicBezTo>
                <a:cubicBezTo>
                  <a:pt x="2419145" y="16975"/>
                  <a:pt x="2473284" y="7545"/>
                  <a:pt x="2530272" y="7545"/>
                </a:cubicBezTo>
                <a:close/>
                <a:moveTo>
                  <a:pt x="691456" y="475307"/>
                </a:moveTo>
                <a:cubicBezTo>
                  <a:pt x="691456" y="350822"/>
                  <a:pt x="740845" y="237653"/>
                  <a:pt x="820629" y="153720"/>
                </a:cubicBezTo>
                <a:cubicBezTo>
                  <a:pt x="900412" y="237653"/>
                  <a:pt x="949802" y="350822"/>
                  <a:pt x="949802" y="475307"/>
                </a:cubicBezTo>
                <a:cubicBezTo>
                  <a:pt x="949802" y="599792"/>
                  <a:pt x="900412" y="712960"/>
                  <a:pt x="820629" y="796894"/>
                </a:cubicBezTo>
                <a:cubicBezTo>
                  <a:pt x="739896" y="712960"/>
                  <a:pt x="691456" y="599792"/>
                  <a:pt x="691456" y="475307"/>
                </a:cubicBezTo>
                <a:close/>
                <a:moveTo>
                  <a:pt x="815880" y="801609"/>
                </a:moveTo>
                <a:cubicBezTo>
                  <a:pt x="769339" y="848762"/>
                  <a:pt x="712351" y="886485"/>
                  <a:pt x="649664" y="911005"/>
                </a:cubicBezTo>
                <a:cubicBezTo>
                  <a:pt x="473951" y="843104"/>
                  <a:pt x="349527" y="673352"/>
                  <a:pt x="349527" y="475307"/>
                </a:cubicBezTo>
                <a:cubicBezTo>
                  <a:pt x="349527" y="277262"/>
                  <a:pt x="473951" y="107510"/>
                  <a:pt x="649664" y="39609"/>
                </a:cubicBezTo>
                <a:cubicBezTo>
                  <a:pt x="712351" y="63186"/>
                  <a:pt x="769339" y="100908"/>
                  <a:pt x="815880" y="148062"/>
                </a:cubicBezTo>
                <a:cubicBezTo>
                  <a:pt x="734197" y="233881"/>
                  <a:pt x="683857" y="348936"/>
                  <a:pt x="683857" y="475307"/>
                </a:cubicBezTo>
                <a:cubicBezTo>
                  <a:pt x="683857" y="601678"/>
                  <a:pt x="734197" y="716733"/>
                  <a:pt x="815880" y="801609"/>
                </a:cubicBezTo>
                <a:close/>
                <a:moveTo>
                  <a:pt x="957400" y="475307"/>
                </a:moveTo>
                <a:cubicBezTo>
                  <a:pt x="957400" y="348936"/>
                  <a:pt x="907061" y="233881"/>
                  <a:pt x="825378" y="149005"/>
                </a:cubicBezTo>
                <a:cubicBezTo>
                  <a:pt x="871918" y="101851"/>
                  <a:pt x="927956" y="64129"/>
                  <a:pt x="991593" y="39609"/>
                </a:cubicBezTo>
                <a:cubicBezTo>
                  <a:pt x="1054280" y="64129"/>
                  <a:pt x="1111268" y="101851"/>
                  <a:pt x="1157808" y="149005"/>
                </a:cubicBezTo>
                <a:cubicBezTo>
                  <a:pt x="1076125" y="233881"/>
                  <a:pt x="1025786" y="348936"/>
                  <a:pt x="1025786" y="475307"/>
                </a:cubicBezTo>
                <a:cubicBezTo>
                  <a:pt x="1025786" y="601678"/>
                  <a:pt x="1076125" y="716733"/>
                  <a:pt x="1157808" y="801609"/>
                </a:cubicBezTo>
                <a:cubicBezTo>
                  <a:pt x="1111268" y="848762"/>
                  <a:pt x="1055230" y="886485"/>
                  <a:pt x="991593" y="911005"/>
                </a:cubicBezTo>
                <a:cubicBezTo>
                  <a:pt x="927956" y="886485"/>
                  <a:pt x="871918" y="848762"/>
                  <a:pt x="825378" y="801609"/>
                </a:cubicBezTo>
                <a:cubicBezTo>
                  <a:pt x="907061" y="716733"/>
                  <a:pt x="957400" y="601678"/>
                  <a:pt x="957400" y="475307"/>
                </a:cubicBezTo>
                <a:close/>
                <a:moveTo>
                  <a:pt x="1033384" y="475307"/>
                </a:moveTo>
                <a:cubicBezTo>
                  <a:pt x="1033384" y="350822"/>
                  <a:pt x="1082774" y="237653"/>
                  <a:pt x="1162557" y="153720"/>
                </a:cubicBezTo>
                <a:cubicBezTo>
                  <a:pt x="1242341" y="237653"/>
                  <a:pt x="1291730" y="350822"/>
                  <a:pt x="1291730" y="475307"/>
                </a:cubicBezTo>
                <a:cubicBezTo>
                  <a:pt x="1291730" y="599792"/>
                  <a:pt x="1242341" y="712960"/>
                  <a:pt x="1162557" y="796894"/>
                </a:cubicBezTo>
                <a:cubicBezTo>
                  <a:pt x="1081824" y="712960"/>
                  <a:pt x="1033384" y="599792"/>
                  <a:pt x="1033384" y="475307"/>
                </a:cubicBezTo>
                <a:close/>
                <a:moveTo>
                  <a:pt x="1299329" y="475307"/>
                </a:moveTo>
                <a:cubicBezTo>
                  <a:pt x="1299329" y="348936"/>
                  <a:pt x="1248989" y="233881"/>
                  <a:pt x="1167306" y="149005"/>
                </a:cubicBezTo>
                <a:cubicBezTo>
                  <a:pt x="1213847" y="101851"/>
                  <a:pt x="1269885" y="64129"/>
                  <a:pt x="1333522" y="39609"/>
                </a:cubicBezTo>
                <a:cubicBezTo>
                  <a:pt x="1396209" y="64129"/>
                  <a:pt x="1453197" y="101851"/>
                  <a:pt x="1499737" y="149005"/>
                </a:cubicBezTo>
                <a:cubicBezTo>
                  <a:pt x="1418054" y="233881"/>
                  <a:pt x="1367715" y="348936"/>
                  <a:pt x="1367715" y="475307"/>
                </a:cubicBezTo>
                <a:cubicBezTo>
                  <a:pt x="1367715" y="601678"/>
                  <a:pt x="1418054" y="716733"/>
                  <a:pt x="1499737" y="801609"/>
                </a:cubicBezTo>
                <a:cubicBezTo>
                  <a:pt x="1453197" y="848762"/>
                  <a:pt x="1397158" y="886485"/>
                  <a:pt x="1333522" y="911005"/>
                </a:cubicBezTo>
                <a:cubicBezTo>
                  <a:pt x="1269885" y="886485"/>
                  <a:pt x="1213847" y="848762"/>
                  <a:pt x="1167306" y="801609"/>
                </a:cubicBezTo>
                <a:cubicBezTo>
                  <a:pt x="1248989" y="716733"/>
                  <a:pt x="1299329" y="601678"/>
                  <a:pt x="1299329" y="475307"/>
                </a:cubicBezTo>
                <a:close/>
                <a:moveTo>
                  <a:pt x="1375313" y="475307"/>
                </a:moveTo>
                <a:cubicBezTo>
                  <a:pt x="1375313" y="350822"/>
                  <a:pt x="1424703" y="237653"/>
                  <a:pt x="1504486" y="153720"/>
                </a:cubicBezTo>
                <a:cubicBezTo>
                  <a:pt x="1584269" y="237653"/>
                  <a:pt x="1633659" y="350822"/>
                  <a:pt x="1633659" y="475307"/>
                </a:cubicBezTo>
                <a:cubicBezTo>
                  <a:pt x="1633659" y="599792"/>
                  <a:pt x="1584269" y="712960"/>
                  <a:pt x="1504486" y="796894"/>
                </a:cubicBezTo>
                <a:cubicBezTo>
                  <a:pt x="1423753" y="712960"/>
                  <a:pt x="1375313" y="599792"/>
                  <a:pt x="1375313" y="475307"/>
                </a:cubicBezTo>
                <a:close/>
                <a:moveTo>
                  <a:pt x="1641257" y="475307"/>
                </a:moveTo>
                <a:cubicBezTo>
                  <a:pt x="1641257" y="348936"/>
                  <a:pt x="1590918" y="233881"/>
                  <a:pt x="1509235" y="149005"/>
                </a:cubicBezTo>
                <a:cubicBezTo>
                  <a:pt x="1555775" y="101851"/>
                  <a:pt x="1611814" y="64129"/>
                  <a:pt x="1675450" y="39609"/>
                </a:cubicBezTo>
                <a:cubicBezTo>
                  <a:pt x="1738137" y="64129"/>
                  <a:pt x="1795125" y="101851"/>
                  <a:pt x="1841666" y="149005"/>
                </a:cubicBezTo>
                <a:cubicBezTo>
                  <a:pt x="1759983" y="233881"/>
                  <a:pt x="1709643" y="348936"/>
                  <a:pt x="1709643" y="475307"/>
                </a:cubicBezTo>
                <a:cubicBezTo>
                  <a:pt x="1709643" y="601678"/>
                  <a:pt x="1759983" y="716733"/>
                  <a:pt x="1841666" y="801609"/>
                </a:cubicBezTo>
                <a:cubicBezTo>
                  <a:pt x="1795125" y="848762"/>
                  <a:pt x="1739087" y="886485"/>
                  <a:pt x="1675450" y="911005"/>
                </a:cubicBezTo>
                <a:cubicBezTo>
                  <a:pt x="1611814" y="886485"/>
                  <a:pt x="1555775" y="848762"/>
                  <a:pt x="1509235" y="801609"/>
                </a:cubicBezTo>
                <a:cubicBezTo>
                  <a:pt x="1590918" y="716733"/>
                  <a:pt x="1641257" y="601678"/>
                  <a:pt x="1641257" y="475307"/>
                </a:cubicBezTo>
                <a:close/>
                <a:moveTo>
                  <a:pt x="1717242" y="475307"/>
                </a:moveTo>
                <a:cubicBezTo>
                  <a:pt x="1717242" y="350822"/>
                  <a:pt x="1766631" y="237653"/>
                  <a:pt x="1846415" y="153720"/>
                </a:cubicBezTo>
                <a:cubicBezTo>
                  <a:pt x="1926198" y="237653"/>
                  <a:pt x="1975588" y="350822"/>
                  <a:pt x="1975588" y="475307"/>
                </a:cubicBezTo>
                <a:cubicBezTo>
                  <a:pt x="1975588" y="599792"/>
                  <a:pt x="1926198" y="712960"/>
                  <a:pt x="1846415" y="796894"/>
                </a:cubicBezTo>
                <a:cubicBezTo>
                  <a:pt x="1765681" y="712960"/>
                  <a:pt x="1717242" y="599792"/>
                  <a:pt x="1717242" y="475307"/>
                </a:cubicBezTo>
                <a:close/>
                <a:moveTo>
                  <a:pt x="1983186" y="475307"/>
                </a:moveTo>
                <a:cubicBezTo>
                  <a:pt x="1983186" y="348936"/>
                  <a:pt x="1932847" y="233881"/>
                  <a:pt x="1851164" y="149005"/>
                </a:cubicBezTo>
                <a:cubicBezTo>
                  <a:pt x="1897704" y="101851"/>
                  <a:pt x="1953742" y="64129"/>
                  <a:pt x="2017379" y="39609"/>
                </a:cubicBezTo>
                <a:cubicBezTo>
                  <a:pt x="2080066" y="64129"/>
                  <a:pt x="2137054" y="101851"/>
                  <a:pt x="2183594" y="149005"/>
                </a:cubicBezTo>
                <a:cubicBezTo>
                  <a:pt x="2101911" y="233881"/>
                  <a:pt x="2051572" y="348936"/>
                  <a:pt x="2051572" y="475307"/>
                </a:cubicBezTo>
                <a:cubicBezTo>
                  <a:pt x="2051572" y="601678"/>
                  <a:pt x="2101911" y="716733"/>
                  <a:pt x="2183594" y="801609"/>
                </a:cubicBezTo>
                <a:cubicBezTo>
                  <a:pt x="2137054" y="848762"/>
                  <a:pt x="2081016" y="886485"/>
                  <a:pt x="2017379" y="911005"/>
                </a:cubicBezTo>
                <a:cubicBezTo>
                  <a:pt x="1953742" y="886485"/>
                  <a:pt x="1897704" y="848762"/>
                  <a:pt x="1851164" y="801609"/>
                </a:cubicBezTo>
                <a:cubicBezTo>
                  <a:pt x="1932847" y="716733"/>
                  <a:pt x="1983186" y="601678"/>
                  <a:pt x="1983186" y="475307"/>
                </a:cubicBezTo>
                <a:close/>
                <a:moveTo>
                  <a:pt x="2059170" y="475307"/>
                </a:moveTo>
                <a:cubicBezTo>
                  <a:pt x="2059170" y="350822"/>
                  <a:pt x="2108560" y="237653"/>
                  <a:pt x="2188343" y="153720"/>
                </a:cubicBezTo>
                <a:cubicBezTo>
                  <a:pt x="2268127" y="237653"/>
                  <a:pt x="2317516" y="350822"/>
                  <a:pt x="2317516" y="475307"/>
                </a:cubicBezTo>
                <a:cubicBezTo>
                  <a:pt x="2317516" y="599792"/>
                  <a:pt x="2268127" y="712960"/>
                  <a:pt x="2188343" y="796894"/>
                </a:cubicBezTo>
                <a:cubicBezTo>
                  <a:pt x="2107610" y="712960"/>
                  <a:pt x="2059170" y="599792"/>
                  <a:pt x="2059170" y="475307"/>
                </a:cubicBezTo>
                <a:close/>
                <a:moveTo>
                  <a:pt x="2325115" y="475307"/>
                </a:moveTo>
                <a:cubicBezTo>
                  <a:pt x="2325115" y="348936"/>
                  <a:pt x="2274775" y="233881"/>
                  <a:pt x="2193092" y="149005"/>
                </a:cubicBezTo>
                <a:cubicBezTo>
                  <a:pt x="2239633" y="101851"/>
                  <a:pt x="2295671" y="64129"/>
                  <a:pt x="2359307" y="39609"/>
                </a:cubicBezTo>
                <a:cubicBezTo>
                  <a:pt x="2421994" y="64129"/>
                  <a:pt x="2478983" y="101851"/>
                  <a:pt x="2525523" y="149005"/>
                </a:cubicBezTo>
                <a:cubicBezTo>
                  <a:pt x="2443840" y="233881"/>
                  <a:pt x="2393500" y="348936"/>
                  <a:pt x="2393500" y="475307"/>
                </a:cubicBezTo>
                <a:cubicBezTo>
                  <a:pt x="2393500" y="601678"/>
                  <a:pt x="2443840" y="716733"/>
                  <a:pt x="2525523" y="801609"/>
                </a:cubicBezTo>
                <a:cubicBezTo>
                  <a:pt x="2478983" y="848762"/>
                  <a:pt x="2422944" y="886485"/>
                  <a:pt x="2359307" y="911005"/>
                </a:cubicBezTo>
                <a:cubicBezTo>
                  <a:pt x="2295671" y="886485"/>
                  <a:pt x="2239633" y="848762"/>
                  <a:pt x="2193092" y="801609"/>
                </a:cubicBezTo>
                <a:cubicBezTo>
                  <a:pt x="2274775" y="716733"/>
                  <a:pt x="2325115" y="601678"/>
                  <a:pt x="2325115" y="475307"/>
                </a:cubicBezTo>
                <a:close/>
                <a:moveTo>
                  <a:pt x="2401099" y="475307"/>
                </a:moveTo>
                <a:cubicBezTo>
                  <a:pt x="2401099" y="350822"/>
                  <a:pt x="2450489" y="237653"/>
                  <a:pt x="2530272" y="153720"/>
                </a:cubicBezTo>
                <a:cubicBezTo>
                  <a:pt x="2610055" y="237653"/>
                  <a:pt x="2659445" y="350822"/>
                  <a:pt x="2659445" y="475307"/>
                </a:cubicBezTo>
                <a:cubicBezTo>
                  <a:pt x="2659445" y="599792"/>
                  <a:pt x="2610055" y="712960"/>
                  <a:pt x="2530272" y="796894"/>
                </a:cubicBezTo>
                <a:cubicBezTo>
                  <a:pt x="2449539" y="712960"/>
                  <a:pt x="2401099" y="599792"/>
                  <a:pt x="2401099" y="475307"/>
                </a:cubicBezTo>
                <a:close/>
                <a:moveTo>
                  <a:pt x="2667043" y="475307"/>
                </a:moveTo>
                <a:cubicBezTo>
                  <a:pt x="2667043" y="348936"/>
                  <a:pt x="2616704" y="233881"/>
                  <a:pt x="2535021" y="149005"/>
                </a:cubicBezTo>
                <a:cubicBezTo>
                  <a:pt x="2581561" y="101851"/>
                  <a:pt x="2637600" y="64129"/>
                  <a:pt x="2701236" y="39609"/>
                </a:cubicBezTo>
                <a:cubicBezTo>
                  <a:pt x="2876949" y="107510"/>
                  <a:pt x="3001373" y="277262"/>
                  <a:pt x="3001373" y="475307"/>
                </a:cubicBezTo>
                <a:cubicBezTo>
                  <a:pt x="3001373" y="673352"/>
                  <a:pt x="2876949" y="843104"/>
                  <a:pt x="2701236" y="911005"/>
                </a:cubicBezTo>
                <a:cubicBezTo>
                  <a:pt x="2637600" y="886485"/>
                  <a:pt x="2581561" y="848762"/>
                  <a:pt x="2535021" y="801609"/>
                </a:cubicBezTo>
                <a:cubicBezTo>
                  <a:pt x="2616704" y="716733"/>
                  <a:pt x="2667043" y="601678"/>
                  <a:pt x="2667043" y="475307"/>
                </a:cubicBezTo>
                <a:close/>
                <a:moveTo>
                  <a:pt x="2188343" y="7545"/>
                </a:moveTo>
                <a:cubicBezTo>
                  <a:pt x="2245331" y="7545"/>
                  <a:pt x="2299470" y="17918"/>
                  <a:pt x="2349809" y="35837"/>
                </a:cubicBezTo>
                <a:cubicBezTo>
                  <a:pt x="2289022" y="60356"/>
                  <a:pt x="2233934" y="98079"/>
                  <a:pt x="2188343" y="143347"/>
                </a:cubicBezTo>
                <a:cubicBezTo>
                  <a:pt x="2142753" y="97136"/>
                  <a:pt x="2088614" y="60356"/>
                  <a:pt x="2026877" y="35837"/>
                </a:cubicBezTo>
                <a:cubicBezTo>
                  <a:pt x="2077216" y="16975"/>
                  <a:pt x="2131355" y="7545"/>
                  <a:pt x="2188343" y="7545"/>
                </a:cubicBezTo>
                <a:close/>
                <a:moveTo>
                  <a:pt x="1846415" y="7545"/>
                </a:moveTo>
                <a:cubicBezTo>
                  <a:pt x="1903403" y="7545"/>
                  <a:pt x="1957541" y="17918"/>
                  <a:pt x="2007881" y="35837"/>
                </a:cubicBezTo>
                <a:cubicBezTo>
                  <a:pt x="1947094" y="60356"/>
                  <a:pt x="1892005" y="98079"/>
                  <a:pt x="1846415" y="143347"/>
                </a:cubicBezTo>
                <a:cubicBezTo>
                  <a:pt x="1800824" y="97136"/>
                  <a:pt x="1746685" y="60356"/>
                  <a:pt x="1684948" y="35837"/>
                </a:cubicBezTo>
                <a:cubicBezTo>
                  <a:pt x="1735288" y="16975"/>
                  <a:pt x="1789426" y="7545"/>
                  <a:pt x="1846415" y="7545"/>
                </a:cubicBezTo>
                <a:close/>
                <a:moveTo>
                  <a:pt x="1504486" y="7545"/>
                </a:moveTo>
                <a:cubicBezTo>
                  <a:pt x="1561474" y="7545"/>
                  <a:pt x="1615613" y="17918"/>
                  <a:pt x="1665952" y="35837"/>
                </a:cubicBezTo>
                <a:cubicBezTo>
                  <a:pt x="1605165" y="60356"/>
                  <a:pt x="1550076" y="98079"/>
                  <a:pt x="1504486" y="143347"/>
                </a:cubicBezTo>
                <a:cubicBezTo>
                  <a:pt x="1458896" y="97136"/>
                  <a:pt x="1404757" y="60356"/>
                  <a:pt x="1343020" y="35837"/>
                </a:cubicBezTo>
                <a:cubicBezTo>
                  <a:pt x="1393359" y="16975"/>
                  <a:pt x="1447498" y="7545"/>
                  <a:pt x="1504486" y="7545"/>
                </a:cubicBezTo>
                <a:close/>
                <a:moveTo>
                  <a:pt x="1162557" y="7545"/>
                </a:moveTo>
                <a:cubicBezTo>
                  <a:pt x="1219545" y="7545"/>
                  <a:pt x="1273684" y="17918"/>
                  <a:pt x="1324024" y="35837"/>
                </a:cubicBezTo>
                <a:cubicBezTo>
                  <a:pt x="1263236" y="60356"/>
                  <a:pt x="1208148" y="98079"/>
                  <a:pt x="1162557" y="143347"/>
                </a:cubicBezTo>
                <a:cubicBezTo>
                  <a:pt x="1116967" y="97136"/>
                  <a:pt x="1062828" y="60356"/>
                  <a:pt x="1001091" y="35837"/>
                </a:cubicBezTo>
                <a:cubicBezTo>
                  <a:pt x="1051431" y="16975"/>
                  <a:pt x="1105569" y="7545"/>
                  <a:pt x="1162557" y="7545"/>
                </a:cubicBezTo>
                <a:close/>
                <a:moveTo>
                  <a:pt x="820629" y="7545"/>
                </a:moveTo>
                <a:cubicBezTo>
                  <a:pt x="877617" y="7545"/>
                  <a:pt x="931755" y="17918"/>
                  <a:pt x="982095" y="35837"/>
                </a:cubicBezTo>
                <a:cubicBezTo>
                  <a:pt x="921308" y="60356"/>
                  <a:pt x="866219" y="98079"/>
                  <a:pt x="820629" y="143347"/>
                </a:cubicBezTo>
                <a:cubicBezTo>
                  <a:pt x="775038" y="97136"/>
                  <a:pt x="720900" y="60356"/>
                  <a:pt x="659162" y="35837"/>
                </a:cubicBezTo>
                <a:cubicBezTo>
                  <a:pt x="709502" y="16975"/>
                  <a:pt x="763641" y="7545"/>
                  <a:pt x="820629" y="7545"/>
                </a:cubicBezTo>
                <a:close/>
                <a:moveTo>
                  <a:pt x="478700" y="943069"/>
                </a:moveTo>
                <a:cubicBezTo>
                  <a:pt x="218454" y="943069"/>
                  <a:pt x="7598" y="732765"/>
                  <a:pt x="7598" y="475307"/>
                </a:cubicBezTo>
                <a:cubicBezTo>
                  <a:pt x="7598" y="217849"/>
                  <a:pt x="218454" y="7545"/>
                  <a:pt x="478700" y="7545"/>
                </a:cubicBezTo>
                <a:cubicBezTo>
                  <a:pt x="535688" y="7545"/>
                  <a:pt x="589827" y="17918"/>
                  <a:pt x="640166" y="35837"/>
                </a:cubicBezTo>
                <a:cubicBezTo>
                  <a:pt x="465403" y="106567"/>
                  <a:pt x="341929" y="276319"/>
                  <a:pt x="341929" y="475307"/>
                </a:cubicBezTo>
                <a:cubicBezTo>
                  <a:pt x="341929" y="674295"/>
                  <a:pt x="465403" y="844047"/>
                  <a:pt x="639217" y="914777"/>
                </a:cubicBezTo>
                <a:cubicBezTo>
                  <a:pt x="589827" y="932696"/>
                  <a:pt x="534738" y="943069"/>
                  <a:pt x="478700" y="943069"/>
                </a:cubicBezTo>
                <a:close/>
                <a:moveTo>
                  <a:pt x="820629" y="943069"/>
                </a:moveTo>
                <a:cubicBezTo>
                  <a:pt x="763641" y="943069"/>
                  <a:pt x="709502" y="932696"/>
                  <a:pt x="659162" y="914777"/>
                </a:cubicBezTo>
                <a:cubicBezTo>
                  <a:pt x="719950" y="890257"/>
                  <a:pt x="775038" y="852535"/>
                  <a:pt x="820629" y="807267"/>
                </a:cubicBezTo>
                <a:cubicBezTo>
                  <a:pt x="866219" y="853478"/>
                  <a:pt x="920358" y="890257"/>
                  <a:pt x="982095" y="914777"/>
                </a:cubicBezTo>
                <a:cubicBezTo>
                  <a:pt x="931755" y="932696"/>
                  <a:pt x="876667" y="943069"/>
                  <a:pt x="820629" y="943069"/>
                </a:cubicBezTo>
                <a:close/>
                <a:moveTo>
                  <a:pt x="1162557" y="943069"/>
                </a:moveTo>
                <a:cubicBezTo>
                  <a:pt x="1105569" y="943069"/>
                  <a:pt x="1051431" y="932696"/>
                  <a:pt x="1001091" y="914777"/>
                </a:cubicBezTo>
                <a:cubicBezTo>
                  <a:pt x="1061878" y="890257"/>
                  <a:pt x="1116967" y="852535"/>
                  <a:pt x="1162557" y="807267"/>
                </a:cubicBezTo>
                <a:cubicBezTo>
                  <a:pt x="1208148" y="853478"/>
                  <a:pt x="1262286" y="890257"/>
                  <a:pt x="1324024" y="914777"/>
                </a:cubicBezTo>
                <a:cubicBezTo>
                  <a:pt x="1273684" y="932696"/>
                  <a:pt x="1218596" y="943069"/>
                  <a:pt x="1162557" y="943069"/>
                </a:cubicBezTo>
                <a:close/>
                <a:moveTo>
                  <a:pt x="1504486" y="943069"/>
                </a:moveTo>
                <a:cubicBezTo>
                  <a:pt x="1447498" y="943069"/>
                  <a:pt x="1393359" y="932696"/>
                  <a:pt x="1343020" y="914777"/>
                </a:cubicBezTo>
                <a:cubicBezTo>
                  <a:pt x="1403807" y="890257"/>
                  <a:pt x="1458896" y="852535"/>
                  <a:pt x="1504486" y="807267"/>
                </a:cubicBezTo>
                <a:cubicBezTo>
                  <a:pt x="1550076" y="853478"/>
                  <a:pt x="1604215" y="890257"/>
                  <a:pt x="1665952" y="914777"/>
                </a:cubicBezTo>
                <a:cubicBezTo>
                  <a:pt x="1615613" y="932696"/>
                  <a:pt x="1560524" y="943069"/>
                  <a:pt x="1504486" y="943069"/>
                </a:cubicBezTo>
                <a:close/>
                <a:moveTo>
                  <a:pt x="1846415" y="943069"/>
                </a:moveTo>
                <a:cubicBezTo>
                  <a:pt x="1789426" y="943069"/>
                  <a:pt x="1735288" y="932696"/>
                  <a:pt x="1684948" y="914777"/>
                </a:cubicBezTo>
                <a:cubicBezTo>
                  <a:pt x="1745736" y="890257"/>
                  <a:pt x="1800824" y="852535"/>
                  <a:pt x="1846415" y="807267"/>
                </a:cubicBezTo>
                <a:cubicBezTo>
                  <a:pt x="1892005" y="853478"/>
                  <a:pt x="1946144" y="890257"/>
                  <a:pt x="2007881" y="914777"/>
                </a:cubicBezTo>
                <a:cubicBezTo>
                  <a:pt x="1957541" y="932696"/>
                  <a:pt x="1902453" y="943069"/>
                  <a:pt x="1846415" y="943069"/>
                </a:cubicBezTo>
                <a:close/>
                <a:moveTo>
                  <a:pt x="2188343" y="943069"/>
                </a:moveTo>
                <a:cubicBezTo>
                  <a:pt x="2131355" y="943069"/>
                  <a:pt x="2077216" y="932696"/>
                  <a:pt x="2026877" y="914777"/>
                </a:cubicBezTo>
                <a:cubicBezTo>
                  <a:pt x="2087664" y="890257"/>
                  <a:pt x="2142753" y="852535"/>
                  <a:pt x="2188343" y="807267"/>
                </a:cubicBezTo>
                <a:cubicBezTo>
                  <a:pt x="2233934" y="853478"/>
                  <a:pt x="2288072" y="890257"/>
                  <a:pt x="2349809" y="914777"/>
                </a:cubicBezTo>
                <a:cubicBezTo>
                  <a:pt x="2299470" y="932696"/>
                  <a:pt x="2244382" y="943069"/>
                  <a:pt x="2188343" y="943069"/>
                </a:cubicBezTo>
                <a:close/>
                <a:moveTo>
                  <a:pt x="2530272" y="943069"/>
                </a:moveTo>
                <a:cubicBezTo>
                  <a:pt x="2473284" y="943069"/>
                  <a:pt x="2419145" y="932696"/>
                  <a:pt x="2368806" y="914777"/>
                </a:cubicBezTo>
                <a:cubicBezTo>
                  <a:pt x="2429593" y="890257"/>
                  <a:pt x="2484681" y="852535"/>
                  <a:pt x="2530272" y="807267"/>
                </a:cubicBezTo>
                <a:cubicBezTo>
                  <a:pt x="2575862" y="853478"/>
                  <a:pt x="2630001" y="890257"/>
                  <a:pt x="2691738" y="914777"/>
                </a:cubicBezTo>
                <a:cubicBezTo>
                  <a:pt x="2641399" y="932696"/>
                  <a:pt x="2586310" y="943069"/>
                  <a:pt x="2530272" y="943069"/>
                </a:cubicBezTo>
                <a:close/>
                <a:moveTo>
                  <a:pt x="2872200" y="943069"/>
                </a:moveTo>
                <a:cubicBezTo>
                  <a:pt x="2815212" y="943069"/>
                  <a:pt x="2761074" y="932696"/>
                  <a:pt x="2710734" y="914777"/>
                </a:cubicBezTo>
                <a:cubicBezTo>
                  <a:pt x="2885498" y="844047"/>
                  <a:pt x="3008022" y="673352"/>
                  <a:pt x="3008022" y="475307"/>
                </a:cubicBezTo>
                <a:cubicBezTo>
                  <a:pt x="3008022" y="277262"/>
                  <a:pt x="2884548" y="106567"/>
                  <a:pt x="2710734" y="35837"/>
                </a:cubicBezTo>
                <a:cubicBezTo>
                  <a:pt x="2761074" y="17918"/>
                  <a:pt x="2815212" y="7545"/>
                  <a:pt x="2872200" y="7545"/>
                </a:cubicBezTo>
                <a:cubicBezTo>
                  <a:pt x="3131496" y="7545"/>
                  <a:pt x="3343302" y="216906"/>
                  <a:pt x="3343302" y="475307"/>
                </a:cubicBezTo>
                <a:cubicBezTo>
                  <a:pt x="3343302" y="733708"/>
                  <a:pt x="3131496" y="943069"/>
                  <a:pt x="2872200" y="943069"/>
                </a:cubicBezTo>
                <a:close/>
              </a:path>
            </a:pathLst>
          </a:custGeom>
          <a:solidFill>
            <a:schemeClr val="tx2"/>
          </a:solidFill>
          <a:ln w="94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5627B6F-6388-4944-B029-57868BE7FD69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4" b="18524"/>
          <a:stretch>
            <a:fillRect/>
          </a:stretch>
        </p:blipFill>
        <p:spPr>
          <a:xfrm>
            <a:off x="2320079" y="2172778"/>
            <a:ext cx="6097588" cy="5118100"/>
          </a:xfrm>
        </p:spPr>
      </p:pic>
    </p:spTree>
    <p:extLst>
      <p:ext uri="{BB962C8B-B14F-4D97-AF65-F5344CB8AC3E}">
        <p14:creationId xmlns:p14="http://schemas.microsoft.com/office/powerpoint/2010/main" val="22700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DA2B1D8-6A6C-0ECD-7813-DDCAA3E51969}"/>
              </a:ext>
            </a:extLst>
          </p:cNvPr>
          <p:cNvSpPr/>
          <p:nvPr/>
        </p:nvSpPr>
        <p:spPr>
          <a:xfrm>
            <a:off x="0" y="-460488"/>
            <a:ext cx="24530050" cy="141764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inland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EC9C06-70E8-DAF8-8BFA-E51435518F67}"/>
              </a:ext>
            </a:extLst>
          </p:cNvPr>
          <p:cNvSpPr txBox="1"/>
          <p:nvPr/>
        </p:nvSpPr>
        <p:spPr>
          <a:xfrm>
            <a:off x="1195754" y="562708"/>
            <a:ext cx="1645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A54DF-1E0C-E33C-A8EE-95E0604F7E42}"/>
              </a:ext>
            </a:extLst>
          </p:cNvPr>
          <p:cNvSpPr txBox="1"/>
          <p:nvPr/>
        </p:nvSpPr>
        <p:spPr>
          <a:xfrm>
            <a:off x="340659" y="-14438580"/>
            <a:ext cx="1990716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/>
              <a:t>При обучении различным профессиям существует множество ответвлений и пути развития. Из-за этого много начинающих специалистов не могут выбрать для себя определённую технологию, область, ветвь или дисциплину для дальнейшего развития. 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835AAC-B311-4AC4-CA16-0671EC2D845A}"/>
              </a:ext>
            </a:extLst>
          </p:cNvPr>
          <p:cNvSpPr/>
          <p:nvPr/>
        </p:nvSpPr>
        <p:spPr>
          <a:xfrm>
            <a:off x="12718628" y="1811519"/>
            <a:ext cx="10122608" cy="8785168"/>
          </a:xfrm>
          <a:custGeom>
            <a:avLst/>
            <a:gdLst>
              <a:gd name="connsiteX0" fmla="*/ 0 w 9634855"/>
              <a:gd name="connsiteY0" fmla="*/ 4328160 h 8656320"/>
              <a:gd name="connsiteX1" fmla="*/ 4817428 w 9634855"/>
              <a:gd name="connsiteY1" fmla="*/ 0 h 8656320"/>
              <a:gd name="connsiteX2" fmla="*/ 9634856 w 9634855"/>
              <a:gd name="connsiteY2" fmla="*/ 4328160 h 8656320"/>
              <a:gd name="connsiteX3" fmla="*/ 4817428 w 9634855"/>
              <a:gd name="connsiteY3" fmla="*/ 8656320 h 8656320"/>
              <a:gd name="connsiteX4" fmla="*/ 0 w 9634855"/>
              <a:gd name="connsiteY4" fmla="*/ 4328160 h 8656320"/>
              <a:gd name="connsiteX0" fmla="*/ 82281 w 9717137"/>
              <a:gd name="connsiteY0" fmla="*/ 4355713 h 8683873"/>
              <a:gd name="connsiteX1" fmla="*/ 2078379 w 9717137"/>
              <a:gd name="connsiteY1" fmla="*/ 2592562 h 8683873"/>
              <a:gd name="connsiteX2" fmla="*/ 4899709 w 9717137"/>
              <a:gd name="connsiteY2" fmla="*/ 27553 h 8683873"/>
              <a:gd name="connsiteX3" fmla="*/ 9717137 w 9717137"/>
              <a:gd name="connsiteY3" fmla="*/ 4355713 h 8683873"/>
              <a:gd name="connsiteX4" fmla="*/ 4899709 w 9717137"/>
              <a:gd name="connsiteY4" fmla="*/ 8683873 h 8683873"/>
              <a:gd name="connsiteX5" fmla="*/ 82281 w 9717137"/>
              <a:gd name="connsiteY5" fmla="*/ 4355713 h 8683873"/>
              <a:gd name="connsiteX0" fmla="*/ 82281 w 9843890"/>
              <a:gd name="connsiteY0" fmla="*/ 4355713 h 8785168"/>
              <a:gd name="connsiteX1" fmla="*/ 2078379 w 9843890"/>
              <a:gd name="connsiteY1" fmla="*/ 2592562 h 8785168"/>
              <a:gd name="connsiteX2" fmla="*/ 4899709 w 9843890"/>
              <a:gd name="connsiteY2" fmla="*/ 27553 h 8785168"/>
              <a:gd name="connsiteX3" fmla="*/ 9717137 w 9843890"/>
              <a:gd name="connsiteY3" fmla="*/ 4355713 h 8785168"/>
              <a:gd name="connsiteX4" fmla="*/ 8057148 w 9843890"/>
              <a:gd name="connsiteY4" fmla="*/ 7164563 h 8785168"/>
              <a:gd name="connsiteX5" fmla="*/ 4899709 w 9843890"/>
              <a:gd name="connsiteY5" fmla="*/ 8683873 h 8785168"/>
              <a:gd name="connsiteX6" fmla="*/ 82281 w 9843890"/>
              <a:gd name="connsiteY6" fmla="*/ 4355713 h 8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890" h="8785168">
                <a:moveTo>
                  <a:pt x="82281" y="4355713"/>
                </a:moveTo>
                <a:cubicBezTo>
                  <a:pt x="-387941" y="3340495"/>
                  <a:pt x="1275474" y="3313922"/>
                  <a:pt x="2078379" y="2592562"/>
                </a:cubicBezTo>
                <a:cubicBezTo>
                  <a:pt x="2881284" y="1871202"/>
                  <a:pt x="3626583" y="-266306"/>
                  <a:pt x="4899709" y="27553"/>
                </a:cubicBezTo>
                <a:cubicBezTo>
                  <a:pt x="6172835" y="321412"/>
                  <a:pt x="9159636" y="3127134"/>
                  <a:pt x="9717137" y="4355713"/>
                </a:cubicBezTo>
                <a:cubicBezTo>
                  <a:pt x="10274638" y="5584292"/>
                  <a:pt x="8860053" y="6443203"/>
                  <a:pt x="8057148" y="7164563"/>
                </a:cubicBezTo>
                <a:cubicBezTo>
                  <a:pt x="7254243" y="7885923"/>
                  <a:pt x="6228854" y="9152015"/>
                  <a:pt x="4899709" y="8683873"/>
                </a:cubicBezTo>
                <a:cubicBezTo>
                  <a:pt x="3570564" y="8215731"/>
                  <a:pt x="552503" y="5370931"/>
                  <a:pt x="82281" y="4355713"/>
                </a:cubicBez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A9B83819-63EC-53E3-7DD1-E1BADC12C9F6}"/>
              </a:ext>
            </a:extLst>
          </p:cNvPr>
          <p:cNvSpPr/>
          <p:nvPr/>
        </p:nvSpPr>
        <p:spPr>
          <a:xfrm rot="1812423">
            <a:off x="-1587522" y="628371"/>
            <a:ext cx="15522038" cy="9756910"/>
          </a:xfrm>
          <a:custGeom>
            <a:avLst/>
            <a:gdLst>
              <a:gd name="connsiteX0" fmla="*/ 0 w 13575103"/>
              <a:gd name="connsiteY0" fmla="*/ 5287108 h 10574215"/>
              <a:gd name="connsiteX1" fmla="*/ 6787552 w 13575103"/>
              <a:gd name="connsiteY1" fmla="*/ 0 h 10574215"/>
              <a:gd name="connsiteX2" fmla="*/ 13575104 w 13575103"/>
              <a:gd name="connsiteY2" fmla="*/ 5287108 h 10574215"/>
              <a:gd name="connsiteX3" fmla="*/ 6787552 w 13575103"/>
              <a:gd name="connsiteY3" fmla="*/ 10574216 h 10574215"/>
              <a:gd name="connsiteX4" fmla="*/ 0 w 13575103"/>
              <a:gd name="connsiteY4" fmla="*/ 5287108 h 10574215"/>
              <a:gd name="connsiteX0" fmla="*/ 216076 w 13791180"/>
              <a:gd name="connsiteY0" fmla="*/ 5287108 h 7577359"/>
              <a:gd name="connsiteX1" fmla="*/ 7003628 w 13791180"/>
              <a:gd name="connsiteY1" fmla="*/ 0 h 7577359"/>
              <a:gd name="connsiteX2" fmla="*/ 13791180 w 13791180"/>
              <a:gd name="connsiteY2" fmla="*/ 5287108 h 7577359"/>
              <a:gd name="connsiteX3" fmla="*/ 3697720 w 13791180"/>
              <a:gd name="connsiteY3" fmla="*/ 7502770 h 7577359"/>
              <a:gd name="connsiteX4" fmla="*/ 216076 w 13791180"/>
              <a:gd name="connsiteY4" fmla="*/ 5287108 h 7577359"/>
              <a:gd name="connsiteX0" fmla="*/ 216076 w 14005355"/>
              <a:gd name="connsiteY0" fmla="*/ 6722766 h 8938428"/>
              <a:gd name="connsiteX1" fmla="*/ 7003628 w 14005355"/>
              <a:gd name="connsiteY1" fmla="*/ 1435658 h 8938428"/>
              <a:gd name="connsiteX2" fmla="*/ 10391705 w 14005355"/>
              <a:gd name="connsiteY2" fmla="*/ 357135 h 8938428"/>
              <a:gd name="connsiteX3" fmla="*/ 13791180 w 14005355"/>
              <a:gd name="connsiteY3" fmla="*/ 6722766 h 8938428"/>
              <a:gd name="connsiteX4" fmla="*/ 3697720 w 14005355"/>
              <a:gd name="connsiteY4" fmla="*/ 8938428 h 8938428"/>
              <a:gd name="connsiteX5" fmla="*/ 216076 w 14005355"/>
              <a:gd name="connsiteY5" fmla="*/ 6722766 h 893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05355" h="8938428">
                <a:moveTo>
                  <a:pt x="216076" y="6722766"/>
                </a:moveTo>
                <a:cubicBezTo>
                  <a:pt x="767061" y="5472304"/>
                  <a:pt x="5307690" y="2496596"/>
                  <a:pt x="7003628" y="1435658"/>
                </a:cubicBezTo>
                <a:cubicBezTo>
                  <a:pt x="8699566" y="374720"/>
                  <a:pt x="9260446" y="-524050"/>
                  <a:pt x="10391705" y="357135"/>
                </a:cubicBezTo>
                <a:cubicBezTo>
                  <a:pt x="11522964" y="1238320"/>
                  <a:pt x="14879490" y="5585627"/>
                  <a:pt x="13791180" y="6722766"/>
                </a:cubicBezTo>
                <a:cubicBezTo>
                  <a:pt x="12702870" y="7859905"/>
                  <a:pt x="7446381" y="8938428"/>
                  <a:pt x="3697720" y="8938428"/>
                </a:cubicBezTo>
                <a:cubicBezTo>
                  <a:pt x="-50941" y="8938428"/>
                  <a:pt x="-334909" y="7973228"/>
                  <a:pt x="216076" y="67227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AECC46-FA14-03E9-DDDE-F6548DAB16DD}"/>
              </a:ext>
            </a:extLst>
          </p:cNvPr>
          <p:cNvSpPr txBox="1"/>
          <p:nvPr/>
        </p:nvSpPr>
        <p:spPr>
          <a:xfrm>
            <a:off x="70650" y="3511058"/>
            <a:ext cx="1164956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 обучении различным профессиям существует множество ответвлений и пути развития. Из-за этого много начинающих специалистов разных профессий не могут выбрать для себя определённую технологию, область, ветвь или дисциплину для дальнейшего развития. </a:t>
            </a:r>
          </a:p>
          <a:p>
            <a:pPr algn="r"/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2" name="Picture 6">
            <a:extLst>
              <a:ext uri="{FF2B5EF4-FFF2-40B4-BE49-F238E27FC236}">
                <a16:creationId xmlns:a16="http://schemas.microsoft.com/office/drawing/2014/main" id="{4674427A-F22E-0DB9-7C6C-566AB5F261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7191" y="8276551"/>
            <a:ext cx="7772400" cy="7772400"/>
          </a:xfrm>
          <a:prstGeom prst="rect">
            <a:avLst/>
          </a:prstGeom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6AC3C0F0-962E-6C82-C0EF-8ADEBBCBDF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674198">
            <a:off x="20159243" y="-2629794"/>
            <a:ext cx="6345614" cy="7493000"/>
          </a:xfrm>
          <a:prstGeom prst="rect">
            <a:avLst/>
          </a:prstGeom>
        </p:spPr>
      </p:pic>
      <p:sp>
        <p:nvSpPr>
          <p:cNvPr id="44" name="Graphic 7">
            <a:extLst>
              <a:ext uri="{FF2B5EF4-FFF2-40B4-BE49-F238E27FC236}">
                <a16:creationId xmlns:a16="http://schemas.microsoft.com/office/drawing/2014/main" id="{3C2A5150-7EC0-ACD3-AE1E-083CF028D8A5}"/>
              </a:ext>
            </a:extLst>
          </p:cNvPr>
          <p:cNvSpPr/>
          <p:nvPr/>
        </p:nvSpPr>
        <p:spPr>
          <a:xfrm rot="10800000">
            <a:off x="10891651" y="-1549006"/>
            <a:ext cx="7228941" cy="2050770"/>
          </a:xfrm>
          <a:custGeom>
            <a:avLst/>
            <a:gdLst>
              <a:gd name="connsiteX0" fmla="*/ 2872200 w 3350900"/>
              <a:gd name="connsiteY0" fmla="*/ 0 h 950613"/>
              <a:gd name="connsiteX1" fmla="*/ 2701236 w 3350900"/>
              <a:gd name="connsiteY1" fmla="*/ 31121 h 950613"/>
              <a:gd name="connsiteX2" fmla="*/ 2530272 w 3350900"/>
              <a:gd name="connsiteY2" fmla="*/ 0 h 950613"/>
              <a:gd name="connsiteX3" fmla="*/ 2359307 w 3350900"/>
              <a:gd name="connsiteY3" fmla="*/ 31121 h 950613"/>
              <a:gd name="connsiteX4" fmla="*/ 2188343 w 3350900"/>
              <a:gd name="connsiteY4" fmla="*/ 0 h 950613"/>
              <a:gd name="connsiteX5" fmla="*/ 2017379 w 3350900"/>
              <a:gd name="connsiteY5" fmla="*/ 31121 h 950613"/>
              <a:gd name="connsiteX6" fmla="*/ 1846415 w 3350900"/>
              <a:gd name="connsiteY6" fmla="*/ 0 h 950613"/>
              <a:gd name="connsiteX7" fmla="*/ 1675450 w 3350900"/>
              <a:gd name="connsiteY7" fmla="*/ 31121 h 950613"/>
              <a:gd name="connsiteX8" fmla="*/ 1504486 w 3350900"/>
              <a:gd name="connsiteY8" fmla="*/ 0 h 950613"/>
              <a:gd name="connsiteX9" fmla="*/ 1333522 w 3350900"/>
              <a:gd name="connsiteY9" fmla="*/ 31121 h 950613"/>
              <a:gd name="connsiteX10" fmla="*/ 1162557 w 3350900"/>
              <a:gd name="connsiteY10" fmla="*/ 0 h 950613"/>
              <a:gd name="connsiteX11" fmla="*/ 991593 w 3350900"/>
              <a:gd name="connsiteY11" fmla="*/ 31121 h 950613"/>
              <a:gd name="connsiteX12" fmla="*/ 820629 w 3350900"/>
              <a:gd name="connsiteY12" fmla="*/ 0 h 950613"/>
              <a:gd name="connsiteX13" fmla="*/ 649664 w 3350900"/>
              <a:gd name="connsiteY13" fmla="*/ 31121 h 950613"/>
              <a:gd name="connsiteX14" fmla="*/ 478700 w 3350900"/>
              <a:gd name="connsiteY14" fmla="*/ 0 h 950613"/>
              <a:gd name="connsiteX15" fmla="*/ 0 w 3350900"/>
              <a:gd name="connsiteY15" fmla="*/ 475307 h 950613"/>
              <a:gd name="connsiteX16" fmla="*/ 478700 w 3350900"/>
              <a:gd name="connsiteY16" fmla="*/ 950614 h 950613"/>
              <a:gd name="connsiteX17" fmla="*/ 649664 w 3350900"/>
              <a:gd name="connsiteY17" fmla="*/ 919493 h 950613"/>
              <a:gd name="connsiteX18" fmla="*/ 820629 w 3350900"/>
              <a:gd name="connsiteY18" fmla="*/ 950614 h 950613"/>
              <a:gd name="connsiteX19" fmla="*/ 991593 w 3350900"/>
              <a:gd name="connsiteY19" fmla="*/ 919493 h 950613"/>
              <a:gd name="connsiteX20" fmla="*/ 1162557 w 3350900"/>
              <a:gd name="connsiteY20" fmla="*/ 950614 h 950613"/>
              <a:gd name="connsiteX21" fmla="*/ 1333522 w 3350900"/>
              <a:gd name="connsiteY21" fmla="*/ 919493 h 950613"/>
              <a:gd name="connsiteX22" fmla="*/ 1504486 w 3350900"/>
              <a:gd name="connsiteY22" fmla="*/ 950614 h 950613"/>
              <a:gd name="connsiteX23" fmla="*/ 1675450 w 3350900"/>
              <a:gd name="connsiteY23" fmla="*/ 919493 h 950613"/>
              <a:gd name="connsiteX24" fmla="*/ 1846415 w 3350900"/>
              <a:gd name="connsiteY24" fmla="*/ 950614 h 950613"/>
              <a:gd name="connsiteX25" fmla="*/ 2017379 w 3350900"/>
              <a:gd name="connsiteY25" fmla="*/ 919493 h 950613"/>
              <a:gd name="connsiteX26" fmla="*/ 2188343 w 3350900"/>
              <a:gd name="connsiteY26" fmla="*/ 950614 h 950613"/>
              <a:gd name="connsiteX27" fmla="*/ 2359307 w 3350900"/>
              <a:gd name="connsiteY27" fmla="*/ 919493 h 950613"/>
              <a:gd name="connsiteX28" fmla="*/ 2530272 w 3350900"/>
              <a:gd name="connsiteY28" fmla="*/ 950614 h 950613"/>
              <a:gd name="connsiteX29" fmla="*/ 2701236 w 3350900"/>
              <a:gd name="connsiteY29" fmla="*/ 919493 h 950613"/>
              <a:gd name="connsiteX30" fmla="*/ 2872200 w 3350900"/>
              <a:gd name="connsiteY30" fmla="*/ 950614 h 950613"/>
              <a:gd name="connsiteX31" fmla="*/ 3350900 w 3350900"/>
              <a:gd name="connsiteY31" fmla="*/ 475307 h 950613"/>
              <a:gd name="connsiteX32" fmla="*/ 2872200 w 3350900"/>
              <a:gd name="connsiteY32" fmla="*/ 0 h 950613"/>
              <a:gd name="connsiteX33" fmla="*/ 2530272 w 3350900"/>
              <a:gd name="connsiteY33" fmla="*/ 7545 h 950613"/>
              <a:gd name="connsiteX34" fmla="*/ 2691738 w 3350900"/>
              <a:gd name="connsiteY34" fmla="*/ 35837 h 950613"/>
              <a:gd name="connsiteX35" fmla="*/ 2530272 w 3350900"/>
              <a:gd name="connsiteY35" fmla="*/ 143347 h 950613"/>
              <a:gd name="connsiteX36" fmla="*/ 2368806 w 3350900"/>
              <a:gd name="connsiteY36" fmla="*/ 35837 h 950613"/>
              <a:gd name="connsiteX37" fmla="*/ 2530272 w 3350900"/>
              <a:gd name="connsiteY37" fmla="*/ 7545 h 950613"/>
              <a:gd name="connsiteX38" fmla="*/ 691456 w 3350900"/>
              <a:gd name="connsiteY38" fmla="*/ 475307 h 950613"/>
              <a:gd name="connsiteX39" fmla="*/ 820629 w 3350900"/>
              <a:gd name="connsiteY39" fmla="*/ 153720 h 950613"/>
              <a:gd name="connsiteX40" fmla="*/ 949802 w 3350900"/>
              <a:gd name="connsiteY40" fmla="*/ 475307 h 950613"/>
              <a:gd name="connsiteX41" fmla="*/ 820629 w 3350900"/>
              <a:gd name="connsiteY41" fmla="*/ 796894 h 950613"/>
              <a:gd name="connsiteX42" fmla="*/ 691456 w 3350900"/>
              <a:gd name="connsiteY42" fmla="*/ 475307 h 950613"/>
              <a:gd name="connsiteX43" fmla="*/ 815880 w 3350900"/>
              <a:gd name="connsiteY43" fmla="*/ 801609 h 950613"/>
              <a:gd name="connsiteX44" fmla="*/ 649664 w 3350900"/>
              <a:gd name="connsiteY44" fmla="*/ 911005 h 950613"/>
              <a:gd name="connsiteX45" fmla="*/ 349527 w 3350900"/>
              <a:gd name="connsiteY45" fmla="*/ 475307 h 950613"/>
              <a:gd name="connsiteX46" fmla="*/ 649664 w 3350900"/>
              <a:gd name="connsiteY46" fmla="*/ 39609 h 950613"/>
              <a:gd name="connsiteX47" fmla="*/ 815880 w 3350900"/>
              <a:gd name="connsiteY47" fmla="*/ 148062 h 950613"/>
              <a:gd name="connsiteX48" fmla="*/ 683857 w 3350900"/>
              <a:gd name="connsiteY48" fmla="*/ 475307 h 950613"/>
              <a:gd name="connsiteX49" fmla="*/ 815880 w 3350900"/>
              <a:gd name="connsiteY49" fmla="*/ 801609 h 950613"/>
              <a:gd name="connsiteX50" fmla="*/ 957400 w 3350900"/>
              <a:gd name="connsiteY50" fmla="*/ 475307 h 950613"/>
              <a:gd name="connsiteX51" fmla="*/ 825378 w 3350900"/>
              <a:gd name="connsiteY51" fmla="*/ 149005 h 950613"/>
              <a:gd name="connsiteX52" fmla="*/ 991593 w 3350900"/>
              <a:gd name="connsiteY52" fmla="*/ 39609 h 950613"/>
              <a:gd name="connsiteX53" fmla="*/ 1157808 w 3350900"/>
              <a:gd name="connsiteY53" fmla="*/ 149005 h 950613"/>
              <a:gd name="connsiteX54" fmla="*/ 1025786 w 3350900"/>
              <a:gd name="connsiteY54" fmla="*/ 475307 h 950613"/>
              <a:gd name="connsiteX55" fmla="*/ 1157808 w 3350900"/>
              <a:gd name="connsiteY55" fmla="*/ 801609 h 950613"/>
              <a:gd name="connsiteX56" fmla="*/ 991593 w 3350900"/>
              <a:gd name="connsiteY56" fmla="*/ 911005 h 950613"/>
              <a:gd name="connsiteX57" fmla="*/ 825378 w 3350900"/>
              <a:gd name="connsiteY57" fmla="*/ 801609 h 950613"/>
              <a:gd name="connsiteX58" fmla="*/ 957400 w 3350900"/>
              <a:gd name="connsiteY58" fmla="*/ 475307 h 950613"/>
              <a:gd name="connsiteX59" fmla="*/ 1033384 w 3350900"/>
              <a:gd name="connsiteY59" fmla="*/ 475307 h 950613"/>
              <a:gd name="connsiteX60" fmla="*/ 1162557 w 3350900"/>
              <a:gd name="connsiteY60" fmla="*/ 153720 h 950613"/>
              <a:gd name="connsiteX61" fmla="*/ 1291730 w 3350900"/>
              <a:gd name="connsiteY61" fmla="*/ 475307 h 950613"/>
              <a:gd name="connsiteX62" fmla="*/ 1162557 w 3350900"/>
              <a:gd name="connsiteY62" fmla="*/ 796894 h 950613"/>
              <a:gd name="connsiteX63" fmla="*/ 1033384 w 3350900"/>
              <a:gd name="connsiteY63" fmla="*/ 475307 h 950613"/>
              <a:gd name="connsiteX64" fmla="*/ 1299329 w 3350900"/>
              <a:gd name="connsiteY64" fmla="*/ 475307 h 950613"/>
              <a:gd name="connsiteX65" fmla="*/ 1167306 w 3350900"/>
              <a:gd name="connsiteY65" fmla="*/ 149005 h 950613"/>
              <a:gd name="connsiteX66" fmla="*/ 1333522 w 3350900"/>
              <a:gd name="connsiteY66" fmla="*/ 39609 h 950613"/>
              <a:gd name="connsiteX67" fmla="*/ 1499737 w 3350900"/>
              <a:gd name="connsiteY67" fmla="*/ 149005 h 950613"/>
              <a:gd name="connsiteX68" fmla="*/ 1367715 w 3350900"/>
              <a:gd name="connsiteY68" fmla="*/ 475307 h 950613"/>
              <a:gd name="connsiteX69" fmla="*/ 1499737 w 3350900"/>
              <a:gd name="connsiteY69" fmla="*/ 801609 h 950613"/>
              <a:gd name="connsiteX70" fmla="*/ 1333522 w 3350900"/>
              <a:gd name="connsiteY70" fmla="*/ 911005 h 950613"/>
              <a:gd name="connsiteX71" fmla="*/ 1167306 w 3350900"/>
              <a:gd name="connsiteY71" fmla="*/ 801609 h 950613"/>
              <a:gd name="connsiteX72" fmla="*/ 1299329 w 3350900"/>
              <a:gd name="connsiteY72" fmla="*/ 475307 h 950613"/>
              <a:gd name="connsiteX73" fmla="*/ 1375313 w 3350900"/>
              <a:gd name="connsiteY73" fmla="*/ 475307 h 950613"/>
              <a:gd name="connsiteX74" fmla="*/ 1504486 w 3350900"/>
              <a:gd name="connsiteY74" fmla="*/ 153720 h 950613"/>
              <a:gd name="connsiteX75" fmla="*/ 1633659 w 3350900"/>
              <a:gd name="connsiteY75" fmla="*/ 475307 h 950613"/>
              <a:gd name="connsiteX76" fmla="*/ 1504486 w 3350900"/>
              <a:gd name="connsiteY76" fmla="*/ 796894 h 950613"/>
              <a:gd name="connsiteX77" fmla="*/ 1375313 w 3350900"/>
              <a:gd name="connsiteY77" fmla="*/ 475307 h 950613"/>
              <a:gd name="connsiteX78" fmla="*/ 1641257 w 3350900"/>
              <a:gd name="connsiteY78" fmla="*/ 475307 h 950613"/>
              <a:gd name="connsiteX79" fmla="*/ 1509235 w 3350900"/>
              <a:gd name="connsiteY79" fmla="*/ 149005 h 950613"/>
              <a:gd name="connsiteX80" fmla="*/ 1675450 w 3350900"/>
              <a:gd name="connsiteY80" fmla="*/ 39609 h 950613"/>
              <a:gd name="connsiteX81" fmla="*/ 1841666 w 3350900"/>
              <a:gd name="connsiteY81" fmla="*/ 149005 h 950613"/>
              <a:gd name="connsiteX82" fmla="*/ 1709643 w 3350900"/>
              <a:gd name="connsiteY82" fmla="*/ 475307 h 950613"/>
              <a:gd name="connsiteX83" fmla="*/ 1841666 w 3350900"/>
              <a:gd name="connsiteY83" fmla="*/ 801609 h 950613"/>
              <a:gd name="connsiteX84" fmla="*/ 1675450 w 3350900"/>
              <a:gd name="connsiteY84" fmla="*/ 911005 h 950613"/>
              <a:gd name="connsiteX85" fmla="*/ 1509235 w 3350900"/>
              <a:gd name="connsiteY85" fmla="*/ 801609 h 950613"/>
              <a:gd name="connsiteX86" fmla="*/ 1641257 w 3350900"/>
              <a:gd name="connsiteY86" fmla="*/ 475307 h 950613"/>
              <a:gd name="connsiteX87" fmla="*/ 1717242 w 3350900"/>
              <a:gd name="connsiteY87" fmla="*/ 475307 h 950613"/>
              <a:gd name="connsiteX88" fmla="*/ 1846415 w 3350900"/>
              <a:gd name="connsiteY88" fmla="*/ 153720 h 950613"/>
              <a:gd name="connsiteX89" fmla="*/ 1975588 w 3350900"/>
              <a:gd name="connsiteY89" fmla="*/ 475307 h 950613"/>
              <a:gd name="connsiteX90" fmla="*/ 1846415 w 3350900"/>
              <a:gd name="connsiteY90" fmla="*/ 796894 h 950613"/>
              <a:gd name="connsiteX91" fmla="*/ 1717242 w 3350900"/>
              <a:gd name="connsiteY91" fmla="*/ 475307 h 950613"/>
              <a:gd name="connsiteX92" fmla="*/ 1983186 w 3350900"/>
              <a:gd name="connsiteY92" fmla="*/ 475307 h 950613"/>
              <a:gd name="connsiteX93" fmla="*/ 1851164 w 3350900"/>
              <a:gd name="connsiteY93" fmla="*/ 149005 h 950613"/>
              <a:gd name="connsiteX94" fmla="*/ 2017379 w 3350900"/>
              <a:gd name="connsiteY94" fmla="*/ 39609 h 950613"/>
              <a:gd name="connsiteX95" fmla="*/ 2183594 w 3350900"/>
              <a:gd name="connsiteY95" fmla="*/ 149005 h 950613"/>
              <a:gd name="connsiteX96" fmla="*/ 2051572 w 3350900"/>
              <a:gd name="connsiteY96" fmla="*/ 475307 h 950613"/>
              <a:gd name="connsiteX97" fmla="*/ 2183594 w 3350900"/>
              <a:gd name="connsiteY97" fmla="*/ 801609 h 950613"/>
              <a:gd name="connsiteX98" fmla="*/ 2017379 w 3350900"/>
              <a:gd name="connsiteY98" fmla="*/ 911005 h 950613"/>
              <a:gd name="connsiteX99" fmla="*/ 1851164 w 3350900"/>
              <a:gd name="connsiteY99" fmla="*/ 801609 h 950613"/>
              <a:gd name="connsiteX100" fmla="*/ 1983186 w 3350900"/>
              <a:gd name="connsiteY100" fmla="*/ 475307 h 950613"/>
              <a:gd name="connsiteX101" fmla="*/ 2059170 w 3350900"/>
              <a:gd name="connsiteY101" fmla="*/ 475307 h 950613"/>
              <a:gd name="connsiteX102" fmla="*/ 2188343 w 3350900"/>
              <a:gd name="connsiteY102" fmla="*/ 153720 h 950613"/>
              <a:gd name="connsiteX103" fmla="*/ 2317516 w 3350900"/>
              <a:gd name="connsiteY103" fmla="*/ 475307 h 950613"/>
              <a:gd name="connsiteX104" fmla="*/ 2188343 w 3350900"/>
              <a:gd name="connsiteY104" fmla="*/ 796894 h 950613"/>
              <a:gd name="connsiteX105" fmla="*/ 2059170 w 3350900"/>
              <a:gd name="connsiteY105" fmla="*/ 475307 h 950613"/>
              <a:gd name="connsiteX106" fmla="*/ 2325115 w 3350900"/>
              <a:gd name="connsiteY106" fmla="*/ 475307 h 950613"/>
              <a:gd name="connsiteX107" fmla="*/ 2193092 w 3350900"/>
              <a:gd name="connsiteY107" fmla="*/ 149005 h 950613"/>
              <a:gd name="connsiteX108" fmla="*/ 2359307 w 3350900"/>
              <a:gd name="connsiteY108" fmla="*/ 39609 h 950613"/>
              <a:gd name="connsiteX109" fmla="*/ 2525523 w 3350900"/>
              <a:gd name="connsiteY109" fmla="*/ 149005 h 950613"/>
              <a:gd name="connsiteX110" fmla="*/ 2393500 w 3350900"/>
              <a:gd name="connsiteY110" fmla="*/ 475307 h 950613"/>
              <a:gd name="connsiteX111" fmla="*/ 2525523 w 3350900"/>
              <a:gd name="connsiteY111" fmla="*/ 801609 h 950613"/>
              <a:gd name="connsiteX112" fmla="*/ 2359307 w 3350900"/>
              <a:gd name="connsiteY112" fmla="*/ 911005 h 950613"/>
              <a:gd name="connsiteX113" fmla="*/ 2193092 w 3350900"/>
              <a:gd name="connsiteY113" fmla="*/ 801609 h 950613"/>
              <a:gd name="connsiteX114" fmla="*/ 2325115 w 3350900"/>
              <a:gd name="connsiteY114" fmla="*/ 475307 h 950613"/>
              <a:gd name="connsiteX115" fmla="*/ 2401099 w 3350900"/>
              <a:gd name="connsiteY115" fmla="*/ 475307 h 950613"/>
              <a:gd name="connsiteX116" fmla="*/ 2530272 w 3350900"/>
              <a:gd name="connsiteY116" fmla="*/ 153720 h 950613"/>
              <a:gd name="connsiteX117" fmla="*/ 2659445 w 3350900"/>
              <a:gd name="connsiteY117" fmla="*/ 475307 h 950613"/>
              <a:gd name="connsiteX118" fmla="*/ 2530272 w 3350900"/>
              <a:gd name="connsiteY118" fmla="*/ 796894 h 950613"/>
              <a:gd name="connsiteX119" fmla="*/ 2401099 w 3350900"/>
              <a:gd name="connsiteY119" fmla="*/ 475307 h 950613"/>
              <a:gd name="connsiteX120" fmla="*/ 2667043 w 3350900"/>
              <a:gd name="connsiteY120" fmla="*/ 475307 h 950613"/>
              <a:gd name="connsiteX121" fmla="*/ 2535021 w 3350900"/>
              <a:gd name="connsiteY121" fmla="*/ 149005 h 950613"/>
              <a:gd name="connsiteX122" fmla="*/ 2701236 w 3350900"/>
              <a:gd name="connsiteY122" fmla="*/ 39609 h 950613"/>
              <a:gd name="connsiteX123" fmla="*/ 3001373 w 3350900"/>
              <a:gd name="connsiteY123" fmla="*/ 475307 h 950613"/>
              <a:gd name="connsiteX124" fmla="*/ 2701236 w 3350900"/>
              <a:gd name="connsiteY124" fmla="*/ 911005 h 950613"/>
              <a:gd name="connsiteX125" fmla="*/ 2535021 w 3350900"/>
              <a:gd name="connsiteY125" fmla="*/ 801609 h 950613"/>
              <a:gd name="connsiteX126" fmla="*/ 2667043 w 3350900"/>
              <a:gd name="connsiteY126" fmla="*/ 475307 h 950613"/>
              <a:gd name="connsiteX127" fmla="*/ 2188343 w 3350900"/>
              <a:gd name="connsiteY127" fmla="*/ 7545 h 950613"/>
              <a:gd name="connsiteX128" fmla="*/ 2349809 w 3350900"/>
              <a:gd name="connsiteY128" fmla="*/ 35837 h 950613"/>
              <a:gd name="connsiteX129" fmla="*/ 2188343 w 3350900"/>
              <a:gd name="connsiteY129" fmla="*/ 143347 h 950613"/>
              <a:gd name="connsiteX130" fmla="*/ 2026877 w 3350900"/>
              <a:gd name="connsiteY130" fmla="*/ 35837 h 950613"/>
              <a:gd name="connsiteX131" fmla="*/ 2188343 w 3350900"/>
              <a:gd name="connsiteY131" fmla="*/ 7545 h 950613"/>
              <a:gd name="connsiteX132" fmla="*/ 1846415 w 3350900"/>
              <a:gd name="connsiteY132" fmla="*/ 7545 h 950613"/>
              <a:gd name="connsiteX133" fmla="*/ 2007881 w 3350900"/>
              <a:gd name="connsiteY133" fmla="*/ 35837 h 950613"/>
              <a:gd name="connsiteX134" fmla="*/ 1846415 w 3350900"/>
              <a:gd name="connsiteY134" fmla="*/ 143347 h 950613"/>
              <a:gd name="connsiteX135" fmla="*/ 1684948 w 3350900"/>
              <a:gd name="connsiteY135" fmla="*/ 35837 h 950613"/>
              <a:gd name="connsiteX136" fmla="*/ 1846415 w 3350900"/>
              <a:gd name="connsiteY136" fmla="*/ 7545 h 950613"/>
              <a:gd name="connsiteX137" fmla="*/ 1504486 w 3350900"/>
              <a:gd name="connsiteY137" fmla="*/ 7545 h 950613"/>
              <a:gd name="connsiteX138" fmla="*/ 1665952 w 3350900"/>
              <a:gd name="connsiteY138" fmla="*/ 35837 h 950613"/>
              <a:gd name="connsiteX139" fmla="*/ 1504486 w 3350900"/>
              <a:gd name="connsiteY139" fmla="*/ 143347 h 950613"/>
              <a:gd name="connsiteX140" fmla="*/ 1343020 w 3350900"/>
              <a:gd name="connsiteY140" fmla="*/ 35837 h 950613"/>
              <a:gd name="connsiteX141" fmla="*/ 1504486 w 3350900"/>
              <a:gd name="connsiteY141" fmla="*/ 7545 h 950613"/>
              <a:gd name="connsiteX142" fmla="*/ 1162557 w 3350900"/>
              <a:gd name="connsiteY142" fmla="*/ 7545 h 950613"/>
              <a:gd name="connsiteX143" fmla="*/ 1324024 w 3350900"/>
              <a:gd name="connsiteY143" fmla="*/ 35837 h 950613"/>
              <a:gd name="connsiteX144" fmla="*/ 1162557 w 3350900"/>
              <a:gd name="connsiteY144" fmla="*/ 143347 h 950613"/>
              <a:gd name="connsiteX145" fmla="*/ 1001091 w 3350900"/>
              <a:gd name="connsiteY145" fmla="*/ 35837 h 950613"/>
              <a:gd name="connsiteX146" fmla="*/ 1162557 w 3350900"/>
              <a:gd name="connsiteY146" fmla="*/ 7545 h 950613"/>
              <a:gd name="connsiteX147" fmla="*/ 820629 w 3350900"/>
              <a:gd name="connsiteY147" fmla="*/ 7545 h 950613"/>
              <a:gd name="connsiteX148" fmla="*/ 982095 w 3350900"/>
              <a:gd name="connsiteY148" fmla="*/ 35837 h 950613"/>
              <a:gd name="connsiteX149" fmla="*/ 820629 w 3350900"/>
              <a:gd name="connsiteY149" fmla="*/ 143347 h 950613"/>
              <a:gd name="connsiteX150" fmla="*/ 659162 w 3350900"/>
              <a:gd name="connsiteY150" fmla="*/ 35837 h 950613"/>
              <a:gd name="connsiteX151" fmla="*/ 820629 w 3350900"/>
              <a:gd name="connsiteY151" fmla="*/ 7545 h 950613"/>
              <a:gd name="connsiteX152" fmla="*/ 478700 w 3350900"/>
              <a:gd name="connsiteY152" fmla="*/ 943069 h 950613"/>
              <a:gd name="connsiteX153" fmla="*/ 7598 w 3350900"/>
              <a:gd name="connsiteY153" fmla="*/ 475307 h 950613"/>
              <a:gd name="connsiteX154" fmla="*/ 478700 w 3350900"/>
              <a:gd name="connsiteY154" fmla="*/ 7545 h 950613"/>
              <a:gd name="connsiteX155" fmla="*/ 640166 w 3350900"/>
              <a:gd name="connsiteY155" fmla="*/ 35837 h 950613"/>
              <a:gd name="connsiteX156" fmla="*/ 341929 w 3350900"/>
              <a:gd name="connsiteY156" fmla="*/ 475307 h 950613"/>
              <a:gd name="connsiteX157" fmla="*/ 639217 w 3350900"/>
              <a:gd name="connsiteY157" fmla="*/ 914777 h 950613"/>
              <a:gd name="connsiteX158" fmla="*/ 478700 w 3350900"/>
              <a:gd name="connsiteY158" fmla="*/ 943069 h 950613"/>
              <a:gd name="connsiteX159" fmla="*/ 820629 w 3350900"/>
              <a:gd name="connsiteY159" fmla="*/ 943069 h 950613"/>
              <a:gd name="connsiteX160" fmla="*/ 659162 w 3350900"/>
              <a:gd name="connsiteY160" fmla="*/ 914777 h 950613"/>
              <a:gd name="connsiteX161" fmla="*/ 820629 w 3350900"/>
              <a:gd name="connsiteY161" fmla="*/ 807267 h 950613"/>
              <a:gd name="connsiteX162" fmla="*/ 982095 w 3350900"/>
              <a:gd name="connsiteY162" fmla="*/ 914777 h 950613"/>
              <a:gd name="connsiteX163" fmla="*/ 820629 w 3350900"/>
              <a:gd name="connsiteY163" fmla="*/ 943069 h 950613"/>
              <a:gd name="connsiteX164" fmla="*/ 1162557 w 3350900"/>
              <a:gd name="connsiteY164" fmla="*/ 943069 h 950613"/>
              <a:gd name="connsiteX165" fmla="*/ 1001091 w 3350900"/>
              <a:gd name="connsiteY165" fmla="*/ 914777 h 950613"/>
              <a:gd name="connsiteX166" fmla="*/ 1162557 w 3350900"/>
              <a:gd name="connsiteY166" fmla="*/ 807267 h 950613"/>
              <a:gd name="connsiteX167" fmla="*/ 1324024 w 3350900"/>
              <a:gd name="connsiteY167" fmla="*/ 914777 h 950613"/>
              <a:gd name="connsiteX168" fmla="*/ 1162557 w 3350900"/>
              <a:gd name="connsiteY168" fmla="*/ 943069 h 950613"/>
              <a:gd name="connsiteX169" fmla="*/ 1504486 w 3350900"/>
              <a:gd name="connsiteY169" fmla="*/ 943069 h 950613"/>
              <a:gd name="connsiteX170" fmla="*/ 1343020 w 3350900"/>
              <a:gd name="connsiteY170" fmla="*/ 914777 h 950613"/>
              <a:gd name="connsiteX171" fmla="*/ 1504486 w 3350900"/>
              <a:gd name="connsiteY171" fmla="*/ 807267 h 950613"/>
              <a:gd name="connsiteX172" fmla="*/ 1665952 w 3350900"/>
              <a:gd name="connsiteY172" fmla="*/ 914777 h 950613"/>
              <a:gd name="connsiteX173" fmla="*/ 1504486 w 3350900"/>
              <a:gd name="connsiteY173" fmla="*/ 943069 h 950613"/>
              <a:gd name="connsiteX174" fmla="*/ 1846415 w 3350900"/>
              <a:gd name="connsiteY174" fmla="*/ 943069 h 950613"/>
              <a:gd name="connsiteX175" fmla="*/ 1684948 w 3350900"/>
              <a:gd name="connsiteY175" fmla="*/ 914777 h 950613"/>
              <a:gd name="connsiteX176" fmla="*/ 1846415 w 3350900"/>
              <a:gd name="connsiteY176" fmla="*/ 807267 h 950613"/>
              <a:gd name="connsiteX177" fmla="*/ 2007881 w 3350900"/>
              <a:gd name="connsiteY177" fmla="*/ 914777 h 950613"/>
              <a:gd name="connsiteX178" fmla="*/ 1846415 w 3350900"/>
              <a:gd name="connsiteY178" fmla="*/ 943069 h 950613"/>
              <a:gd name="connsiteX179" fmla="*/ 2188343 w 3350900"/>
              <a:gd name="connsiteY179" fmla="*/ 943069 h 950613"/>
              <a:gd name="connsiteX180" fmla="*/ 2026877 w 3350900"/>
              <a:gd name="connsiteY180" fmla="*/ 914777 h 950613"/>
              <a:gd name="connsiteX181" fmla="*/ 2188343 w 3350900"/>
              <a:gd name="connsiteY181" fmla="*/ 807267 h 950613"/>
              <a:gd name="connsiteX182" fmla="*/ 2349809 w 3350900"/>
              <a:gd name="connsiteY182" fmla="*/ 914777 h 950613"/>
              <a:gd name="connsiteX183" fmla="*/ 2188343 w 3350900"/>
              <a:gd name="connsiteY183" fmla="*/ 943069 h 950613"/>
              <a:gd name="connsiteX184" fmla="*/ 2530272 w 3350900"/>
              <a:gd name="connsiteY184" fmla="*/ 943069 h 950613"/>
              <a:gd name="connsiteX185" fmla="*/ 2368806 w 3350900"/>
              <a:gd name="connsiteY185" fmla="*/ 914777 h 950613"/>
              <a:gd name="connsiteX186" fmla="*/ 2530272 w 3350900"/>
              <a:gd name="connsiteY186" fmla="*/ 807267 h 950613"/>
              <a:gd name="connsiteX187" fmla="*/ 2691738 w 3350900"/>
              <a:gd name="connsiteY187" fmla="*/ 914777 h 950613"/>
              <a:gd name="connsiteX188" fmla="*/ 2530272 w 3350900"/>
              <a:gd name="connsiteY188" fmla="*/ 943069 h 950613"/>
              <a:gd name="connsiteX189" fmla="*/ 2872200 w 3350900"/>
              <a:gd name="connsiteY189" fmla="*/ 943069 h 950613"/>
              <a:gd name="connsiteX190" fmla="*/ 2710734 w 3350900"/>
              <a:gd name="connsiteY190" fmla="*/ 914777 h 950613"/>
              <a:gd name="connsiteX191" fmla="*/ 3008022 w 3350900"/>
              <a:gd name="connsiteY191" fmla="*/ 475307 h 950613"/>
              <a:gd name="connsiteX192" fmla="*/ 2710734 w 3350900"/>
              <a:gd name="connsiteY192" fmla="*/ 35837 h 950613"/>
              <a:gd name="connsiteX193" fmla="*/ 2872200 w 3350900"/>
              <a:gd name="connsiteY193" fmla="*/ 7545 h 950613"/>
              <a:gd name="connsiteX194" fmla="*/ 3343302 w 3350900"/>
              <a:gd name="connsiteY194" fmla="*/ 475307 h 950613"/>
              <a:gd name="connsiteX195" fmla="*/ 2872200 w 3350900"/>
              <a:gd name="connsiteY195" fmla="*/ 943069 h 95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350900" h="950613">
                <a:moveTo>
                  <a:pt x="2872200" y="0"/>
                </a:moveTo>
                <a:cubicBezTo>
                  <a:pt x="2812363" y="0"/>
                  <a:pt x="2754425" y="11317"/>
                  <a:pt x="2701236" y="31121"/>
                </a:cubicBezTo>
                <a:cubicBezTo>
                  <a:pt x="2648047" y="11317"/>
                  <a:pt x="2590109" y="0"/>
                  <a:pt x="2530272" y="0"/>
                </a:cubicBezTo>
                <a:cubicBezTo>
                  <a:pt x="2470434" y="0"/>
                  <a:pt x="2412496" y="11317"/>
                  <a:pt x="2359307" y="31121"/>
                </a:cubicBezTo>
                <a:cubicBezTo>
                  <a:pt x="2306119" y="11317"/>
                  <a:pt x="2248181" y="0"/>
                  <a:pt x="2188343" y="0"/>
                </a:cubicBezTo>
                <a:cubicBezTo>
                  <a:pt x="2128506" y="0"/>
                  <a:pt x="2070568" y="11317"/>
                  <a:pt x="2017379" y="31121"/>
                </a:cubicBezTo>
                <a:cubicBezTo>
                  <a:pt x="1964190" y="11317"/>
                  <a:pt x="1906252" y="0"/>
                  <a:pt x="1846415" y="0"/>
                </a:cubicBezTo>
                <a:cubicBezTo>
                  <a:pt x="1786577" y="0"/>
                  <a:pt x="1728639" y="11317"/>
                  <a:pt x="1675450" y="31121"/>
                </a:cubicBezTo>
                <a:cubicBezTo>
                  <a:pt x="1622261" y="11317"/>
                  <a:pt x="1564323" y="0"/>
                  <a:pt x="1504486" y="0"/>
                </a:cubicBezTo>
                <a:cubicBezTo>
                  <a:pt x="1444649" y="0"/>
                  <a:pt x="1386711" y="11317"/>
                  <a:pt x="1333522" y="31121"/>
                </a:cubicBezTo>
                <a:cubicBezTo>
                  <a:pt x="1280333" y="11317"/>
                  <a:pt x="1222395" y="0"/>
                  <a:pt x="1162557" y="0"/>
                </a:cubicBezTo>
                <a:cubicBezTo>
                  <a:pt x="1102720" y="0"/>
                  <a:pt x="1044782" y="11317"/>
                  <a:pt x="991593" y="31121"/>
                </a:cubicBezTo>
                <a:cubicBezTo>
                  <a:pt x="938404" y="11317"/>
                  <a:pt x="880466" y="0"/>
                  <a:pt x="820629" y="0"/>
                </a:cubicBezTo>
                <a:cubicBezTo>
                  <a:pt x="760791" y="0"/>
                  <a:pt x="702853" y="11317"/>
                  <a:pt x="649664" y="31121"/>
                </a:cubicBezTo>
                <a:cubicBezTo>
                  <a:pt x="596475" y="11317"/>
                  <a:pt x="538538" y="0"/>
                  <a:pt x="478700" y="0"/>
                </a:cubicBezTo>
                <a:cubicBezTo>
                  <a:pt x="214655" y="0"/>
                  <a:pt x="0" y="213134"/>
                  <a:pt x="0" y="475307"/>
                </a:cubicBezTo>
                <a:cubicBezTo>
                  <a:pt x="0" y="737480"/>
                  <a:pt x="214655" y="950614"/>
                  <a:pt x="478700" y="950614"/>
                </a:cubicBezTo>
                <a:cubicBezTo>
                  <a:pt x="538538" y="950614"/>
                  <a:pt x="596475" y="939297"/>
                  <a:pt x="649664" y="919493"/>
                </a:cubicBezTo>
                <a:cubicBezTo>
                  <a:pt x="702853" y="939297"/>
                  <a:pt x="760791" y="950614"/>
                  <a:pt x="820629" y="950614"/>
                </a:cubicBezTo>
                <a:cubicBezTo>
                  <a:pt x="880466" y="950614"/>
                  <a:pt x="938404" y="939297"/>
                  <a:pt x="991593" y="919493"/>
                </a:cubicBezTo>
                <a:cubicBezTo>
                  <a:pt x="1044782" y="939297"/>
                  <a:pt x="1102720" y="950614"/>
                  <a:pt x="1162557" y="950614"/>
                </a:cubicBezTo>
                <a:cubicBezTo>
                  <a:pt x="1222395" y="950614"/>
                  <a:pt x="1280333" y="939297"/>
                  <a:pt x="1333522" y="919493"/>
                </a:cubicBezTo>
                <a:cubicBezTo>
                  <a:pt x="1386711" y="939297"/>
                  <a:pt x="1444649" y="950614"/>
                  <a:pt x="1504486" y="950614"/>
                </a:cubicBezTo>
                <a:cubicBezTo>
                  <a:pt x="1564323" y="950614"/>
                  <a:pt x="1622261" y="939297"/>
                  <a:pt x="1675450" y="919493"/>
                </a:cubicBezTo>
                <a:cubicBezTo>
                  <a:pt x="1728639" y="939297"/>
                  <a:pt x="1786577" y="950614"/>
                  <a:pt x="1846415" y="950614"/>
                </a:cubicBezTo>
                <a:cubicBezTo>
                  <a:pt x="1906252" y="950614"/>
                  <a:pt x="1964190" y="939297"/>
                  <a:pt x="2017379" y="919493"/>
                </a:cubicBezTo>
                <a:cubicBezTo>
                  <a:pt x="2070568" y="939297"/>
                  <a:pt x="2128506" y="950614"/>
                  <a:pt x="2188343" y="950614"/>
                </a:cubicBezTo>
                <a:cubicBezTo>
                  <a:pt x="2248181" y="950614"/>
                  <a:pt x="2306119" y="939297"/>
                  <a:pt x="2359307" y="919493"/>
                </a:cubicBezTo>
                <a:cubicBezTo>
                  <a:pt x="2412496" y="939297"/>
                  <a:pt x="2470434" y="950614"/>
                  <a:pt x="2530272" y="950614"/>
                </a:cubicBezTo>
                <a:cubicBezTo>
                  <a:pt x="2590109" y="950614"/>
                  <a:pt x="2648047" y="939297"/>
                  <a:pt x="2701236" y="919493"/>
                </a:cubicBezTo>
                <a:cubicBezTo>
                  <a:pt x="2754425" y="939297"/>
                  <a:pt x="2812363" y="950614"/>
                  <a:pt x="2872200" y="950614"/>
                </a:cubicBezTo>
                <a:cubicBezTo>
                  <a:pt x="3136245" y="950614"/>
                  <a:pt x="3350900" y="737480"/>
                  <a:pt x="3350900" y="475307"/>
                </a:cubicBezTo>
                <a:cubicBezTo>
                  <a:pt x="3350900" y="213134"/>
                  <a:pt x="3136245" y="0"/>
                  <a:pt x="2872200" y="0"/>
                </a:cubicBezTo>
                <a:close/>
                <a:moveTo>
                  <a:pt x="2530272" y="7545"/>
                </a:moveTo>
                <a:cubicBezTo>
                  <a:pt x="2587260" y="7545"/>
                  <a:pt x="2641399" y="17918"/>
                  <a:pt x="2691738" y="35837"/>
                </a:cubicBezTo>
                <a:cubicBezTo>
                  <a:pt x="2630951" y="60356"/>
                  <a:pt x="2575862" y="98079"/>
                  <a:pt x="2530272" y="143347"/>
                </a:cubicBezTo>
                <a:cubicBezTo>
                  <a:pt x="2484681" y="97136"/>
                  <a:pt x="2430543" y="60356"/>
                  <a:pt x="2368806" y="35837"/>
                </a:cubicBezTo>
                <a:cubicBezTo>
                  <a:pt x="2419145" y="16975"/>
                  <a:pt x="2473284" y="7545"/>
                  <a:pt x="2530272" y="7545"/>
                </a:cubicBezTo>
                <a:close/>
                <a:moveTo>
                  <a:pt x="691456" y="475307"/>
                </a:moveTo>
                <a:cubicBezTo>
                  <a:pt x="691456" y="350822"/>
                  <a:pt x="740845" y="237653"/>
                  <a:pt x="820629" y="153720"/>
                </a:cubicBezTo>
                <a:cubicBezTo>
                  <a:pt x="900412" y="237653"/>
                  <a:pt x="949802" y="350822"/>
                  <a:pt x="949802" y="475307"/>
                </a:cubicBezTo>
                <a:cubicBezTo>
                  <a:pt x="949802" y="599792"/>
                  <a:pt x="900412" y="712960"/>
                  <a:pt x="820629" y="796894"/>
                </a:cubicBezTo>
                <a:cubicBezTo>
                  <a:pt x="739896" y="712960"/>
                  <a:pt x="691456" y="599792"/>
                  <a:pt x="691456" y="475307"/>
                </a:cubicBezTo>
                <a:close/>
                <a:moveTo>
                  <a:pt x="815880" y="801609"/>
                </a:moveTo>
                <a:cubicBezTo>
                  <a:pt x="769339" y="848762"/>
                  <a:pt x="712351" y="886485"/>
                  <a:pt x="649664" y="911005"/>
                </a:cubicBezTo>
                <a:cubicBezTo>
                  <a:pt x="473951" y="843104"/>
                  <a:pt x="349527" y="673352"/>
                  <a:pt x="349527" y="475307"/>
                </a:cubicBezTo>
                <a:cubicBezTo>
                  <a:pt x="349527" y="277262"/>
                  <a:pt x="473951" y="107510"/>
                  <a:pt x="649664" y="39609"/>
                </a:cubicBezTo>
                <a:cubicBezTo>
                  <a:pt x="712351" y="63186"/>
                  <a:pt x="769339" y="100908"/>
                  <a:pt x="815880" y="148062"/>
                </a:cubicBezTo>
                <a:cubicBezTo>
                  <a:pt x="734197" y="233881"/>
                  <a:pt x="683857" y="348936"/>
                  <a:pt x="683857" y="475307"/>
                </a:cubicBezTo>
                <a:cubicBezTo>
                  <a:pt x="683857" y="601678"/>
                  <a:pt x="734197" y="716733"/>
                  <a:pt x="815880" y="801609"/>
                </a:cubicBezTo>
                <a:close/>
                <a:moveTo>
                  <a:pt x="957400" y="475307"/>
                </a:moveTo>
                <a:cubicBezTo>
                  <a:pt x="957400" y="348936"/>
                  <a:pt x="907061" y="233881"/>
                  <a:pt x="825378" y="149005"/>
                </a:cubicBezTo>
                <a:cubicBezTo>
                  <a:pt x="871918" y="101851"/>
                  <a:pt x="927956" y="64129"/>
                  <a:pt x="991593" y="39609"/>
                </a:cubicBezTo>
                <a:cubicBezTo>
                  <a:pt x="1054280" y="64129"/>
                  <a:pt x="1111268" y="101851"/>
                  <a:pt x="1157808" y="149005"/>
                </a:cubicBezTo>
                <a:cubicBezTo>
                  <a:pt x="1076125" y="233881"/>
                  <a:pt x="1025786" y="348936"/>
                  <a:pt x="1025786" y="475307"/>
                </a:cubicBezTo>
                <a:cubicBezTo>
                  <a:pt x="1025786" y="601678"/>
                  <a:pt x="1076125" y="716733"/>
                  <a:pt x="1157808" y="801609"/>
                </a:cubicBezTo>
                <a:cubicBezTo>
                  <a:pt x="1111268" y="848762"/>
                  <a:pt x="1055230" y="886485"/>
                  <a:pt x="991593" y="911005"/>
                </a:cubicBezTo>
                <a:cubicBezTo>
                  <a:pt x="927956" y="886485"/>
                  <a:pt x="871918" y="848762"/>
                  <a:pt x="825378" y="801609"/>
                </a:cubicBezTo>
                <a:cubicBezTo>
                  <a:pt x="907061" y="716733"/>
                  <a:pt x="957400" y="601678"/>
                  <a:pt x="957400" y="475307"/>
                </a:cubicBezTo>
                <a:close/>
                <a:moveTo>
                  <a:pt x="1033384" y="475307"/>
                </a:moveTo>
                <a:cubicBezTo>
                  <a:pt x="1033384" y="350822"/>
                  <a:pt x="1082774" y="237653"/>
                  <a:pt x="1162557" y="153720"/>
                </a:cubicBezTo>
                <a:cubicBezTo>
                  <a:pt x="1242341" y="237653"/>
                  <a:pt x="1291730" y="350822"/>
                  <a:pt x="1291730" y="475307"/>
                </a:cubicBezTo>
                <a:cubicBezTo>
                  <a:pt x="1291730" y="599792"/>
                  <a:pt x="1242341" y="712960"/>
                  <a:pt x="1162557" y="796894"/>
                </a:cubicBezTo>
                <a:cubicBezTo>
                  <a:pt x="1081824" y="712960"/>
                  <a:pt x="1033384" y="599792"/>
                  <a:pt x="1033384" y="475307"/>
                </a:cubicBezTo>
                <a:close/>
                <a:moveTo>
                  <a:pt x="1299329" y="475307"/>
                </a:moveTo>
                <a:cubicBezTo>
                  <a:pt x="1299329" y="348936"/>
                  <a:pt x="1248989" y="233881"/>
                  <a:pt x="1167306" y="149005"/>
                </a:cubicBezTo>
                <a:cubicBezTo>
                  <a:pt x="1213847" y="101851"/>
                  <a:pt x="1269885" y="64129"/>
                  <a:pt x="1333522" y="39609"/>
                </a:cubicBezTo>
                <a:cubicBezTo>
                  <a:pt x="1396209" y="64129"/>
                  <a:pt x="1453197" y="101851"/>
                  <a:pt x="1499737" y="149005"/>
                </a:cubicBezTo>
                <a:cubicBezTo>
                  <a:pt x="1418054" y="233881"/>
                  <a:pt x="1367715" y="348936"/>
                  <a:pt x="1367715" y="475307"/>
                </a:cubicBezTo>
                <a:cubicBezTo>
                  <a:pt x="1367715" y="601678"/>
                  <a:pt x="1418054" y="716733"/>
                  <a:pt x="1499737" y="801609"/>
                </a:cubicBezTo>
                <a:cubicBezTo>
                  <a:pt x="1453197" y="848762"/>
                  <a:pt x="1397158" y="886485"/>
                  <a:pt x="1333522" y="911005"/>
                </a:cubicBezTo>
                <a:cubicBezTo>
                  <a:pt x="1269885" y="886485"/>
                  <a:pt x="1213847" y="848762"/>
                  <a:pt x="1167306" y="801609"/>
                </a:cubicBezTo>
                <a:cubicBezTo>
                  <a:pt x="1248989" y="716733"/>
                  <a:pt x="1299329" y="601678"/>
                  <a:pt x="1299329" y="475307"/>
                </a:cubicBezTo>
                <a:close/>
                <a:moveTo>
                  <a:pt x="1375313" y="475307"/>
                </a:moveTo>
                <a:cubicBezTo>
                  <a:pt x="1375313" y="350822"/>
                  <a:pt x="1424703" y="237653"/>
                  <a:pt x="1504486" y="153720"/>
                </a:cubicBezTo>
                <a:cubicBezTo>
                  <a:pt x="1584269" y="237653"/>
                  <a:pt x="1633659" y="350822"/>
                  <a:pt x="1633659" y="475307"/>
                </a:cubicBezTo>
                <a:cubicBezTo>
                  <a:pt x="1633659" y="599792"/>
                  <a:pt x="1584269" y="712960"/>
                  <a:pt x="1504486" y="796894"/>
                </a:cubicBezTo>
                <a:cubicBezTo>
                  <a:pt x="1423753" y="712960"/>
                  <a:pt x="1375313" y="599792"/>
                  <a:pt x="1375313" y="475307"/>
                </a:cubicBezTo>
                <a:close/>
                <a:moveTo>
                  <a:pt x="1641257" y="475307"/>
                </a:moveTo>
                <a:cubicBezTo>
                  <a:pt x="1641257" y="348936"/>
                  <a:pt x="1590918" y="233881"/>
                  <a:pt x="1509235" y="149005"/>
                </a:cubicBezTo>
                <a:cubicBezTo>
                  <a:pt x="1555775" y="101851"/>
                  <a:pt x="1611814" y="64129"/>
                  <a:pt x="1675450" y="39609"/>
                </a:cubicBezTo>
                <a:cubicBezTo>
                  <a:pt x="1738137" y="64129"/>
                  <a:pt x="1795125" y="101851"/>
                  <a:pt x="1841666" y="149005"/>
                </a:cubicBezTo>
                <a:cubicBezTo>
                  <a:pt x="1759983" y="233881"/>
                  <a:pt x="1709643" y="348936"/>
                  <a:pt x="1709643" y="475307"/>
                </a:cubicBezTo>
                <a:cubicBezTo>
                  <a:pt x="1709643" y="601678"/>
                  <a:pt x="1759983" y="716733"/>
                  <a:pt x="1841666" y="801609"/>
                </a:cubicBezTo>
                <a:cubicBezTo>
                  <a:pt x="1795125" y="848762"/>
                  <a:pt x="1739087" y="886485"/>
                  <a:pt x="1675450" y="911005"/>
                </a:cubicBezTo>
                <a:cubicBezTo>
                  <a:pt x="1611814" y="886485"/>
                  <a:pt x="1555775" y="848762"/>
                  <a:pt x="1509235" y="801609"/>
                </a:cubicBezTo>
                <a:cubicBezTo>
                  <a:pt x="1590918" y="716733"/>
                  <a:pt x="1641257" y="601678"/>
                  <a:pt x="1641257" y="475307"/>
                </a:cubicBezTo>
                <a:close/>
                <a:moveTo>
                  <a:pt x="1717242" y="475307"/>
                </a:moveTo>
                <a:cubicBezTo>
                  <a:pt x="1717242" y="350822"/>
                  <a:pt x="1766631" y="237653"/>
                  <a:pt x="1846415" y="153720"/>
                </a:cubicBezTo>
                <a:cubicBezTo>
                  <a:pt x="1926198" y="237653"/>
                  <a:pt x="1975588" y="350822"/>
                  <a:pt x="1975588" y="475307"/>
                </a:cubicBezTo>
                <a:cubicBezTo>
                  <a:pt x="1975588" y="599792"/>
                  <a:pt x="1926198" y="712960"/>
                  <a:pt x="1846415" y="796894"/>
                </a:cubicBezTo>
                <a:cubicBezTo>
                  <a:pt x="1765681" y="712960"/>
                  <a:pt x="1717242" y="599792"/>
                  <a:pt x="1717242" y="475307"/>
                </a:cubicBezTo>
                <a:close/>
                <a:moveTo>
                  <a:pt x="1983186" y="475307"/>
                </a:moveTo>
                <a:cubicBezTo>
                  <a:pt x="1983186" y="348936"/>
                  <a:pt x="1932847" y="233881"/>
                  <a:pt x="1851164" y="149005"/>
                </a:cubicBezTo>
                <a:cubicBezTo>
                  <a:pt x="1897704" y="101851"/>
                  <a:pt x="1953742" y="64129"/>
                  <a:pt x="2017379" y="39609"/>
                </a:cubicBezTo>
                <a:cubicBezTo>
                  <a:pt x="2080066" y="64129"/>
                  <a:pt x="2137054" y="101851"/>
                  <a:pt x="2183594" y="149005"/>
                </a:cubicBezTo>
                <a:cubicBezTo>
                  <a:pt x="2101911" y="233881"/>
                  <a:pt x="2051572" y="348936"/>
                  <a:pt x="2051572" y="475307"/>
                </a:cubicBezTo>
                <a:cubicBezTo>
                  <a:pt x="2051572" y="601678"/>
                  <a:pt x="2101911" y="716733"/>
                  <a:pt x="2183594" y="801609"/>
                </a:cubicBezTo>
                <a:cubicBezTo>
                  <a:pt x="2137054" y="848762"/>
                  <a:pt x="2081016" y="886485"/>
                  <a:pt x="2017379" y="911005"/>
                </a:cubicBezTo>
                <a:cubicBezTo>
                  <a:pt x="1953742" y="886485"/>
                  <a:pt x="1897704" y="848762"/>
                  <a:pt x="1851164" y="801609"/>
                </a:cubicBezTo>
                <a:cubicBezTo>
                  <a:pt x="1932847" y="716733"/>
                  <a:pt x="1983186" y="601678"/>
                  <a:pt x="1983186" y="475307"/>
                </a:cubicBezTo>
                <a:close/>
                <a:moveTo>
                  <a:pt x="2059170" y="475307"/>
                </a:moveTo>
                <a:cubicBezTo>
                  <a:pt x="2059170" y="350822"/>
                  <a:pt x="2108560" y="237653"/>
                  <a:pt x="2188343" y="153720"/>
                </a:cubicBezTo>
                <a:cubicBezTo>
                  <a:pt x="2268127" y="237653"/>
                  <a:pt x="2317516" y="350822"/>
                  <a:pt x="2317516" y="475307"/>
                </a:cubicBezTo>
                <a:cubicBezTo>
                  <a:pt x="2317516" y="599792"/>
                  <a:pt x="2268127" y="712960"/>
                  <a:pt x="2188343" y="796894"/>
                </a:cubicBezTo>
                <a:cubicBezTo>
                  <a:pt x="2107610" y="712960"/>
                  <a:pt x="2059170" y="599792"/>
                  <a:pt x="2059170" y="475307"/>
                </a:cubicBezTo>
                <a:close/>
                <a:moveTo>
                  <a:pt x="2325115" y="475307"/>
                </a:moveTo>
                <a:cubicBezTo>
                  <a:pt x="2325115" y="348936"/>
                  <a:pt x="2274775" y="233881"/>
                  <a:pt x="2193092" y="149005"/>
                </a:cubicBezTo>
                <a:cubicBezTo>
                  <a:pt x="2239633" y="101851"/>
                  <a:pt x="2295671" y="64129"/>
                  <a:pt x="2359307" y="39609"/>
                </a:cubicBezTo>
                <a:cubicBezTo>
                  <a:pt x="2421994" y="64129"/>
                  <a:pt x="2478983" y="101851"/>
                  <a:pt x="2525523" y="149005"/>
                </a:cubicBezTo>
                <a:cubicBezTo>
                  <a:pt x="2443840" y="233881"/>
                  <a:pt x="2393500" y="348936"/>
                  <a:pt x="2393500" y="475307"/>
                </a:cubicBezTo>
                <a:cubicBezTo>
                  <a:pt x="2393500" y="601678"/>
                  <a:pt x="2443840" y="716733"/>
                  <a:pt x="2525523" y="801609"/>
                </a:cubicBezTo>
                <a:cubicBezTo>
                  <a:pt x="2478983" y="848762"/>
                  <a:pt x="2422944" y="886485"/>
                  <a:pt x="2359307" y="911005"/>
                </a:cubicBezTo>
                <a:cubicBezTo>
                  <a:pt x="2295671" y="886485"/>
                  <a:pt x="2239633" y="848762"/>
                  <a:pt x="2193092" y="801609"/>
                </a:cubicBezTo>
                <a:cubicBezTo>
                  <a:pt x="2274775" y="716733"/>
                  <a:pt x="2325115" y="601678"/>
                  <a:pt x="2325115" y="475307"/>
                </a:cubicBezTo>
                <a:close/>
                <a:moveTo>
                  <a:pt x="2401099" y="475307"/>
                </a:moveTo>
                <a:cubicBezTo>
                  <a:pt x="2401099" y="350822"/>
                  <a:pt x="2450489" y="237653"/>
                  <a:pt x="2530272" y="153720"/>
                </a:cubicBezTo>
                <a:cubicBezTo>
                  <a:pt x="2610055" y="237653"/>
                  <a:pt x="2659445" y="350822"/>
                  <a:pt x="2659445" y="475307"/>
                </a:cubicBezTo>
                <a:cubicBezTo>
                  <a:pt x="2659445" y="599792"/>
                  <a:pt x="2610055" y="712960"/>
                  <a:pt x="2530272" y="796894"/>
                </a:cubicBezTo>
                <a:cubicBezTo>
                  <a:pt x="2449539" y="712960"/>
                  <a:pt x="2401099" y="599792"/>
                  <a:pt x="2401099" y="475307"/>
                </a:cubicBezTo>
                <a:close/>
                <a:moveTo>
                  <a:pt x="2667043" y="475307"/>
                </a:moveTo>
                <a:cubicBezTo>
                  <a:pt x="2667043" y="348936"/>
                  <a:pt x="2616704" y="233881"/>
                  <a:pt x="2535021" y="149005"/>
                </a:cubicBezTo>
                <a:cubicBezTo>
                  <a:pt x="2581561" y="101851"/>
                  <a:pt x="2637600" y="64129"/>
                  <a:pt x="2701236" y="39609"/>
                </a:cubicBezTo>
                <a:cubicBezTo>
                  <a:pt x="2876949" y="107510"/>
                  <a:pt x="3001373" y="277262"/>
                  <a:pt x="3001373" y="475307"/>
                </a:cubicBezTo>
                <a:cubicBezTo>
                  <a:pt x="3001373" y="673352"/>
                  <a:pt x="2876949" y="843104"/>
                  <a:pt x="2701236" y="911005"/>
                </a:cubicBezTo>
                <a:cubicBezTo>
                  <a:pt x="2637600" y="886485"/>
                  <a:pt x="2581561" y="848762"/>
                  <a:pt x="2535021" y="801609"/>
                </a:cubicBezTo>
                <a:cubicBezTo>
                  <a:pt x="2616704" y="716733"/>
                  <a:pt x="2667043" y="601678"/>
                  <a:pt x="2667043" y="475307"/>
                </a:cubicBezTo>
                <a:close/>
                <a:moveTo>
                  <a:pt x="2188343" y="7545"/>
                </a:moveTo>
                <a:cubicBezTo>
                  <a:pt x="2245331" y="7545"/>
                  <a:pt x="2299470" y="17918"/>
                  <a:pt x="2349809" y="35837"/>
                </a:cubicBezTo>
                <a:cubicBezTo>
                  <a:pt x="2289022" y="60356"/>
                  <a:pt x="2233934" y="98079"/>
                  <a:pt x="2188343" y="143347"/>
                </a:cubicBezTo>
                <a:cubicBezTo>
                  <a:pt x="2142753" y="97136"/>
                  <a:pt x="2088614" y="60356"/>
                  <a:pt x="2026877" y="35837"/>
                </a:cubicBezTo>
                <a:cubicBezTo>
                  <a:pt x="2077216" y="16975"/>
                  <a:pt x="2131355" y="7545"/>
                  <a:pt x="2188343" y="7545"/>
                </a:cubicBezTo>
                <a:close/>
                <a:moveTo>
                  <a:pt x="1846415" y="7545"/>
                </a:moveTo>
                <a:cubicBezTo>
                  <a:pt x="1903403" y="7545"/>
                  <a:pt x="1957541" y="17918"/>
                  <a:pt x="2007881" y="35837"/>
                </a:cubicBezTo>
                <a:cubicBezTo>
                  <a:pt x="1947094" y="60356"/>
                  <a:pt x="1892005" y="98079"/>
                  <a:pt x="1846415" y="143347"/>
                </a:cubicBezTo>
                <a:cubicBezTo>
                  <a:pt x="1800824" y="97136"/>
                  <a:pt x="1746685" y="60356"/>
                  <a:pt x="1684948" y="35837"/>
                </a:cubicBezTo>
                <a:cubicBezTo>
                  <a:pt x="1735288" y="16975"/>
                  <a:pt x="1789426" y="7545"/>
                  <a:pt x="1846415" y="7545"/>
                </a:cubicBezTo>
                <a:close/>
                <a:moveTo>
                  <a:pt x="1504486" y="7545"/>
                </a:moveTo>
                <a:cubicBezTo>
                  <a:pt x="1561474" y="7545"/>
                  <a:pt x="1615613" y="17918"/>
                  <a:pt x="1665952" y="35837"/>
                </a:cubicBezTo>
                <a:cubicBezTo>
                  <a:pt x="1605165" y="60356"/>
                  <a:pt x="1550076" y="98079"/>
                  <a:pt x="1504486" y="143347"/>
                </a:cubicBezTo>
                <a:cubicBezTo>
                  <a:pt x="1458896" y="97136"/>
                  <a:pt x="1404757" y="60356"/>
                  <a:pt x="1343020" y="35837"/>
                </a:cubicBezTo>
                <a:cubicBezTo>
                  <a:pt x="1393359" y="16975"/>
                  <a:pt x="1447498" y="7545"/>
                  <a:pt x="1504486" y="7545"/>
                </a:cubicBezTo>
                <a:close/>
                <a:moveTo>
                  <a:pt x="1162557" y="7545"/>
                </a:moveTo>
                <a:cubicBezTo>
                  <a:pt x="1219545" y="7545"/>
                  <a:pt x="1273684" y="17918"/>
                  <a:pt x="1324024" y="35837"/>
                </a:cubicBezTo>
                <a:cubicBezTo>
                  <a:pt x="1263236" y="60356"/>
                  <a:pt x="1208148" y="98079"/>
                  <a:pt x="1162557" y="143347"/>
                </a:cubicBezTo>
                <a:cubicBezTo>
                  <a:pt x="1116967" y="97136"/>
                  <a:pt x="1062828" y="60356"/>
                  <a:pt x="1001091" y="35837"/>
                </a:cubicBezTo>
                <a:cubicBezTo>
                  <a:pt x="1051431" y="16975"/>
                  <a:pt x="1105569" y="7545"/>
                  <a:pt x="1162557" y="7545"/>
                </a:cubicBezTo>
                <a:close/>
                <a:moveTo>
                  <a:pt x="820629" y="7545"/>
                </a:moveTo>
                <a:cubicBezTo>
                  <a:pt x="877617" y="7545"/>
                  <a:pt x="931755" y="17918"/>
                  <a:pt x="982095" y="35837"/>
                </a:cubicBezTo>
                <a:cubicBezTo>
                  <a:pt x="921308" y="60356"/>
                  <a:pt x="866219" y="98079"/>
                  <a:pt x="820629" y="143347"/>
                </a:cubicBezTo>
                <a:cubicBezTo>
                  <a:pt x="775038" y="97136"/>
                  <a:pt x="720900" y="60356"/>
                  <a:pt x="659162" y="35837"/>
                </a:cubicBezTo>
                <a:cubicBezTo>
                  <a:pt x="709502" y="16975"/>
                  <a:pt x="763641" y="7545"/>
                  <a:pt x="820629" y="7545"/>
                </a:cubicBezTo>
                <a:close/>
                <a:moveTo>
                  <a:pt x="478700" y="943069"/>
                </a:moveTo>
                <a:cubicBezTo>
                  <a:pt x="218454" y="943069"/>
                  <a:pt x="7598" y="732765"/>
                  <a:pt x="7598" y="475307"/>
                </a:cubicBezTo>
                <a:cubicBezTo>
                  <a:pt x="7598" y="217849"/>
                  <a:pt x="218454" y="7545"/>
                  <a:pt x="478700" y="7545"/>
                </a:cubicBezTo>
                <a:cubicBezTo>
                  <a:pt x="535688" y="7545"/>
                  <a:pt x="589827" y="17918"/>
                  <a:pt x="640166" y="35837"/>
                </a:cubicBezTo>
                <a:cubicBezTo>
                  <a:pt x="465403" y="106567"/>
                  <a:pt x="341929" y="276319"/>
                  <a:pt x="341929" y="475307"/>
                </a:cubicBezTo>
                <a:cubicBezTo>
                  <a:pt x="341929" y="674295"/>
                  <a:pt x="465403" y="844047"/>
                  <a:pt x="639217" y="914777"/>
                </a:cubicBezTo>
                <a:cubicBezTo>
                  <a:pt x="589827" y="932696"/>
                  <a:pt x="534738" y="943069"/>
                  <a:pt x="478700" y="943069"/>
                </a:cubicBezTo>
                <a:close/>
                <a:moveTo>
                  <a:pt x="820629" y="943069"/>
                </a:moveTo>
                <a:cubicBezTo>
                  <a:pt x="763641" y="943069"/>
                  <a:pt x="709502" y="932696"/>
                  <a:pt x="659162" y="914777"/>
                </a:cubicBezTo>
                <a:cubicBezTo>
                  <a:pt x="719950" y="890257"/>
                  <a:pt x="775038" y="852535"/>
                  <a:pt x="820629" y="807267"/>
                </a:cubicBezTo>
                <a:cubicBezTo>
                  <a:pt x="866219" y="853478"/>
                  <a:pt x="920358" y="890257"/>
                  <a:pt x="982095" y="914777"/>
                </a:cubicBezTo>
                <a:cubicBezTo>
                  <a:pt x="931755" y="932696"/>
                  <a:pt x="876667" y="943069"/>
                  <a:pt x="820629" y="943069"/>
                </a:cubicBezTo>
                <a:close/>
                <a:moveTo>
                  <a:pt x="1162557" y="943069"/>
                </a:moveTo>
                <a:cubicBezTo>
                  <a:pt x="1105569" y="943069"/>
                  <a:pt x="1051431" y="932696"/>
                  <a:pt x="1001091" y="914777"/>
                </a:cubicBezTo>
                <a:cubicBezTo>
                  <a:pt x="1061878" y="890257"/>
                  <a:pt x="1116967" y="852535"/>
                  <a:pt x="1162557" y="807267"/>
                </a:cubicBezTo>
                <a:cubicBezTo>
                  <a:pt x="1208148" y="853478"/>
                  <a:pt x="1262286" y="890257"/>
                  <a:pt x="1324024" y="914777"/>
                </a:cubicBezTo>
                <a:cubicBezTo>
                  <a:pt x="1273684" y="932696"/>
                  <a:pt x="1218596" y="943069"/>
                  <a:pt x="1162557" y="943069"/>
                </a:cubicBezTo>
                <a:close/>
                <a:moveTo>
                  <a:pt x="1504486" y="943069"/>
                </a:moveTo>
                <a:cubicBezTo>
                  <a:pt x="1447498" y="943069"/>
                  <a:pt x="1393359" y="932696"/>
                  <a:pt x="1343020" y="914777"/>
                </a:cubicBezTo>
                <a:cubicBezTo>
                  <a:pt x="1403807" y="890257"/>
                  <a:pt x="1458896" y="852535"/>
                  <a:pt x="1504486" y="807267"/>
                </a:cubicBezTo>
                <a:cubicBezTo>
                  <a:pt x="1550076" y="853478"/>
                  <a:pt x="1604215" y="890257"/>
                  <a:pt x="1665952" y="914777"/>
                </a:cubicBezTo>
                <a:cubicBezTo>
                  <a:pt x="1615613" y="932696"/>
                  <a:pt x="1560524" y="943069"/>
                  <a:pt x="1504486" y="943069"/>
                </a:cubicBezTo>
                <a:close/>
                <a:moveTo>
                  <a:pt x="1846415" y="943069"/>
                </a:moveTo>
                <a:cubicBezTo>
                  <a:pt x="1789426" y="943069"/>
                  <a:pt x="1735288" y="932696"/>
                  <a:pt x="1684948" y="914777"/>
                </a:cubicBezTo>
                <a:cubicBezTo>
                  <a:pt x="1745736" y="890257"/>
                  <a:pt x="1800824" y="852535"/>
                  <a:pt x="1846415" y="807267"/>
                </a:cubicBezTo>
                <a:cubicBezTo>
                  <a:pt x="1892005" y="853478"/>
                  <a:pt x="1946144" y="890257"/>
                  <a:pt x="2007881" y="914777"/>
                </a:cubicBezTo>
                <a:cubicBezTo>
                  <a:pt x="1957541" y="932696"/>
                  <a:pt x="1902453" y="943069"/>
                  <a:pt x="1846415" y="943069"/>
                </a:cubicBezTo>
                <a:close/>
                <a:moveTo>
                  <a:pt x="2188343" y="943069"/>
                </a:moveTo>
                <a:cubicBezTo>
                  <a:pt x="2131355" y="943069"/>
                  <a:pt x="2077216" y="932696"/>
                  <a:pt x="2026877" y="914777"/>
                </a:cubicBezTo>
                <a:cubicBezTo>
                  <a:pt x="2087664" y="890257"/>
                  <a:pt x="2142753" y="852535"/>
                  <a:pt x="2188343" y="807267"/>
                </a:cubicBezTo>
                <a:cubicBezTo>
                  <a:pt x="2233934" y="853478"/>
                  <a:pt x="2288072" y="890257"/>
                  <a:pt x="2349809" y="914777"/>
                </a:cubicBezTo>
                <a:cubicBezTo>
                  <a:pt x="2299470" y="932696"/>
                  <a:pt x="2244382" y="943069"/>
                  <a:pt x="2188343" y="943069"/>
                </a:cubicBezTo>
                <a:close/>
                <a:moveTo>
                  <a:pt x="2530272" y="943069"/>
                </a:moveTo>
                <a:cubicBezTo>
                  <a:pt x="2473284" y="943069"/>
                  <a:pt x="2419145" y="932696"/>
                  <a:pt x="2368806" y="914777"/>
                </a:cubicBezTo>
                <a:cubicBezTo>
                  <a:pt x="2429593" y="890257"/>
                  <a:pt x="2484681" y="852535"/>
                  <a:pt x="2530272" y="807267"/>
                </a:cubicBezTo>
                <a:cubicBezTo>
                  <a:pt x="2575862" y="853478"/>
                  <a:pt x="2630001" y="890257"/>
                  <a:pt x="2691738" y="914777"/>
                </a:cubicBezTo>
                <a:cubicBezTo>
                  <a:pt x="2641399" y="932696"/>
                  <a:pt x="2586310" y="943069"/>
                  <a:pt x="2530272" y="943069"/>
                </a:cubicBezTo>
                <a:close/>
                <a:moveTo>
                  <a:pt x="2872200" y="943069"/>
                </a:moveTo>
                <a:cubicBezTo>
                  <a:pt x="2815212" y="943069"/>
                  <a:pt x="2761074" y="932696"/>
                  <a:pt x="2710734" y="914777"/>
                </a:cubicBezTo>
                <a:cubicBezTo>
                  <a:pt x="2885498" y="844047"/>
                  <a:pt x="3008022" y="673352"/>
                  <a:pt x="3008022" y="475307"/>
                </a:cubicBezTo>
                <a:cubicBezTo>
                  <a:pt x="3008022" y="277262"/>
                  <a:pt x="2884548" y="106567"/>
                  <a:pt x="2710734" y="35837"/>
                </a:cubicBezTo>
                <a:cubicBezTo>
                  <a:pt x="2761074" y="17918"/>
                  <a:pt x="2815212" y="7545"/>
                  <a:pt x="2872200" y="7545"/>
                </a:cubicBezTo>
                <a:cubicBezTo>
                  <a:pt x="3131496" y="7545"/>
                  <a:pt x="3343302" y="216906"/>
                  <a:pt x="3343302" y="475307"/>
                </a:cubicBezTo>
                <a:cubicBezTo>
                  <a:pt x="3343302" y="733708"/>
                  <a:pt x="3131496" y="943069"/>
                  <a:pt x="2872200" y="943069"/>
                </a:cubicBezTo>
                <a:close/>
              </a:path>
            </a:pathLst>
          </a:custGeom>
          <a:solidFill>
            <a:schemeClr val="tx2"/>
          </a:solidFill>
          <a:ln w="94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32B8E197-CE0A-7ED9-DDCB-B2D38AA0253D}"/>
              </a:ext>
            </a:extLst>
          </p:cNvPr>
          <p:cNvSpPr/>
          <p:nvPr/>
        </p:nvSpPr>
        <p:spPr>
          <a:xfrm>
            <a:off x="-2194560" y="-792480"/>
            <a:ext cx="11379661" cy="2621818"/>
          </a:xfrm>
          <a:custGeom>
            <a:avLst/>
            <a:gdLst>
              <a:gd name="connsiteX0" fmla="*/ 0 w 11379661"/>
              <a:gd name="connsiteY0" fmla="*/ 1798320 h 2621818"/>
              <a:gd name="connsiteX1" fmla="*/ 6035040 w 11379661"/>
              <a:gd name="connsiteY1" fmla="*/ 2621280 h 2621818"/>
              <a:gd name="connsiteX2" fmla="*/ 11369040 w 11379661"/>
              <a:gd name="connsiteY2" fmla="*/ 1889760 h 2621818"/>
              <a:gd name="connsiteX3" fmla="*/ 7132320 w 11379661"/>
              <a:gd name="connsiteY3" fmla="*/ 0 h 262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79661" h="2621818">
                <a:moveTo>
                  <a:pt x="0" y="1798320"/>
                </a:moveTo>
                <a:cubicBezTo>
                  <a:pt x="2070100" y="2202180"/>
                  <a:pt x="4140200" y="2606040"/>
                  <a:pt x="6035040" y="2621280"/>
                </a:cubicBezTo>
                <a:cubicBezTo>
                  <a:pt x="7929880" y="2636520"/>
                  <a:pt x="11186160" y="2326640"/>
                  <a:pt x="11369040" y="1889760"/>
                </a:cubicBezTo>
                <a:cubicBezTo>
                  <a:pt x="11551920" y="1452880"/>
                  <a:pt x="9342120" y="726440"/>
                  <a:pt x="7132320" y="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D6511EBA-48ED-95AF-AF11-1EEF6E45F241}"/>
              </a:ext>
            </a:extLst>
          </p:cNvPr>
          <p:cNvCxnSpPr>
            <a:cxnSpLocks/>
          </p:cNvCxnSpPr>
          <p:nvPr/>
        </p:nvCxnSpPr>
        <p:spPr>
          <a:xfrm flipV="1">
            <a:off x="9675656" y="7765065"/>
            <a:ext cx="17634424" cy="67701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Graphic 8">
            <a:extLst>
              <a:ext uri="{FF2B5EF4-FFF2-40B4-BE49-F238E27FC236}">
                <a16:creationId xmlns:a16="http://schemas.microsoft.com/office/drawing/2014/main" id="{9D57CC25-CF9F-4948-718E-BC0FED29AD16}"/>
              </a:ext>
            </a:extLst>
          </p:cNvPr>
          <p:cNvSpPr/>
          <p:nvPr/>
        </p:nvSpPr>
        <p:spPr>
          <a:xfrm>
            <a:off x="20333977" y="11033206"/>
            <a:ext cx="12081572" cy="2194929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59" name="Блок-схема: узел 58">
            <a:extLst>
              <a:ext uri="{FF2B5EF4-FFF2-40B4-BE49-F238E27FC236}">
                <a16:creationId xmlns:a16="http://schemas.microsoft.com/office/drawing/2014/main" id="{5B35FCA0-64B4-F7C0-0301-53AD21BA251E}"/>
              </a:ext>
            </a:extLst>
          </p:cNvPr>
          <p:cNvSpPr/>
          <p:nvPr/>
        </p:nvSpPr>
        <p:spPr>
          <a:xfrm>
            <a:off x="20838002" y="11347835"/>
            <a:ext cx="1623413" cy="1591807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" name="Рисунок 60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53BDCF05-A1BD-75D8-F074-D3643BDC8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92508" y="1167347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B48991-6139-4D2D-B32D-977DB3D2E226}"/>
              </a:ext>
            </a:extLst>
          </p:cNvPr>
          <p:cNvSpPr txBox="1"/>
          <p:nvPr/>
        </p:nvSpPr>
        <p:spPr>
          <a:xfrm>
            <a:off x="758395" y="11185316"/>
            <a:ext cx="116681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Проект позиционируется на специальностях</a:t>
            </a:r>
            <a:r>
              <a:rPr lang="en-US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ru-RU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программирование, дизайн, аналитика, </a:t>
            </a:r>
            <a:r>
              <a:rPr lang="ru-RU" b="1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блокчейн</a:t>
            </a:r>
            <a:r>
              <a:rPr lang="ru-RU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трейдинг, разработка игр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2F1B00-F9F3-4E9D-836F-43440A89C2E8}"/>
              </a:ext>
            </a:extLst>
          </p:cNvPr>
          <p:cNvSpPr txBox="1"/>
          <p:nvPr/>
        </p:nvSpPr>
        <p:spPr>
          <a:xfrm>
            <a:off x="15138400" y="2275840"/>
            <a:ext cx="54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15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4">
            <a:extLst>
              <a:ext uri="{FF2B5EF4-FFF2-40B4-BE49-F238E27FC236}">
                <a16:creationId xmlns:a16="http://schemas.microsoft.com/office/drawing/2014/main" id="{2023C6A8-1A12-4CA0-4DE3-A097BF5C9889}"/>
              </a:ext>
            </a:extLst>
          </p:cNvPr>
          <p:cNvSpPr/>
          <p:nvPr/>
        </p:nvSpPr>
        <p:spPr>
          <a:xfrm rot="19739693">
            <a:off x="15373416" y="-1103752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E2D1C2-864B-2899-B29A-093F901B555B}"/>
              </a:ext>
            </a:extLst>
          </p:cNvPr>
          <p:cNvSpPr txBox="1"/>
          <p:nvPr/>
        </p:nvSpPr>
        <p:spPr>
          <a:xfrm>
            <a:off x="314572" y="2522849"/>
            <a:ext cx="8229600" cy="255454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lnSpc>
                <a:spcPct val="110000"/>
              </a:lnSpc>
              <a:defRPr sz="8000">
                <a:solidFill>
                  <a:schemeClr val="bg1"/>
                </a:solidFill>
                <a:latin typeface="Martian Mono Medium" panose="020B0009020000000004" pitchFamily="49" charset="0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0" dirty="0">
                <a:solidFill>
                  <a:srgbClr val="000000"/>
                </a:solidFill>
                <a:latin typeface="+mn-lt"/>
              </a:rPr>
              <a:t>О проекте. </a:t>
            </a:r>
            <a:br>
              <a:rPr lang="ru-RU" sz="8000" dirty="0">
                <a:solidFill>
                  <a:srgbClr val="000000"/>
                </a:solidFill>
                <a:latin typeface="+mn-lt"/>
              </a:rPr>
            </a:br>
            <a:r>
              <a:rPr lang="ru-RU" sz="8000" dirty="0">
                <a:solidFill>
                  <a:srgbClr val="000000"/>
                </a:solidFill>
                <a:latin typeface="+mn-lt"/>
              </a:rPr>
              <a:t>Что есть сейчас</a:t>
            </a:r>
            <a:r>
              <a:rPr lang="ru-RU" sz="8000" dirty="0">
                <a:latin typeface="+mn-lt"/>
              </a:rPr>
              <a:t>.</a:t>
            </a:r>
            <a:endParaRPr lang="en-US" b="1" dirty="0">
              <a:solidFill>
                <a:schemeClr val="tx2"/>
              </a:solidFill>
              <a:latin typeface="Heebo Medium" pitchFamily="2" charset="-79"/>
              <a:cs typeface="Heebo Medium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F5AD8-123F-F0E5-C5D3-16606CF76FBC}"/>
              </a:ext>
            </a:extLst>
          </p:cNvPr>
          <p:cNvSpPr txBox="1"/>
          <p:nvPr/>
        </p:nvSpPr>
        <p:spPr>
          <a:xfrm>
            <a:off x="1442947" y="5684642"/>
            <a:ext cx="10182514" cy="2780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 sz="3800">
                <a:latin typeface="Josefin Sans Light" pitchFamily="2" charset="77"/>
              </a:defRPr>
            </a:lvl1pPr>
          </a:lstStyle>
          <a:p>
            <a:pPr algn="l"/>
            <a:r>
              <a:rPr lang="ru-RU" sz="4000" b="0" i="0" dirty="0">
                <a:solidFill>
                  <a:srgbClr val="000000"/>
                </a:solidFill>
                <a:effectLst/>
                <a:latin typeface="-apple-system"/>
                <a:cs typeface="Heebo Medium" pitchFamily="2" charset="-79"/>
              </a:rPr>
              <a:t>Сайт с курсами, предназначенный для помощи начинающим специалистам в нахождении направления развития и наставления на правильный путь обучения</a:t>
            </a:r>
            <a:endParaRPr lang="ru-RU" sz="7200" dirty="0">
              <a:cs typeface="Heebo Medium" pitchFamily="2" charset="-79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32901D8-EB4B-5172-E654-E35F67CEA71C}"/>
              </a:ext>
            </a:extLst>
          </p:cNvPr>
          <p:cNvGrpSpPr/>
          <p:nvPr/>
        </p:nvGrpSpPr>
        <p:grpSpPr>
          <a:xfrm>
            <a:off x="-609600" y="12190750"/>
            <a:ext cx="6770948" cy="2776594"/>
            <a:chOff x="670560" y="10650053"/>
            <a:chExt cx="6770948" cy="2776594"/>
          </a:xfrm>
        </p:grpSpPr>
        <p:sp>
          <p:nvSpPr>
            <p:cNvPr id="2" name="Блок-схема: узел 1">
              <a:extLst>
                <a:ext uri="{FF2B5EF4-FFF2-40B4-BE49-F238E27FC236}">
                  <a16:creationId xmlns:a16="http://schemas.microsoft.com/office/drawing/2014/main" id="{76572709-2C27-891A-D70D-3E480850621A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08813273-651F-BC79-869C-6A5E960A545E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12" name="Блок-схема: узел 11">
              <a:extLst>
                <a:ext uri="{FF2B5EF4-FFF2-40B4-BE49-F238E27FC236}">
                  <a16:creationId xmlns:a16="http://schemas.microsoft.com/office/drawing/2014/main" id="{7B74D346-EB1D-3BA0-39C8-7499C5578886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1E9E127-C000-928C-FAB2-BBB80FCF6B2F}"/>
              </a:ext>
            </a:extLst>
          </p:cNvPr>
          <p:cNvGrpSpPr/>
          <p:nvPr/>
        </p:nvGrpSpPr>
        <p:grpSpPr>
          <a:xfrm rot="2420064">
            <a:off x="4637397" y="-1780358"/>
            <a:ext cx="6770948" cy="2776594"/>
            <a:chOff x="670560" y="10650053"/>
            <a:chExt cx="6770948" cy="2776594"/>
          </a:xfrm>
        </p:grpSpPr>
        <p:sp>
          <p:nvSpPr>
            <p:cNvPr id="20" name="Блок-схема: узел 19">
              <a:extLst>
                <a:ext uri="{FF2B5EF4-FFF2-40B4-BE49-F238E27FC236}">
                  <a16:creationId xmlns:a16="http://schemas.microsoft.com/office/drawing/2014/main" id="{DB914BCF-FA92-038F-B881-F50EBAD66D4E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21" name="Блок-схема: узел 20">
              <a:extLst>
                <a:ext uri="{FF2B5EF4-FFF2-40B4-BE49-F238E27FC236}">
                  <a16:creationId xmlns:a16="http://schemas.microsoft.com/office/drawing/2014/main" id="{CFB6A4D4-E256-F654-25A1-6AFD6CA035A1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22" name="Блок-схема: узел 21">
              <a:extLst>
                <a:ext uri="{FF2B5EF4-FFF2-40B4-BE49-F238E27FC236}">
                  <a16:creationId xmlns:a16="http://schemas.microsoft.com/office/drawing/2014/main" id="{85814595-E2A2-0D4A-8FE3-540593C86ABD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5C4DD87-0CA1-22D7-E2EC-B5FE6CD017F3}"/>
              </a:ext>
            </a:extLst>
          </p:cNvPr>
          <p:cNvCxnSpPr>
            <a:cxnSpLocks/>
          </p:cNvCxnSpPr>
          <p:nvPr/>
        </p:nvCxnSpPr>
        <p:spPr>
          <a:xfrm>
            <a:off x="11266724" y="-1584960"/>
            <a:ext cx="3972312" cy="16552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E23231E-4FB7-61EC-61F9-F0A4E63DD5B7}"/>
              </a:ext>
            </a:extLst>
          </p:cNvPr>
          <p:cNvCxnSpPr>
            <a:cxnSpLocks/>
          </p:cNvCxnSpPr>
          <p:nvPr/>
        </p:nvCxnSpPr>
        <p:spPr>
          <a:xfrm>
            <a:off x="-3078480" y="11112126"/>
            <a:ext cx="28809842" cy="36829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Круг: прозрачная заливка 26">
            <a:extLst>
              <a:ext uri="{FF2B5EF4-FFF2-40B4-BE49-F238E27FC236}">
                <a16:creationId xmlns:a16="http://schemas.microsoft.com/office/drawing/2014/main" id="{04989446-9F23-768E-8AFB-B46E63FF69D9}"/>
              </a:ext>
            </a:extLst>
          </p:cNvPr>
          <p:cNvSpPr/>
          <p:nvPr/>
        </p:nvSpPr>
        <p:spPr>
          <a:xfrm>
            <a:off x="13872788" y="12393369"/>
            <a:ext cx="2025749" cy="2015412"/>
          </a:xfrm>
          <a:prstGeom prst="donut">
            <a:avLst>
              <a:gd name="adj" fmla="val 12901"/>
            </a:avLst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cs typeface="Heebo Medium" pitchFamily="2" charset="-79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79B7E0F-8231-BE27-02D7-06387DAC9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35816" y="326081"/>
            <a:ext cx="12077223" cy="2121164"/>
          </a:xfrm>
          <a:prstGeom prst="rect">
            <a:avLst/>
          </a:prstGeom>
        </p:spPr>
      </p:pic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23BAADC4-B948-EAAA-ED5D-BDC765541E83}"/>
              </a:ext>
            </a:extLst>
          </p:cNvPr>
          <p:cNvSpPr/>
          <p:nvPr/>
        </p:nvSpPr>
        <p:spPr>
          <a:xfrm>
            <a:off x="3784176" y="589415"/>
            <a:ext cx="1534868" cy="1536594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Heebo Medium" pitchFamily="2" charset="-79"/>
            </a:endParaRPr>
          </a:p>
        </p:txBody>
      </p:sp>
      <p:pic>
        <p:nvPicPr>
          <p:cNvPr id="33" name="Рисунок 32" descr="Лампочка со сплошной заливкой">
            <a:extLst>
              <a:ext uri="{FF2B5EF4-FFF2-40B4-BE49-F238E27FC236}">
                <a16:creationId xmlns:a16="http://schemas.microsoft.com/office/drawing/2014/main" id="{042A093A-E32E-7003-EE35-CDCF38CD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4410" y="900512"/>
            <a:ext cx="914400" cy="914400"/>
          </a:xfrm>
          <a:prstGeom prst="rect">
            <a:avLst/>
          </a:prstGeom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372AE1C2-0657-B486-4695-6C0742C55A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6768" y="-3641571"/>
            <a:ext cx="7772400" cy="7772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104F24-5C12-FBAA-7DC2-6888E98D8E6D}"/>
              </a:ext>
            </a:extLst>
          </p:cNvPr>
          <p:cNvSpPr txBox="1"/>
          <p:nvPr/>
        </p:nvSpPr>
        <p:spPr>
          <a:xfrm>
            <a:off x="1442947" y="8864395"/>
            <a:ext cx="7870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 данный момент имеется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ранняя версия сайта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8958EEF-B4BB-4AA9-B2BE-90EA33A84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44082" y="4839545"/>
            <a:ext cx="5570039" cy="528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3E583E-F72B-088E-61AB-708B6E2F736B}"/>
              </a:ext>
            </a:extLst>
          </p:cNvPr>
          <p:cNvSpPr txBox="1"/>
          <p:nvPr/>
        </p:nvSpPr>
        <p:spPr>
          <a:xfrm>
            <a:off x="702128" y="771436"/>
            <a:ext cx="121811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Роль проекта в обеспечении </a:t>
            </a:r>
            <a:b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технологического суверенитета страны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077CD2E-1595-747A-AF46-10B675702D1B}"/>
              </a:ext>
            </a:extLst>
          </p:cNvPr>
          <p:cNvSpPr/>
          <p:nvPr/>
        </p:nvSpPr>
        <p:spPr>
          <a:xfrm>
            <a:off x="1013633" y="4746171"/>
            <a:ext cx="8953328" cy="331276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89213FF-DAC4-18C9-E285-F106F8522B1B}"/>
              </a:ext>
            </a:extLst>
          </p:cNvPr>
          <p:cNvSpPr/>
          <p:nvPr/>
        </p:nvSpPr>
        <p:spPr>
          <a:xfrm>
            <a:off x="1015991" y="8186641"/>
            <a:ext cx="8950970" cy="3319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78A9B08-36FB-A350-B1D4-F309E8E20AB8}"/>
              </a:ext>
            </a:extLst>
          </p:cNvPr>
          <p:cNvSpPr/>
          <p:nvPr/>
        </p:nvSpPr>
        <p:spPr>
          <a:xfrm>
            <a:off x="1015992" y="11614492"/>
            <a:ext cx="8955684" cy="1715858"/>
          </a:xfrm>
          <a:prstGeom prst="rect">
            <a:avLst/>
          </a:prstGeom>
          <a:solidFill>
            <a:srgbClr val="CDB9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8F7834C-2AE9-04EF-8A6E-DF4C290345D9}"/>
              </a:ext>
            </a:extLst>
          </p:cNvPr>
          <p:cNvSpPr/>
          <p:nvPr/>
        </p:nvSpPr>
        <p:spPr>
          <a:xfrm>
            <a:off x="10078975" y="4743374"/>
            <a:ext cx="12539015" cy="331276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C19DE71-AC96-2216-537C-A18FCA07068D}"/>
              </a:ext>
            </a:extLst>
          </p:cNvPr>
          <p:cNvSpPr/>
          <p:nvPr/>
        </p:nvSpPr>
        <p:spPr>
          <a:xfrm>
            <a:off x="10090754" y="8203309"/>
            <a:ext cx="12527238" cy="3244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C5261D2C-A0CC-88CB-4895-C55C6751921E}"/>
              </a:ext>
            </a:extLst>
          </p:cNvPr>
          <p:cNvSpPr/>
          <p:nvPr/>
        </p:nvSpPr>
        <p:spPr>
          <a:xfrm>
            <a:off x="10100162" y="11614491"/>
            <a:ext cx="12515474" cy="1704355"/>
          </a:xfrm>
          <a:prstGeom prst="rect">
            <a:avLst/>
          </a:prstGeom>
          <a:solidFill>
            <a:srgbClr val="CDB9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Freeform 283">
            <a:extLst>
              <a:ext uri="{FF2B5EF4-FFF2-40B4-BE49-F238E27FC236}">
                <a16:creationId xmlns:a16="http://schemas.microsoft.com/office/drawing/2014/main" id="{BE31261C-8106-0E6E-9C85-7694D1D01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989" y="3764537"/>
            <a:ext cx="8950971" cy="935643"/>
          </a:xfrm>
          <a:prstGeom prst="round2SameRect">
            <a:avLst>
              <a:gd name="adj1" fmla="val 35314"/>
              <a:gd name="adj2" fmla="val 0"/>
            </a:avLst>
          </a:prstGeom>
          <a:noFill/>
          <a:ln w="127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599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Freeform 283">
            <a:extLst>
              <a:ext uri="{FF2B5EF4-FFF2-40B4-BE49-F238E27FC236}">
                <a16:creationId xmlns:a16="http://schemas.microsoft.com/office/drawing/2014/main" id="{95D466B5-B51A-F6F5-11C9-A17654FCB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8975" y="3764538"/>
            <a:ext cx="12539016" cy="935642"/>
          </a:xfrm>
          <a:prstGeom prst="round2SameRect">
            <a:avLst>
              <a:gd name="adj1" fmla="val 28799"/>
              <a:gd name="adj2" fmla="val 0"/>
            </a:avLst>
          </a:prstGeom>
          <a:noFill/>
          <a:ln w="127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599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36ABC7C-0DF0-F66B-00CB-F37F7C1E063C}"/>
              </a:ext>
            </a:extLst>
          </p:cNvPr>
          <p:cNvSpPr/>
          <p:nvPr/>
        </p:nvSpPr>
        <p:spPr>
          <a:xfrm>
            <a:off x="10076618" y="4742058"/>
            <a:ext cx="12539016" cy="331742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98566068-47A0-C83F-3F6E-E3512EBB1D1A}"/>
              </a:ext>
            </a:extLst>
          </p:cNvPr>
          <p:cNvSpPr/>
          <p:nvPr/>
        </p:nvSpPr>
        <p:spPr>
          <a:xfrm>
            <a:off x="1015988" y="4744855"/>
            <a:ext cx="8950971" cy="331742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9326C9CF-00A2-FFA3-2EBB-DDD1986EAD5D}"/>
              </a:ext>
            </a:extLst>
          </p:cNvPr>
          <p:cNvSpPr/>
          <p:nvPr/>
        </p:nvSpPr>
        <p:spPr>
          <a:xfrm>
            <a:off x="1015990" y="8198654"/>
            <a:ext cx="8955686" cy="329147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6DEF943-4484-1599-5A8B-D4D4B98D685D}"/>
              </a:ext>
            </a:extLst>
          </p:cNvPr>
          <p:cNvSpPr/>
          <p:nvPr/>
        </p:nvSpPr>
        <p:spPr>
          <a:xfrm>
            <a:off x="10088403" y="8199970"/>
            <a:ext cx="12531946" cy="329147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4CE1CA6-673C-7B3B-AAD1-C8588FBE7C5E}"/>
              </a:ext>
            </a:extLst>
          </p:cNvPr>
          <p:cNvSpPr/>
          <p:nvPr/>
        </p:nvSpPr>
        <p:spPr>
          <a:xfrm>
            <a:off x="10090754" y="11614492"/>
            <a:ext cx="12530120" cy="170892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1947BC9A-40A7-7B72-1582-17C1BFD2E1E6}"/>
              </a:ext>
            </a:extLst>
          </p:cNvPr>
          <p:cNvSpPr/>
          <p:nvPr/>
        </p:nvSpPr>
        <p:spPr>
          <a:xfrm>
            <a:off x="1015991" y="11614492"/>
            <a:ext cx="8955684" cy="171585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98B43D-989C-0C33-23C1-77D5C4C215F0}"/>
              </a:ext>
            </a:extLst>
          </p:cNvPr>
          <p:cNvSpPr txBox="1"/>
          <p:nvPr/>
        </p:nvSpPr>
        <p:spPr>
          <a:xfrm>
            <a:off x="4724761" y="384409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Роль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6A1F5E1-97DF-9A83-5F6C-1EEBF7EB24BD}"/>
              </a:ext>
            </a:extLst>
          </p:cNvPr>
          <p:cNvSpPr txBox="1"/>
          <p:nvPr/>
        </p:nvSpPr>
        <p:spPr>
          <a:xfrm>
            <a:off x="15330879" y="3843441"/>
            <a:ext cx="21643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Оценка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4052689-C9D9-166F-ADE9-20A31DE803D1}"/>
              </a:ext>
            </a:extLst>
          </p:cNvPr>
          <p:cNvSpPr txBox="1"/>
          <p:nvPr/>
        </p:nvSpPr>
        <p:spPr>
          <a:xfrm>
            <a:off x="1619243" y="5947267"/>
            <a:ext cx="4968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Инновационность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9F1586-D498-26CB-9A9A-FD515EE051DE}"/>
              </a:ext>
            </a:extLst>
          </p:cNvPr>
          <p:cNvSpPr txBox="1"/>
          <p:nvPr/>
        </p:nvSpPr>
        <p:spPr>
          <a:xfrm>
            <a:off x="1619243" y="9399817"/>
            <a:ext cx="4762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Рынок НТИ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A63FCC2-4C70-4EB2-5860-8037783EDC78}"/>
              </a:ext>
            </a:extLst>
          </p:cNvPr>
          <p:cNvSpPr txBox="1"/>
          <p:nvPr/>
        </p:nvSpPr>
        <p:spPr>
          <a:xfrm>
            <a:off x="1619243" y="12064660"/>
            <a:ext cx="77491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Сквозные технологии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1E0736E-ACAF-C253-8BC7-CA6058789593}"/>
              </a:ext>
            </a:extLst>
          </p:cNvPr>
          <p:cNvSpPr txBox="1"/>
          <p:nvPr/>
        </p:nvSpPr>
        <p:spPr>
          <a:xfrm>
            <a:off x="10245969" y="4876153"/>
            <a:ext cx="11129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Инновация мирового</a:t>
            </a:r>
            <a:r>
              <a:rPr lang="ru-RU" b="1" baseline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уровня</a:t>
            </a:r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Россия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Регион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Импортозамещение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Нет</a:t>
            </a: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12C79F0-E8BB-DB60-8498-BDE124CE65A0}"/>
              </a:ext>
            </a:extLst>
          </p:cNvPr>
          <p:cNvSpPr txBox="1"/>
          <p:nvPr/>
        </p:nvSpPr>
        <p:spPr>
          <a:xfrm>
            <a:off x="10252374" y="8495030"/>
            <a:ext cx="320398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TechNet</a:t>
            </a:r>
            <a:endParaRPr lang="ru-RU" sz="4000" b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4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SafeNet</a:t>
            </a:r>
            <a:endParaRPr lang="ru-RU" sz="4000" b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4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NeuroNet</a:t>
            </a:r>
            <a:r>
              <a:rPr lang="en-US" sz="4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ru-RU" sz="4000" b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40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HomeNet</a:t>
            </a:r>
            <a:endParaRPr lang="ru-RU" sz="4000" b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algn="l" fontAlgn="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ru-RU" sz="18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DejaVu Sans" panose="020B0603030804020204" pitchFamily="34" charset="0"/>
            </a:endParaRPr>
          </a:p>
          <a:p>
            <a:endParaRPr lang="ru-RU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EC010CB-B415-06EF-7120-09D6BAE81E03}"/>
              </a:ext>
            </a:extLst>
          </p:cNvPr>
          <p:cNvSpPr txBox="1"/>
          <p:nvPr/>
        </p:nvSpPr>
        <p:spPr>
          <a:xfrm>
            <a:off x="16354373" y="8495030"/>
            <a:ext cx="41265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HealthNet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SportNet</a:t>
            </a:r>
            <a:endParaRPr lang="en-US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WearNet</a:t>
            </a:r>
            <a:endParaRPr lang="en-US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EduNet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C2C226-7B28-649E-C565-611BB21CAD4C}"/>
              </a:ext>
            </a:extLst>
          </p:cNvPr>
          <p:cNvSpPr txBox="1"/>
          <p:nvPr/>
        </p:nvSpPr>
        <p:spPr>
          <a:xfrm>
            <a:off x="10317066" y="121127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Big Data</a:t>
            </a:r>
            <a:endParaRPr lang="ru-RU" sz="4000" b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372AE1C2-0657-B486-4695-6C0742C55A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24289" y="-4109140"/>
            <a:ext cx="7772400" cy="7772400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6FA49D5-BC82-464E-B3B7-CD6156901D63}"/>
              </a:ext>
            </a:extLst>
          </p:cNvPr>
          <p:cNvGrpSpPr/>
          <p:nvPr/>
        </p:nvGrpSpPr>
        <p:grpSpPr>
          <a:xfrm rot="5707938">
            <a:off x="-3730823" y="3752461"/>
            <a:ext cx="6770948" cy="2776594"/>
            <a:chOff x="670560" y="10650053"/>
            <a:chExt cx="6770948" cy="2776594"/>
          </a:xfrm>
        </p:grpSpPr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80EAA623-8904-48EA-85B4-4C1795AF53E7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id="{3508417B-4691-4DD6-82D9-43C69EB1A260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30" name="Блок-схема: узел 29">
              <a:extLst>
                <a:ext uri="{FF2B5EF4-FFF2-40B4-BE49-F238E27FC236}">
                  <a16:creationId xmlns:a16="http://schemas.microsoft.com/office/drawing/2014/main" id="{F784A6B6-B45A-493B-BFCD-F1D3036438C6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</p:grpSp>
      <p:sp>
        <p:nvSpPr>
          <p:cNvPr id="31" name="Graphic 14">
            <a:extLst>
              <a:ext uri="{FF2B5EF4-FFF2-40B4-BE49-F238E27FC236}">
                <a16:creationId xmlns:a16="http://schemas.microsoft.com/office/drawing/2014/main" id="{0A3816A5-2EC1-462E-AEE9-761990459E56}"/>
              </a:ext>
            </a:extLst>
          </p:cNvPr>
          <p:cNvSpPr/>
          <p:nvPr/>
        </p:nvSpPr>
        <p:spPr>
          <a:xfrm rot="234814">
            <a:off x="15373416" y="-1103752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564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using a computer&#10;&#10;Description automatically generated with medium confidence">
            <a:extLst>
              <a:ext uri="{FF2B5EF4-FFF2-40B4-BE49-F238E27FC236}">
                <a16:creationId xmlns:a16="http://schemas.microsoft.com/office/drawing/2014/main" id="{64CBBF8E-9F58-1C65-005A-9AC86C69CD12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7273" y="2336241"/>
            <a:ext cx="9731296" cy="9043518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027CBD-AC28-B953-858D-1CAF514CB0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63613" y="5283649"/>
            <a:ext cx="7772400" cy="7772400"/>
          </a:xfrm>
          <a:prstGeom prst="rect">
            <a:avLst/>
          </a:prstGeom>
        </p:spPr>
      </p:pic>
      <p:sp>
        <p:nvSpPr>
          <p:cNvPr id="3" name="Graphic 14">
            <a:extLst>
              <a:ext uri="{FF2B5EF4-FFF2-40B4-BE49-F238E27FC236}">
                <a16:creationId xmlns:a16="http://schemas.microsoft.com/office/drawing/2014/main" id="{DD5DC66C-FA82-A7BE-EE55-9916807228F8}"/>
              </a:ext>
            </a:extLst>
          </p:cNvPr>
          <p:cNvSpPr/>
          <p:nvPr/>
        </p:nvSpPr>
        <p:spPr>
          <a:xfrm rot="1935796">
            <a:off x="-6698795" y="8232994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5" name="Graphic 8">
            <a:extLst>
              <a:ext uri="{FF2B5EF4-FFF2-40B4-BE49-F238E27FC236}">
                <a16:creationId xmlns:a16="http://schemas.microsoft.com/office/drawing/2014/main" id="{AF9B3160-4A25-BDB9-23A7-7C6CAE21C87E}"/>
              </a:ext>
            </a:extLst>
          </p:cNvPr>
          <p:cNvSpPr/>
          <p:nvPr/>
        </p:nvSpPr>
        <p:spPr>
          <a:xfrm>
            <a:off x="19169816" y="10991461"/>
            <a:ext cx="12081572" cy="2330941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419F92-B352-D8F4-A97C-8E530D782DC2}"/>
              </a:ext>
            </a:extLst>
          </p:cNvPr>
          <p:cNvSpPr txBox="1"/>
          <p:nvPr/>
        </p:nvSpPr>
        <p:spPr>
          <a:xfrm>
            <a:off x="-3908267" y="654730"/>
            <a:ext cx="2133584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8000">
                <a:solidFill>
                  <a:schemeClr val="tx2"/>
                </a:solidFill>
                <a:latin typeface="Martian Mono Medium" panose="020B0009020000000004" pitchFamily="49" charset="0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ПОРТРЕТ</a:t>
            </a:r>
            <a:r>
              <a:rPr lang="ru-RU" dirty="0"/>
              <a:t>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ПОТРЕБИТЕЛЯ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1FC743AF-E15E-0604-772F-8FB153953F60}"/>
              </a:ext>
            </a:extLst>
          </p:cNvPr>
          <p:cNvSpPr/>
          <p:nvPr/>
        </p:nvSpPr>
        <p:spPr>
          <a:xfrm>
            <a:off x="19874204" y="11303260"/>
            <a:ext cx="1877966" cy="1710025"/>
          </a:xfrm>
          <a:prstGeom prst="flowChartConnector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Мужчина со сплошной заливкой">
            <a:extLst>
              <a:ext uri="{FF2B5EF4-FFF2-40B4-BE49-F238E27FC236}">
                <a16:creationId xmlns:a16="http://schemas.microsoft.com/office/drawing/2014/main" id="{8CC65997-3816-F16D-21E6-E41FFEC35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355987" y="11699731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F4EBD7-6108-E5B2-F4CE-FAB1439F92BC}"/>
              </a:ext>
            </a:extLst>
          </p:cNvPr>
          <p:cNvSpPr txBox="1"/>
          <p:nvPr/>
        </p:nvSpPr>
        <p:spPr>
          <a:xfrm>
            <a:off x="12020874" y="2910414"/>
            <a:ext cx="973129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В России на 2022 год число программистов начинающего и среднего уровня составило примерно 1 миллион человек. Наш проект предназначен для молодых специалистов, желающих начать свою карьеру в IT-сфере, а также для опытных разработчиков, стремящихся улучшить свои навыки и расширить свои знания. Кроме того, наша платформа может быть полезна студентам технических вузов, которые изучают информационные технологии и хотят получить дополнительные знания и навыки. Таким образом, мы ориентируемся на аудиторию в размере примерно </a:t>
            </a:r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800 000 человек.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4992570B-E2D2-486C-79B3-289D77E5ED24}"/>
              </a:ext>
            </a:extLst>
          </p:cNvPr>
          <p:cNvSpPr/>
          <p:nvPr/>
        </p:nvSpPr>
        <p:spPr>
          <a:xfrm>
            <a:off x="10808677" y="-1338082"/>
            <a:ext cx="14419385" cy="12242188"/>
          </a:xfrm>
          <a:custGeom>
            <a:avLst/>
            <a:gdLst>
              <a:gd name="connsiteX0" fmla="*/ 2993544 w 11667663"/>
              <a:gd name="connsiteY0" fmla="*/ 884430 h 10098168"/>
              <a:gd name="connsiteX1" fmla="*/ 2694 w 11667663"/>
              <a:gd name="connsiteY1" fmla="*/ 6485130 h 10098168"/>
              <a:gd name="connsiteX2" fmla="*/ 2650644 w 11667663"/>
              <a:gd name="connsiteY2" fmla="*/ 10085580 h 10098168"/>
              <a:gd name="connsiteX3" fmla="*/ 11127894 w 11667663"/>
              <a:gd name="connsiteY3" fmla="*/ 7399530 h 10098168"/>
              <a:gd name="connsiteX4" fmla="*/ 10804044 w 11667663"/>
              <a:gd name="connsiteY4" fmla="*/ 560580 h 10098168"/>
              <a:gd name="connsiteX5" fmla="*/ 10804044 w 11667663"/>
              <a:gd name="connsiteY5" fmla="*/ 884430 h 1009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67663" h="10098168">
                <a:moveTo>
                  <a:pt x="2993544" y="884430"/>
                </a:moveTo>
                <a:cubicBezTo>
                  <a:pt x="1526694" y="2918017"/>
                  <a:pt x="59844" y="4951605"/>
                  <a:pt x="2694" y="6485130"/>
                </a:cubicBezTo>
                <a:cubicBezTo>
                  <a:pt x="-54456" y="8018655"/>
                  <a:pt x="796444" y="9933180"/>
                  <a:pt x="2650644" y="10085580"/>
                </a:cubicBezTo>
                <a:cubicBezTo>
                  <a:pt x="4504844" y="10237980"/>
                  <a:pt x="9768994" y="8987030"/>
                  <a:pt x="11127894" y="7399530"/>
                </a:cubicBezTo>
                <a:cubicBezTo>
                  <a:pt x="12486794" y="5812030"/>
                  <a:pt x="10858019" y="1646430"/>
                  <a:pt x="10804044" y="560580"/>
                </a:cubicBezTo>
                <a:cubicBezTo>
                  <a:pt x="10750069" y="-525270"/>
                  <a:pt x="10777056" y="179580"/>
                  <a:pt x="10804044" y="88443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3F1D48-4842-CCD8-32E9-56CD28010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28459" y="-728482"/>
            <a:ext cx="6741848" cy="446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3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532675-45BF-C6B6-F50F-F59CF6A9FC47}"/>
              </a:ext>
            </a:extLst>
          </p:cNvPr>
          <p:cNvSpPr txBox="1"/>
          <p:nvPr/>
        </p:nvSpPr>
        <p:spPr>
          <a:xfrm>
            <a:off x="1126671" y="1048435"/>
            <a:ext cx="12181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Потенциальный объем рынка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1B5BA34B-1760-B44C-0097-E3EE3BC911A2}"/>
              </a:ext>
            </a:extLst>
          </p:cNvPr>
          <p:cNvGrpSpPr/>
          <p:nvPr/>
        </p:nvGrpSpPr>
        <p:grpSpPr>
          <a:xfrm>
            <a:off x="886027" y="3043460"/>
            <a:ext cx="8764054" cy="8365747"/>
            <a:chOff x="564915" y="2647552"/>
            <a:chExt cx="9163050" cy="8365747"/>
          </a:xfrm>
        </p:grpSpPr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314D0842-F978-57E2-29A2-3C14DCF0042E}"/>
                </a:ext>
              </a:extLst>
            </p:cNvPr>
            <p:cNvGrpSpPr/>
            <p:nvPr/>
          </p:nvGrpSpPr>
          <p:grpSpPr>
            <a:xfrm>
              <a:off x="564915" y="2647552"/>
              <a:ext cx="9163050" cy="8351961"/>
              <a:chOff x="488420" y="0"/>
              <a:chExt cx="4424007" cy="4424007"/>
            </a:xfrm>
            <a:solidFill>
              <a:schemeClr val="accent1"/>
            </a:solidFill>
          </p:grpSpPr>
          <p:sp>
            <p:nvSpPr>
              <p:cNvPr id="75" name="Овал 74">
                <a:extLst>
                  <a:ext uri="{FF2B5EF4-FFF2-40B4-BE49-F238E27FC236}">
                    <a16:creationId xmlns:a16="http://schemas.microsoft.com/office/drawing/2014/main" id="{06E1DE37-519C-B184-C067-727BA7C34D8D}"/>
                  </a:ext>
                </a:extLst>
              </p:cNvPr>
              <p:cNvSpPr/>
              <p:nvPr/>
            </p:nvSpPr>
            <p:spPr>
              <a:xfrm>
                <a:off x="488420" y="0"/>
                <a:ext cx="4424007" cy="4424007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Овал 4">
                <a:extLst>
                  <a:ext uri="{FF2B5EF4-FFF2-40B4-BE49-F238E27FC236}">
                    <a16:creationId xmlns:a16="http://schemas.microsoft.com/office/drawing/2014/main" id="{6F930789-EB62-0E35-B734-91951148205F}"/>
                  </a:ext>
                </a:extLst>
              </p:cNvPr>
              <p:cNvSpPr txBox="1"/>
              <p:nvPr/>
            </p:nvSpPr>
            <p:spPr>
              <a:xfrm>
                <a:off x="2081947" y="166429"/>
                <a:ext cx="1236952" cy="66360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9956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РАМ</a:t>
                </a:r>
              </a:p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Потенциал</a:t>
                </a:r>
              </a:p>
            </p:txBody>
          </p:sp>
        </p:grp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F8AFE141-B350-DE22-636E-5BC708F3B423}"/>
                </a:ext>
              </a:extLst>
            </p:cNvPr>
            <p:cNvGrpSpPr/>
            <p:nvPr/>
          </p:nvGrpSpPr>
          <p:grpSpPr>
            <a:xfrm>
              <a:off x="1374455" y="4262797"/>
              <a:ext cx="7571232" cy="6681568"/>
              <a:chOff x="930820" y="884801"/>
              <a:chExt cx="3539205" cy="3539205"/>
            </a:xfrm>
            <a:solidFill>
              <a:schemeClr val="accent5">
                <a:lumMod val="40000"/>
                <a:lumOff val="60000"/>
              </a:schemeClr>
            </a:solidFill>
          </p:grpSpPr>
          <p:sp>
            <p:nvSpPr>
              <p:cNvPr id="73" name="Овал 72">
                <a:extLst>
                  <a:ext uri="{FF2B5EF4-FFF2-40B4-BE49-F238E27FC236}">
                    <a16:creationId xmlns:a16="http://schemas.microsoft.com/office/drawing/2014/main" id="{3271254F-0143-2541-2D88-E94FF3020CFB}"/>
                  </a:ext>
                </a:extLst>
              </p:cNvPr>
              <p:cNvSpPr/>
              <p:nvPr/>
            </p:nvSpPr>
            <p:spPr>
              <a:xfrm>
                <a:off x="930820" y="884801"/>
                <a:ext cx="3539205" cy="3539205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Овал 6">
                <a:extLst>
                  <a:ext uri="{FF2B5EF4-FFF2-40B4-BE49-F238E27FC236}">
                    <a16:creationId xmlns:a16="http://schemas.microsoft.com/office/drawing/2014/main" id="{96C79B9E-57CE-29AC-C109-3C4A2F500809}"/>
                  </a:ext>
                </a:extLst>
              </p:cNvPr>
              <p:cNvSpPr txBox="1"/>
              <p:nvPr/>
            </p:nvSpPr>
            <p:spPr>
              <a:xfrm>
                <a:off x="1897778" y="1121725"/>
                <a:ext cx="1532239" cy="5365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9956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ТАМ</a:t>
                </a:r>
              </a:p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Перспектива</a:t>
                </a: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82EE2486-80D7-302E-8B4A-6FF0DEE411EB}"/>
                </a:ext>
              </a:extLst>
            </p:cNvPr>
            <p:cNvGrpSpPr/>
            <p:nvPr/>
          </p:nvGrpSpPr>
          <p:grpSpPr>
            <a:xfrm>
              <a:off x="2307229" y="5960762"/>
              <a:ext cx="5678423" cy="5011176"/>
              <a:chOff x="1373221" y="1769602"/>
              <a:chExt cx="2654404" cy="2654404"/>
            </a:xfrm>
            <a:solidFill>
              <a:srgbClr val="9CD2FF"/>
            </a:solidFill>
          </p:grpSpPr>
          <p:sp>
            <p:nvSpPr>
              <p:cNvPr id="71" name="Овал 70">
                <a:extLst>
                  <a:ext uri="{FF2B5EF4-FFF2-40B4-BE49-F238E27FC236}">
                    <a16:creationId xmlns:a16="http://schemas.microsoft.com/office/drawing/2014/main" id="{5AC909DF-53CF-9386-E14C-2FC242855D18}"/>
                  </a:ext>
                </a:extLst>
              </p:cNvPr>
              <p:cNvSpPr/>
              <p:nvPr/>
            </p:nvSpPr>
            <p:spPr>
              <a:xfrm>
                <a:off x="1373221" y="1769602"/>
                <a:ext cx="2654404" cy="2654404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Овал 8">
                <a:extLst>
                  <a:ext uri="{FF2B5EF4-FFF2-40B4-BE49-F238E27FC236}">
                    <a16:creationId xmlns:a16="http://schemas.microsoft.com/office/drawing/2014/main" id="{1FCA6400-2BD5-1F63-AE85-7C9DDE279749}"/>
                  </a:ext>
                </a:extLst>
              </p:cNvPr>
              <p:cNvSpPr txBox="1"/>
              <p:nvPr/>
            </p:nvSpPr>
            <p:spPr>
              <a:xfrm>
                <a:off x="1983571" y="2026055"/>
                <a:ext cx="1446447" cy="59913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9956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3200" b="1" kern="1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3200" b="1" kern="1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46D3FA66-7962-B640-FBC1-36246D05F7DD}"/>
                </a:ext>
              </a:extLst>
            </p:cNvPr>
            <p:cNvGrpSpPr/>
            <p:nvPr/>
          </p:nvGrpSpPr>
          <p:grpSpPr>
            <a:xfrm>
              <a:off x="3267263" y="7672516"/>
              <a:ext cx="3785615" cy="3340783"/>
              <a:chOff x="1852145" y="2654404"/>
              <a:chExt cx="1769602" cy="1769602"/>
            </a:xfrm>
            <a:solidFill>
              <a:schemeClr val="bg1"/>
            </a:solidFill>
          </p:grpSpPr>
          <p:sp>
            <p:nvSpPr>
              <p:cNvPr id="69" name="Овал 68">
                <a:extLst>
                  <a:ext uri="{FF2B5EF4-FFF2-40B4-BE49-F238E27FC236}">
                    <a16:creationId xmlns:a16="http://schemas.microsoft.com/office/drawing/2014/main" id="{7725F120-2A1E-3693-4F06-A0500C89DD25}"/>
                  </a:ext>
                </a:extLst>
              </p:cNvPr>
              <p:cNvSpPr/>
              <p:nvPr/>
            </p:nvSpPr>
            <p:spPr>
              <a:xfrm>
                <a:off x="1852145" y="2654404"/>
                <a:ext cx="1769602" cy="1769602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Овал 10">
                <a:extLst>
                  <a:ext uri="{FF2B5EF4-FFF2-40B4-BE49-F238E27FC236}">
                    <a16:creationId xmlns:a16="http://schemas.microsoft.com/office/drawing/2014/main" id="{84E7B4EA-92BF-1B8C-3703-E19B93DFB7A6}"/>
                  </a:ext>
                </a:extLst>
              </p:cNvPr>
              <p:cNvSpPr txBox="1"/>
              <p:nvPr/>
            </p:nvSpPr>
            <p:spPr>
              <a:xfrm>
                <a:off x="2111297" y="3159198"/>
                <a:ext cx="1251298" cy="88480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9956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SOM</a:t>
                </a:r>
              </a:p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3200" b="1" kern="12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Тактика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CB957B3-0B96-96B0-9071-EFF635304D31}"/>
                </a:ext>
              </a:extLst>
            </p:cNvPr>
            <p:cNvSpPr txBox="1"/>
            <p:nvPr/>
          </p:nvSpPr>
          <p:spPr>
            <a:xfrm>
              <a:off x="3390260" y="6128919"/>
              <a:ext cx="351236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SAM</a:t>
              </a:r>
            </a:p>
            <a:p>
              <a:pPr algn="ctr"/>
              <a:r>
                <a:rPr lang="ru-RU" sz="3200" b="1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Стратегия и конкуренты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660609C-548B-B833-CC1F-9AAD3CC0ACE5}"/>
              </a:ext>
            </a:extLst>
          </p:cNvPr>
          <p:cNvSpPr txBox="1"/>
          <p:nvPr/>
        </p:nvSpPr>
        <p:spPr>
          <a:xfrm>
            <a:off x="10904586" y="4808101"/>
            <a:ext cx="1112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PAM (</a:t>
            </a:r>
            <a:r>
              <a:rPr lang="ru-RU" sz="3600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Potential</a:t>
            </a:r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3600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Available</a:t>
            </a:r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Market)</a:t>
            </a:r>
            <a:r>
              <a:rPr lang="en-US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– 26 </a:t>
            </a:r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млн. чел.</a:t>
            </a:r>
            <a:endParaRPr lang="en-US" sz="3600" b="1" i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9F843CE-1EB0-53F2-D7C5-75AFFDFF22C3}"/>
              </a:ext>
            </a:extLst>
          </p:cNvPr>
          <p:cNvSpPr txBox="1"/>
          <p:nvPr/>
        </p:nvSpPr>
        <p:spPr>
          <a:xfrm>
            <a:off x="10854280" y="600843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TAM (Total </a:t>
            </a:r>
            <a:r>
              <a:rPr lang="ru-RU" sz="3600" b="1" i="1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Addressable</a:t>
            </a:r>
            <a:r>
              <a:rPr lang="ru-RU" sz="3600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Market) – 10 млн. чел.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D26028C-2436-38AF-4FD5-2262B13977E5}"/>
              </a:ext>
            </a:extLst>
          </p:cNvPr>
          <p:cNvSpPr txBox="1"/>
          <p:nvPr/>
        </p:nvSpPr>
        <p:spPr>
          <a:xfrm>
            <a:off x="10818991" y="732558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SAM (</a:t>
            </a:r>
            <a:r>
              <a:rPr lang="ru-RU" sz="3600" b="1" i="1" kern="12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Serviceable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</a:t>
            </a:r>
            <a:r>
              <a:rPr lang="ru-RU" sz="3600" b="1" i="1" kern="12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Available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Market)</a:t>
            </a:r>
            <a:r>
              <a:rPr lang="en-US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- 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1 млн. чел. 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05CA703-644E-0608-1CDB-647051F68DE5}"/>
              </a:ext>
            </a:extLst>
          </p:cNvPr>
          <p:cNvSpPr txBox="1"/>
          <p:nvPr/>
        </p:nvSpPr>
        <p:spPr>
          <a:xfrm>
            <a:off x="10818991" y="8488990"/>
            <a:ext cx="128004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SOM (</a:t>
            </a:r>
            <a:r>
              <a:rPr lang="ru-RU" sz="3600" b="1" i="1" kern="12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Serviceable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&amp; </a:t>
            </a:r>
            <a:r>
              <a:rPr lang="ru-RU" sz="3600" b="1" i="1" kern="12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Obtainable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Market) – 800 тыс</a:t>
            </a:r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. </a:t>
            </a: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чел.</a:t>
            </a:r>
            <a:r>
              <a:rPr lang="ru-RU" sz="3600" b="1" i="1" kern="12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DejaVu Sans" panose="020B0603030804020204" pitchFamily="34" charset="0"/>
              </a:rPr>
              <a:t> 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Graphic 14">
            <a:extLst>
              <a:ext uri="{FF2B5EF4-FFF2-40B4-BE49-F238E27FC236}">
                <a16:creationId xmlns:a16="http://schemas.microsoft.com/office/drawing/2014/main" id="{D32F7FBC-8E6C-4444-B3D8-C253727633A0}"/>
              </a:ext>
            </a:extLst>
          </p:cNvPr>
          <p:cNvSpPr/>
          <p:nvPr/>
        </p:nvSpPr>
        <p:spPr>
          <a:xfrm rot="17849095">
            <a:off x="18928835" y="-5943844"/>
            <a:ext cx="10982946" cy="8280976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3B93A56-0D6C-4783-B7D9-2D31F7FC1647}"/>
              </a:ext>
            </a:extLst>
          </p:cNvPr>
          <p:cNvGrpSpPr/>
          <p:nvPr/>
        </p:nvGrpSpPr>
        <p:grpSpPr>
          <a:xfrm rot="2420064">
            <a:off x="10050266" y="11207791"/>
            <a:ext cx="6770948" cy="2776594"/>
            <a:chOff x="670560" y="10650053"/>
            <a:chExt cx="6770948" cy="2776594"/>
          </a:xfrm>
        </p:grpSpPr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CC11F804-1B8E-439A-A467-CEAB821E5A0B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72672ADC-3E3D-407A-B491-F56A488FECAF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9E31C855-F15F-49AF-BDBB-4475527DCE6C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Heebo Medium" pitchFamily="2" charset="-79"/>
              </a:endParaRPr>
            </a:p>
          </p:txBody>
        </p:sp>
      </p:grpSp>
      <p:pic>
        <p:nvPicPr>
          <p:cNvPr id="26" name="Picture 1">
            <a:extLst>
              <a:ext uri="{FF2B5EF4-FFF2-40B4-BE49-F238E27FC236}">
                <a16:creationId xmlns:a16="http://schemas.microsoft.com/office/drawing/2014/main" id="{372AE1C2-0657-B486-4695-6C0742C55A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2749" y="9046470"/>
            <a:ext cx="7772400" cy="77724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E226A5-0B5F-49A9-928B-C0C42D31F879}"/>
              </a:ext>
            </a:extLst>
          </p:cNvPr>
          <p:cNvSpPr/>
          <p:nvPr/>
        </p:nvSpPr>
        <p:spPr>
          <a:xfrm>
            <a:off x="10542239" y="4086711"/>
            <a:ext cx="12949384" cy="6026309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3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9CF0B-BDA9-B8A2-B4ED-8B97CA109804}"/>
              </a:ext>
            </a:extLst>
          </p:cNvPr>
          <p:cNvSpPr txBox="1"/>
          <p:nvPr/>
        </p:nvSpPr>
        <p:spPr>
          <a:xfrm>
            <a:off x="1061356" y="852493"/>
            <a:ext cx="129828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Анализ конкурентов</a:t>
            </a:r>
          </a:p>
        </p:txBody>
      </p:sp>
      <p:sp>
        <p:nvSpPr>
          <p:cNvPr id="10" name="Freeform 93">
            <a:extLst>
              <a:ext uri="{FF2B5EF4-FFF2-40B4-BE49-F238E27FC236}">
                <a16:creationId xmlns:a16="http://schemas.microsoft.com/office/drawing/2014/main" id="{1859AF17-768A-5D63-D64A-021CDFDC3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01" y="3034706"/>
            <a:ext cx="9047824" cy="1705796"/>
          </a:xfrm>
          <a:prstGeom prst="round2SameRect">
            <a:avLst>
              <a:gd name="adj1" fmla="val 424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599" b="1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Freeform 83">
            <a:extLst>
              <a:ext uri="{FF2B5EF4-FFF2-40B4-BE49-F238E27FC236}">
                <a16:creationId xmlns:a16="http://schemas.microsoft.com/office/drawing/2014/main" id="{53F94EB6-8C7D-08DB-096C-525C3805E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00" y="4992206"/>
            <a:ext cx="9047825" cy="6021079"/>
          </a:xfrm>
          <a:custGeom>
            <a:avLst/>
            <a:gdLst>
              <a:gd name="T0" fmla="*/ 2096207 w 3211"/>
              <a:gd name="T1" fmla="*/ 1370371 h 2099"/>
              <a:gd name="T2" fmla="*/ 0 w 3211"/>
              <a:gd name="T3" fmla="*/ 1370371 h 2099"/>
              <a:gd name="T4" fmla="*/ 0 w 3211"/>
              <a:gd name="T5" fmla="*/ 0 h 2099"/>
              <a:gd name="T6" fmla="*/ 2096207 w 3211"/>
              <a:gd name="T7" fmla="*/ 0 h 2099"/>
              <a:gd name="T8" fmla="*/ 2096207 w 3211"/>
              <a:gd name="T9" fmla="*/ 1370371 h 2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11" h="2099">
                <a:moveTo>
                  <a:pt x="3210" y="2098"/>
                </a:moveTo>
                <a:lnTo>
                  <a:pt x="0" y="2098"/>
                </a:lnTo>
                <a:lnTo>
                  <a:pt x="0" y="0"/>
                </a:lnTo>
                <a:lnTo>
                  <a:pt x="3210" y="0"/>
                </a:lnTo>
                <a:lnTo>
                  <a:pt x="3210" y="2098"/>
                </a:lnTo>
              </a:path>
            </a:pathLst>
          </a:custGeom>
          <a:solidFill>
            <a:schemeClr val="accent6">
              <a:lumMod val="50000"/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599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B7A806-6EB3-7147-39C1-95432CA9D818}"/>
              </a:ext>
            </a:extLst>
          </p:cNvPr>
          <p:cNvSpPr txBox="1"/>
          <p:nvPr/>
        </p:nvSpPr>
        <p:spPr>
          <a:xfrm>
            <a:off x="3357816" y="3285918"/>
            <a:ext cx="467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Фирмы конкурентов</a:t>
            </a:r>
          </a:p>
          <a:p>
            <a:pPr algn="ctr"/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9FDF9F-122C-88A5-DA3A-6240AB93BE2C}"/>
              </a:ext>
            </a:extLst>
          </p:cNvPr>
          <p:cNvSpPr txBox="1"/>
          <p:nvPr/>
        </p:nvSpPr>
        <p:spPr>
          <a:xfrm>
            <a:off x="18451354" y="3398836"/>
            <a:ext cx="3654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Наши преимущества</a:t>
            </a:r>
          </a:p>
          <a:p>
            <a:pPr algn="ctr"/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81BBFF-B420-417E-B581-AF2DC6C90F3A}"/>
              </a:ext>
            </a:extLst>
          </p:cNvPr>
          <p:cNvSpPr txBox="1"/>
          <p:nvPr/>
        </p:nvSpPr>
        <p:spPr>
          <a:xfrm>
            <a:off x="1709318" y="5370361"/>
            <a:ext cx="5697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Яндекс Практикум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962222-2D3B-46DC-B66E-755AFD6EE8D9}"/>
              </a:ext>
            </a:extLst>
          </p:cNvPr>
          <p:cNvSpPr txBox="1"/>
          <p:nvPr/>
        </p:nvSpPr>
        <p:spPr>
          <a:xfrm>
            <a:off x="1709318" y="6150550"/>
            <a:ext cx="5697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Geekbrains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36422A-30E9-4317-B8CE-9E6EA5AE2725}"/>
              </a:ext>
            </a:extLst>
          </p:cNvPr>
          <p:cNvSpPr txBox="1"/>
          <p:nvPr/>
        </p:nvSpPr>
        <p:spPr>
          <a:xfrm>
            <a:off x="1709318" y="6930740"/>
            <a:ext cx="5697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Skillbox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CEEDCE-61D6-4841-8133-6FC8A7C51C08}"/>
              </a:ext>
            </a:extLst>
          </p:cNvPr>
          <p:cNvSpPr txBox="1"/>
          <p:nvPr/>
        </p:nvSpPr>
        <p:spPr>
          <a:xfrm>
            <a:off x="1709318" y="7710930"/>
            <a:ext cx="5697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Codecademy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3B5B78-2D81-4F8F-9501-E2392E2B1915}"/>
              </a:ext>
            </a:extLst>
          </p:cNvPr>
          <p:cNvSpPr txBox="1"/>
          <p:nvPr/>
        </p:nvSpPr>
        <p:spPr>
          <a:xfrm>
            <a:off x="1719206" y="8491090"/>
            <a:ext cx="618350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ru-RU" sz="28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онлайн-школы, предоставляющие курсы и обучение по программированию, разработке веб-сайтов и другим IT-специальностям)</a:t>
            </a:r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Freeform 93">
            <a:extLst>
              <a:ext uri="{FF2B5EF4-FFF2-40B4-BE49-F238E27FC236}">
                <a16:creationId xmlns:a16="http://schemas.microsoft.com/office/drawing/2014/main" id="{7CB41FEE-F49F-4EEE-AAF0-6E412C09A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0225" y="3034706"/>
            <a:ext cx="9047824" cy="1705796"/>
          </a:xfrm>
          <a:prstGeom prst="round2SameRect">
            <a:avLst>
              <a:gd name="adj1" fmla="val 42400"/>
              <a:gd name="adj2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599" b="1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Freeform 83">
            <a:extLst>
              <a:ext uri="{FF2B5EF4-FFF2-40B4-BE49-F238E27FC236}">
                <a16:creationId xmlns:a16="http://schemas.microsoft.com/office/drawing/2014/main" id="{971F782B-9609-4CA5-8612-47FD917B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0224" y="4992206"/>
            <a:ext cx="9047825" cy="6021079"/>
          </a:xfrm>
          <a:custGeom>
            <a:avLst/>
            <a:gdLst>
              <a:gd name="T0" fmla="*/ 2096207 w 3211"/>
              <a:gd name="T1" fmla="*/ 1370371 h 2099"/>
              <a:gd name="T2" fmla="*/ 0 w 3211"/>
              <a:gd name="T3" fmla="*/ 1370371 h 2099"/>
              <a:gd name="T4" fmla="*/ 0 w 3211"/>
              <a:gd name="T5" fmla="*/ 0 h 2099"/>
              <a:gd name="T6" fmla="*/ 2096207 w 3211"/>
              <a:gd name="T7" fmla="*/ 0 h 2099"/>
              <a:gd name="T8" fmla="*/ 2096207 w 3211"/>
              <a:gd name="T9" fmla="*/ 1370371 h 2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11" h="2099">
                <a:moveTo>
                  <a:pt x="3210" y="2098"/>
                </a:moveTo>
                <a:lnTo>
                  <a:pt x="0" y="2098"/>
                </a:lnTo>
                <a:lnTo>
                  <a:pt x="0" y="0"/>
                </a:lnTo>
                <a:lnTo>
                  <a:pt x="3210" y="0"/>
                </a:lnTo>
                <a:lnTo>
                  <a:pt x="3210" y="2098"/>
                </a:ln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599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015552-7760-4349-98E5-62376EE78368}"/>
              </a:ext>
            </a:extLst>
          </p:cNvPr>
          <p:cNvSpPr txBox="1"/>
          <p:nvPr/>
        </p:nvSpPr>
        <p:spPr>
          <a:xfrm>
            <a:off x="16554065" y="3287439"/>
            <a:ext cx="4260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Наши преимущества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D78AA-F63F-A05A-77E6-1B87E676AEA3}"/>
              </a:ext>
            </a:extLst>
          </p:cNvPr>
          <p:cNvSpPr txBox="1"/>
          <p:nvPr/>
        </p:nvSpPr>
        <p:spPr>
          <a:xfrm>
            <a:off x="14694195" y="5366747"/>
            <a:ext cx="7974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Изучение только нужных тебе курсов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F7E92-A38B-7FCC-6B83-DB020404977D}"/>
              </a:ext>
            </a:extLst>
          </p:cNvPr>
          <p:cNvSpPr txBox="1"/>
          <p:nvPr/>
        </p:nvSpPr>
        <p:spPr>
          <a:xfrm>
            <a:off x="14694195" y="6858000"/>
            <a:ext cx="79741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Возможность в любое время связаться с ментором и узнать ответы на любые вопросы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5006C1-A6C3-A321-079B-A0D03B710389}"/>
              </a:ext>
            </a:extLst>
          </p:cNvPr>
          <p:cNvSpPr txBox="1"/>
          <p:nvPr/>
        </p:nvSpPr>
        <p:spPr>
          <a:xfrm>
            <a:off x="14694195" y="8964806"/>
            <a:ext cx="7974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Высокий спектр специалистов различных направлений 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47F32A85-AB5E-4B49-906B-1FDEF7A831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1846" y="-4360814"/>
            <a:ext cx="7772400" cy="7772400"/>
          </a:xfrm>
          <a:prstGeom prst="rect">
            <a:avLst/>
          </a:prstGeom>
        </p:spPr>
      </p:pic>
      <p:sp>
        <p:nvSpPr>
          <p:cNvPr id="28" name="Graphic 14">
            <a:extLst>
              <a:ext uri="{FF2B5EF4-FFF2-40B4-BE49-F238E27FC236}">
                <a16:creationId xmlns:a16="http://schemas.microsoft.com/office/drawing/2014/main" id="{D514E06B-5245-4BA4-87B9-BEF4349684C2}"/>
              </a:ext>
            </a:extLst>
          </p:cNvPr>
          <p:cNvSpPr/>
          <p:nvPr/>
        </p:nvSpPr>
        <p:spPr>
          <a:xfrm rot="18754977">
            <a:off x="10572206" y="10656742"/>
            <a:ext cx="5647945" cy="8280976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sp>
        <p:nvSpPr>
          <p:cNvPr id="29" name="Graphic 14">
            <a:extLst>
              <a:ext uri="{FF2B5EF4-FFF2-40B4-BE49-F238E27FC236}">
                <a16:creationId xmlns:a16="http://schemas.microsoft.com/office/drawing/2014/main" id="{7F2A7758-AE3A-44E3-B5D4-AB2D2C41EF22}"/>
              </a:ext>
            </a:extLst>
          </p:cNvPr>
          <p:cNvSpPr/>
          <p:nvPr/>
        </p:nvSpPr>
        <p:spPr>
          <a:xfrm rot="14876252">
            <a:off x="4326554" y="-2084587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498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7D31F-8BDB-CD21-A751-1575DCD25249}"/>
              </a:ext>
            </a:extLst>
          </p:cNvPr>
          <p:cNvSpPr txBox="1"/>
          <p:nvPr/>
        </p:nvSpPr>
        <p:spPr>
          <a:xfrm>
            <a:off x="187568" y="191948"/>
            <a:ext cx="121811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Бизнес-модель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FBE066DD-A047-9407-4612-A157FE346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966423"/>
              </p:ext>
            </p:extLst>
          </p:nvPr>
        </p:nvGraphicFramePr>
        <p:xfrm>
          <a:off x="0" y="1148863"/>
          <a:ext cx="24377652" cy="12670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797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6484928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255610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2863784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5419886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3834154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5130238">
                <a:tc rowSpan="2"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Ключевые партнёры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Менторы и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IT-</a:t>
                      </a: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специалисты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2. Учебные заведения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3. Инвесторы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r>
                        <a:rPr lang="en-US" sz="35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35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образовательного   приложения для профессионального обучения для обучение практическим навыкам студентов,  сотрудников в </a:t>
                      </a:r>
                      <a:r>
                        <a:rPr lang="en-US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-сфере. 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Ценностные предложения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Доступ к опыту и знанию экспертов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Персонализированное наставничество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Гибкий график и удобство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Отслеживание и оценка прогресса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Взаимоотношения с клиентами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Удовлетворение потребностей клиентов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Качество обучения и наставничества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Обратная связь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Поддержка и помощь в трудоустройстве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Потребительские сегменты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sz="3500" b="1" dirty="0">
                        <a:solidFill>
                          <a:srgbClr val="000000"/>
                        </a:solidFill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Студенты 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Начинающие и опытные программисты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Инвесторы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Партнёры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Компании и стартапы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3617106">
                <a:tc v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Ключевые ресурсы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</a:p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3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ноутбук/компьютер, ПО</a:t>
                      </a:r>
                      <a:r>
                        <a:rPr lang="ru-RU" sz="3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программисты</a:t>
                      </a:r>
                      <a:r>
                        <a:rPr lang="ru-RU" sz="3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менторы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Каналы сбыта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Онлайн-платформа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Прямые продажи и личные контакты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Реферальные программы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853953"/>
                  </a:ext>
                </a:extLst>
              </a:tr>
              <a:tr h="3627844">
                <a:tc gridSpan="3"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Структура издержек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1. Затраты на разработку курсов</a:t>
                      </a:r>
                    </a:p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2. Затраты на маркетинг и продвижение</a:t>
                      </a:r>
                    </a:p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3. Затраты на обеспечение технических ресурсов </a:t>
                      </a:r>
                    </a:p>
                    <a:p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4. Затраты на помощь в трудоустройстве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Потоки поступления доходов</a:t>
                      </a:r>
                      <a:r>
                        <a:rPr lang="en-US" sz="3500" b="1" dirty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ru-RU" sz="3500" b="1" dirty="0">
                        <a:solidFill>
                          <a:srgbClr val="000000"/>
                        </a:solidFill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Платы за доступ к платформе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Реклама и спонсорство 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Партнерские программы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Дополнительные услуги и продукты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ru-RU" sz="3500" b="1" dirty="0">
                          <a:solidFill>
                            <a:srgbClr val="000000"/>
                          </a:solidFill>
                        </a:rPr>
                        <a:t>Консультационные услуги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956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1F68D68C-FA61-2A37-5581-2F12C38A20B6}"/>
              </a:ext>
            </a:extLst>
          </p:cNvPr>
          <p:cNvSpPr/>
          <p:nvPr/>
        </p:nvSpPr>
        <p:spPr>
          <a:xfrm>
            <a:off x="20801471" y="11851184"/>
            <a:ext cx="1692769" cy="1494991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954DB-347B-B28E-E222-CEB357124E6B}"/>
              </a:ext>
            </a:extLst>
          </p:cNvPr>
          <p:cNvSpPr txBox="1"/>
          <p:nvPr/>
        </p:nvSpPr>
        <p:spPr>
          <a:xfrm>
            <a:off x="-1278792" y="513440"/>
            <a:ext cx="21336000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ru-RU" sz="8000" b="1" i="0" dirty="0">
                <a:solidFill>
                  <a:schemeClr val="tx1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ПРОЦЕСС ПРОИЗВОДСТВА </a:t>
            </a:r>
            <a:r>
              <a:rPr lang="ru-RU" sz="8000" b="1" dirty="0">
                <a:solidFill>
                  <a:schemeClr val="tx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УСЛУГ</a:t>
            </a:r>
            <a:endParaRPr lang="en-US" sz="7400" b="1" spc="-290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3246EE-E65E-5B80-9658-0B71036D50B3}"/>
              </a:ext>
            </a:extLst>
          </p:cNvPr>
          <p:cNvSpPr txBox="1"/>
          <p:nvPr/>
        </p:nvSpPr>
        <p:spPr>
          <a:xfrm>
            <a:off x="4107002" y="9559681"/>
            <a:ext cx="4695227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3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4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Оплата подписки</a:t>
            </a:r>
          </a:p>
          <a:p>
            <a:endParaRPr lang="en-US" sz="3400" b="1" spc="-30" dirty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6DEDE6-60B1-17F6-7103-64E4F5D5E395}"/>
              </a:ext>
            </a:extLst>
          </p:cNvPr>
          <p:cNvSpPr txBox="1"/>
          <p:nvPr/>
        </p:nvSpPr>
        <p:spPr>
          <a:xfrm>
            <a:off x="4613446" y="10216659"/>
            <a:ext cx="43741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200" i="1" spc="-2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Пользователь оплачивает нужный курс </a:t>
            </a:r>
            <a:endParaRPr lang="en-US" sz="3200" i="1" spc="-2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023565-F7BC-65C1-E4E4-3E06E7B4C1C0}"/>
              </a:ext>
            </a:extLst>
          </p:cNvPr>
          <p:cNvSpPr txBox="1"/>
          <p:nvPr/>
        </p:nvSpPr>
        <p:spPr>
          <a:xfrm>
            <a:off x="17457089" y="6282106"/>
            <a:ext cx="5473249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i="1" spc="-20" dirty="0">
                <a:solidFill>
                  <a:schemeClr val="tx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Помогаем определить желание и цель</a:t>
            </a:r>
            <a:endParaRPr lang="en-US" i="1" spc="-20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EBCF14-99EE-47B4-0AA0-5AFD40839740}"/>
              </a:ext>
            </a:extLst>
          </p:cNvPr>
          <p:cNvSpPr txBox="1"/>
          <p:nvPr/>
        </p:nvSpPr>
        <p:spPr>
          <a:xfrm>
            <a:off x="15536347" y="9638622"/>
            <a:ext cx="4374129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ru-RU" sz="3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3 </a:t>
            </a:r>
            <a:r>
              <a:rPr lang="en-US" sz="3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Подбор</a:t>
            </a:r>
            <a:r>
              <a:rPr lang="en-US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курса</a:t>
            </a:r>
          </a:p>
          <a:p>
            <a:pPr algn="r"/>
            <a:endParaRPr lang="en-US" sz="3400" b="1" spc="-30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3A8428-A05C-8C06-7A4E-CE11CA353218}"/>
              </a:ext>
            </a:extLst>
          </p:cNvPr>
          <p:cNvSpPr txBox="1"/>
          <p:nvPr/>
        </p:nvSpPr>
        <p:spPr>
          <a:xfrm>
            <a:off x="14784185" y="10531054"/>
            <a:ext cx="5878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ru-RU" sz="3200" i="1" spc="-20" dirty="0">
                <a:solidFill>
                  <a:schemeClr val="tx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Подбираем курс на основе предпочтений и свободного времени</a:t>
            </a:r>
            <a:endParaRPr lang="en-US" sz="3200" i="1" spc="-20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28" name="Freeform 357">
            <a:extLst>
              <a:ext uri="{FF2B5EF4-FFF2-40B4-BE49-F238E27FC236}">
                <a16:creationId xmlns:a16="http://schemas.microsoft.com/office/drawing/2014/main" id="{9978BDE5-6473-8AD5-E919-821B2258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163" y="3409950"/>
            <a:ext cx="7399704" cy="7239000"/>
          </a:xfrm>
          <a:custGeom>
            <a:avLst/>
            <a:gdLst>
              <a:gd name="T0" fmla="*/ 2052 w 2053"/>
              <a:gd name="T1" fmla="*/ 1027 h 2053"/>
              <a:gd name="T2" fmla="*/ 2052 w 2053"/>
              <a:gd name="T3" fmla="*/ 1027 h 2053"/>
              <a:gd name="T4" fmla="*/ 1026 w 2053"/>
              <a:gd name="T5" fmla="*/ 2052 h 2053"/>
              <a:gd name="T6" fmla="*/ 1026 w 2053"/>
              <a:gd name="T7" fmla="*/ 2052 h 2053"/>
              <a:gd name="T8" fmla="*/ 0 w 2053"/>
              <a:gd name="T9" fmla="*/ 1027 h 2053"/>
              <a:gd name="T10" fmla="*/ 0 w 2053"/>
              <a:gd name="T11" fmla="*/ 1027 h 2053"/>
              <a:gd name="T12" fmla="*/ 1026 w 2053"/>
              <a:gd name="T13" fmla="*/ 0 h 2053"/>
              <a:gd name="T14" fmla="*/ 1026 w 2053"/>
              <a:gd name="T15" fmla="*/ 0 h 2053"/>
              <a:gd name="T16" fmla="*/ 2052 w 2053"/>
              <a:gd name="T17" fmla="*/ 1027 h 2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3" h="2053">
                <a:moveTo>
                  <a:pt x="2052" y="1027"/>
                </a:moveTo>
                <a:lnTo>
                  <a:pt x="2052" y="1027"/>
                </a:lnTo>
                <a:cubicBezTo>
                  <a:pt x="2052" y="1594"/>
                  <a:pt x="1592" y="2052"/>
                  <a:pt x="1026" y="2052"/>
                </a:cubicBezTo>
                <a:lnTo>
                  <a:pt x="1026" y="2052"/>
                </a:lnTo>
                <a:cubicBezTo>
                  <a:pt x="459" y="2052"/>
                  <a:pt x="0" y="1594"/>
                  <a:pt x="0" y="1027"/>
                </a:cubicBezTo>
                <a:lnTo>
                  <a:pt x="0" y="1027"/>
                </a:lnTo>
                <a:cubicBezTo>
                  <a:pt x="0" y="460"/>
                  <a:pt x="459" y="0"/>
                  <a:pt x="1026" y="0"/>
                </a:cubicBezTo>
                <a:lnTo>
                  <a:pt x="1026" y="0"/>
                </a:lnTo>
                <a:cubicBezTo>
                  <a:pt x="1592" y="0"/>
                  <a:pt x="2052" y="460"/>
                  <a:pt x="2052" y="1027"/>
                </a:cubicBezTo>
              </a:path>
            </a:pathLst>
          </a:custGeom>
          <a:solidFill>
            <a:schemeClr val="bg2"/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" name="Freeform 359">
            <a:extLst>
              <a:ext uri="{FF2B5EF4-FFF2-40B4-BE49-F238E27FC236}">
                <a16:creationId xmlns:a16="http://schemas.microsoft.com/office/drawing/2014/main" id="{E9443DD9-9FEF-9C79-4F92-94CACA5FF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2880" y="2372414"/>
            <a:ext cx="2556687" cy="2556687"/>
          </a:xfrm>
          <a:custGeom>
            <a:avLst/>
            <a:gdLst>
              <a:gd name="T0" fmla="*/ 2053 w 2054"/>
              <a:gd name="T1" fmla="*/ 1027 h 2054"/>
              <a:gd name="T2" fmla="*/ 2053 w 2054"/>
              <a:gd name="T3" fmla="*/ 1027 h 2054"/>
              <a:gd name="T4" fmla="*/ 1026 w 2054"/>
              <a:gd name="T5" fmla="*/ 2053 h 2054"/>
              <a:gd name="T6" fmla="*/ 1026 w 2054"/>
              <a:gd name="T7" fmla="*/ 2053 h 2054"/>
              <a:gd name="T8" fmla="*/ 0 w 2054"/>
              <a:gd name="T9" fmla="*/ 1027 h 2054"/>
              <a:gd name="T10" fmla="*/ 0 w 2054"/>
              <a:gd name="T11" fmla="*/ 1027 h 2054"/>
              <a:gd name="T12" fmla="*/ 1026 w 2054"/>
              <a:gd name="T13" fmla="*/ 0 h 2054"/>
              <a:gd name="T14" fmla="*/ 1026 w 2054"/>
              <a:gd name="T15" fmla="*/ 0 h 2054"/>
              <a:gd name="T16" fmla="*/ 2053 w 2054"/>
              <a:gd name="T17" fmla="*/ 1027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4" h="2054">
                <a:moveTo>
                  <a:pt x="2053" y="1027"/>
                </a:moveTo>
                <a:lnTo>
                  <a:pt x="2053" y="1027"/>
                </a:lnTo>
                <a:cubicBezTo>
                  <a:pt x="2053" y="1593"/>
                  <a:pt x="1593" y="2053"/>
                  <a:pt x="1026" y="2053"/>
                </a:cubicBezTo>
                <a:lnTo>
                  <a:pt x="1026" y="2053"/>
                </a:lnTo>
                <a:cubicBezTo>
                  <a:pt x="460" y="2053"/>
                  <a:pt x="0" y="1593"/>
                  <a:pt x="0" y="1027"/>
                </a:cubicBezTo>
                <a:lnTo>
                  <a:pt x="0" y="1027"/>
                </a:lnTo>
                <a:cubicBezTo>
                  <a:pt x="0" y="460"/>
                  <a:pt x="460" y="0"/>
                  <a:pt x="1026" y="0"/>
                </a:cubicBezTo>
                <a:lnTo>
                  <a:pt x="1026" y="0"/>
                </a:lnTo>
                <a:cubicBezTo>
                  <a:pt x="1593" y="0"/>
                  <a:pt x="2053" y="460"/>
                  <a:pt x="2053" y="1027"/>
                </a:cubicBezTo>
              </a:path>
            </a:pathLst>
          </a:custGeom>
          <a:solidFill>
            <a:srgbClr val="FFFFFF"/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3" name="Freeform 357">
            <a:extLst>
              <a:ext uri="{FF2B5EF4-FFF2-40B4-BE49-F238E27FC236}">
                <a16:creationId xmlns:a16="http://schemas.microsoft.com/office/drawing/2014/main" id="{D4D54F43-E14A-0527-0C24-51E74555E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1284" y="2297028"/>
            <a:ext cx="2556687" cy="2556687"/>
          </a:xfrm>
          <a:custGeom>
            <a:avLst/>
            <a:gdLst>
              <a:gd name="T0" fmla="*/ 2052 w 2053"/>
              <a:gd name="T1" fmla="*/ 1027 h 2053"/>
              <a:gd name="T2" fmla="*/ 2052 w 2053"/>
              <a:gd name="T3" fmla="*/ 1027 h 2053"/>
              <a:gd name="T4" fmla="*/ 1026 w 2053"/>
              <a:gd name="T5" fmla="*/ 2052 h 2053"/>
              <a:gd name="T6" fmla="*/ 1026 w 2053"/>
              <a:gd name="T7" fmla="*/ 2052 h 2053"/>
              <a:gd name="T8" fmla="*/ 0 w 2053"/>
              <a:gd name="T9" fmla="*/ 1027 h 2053"/>
              <a:gd name="T10" fmla="*/ 0 w 2053"/>
              <a:gd name="T11" fmla="*/ 1027 h 2053"/>
              <a:gd name="T12" fmla="*/ 1026 w 2053"/>
              <a:gd name="T13" fmla="*/ 0 h 2053"/>
              <a:gd name="T14" fmla="*/ 1026 w 2053"/>
              <a:gd name="T15" fmla="*/ 0 h 2053"/>
              <a:gd name="T16" fmla="*/ 2052 w 2053"/>
              <a:gd name="T17" fmla="*/ 1027 h 2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3" h="2053">
                <a:moveTo>
                  <a:pt x="2052" y="1027"/>
                </a:moveTo>
                <a:lnTo>
                  <a:pt x="2052" y="1027"/>
                </a:lnTo>
                <a:cubicBezTo>
                  <a:pt x="2052" y="1594"/>
                  <a:pt x="1592" y="2052"/>
                  <a:pt x="1026" y="2052"/>
                </a:cubicBezTo>
                <a:lnTo>
                  <a:pt x="1026" y="2052"/>
                </a:lnTo>
                <a:cubicBezTo>
                  <a:pt x="459" y="2052"/>
                  <a:pt x="0" y="1594"/>
                  <a:pt x="0" y="1027"/>
                </a:cubicBezTo>
                <a:lnTo>
                  <a:pt x="0" y="1027"/>
                </a:lnTo>
                <a:cubicBezTo>
                  <a:pt x="0" y="460"/>
                  <a:pt x="459" y="0"/>
                  <a:pt x="1026" y="0"/>
                </a:cubicBezTo>
                <a:lnTo>
                  <a:pt x="1026" y="0"/>
                </a:lnTo>
                <a:cubicBezTo>
                  <a:pt x="1592" y="0"/>
                  <a:pt x="2052" y="460"/>
                  <a:pt x="2052" y="1027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6" name="Freeform 363">
            <a:extLst>
              <a:ext uri="{FF2B5EF4-FFF2-40B4-BE49-F238E27FC236}">
                <a16:creationId xmlns:a16="http://schemas.microsoft.com/office/drawing/2014/main" id="{08763A25-246C-A1DE-015B-F3ACED34A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2660" y="8866112"/>
            <a:ext cx="2556687" cy="2556687"/>
          </a:xfrm>
          <a:custGeom>
            <a:avLst/>
            <a:gdLst>
              <a:gd name="T0" fmla="*/ 0 w 2053"/>
              <a:gd name="T1" fmla="*/ 1027 h 2054"/>
              <a:gd name="T2" fmla="*/ 0 w 2053"/>
              <a:gd name="T3" fmla="*/ 1027 h 2054"/>
              <a:gd name="T4" fmla="*/ 1026 w 2053"/>
              <a:gd name="T5" fmla="*/ 2053 h 2054"/>
              <a:gd name="T6" fmla="*/ 1026 w 2053"/>
              <a:gd name="T7" fmla="*/ 2053 h 2054"/>
              <a:gd name="T8" fmla="*/ 2052 w 2053"/>
              <a:gd name="T9" fmla="*/ 1027 h 2054"/>
              <a:gd name="T10" fmla="*/ 2052 w 2053"/>
              <a:gd name="T11" fmla="*/ 1027 h 2054"/>
              <a:gd name="T12" fmla="*/ 1026 w 2053"/>
              <a:gd name="T13" fmla="*/ 0 h 2054"/>
              <a:gd name="T14" fmla="*/ 1026 w 2053"/>
              <a:gd name="T15" fmla="*/ 0 h 2054"/>
              <a:gd name="T16" fmla="*/ 0 w 2053"/>
              <a:gd name="T17" fmla="*/ 1027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3" h="2054">
                <a:moveTo>
                  <a:pt x="0" y="1027"/>
                </a:moveTo>
                <a:lnTo>
                  <a:pt x="0" y="1027"/>
                </a:lnTo>
                <a:cubicBezTo>
                  <a:pt x="0" y="1593"/>
                  <a:pt x="459" y="2053"/>
                  <a:pt x="1026" y="2053"/>
                </a:cubicBezTo>
                <a:lnTo>
                  <a:pt x="1026" y="2053"/>
                </a:lnTo>
                <a:cubicBezTo>
                  <a:pt x="1592" y="2053"/>
                  <a:pt x="2052" y="1593"/>
                  <a:pt x="2052" y="1027"/>
                </a:cubicBezTo>
                <a:lnTo>
                  <a:pt x="2052" y="1027"/>
                </a:lnTo>
                <a:cubicBezTo>
                  <a:pt x="2052" y="460"/>
                  <a:pt x="1592" y="0"/>
                  <a:pt x="1026" y="0"/>
                </a:cubicBezTo>
                <a:lnTo>
                  <a:pt x="1026" y="0"/>
                </a:lnTo>
                <a:cubicBezTo>
                  <a:pt x="459" y="0"/>
                  <a:pt x="0" y="460"/>
                  <a:pt x="0" y="1027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5" name="Freeform 361">
            <a:extLst>
              <a:ext uri="{FF2B5EF4-FFF2-40B4-BE49-F238E27FC236}">
                <a16:creationId xmlns:a16="http://schemas.microsoft.com/office/drawing/2014/main" id="{AB0AB547-5878-A70D-1978-019883E8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6878" y="5611042"/>
            <a:ext cx="2556687" cy="2556687"/>
          </a:xfrm>
          <a:custGeom>
            <a:avLst/>
            <a:gdLst>
              <a:gd name="T0" fmla="*/ 0 w 2054"/>
              <a:gd name="T1" fmla="*/ 1027 h 2053"/>
              <a:gd name="T2" fmla="*/ 0 w 2054"/>
              <a:gd name="T3" fmla="*/ 1027 h 2053"/>
              <a:gd name="T4" fmla="*/ 1026 w 2054"/>
              <a:gd name="T5" fmla="*/ 2052 h 2053"/>
              <a:gd name="T6" fmla="*/ 1026 w 2054"/>
              <a:gd name="T7" fmla="*/ 2052 h 2053"/>
              <a:gd name="T8" fmla="*/ 2053 w 2054"/>
              <a:gd name="T9" fmla="*/ 1027 h 2053"/>
              <a:gd name="T10" fmla="*/ 2053 w 2054"/>
              <a:gd name="T11" fmla="*/ 1027 h 2053"/>
              <a:gd name="T12" fmla="*/ 1026 w 2054"/>
              <a:gd name="T13" fmla="*/ 0 h 2053"/>
              <a:gd name="T14" fmla="*/ 1026 w 2054"/>
              <a:gd name="T15" fmla="*/ 0 h 2053"/>
              <a:gd name="T16" fmla="*/ 0 w 2054"/>
              <a:gd name="T17" fmla="*/ 1027 h 2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4" h="2053">
                <a:moveTo>
                  <a:pt x="0" y="1027"/>
                </a:moveTo>
                <a:lnTo>
                  <a:pt x="0" y="1027"/>
                </a:lnTo>
                <a:cubicBezTo>
                  <a:pt x="0" y="1594"/>
                  <a:pt x="460" y="2052"/>
                  <a:pt x="1026" y="2052"/>
                </a:cubicBezTo>
                <a:lnTo>
                  <a:pt x="1026" y="2052"/>
                </a:lnTo>
                <a:cubicBezTo>
                  <a:pt x="1593" y="2052"/>
                  <a:pt x="2053" y="1594"/>
                  <a:pt x="2053" y="1027"/>
                </a:cubicBezTo>
                <a:lnTo>
                  <a:pt x="2053" y="1027"/>
                </a:lnTo>
                <a:cubicBezTo>
                  <a:pt x="2053" y="460"/>
                  <a:pt x="1593" y="0"/>
                  <a:pt x="1026" y="0"/>
                </a:cubicBezTo>
                <a:lnTo>
                  <a:pt x="1026" y="0"/>
                </a:lnTo>
                <a:cubicBezTo>
                  <a:pt x="460" y="0"/>
                  <a:pt x="0" y="460"/>
                  <a:pt x="0" y="1027"/>
                </a:cubicBezTo>
              </a:path>
            </a:pathLst>
          </a:custGeom>
          <a:solidFill>
            <a:srgbClr val="FFFFFF"/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24" name="Freeform 363">
            <a:extLst>
              <a:ext uri="{FF2B5EF4-FFF2-40B4-BE49-F238E27FC236}">
                <a16:creationId xmlns:a16="http://schemas.microsoft.com/office/drawing/2014/main" id="{B41D138E-9BD8-CFD8-F8A9-8C3D3E177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5816" y="8938315"/>
            <a:ext cx="2556687" cy="2556687"/>
          </a:xfrm>
          <a:custGeom>
            <a:avLst/>
            <a:gdLst>
              <a:gd name="T0" fmla="*/ 0 w 2053"/>
              <a:gd name="T1" fmla="*/ 1027 h 2054"/>
              <a:gd name="T2" fmla="*/ 0 w 2053"/>
              <a:gd name="T3" fmla="*/ 1027 h 2054"/>
              <a:gd name="T4" fmla="*/ 1026 w 2053"/>
              <a:gd name="T5" fmla="*/ 2053 h 2054"/>
              <a:gd name="T6" fmla="*/ 1026 w 2053"/>
              <a:gd name="T7" fmla="*/ 2053 h 2054"/>
              <a:gd name="T8" fmla="*/ 2052 w 2053"/>
              <a:gd name="T9" fmla="*/ 1027 h 2054"/>
              <a:gd name="T10" fmla="*/ 2052 w 2053"/>
              <a:gd name="T11" fmla="*/ 1027 h 2054"/>
              <a:gd name="T12" fmla="*/ 1026 w 2053"/>
              <a:gd name="T13" fmla="*/ 0 h 2054"/>
              <a:gd name="T14" fmla="*/ 1026 w 2053"/>
              <a:gd name="T15" fmla="*/ 0 h 2054"/>
              <a:gd name="T16" fmla="*/ 0 w 2053"/>
              <a:gd name="T17" fmla="*/ 1027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3" h="2054">
                <a:moveTo>
                  <a:pt x="0" y="1027"/>
                </a:moveTo>
                <a:lnTo>
                  <a:pt x="0" y="1027"/>
                </a:lnTo>
                <a:cubicBezTo>
                  <a:pt x="0" y="1593"/>
                  <a:pt x="459" y="2053"/>
                  <a:pt x="1026" y="2053"/>
                </a:cubicBezTo>
                <a:lnTo>
                  <a:pt x="1026" y="2053"/>
                </a:lnTo>
                <a:cubicBezTo>
                  <a:pt x="1592" y="2053"/>
                  <a:pt x="2052" y="1593"/>
                  <a:pt x="2052" y="1027"/>
                </a:cubicBezTo>
                <a:lnTo>
                  <a:pt x="2052" y="1027"/>
                </a:lnTo>
                <a:cubicBezTo>
                  <a:pt x="2052" y="460"/>
                  <a:pt x="1592" y="0"/>
                  <a:pt x="1026" y="0"/>
                </a:cubicBezTo>
                <a:lnTo>
                  <a:pt x="1026" y="0"/>
                </a:lnTo>
                <a:cubicBezTo>
                  <a:pt x="459" y="0"/>
                  <a:pt x="0" y="460"/>
                  <a:pt x="0" y="1027"/>
                </a:cubicBezTo>
              </a:path>
            </a:pathLst>
          </a:custGeom>
          <a:solidFill>
            <a:srgbClr val="FFFFFF"/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5CBAD1-BC61-6C74-B4EA-D822937384A1}"/>
              </a:ext>
            </a:extLst>
          </p:cNvPr>
          <p:cNvSpPr txBox="1"/>
          <p:nvPr/>
        </p:nvSpPr>
        <p:spPr>
          <a:xfrm>
            <a:off x="1925395" y="5344077"/>
            <a:ext cx="5229809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3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5</a:t>
            </a:r>
            <a:r>
              <a:rPr lang="en-US" sz="3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Помощь в обучении</a:t>
            </a:r>
          </a:p>
          <a:p>
            <a:endParaRPr lang="en-US" sz="3400" b="1" spc="-3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C4349C-5573-EFD0-1D48-B3549D28723A}"/>
              </a:ext>
            </a:extLst>
          </p:cNvPr>
          <p:cNvSpPr txBox="1"/>
          <p:nvPr/>
        </p:nvSpPr>
        <p:spPr>
          <a:xfrm>
            <a:off x="1113876" y="6113821"/>
            <a:ext cx="5806686" cy="194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i="1" spc="-2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Если возникают вопросы пользователь задаёт его профессиональному программисту</a:t>
            </a:r>
            <a:endParaRPr lang="en-US" i="1" spc="-2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F9FF663-2E93-548A-A37F-49765FC16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274" y="-2957718"/>
            <a:ext cx="8413209" cy="841320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F599DB9-44BC-90C3-7F07-3E1AF62CB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1520" y="8445657"/>
            <a:ext cx="7518579" cy="751857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002D7E2-AB28-71C6-8003-7549A43AA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6224" y="8080354"/>
            <a:ext cx="2280102" cy="244470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BDBB24A-E141-A00A-F635-BB6563305288}"/>
              </a:ext>
            </a:extLst>
          </p:cNvPr>
          <p:cNvSpPr txBox="1"/>
          <p:nvPr/>
        </p:nvSpPr>
        <p:spPr>
          <a:xfrm>
            <a:off x="13434247" y="3057261"/>
            <a:ext cx="19452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1</a:t>
            </a:r>
          </a:p>
          <a:p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25FB72-A8F5-A145-600B-922CBD288661}"/>
              </a:ext>
            </a:extLst>
          </p:cNvPr>
          <p:cNvSpPr txBox="1"/>
          <p:nvPr/>
        </p:nvSpPr>
        <p:spPr>
          <a:xfrm>
            <a:off x="13510419" y="9754993"/>
            <a:ext cx="924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3</a:t>
            </a:r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650FAD-5E8B-76C9-7707-94A5C42F69DD}"/>
              </a:ext>
            </a:extLst>
          </p:cNvPr>
          <p:cNvSpPr txBox="1"/>
          <p:nvPr/>
        </p:nvSpPr>
        <p:spPr>
          <a:xfrm>
            <a:off x="15449404" y="6406751"/>
            <a:ext cx="18693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2</a:t>
            </a:r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EC5F06-E0FD-DE8D-65E6-5A1A37D8D2D4}"/>
              </a:ext>
            </a:extLst>
          </p:cNvPr>
          <p:cNvSpPr txBox="1"/>
          <p:nvPr/>
        </p:nvSpPr>
        <p:spPr>
          <a:xfrm>
            <a:off x="10137327" y="9784714"/>
            <a:ext cx="924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4</a:t>
            </a:r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5" name="Freeform 363">
            <a:extLst>
              <a:ext uri="{FF2B5EF4-FFF2-40B4-BE49-F238E27FC236}">
                <a16:creationId xmlns:a16="http://schemas.microsoft.com/office/drawing/2014/main" id="{70907E48-C89C-4B51-69A2-936856202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966" y="5583513"/>
            <a:ext cx="2556687" cy="2556687"/>
          </a:xfrm>
          <a:custGeom>
            <a:avLst/>
            <a:gdLst>
              <a:gd name="T0" fmla="*/ 0 w 2053"/>
              <a:gd name="T1" fmla="*/ 1027 h 2054"/>
              <a:gd name="T2" fmla="*/ 0 w 2053"/>
              <a:gd name="T3" fmla="*/ 1027 h 2054"/>
              <a:gd name="T4" fmla="*/ 1026 w 2053"/>
              <a:gd name="T5" fmla="*/ 2053 h 2054"/>
              <a:gd name="T6" fmla="*/ 1026 w 2053"/>
              <a:gd name="T7" fmla="*/ 2053 h 2054"/>
              <a:gd name="T8" fmla="*/ 2052 w 2053"/>
              <a:gd name="T9" fmla="*/ 1027 h 2054"/>
              <a:gd name="T10" fmla="*/ 2052 w 2053"/>
              <a:gd name="T11" fmla="*/ 1027 h 2054"/>
              <a:gd name="T12" fmla="*/ 1026 w 2053"/>
              <a:gd name="T13" fmla="*/ 0 h 2054"/>
              <a:gd name="T14" fmla="*/ 1026 w 2053"/>
              <a:gd name="T15" fmla="*/ 0 h 2054"/>
              <a:gd name="T16" fmla="*/ 0 w 2053"/>
              <a:gd name="T17" fmla="*/ 1027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53" h="2054">
                <a:moveTo>
                  <a:pt x="0" y="1027"/>
                </a:moveTo>
                <a:lnTo>
                  <a:pt x="0" y="1027"/>
                </a:lnTo>
                <a:cubicBezTo>
                  <a:pt x="0" y="1593"/>
                  <a:pt x="459" y="2053"/>
                  <a:pt x="1026" y="2053"/>
                </a:cubicBezTo>
                <a:lnTo>
                  <a:pt x="1026" y="2053"/>
                </a:lnTo>
                <a:cubicBezTo>
                  <a:pt x="1592" y="2053"/>
                  <a:pt x="2052" y="1593"/>
                  <a:pt x="2052" y="1027"/>
                </a:cubicBezTo>
                <a:lnTo>
                  <a:pt x="2052" y="1027"/>
                </a:lnTo>
                <a:cubicBezTo>
                  <a:pt x="2052" y="460"/>
                  <a:pt x="1592" y="0"/>
                  <a:pt x="1026" y="0"/>
                </a:cubicBezTo>
                <a:lnTo>
                  <a:pt x="1026" y="0"/>
                </a:lnTo>
                <a:cubicBezTo>
                  <a:pt x="459" y="0"/>
                  <a:pt x="0" y="460"/>
                  <a:pt x="0" y="1027"/>
                </a:cubicBezTo>
              </a:path>
            </a:pathLst>
          </a:custGeom>
          <a:solidFill>
            <a:srgbClr val="CDB9F6"/>
          </a:solidFill>
          <a:ln w="25400" cap="flat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599" dirty="0"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30039F-4EF9-2BAA-548D-E93BB1C6601F}"/>
              </a:ext>
            </a:extLst>
          </p:cNvPr>
          <p:cNvSpPr txBox="1"/>
          <p:nvPr/>
        </p:nvSpPr>
        <p:spPr>
          <a:xfrm>
            <a:off x="8315094" y="6406751"/>
            <a:ext cx="9244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5 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1539D6-37B9-84F4-1F7D-A99ACF0C991B}"/>
              </a:ext>
            </a:extLst>
          </p:cNvPr>
          <p:cNvSpPr txBox="1"/>
          <p:nvPr/>
        </p:nvSpPr>
        <p:spPr>
          <a:xfrm>
            <a:off x="17246323" y="5687242"/>
            <a:ext cx="14639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2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Выявление потребности</a:t>
            </a:r>
          </a:p>
        </p:txBody>
      </p:sp>
      <p:pic>
        <p:nvPicPr>
          <p:cNvPr id="51" name="Рисунок 50" descr="Мишень со сплошной заливкой">
            <a:extLst>
              <a:ext uri="{FF2B5EF4-FFF2-40B4-BE49-F238E27FC236}">
                <a16:creationId xmlns:a16="http://schemas.microsoft.com/office/drawing/2014/main" id="{2710768B-4447-5866-522E-CDA108B88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52361" y="5499065"/>
            <a:ext cx="2677147" cy="267714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ACD20AF-7BC1-665D-E3F0-C96E9B6BA8F1}"/>
              </a:ext>
            </a:extLst>
          </p:cNvPr>
          <p:cNvSpPr txBox="1"/>
          <p:nvPr/>
        </p:nvSpPr>
        <p:spPr>
          <a:xfrm>
            <a:off x="14633801" y="2049248"/>
            <a:ext cx="1754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1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Привлечение клиента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691751-538F-7AD4-E37F-22B607BD14F7}"/>
              </a:ext>
            </a:extLst>
          </p:cNvPr>
          <p:cNvSpPr txBox="1"/>
          <p:nvPr/>
        </p:nvSpPr>
        <p:spPr>
          <a:xfrm>
            <a:off x="15953460" y="2755154"/>
            <a:ext cx="4848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Создаём рекламу</a:t>
            </a:r>
            <a:r>
              <a:rPr lang="en-US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и </a:t>
            </a:r>
            <a:endParaRPr lang="en-US" i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  <a:p>
            <a:pPr algn="ctr"/>
            <a:r>
              <a:rPr lang="ru-RU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с помощью отзывов увеличиваем охват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5781799-767C-4263-D7BF-0AE197997BAB}"/>
              </a:ext>
            </a:extLst>
          </p:cNvPr>
          <p:cNvSpPr txBox="1"/>
          <p:nvPr/>
        </p:nvSpPr>
        <p:spPr>
          <a:xfrm>
            <a:off x="10154013" y="3144484"/>
            <a:ext cx="4568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6</a:t>
            </a:r>
            <a:endParaRPr lang="ru-RU" sz="5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18E25B-6D9F-F382-0B3B-84EDA6AA313B}"/>
              </a:ext>
            </a:extLst>
          </p:cNvPr>
          <p:cNvSpPr txBox="1"/>
          <p:nvPr/>
        </p:nvSpPr>
        <p:spPr>
          <a:xfrm>
            <a:off x="3171416" y="2095414"/>
            <a:ext cx="52298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-3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6</a:t>
            </a:r>
            <a:r>
              <a:rPr lang="ru-RU" sz="3600" b="1" spc="-3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en-US" sz="3600" b="1" spc="-3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 </a:t>
            </a:r>
            <a:r>
              <a:rPr lang="ru-RU" sz="3600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Работа с отзывами</a:t>
            </a:r>
          </a:p>
          <a:p>
            <a:endParaRPr lang="en-US" sz="3600" b="1" spc="-3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2DC81F-A094-5BBA-EE10-85440FCC774B}"/>
              </a:ext>
            </a:extLst>
          </p:cNvPr>
          <p:cNvSpPr txBox="1"/>
          <p:nvPr/>
        </p:nvSpPr>
        <p:spPr>
          <a:xfrm>
            <a:off x="2640017" y="2695578"/>
            <a:ext cx="5973476" cy="194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i="1" spc="-2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rPr>
              <a:t>После прохождения пользователь оставляет свою впечатления и оценку курса</a:t>
            </a:r>
            <a:endParaRPr lang="en-US" i="1" spc="-2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Heebo Medium" pitchFamily="2" charset="-79"/>
            </a:endParaRP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716DB8B-E1B4-DE60-3FEB-80C70294F172}"/>
              </a:ext>
            </a:extLst>
          </p:cNvPr>
          <p:cNvGrpSpPr/>
          <p:nvPr/>
        </p:nvGrpSpPr>
        <p:grpSpPr>
          <a:xfrm>
            <a:off x="12514804" y="12373314"/>
            <a:ext cx="6770948" cy="2776594"/>
            <a:chOff x="670560" y="10650053"/>
            <a:chExt cx="6770948" cy="2776594"/>
          </a:xfrm>
        </p:grpSpPr>
        <p:sp>
          <p:nvSpPr>
            <p:cNvPr id="61" name="Блок-схема: узел 60">
              <a:extLst>
                <a:ext uri="{FF2B5EF4-FFF2-40B4-BE49-F238E27FC236}">
                  <a16:creationId xmlns:a16="http://schemas.microsoft.com/office/drawing/2014/main" id="{C4734AEF-F965-4297-EBF1-8157228E2E4A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  <p:sp>
          <p:nvSpPr>
            <p:cNvPr id="62" name="Блок-схема: узел 61">
              <a:extLst>
                <a:ext uri="{FF2B5EF4-FFF2-40B4-BE49-F238E27FC236}">
                  <a16:creationId xmlns:a16="http://schemas.microsoft.com/office/drawing/2014/main" id="{C7E1AF21-C90C-964F-69A6-B0CBAF2A13D7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  <p:sp>
          <p:nvSpPr>
            <p:cNvPr id="63" name="Блок-схема: узел 62">
              <a:extLst>
                <a:ext uri="{FF2B5EF4-FFF2-40B4-BE49-F238E27FC236}">
                  <a16:creationId xmlns:a16="http://schemas.microsoft.com/office/drawing/2014/main" id="{CE8EFB60-7952-B217-7156-5DCDE0ADA182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267DE55E-666E-2B1F-6190-B24B7BA78E67}"/>
              </a:ext>
            </a:extLst>
          </p:cNvPr>
          <p:cNvGrpSpPr/>
          <p:nvPr/>
        </p:nvGrpSpPr>
        <p:grpSpPr>
          <a:xfrm>
            <a:off x="8608976" y="12382149"/>
            <a:ext cx="6770948" cy="2776594"/>
            <a:chOff x="670560" y="10650053"/>
            <a:chExt cx="6770948" cy="2776594"/>
          </a:xfrm>
        </p:grpSpPr>
        <p:sp>
          <p:nvSpPr>
            <p:cNvPr id="40" name="Блок-схема: узел 39">
              <a:extLst>
                <a:ext uri="{FF2B5EF4-FFF2-40B4-BE49-F238E27FC236}">
                  <a16:creationId xmlns:a16="http://schemas.microsoft.com/office/drawing/2014/main" id="{F6FD15E6-D3FE-A2A9-1A16-6E9A906F1A97}"/>
                </a:ext>
              </a:extLst>
            </p:cNvPr>
            <p:cNvSpPr/>
            <p:nvPr/>
          </p:nvSpPr>
          <p:spPr>
            <a:xfrm>
              <a:off x="2623474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  <p:sp>
          <p:nvSpPr>
            <p:cNvPr id="47" name="Блок-схема: узел 46">
              <a:extLst>
                <a:ext uri="{FF2B5EF4-FFF2-40B4-BE49-F238E27FC236}">
                  <a16:creationId xmlns:a16="http://schemas.microsoft.com/office/drawing/2014/main" id="{8B4BD8AA-5D3A-D2B0-57E5-40A27B941D24}"/>
                </a:ext>
              </a:extLst>
            </p:cNvPr>
            <p:cNvSpPr/>
            <p:nvPr/>
          </p:nvSpPr>
          <p:spPr>
            <a:xfrm>
              <a:off x="670560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  <p:sp>
          <p:nvSpPr>
            <p:cNvPr id="49" name="Блок-схема: узел 48">
              <a:extLst>
                <a:ext uri="{FF2B5EF4-FFF2-40B4-BE49-F238E27FC236}">
                  <a16:creationId xmlns:a16="http://schemas.microsoft.com/office/drawing/2014/main" id="{08756747-4596-E505-FF40-5753C898F9A5}"/>
                </a:ext>
              </a:extLst>
            </p:cNvPr>
            <p:cNvSpPr/>
            <p:nvPr/>
          </p:nvSpPr>
          <p:spPr>
            <a:xfrm>
              <a:off x="4576388" y="10650053"/>
              <a:ext cx="2865120" cy="2776594"/>
            </a:xfrm>
            <a:prstGeom prst="flowChartConnector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" panose="02000000000000000000" pitchFamily="2" charset="0"/>
                <a:ea typeface="Roboto" panose="02000000000000000000" pitchFamily="2" charset="0"/>
                <a:cs typeface="Heebo Medium" pitchFamily="2" charset="-79"/>
              </a:endParaRPr>
            </a:p>
          </p:txBody>
        </p:sp>
      </p:grpSp>
      <p:sp>
        <p:nvSpPr>
          <p:cNvPr id="50" name="Graphic 8">
            <a:extLst>
              <a:ext uri="{FF2B5EF4-FFF2-40B4-BE49-F238E27FC236}">
                <a16:creationId xmlns:a16="http://schemas.microsoft.com/office/drawing/2014/main" id="{12663241-FF33-2D1A-3401-DEFD4F7E7F1F}"/>
              </a:ext>
            </a:extLst>
          </p:cNvPr>
          <p:cNvSpPr/>
          <p:nvPr/>
        </p:nvSpPr>
        <p:spPr>
          <a:xfrm>
            <a:off x="20326460" y="11693987"/>
            <a:ext cx="12081572" cy="1809386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Рисунок 6" descr="Книги на полке со сплошной заливкой">
            <a:extLst>
              <a:ext uri="{FF2B5EF4-FFF2-40B4-BE49-F238E27FC236}">
                <a16:creationId xmlns:a16="http://schemas.microsoft.com/office/drawing/2014/main" id="{9719710D-832E-7843-0A4F-20865D62FD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26224" y="12141480"/>
            <a:ext cx="914400" cy="914400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2E3D242-78FA-1893-4B9C-DB8E6A37C8E4}"/>
              </a:ext>
            </a:extLst>
          </p:cNvPr>
          <p:cNvSpPr/>
          <p:nvPr/>
        </p:nvSpPr>
        <p:spPr>
          <a:xfrm>
            <a:off x="-925972" y="1433055"/>
            <a:ext cx="26881551" cy="3663495"/>
          </a:xfrm>
          <a:custGeom>
            <a:avLst/>
            <a:gdLst>
              <a:gd name="connsiteX0" fmla="*/ 89631 w 26881551"/>
              <a:gd name="connsiteY0" fmla="*/ 853440 h 3663495"/>
              <a:gd name="connsiteX1" fmla="*/ 363951 w 26881551"/>
              <a:gd name="connsiteY1" fmla="*/ 975360 h 3663495"/>
              <a:gd name="connsiteX2" fmla="*/ 5423631 w 26881551"/>
              <a:gd name="connsiteY2" fmla="*/ 3291840 h 3663495"/>
              <a:gd name="connsiteX3" fmla="*/ 9873711 w 26881551"/>
              <a:gd name="connsiteY3" fmla="*/ 3383280 h 3663495"/>
              <a:gd name="connsiteX4" fmla="*/ 10727151 w 26881551"/>
              <a:gd name="connsiteY4" fmla="*/ 579120 h 3663495"/>
              <a:gd name="connsiteX5" fmla="*/ 26881551 w 26881551"/>
              <a:gd name="connsiteY5" fmla="*/ 0 h 366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81551" h="3663495">
                <a:moveTo>
                  <a:pt x="89631" y="853440"/>
                </a:moveTo>
                <a:cubicBezTo>
                  <a:pt x="-217709" y="711200"/>
                  <a:pt x="363951" y="975360"/>
                  <a:pt x="363951" y="975360"/>
                </a:cubicBezTo>
                <a:cubicBezTo>
                  <a:pt x="1252951" y="1381760"/>
                  <a:pt x="3838671" y="2890520"/>
                  <a:pt x="5423631" y="3291840"/>
                </a:cubicBezTo>
                <a:cubicBezTo>
                  <a:pt x="7008591" y="3693160"/>
                  <a:pt x="8989791" y="3835400"/>
                  <a:pt x="9873711" y="3383280"/>
                </a:cubicBezTo>
                <a:cubicBezTo>
                  <a:pt x="10757631" y="2931160"/>
                  <a:pt x="7892511" y="1143000"/>
                  <a:pt x="10727151" y="579120"/>
                </a:cubicBezTo>
                <a:cubicBezTo>
                  <a:pt x="13561791" y="15240"/>
                  <a:pt x="23635431" y="157480"/>
                  <a:pt x="26881551" y="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488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9B022B-5DA2-361A-D721-8ED519F2F14C}"/>
              </a:ext>
            </a:extLst>
          </p:cNvPr>
          <p:cNvSpPr txBox="1"/>
          <p:nvPr/>
        </p:nvSpPr>
        <p:spPr>
          <a:xfrm>
            <a:off x="964223" y="443595"/>
            <a:ext cx="12181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Цель проекта по </a:t>
            </a:r>
            <a:r>
              <a:rPr lang="en-US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SMART</a:t>
            </a:r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264C4-FF3E-4F60-51C7-8E883CD14F48}"/>
              </a:ext>
            </a:extLst>
          </p:cNvPr>
          <p:cNvSpPr txBox="1"/>
          <p:nvPr/>
        </p:nvSpPr>
        <p:spPr>
          <a:xfrm>
            <a:off x="964223" y="1564138"/>
            <a:ext cx="17487900" cy="11172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Специфичная: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Создать платформу для онлайн-наставничества по информационным технологиям, которая предоставляет студентам доступ к качественным курсам и инструментам для повышения их навыков в IT-сфере.</a:t>
            </a:r>
          </a:p>
          <a:p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Измеримая: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 2030 году выпустить и трудоустроить 5000 программистов, а также сплотить сообщество менторов в России и помочь начинающим программистам в их обучении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Достижимая: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Разработать и запустить платформу в течение следующих 6 месяцев, привлечь качественных менторов и разработать удобный интерфейс для пользователей.</a:t>
            </a:r>
          </a:p>
          <a:p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Релевантная: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Учитывая растущий спрос на курсы по информационным технологиям и отсутствие качественных онлайн-курсов на рынке, создание такой платформы будет актуально и полезно для студентов и профессионалов в IT-сфере.</a:t>
            </a:r>
          </a:p>
          <a:p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Ограниченная по времени: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Достигнуть цели в течение следующих 2 лет, увеличивая количество зарегистрированных пользователей и улучшая сервисы для них.</a:t>
            </a:r>
          </a:p>
        </p:txBody>
      </p:sp>
      <p:sp>
        <p:nvSpPr>
          <p:cNvPr id="4" name="Graphic 14">
            <a:extLst>
              <a:ext uri="{FF2B5EF4-FFF2-40B4-BE49-F238E27FC236}">
                <a16:creationId xmlns:a16="http://schemas.microsoft.com/office/drawing/2014/main" id="{7F188DDB-3736-489E-B914-C977479CBDEC}"/>
              </a:ext>
            </a:extLst>
          </p:cNvPr>
          <p:cNvSpPr/>
          <p:nvPr/>
        </p:nvSpPr>
        <p:spPr>
          <a:xfrm rot="13674863">
            <a:off x="16123694" y="223281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372AE1C2-0657-B486-4695-6C0742C55A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94071" y="7150282"/>
            <a:ext cx="7772400" cy="7772400"/>
          </a:xfrm>
          <a:prstGeom prst="rect">
            <a:avLst/>
          </a:prstGeom>
        </p:spPr>
      </p:pic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97DFB146-2F52-41F1-AADE-AE1F3DF77BE5}"/>
              </a:ext>
            </a:extLst>
          </p:cNvPr>
          <p:cNvSpPr/>
          <p:nvPr/>
        </p:nvSpPr>
        <p:spPr>
          <a:xfrm>
            <a:off x="-1125415" y="1664677"/>
            <a:ext cx="26423815" cy="4736123"/>
          </a:xfrm>
          <a:custGeom>
            <a:avLst/>
            <a:gdLst>
              <a:gd name="connsiteX0" fmla="*/ 0 w 26423815"/>
              <a:gd name="connsiteY0" fmla="*/ 4736123 h 4736123"/>
              <a:gd name="connsiteX1" fmla="*/ 281353 w 26423815"/>
              <a:gd name="connsiteY1" fmla="*/ 4689231 h 4736123"/>
              <a:gd name="connsiteX2" fmla="*/ 5439507 w 26423815"/>
              <a:gd name="connsiteY2" fmla="*/ 3938954 h 4736123"/>
              <a:gd name="connsiteX3" fmla="*/ 16084061 w 26423815"/>
              <a:gd name="connsiteY3" fmla="*/ 4149969 h 4736123"/>
              <a:gd name="connsiteX4" fmla="*/ 26423815 w 26423815"/>
              <a:gd name="connsiteY4" fmla="*/ 0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3815" h="4736123">
                <a:moveTo>
                  <a:pt x="0" y="4736123"/>
                </a:moveTo>
                <a:lnTo>
                  <a:pt x="281353" y="4689231"/>
                </a:lnTo>
                <a:cubicBezTo>
                  <a:pt x="1187937" y="4556370"/>
                  <a:pt x="2805722" y="4028831"/>
                  <a:pt x="5439507" y="3938954"/>
                </a:cubicBezTo>
                <a:cubicBezTo>
                  <a:pt x="8073292" y="3849077"/>
                  <a:pt x="12586676" y="4806461"/>
                  <a:pt x="16084061" y="4149969"/>
                </a:cubicBezTo>
                <a:cubicBezTo>
                  <a:pt x="19581446" y="3493477"/>
                  <a:pt x="23002630" y="1746738"/>
                  <a:pt x="26423815" y="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03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E242825-DAB4-E3E7-A93A-34E0E8D7D96E}"/>
              </a:ext>
            </a:extLst>
          </p:cNvPr>
          <p:cNvSpPr/>
          <p:nvPr/>
        </p:nvSpPr>
        <p:spPr>
          <a:xfrm>
            <a:off x="0" y="-460488"/>
            <a:ext cx="24530050" cy="14176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inland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629799D-0A06-B2F4-0C9D-C0B4B7922B04}"/>
              </a:ext>
            </a:extLst>
          </p:cNvPr>
          <p:cNvSpPr/>
          <p:nvPr/>
        </p:nvSpPr>
        <p:spPr>
          <a:xfrm>
            <a:off x="-1005526" y="257712"/>
            <a:ext cx="14813828" cy="10693044"/>
          </a:xfrm>
          <a:custGeom>
            <a:avLst/>
            <a:gdLst>
              <a:gd name="connsiteX0" fmla="*/ 0 w 12627217"/>
              <a:gd name="connsiteY0" fmla="*/ 4733825 h 9467650"/>
              <a:gd name="connsiteX1" fmla="*/ 6313609 w 12627217"/>
              <a:gd name="connsiteY1" fmla="*/ 0 h 9467650"/>
              <a:gd name="connsiteX2" fmla="*/ 12627218 w 12627217"/>
              <a:gd name="connsiteY2" fmla="*/ 4733825 h 9467650"/>
              <a:gd name="connsiteX3" fmla="*/ 6313609 w 12627217"/>
              <a:gd name="connsiteY3" fmla="*/ 9467650 h 9467650"/>
              <a:gd name="connsiteX4" fmla="*/ 0 w 12627217"/>
              <a:gd name="connsiteY4" fmla="*/ 4733825 h 9467650"/>
              <a:gd name="connsiteX0" fmla="*/ 523061 w 13150279"/>
              <a:gd name="connsiteY0" fmla="*/ 5186192 h 9920017"/>
              <a:gd name="connsiteX1" fmla="*/ 1079652 w 13150279"/>
              <a:gd name="connsiteY1" fmla="*/ 727376 h 9920017"/>
              <a:gd name="connsiteX2" fmla="*/ 6836670 w 13150279"/>
              <a:gd name="connsiteY2" fmla="*/ 452367 h 9920017"/>
              <a:gd name="connsiteX3" fmla="*/ 13150279 w 13150279"/>
              <a:gd name="connsiteY3" fmla="*/ 5186192 h 9920017"/>
              <a:gd name="connsiteX4" fmla="*/ 6836670 w 13150279"/>
              <a:gd name="connsiteY4" fmla="*/ 9920017 h 9920017"/>
              <a:gd name="connsiteX5" fmla="*/ 523061 w 13150279"/>
              <a:gd name="connsiteY5" fmla="*/ 5186192 h 9920017"/>
              <a:gd name="connsiteX0" fmla="*/ 510603 w 13137821"/>
              <a:gd name="connsiteY0" fmla="*/ 5104826 h 9838651"/>
              <a:gd name="connsiteX1" fmla="*/ 450968 w 13137821"/>
              <a:gd name="connsiteY1" fmla="*/ 3309698 h 9838651"/>
              <a:gd name="connsiteX2" fmla="*/ 1067194 w 13137821"/>
              <a:gd name="connsiteY2" fmla="*/ 646010 h 9838651"/>
              <a:gd name="connsiteX3" fmla="*/ 6824212 w 13137821"/>
              <a:gd name="connsiteY3" fmla="*/ 371001 h 9838651"/>
              <a:gd name="connsiteX4" fmla="*/ 13137821 w 13137821"/>
              <a:gd name="connsiteY4" fmla="*/ 5104826 h 9838651"/>
              <a:gd name="connsiteX5" fmla="*/ 6824212 w 13137821"/>
              <a:gd name="connsiteY5" fmla="*/ 9838651 h 9838651"/>
              <a:gd name="connsiteX6" fmla="*/ 510603 w 13137821"/>
              <a:gd name="connsiteY6" fmla="*/ 5104826 h 9838651"/>
              <a:gd name="connsiteX0" fmla="*/ 823644 w 12775001"/>
              <a:gd name="connsiteY0" fmla="*/ 5939713 h 9843410"/>
              <a:gd name="connsiteX1" fmla="*/ 88148 w 12775001"/>
              <a:gd name="connsiteY1" fmla="*/ 3309698 h 9843410"/>
              <a:gd name="connsiteX2" fmla="*/ 704374 w 12775001"/>
              <a:gd name="connsiteY2" fmla="*/ 646010 h 9843410"/>
              <a:gd name="connsiteX3" fmla="*/ 6461392 w 12775001"/>
              <a:gd name="connsiteY3" fmla="*/ 371001 h 9843410"/>
              <a:gd name="connsiteX4" fmla="*/ 12775001 w 12775001"/>
              <a:gd name="connsiteY4" fmla="*/ 5104826 h 9843410"/>
              <a:gd name="connsiteX5" fmla="*/ 6461392 w 12775001"/>
              <a:gd name="connsiteY5" fmla="*/ 9838651 h 9843410"/>
              <a:gd name="connsiteX6" fmla="*/ 823644 w 12775001"/>
              <a:gd name="connsiteY6" fmla="*/ 5939713 h 9843410"/>
              <a:gd name="connsiteX0" fmla="*/ 821987 w 12773344"/>
              <a:gd name="connsiteY0" fmla="*/ 5939713 h 9852256"/>
              <a:gd name="connsiteX1" fmla="*/ 86491 w 12773344"/>
              <a:gd name="connsiteY1" fmla="*/ 3309698 h 9852256"/>
              <a:gd name="connsiteX2" fmla="*/ 702717 w 12773344"/>
              <a:gd name="connsiteY2" fmla="*/ 646010 h 9852256"/>
              <a:gd name="connsiteX3" fmla="*/ 6459735 w 12773344"/>
              <a:gd name="connsiteY3" fmla="*/ 371001 h 9852256"/>
              <a:gd name="connsiteX4" fmla="*/ 12773344 w 12773344"/>
              <a:gd name="connsiteY4" fmla="*/ 5104826 h 9852256"/>
              <a:gd name="connsiteX5" fmla="*/ 6459735 w 12773344"/>
              <a:gd name="connsiteY5" fmla="*/ 9838651 h 9852256"/>
              <a:gd name="connsiteX6" fmla="*/ 821987 w 12773344"/>
              <a:gd name="connsiteY6" fmla="*/ 5939713 h 985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3344" h="9852256">
                <a:moveTo>
                  <a:pt x="821987" y="5939713"/>
                </a:moveTo>
                <a:cubicBezTo>
                  <a:pt x="2443345" y="2804093"/>
                  <a:pt x="-6274" y="4052834"/>
                  <a:pt x="86491" y="3309698"/>
                </a:cubicBezTo>
                <a:cubicBezTo>
                  <a:pt x="179256" y="2566562"/>
                  <a:pt x="-442316" y="1142419"/>
                  <a:pt x="702717" y="646010"/>
                </a:cubicBezTo>
                <a:cubicBezTo>
                  <a:pt x="1847750" y="149601"/>
                  <a:pt x="4447964" y="-372135"/>
                  <a:pt x="6459735" y="371001"/>
                </a:cubicBezTo>
                <a:cubicBezTo>
                  <a:pt x="8471506" y="1114137"/>
                  <a:pt x="12773344" y="2490407"/>
                  <a:pt x="12773344" y="5104826"/>
                </a:cubicBezTo>
                <a:cubicBezTo>
                  <a:pt x="12773344" y="7719245"/>
                  <a:pt x="8451628" y="9699503"/>
                  <a:pt x="6459735" y="9838651"/>
                </a:cubicBezTo>
                <a:cubicBezTo>
                  <a:pt x="4467842" y="9977799"/>
                  <a:pt x="-799371" y="9075333"/>
                  <a:pt x="821987" y="59397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C68997D-E329-63CC-6658-3305BD689448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0149" y="2313334"/>
            <a:ext cx="9108797" cy="8197843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DF4E9CE-0309-C007-3355-AF423AB1DBF2}"/>
              </a:ext>
            </a:extLst>
          </p:cNvPr>
          <p:cNvSpPr txBox="1"/>
          <p:nvPr/>
        </p:nvSpPr>
        <p:spPr>
          <a:xfrm>
            <a:off x="591828" y="2290141"/>
            <a:ext cx="1262721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Стартовые</a:t>
            </a:r>
            <a:r>
              <a:rPr lang="ru-RU" sz="6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инвестиции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0E2E41-6A80-2525-431E-2C624BEC80BF}"/>
              </a:ext>
            </a:extLst>
          </p:cNvPr>
          <p:cNvSpPr txBox="1"/>
          <p:nvPr/>
        </p:nvSpPr>
        <p:spPr>
          <a:xfrm>
            <a:off x="1307584" y="3948150"/>
            <a:ext cx="1191146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 Разработка и дизайн </a:t>
            </a: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проекта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-  </a:t>
            </a:r>
            <a:r>
              <a:rPr lang="en-US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300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000 рублей. </a:t>
            </a:r>
          </a:p>
          <a:p>
            <a:endParaRPr lang="ru-RU" b="1" i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. Тестирование и з</a:t>
            </a: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апуск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– 100 000 рублей.</a:t>
            </a:r>
          </a:p>
          <a:p>
            <a:pPr marL="742950" indent="-742950">
              <a:buFont typeface="+mj-lt"/>
              <a:buAutoNum type="arabicPeriod"/>
            </a:pPr>
            <a:endParaRPr lang="ru-RU" b="1" i="1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3.  Реклама и продвижение сайта -  </a:t>
            </a:r>
            <a:r>
              <a:rPr lang="en-US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50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000 рублей.</a:t>
            </a:r>
          </a:p>
          <a:p>
            <a:endParaRPr lang="ru-RU" b="1" i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b="1" i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Всего </a:t>
            </a:r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0 000</a:t>
            </a: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р.</a:t>
            </a:r>
            <a:endParaRPr lang="ru-RU" b="1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E196E8-59E5-96CD-906A-4D508D4B9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6720" y="279930"/>
            <a:ext cx="9282877" cy="1636207"/>
          </a:xfrm>
          <a:prstGeom prst="rect">
            <a:avLst/>
          </a:prstGeom>
        </p:spPr>
      </p:pic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C3AD8090-0D97-D251-8071-809F9B39FE19}"/>
              </a:ext>
            </a:extLst>
          </p:cNvPr>
          <p:cNvSpPr/>
          <p:nvPr/>
        </p:nvSpPr>
        <p:spPr>
          <a:xfrm>
            <a:off x="15932426" y="477527"/>
            <a:ext cx="1238491" cy="1202160"/>
          </a:xfrm>
          <a:prstGeom prst="flowChartConnector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Finlandica"/>
              </a:rPr>
              <a:t>%</a:t>
            </a:r>
          </a:p>
        </p:txBody>
      </p:sp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2C6016EB-0000-424E-3D25-6E21F6BFA4A9}"/>
              </a:ext>
            </a:extLst>
          </p:cNvPr>
          <p:cNvSpPr/>
          <p:nvPr/>
        </p:nvSpPr>
        <p:spPr>
          <a:xfrm>
            <a:off x="-1219200" y="9296400"/>
            <a:ext cx="5697627" cy="6217920"/>
          </a:xfrm>
          <a:custGeom>
            <a:avLst/>
            <a:gdLst>
              <a:gd name="connsiteX0" fmla="*/ 0 w 5697627"/>
              <a:gd name="connsiteY0" fmla="*/ 0 h 6217920"/>
              <a:gd name="connsiteX1" fmla="*/ 5364480 w 5697627"/>
              <a:gd name="connsiteY1" fmla="*/ 2164080 h 6217920"/>
              <a:gd name="connsiteX2" fmla="*/ 5151120 w 5697627"/>
              <a:gd name="connsiteY2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97627" h="6217920">
                <a:moveTo>
                  <a:pt x="0" y="0"/>
                </a:moveTo>
                <a:cubicBezTo>
                  <a:pt x="2252980" y="563880"/>
                  <a:pt x="4505960" y="1127760"/>
                  <a:pt x="5364480" y="2164080"/>
                </a:cubicBezTo>
                <a:cubicBezTo>
                  <a:pt x="6223000" y="3200400"/>
                  <a:pt x="5151120" y="6217920"/>
                  <a:pt x="5151120" y="621792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1E9382D1-177E-0686-6C3B-2AF011D27625}"/>
              </a:ext>
            </a:extLst>
          </p:cNvPr>
          <p:cNvSpPr/>
          <p:nvPr/>
        </p:nvSpPr>
        <p:spPr>
          <a:xfrm>
            <a:off x="8595360" y="-2164080"/>
            <a:ext cx="18409920" cy="3424861"/>
          </a:xfrm>
          <a:custGeom>
            <a:avLst/>
            <a:gdLst>
              <a:gd name="connsiteX0" fmla="*/ 0 w 18409920"/>
              <a:gd name="connsiteY0" fmla="*/ 0 h 3424861"/>
              <a:gd name="connsiteX1" fmla="*/ 3901440 w 18409920"/>
              <a:gd name="connsiteY1" fmla="*/ 3413760 h 3424861"/>
              <a:gd name="connsiteX2" fmla="*/ 9601200 w 18409920"/>
              <a:gd name="connsiteY2" fmla="*/ 1158240 h 3424861"/>
              <a:gd name="connsiteX3" fmla="*/ 18409920 w 18409920"/>
              <a:gd name="connsiteY3" fmla="*/ 3048000 h 342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9920" h="3424861">
                <a:moveTo>
                  <a:pt x="0" y="0"/>
                </a:moveTo>
                <a:cubicBezTo>
                  <a:pt x="1150620" y="1610360"/>
                  <a:pt x="2301240" y="3220720"/>
                  <a:pt x="3901440" y="3413760"/>
                </a:cubicBezTo>
                <a:cubicBezTo>
                  <a:pt x="5501640" y="3606800"/>
                  <a:pt x="7183120" y="1219200"/>
                  <a:pt x="9601200" y="1158240"/>
                </a:cubicBezTo>
                <a:cubicBezTo>
                  <a:pt x="12019280" y="1097280"/>
                  <a:pt x="15214600" y="2072640"/>
                  <a:pt x="18409920" y="304800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11E3B0A-07C8-BD55-1743-97C859D1D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6336" y="9613266"/>
            <a:ext cx="8413209" cy="8413209"/>
          </a:xfrm>
          <a:prstGeom prst="rect">
            <a:avLst/>
          </a:prstGeom>
        </p:spPr>
      </p:pic>
      <p:sp>
        <p:nvSpPr>
          <p:cNvPr id="18" name="Graphic 14">
            <a:extLst>
              <a:ext uri="{FF2B5EF4-FFF2-40B4-BE49-F238E27FC236}">
                <a16:creationId xmlns:a16="http://schemas.microsoft.com/office/drawing/2014/main" id="{CBBA1828-B749-ABF2-8F1A-D1C5F12CBE18}"/>
              </a:ext>
            </a:extLst>
          </p:cNvPr>
          <p:cNvSpPr/>
          <p:nvPr/>
        </p:nvSpPr>
        <p:spPr>
          <a:xfrm rot="19739693">
            <a:off x="17147189" y="11301608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19615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206FEAF-B5CC-1187-1459-DDE1822AF57C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407" y="2759078"/>
            <a:ext cx="12358557" cy="8197843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0E4873-4420-ED2B-F2E3-6035499E89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8297" y="-4822902"/>
            <a:ext cx="7772400" cy="7772400"/>
          </a:xfrm>
          <a:prstGeom prst="rect">
            <a:avLst/>
          </a:prstGeom>
        </p:spPr>
      </p:pic>
      <p:sp>
        <p:nvSpPr>
          <p:cNvPr id="6" name="Graphic 7">
            <a:extLst>
              <a:ext uri="{FF2B5EF4-FFF2-40B4-BE49-F238E27FC236}">
                <a16:creationId xmlns:a16="http://schemas.microsoft.com/office/drawing/2014/main" id="{BA1D1A30-44FA-E5AE-D6F6-54C73833515D}"/>
              </a:ext>
            </a:extLst>
          </p:cNvPr>
          <p:cNvSpPr/>
          <p:nvPr/>
        </p:nvSpPr>
        <p:spPr>
          <a:xfrm rot="10800000">
            <a:off x="522407" y="12293923"/>
            <a:ext cx="7228941" cy="2050770"/>
          </a:xfrm>
          <a:custGeom>
            <a:avLst/>
            <a:gdLst>
              <a:gd name="connsiteX0" fmla="*/ 2872200 w 3350900"/>
              <a:gd name="connsiteY0" fmla="*/ 0 h 950613"/>
              <a:gd name="connsiteX1" fmla="*/ 2701236 w 3350900"/>
              <a:gd name="connsiteY1" fmla="*/ 31121 h 950613"/>
              <a:gd name="connsiteX2" fmla="*/ 2530272 w 3350900"/>
              <a:gd name="connsiteY2" fmla="*/ 0 h 950613"/>
              <a:gd name="connsiteX3" fmla="*/ 2359307 w 3350900"/>
              <a:gd name="connsiteY3" fmla="*/ 31121 h 950613"/>
              <a:gd name="connsiteX4" fmla="*/ 2188343 w 3350900"/>
              <a:gd name="connsiteY4" fmla="*/ 0 h 950613"/>
              <a:gd name="connsiteX5" fmla="*/ 2017379 w 3350900"/>
              <a:gd name="connsiteY5" fmla="*/ 31121 h 950613"/>
              <a:gd name="connsiteX6" fmla="*/ 1846415 w 3350900"/>
              <a:gd name="connsiteY6" fmla="*/ 0 h 950613"/>
              <a:gd name="connsiteX7" fmla="*/ 1675450 w 3350900"/>
              <a:gd name="connsiteY7" fmla="*/ 31121 h 950613"/>
              <a:gd name="connsiteX8" fmla="*/ 1504486 w 3350900"/>
              <a:gd name="connsiteY8" fmla="*/ 0 h 950613"/>
              <a:gd name="connsiteX9" fmla="*/ 1333522 w 3350900"/>
              <a:gd name="connsiteY9" fmla="*/ 31121 h 950613"/>
              <a:gd name="connsiteX10" fmla="*/ 1162557 w 3350900"/>
              <a:gd name="connsiteY10" fmla="*/ 0 h 950613"/>
              <a:gd name="connsiteX11" fmla="*/ 991593 w 3350900"/>
              <a:gd name="connsiteY11" fmla="*/ 31121 h 950613"/>
              <a:gd name="connsiteX12" fmla="*/ 820629 w 3350900"/>
              <a:gd name="connsiteY12" fmla="*/ 0 h 950613"/>
              <a:gd name="connsiteX13" fmla="*/ 649664 w 3350900"/>
              <a:gd name="connsiteY13" fmla="*/ 31121 h 950613"/>
              <a:gd name="connsiteX14" fmla="*/ 478700 w 3350900"/>
              <a:gd name="connsiteY14" fmla="*/ 0 h 950613"/>
              <a:gd name="connsiteX15" fmla="*/ 0 w 3350900"/>
              <a:gd name="connsiteY15" fmla="*/ 475307 h 950613"/>
              <a:gd name="connsiteX16" fmla="*/ 478700 w 3350900"/>
              <a:gd name="connsiteY16" fmla="*/ 950614 h 950613"/>
              <a:gd name="connsiteX17" fmla="*/ 649664 w 3350900"/>
              <a:gd name="connsiteY17" fmla="*/ 919493 h 950613"/>
              <a:gd name="connsiteX18" fmla="*/ 820629 w 3350900"/>
              <a:gd name="connsiteY18" fmla="*/ 950614 h 950613"/>
              <a:gd name="connsiteX19" fmla="*/ 991593 w 3350900"/>
              <a:gd name="connsiteY19" fmla="*/ 919493 h 950613"/>
              <a:gd name="connsiteX20" fmla="*/ 1162557 w 3350900"/>
              <a:gd name="connsiteY20" fmla="*/ 950614 h 950613"/>
              <a:gd name="connsiteX21" fmla="*/ 1333522 w 3350900"/>
              <a:gd name="connsiteY21" fmla="*/ 919493 h 950613"/>
              <a:gd name="connsiteX22" fmla="*/ 1504486 w 3350900"/>
              <a:gd name="connsiteY22" fmla="*/ 950614 h 950613"/>
              <a:gd name="connsiteX23" fmla="*/ 1675450 w 3350900"/>
              <a:gd name="connsiteY23" fmla="*/ 919493 h 950613"/>
              <a:gd name="connsiteX24" fmla="*/ 1846415 w 3350900"/>
              <a:gd name="connsiteY24" fmla="*/ 950614 h 950613"/>
              <a:gd name="connsiteX25" fmla="*/ 2017379 w 3350900"/>
              <a:gd name="connsiteY25" fmla="*/ 919493 h 950613"/>
              <a:gd name="connsiteX26" fmla="*/ 2188343 w 3350900"/>
              <a:gd name="connsiteY26" fmla="*/ 950614 h 950613"/>
              <a:gd name="connsiteX27" fmla="*/ 2359307 w 3350900"/>
              <a:gd name="connsiteY27" fmla="*/ 919493 h 950613"/>
              <a:gd name="connsiteX28" fmla="*/ 2530272 w 3350900"/>
              <a:gd name="connsiteY28" fmla="*/ 950614 h 950613"/>
              <a:gd name="connsiteX29" fmla="*/ 2701236 w 3350900"/>
              <a:gd name="connsiteY29" fmla="*/ 919493 h 950613"/>
              <a:gd name="connsiteX30" fmla="*/ 2872200 w 3350900"/>
              <a:gd name="connsiteY30" fmla="*/ 950614 h 950613"/>
              <a:gd name="connsiteX31" fmla="*/ 3350900 w 3350900"/>
              <a:gd name="connsiteY31" fmla="*/ 475307 h 950613"/>
              <a:gd name="connsiteX32" fmla="*/ 2872200 w 3350900"/>
              <a:gd name="connsiteY32" fmla="*/ 0 h 950613"/>
              <a:gd name="connsiteX33" fmla="*/ 2530272 w 3350900"/>
              <a:gd name="connsiteY33" fmla="*/ 7545 h 950613"/>
              <a:gd name="connsiteX34" fmla="*/ 2691738 w 3350900"/>
              <a:gd name="connsiteY34" fmla="*/ 35837 h 950613"/>
              <a:gd name="connsiteX35" fmla="*/ 2530272 w 3350900"/>
              <a:gd name="connsiteY35" fmla="*/ 143347 h 950613"/>
              <a:gd name="connsiteX36" fmla="*/ 2368806 w 3350900"/>
              <a:gd name="connsiteY36" fmla="*/ 35837 h 950613"/>
              <a:gd name="connsiteX37" fmla="*/ 2530272 w 3350900"/>
              <a:gd name="connsiteY37" fmla="*/ 7545 h 950613"/>
              <a:gd name="connsiteX38" fmla="*/ 691456 w 3350900"/>
              <a:gd name="connsiteY38" fmla="*/ 475307 h 950613"/>
              <a:gd name="connsiteX39" fmla="*/ 820629 w 3350900"/>
              <a:gd name="connsiteY39" fmla="*/ 153720 h 950613"/>
              <a:gd name="connsiteX40" fmla="*/ 949802 w 3350900"/>
              <a:gd name="connsiteY40" fmla="*/ 475307 h 950613"/>
              <a:gd name="connsiteX41" fmla="*/ 820629 w 3350900"/>
              <a:gd name="connsiteY41" fmla="*/ 796894 h 950613"/>
              <a:gd name="connsiteX42" fmla="*/ 691456 w 3350900"/>
              <a:gd name="connsiteY42" fmla="*/ 475307 h 950613"/>
              <a:gd name="connsiteX43" fmla="*/ 815880 w 3350900"/>
              <a:gd name="connsiteY43" fmla="*/ 801609 h 950613"/>
              <a:gd name="connsiteX44" fmla="*/ 649664 w 3350900"/>
              <a:gd name="connsiteY44" fmla="*/ 911005 h 950613"/>
              <a:gd name="connsiteX45" fmla="*/ 349527 w 3350900"/>
              <a:gd name="connsiteY45" fmla="*/ 475307 h 950613"/>
              <a:gd name="connsiteX46" fmla="*/ 649664 w 3350900"/>
              <a:gd name="connsiteY46" fmla="*/ 39609 h 950613"/>
              <a:gd name="connsiteX47" fmla="*/ 815880 w 3350900"/>
              <a:gd name="connsiteY47" fmla="*/ 148062 h 950613"/>
              <a:gd name="connsiteX48" fmla="*/ 683857 w 3350900"/>
              <a:gd name="connsiteY48" fmla="*/ 475307 h 950613"/>
              <a:gd name="connsiteX49" fmla="*/ 815880 w 3350900"/>
              <a:gd name="connsiteY49" fmla="*/ 801609 h 950613"/>
              <a:gd name="connsiteX50" fmla="*/ 957400 w 3350900"/>
              <a:gd name="connsiteY50" fmla="*/ 475307 h 950613"/>
              <a:gd name="connsiteX51" fmla="*/ 825378 w 3350900"/>
              <a:gd name="connsiteY51" fmla="*/ 149005 h 950613"/>
              <a:gd name="connsiteX52" fmla="*/ 991593 w 3350900"/>
              <a:gd name="connsiteY52" fmla="*/ 39609 h 950613"/>
              <a:gd name="connsiteX53" fmla="*/ 1157808 w 3350900"/>
              <a:gd name="connsiteY53" fmla="*/ 149005 h 950613"/>
              <a:gd name="connsiteX54" fmla="*/ 1025786 w 3350900"/>
              <a:gd name="connsiteY54" fmla="*/ 475307 h 950613"/>
              <a:gd name="connsiteX55" fmla="*/ 1157808 w 3350900"/>
              <a:gd name="connsiteY55" fmla="*/ 801609 h 950613"/>
              <a:gd name="connsiteX56" fmla="*/ 991593 w 3350900"/>
              <a:gd name="connsiteY56" fmla="*/ 911005 h 950613"/>
              <a:gd name="connsiteX57" fmla="*/ 825378 w 3350900"/>
              <a:gd name="connsiteY57" fmla="*/ 801609 h 950613"/>
              <a:gd name="connsiteX58" fmla="*/ 957400 w 3350900"/>
              <a:gd name="connsiteY58" fmla="*/ 475307 h 950613"/>
              <a:gd name="connsiteX59" fmla="*/ 1033384 w 3350900"/>
              <a:gd name="connsiteY59" fmla="*/ 475307 h 950613"/>
              <a:gd name="connsiteX60" fmla="*/ 1162557 w 3350900"/>
              <a:gd name="connsiteY60" fmla="*/ 153720 h 950613"/>
              <a:gd name="connsiteX61" fmla="*/ 1291730 w 3350900"/>
              <a:gd name="connsiteY61" fmla="*/ 475307 h 950613"/>
              <a:gd name="connsiteX62" fmla="*/ 1162557 w 3350900"/>
              <a:gd name="connsiteY62" fmla="*/ 796894 h 950613"/>
              <a:gd name="connsiteX63" fmla="*/ 1033384 w 3350900"/>
              <a:gd name="connsiteY63" fmla="*/ 475307 h 950613"/>
              <a:gd name="connsiteX64" fmla="*/ 1299329 w 3350900"/>
              <a:gd name="connsiteY64" fmla="*/ 475307 h 950613"/>
              <a:gd name="connsiteX65" fmla="*/ 1167306 w 3350900"/>
              <a:gd name="connsiteY65" fmla="*/ 149005 h 950613"/>
              <a:gd name="connsiteX66" fmla="*/ 1333522 w 3350900"/>
              <a:gd name="connsiteY66" fmla="*/ 39609 h 950613"/>
              <a:gd name="connsiteX67" fmla="*/ 1499737 w 3350900"/>
              <a:gd name="connsiteY67" fmla="*/ 149005 h 950613"/>
              <a:gd name="connsiteX68" fmla="*/ 1367715 w 3350900"/>
              <a:gd name="connsiteY68" fmla="*/ 475307 h 950613"/>
              <a:gd name="connsiteX69" fmla="*/ 1499737 w 3350900"/>
              <a:gd name="connsiteY69" fmla="*/ 801609 h 950613"/>
              <a:gd name="connsiteX70" fmla="*/ 1333522 w 3350900"/>
              <a:gd name="connsiteY70" fmla="*/ 911005 h 950613"/>
              <a:gd name="connsiteX71" fmla="*/ 1167306 w 3350900"/>
              <a:gd name="connsiteY71" fmla="*/ 801609 h 950613"/>
              <a:gd name="connsiteX72" fmla="*/ 1299329 w 3350900"/>
              <a:gd name="connsiteY72" fmla="*/ 475307 h 950613"/>
              <a:gd name="connsiteX73" fmla="*/ 1375313 w 3350900"/>
              <a:gd name="connsiteY73" fmla="*/ 475307 h 950613"/>
              <a:gd name="connsiteX74" fmla="*/ 1504486 w 3350900"/>
              <a:gd name="connsiteY74" fmla="*/ 153720 h 950613"/>
              <a:gd name="connsiteX75" fmla="*/ 1633659 w 3350900"/>
              <a:gd name="connsiteY75" fmla="*/ 475307 h 950613"/>
              <a:gd name="connsiteX76" fmla="*/ 1504486 w 3350900"/>
              <a:gd name="connsiteY76" fmla="*/ 796894 h 950613"/>
              <a:gd name="connsiteX77" fmla="*/ 1375313 w 3350900"/>
              <a:gd name="connsiteY77" fmla="*/ 475307 h 950613"/>
              <a:gd name="connsiteX78" fmla="*/ 1641257 w 3350900"/>
              <a:gd name="connsiteY78" fmla="*/ 475307 h 950613"/>
              <a:gd name="connsiteX79" fmla="*/ 1509235 w 3350900"/>
              <a:gd name="connsiteY79" fmla="*/ 149005 h 950613"/>
              <a:gd name="connsiteX80" fmla="*/ 1675450 w 3350900"/>
              <a:gd name="connsiteY80" fmla="*/ 39609 h 950613"/>
              <a:gd name="connsiteX81" fmla="*/ 1841666 w 3350900"/>
              <a:gd name="connsiteY81" fmla="*/ 149005 h 950613"/>
              <a:gd name="connsiteX82" fmla="*/ 1709643 w 3350900"/>
              <a:gd name="connsiteY82" fmla="*/ 475307 h 950613"/>
              <a:gd name="connsiteX83" fmla="*/ 1841666 w 3350900"/>
              <a:gd name="connsiteY83" fmla="*/ 801609 h 950613"/>
              <a:gd name="connsiteX84" fmla="*/ 1675450 w 3350900"/>
              <a:gd name="connsiteY84" fmla="*/ 911005 h 950613"/>
              <a:gd name="connsiteX85" fmla="*/ 1509235 w 3350900"/>
              <a:gd name="connsiteY85" fmla="*/ 801609 h 950613"/>
              <a:gd name="connsiteX86" fmla="*/ 1641257 w 3350900"/>
              <a:gd name="connsiteY86" fmla="*/ 475307 h 950613"/>
              <a:gd name="connsiteX87" fmla="*/ 1717242 w 3350900"/>
              <a:gd name="connsiteY87" fmla="*/ 475307 h 950613"/>
              <a:gd name="connsiteX88" fmla="*/ 1846415 w 3350900"/>
              <a:gd name="connsiteY88" fmla="*/ 153720 h 950613"/>
              <a:gd name="connsiteX89" fmla="*/ 1975588 w 3350900"/>
              <a:gd name="connsiteY89" fmla="*/ 475307 h 950613"/>
              <a:gd name="connsiteX90" fmla="*/ 1846415 w 3350900"/>
              <a:gd name="connsiteY90" fmla="*/ 796894 h 950613"/>
              <a:gd name="connsiteX91" fmla="*/ 1717242 w 3350900"/>
              <a:gd name="connsiteY91" fmla="*/ 475307 h 950613"/>
              <a:gd name="connsiteX92" fmla="*/ 1983186 w 3350900"/>
              <a:gd name="connsiteY92" fmla="*/ 475307 h 950613"/>
              <a:gd name="connsiteX93" fmla="*/ 1851164 w 3350900"/>
              <a:gd name="connsiteY93" fmla="*/ 149005 h 950613"/>
              <a:gd name="connsiteX94" fmla="*/ 2017379 w 3350900"/>
              <a:gd name="connsiteY94" fmla="*/ 39609 h 950613"/>
              <a:gd name="connsiteX95" fmla="*/ 2183594 w 3350900"/>
              <a:gd name="connsiteY95" fmla="*/ 149005 h 950613"/>
              <a:gd name="connsiteX96" fmla="*/ 2051572 w 3350900"/>
              <a:gd name="connsiteY96" fmla="*/ 475307 h 950613"/>
              <a:gd name="connsiteX97" fmla="*/ 2183594 w 3350900"/>
              <a:gd name="connsiteY97" fmla="*/ 801609 h 950613"/>
              <a:gd name="connsiteX98" fmla="*/ 2017379 w 3350900"/>
              <a:gd name="connsiteY98" fmla="*/ 911005 h 950613"/>
              <a:gd name="connsiteX99" fmla="*/ 1851164 w 3350900"/>
              <a:gd name="connsiteY99" fmla="*/ 801609 h 950613"/>
              <a:gd name="connsiteX100" fmla="*/ 1983186 w 3350900"/>
              <a:gd name="connsiteY100" fmla="*/ 475307 h 950613"/>
              <a:gd name="connsiteX101" fmla="*/ 2059170 w 3350900"/>
              <a:gd name="connsiteY101" fmla="*/ 475307 h 950613"/>
              <a:gd name="connsiteX102" fmla="*/ 2188343 w 3350900"/>
              <a:gd name="connsiteY102" fmla="*/ 153720 h 950613"/>
              <a:gd name="connsiteX103" fmla="*/ 2317516 w 3350900"/>
              <a:gd name="connsiteY103" fmla="*/ 475307 h 950613"/>
              <a:gd name="connsiteX104" fmla="*/ 2188343 w 3350900"/>
              <a:gd name="connsiteY104" fmla="*/ 796894 h 950613"/>
              <a:gd name="connsiteX105" fmla="*/ 2059170 w 3350900"/>
              <a:gd name="connsiteY105" fmla="*/ 475307 h 950613"/>
              <a:gd name="connsiteX106" fmla="*/ 2325115 w 3350900"/>
              <a:gd name="connsiteY106" fmla="*/ 475307 h 950613"/>
              <a:gd name="connsiteX107" fmla="*/ 2193092 w 3350900"/>
              <a:gd name="connsiteY107" fmla="*/ 149005 h 950613"/>
              <a:gd name="connsiteX108" fmla="*/ 2359307 w 3350900"/>
              <a:gd name="connsiteY108" fmla="*/ 39609 h 950613"/>
              <a:gd name="connsiteX109" fmla="*/ 2525523 w 3350900"/>
              <a:gd name="connsiteY109" fmla="*/ 149005 h 950613"/>
              <a:gd name="connsiteX110" fmla="*/ 2393500 w 3350900"/>
              <a:gd name="connsiteY110" fmla="*/ 475307 h 950613"/>
              <a:gd name="connsiteX111" fmla="*/ 2525523 w 3350900"/>
              <a:gd name="connsiteY111" fmla="*/ 801609 h 950613"/>
              <a:gd name="connsiteX112" fmla="*/ 2359307 w 3350900"/>
              <a:gd name="connsiteY112" fmla="*/ 911005 h 950613"/>
              <a:gd name="connsiteX113" fmla="*/ 2193092 w 3350900"/>
              <a:gd name="connsiteY113" fmla="*/ 801609 h 950613"/>
              <a:gd name="connsiteX114" fmla="*/ 2325115 w 3350900"/>
              <a:gd name="connsiteY114" fmla="*/ 475307 h 950613"/>
              <a:gd name="connsiteX115" fmla="*/ 2401099 w 3350900"/>
              <a:gd name="connsiteY115" fmla="*/ 475307 h 950613"/>
              <a:gd name="connsiteX116" fmla="*/ 2530272 w 3350900"/>
              <a:gd name="connsiteY116" fmla="*/ 153720 h 950613"/>
              <a:gd name="connsiteX117" fmla="*/ 2659445 w 3350900"/>
              <a:gd name="connsiteY117" fmla="*/ 475307 h 950613"/>
              <a:gd name="connsiteX118" fmla="*/ 2530272 w 3350900"/>
              <a:gd name="connsiteY118" fmla="*/ 796894 h 950613"/>
              <a:gd name="connsiteX119" fmla="*/ 2401099 w 3350900"/>
              <a:gd name="connsiteY119" fmla="*/ 475307 h 950613"/>
              <a:gd name="connsiteX120" fmla="*/ 2667043 w 3350900"/>
              <a:gd name="connsiteY120" fmla="*/ 475307 h 950613"/>
              <a:gd name="connsiteX121" fmla="*/ 2535021 w 3350900"/>
              <a:gd name="connsiteY121" fmla="*/ 149005 h 950613"/>
              <a:gd name="connsiteX122" fmla="*/ 2701236 w 3350900"/>
              <a:gd name="connsiteY122" fmla="*/ 39609 h 950613"/>
              <a:gd name="connsiteX123" fmla="*/ 3001373 w 3350900"/>
              <a:gd name="connsiteY123" fmla="*/ 475307 h 950613"/>
              <a:gd name="connsiteX124" fmla="*/ 2701236 w 3350900"/>
              <a:gd name="connsiteY124" fmla="*/ 911005 h 950613"/>
              <a:gd name="connsiteX125" fmla="*/ 2535021 w 3350900"/>
              <a:gd name="connsiteY125" fmla="*/ 801609 h 950613"/>
              <a:gd name="connsiteX126" fmla="*/ 2667043 w 3350900"/>
              <a:gd name="connsiteY126" fmla="*/ 475307 h 950613"/>
              <a:gd name="connsiteX127" fmla="*/ 2188343 w 3350900"/>
              <a:gd name="connsiteY127" fmla="*/ 7545 h 950613"/>
              <a:gd name="connsiteX128" fmla="*/ 2349809 w 3350900"/>
              <a:gd name="connsiteY128" fmla="*/ 35837 h 950613"/>
              <a:gd name="connsiteX129" fmla="*/ 2188343 w 3350900"/>
              <a:gd name="connsiteY129" fmla="*/ 143347 h 950613"/>
              <a:gd name="connsiteX130" fmla="*/ 2026877 w 3350900"/>
              <a:gd name="connsiteY130" fmla="*/ 35837 h 950613"/>
              <a:gd name="connsiteX131" fmla="*/ 2188343 w 3350900"/>
              <a:gd name="connsiteY131" fmla="*/ 7545 h 950613"/>
              <a:gd name="connsiteX132" fmla="*/ 1846415 w 3350900"/>
              <a:gd name="connsiteY132" fmla="*/ 7545 h 950613"/>
              <a:gd name="connsiteX133" fmla="*/ 2007881 w 3350900"/>
              <a:gd name="connsiteY133" fmla="*/ 35837 h 950613"/>
              <a:gd name="connsiteX134" fmla="*/ 1846415 w 3350900"/>
              <a:gd name="connsiteY134" fmla="*/ 143347 h 950613"/>
              <a:gd name="connsiteX135" fmla="*/ 1684948 w 3350900"/>
              <a:gd name="connsiteY135" fmla="*/ 35837 h 950613"/>
              <a:gd name="connsiteX136" fmla="*/ 1846415 w 3350900"/>
              <a:gd name="connsiteY136" fmla="*/ 7545 h 950613"/>
              <a:gd name="connsiteX137" fmla="*/ 1504486 w 3350900"/>
              <a:gd name="connsiteY137" fmla="*/ 7545 h 950613"/>
              <a:gd name="connsiteX138" fmla="*/ 1665952 w 3350900"/>
              <a:gd name="connsiteY138" fmla="*/ 35837 h 950613"/>
              <a:gd name="connsiteX139" fmla="*/ 1504486 w 3350900"/>
              <a:gd name="connsiteY139" fmla="*/ 143347 h 950613"/>
              <a:gd name="connsiteX140" fmla="*/ 1343020 w 3350900"/>
              <a:gd name="connsiteY140" fmla="*/ 35837 h 950613"/>
              <a:gd name="connsiteX141" fmla="*/ 1504486 w 3350900"/>
              <a:gd name="connsiteY141" fmla="*/ 7545 h 950613"/>
              <a:gd name="connsiteX142" fmla="*/ 1162557 w 3350900"/>
              <a:gd name="connsiteY142" fmla="*/ 7545 h 950613"/>
              <a:gd name="connsiteX143" fmla="*/ 1324024 w 3350900"/>
              <a:gd name="connsiteY143" fmla="*/ 35837 h 950613"/>
              <a:gd name="connsiteX144" fmla="*/ 1162557 w 3350900"/>
              <a:gd name="connsiteY144" fmla="*/ 143347 h 950613"/>
              <a:gd name="connsiteX145" fmla="*/ 1001091 w 3350900"/>
              <a:gd name="connsiteY145" fmla="*/ 35837 h 950613"/>
              <a:gd name="connsiteX146" fmla="*/ 1162557 w 3350900"/>
              <a:gd name="connsiteY146" fmla="*/ 7545 h 950613"/>
              <a:gd name="connsiteX147" fmla="*/ 820629 w 3350900"/>
              <a:gd name="connsiteY147" fmla="*/ 7545 h 950613"/>
              <a:gd name="connsiteX148" fmla="*/ 982095 w 3350900"/>
              <a:gd name="connsiteY148" fmla="*/ 35837 h 950613"/>
              <a:gd name="connsiteX149" fmla="*/ 820629 w 3350900"/>
              <a:gd name="connsiteY149" fmla="*/ 143347 h 950613"/>
              <a:gd name="connsiteX150" fmla="*/ 659162 w 3350900"/>
              <a:gd name="connsiteY150" fmla="*/ 35837 h 950613"/>
              <a:gd name="connsiteX151" fmla="*/ 820629 w 3350900"/>
              <a:gd name="connsiteY151" fmla="*/ 7545 h 950613"/>
              <a:gd name="connsiteX152" fmla="*/ 478700 w 3350900"/>
              <a:gd name="connsiteY152" fmla="*/ 943069 h 950613"/>
              <a:gd name="connsiteX153" fmla="*/ 7598 w 3350900"/>
              <a:gd name="connsiteY153" fmla="*/ 475307 h 950613"/>
              <a:gd name="connsiteX154" fmla="*/ 478700 w 3350900"/>
              <a:gd name="connsiteY154" fmla="*/ 7545 h 950613"/>
              <a:gd name="connsiteX155" fmla="*/ 640166 w 3350900"/>
              <a:gd name="connsiteY155" fmla="*/ 35837 h 950613"/>
              <a:gd name="connsiteX156" fmla="*/ 341929 w 3350900"/>
              <a:gd name="connsiteY156" fmla="*/ 475307 h 950613"/>
              <a:gd name="connsiteX157" fmla="*/ 639217 w 3350900"/>
              <a:gd name="connsiteY157" fmla="*/ 914777 h 950613"/>
              <a:gd name="connsiteX158" fmla="*/ 478700 w 3350900"/>
              <a:gd name="connsiteY158" fmla="*/ 943069 h 950613"/>
              <a:gd name="connsiteX159" fmla="*/ 820629 w 3350900"/>
              <a:gd name="connsiteY159" fmla="*/ 943069 h 950613"/>
              <a:gd name="connsiteX160" fmla="*/ 659162 w 3350900"/>
              <a:gd name="connsiteY160" fmla="*/ 914777 h 950613"/>
              <a:gd name="connsiteX161" fmla="*/ 820629 w 3350900"/>
              <a:gd name="connsiteY161" fmla="*/ 807267 h 950613"/>
              <a:gd name="connsiteX162" fmla="*/ 982095 w 3350900"/>
              <a:gd name="connsiteY162" fmla="*/ 914777 h 950613"/>
              <a:gd name="connsiteX163" fmla="*/ 820629 w 3350900"/>
              <a:gd name="connsiteY163" fmla="*/ 943069 h 950613"/>
              <a:gd name="connsiteX164" fmla="*/ 1162557 w 3350900"/>
              <a:gd name="connsiteY164" fmla="*/ 943069 h 950613"/>
              <a:gd name="connsiteX165" fmla="*/ 1001091 w 3350900"/>
              <a:gd name="connsiteY165" fmla="*/ 914777 h 950613"/>
              <a:gd name="connsiteX166" fmla="*/ 1162557 w 3350900"/>
              <a:gd name="connsiteY166" fmla="*/ 807267 h 950613"/>
              <a:gd name="connsiteX167" fmla="*/ 1324024 w 3350900"/>
              <a:gd name="connsiteY167" fmla="*/ 914777 h 950613"/>
              <a:gd name="connsiteX168" fmla="*/ 1162557 w 3350900"/>
              <a:gd name="connsiteY168" fmla="*/ 943069 h 950613"/>
              <a:gd name="connsiteX169" fmla="*/ 1504486 w 3350900"/>
              <a:gd name="connsiteY169" fmla="*/ 943069 h 950613"/>
              <a:gd name="connsiteX170" fmla="*/ 1343020 w 3350900"/>
              <a:gd name="connsiteY170" fmla="*/ 914777 h 950613"/>
              <a:gd name="connsiteX171" fmla="*/ 1504486 w 3350900"/>
              <a:gd name="connsiteY171" fmla="*/ 807267 h 950613"/>
              <a:gd name="connsiteX172" fmla="*/ 1665952 w 3350900"/>
              <a:gd name="connsiteY172" fmla="*/ 914777 h 950613"/>
              <a:gd name="connsiteX173" fmla="*/ 1504486 w 3350900"/>
              <a:gd name="connsiteY173" fmla="*/ 943069 h 950613"/>
              <a:gd name="connsiteX174" fmla="*/ 1846415 w 3350900"/>
              <a:gd name="connsiteY174" fmla="*/ 943069 h 950613"/>
              <a:gd name="connsiteX175" fmla="*/ 1684948 w 3350900"/>
              <a:gd name="connsiteY175" fmla="*/ 914777 h 950613"/>
              <a:gd name="connsiteX176" fmla="*/ 1846415 w 3350900"/>
              <a:gd name="connsiteY176" fmla="*/ 807267 h 950613"/>
              <a:gd name="connsiteX177" fmla="*/ 2007881 w 3350900"/>
              <a:gd name="connsiteY177" fmla="*/ 914777 h 950613"/>
              <a:gd name="connsiteX178" fmla="*/ 1846415 w 3350900"/>
              <a:gd name="connsiteY178" fmla="*/ 943069 h 950613"/>
              <a:gd name="connsiteX179" fmla="*/ 2188343 w 3350900"/>
              <a:gd name="connsiteY179" fmla="*/ 943069 h 950613"/>
              <a:gd name="connsiteX180" fmla="*/ 2026877 w 3350900"/>
              <a:gd name="connsiteY180" fmla="*/ 914777 h 950613"/>
              <a:gd name="connsiteX181" fmla="*/ 2188343 w 3350900"/>
              <a:gd name="connsiteY181" fmla="*/ 807267 h 950613"/>
              <a:gd name="connsiteX182" fmla="*/ 2349809 w 3350900"/>
              <a:gd name="connsiteY182" fmla="*/ 914777 h 950613"/>
              <a:gd name="connsiteX183" fmla="*/ 2188343 w 3350900"/>
              <a:gd name="connsiteY183" fmla="*/ 943069 h 950613"/>
              <a:gd name="connsiteX184" fmla="*/ 2530272 w 3350900"/>
              <a:gd name="connsiteY184" fmla="*/ 943069 h 950613"/>
              <a:gd name="connsiteX185" fmla="*/ 2368806 w 3350900"/>
              <a:gd name="connsiteY185" fmla="*/ 914777 h 950613"/>
              <a:gd name="connsiteX186" fmla="*/ 2530272 w 3350900"/>
              <a:gd name="connsiteY186" fmla="*/ 807267 h 950613"/>
              <a:gd name="connsiteX187" fmla="*/ 2691738 w 3350900"/>
              <a:gd name="connsiteY187" fmla="*/ 914777 h 950613"/>
              <a:gd name="connsiteX188" fmla="*/ 2530272 w 3350900"/>
              <a:gd name="connsiteY188" fmla="*/ 943069 h 950613"/>
              <a:gd name="connsiteX189" fmla="*/ 2872200 w 3350900"/>
              <a:gd name="connsiteY189" fmla="*/ 943069 h 950613"/>
              <a:gd name="connsiteX190" fmla="*/ 2710734 w 3350900"/>
              <a:gd name="connsiteY190" fmla="*/ 914777 h 950613"/>
              <a:gd name="connsiteX191" fmla="*/ 3008022 w 3350900"/>
              <a:gd name="connsiteY191" fmla="*/ 475307 h 950613"/>
              <a:gd name="connsiteX192" fmla="*/ 2710734 w 3350900"/>
              <a:gd name="connsiteY192" fmla="*/ 35837 h 950613"/>
              <a:gd name="connsiteX193" fmla="*/ 2872200 w 3350900"/>
              <a:gd name="connsiteY193" fmla="*/ 7545 h 950613"/>
              <a:gd name="connsiteX194" fmla="*/ 3343302 w 3350900"/>
              <a:gd name="connsiteY194" fmla="*/ 475307 h 950613"/>
              <a:gd name="connsiteX195" fmla="*/ 2872200 w 3350900"/>
              <a:gd name="connsiteY195" fmla="*/ 943069 h 95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350900" h="950613">
                <a:moveTo>
                  <a:pt x="2872200" y="0"/>
                </a:moveTo>
                <a:cubicBezTo>
                  <a:pt x="2812363" y="0"/>
                  <a:pt x="2754425" y="11317"/>
                  <a:pt x="2701236" y="31121"/>
                </a:cubicBezTo>
                <a:cubicBezTo>
                  <a:pt x="2648047" y="11317"/>
                  <a:pt x="2590109" y="0"/>
                  <a:pt x="2530272" y="0"/>
                </a:cubicBezTo>
                <a:cubicBezTo>
                  <a:pt x="2470434" y="0"/>
                  <a:pt x="2412496" y="11317"/>
                  <a:pt x="2359307" y="31121"/>
                </a:cubicBezTo>
                <a:cubicBezTo>
                  <a:pt x="2306119" y="11317"/>
                  <a:pt x="2248181" y="0"/>
                  <a:pt x="2188343" y="0"/>
                </a:cubicBezTo>
                <a:cubicBezTo>
                  <a:pt x="2128506" y="0"/>
                  <a:pt x="2070568" y="11317"/>
                  <a:pt x="2017379" y="31121"/>
                </a:cubicBezTo>
                <a:cubicBezTo>
                  <a:pt x="1964190" y="11317"/>
                  <a:pt x="1906252" y="0"/>
                  <a:pt x="1846415" y="0"/>
                </a:cubicBezTo>
                <a:cubicBezTo>
                  <a:pt x="1786577" y="0"/>
                  <a:pt x="1728639" y="11317"/>
                  <a:pt x="1675450" y="31121"/>
                </a:cubicBezTo>
                <a:cubicBezTo>
                  <a:pt x="1622261" y="11317"/>
                  <a:pt x="1564323" y="0"/>
                  <a:pt x="1504486" y="0"/>
                </a:cubicBezTo>
                <a:cubicBezTo>
                  <a:pt x="1444649" y="0"/>
                  <a:pt x="1386711" y="11317"/>
                  <a:pt x="1333522" y="31121"/>
                </a:cubicBezTo>
                <a:cubicBezTo>
                  <a:pt x="1280333" y="11317"/>
                  <a:pt x="1222395" y="0"/>
                  <a:pt x="1162557" y="0"/>
                </a:cubicBezTo>
                <a:cubicBezTo>
                  <a:pt x="1102720" y="0"/>
                  <a:pt x="1044782" y="11317"/>
                  <a:pt x="991593" y="31121"/>
                </a:cubicBezTo>
                <a:cubicBezTo>
                  <a:pt x="938404" y="11317"/>
                  <a:pt x="880466" y="0"/>
                  <a:pt x="820629" y="0"/>
                </a:cubicBezTo>
                <a:cubicBezTo>
                  <a:pt x="760791" y="0"/>
                  <a:pt x="702853" y="11317"/>
                  <a:pt x="649664" y="31121"/>
                </a:cubicBezTo>
                <a:cubicBezTo>
                  <a:pt x="596475" y="11317"/>
                  <a:pt x="538538" y="0"/>
                  <a:pt x="478700" y="0"/>
                </a:cubicBezTo>
                <a:cubicBezTo>
                  <a:pt x="214655" y="0"/>
                  <a:pt x="0" y="213134"/>
                  <a:pt x="0" y="475307"/>
                </a:cubicBezTo>
                <a:cubicBezTo>
                  <a:pt x="0" y="737480"/>
                  <a:pt x="214655" y="950614"/>
                  <a:pt x="478700" y="950614"/>
                </a:cubicBezTo>
                <a:cubicBezTo>
                  <a:pt x="538538" y="950614"/>
                  <a:pt x="596475" y="939297"/>
                  <a:pt x="649664" y="919493"/>
                </a:cubicBezTo>
                <a:cubicBezTo>
                  <a:pt x="702853" y="939297"/>
                  <a:pt x="760791" y="950614"/>
                  <a:pt x="820629" y="950614"/>
                </a:cubicBezTo>
                <a:cubicBezTo>
                  <a:pt x="880466" y="950614"/>
                  <a:pt x="938404" y="939297"/>
                  <a:pt x="991593" y="919493"/>
                </a:cubicBezTo>
                <a:cubicBezTo>
                  <a:pt x="1044782" y="939297"/>
                  <a:pt x="1102720" y="950614"/>
                  <a:pt x="1162557" y="950614"/>
                </a:cubicBezTo>
                <a:cubicBezTo>
                  <a:pt x="1222395" y="950614"/>
                  <a:pt x="1280333" y="939297"/>
                  <a:pt x="1333522" y="919493"/>
                </a:cubicBezTo>
                <a:cubicBezTo>
                  <a:pt x="1386711" y="939297"/>
                  <a:pt x="1444649" y="950614"/>
                  <a:pt x="1504486" y="950614"/>
                </a:cubicBezTo>
                <a:cubicBezTo>
                  <a:pt x="1564323" y="950614"/>
                  <a:pt x="1622261" y="939297"/>
                  <a:pt x="1675450" y="919493"/>
                </a:cubicBezTo>
                <a:cubicBezTo>
                  <a:pt x="1728639" y="939297"/>
                  <a:pt x="1786577" y="950614"/>
                  <a:pt x="1846415" y="950614"/>
                </a:cubicBezTo>
                <a:cubicBezTo>
                  <a:pt x="1906252" y="950614"/>
                  <a:pt x="1964190" y="939297"/>
                  <a:pt x="2017379" y="919493"/>
                </a:cubicBezTo>
                <a:cubicBezTo>
                  <a:pt x="2070568" y="939297"/>
                  <a:pt x="2128506" y="950614"/>
                  <a:pt x="2188343" y="950614"/>
                </a:cubicBezTo>
                <a:cubicBezTo>
                  <a:pt x="2248181" y="950614"/>
                  <a:pt x="2306119" y="939297"/>
                  <a:pt x="2359307" y="919493"/>
                </a:cubicBezTo>
                <a:cubicBezTo>
                  <a:pt x="2412496" y="939297"/>
                  <a:pt x="2470434" y="950614"/>
                  <a:pt x="2530272" y="950614"/>
                </a:cubicBezTo>
                <a:cubicBezTo>
                  <a:pt x="2590109" y="950614"/>
                  <a:pt x="2648047" y="939297"/>
                  <a:pt x="2701236" y="919493"/>
                </a:cubicBezTo>
                <a:cubicBezTo>
                  <a:pt x="2754425" y="939297"/>
                  <a:pt x="2812363" y="950614"/>
                  <a:pt x="2872200" y="950614"/>
                </a:cubicBezTo>
                <a:cubicBezTo>
                  <a:pt x="3136245" y="950614"/>
                  <a:pt x="3350900" y="737480"/>
                  <a:pt x="3350900" y="475307"/>
                </a:cubicBezTo>
                <a:cubicBezTo>
                  <a:pt x="3350900" y="213134"/>
                  <a:pt x="3136245" y="0"/>
                  <a:pt x="2872200" y="0"/>
                </a:cubicBezTo>
                <a:close/>
                <a:moveTo>
                  <a:pt x="2530272" y="7545"/>
                </a:moveTo>
                <a:cubicBezTo>
                  <a:pt x="2587260" y="7545"/>
                  <a:pt x="2641399" y="17918"/>
                  <a:pt x="2691738" y="35837"/>
                </a:cubicBezTo>
                <a:cubicBezTo>
                  <a:pt x="2630951" y="60356"/>
                  <a:pt x="2575862" y="98079"/>
                  <a:pt x="2530272" y="143347"/>
                </a:cubicBezTo>
                <a:cubicBezTo>
                  <a:pt x="2484681" y="97136"/>
                  <a:pt x="2430543" y="60356"/>
                  <a:pt x="2368806" y="35837"/>
                </a:cubicBezTo>
                <a:cubicBezTo>
                  <a:pt x="2419145" y="16975"/>
                  <a:pt x="2473284" y="7545"/>
                  <a:pt x="2530272" y="7545"/>
                </a:cubicBezTo>
                <a:close/>
                <a:moveTo>
                  <a:pt x="691456" y="475307"/>
                </a:moveTo>
                <a:cubicBezTo>
                  <a:pt x="691456" y="350822"/>
                  <a:pt x="740845" y="237653"/>
                  <a:pt x="820629" y="153720"/>
                </a:cubicBezTo>
                <a:cubicBezTo>
                  <a:pt x="900412" y="237653"/>
                  <a:pt x="949802" y="350822"/>
                  <a:pt x="949802" y="475307"/>
                </a:cubicBezTo>
                <a:cubicBezTo>
                  <a:pt x="949802" y="599792"/>
                  <a:pt x="900412" y="712960"/>
                  <a:pt x="820629" y="796894"/>
                </a:cubicBezTo>
                <a:cubicBezTo>
                  <a:pt x="739896" y="712960"/>
                  <a:pt x="691456" y="599792"/>
                  <a:pt x="691456" y="475307"/>
                </a:cubicBezTo>
                <a:close/>
                <a:moveTo>
                  <a:pt x="815880" y="801609"/>
                </a:moveTo>
                <a:cubicBezTo>
                  <a:pt x="769339" y="848762"/>
                  <a:pt x="712351" y="886485"/>
                  <a:pt x="649664" y="911005"/>
                </a:cubicBezTo>
                <a:cubicBezTo>
                  <a:pt x="473951" y="843104"/>
                  <a:pt x="349527" y="673352"/>
                  <a:pt x="349527" y="475307"/>
                </a:cubicBezTo>
                <a:cubicBezTo>
                  <a:pt x="349527" y="277262"/>
                  <a:pt x="473951" y="107510"/>
                  <a:pt x="649664" y="39609"/>
                </a:cubicBezTo>
                <a:cubicBezTo>
                  <a:pt x="712351" y="63186"/>
                  <a:pt x="769339" y="100908"/>
                  <a:pt x="815880" y="148062"/>
                </a:cubicBezTo>
                <a:cubicBezTo>
                  <a:pt x="734197" y="233881"/>
                  <a:pt x="683857" y="348936"/>
                  <a:pt x="683857" y="475307"/>
                </a:cubicBezTo>
                <a:cubicBezTo>
                  <a:pt x="683857" y="601678"/>
                  <a:pt x="734197" y="716733"/>
                  <a:pt x="815880" y="801609"/>
                </a:cubicBezTo>
                <a:close/>
                <a:moveTo>
                  <a:pt x="957400" y="475307"/>
                </a:moveTo>
                <a:cubicBezTo>
                  <a:pt x="957400" y="348936"/>
                  <a:pt x="907061" y="233881"/>
                  <a:pt x="825378" y="149005"/>
                </a:cubicBezTo>
                <a:cubicBezTo>
                  <a:pt x="871918" y="101851"/>
                  <a:pt x="927956" y="64129"/>
                  <a:pt x="991593" y="39609"/>
                </a:cubicBezTo>
                <a:cubicBezTo>
                  <a:pt x="1054280" y="64129"/>
                  <a:pt x="1111268" y="101851"/>
                  <a:pt x="1157808" y="149005"/>
                </a:cubicBezTo>
                <a:cubicBezTo>
                  <a:pt x="1076125" y="233881"/>
                  <a:pt x="1025786" y="348936"/>
                  <a:pt x="1025786" y="475307"/>
                </a:cubicBezTo>
                <a:cubicBezTo>
                  <a:pt x="1025786" y="601678"/>
                  <a:pt x="1076125" y="716733"/>
                  <a:pt x="1157808" y="801609"/>
                </a:cubicBezTo>
                <a:cubicBezTo>
                  <a:pt x="1111268" y="848762"/>
                  <a:pt x="1055230" y="886485"/>
                  <a:pt x="991593" y="911005"/>
                </a:cubicBezTo>
                <a:cubicBezTo>
                  <a:pt x="927956" y="886485"/>
                  <a:pt x="871918" y="848762"/>
                  <a:pt x="825378" y="801609"/>
                </a:cubicBezTo>
                <a:cubicBezTo>
                  <a:pt x="907061" y="716733"/>
                  <a:pt x="957400" y="601678"/>
                  <a:pt x="957400" y="475307"/>
                </a:cubicBezTo>
                <a:close/>
                <a:moveTo>
                  <a:pt x="1033384" y="475307"/>
                </a:moveTo>
                <a:cubicBezTo>
                  <a:pt x="1033384" y="350822"/>
                  <a:pt x="1082774" y="237653"/>
                  <a:pt x="1162557" y="153720"/>
                </a:cubicBezTo>
                <a:cubicBezTo>
                  <a:pt x="1242341" y="237653"/>
                  <a:pt x="1291730" y="350822"/>
                  <a:pt x="1291730" y="475307"/>
                </a:cubicBezTo>
                <a:cubicBezTo>
                  <a:pt x="1291730" y="599792"/>
                  <a:pt x="1242341" y="712960"/>
                  <a:pt x="1162557" y="796894"/>
                </a:cubicBezTo>
                <a:cubicBezTo>
                  <a:pt x="1081824" y="712960"/>
                  <a:pt x="1033384" y="599792"/>
                  <a:pt x="1033384" y="475307"/>
                </a:cubicBezTo>
                <a:close/>
                <a:moveTo>
                  <a:pt x="1299329" y="475307"/>
                </a:moveTo>
                <a:cubicBezTo>
                  <a:pt x="1299329" y="348936"/>
                  <a:pt x="1248989" y="233881"/>
                  <a:pt x="1167306" y="149005"/>
                </a:cubicBezTo>
                <a:cubicBezTo>
                  <a:pt x="1213847" y="101851"/>
                  <a:pt x="1269885" y="64129"/>
                  <a:pt x="1333522" y="39609"/>
                </a:cubicBezTo>
                <a:cubicBezTo>
                  <a:pt x="1396209" y="64129"/>
                  <a:pt x="1453197" y="101851"/>
                  <a:pt x="1499737" y="149005"/>
                </a:cubicBezTo>
                <a:cubicBezTo>
                  <a:pt x="1418054" y="233881"/>
                  <a:pt x="1367715" y="348936"/>
                  <a:pt x="1367715" y="475307"/>
                </a:cubicBezTo>
                <a:cubicBezTo>
                  <a:pt x="1367715" y="601678"/>
                  <a:pt x="1418054" y="716733"/>
                  <a:pt x="1499737" y="801609"/>
                </a:cubicBezTo>
                <a:cubicBezTo>
                  <a:pt x="1453197" y="848762"/>
                  <a:pt x="1397158" y="886485"/>
                  <a:pt x="1333522" y="911005"/>
                </a:cubicBezTo>
                <a:cubicBezTo>
                  <a:pt x="1269885" y="886485"/>
                  <a:pt x="1213847" y="848762"/>
                  <a:pt x="1167306" y="801609"/>
                </a:cubicBezTo>
                <a:cubicBezTo>
                  <a:pt x="1248989" y="716733"/>
                  <a:pt x="1299329" y="601678"/>
                  <a:pt x="1299329" y="475307"/>
                </a:cubicBezTo>
                <a:close/>
                <a:moveTo>
                  <a:pt x="1375313" y="475307"/>
                </a:moveTo>
                <a:cubicBezTo>
                  <a:pt x="1375313" y="350822"/>
                  <a:pt x="1424703" y="237653"/>
                  <a:pt x="1504486" y="153720"/>
                </a:cubicBezTo>
                <a:cubicBezTo>
                  <a:pt x="1584269" y="237653"/>
                  <a:pt x="1633659" y="350822"/>
                  <a:pt x="1633659" y="475307"/>
                </a:cubicBezTo>
                <a:cubicBezTo>
                  <a:pt x="1633659" y="599792"/>
                  <a:pt x="1584269" y="712960"/>
                  <a:pt x="1504486" y="796894"/>
                </a:cubicBezTo>
                <a:cubicBezTo>
                  <a:pt x="1423753" y="712960"/>
                  <a:pt x="1375313" y="599792"/>
                  <a:pt x="1375313" y="475307"/>
                </a:cubicBezTo>
                <a:close/>
                <a:moveTo>
                  <a:pt x="1641257" y="475307"/>
                </a:moveTo>
                <a:cubicBezTo>
                  <a:pt x="1641257" y="348936"/>
                  <a:pt x="1590918" y="233881"/>
                  <a:pt x="1509235" y="149005"/>
                </a:cubicBezTo>
                <a:cubicBezTo>
                  <a:pt x="1555775" y="101851"/>
                  <a:pt x="1611814" y="64129"/>
                  <a:pt x="1675450" y="39609"/>
                </a:cubicBezTo>
                <a:cubicBezTo>
                  <a:pt x="1738137" y="64129"/>
                  <a:pt x="1795125" y="101851"/>
                  <a:pt x="1841666" y="149005"/>
                </a:cubicBezTo>
                <a:cubicBezTo>
                  <a:pt x="1759983" y="233881"/>
                  <a:pt x="1709643" y="348936"/>
                  <a:pt x="1709643" y="475307"/>
                </a:cubicBezTo>
                <a:cubicBezTo>
                  <a:pt x="1709643" y="601678"/>
                  <a:pt x="1759983" y="716733"/>
                  <a:pt x="1841666" y="801609"/>
                </a:cubicBezTo>
                <a:cubicBezTo>
                  <a:pt x="1795125" y="848762"/>
                  <a:pt x="1739087" y="886485"/>
                  <a:pt x="1675450" y="911005"/>
                </a:cubicBezTo>
                <a:cubicBezTo>
                  <a:pt x="1611814" y="886485"/>
                  <a:pt x="1555775" y="848762"/>
                  <a:pt x="1509235" y="801609"/>
                </a:cubicBezTo>
                <a:cubicBezTo>
                  <a:pt x="1590918" y="716733"/>
                  <a:pt x="1641257" y="601678"/>
                  <a:pt x="1641257" y="475307"/>
                </a:cubicBezTo>
                <a:close/>
                <a:moveTo>
                  <a:pt x="1717242" y="475307"/>
                </a:moveTo>
                <a:cubicBezTo>
                  <a:pt x="1717242" y="350822"/>
                  <a:pt x="1766631" y="237653"/>
                  <a:pt x="1846415" y="153720"/>
                </a:cubicBezTo>
                <a:cubicBezTo>
                  <a:pt x="1926198" y="237653"/>
                  <a:pt x="1975588" y="350822"/>
                  <a:pt x="1975588" y="475307"/>
                </a:cubicBezTo>
                <a:cubicBezTo>
                  <a:pt x="1975588" y="599792"/>
                  <a:pt x="1926198" y="712960"/>
                  <a:pt x="1846415" y="796894"/>
                </a:cubicBezTo>
                <a:cubicBezTo>
                  <a:pt x="1765681" y="712960"/>
                  <a:pt x="1717242" y="599792"/>
                  <a:pt x="1717242" y="475307"/>
                </a:cubicBezTo>
                <a:close/>
                <a:moveTo>
                  <a:pt x="1983186" y="475307"/>
                </a:moveTo>
                <a:cubicBezTo>
                  <a:pt x="1983186" y="348936"/>
                  <a:pt x="1932847" y="233881"/>
                  <a:pt x="1851164" y="149005"/>
                </a:cubicBezTo>
                <a:cubicBezTo>
                  <a:pt x="1897704" y="101851"/>
                  <a:pt x="1953742" y="64129"/>
                  <a:pt x="2017379" y="39609"/>
                </a:cubicBezTo>
                <a:cubicBezTo>
                  <a:pt x="2080066" y="64129"/>
                  <a:pt x="2137054" y="101851"/>
                  <a:pt x="2183594" y="149005"/>
                </a:cubicBezTo>
                <a:cubicBezTo>
                  <a:pt x="2101911" y="233881"/>
                  <a:pt x="2051572" y="348936"/>
                  <a:pt x="2051572" y="475307"/>
                </a:cubicBezTo>
                <a:cubicBezTo>
                  <a:pt x="2051572" y="601678"/>
                  <a:pt x="2101911" y="716733"/>
                  <a:pt x="2183594" y="801609"/>
                </a:cubicBezTo>
                <a:cubicBezTo>
                  <a:pt x="2137054" y="848762"/>
                  <a:pt x="2081016" y="886485"/>
                  <a:pt x="2017379" y="911005"/>
                </a:cubicBezTo>
                <a:cubicBezTo>
                  <a:pt x="1953742" y="886485"/>
                  <a:pt x="1897704" y="848762"/>
                  <a:pt x="1851164" y="801609"/>
                </a:cubicBezTo>
                <a:cubicBezTo>
                  <a:pt x="1932847" y="716733"/>
                  <a:pt x="1983186" y="601678"/>
                  <a:pt x="1983186" y="475307"/>
                </a:cubicBezTo>
                <a:close/>
                <a:moveTo>
                  <a:pt x="2059170" y="475307"/>
                </a:moveTo>
                <a:cubicBezTo>
                  <a:pt x="2059170" y="350822"/>
                  <a:pt x="2108560" y="237653"/>
                  <a:pt x="2188343" y="153720"/>
                </a:cubicBezTo>
                <a:cubicBezTo>
                  <a:pt x="2268127" y="237653"/>
                  <a:pt x="2317516" y="350822"/>
                  <a:pt x="2317516" y="475307"/>
                </a:cubicBezTo>
                <a:cubicBezTo>
                  <a:pt x="2317516" y="599792"/>
                  <a:pt x="2268127" y="712960"/>
                  <a:pt x="2188343" y="796894"/>
                </a:cubicBezTo>
                <a:cubicBezTo>
                  <a:pt x="2107610" y="712960"/>
                  <a:pt x="2059170" y="599792"/>
                  <a:pt x="2059170" y="475307"/>
                </a:cubicBezTo>
                <a:close/>
                <a:moveTo>
                  <a:pt x="2325115" y="475307"/>
                </a:moveTo>
                <a:cubicBezTo>
                  <a:pt x="2325115" y="348936"/>
                  <a:pt x="2274775" y="233881"/>
                  <a:pt x="2193092" y="149005"/>
                </a:cubicBezTo>
                <a:cubicBezTo>
                  <a:pt x="2239633" y="101851"/>
                  <a:pt x="2295671" y="64129"/>
                  <a:pt x="2359307" y="39609"/>
                </a:cubicBezTo>
                <a:cubicBezTo>
                  <a:pt x="2421994" y="64129"/>
                  <a:pt x="2478983" y="101851"/>
                  <a:pt x="2525523" y="149005"/>
                </a:cubicBezTo>
                <a:cubicBezTo>
                  <a:pt x="2443840" y="233881"/>
                  <a:pt x="2393500" y="348936"/>
                  <a:pt x="2393500" y="475307"/>
                </a:cubicBezTo>
                <a:cubicBezTo>
                  <a:pt x="2393500" y="601678"/>
                  <a:pt x="2443840" y="716733"/>
                  <a:pt x="2525523" y="801609"/>
                </a:cubicBezTo>
                <a:cubicBezTo>
                  <a:pt x="2478983" y="848762"/>
                  <a:pt x="2422944" y="886485"/>
                  <a:pt x="2359307" y="911005"/>
                </a:cubicBezTo>
                <a:cubicBezTo>
                  <a:pt x="2295671" y="886485"/>
                  <a:pt x="2239633" y="848762"/>
                  <a:pt x="2193092" y="801609"/>
                </a:cubicBezTo>
                <a:cubicBezTo>
                  <a:pt x="2274775" y="716733"/>
                  <a:pt x="2325115" y="601678"/>
                  <a:pt x="2325115" y="475307"/>
                </a:cubicBezTo>
                <a:close/>
                <a:moveTo>
                  <a:pt x="2401099" y="475307"/>
                </a:moveTo>
                <a:cubicBezTo>
                  <a:pt x="2401099" y="350822"/>
                  <a:pt x="2450489" y="237653"/>
                  <a:pt x="2530272" y="153720"/>
                </a:cubicBezTo>
                <a:cubicBezTo>
                  <a:pt x="2610055" y="237653"/>
                  <a:pt x="2659445" y="350822"/>
                  <a:pt x="2659445" y="475307"/>
                </a:cubicBezTo>
                <a:cubicBezTo>
                  <a:pt x="2659445" y="599792"/>
                  <a:pt x="2610055" y="712960"/>
                  <a:pt x="2530272" y="796894"/>
                </a:cubicBezTo>
                <a:cubicBezTo>
                  <a:pt x="2449539" y="712960"/>
                  <a:pt x="2401099" y="599792"/>
                  <a:pt x="2401099" y="475307"/>
                </a:cubicBezTo>
                <a:close/>
                <a:moveTo>
                  <a:pt x="2667043" y="475307"/>
                </a:moveTo>
                <a:cubicBezTo>
                  <a:pt x="2667043" y="348936"/>
                  <a:pt x="2616704" y="233881"/>
                  <a:pt x="2535021" y="149005"/>
                </a:cubicBezTo>
                <a:cubicBezTo>
                  <a:pt x="2581561" y="101851"/>
                  <a:pt x="2637600" y="64129"/>
                  <a:pt x="2701236" y="39609"/>
                </a:cubicBezTo>
                <a:cubicBezTo>
                  <a:pt x="2876949" y="107510"/>
                  <a:pt x="3001373" y="277262"/>
                  <a:pt x="3001373" y="475307"/>
                </a:cubicBezTo>
                <a:cubicBezTo>
                  <a:pt x="3001373" y="673352"/>
                  <a:pt x="2876949" y="843104"/>
                  <a:pt x="2701236" y="911005"/>
                </a:cubicBezTo>
                <a:cubicBezTo>
                  <a:pt x="2637600" y="886485"/>
                  <a:pt x="2581561" y="848762"/>
                  <a:pt x="2535021" y="801609"/>
                </a:cubicBezTo>
                <a:cubicBezTo>
                  <a:pt x="2616704" y="716733"/>
                  <a:pt x="2667043" y="601678"/>
                  <a:pt x="2667043" y="475307"/>
                </a:cubicBezTo>
                <a:close/>
                <a:moveTo>
                  <a:pt x="2188343" y="7545"/>
                </a:moveTo>
                <a:cubicBezTo>
                  <a:pt x="2245331" y="7545"/>
                  <a:pt x="2299470" y="17918"/>
                  <a:pt x="2349809" y="35837"/>
                </a:cubicBezTo>
                <a:cubicBezTo>
                  <a:pt x="2289022" y="60356"/>
                  <a:pt x="2233934" y="98079"/>
                  <a:pt x="2188343" y="143347"/>
                </a:cubicBezTo>
                <a:cubicBezTo>
                  <a:pt x="2142753" y="97136"/>
                  <a:pt x="2088614" y="60356"/>
                  <a:pt x="2026877" y="35837"/>
                </a:cubicBezTo>
                <a:cubicBezTo>
                  <a:pt x="2077216" y="16975"/>
                  <a:pt x="2131355" y="7545"/>
                  <a:pt x="2188343" y="7545"/>
                </a:cubicBezTo>
                <a:close/>
                <a:moveTo>
                  <a:pt x="1846415" y="7545"/>
                </a:moveTo>
                <a:cubicBezTo>
                  <a:pt x="1903403" y="7545"/>
                  <a:pt x="1957541" y="17918"/>
                  <a:pt x="2007881" y="35837"/>
                </a:cubicBezTo>
                <a:cubicBezTo>
                  <a:pt x="1947094" y="60356"/>
                  <a:pt x="1892005" y="98079"/>
                  <a:pt x="1846415" y="143347"/>
                </a:cubicBezTo>
                <a:cubicBezTo>
                  <a:pt x="1800824" y="97136"/>
                  <a:pt x="1746685" y="60356"/>
                  <a:pt x="1684948" y="35837"/>
                </a:cubicBezTo>
                <a:cubicBezTo>
                  <a:pt x="1735288" y="16975"/>
                  <a:pt x="1789426" y="7545"/>
                  <a:pt x="1846415" y="7545"/>
                </a:cubicBezTo>
                <a:close/>
                <a:moveTo>
                  <a:pt x="1504486" y="7545"/>
                </a:moveTo>
                <a:cubicBezTo>
                  <a:pt x="1561474" y="7545"/>
                  <a:pt x="1615613" y="17918"/>
                  <a:pt x="1665952" y="35837"/>
                </a:cubicBezTo>
                <a:cubicBezTo>
                  <a:pt x="1605165" y="60356"/>
                  <a:pt x="1550076" y="98079"/>
                  <a:pt x="1504486" y="143347"/>
                </a:cubicBezTo>
                <a:cubicBezTo>
                  <a:pt x="1458896" y="97136"/>
                  <a:pt x="1404757" y="60356"/>
                  <a:pt x="1343020" y="35837"/>
                </a:cubicBezTo>
                <a:cubicBezTo>
                  <a:pt x="1393359" y="16975"/>
                  <a:pt x="1447498" y="7545"/>
                  <a:pt x="1504486" y="7545"/>
                </a:cubicBezTo>
                <a:close/>
                <a:moveTo>
                  <a:pt x="1162557" y="7545"/>
                </a:moveTo>
                <a:cubicBezTo>
                  <a:pt x="1219545" y="7545"/>
                  <a:pt x="1273684" y="17918"/>
                  <a:pt x="1324024" y="35837"/>
                </a:cubicBezTo>
                <a:cubicBezTo>
                  <a:pt x="1263236" y="60356"/>
                  <a:pt x="1208148" y="98079"/>
                  <a:pt x="1162557" y="143347"/>
                </a:cubicBezTo>
                <a:cubicBezTo>
                  <a:pt x="1116967" y="97136"/>
                  <a:pt x="1062828" y="60356"/>
                  <a:pt x="1001091" y="35837"/>
                </a:cubicBezTo>
                <a:cubicBezTo>
                  <a:pt x="1051431" y="16975"/>
                  <a:pt x="1105569" y="7545"/>
                  <a:pt x="1162557" y="7545"/>
                </a:cubicBezTo>
                <a:close/>
                <a:moveTo>
                  <a:pt x="820629" y="7545"/>
                </a:moveTo>
                <a:cubicBezTo>
                  <a:pt x="877617" y="7545"/>
                  <a:pt x="931755" y="17918"/>
                  <a:pt x="982095" y="35837"/>
                </a:cubicBezTo>
                <a:cubicBezTo>
                  <a:pt x="921308" y="60356"/>
                  <a:pt x="866219" y="98079"/>
                  <a:pt x="820629" y="143347"/>
                </a:cubicBezTo>
                <a:cubicBezTo>
                  <a:pt x="775038" y="97136"/>
                  <a:pt x="720900" y="60356"/>
                  <a:pt x="659162" y="35837"/>
                </a:cubicBezTo>
                <a:cubicBezTo>
                  <a:pt x="709502" y="16975"/>
                  <a:pt x="763641" y="7545"/>
                  <a:pt x="820629" y="7545"/>
                </a:cubicBezTo>
                <a:close/>
                <a:moveTo>
                  <a:pt x="478700" y="943069"/>
                </a:moveTo>
                <a:cubicBezTo>
                  <a:pt x="218454" y="943069"/>
                  <a:pt x="7598" y="732765"/>
                  <a:pt x="7598" y="475307"/>
                </a:cubicBezTo>
                <a:cubicBezTo>
                  <a:pt x="7598" y="217849"/>
                  <a:pt x="218454" y="7545"/>
                  <a:pt x="478700" y="7545"/>
                </a:cubicBezTo>
                <a:cubicBezTo>
                  <a:pt x="535688" y="7545"/>
                  <a:pt x="589827" y="17918"/>
                  <a:pt x="640166" y="35837"/>
                </a:cubicBezTo>
                <a:cubicBezTo>
                  <a:pt x="465403" y="106567"/>
                  <a:pt x="341929" y="276319"/>
                  <a:pt x="341929" y="475307"/>
                </a:cubicBezTo>
                <a:cubicBezTo>
                  <a:pt x="341929" y="674295"/>
                  <a:pt x="465403" y="844047"/>
                  <a:pt x="639217" y="914777"/>
                </a:cubicBezTo>
                <a:cubicBezTo>
                  <a:pt x="589827" y="932696"/>
                  <a:pt x="534738" y="943069"/>
                  <a:pt x="478700" y="943069"/>
                </a:cubicBezTo>
                <a:close/>
                <a:moveTo>
                  <a:pt x="820629" y="943069"/>
                </a:moveTo>
                <a:cubicBezTo>
                  <a:pt x="763641" y="943069"/>
                  <a:pt x="709502" y="932696"/>
                  <a:pt x="659162" y="914777"/>
                </a:cubicBezTo>
                <a:cubicBezTo>
                  <a:pt x="719950" y="890257"/>
                  <a:pt x="775038" y="852535"/>
                  <a:pt x="820629" y="807267"/>
                </a:cubicBezTo>
                <a:cubicBezTo>
                  <a:pt x="866219" y="853478"/>
                  <a:pt x="920358" y="890257"/>
                  <a:pt x="982095" y="914777"/>
                </a:cubicBezTo>
                <a:cubicBezTo>
                  <a:pt x="931755" y="932696"/>
                  <a:pt x="876667" y="943069"/>
                  <a:pt x="820629" y="943069"/>
                </a:cubicBezTo>
                <a:close/>
                <a:moveTo>
                  <a:pt x="1162557" y="943069"/>
                </a:moveTo>
                <a:cubicBezTo>
                  <a:pt x="1105569" y="943069"/>
                  <a:pt x="1051431" y="932696"/>
                  <a:pt x="1001091" y="914777"/>
                </a:cubicBezTo>
                <a:cubicBezTo>
                  <a:pt x="1061878" y="890257"/>
                  <a:pt x="1116967" y="852535"/>
                  <a:pt x="1162557" y="807267"/>
                </a:cubicBezTo>
                <a:cubicBezTo>
                  <a:pt x="1208148" y="853478"/>
                  <a:pt x="1262286" y="890257"/>
                  <a:pt x="1324024" y="914777"/>
                </a:cubicBezTo>
                <a:cubicBezTo>
                  <a:pt x="1273684" y="932696"/>
                  <a:pt x="1218596" y="943069"/>
                  <a:pt x="1162557" y="943069"/>
                </a:cubicBezTo>
                <a:close/>
                <a:moveTo>
                  <a:pt x="1504486" y="943069"/>
                </a:moveTo>
                <a:cubicBezTo>
                  <a:pt x="1447498" y="943069"/>
                  <a:pt x="1393359" y="932696"/>
                  <a:pt x="1343020" y="914777"/>
                </a:cubicBezTo>
                <a:cubicBezTo>
                  <a:pt x="1403807" y="890257"/>
                  <a:pt x="1458896" y="852535"/>
                  <a:pt x="1504486" y="807267"/>
                </a:cubicBezTo>
                <a:cubicBezTo>
                  <a:pt x="1550076" y="853478"/>
                  <a:pt x="1604215" y="890257"/>
                  <a:pt x="1665952" y="914777"/>
                </a:cubicBezTo>
                <a:cubicBezTo>
                  <a:pt x="1615613" y="932696"/>
                  <a:pt x="1560524" y="943069"/>
                  <a:pt x="1504486" y="943069"/>
                </a:cubicBezTo>
                <a:close/>
                <a:moveTo>
                  <a:pt x="1846415" y="943069"/>
                </a:moveTo>
                <a:cubicBezTo>
                  <a:pt x="1789426" y="943069"/>
                  <a:pt x="1735288" y="932696"/>
                  <a:pt x="1684948" y="914777"/>
                </a:cubicBezTo>
                <a:cubicBezTo>
                  <a:pt x="1745736" y="890257"/>
                  <a:pt x="1800824" y="852535"/>
                  <a:pt x="1846415" y="807267"/>
                </a:cubicBezTo>
                <a:cubicBezTo>
                  <a:pt x="1892005" y="853478"/>
                  <a:pt x="1946144" y="890257"/>
                  <a:pt x="2007881" y="914777"/>
                </a:cubicBezTo>
                <a:cubicBezTo>
                  <a:pt x="1957541" y="932696"/>
                  <a:pt x="1902453" y="943069"/>
                  <a:pt x="1846415" y="943069"/>
                </a:cubicBezTo>
                <a:close/>
                <a:moveTo>
                  <a:pt x="2188343" y="943069"/>
                </a:moveTo>
                <a:cubicBezTo>
                  <a:pt x="2131355" y="943069"/>
                  <a:pt x="2077216" y="932696"/>
                  <a:pt x="2026877" y="914777"/>
                </a:cubicBezTo>
                <a:cubicBezTo>
                  <a:pt x="2087664" y="890257"/>
                  <a:pt x="2142753" y="852535"/>
                  <a:pt x="2188343" y="807267"/>
                </a:cubicBezTo>
                <a:cubicBezTo>
                  <a:pt x="2233934" y="853478"/>
                  <a:pt x="2288072" y="890257"/>
                  <a:pt x="2349809" y="914777"/>
                </a:cubicBezTo>
                <a:cubicBezTo>
                  <a:pt x="2299470" y="932696"/>
                  <a:pt x="2244382" y="943069"/>
                  <a:pt x="2188343" y="943069"/>
                </a:cubicBezTo>
                <a:close/>
                <a:moveTo>
                  <a:pt x="2530272" y="943069"/>
                </a:moveTo>
                <a:cubicBezTo>
                  <a:pt x="2473284" y="943069"/>
                  <a:pt x="2419145" y="932696"/>
                  <a:pt x="2368806" y="914777"/>
                </a:cubicBezTo>
                <a:cubicBezTo>
                  <a:pt x="2429593" y="890257"/>
                  <a:pt x="2484681" y="852535"/>
                  <a:pt x="2530272" y="807267"/>
                </a:cubicBezTo>
                <a:cubicBezTo>
                  <a:pt x="2575862" y="853478"/>
                  <a:pt x="2630001" y="890257"/>
                  <a:pt x="2691738" y="914777"/>
                </a:cubicBezTo>
                <a:cubicBezTo>
                  <a:pt x="2641399" y="932696"/>
                  <a:pt x="2586310" y="943069"/>
                  <a:pt x="2530272" y="943069"/>
                </a:cubicBezTo>
                <a:close/>
                <a:moveTo>
                  <a:pt x="2872200" y="943069"/>
                </a:moveTo>
                <a:cubicBezTo>
                  <a:pt x="2815212" y="943069"/>
                  <a:pt x="2761074" y="932696"/>
                  <a:pt x="2710734" y="914777"/>
                </a:cubicBezTo>
                <a:cubicBezTo>
                  <a:pt x="2885498" y="844047"/>
                  <a:pt x="3008022" y="673352"/>
                  <a:pt x="3008022" y="475307"/>
                </a:cubicBezTo>
                <a:cubicBezTo>
                  <a:pt x="3008022" y="277262"/>
                  <a:pt x="2884548" y="106567"/>
                  <a:pt x="2710734" y="35837"/>
                </a:cubicBezTo>
                <a:cubicBezTo>
                  <a:pt x="2761074" y="17918"/>
                  <a:pt x="2815212" y="7545"/>
                  <a:pt x="2872200" y="7545"/>
                </a:cubicBezTo>
                <a:cubicBezTo>
                  <a:pt x="3131496" y="7545"/>
                  <a:pt x="3343302" y="216906"/>
                  <a:pt x="3343302" y="475307"/>
                </a:cubicBezTo>
                <a:cubicBezTo>
                  <a:pt x="3343302" y="733708"/>
                  <a:pt x="3131496" y="943069"/>
                  <a:pt x="2872200" y="943069"/>
                </a:cubicBezTo>
                <a:close/>
              </a:path>
            </a:pathLst>
          </a:custGeom>
          <a:solidFill>
            <a:schemeClr val="tx2"/>
          </a:solidFill>
          <a:ln w="94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Heebo Medium" pitchFamily="2" charset="-79"/>
              <a:cs typeface="Heebo Medium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D527BD-75FD-0513-2645-256BEA6AD3F3}"/>
              </a:ext>
            </a:extLst>
          </p:cNvPr>
          <p:cNvSpPr txBox="1"/>
          <p:nvPr/>
        </p:nvSpPr>
        <p:spPr>
          <a:xfrm>
            <a:off x="12392353" y="973239"/>
            <a:ext cx="11985297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ctr"/>
            <a:r>
              <a:rPr lang="ru-RU" sz="8000" dirty="0">
                <a:cs typeface="Heebo Medium" pitchFamily="2" charset="-79"/>
              </a:rPr>
              <a:t>Организационный план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3758FF-EFF3-B2D9-DF81-7B4C80FC1434}"/>
              </a:ext>
            </a:extLst>
          </p:cNvPr>
          <p:cNvSpPr txBox="1"/>
          <p:nvPr/>
        </p:nvSpPr>
        <p:spPr>
          <a:xfrm>
            <a:off x="14281265" y="3350081"/>
            <a:ext cx="8207471" cy="56915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 sz="3800">
                <a:latin typeface="Josefin Sans Light" pitchFamily="2" charset="77"/>
              </a:defRPr>
            </a:lvl1pPr>
          </a:lstStyle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Выбрана организационно-правовая форма </a:t>
            </a:r>
            <a:r>
              <a:rPr lang="ru-RU" sz="4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ООО, для того, чтобы наш проект </a:t>
            </a:r>
            <a:r>
              <a:rPr lang="ru-RU" sz="400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имел высокий уровень защиты имущества наших участников, что позволит нам расширять бизнес и привлекать новых инвесторов. </a:t>
            </a:r>
            <a:endParaRPr lang="ru-RU" sz="4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ru-RU" dirty="0">
              <a:cs typeface="Heebo Medium" pitchFamily="2" charset="-79"/>
            </a:endParaRPr>
          </a:p>
        </p:txBody>
      </p:sp>
      <p:sp>
        <p:nvSpPr>
          <p:cNvPr id="7" name="Graphic 14">
            <a:extLst>
              <a:ext uri="{FF2B5EF4-FFF2-40B4-BE49-F238E27FC236}">
                <a16:creationId xmlns:a16="http://schemas.microsoft.com/office/drawing/2014/main" id="{58ED17DC-558E-BE22-DECC-31D2CD71C84C}"/>
              </a:ext>
            </a:extLst>
          </p:cNvPr>
          <p:cNvSpPr/>
          <p:nvPr/>
        </p:nvSpPr>
        <p:spPr>
          <a:xfrm rot="20927724">
            <a:off x="3681582" y="-767918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DEF25A-EAB8-AC8F-7677-8356D3D40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05662" y="335834"/>
            <a:ext cx="11409294" cy="1914997"/>
          </a:xfrm>
          <a:prstGeom prst="rect">
            <a:avLst/>
          </a:prstGeom>
        </p:spPr>
      </p:pic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5AB8D403-7D9B-FD38-AC9B-EEB88EA879E2}"/>
              </a:ext>
            </a:extLst>
          </p:cNvPr>
          <p:cNvSpPr/>
          <p:nvPr/>
        </p:nvSpPr>
        <p:spPr>
          <a:xfrm>
            <a:off x="3809181" y="617187"/>
            <a:ext cx="1383323" cy="1406769"/>
          </a:xfrm>
          <a:prstGeom prst="flowChartConnector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Heebo Medium" pitchFamily="2" charset="-79"/>
            </a:endParaRPr>
          </a:p>
        </p:txBody>
      </p:sp>
      <p:pic>
        <p:nvPicPr>
          <p:cNvPr id="11" name="Рисунок 10" descr="Отзыв клиента со сплошной заливкой">
            <a:extLst>
              <a:ext uri="{FF2B5EF4-FFF2-40B4-BE49-F238E27FC236}">
                <a16:creationId xmlns:a16="http://schemas.microsoft.com/office/drawing/2014/main" id="{226F0E16-1DBA-E5D3-E65B-3BD5B446C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3642" y="836132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DF55D5-F36A-5EA5-8002-21EAB37884A0}"/>
              </a:ext>
            </a:extLst>
          </p:cNvPr>
          <p:cNvSpPr txBox="1"/>
          <p:nvPr/>
        </p:nvSpPr>
        <p:spPr>
          <a:xfrm>
            <a:off x="13477312" y="10149098"/>
            <a:ext cx="9899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Выбранная система налогообложения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B97DF-0D01-4DF7-9040-885365ACA7FB}"/>
              </a:ext>
            </a:extLst>
          </p:cNvPr>
          <p:cNvSpPr txBox="1"/>
          <p:nvPr/>
        </p:nvSpPr>
        <p:spPr>
          <a:xfrm>
            <a:off x="10532946" y="11175115"/>
            <a:ext cx="133400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УСН 6%</a:t>
            </a:r>
            <a:r>
              <a:rPr lang="en-US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- </a:t>
            </a:r>
            <a:r>
              <a:rPr lang="ru-RU" b="1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т.к. данная </a:t>
            </a:r>
            <a:r>
              <a:rPr lang="ru-RU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система может обеспечить льготные условия налогообложения и позволить предприятию вести деятельность более эффективно.</a:t>
            </a:r>
            <a:endParaRPr lang="ru-RU" b="1" i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78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39042AC-25DD-494B-A1BA-159986D140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89699"/>
              </p:ext>
            </p:extLst>
          </p:nvPr>
        </p:nvGraphicFramePr>
        <p:xfrm>
          <a:off x="1679401" y="2446934"/>
          <a:ext cx="21875539" cy="10083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3470">
                  <a:extLst>
                    <a:ext uri="{9D8B030D-6E8A-4147-A177-3AD203B41FA5}">
                      <a16:colId xmlns:a16="http://schemas.microsoft.com/office/drawing/2014/main" val="1407868962"/>
                    </a:ext>
                  </a:extLst>
                </a:gridCol>
                <a:gridCol w="4360129">
                  <a:extLst>
                    <a:ext uri="{9D8B030D-6E8A-4147-A177-3AD203B41FA5}">
                      <a16:colId xmlns:a16="http://schemas.microsoft.com/office/drawing/2014/main" val="304166344"/>
                    </a:ext>
                  </a:extLst>
                </a:gridCol>
                <a:gridCol w="2380685">
                  <a:extLst>
                    <a:ext uri="{9D8B030D-6E8A-4147-A177-3AD203B41FA5}">
                      <a16:colId xmlns:a16="http://schemas.microsoft.com/office/drawing/2014/main" val="2672400103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1641563638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830494464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4097460035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3825321402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1931996628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1234243140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165464149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2748946445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2347662133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3104183753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4093783523"/>
                    </a:ext>
                  </a:extLst>
                </a:gridCol>
                <a:gridCol w="1027171">
                  <a:extLst>
                    <a:ext uri="{9D8B030D-6E8A-4147-A177-3AD203B41FA5}">
                      <a16:colId xmlns:a16="http://schemas.microsoft.com/office/drawing/2014/main" val="355702485"/>
                    </a:ext>
                  </a:extLst>
                </a:gridCol>
                <a:gridCol w="1685203">
                  <a:extLst>
                    <a:ext uri="{9D8B030D-6E8A-4147-A177-3AD203B41FA5}">
                      <a16:colId xmlns:a16="http://schemas.microsoft.com/office/drawing/2014/main" val="3655631641"/>
                    </a:ext>
                  </a:extLst>
                </a:gridCol>
              </a:tblGrid>
              <a:tr h="50660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Статья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Ед. Измерения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Месяц(за год/либо до срока окупаемости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ИТОГО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413943"/>
                  </a:ext>
                </a:extLst>
              </a:tr>
              <a:tr h="506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55488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Бюджет операционной деятельности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88540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Доходы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340 000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076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Расходы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340 000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962737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Постоянные расходы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78540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2.1.2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Аренда сервера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804181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Переменные расходы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589436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2.2.1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Плата за услуги менторам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96624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2.2.2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Разработка сайта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796195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2.2.3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Тестирование и отладка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295471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2.2.4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Запуск и внедрение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805406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2.2.5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Продвижение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7064"/>
                  </a:ext>
                </a:extLst>
              </a:tr>
              <a:tr h="7892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Прибыль по налогообложения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-100000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-100000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15480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Налоги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</a:t>
                      </a:r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</a:t>
                      </a:r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20400</a:t>
                      </a:r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5915"/>
                  </a:ext>
                </a:extLst>
              </a:tr>
              <a:tr h="506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Чистая прибыль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-100000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-100000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-75000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-65000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-45000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-20400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38768"/>
                  </a:ext>
                </a:extLst>
              </a:tr>
              <a:tr h="506603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Бюджет инвестиционной деятельности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9CD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005138"/>
                  </a:ext>
                </a:extLst>
              </a:tr>
              <a:tr h="11890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Стартовые инвестиции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750000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9CD2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40680"/>
                  </a:ext>
                </a:extLst>
              </a:tr>
            </a:tbl>
          </a:graphicData>
        </a:graphic>
      </p:graphicFrame>
      <p:sp>
        <p:nvSpPr>
          <p:cNvPr id="323" name="Овал 322">
            <a:extLst>
              <a:ext uri="{FF2B5EF4-FFF2-40B4-BE49-F238E27FC236}">
                <a16:creationId xmlns:a16="http://schemas.microsoft.com/office/drawing/2014/main" id="{B275554A-57C1-4A4F-B493-3C29BC040464}"/>
              </a:ext>
            </a:extLst>
          </p:cNvPr>
          <p:cNvSpPr/>
          <p:nvPr/>
        </p:nvSpPr>
        <p:spPr>
          <a:xfrm>
            <a:off x="21404903" y="11284607"/>
            <a:ext cx="1794875" cy="1578989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8E01C6A-9F38-D883-E4E7-A08A8DC3B1B0}"/>
              </a:ext>
            </a:extLst>
          </p:cNvPr>
          <p:cNvSpPr txBox="1"/>
          <p:nvPr/>
        </p:nvSpPr>
        <p:spPr>
          <a:xfrm>
            <a:off x="734630" y="512779"/>
            <a:ext cx="22219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ФИНАНСОВЫЙ ПЛАН</a:t>
            </a:r>
          </a:p>
        </p:txBody>
      </p:sp>
      <p:sp>
        <p:nvSpPr>
          <p:cNvPr id="315" name="Graphic 14">
            <a:extLst>
              <a:ext uri="{FF2B5EF4-FFF2-40B4-BE49-F238E27FC236}">
                <a16:creationId xmlns:a16="http://schemas.microsoft.com/office/drawing/2014/main" id="{29574A6E-0909-32FC-CE69-3B1875EF3A11}"/>
              </a:ext>
            </a:extLst>
          </p:cNvPr>
          <p:cNvSpPr/>
          <p:nvPr/>
        </p:nvSpPr>
        <p:spPr>
          <a:xfrm rot="12259022">
            <a:off x="16972402" y="-326423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Heebo Medium" pitchFamily="2" charset="-79"/>
              <a:cs typeface="Heebo Medium" pitchFamily="2" charset="-79"/>
            </a:endParaRPr>
          </a:p>
        </p:txBody>
      </p:sp>
      <p:pic>
        <p:nvPicPr>
          <p:cNvPr id="316" name="Рисунок 315">
            <a:extLst>
              <a:ext uri="{FF2B5EF4-FFF2-40B4-BE49-F238E27FC236}">
                <a16:creationId xmlns:a16="http://schemas.microsoft.com/office/drawing/2014/main" id="{B3C6D1CD-CB2A-D3BA-59AC-ED6D89153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649" y="-5341162"/>
            <a:ext cx="8413209" cy="8413209"/>
          </a:xfrm>
          <a:prstGeom prst="rect">
            <a:avLst/>
          </a:prstGeom>
        </p:spPr>
      </p:pic>
      <p:pic>
        <p:nvPicPr>
          <p:cNvPr id="317" name="Picture 2">
            <a:extLst>
              <a:ext uri="{FF2B5EF4-FFF2-40B4-BE49-F238E27FC236}">
                <a16:creationId xmlns:a16="http://schemas.microsoft.com/office/drawing/2014/main" id="{3A85806C-A26E-C3D2-6D42-52AF0E2EA1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85255">
            <a:off x="-2624267" y="10746206"/>
            <a:ext cx="6345614" cy="7493000"/>
          </a:xfrm>
          <a:prstGeom prst="rect">
            <a:avLst/>
          </a:prstGeom>
        </p:spPr>
      </p:pic>
      <p:sp>
        <p:nvSpPr>
          <p:cNvPr id="319" name="Graphic 7">
            <a:extLst>
              <a:ext uri="{FF2B5EF4-FFF2-40B4-BE49-F238E27FC236}">
                <a16:creationId xmlns:a16="http://schemas.microsoft.com/office/drawing/2014/main" id="{43A1FAAF-08D1-8E45-A8DA-D909B60D4A00}"/>
              </a:ext>
            </a:extLst>
          </p:cNvPr>
          <p:cNvSpPr/>
          <p:nvPr/>
        </p:nvSpPr>
        <p:spPr>
          <a:xfrm rot="10800000">
            <a:off x="9851512" y="-1038989"/>
            <a:ext cx="7228941" cy="2050770"/>
          </a:xfrm>
          <a:custGeom>
            <a:avLst/>
            <a:gdLst>
              <a:gd name="connsiteX0" fmla="*/ 2872200 w 3350900"/>
              <a:gd name="connsiteY0" fmla="*/ 0 h 950613"/>
              <a:gd name="connsiteX1" fmla="*/ 2701236 w 3350900"/>
              <a:gd name="connsiteY1" fmla="*/ 31121 h 950613"/>
              <a:gd name="connsiteX2" fmla="*/ 2530272 w 3350900"/>
              <a:gd name="connsiteY2" fmla="*/ 0 h 950613"/>
              <a:gd name="connsiteX3" fmla="*/ 2359307 w 3350900"/>
              <a:gd name="connsiteY3" fmla="*/ 31121 h 950613"/>
              <a:gd name="connsiteX4" fmla="*/ 2188343 w 3350900"/>
              <a:gd name="connsiteY4" fmla="*/ 0 h 950613"/>
              <a:gd name="connsiteX5" fmla="*/ 2017379 w 3350900"/>
              <a:gd name="connsiteY5" fmla="*/ 31121 h 950613"/>
              <a:gd name="connsiteX6" fmla="*/ 1846415 w 3350900"/>
              <a:gd name="connsiteY6" fmla="*/ 0 h 950613"/>
              <a:gd name="connsiteX7" fmla="*/ 1675450 w 3350900"/>
              <a:gd name="connsiteY7" fmla="*/ 31121 h 950613"/>
              <a:gd name="connsiteX8" fmla="*/ 1504486 w 3350900"/>
              <a:gd name="connsiteY8" fmla="*/ 0 h 950613"/>
              <a:gd name="connsiteX9" fmla="*/ 1333522 w 3350900"/>
              <a:gd name="connsiteY9" fmla="*/ 31121 h 950613"/>
              <a:gd name="connsiteX10" fmla="*/ 1162557 w 3350900"/>
              <a:gd name="connsiteY10" fmla="*/ 0 h 950613"/>
              <a:gd name="connsiteX11" fmla="*/ 991593 w 3350900"/>
              <a:gd name="connsiteY11" fmla="*/ 31121 h 950613"/>
              <a:gd name="connsiteX12" fmla="*/ 820629 w 3350900"/>
              <a:gd name="connsiteY12" fmla="*/ 0 h 950613"/>
              <a:gd name="connsiteX13" fmla="*/ 649664 w 3350900"/>
              <a:gd name="connsiteY13" fmla="*/ 31121 h 950613"/>
              <a:gd name="connsiteX14" fmla="*/ 478700 w 3350900"/>
              <a:gd name="connsiteY14" fmla="*/ 0 h 950613"/>
              <a:gd name="connsiteX15" fmla="*/ 0 w 3350900"/>
              <a:gd name="connsiteY15" fmla="*/ 475307 h 950613"/>
              <a:gd name="connsiteX16" fmla="*/ 478700 w 3350900"/>
              <a:gd name="connsiteY16" fmla="*/ 950614 h 950613"/>
              <a:gd name="connsiteX17" fmla="*/ 649664 w 3350900"/>
              <a:gd name="connsiteY17" fmla="*/ 919493 h 950613"/>
              <a:gd name="connsiteX18" fmla="*/ 820629 w 3350900"/>
              <a:gd name="connsiteY18" fmla="*/ 950614 h 950613"/>
              <a:gd name="connsiteX19" fmla="*/ 991593 w 3350900"/>
              <a:gd name="connsiteY19" fmla="*/ 919493 h 950613"/>
              <a:gd name="connsiteX20" fmla="*/ 1162557 w 3350900"/>
              <a:gd name="connsiteY20" fmla="*/ 950614 h 950613"/>
              <a:gd name="connsiteX21" fmla="*/ 1333522 w 3350900"/>
              <a:gd name="connsiteY21" fmla="*/ 919493 h 950613"/>
              <a:gd name="connsiteX22" fmla="*/ 1504486 w 3350900"/>
              <a:gd name="connsiteY22" fmla="*/ 950614 h 950613"/>
              <a:gd name="connsiteX23" fmla="*/ 1675450 w 3350900"/>
              <a:gd name="connsiteY23" fmla="*/ 919493 h 950613"/>
              <a:gd name="connsiteX24" fmla="*/ 1846415 w 3350900"/>
              <a:gd name="connsiteY24" fmla="*/ 950614 h 950613"/>
              <a:gd name="connsiteX25" fmla="*/ 2017379 w 3350900"/>
              <a:gd name="connsiteY25" fmla="*/ 919493 h 950613"/>
              <a:gd name="connsiteX26" fmla="*/ 2188343 w 3350900"/>
              <a:gd name="connsiteY26" fmla="*/ 950614 h 950613"/>
              <a:gd name="connsiteX27" fmla="*/ 2359307 w 3350900"/>
              <a:gd name="connsiteY27" fmla="*/ 919493 h 950613"/>
              <a:gd name="connsiteX28" fmla="*/ 2530272 w 3350900"/>
              <a:gd name="connsiteY28" fmla="*/ 950614 h 950613"/>
              <a:gd name="connsiteX29" fmla="*/ 2701236 w 3350900"/>
              <a:gd name="connsiteY29" fmla="*/ 919493 h 950613"/>
              <a:gd name="connsiteX30" fmla="*/ 2872200 w 3350900"/>
              <a:gd name="connsiteY30" fmla="*/ 950614 h 950613"/>
              <a:gd name="connsiteX31" fmla="*/ 3350900 w 3350900"/>
              <a:gd name="connsiteY31" fmla="*/ 475307 h 950613"/>
              <a:gd name="connsiteX32" fmla="*/ 2872200 w 3350900"/>
              <a:gd name="connsiteY32" fmla="*/ 0 h 950613"/>
              <a:gd name="connsiteX33" fmla="*/ 2530272 w 3350900"/>
              <a:gd name="connsiteY33" fmla="*/ 7545 h 950613"/>
              <a:gd name="connsiteX34" fmla="*/ 2691738 w 3350900"/>
              <a:gd name="connsiteY34" fmla="*/ 35837 h 950613"/>
              <a:gd name="connsiteX35" fmla="*/ 2530272 w 3350900"/>
              <a:gd name="connsiteY35" fmla="*/ 143347 h 950613"/>
              <a:gd name="connsiteX36" fmla="*/ 2368806 w 3350900"/>
              <a:gd name="connsiteY36" fmla="*/ 35837 h 950613"/>
              <a:gd name="connsiteX37" fmla="*/ 2530272 w 3350900"/>
              <a:gd name="connsiteY37" fmla="*/ 7545 h 950613"/>
              <a:gd name="connsiteX38" fmla="*/ 691456 w 3350900"/>
              <a:gd name="connsiteY38" fmla="*/ 475307 h 950613"/>
              <a:gd name="connsiteX39" fmla="*/ 820629 w 3350900"/>
              <a:gd name="connsiteY39" fmla="*/ 153720 h 950613"/>
              <a:gd name="connsiteX40" fmla="*/ 949802 w 3350900"/>
              <a:gd name="connsiteY40" fmla="*/ 475307 h 950613"/>
              <a:gd name="connsiteX41" fmla="*/ 820629 w 3350900"/>
              <a:gd name="connsiteY41" fmla="*/ 796894 h 950613"/>
              <a:gd name="connsiteX42" fmla="*/ 691456 w 3350900"/>
              <a:gd name="connsiteY42" fmla="*/ 475307 h 950613"/>
              <a:gd name="connsiteX43" fmla="*/ 815880 w 3350900"/>
              <a:gd name="connsiteY43" fmla="*/ 801609 h 950613"/>
              <a:gd name="connsiteX44" fmla="*/ 649664 w 3350900"/>
              <a:gd name="connsiteY44" fmla="*/ 911005 h 950613"/>
              <a:gd name="connsiteX45" fmla="*/ 349527 w 3350900"/>
              <a:gd name="connsiteY45" fmla="*/ 475307 h 950613"/>
              <a:gd name="connsiteX46" fmla="*/ 649664 w 3350900"/>
              <a:gd name="connsiteY46" fmla="*/ 39609 h 950613"/>
              <a:gd name="connsiteX47" fmla="*/ 815880 w 3350900"/>
              <a:gd name="connsiteY47" fmla="*/ 148062 h 950613"/>
              <a:gd name="connsiteX48" fmla="*/ 683857 w 3350900"/>
              <a:gd name="connsiteY48" fmla="*/ 475307 h 950613"/>
              <a:gd name="connsiteX49" fmla="*/ 815880 w 3350900"/>
              <a:gd name="connsiteY49" fmla="*/ 801609 h 950613"/>
              <a:gd name="connsiteX50" fmla="*/ 957400 w 3350900"/>
              <a:gd name="connsiteY50" fmla="*/ 475307 h 950613"/>
              <a:gd name="connsiteX51" fmla="*/ 825378 w 3350900"/>
              <a:gd name="connsiteY51" fmla="*/ 149005 h 950613"/>
              <a:gd name="connsiteX52" fmla="*/ 991593 w 3350900"/>
              <a:gd name="connsiteY52" fmla="*/ 39609 h 950613"/>
              <a:gd name="connsiteX53" fmla="*/ 1157808 w 3350900"/>
              <a:gd name="connsiteY53" fmla="*/ 149005 h 950613"/>
              <a:gd name="connsiteX54" fmla="*/ 1025786 w 3350900"/>
              <a:gd name="connsiteY54" fmla="*/ 475307 h 950613"/>
              <a:gd name="connsiteX55" fmla="*/ 1157808 w 3350900"/>
              <a:gd name="connsiteY55" fmla="*/ 801609 h 950613"/>
              <a:gd name="connsiteX56" fmla="*/ 991593 w 3350900"/>
              <a:gd name="connsiteY56" fmla="*/ 911005 h 950613"/>
              <a:gd name="connsiteX57" fmla="*/ 825378 w 3350900"/>
              <a:gd name="connsiteY57" fmla="*/ 801609 h 950613"/>
              <a:gd name="connsiteX58" fmla="*/ 957400 w 3350900"/>
              <a:gd name="connsiteY58" fmla="*/ 475307 h 950613"/>
              <a:gd name="connsiteX59" fmla="*/ 1033384 w 3350900"/>
              <a:gd name="connsiteY59" fmla="*/ 475307 h 950613"/>
              <a:gd name="connsiteX60" fmla="*/ 1162557 w 3350900"/>
              <a:gd name="connsiteY60" fmla="*/ 153720 h 950613"/>
              <a:gd name="connsiteX61" fmla="*/ 1291730 w 3350900"/>
              <a:gd name="connsiteY61" fmla="*/ 475307 h 950613"/>
              <a:gd name="connsiteX62" fmla="*/ 1162557 w 3350900"/>
              <a:gd name="connsiteY62" fmla="*/ 796894 h 950613"/>
              <a:gd name="connsiteX63" fmla="*/ 1033384 w 3350900"/>
              <a:gd name="connsiteY63" fmla="*/ 475307 h 950613"/>
              <a:gd name="connsiteX64" fmla="*/ 1299329 w 3350900"/>
              <a:gd name="connsiteY64" fmla="*/ 475307 h 950613"/>
              <a:gd name="connsiteX65" fmla="*/ 1167306 w 3350900"/>
              <a:gd name="connsiteY65" fmla="*/ 149005 h 950613"/>
              <a:gd name="connsiteX66" fmla="*/ 1333522 w 3350900"/>
              <a:gd name="connsiteY66" fmla="*/ 39609 h 950613"/>
              <a:gd name="connsiteX67" fmla="*/ 1499737 w 3350900"/>
              <a:gd name="connsiteY67" fmla="*/ 149005 h 950613"/>
              <a:gd name="connsiteX68" fmla="*/ 1367715 w 3350900"/>
              <a:gd name="connsiteY68" fmla="*/ 475307 h 950613"/>
              <a:gd name="connsiteX69" fmla="*/ 1499737 w 3350900"/>
              <a:gd name="connsiteY69" fmla="*/ 801609 h 950613"/>
              <a:gd name="connsiteX70" fmla="*/ 1333522 w 3350900"/>
              <a:gd name="connsiteY70" fmla="*/ 911005 h 950613"/>
              <a:gd name="connsiteX71" fmla="*/ 1167306 w 3350900"/>
              <a:gd name="connsiteY71" fmla="*/ 801609 h 950613"/>
              <a:gd name="connsiteX72" fmla="*/ 1299329 w 3350900"/>
              <a:gd name="connsiteY72" fmla="*/ 475307 h 950613"/>
              <a:gd name="connsiteX73" fmla="*/ 1375313 w 3350900"/>
              <a:gd name="connsiteY73" fmla="*/ 475307 h 950613"/>
              <a:gd name="connsiteX74" fmla="*/ 1504486 w 3350900"/>
              <a:gd name="connsiteY74" fmla="*/ 153720 h 950613"/>
              <a:gd name="connsiteX75" fmla="*/ 1633659 w 3350900"/>
              <a:gd name="connsiteY75" fmla="*/ 475307 h 950613"/>
              <a:gd name="connsiteX76" fmla="*/ 1504486 w 3350900"/>
              <a:gd name="connsiteY76" fmla="*/ 796894 h 950613"/>
              <a:gd name="connsiteX77" fmla="*/ 1375313 w 3350900"/>
              <a:gd name="connsiteY77" fmla="*/ 475307 h 950613"/>
              <a:gd name="connsiteX78" fmla="*/ 1641257 w 3350900"/>
              <a:gd name="connsiteY78" fmla="*/ 475307 h 950613"/>
              <a:gd name="connsiteX79" fmla="*/ 1509235 w 3350900"/>
              <a:gd name="connsiteY79" fmla="*/ 149005 h 950613"/>
              <a:gd name="connsiteX80" fmla="*/ 1675450 w 3350900"/>
              <a:gd name="connsiteY80" fmla="*/ 39609 h 950613"/>
              <a:gd name="connsiteX81" fmla="*/ 1841666 w 3350900"/>
              <a:gd name="connsiteY81" fmla="*/ 149005 h 950613"/>
              <a:gd name="connsiteX82" fmla="*/ 1709643 w 3350900"/>
              <a:gd name="connsiteY82" fmla="*/ 475307 h 950613"/>
              <a:gd name="connsiteX83" fmla="*/ 1841666 w 3350900"/>
              <a:gd name="connsiteY83" fmla="*/ 801609 h 950613"/>
              <a:gd name="connsiteX84" fmla="*/ 1675450 w 3350900"/>
              <a:gd name="connsiteY84" fmla="*/ 911005 h 950613"/>
              <a:gd name="connsiteX85" fmla="*/ 1509235 w 3350900"/>
              <a:gd name="connsiteY85" fmla="*/ 801609 h 950613"/>
              <a:gd name="connsiteX86" fmla="*/ 1641257 w 3350900"/>
              <a:gd name="connsiteY86" fmla="*/ 475307 h 950613"/>
              <a:gd name="connsiteX87" fmla="*/ 1717242 w 3350900"/>
              <a:gd name="connsiteY87" fmla="*/ 475307 h 950613"/>
              <a:gd name="connsiteX88" fmla="*/ 1846415 w 3350900"/>
              <a:gd name="connsiteY88" fmla="*/ 153720 h 950613"/>
              <a:gd name="connsiteX89" fmla="*/ 1975588 w 3350900"/>
              <a:gd name="connsiteY89" fmla="*/ 475307 h 950613"/>
              <a:gd name="connsiteX90" fmla="*/ 1846415 w 3350900"/>
              <a:gd name="connsiteY90" fmla="*/ 796894 h 950613"/>
              <a:gd name="connsiteX91" fmla="*/ 1717242 w 3350900"/>
              <a:gd name="connsiteY91" fmla="*/ 475307 h 950613"/>
              <a:gd name="connsiteX92" fmla="*/ 1983186 w 3350900"/>
              <a:gd name="connsiteY92" fmla="*/ 475307 h 950613"/>
              <a:gd name="connsiteX93" fmla="*/ 1851164 w 3350900"/>
              <a:gd name="connsiteY93" fmla="*/ 149005 h 950613"/>
              <a:gd name="connsiteX94" fmla="*/ 2017379 w 3350900"/>
              <a:gd name="connsiteY94" fmla="*/ 39609 h 950613"/>
              <a:gd name="connsiteX95" fmla="*/ 2183594 w 3350900"/>
              <a:gd name="connsiteY95" fmla="*/ 149005 h 950613"/>
              <a:gd name="connsiteX96" fmla="*/ 2051572 w 3350900"/>
              <a:gd name="connsiteY96" fmla="*/ 475307 h 950613"/>
              <a:gd name="connsiteX97" fmla="*/ 2183594 w 3350900"/>
              <a:gd name="connsiteY97" fmla="*/ 801609 h 950613"/>
              <a:gd name="connsiteX98" fmla="*/ 2017379 w 3350900"/>
              <a:gd name="connsiteY98" fmla="*/ 911005 h 950613"/>
              <a:gd name="connsiteX99" fmla="*/ 1851164 w 3350900"/>
              <a:gd name="connsiteY99" fmla="*/ 801609 h 950613"/>
              <a:gd name="connsiteX100" fmla="*/ 1983186 w 3350900"/>
              <a:gd name="connsiteY100" fmla="*/ 475307 h 950613"/>
              <a:gd name="connsiteX101" fmla="*/ 2059170 w 3350900"/>
              <a:gd name="connsiteY101" fmla="*/ 475307 h 950613"/>
              <a:gd name="connsiteX102" fmla="*/ 2188343 w 3350900"/>
              <a:gd name="connsiteY102" fmla="*/ 153720 h 950613"/>
              <a:gd name="connsiteX103" fmla="*/ 2317516 w 3350900"/>
              <a:gd name="connsiteY103" fmla="*/ 475307 h 950613"/>
              <a:gd name="connsiteX104" fmla="*/ 2188343 w 3350900"/>
              <a:gd name="connsiteY104" fmla="*/ 796894 h 950613"/>
              <a:gd name="connsiteX105" fmla="*/ 2059170 w 3350900"/>
              <a:gd name="connsiteY105" fmla="*/ 475307 h 950613"/>
              <a:gd name="connsiteX106" fmla="*/ 2325115 w 3350900"/>
              <a:gd name="connsiteY106" fmla="*/ 475307 h 950613"/>
              <a:gd name="connsiteX107" fmla="*/ 2193092 w 3350900"/>
              <a:gd name="connsiteY107" fmla="*/ 149005 h 950613"/>
              <a:gd name="connsiteX108" fmla="*/ 2359307 w 3350900"/>
              <a:gd name="connsiteY108" fmla="*/ 39609 h 950613"/>
              <a:gd name="connsiteX109" fmla="*/ 2525523 w 3350900"/>
              <a:gd name="connsiteY109" fmla="*/ 149005 h 950613"/>
              <a:gd name="connsiteX110" fmla="*/ 2393500 w 3350900"/>
              <a:gd name="connsiteY110" fmla="*/ 475307 h 950613"/>
              <a:gd name="connsiteX111" fmla="*/ 2525523 w 3350900"/>
              <a:gd name="connsiteY111" fmla="*/ 801609 h 950613"/>
              <a:gd name="connsiteX112" fmla="*/ 2359307 w 3350900"/>
              <a:gd name="connsiteY112" fmla="*/ 911005 h 950613"/>
              <a:gd name="connsiteX113" fmla="*/ 2193092 w 3350900"/>
              <a:gd name="connsiteY113" fmla="*/ 801609 h 950613"/>
              <a:gd name="connsiteX114" fmla="*/ 2325115 w 3350900"/>
              <a:gd name="connsiteY114" fmla="*/ 475307 h 950613"/>
              <a:gd name="connsiteX115" fmla="*/ 2401099 w 3350900"/>
              <a:gd name="connsiteY115" fmla="*/ 475307 h 950613"/>
              <a:gd name="connsiteX116" fmla="*/ 2530272 w 3350900"/>
              <a:gd name="connsiteY116" fmla="*/ 153720 h 950613"/>
              <a:gd name="connsiteX117" fmla="*/ 2659445 w 3350900"/>
              <a:gd name="connsiteY117" fmla="*/ 475307 h 950613"/>
              <a:gd name="connsiteX118" fmla="*/ 2530272 w 3350900"/>
              <a:gd name="connsiteY118" fmla="*/ 796894 h 950613"/>
              <a:gd name="connsiteX119" fmla="*/ 2401099 w 3350900"/>
              <a:gd name="connsiteY119" fmla="*/ 475307 h 950613"/>
              <a:gd name="connsiteX120" fmla="*/ 2667043 w 3350900"/>
              <a:gd name="connsiteY120" fmla="*/ 475307 h 950613"/>
              <a:gd name="connsiteX121" fmla="*/ 2535021 w 3350900"/>
              <a:gd name="connsiteY121" fmla="*/ 149005 h 950613"/>
              <a:gd name="connsiteX122" fmla="*/ 2701236 w 3350900"/>
              <a:gd name="connsiteY122" fmla="*/ 39609 h 950613"/>
              <a:gd name="connsiteX123" fmla="*/ 3001373 w 3350900"/>
              <a:gd name="connsiteY123" fmla="*/ 475307 h 950613"/>
              <a:gd name="connsiteX124" fmla="*/ 2701236 w 3350900"/>
              <a:gd name="connsiteY124" fmla="*/ 911005 h 950613"/>
              <a:gd name="connsiteX125" fmla="*/ 2535021 w 3350900"/>
              <a:gd name="connsiteY125" fmla="*/ 801609 h 950613"/>
              <a:gd name="connsiteX126" fmla="*/ 2667043 w 3350900"/>
              <a:gd name="connsiteY126" fmla="*/ 475307 h 950613"/>
              <a:gd name="connsiteX127" fmla="*/ 2188343 w 3350900"/>
              <a:gd name="connsiteY127" fmla="*/ 7545 h 950613"/>
              <a:gd name="connsiteX128" fmla="*/ 2349809 w 3350900"/>
              <a:gd name="connsiteY128" fmla="*/ 35837 h 950613"/>
              <a:gd name="connsiteX129" fmla="*/ 2188343 w 3350900"/>
              <a:gd name="connsiteY129" fmla="*/ 143347 h 950613"/>
              <a:gd name="connsiteX130" fmla="*/ 2026877 w 3350900"/>
              <a:gd name="connsiteY130" fmla="*/ 35837 h 950613"/>
              <a:gd name="connsiteX131" fmla="*/ 2188343 w 3350900"/>
              <a:gd name="connsiteY131" fmla="*/ 7545 h 950613"/>
              <a:gd name="connsiteX132" fmla="*/ 1846415 w 3350900"/>
              <a:gd name="connsiteY132" fmla="*/ 7545 h 950613"/>
              <a:gd name="connsiteX133" fmla="*/ 2007881 w 3350900"/>
              <a:gd name="connsiteY133" fmla="*/ 35837 h 950613"/>
              <a:gd name="connsiteX134" fmla="*/ 1846415 w 3350900"/>
              <a:gd name="connsiteY134" fmla="*/ 143347 h 950613"/>
              <a:gd name="connsiteX135" fmla="*/ 1684948 w 3350900"/>
              <a:gd name="connsiteY135" fmla="*/ 35837 h 950613"/>
              <a:gd name="connsiteX136" fmla="*/ 1846415 w 3350900"/>
              <a:gd name="connsiteY136" fmla="*/ 7545 h 950613"/>
              <a:gd name="connsiteX137" fmla="*/ 1504486 w 3350900"/>
              <a:gd name="connsiteY137" fmla="*/ 7545 h 950613"/>
              <a:gd name="connsiteX138" fmla="*/ 1665952 w 3350900"/>
              <a:gd name="connsiteY138" fmla="*/ 35837 h 950613"/>
              <a:gd name="connsiteX139" fmla="*/ 1504486 w 3350900"/>
              <a:gd name="connsiteY139" fmla="*/ 143347 h 950613"/>
              <a:gd name="connsiteX140" fmla="*/ 1343020 w 3350900"/>
              <a:gd name="connsiteY140" fmla="*/ 35837 h 950613"/>
              <a:gd name="connsiteX141" fmla="*/ 1504486 w 3350900"/>
              <a:gd name="connsiteY141" fmla="*/ 7545 h 950613"/>
              <a:gd name="connsiteX142" fmla="*/ 1162557 w 3350900"/>
              <a:gd name="connsiteY142" fmla="*/ 7545 h 950613"/>
              <a:gd name="connsiteX143" fmla="*/ 1324024 w 3350900"/>
              <a:gd name="connsiteY143" fmla="*/ 35837 h 950613"/>
              <a:gd name="connsiteX144" fmla="*/ 1162557 w 3350900"/>
              <a:gd name="connsiteY144" fmla="*/ 143347 h 950613"/>
              <a:gd name="connsiteX145" fmla="*/ 1001091 w 3350900"/>
              <a:gd name="connsiteY145" fmla="*/ 35837 h 950613"/>
              <a:gd name="connsiteX146" fmla="*/ 1162557 w 3350900"/>
              <a:gd name="connsiteY146" fmla="*/ 7545 h 950613"/>
              <a:gd name="connsiteX147" fmla="*/ 820629 w 3350900"/>
              <a:gd name="connsiteY147" fmla="*/ 7545 h 950613"/>
              <a:gd name="connsiteX148" fmla="*/ 982095 w 3350900"/>
              <a:gd name="connsiteY148" fmla="*/ 35837 h 950613"/>
              <a:gd name="connsiteX149" fmla="*/ 820629 w 3350900"/>
              <a:gd name="connsiteY149" fmla="*/ 143347 h 950613"/>
              <a:gd name="connsiteX150" fmla="*/ 659162 w 3350900"/>
              <a:gd name="connsiteY150" fmla="*/ 35837 h 950613"/>
              <a:gd name="connsiteX151" fmla="*/ 820629 w 3350900"/>
              <a:gd name="connsiteY151" fmla="*/ 7545 h 950613"/>
              <a:gd name="connsiteX152" fmla="*/ 478700 w 3350900"/>
              <a:gd name="connsiteY152" fmla="*/ 943069 h 950613"/>
              <a:gd name="connsiteX153" fmla="*/ 7598 w 3350900"/>
              <a:gd name="connsiteY153" fmla="*/ 475307 h 950613"/>
              <a:gd name="connsiteX154" fmla="*/ 478700 w 3350900"/>
              <a:gd name="connsiteY154" fmla="*/ 7545 h 950613"/>
              <a:gd name="connsiteX155" fmla="*/ 640166 w 3350900"/>
              <a:gd name="connsiteY155" fmla="*/ 35837 h 950613"/>
              <a:gd name="connsiteX156" fmla="*/ 341929 w 3350900"/>
              <a:gd name="connsiteY156" fmla="*/ 475307 h 950613"/>
              <a:gd name="connsiteX157" fmla="*/ 639217 w 3350900"/>
              <a:gd name="connsiteY157" fmla="*/ 914777 h 950613"/>
              <a:gd name="connsiteX158" fmla="*/ 478700 w 3350900"/>
              <a:gd name="connsiteY158" fmla="*/ 943069 h 950613"/>
              <a:gd name="connsiteX159" fmla="*/ 820629 w 3350900"/>
              <a:gd name="connsiteY159" fmla="*/ 943069 h 950613"/>
              <a:gd name="connsiteX160" fmla="*/ 659162 w 3350900"/>
              <a:gd name="connsiteY160" fmla="*/ 914777 h 950613"/>
              <a:gd name="connsiteX161" fmla="*/ 820629 w 3350900"/>
              <a:gd name="connsiteY161" fmla="*/ 807267 h 950613"/>
              <a:gd name="connsiteX162" fmla="*/ 982095 w 3350900"/>
              <a:gd name="connsiteY162" fmla="*/ 914777 h 950613"/>
              <a:gd name="connsiteX163" fmla="*/ 820629 w 3350900"/>
              <a:gd name="connsiteY163" fmla="*/ 943069 h 950613"/>
              <a:gd name="connsiteX164" fmla="*/ 1162557 w 3350900"/>
              <a:gd name="connsiteY164" fmla="*/ 943069 h 950613"/>
              <a:gd name="connsiteX165" fmla="*/ 1001091 w 3350900"/>
              <a:gd name="connsiteY165" fmla="*/ 914777 h 950613"/>
              <a:gd name="connsiteX166" fmla="*/ 1162557 w 3350900"/>
              <a:gd name="connsiteY166" fmla="*/ 807267 h 950613"/>
              <a:gd name="connsiteX167" fmla="*/ 1324024 w 3350900"/>
              <a:gd name="connsiteY167" fmla="*/ 914777 h 950613"/>
              <a:gd name="connsiteX168" fmla="*/ 1162557 w 3350900"/>
              <a:gd name="connsiteY168" fmla="*/ 943069 h 950613"/>
              <a:gd name="connsiteX169" fmla="*/ 1504486 w 3350900"/>
              <a:gd name="connsiteY169" fmla="*/ 943069 h 950613"/>
              <a:gd name="connsiteX170" fmla="*/ 1343020 w 3350900"/>
              <a:gd name="connsiteY170" fmla="*/ 914777 h 950613"/>
              <a:gd name="connsiteX171" fmla="*/ 1504486 w 3350900"/>
              <a:gd name="connsiteY171" fmla="*/ 807267 h 950613"/>
              <a:gd name="connsiteX172" fmla="*/ 1665952 w 3350900"/>
              <a:gd name="connsiteY172" fmla="*/ 914777 h 950613"/>
              <a:gd name="connsiteX173" fmla="*/ 1504486 w 3350900"/>
              <a:gd name="connsiteY173" fmla="*/ 943069 h 950613"/>
              <a:gd name="connsiteX174" fmla="*/ 1846415 w 3350900"/>
              <a:gd name="connsiteY174" fmla="*/ 943069 h 950613"/>
              <a:gd name="connsiteX175" fmla="*/ 1684948 w 3350900"/>
              <a:gd name="connsiteY175" fmla="*/ 914777 h 950613"/>
              <a:gd name="connsiteX176" fmla="*/ 1846415 w 3350900"/>
              <a:gd name="connsiteY176" fmla="*/ 807267 h 950613"/>
              <a:gd name="connsiteX177" fmla="*/ 2007881 w 3350900"/>
              <a:gd name="connsiteY177" fmla="*/ 914777 h 950613"/>
              <a:gd name="connsiteX178" fmla="*/ 1846415 w 3350900"/>
              <a:gd name="connsiteY178" fmla="*/ 943069 h 950613"/>
              <a:gd name="connsiteX179" fmla="*/ 2188343 w 3350900"/>
              <a:gd name="connsiteY179" fmla="*/ 943069 h 950613"/>
              <a:gd name="connsiteX180" fmla="*/ 2026877 w 3350900"/>
              <a:gd name="connsiteY180" fmla="*/ 914777 h 950613"/>
              <a:gd name="connsiteX181" fmla="*/ 2188343 w 3350900"/>
              <a:gd name="connsiteY181" fmla="*/ 807267 h 950613"/>
              <a:gd name="connsiteX182" fmla="*/ 2349809 w 3350900"/>
              <a:gd name="connsiteY182" fmla="*/ 914777 h 950613"/>
              <a:gd name="connsiteX183" fmla="*/ 2188343 w 3350900"/>
              <a:gd name="connsiteY183" fmla="*/ 943069 h 950613"/>
              <a:gd name="connsiteX184" fmla="*/ 2530272 w 3350900"/>
              <a:gd name="connsiteY184" fmla="*/ 943069 h 950613"/>
              <a:gd name="connsiteX185" fmla="*/ 2368806 w 3350900"/>
              <a:gd name="connsiteY185" fmla="*/ 914777 h 950613"/>
              <a:gd name="connsiteX186" fmla="*/ 2530272 w 3350900"/>
              <a:gd name="connsiteY186" fmla="*/ 807267 h 950613"/>
              <a:gd name="connsiteX187" fmla="*/ 2691738 w 3350900"/>
              <a:gd name="connsiteY187" fmla="*/ 914777 h 950613"/>
              <a:gd name="connsiteX188" fmla="*/ 2530272 w 3350900"/>
              <a:gd name="connsiteY188" fmla="*/ 943069 h 950613"/>
              <a:gd name="connsiteX189" fmla="*/ 2872200 w 3350900"/>
              <a:gd name="connsiteY189" fmla="*/ 943069 h 950613"/>
              <a:gd name="connsiteX190" fmla="*/ 2710734 w 3350900"/>
              <a:gd name="connsiteY190" fmla="*/ 914777 h 950613"/>
              <a:gd name="connsiteX191" fmla="*/ 3008022 w 3350900"/>
              <a:gd name="connsiteY191" fmla="*/ 475307 h 950613"/>
              <a:gd name="connsiteX192" fmla="*/ 2710734 w 3350900"/>
              <a:gd name="connsiteY192" fmla="*/ 35837 h 950613"/>
              <a:gd name="connsiteX193" fmla="*/ 2872200 w 3350900"/>
              <a:gd name="connsiteY193" fmla="*/ 7545 h 950613"/>
              <a:gd name="connsiteX194" fmla="*/ 3343302 w 3350900"/>
              <a:gd name="connsiteY194" fmla="*/ 475307 h 950613"/>
              <a:gd name="connsiteX195" fmla="*/ 2872200 w 3350900"/>
              <a:gd name="connsiteY195" fmla="*/ 943069 h 95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350900" h="950613">
                <a:moveTo>
                  <a:pt x="2872200" y="0"/>
                </a:moveTo>
                <a:cubicBezTo>
                  <a:pt x="2812363" y="0"/>
                  <a:pt x="2754425" y="11317"/>
                  <a:pt x="2701236" y="31121"/>
                </a:cubicBezTo>
                <a:cubicBezTo>
                  <a:pt x="2648047" y="11317"/>
                  <a:pt x="2590109" y="0"/>
                  <a:pt x="2530272" y="0"/>
                </a:cubicBezTo>
                <a:cubicBezTo>
                  <a:pt x="2470434" y="0"/>
                  <a:pt x="2412496" y="11317"/>
                  <a:pt x="2359307" y="31121"/>
                </a:cubicBezTo>
                <a:cubicBezTo>
                  <a:pt x="2306119" y="11317"/>
                  <a:pt x="2248181" y="0"/>
                  <a:pt x="2188343" y="0"/>
                </a:cubicBezTo>
                <a:cubicBezTo>
                  <a:pt x="2128506" y="0"/>
                  <a:pt x="2070568" y="11317"/>
                  <a:pt x="2017379" y="31121"/>
                </a:cubicBezTo>
                <a:cubicBezTo>
                  <a:pt x="1964190" y="11317"/>
                  <a:pt x="1906252" y="0"/>
                  <a:pt x="1846415" y="0"/>
                </a:cubicBezTo>
                <a:cubicBezTo>
                  <a:pt x="1786577" y="0"/>
                  <a:pt x="1728639" y="11317"/>
                  <a:pt x="1675450" y="31121"/>
                </a:cubicBezTo>
                <a:cubicBezTo>
                  <a:pt x="1622261" y="11317"/>
                  <a:pt x="1564323" y="0"/>
                  <a:pt x="1504486" y="0"/>
                </a:cubicBezTo>
                <a:cubicBezTo>
                  <a:pt x="1444649" y="0"/>
                  <a:pt x="1386711" y="11317"/>
                  <a:pt x="1333522" y="31121"/>
                </a:cubicBezTo>
                <a:cubicBezTo>
                  <a:pt x="1280333" y="11317"/>
                  <a:pt x="1222395" y="0"/>
                  <a:pt x="1162557" y="0"/>
                </a:cubicBezTo>
                <a:cubicBezTo>
                  <a:pt x="1102720" y="0"/>
                  <a:pt x="1044782" y="11317"/>
                  <a:pt x="991593" y="31121"/>
                </a:cubicBezTo>
                <a:cubicBezTo>
                  <a:pt x="938404" y="11317"/>
                  <a:pt x="880466" y="0"/>
                  <a:pt x="820629" y="0"/>
                </a:cubicBezTo>
                <a:cubicBezTo>
                  <a:pt x="760791" y="0"/>
                  <a:pt x="702853" y="11317"/>
                  <a:pt x="649664" y="31121"/>
                </a:cubicBezTo>
                <a:cubicBezTo>
                  <a:pt x="596475" y="11317"/>
                  <a:pt x="538538" y="0"/>
                  <a:pt x="478700" y="0"/>
                </a:cubicBezTo>
                <a:cubicBezTo>
                  <a:pt x="214655" y="0"/>
                  <a:pt x="0" y="213134"/>
                  <a:pt x="0" y="475307"/>
                </a:cubicBezTo>
                <a:cubicBezTo>
                  <a:pt x="0" y="737480"/>
                  <a:pt x="214655" y="950614"/>
                  <a:pt x="478700" y="950614"/>
                </a:cubicBezTo>
                <a:cubicBezTo>
                  <a:pt x="538538" y="950614"/>
                  <a:pt x="596475" y="939297"/>
                  <a:pt x="649664" y="919493"/>
                </a:cubicBezTo>
                <a:cubicBezTo>
                  <a:pt x="702853" y="939297"/>
                  <a:pt x="760791" y="950614"/>
                  <a:pt x="820629" y="950614"/>
                </a:cubicBezTo>
                <a:cubicBezTo>
                  <a:pt x="880466" y="950614"/>
                  <a:pt x="938404" y="939297"/>
                  <a:pt x="991593" y="919493"/>
                </a:cubicBezTo>
                <a:cubicBezTo>
                  <a:pt x="1044782" y="939297"/>
                  <a:pt x="1102720" y="950614"/>
                  <a:pt x="1162557" y="950614"/>
                </a:cubicBezTo>
                <a:cubicBezTo>
                  <a:pt x="1222395" y="950614"/>
                  <a:pt x="1280333" y="939297"/>
                  <a:pt x="1333522" y="919493"/>
                </a:cubicBezTo>
                <a:cubicBezTo>
                  <a:pt x="1386711" y="939297"/>
                  <a:pt x="1444649" y="950614"/>
                  <a:pt x="1504486" y="950614"/>
                </a:cubicBezTo>
                <a:cubicBezTo>
                  <a:pt x="1564323" y="950614"/>
                  <a:pt x="1622261" y="939297"/>
                  <a:pt x="1675450" y="919493"/>
                </a:cubicBezTo>
                <a:cubicBezTo>
                  <a:pt x="1728639" y="939297"/>
                  <a:pt x="1786577" y="950614"/>
                  <a:pt x="1846415" y="950614"/>
                </a:cubicBezTo>
                <a:cubicBezTo>
                  <a:pt x="1906252" y="950614"/>
                  <a:pt x="1964190" y="939297"/>
                  <a:pt x="2017379" y="919493"/>
                </a:cubicBezTo>
                <a:cubicBezTo>
                  <a:pt x="2070568" y="939297"/>
                  <a:pt x="2128506" y="950614"/>
                  <a:pt x="2188343" y="950614"/>
                </a:cubicBezTo>
                <a:cubicBezTo>
                  <a:pt x="2248181" y="950614"/>
                  <a:pt x="2306119" y="939297"/>
                  <a:pt x="2359307" y="919493"/>
                </a:cubicBezTo>
                <a:cubicBezTo>
                  <a:pt x="2412496" y="939297"/>
                  <a:pt x="2470434" y="950614"/>
                  <a:pt x="2530272" y="950614"/>
                </a:cubicBezTo>
                <a:cubicBezTo>
                  <a:pt x="2590109" y="950614"/>
                  <a:pt x="2648047" y="939297"/>
                  <a:pt x="2701236" y="919493"/>
                </a:cubicBezTo>
                <a:cubicBezTo>
                  <a:pt x="2754425" y="939297"/>
                  <a:pt x="2812363" y="950614"/>
                  <a:pt x="2872200" y="950614"/>
                </a:cubicBezTo>
                <a:cubicBezTo>
                  <a:pt x="3136245" y="950614"/>
                  <a:pt x="3350900" y="737480"/>
                  <a:pt x="3350900" y="475307"/>
                </a:cubicBezTo>
                <a:cubicBezTo>
                  <a:pt x="3350900" y="213134"/>
                  <a:pt x="3136245" y="0"/>
                  <a:pt x="2872200" y="0"/>
                </a:cubicBezTo>
                <a:close/>
                <a:moveTo>
                  <a:pt x="2530272" y="7545"/>
                </a:moveTo>
                <a:cubicBezTo>
                  <a:pt x="2587260" y="7545"/>
                  <a:pt x="2641399" y="17918"/>
                  <a:pt x="2691738" y="35837"/>
                </a:cubicBezTo>
                <a:cubicBezTo>
                  <a:pt x="2630951" y="60356"/>
                  <a:pt x="2575862" y="98079"/>
                  <a:pt x="2530272" y="143347"/>
                </a:cubicBezTo>
                <a:cubicBezTo>
                  <a:pt x="2484681" y="97136"/>
                  <a:pt x="2430543" y="60356"/>
                  <a:pt x="2368806" y="35837"/>
                </a:cubicBezTo>
                <a:cubicBezTo>
                  <a:pt x="2419145" y="16975"/>
                  <a:pt x="2473284" y="7545"/>
                  <a:pt x="2530272" y="7545"/>
                </a:cubicBezTo>
                <a:close/>
                <a:moveTo>
                  <a:pt x="691456" y="475307"/>
                </a:moveTo>
                <a:cubicBezTo>
                  <a:pt x="691456" y="350822"/>
                  <a:pt x="740845" y="237653"/>
                  <a:pt x="820629" y="153720"/>
                </a:cubicBezTo>
                <a:cubicBezTo>
                  <a:pt x="900412" y="237653"/>
                  <a:pt x="949802" y="350822"/>
                  <a:pt x="949802" y="475307"/>
                </a:cubicBezTo>
                <a:cubicBezTo>
                  <a:pt x="949802" y="599792"/>
                  <a:pt x="900412" y="712960"/>
                  <a:pt x="820629" y="796894"/>
                </a:cubicBezTo>
                <a:cubicBezTo>
                  <a:pt x="739896" y="712960"/>
                  <a:pt x="691456" y="599792"/>
                  <a:pt x="691456" y="475307"/>
                </a:cubicBezTo>
                <a:close/>
                <a:moveTo>
                  <a:pt x="815880" y="801609"/>
                </a:moveTo>
                <a:cubicBezTo>
                  <a:pt x="769339" y="848762"/>
                  <a:pt x="712351" y="886485"/>
                  <a:pt x="649664" y="911005"/>
                </a:cubicBezTo>
                <a:cubicBezTo>
                  <a:pt x="473951" y="843104"/>
                  <a:pt x="349527" y="673352"/>
                  <a:pt x="349527" y="475307"/>
                </a:cubicBezTo>
                <a:cubicBezTo>
                  <a:pt x="349527" y="277262"/>
                  <a:pt x="473951" y="107510"/>
                  <a:pt x="649664" y="39609"/>
                </a:cubicBezTo>
                <a:cubicBezTo>
                  <a:pt x="712351" y="63186"/>
                  <a:pt x="769339" y="100908"/>
                  <a:pt x="815880" y="148062"/>
                </a:cubicBezTo>
                <a:cubicBezTo>
                  <a:pt x="734197" y="233881"/>
                  <a:pt x="683857" y="348936"/>
                  <a:pt x="683857" y="475307"/>
                </a:cubicBezTo>
                <a:cubicBezTo>
                  <a:pt x="683857" y="601678"/>
                  <a:pt x="734197" y="716733"/>
                  <a:pt x="815880" y="801609"/>
                </a:cubicBezTo>
                <a:close/>
                <a:moveTo>
                  <a:pt x="957400" y="475307"/>
                </a:moveTo>
                <a:cubicBezTo>
                  <a:pt x="957400" y="348936"/>
                  <a:pt x="907061" y="233881"/>
                  <a:pt x="825378" y="149005"/>
                </a:cubicBezTo>
                <a:cubicBezTo>
                  <a:pt x="871918" y="101851"/>
                  <a:pt x="927956" y="64129"/>
                  <a:pt x="991593" y="39609"/>
                </a:cubicBezTo>
                <a:cubicBezTo>
                  <a:pt x="1054280" y="64129"/>
                  <a:pt x="1111268" y="101851"/>
                  <a:pt x="1157808" y="149005"/>
                </a:cubicBezTo>
                <a:cubicBezTo>
                  <a:pt x="1076125" y="233881"/>
                  <a:pt x="1025786" y="348936"/>
                  <a:pt x="1025786" y="475307"/>
                </a:cubicBezTo>
                <a:cubicBezTo>
                  <a:pt x="1025786" y="601678"/>
                  <a:pt x="1076125" y="716733"/>
                  <a:pt x="1157808" y="801609"/>
                </a:cubicBezTo>
                <a:cubicBezTo>
                  <a:pt x="1111268" y="848762"/>
                  <a:pt x="1055230" y="886485"/>
                  <a:pt x="991593" y="911005"/>
                </a:cubicBezTo>
                <a:cubicBezTo>
                  <a:pt x="927956" y="886485"/>
                  <a:pt x="871918" y="848762"/>
                  <a:pt x="825378" y="801609"/>
                </a:cubicBezTo>
                <a:cubicBezTo>
                  <a:pt x="907061" y="716733"/>
                  <a:pt x="957400" y="601678"/>
                  <a:pt x="957400" y="475307"/>
                </a:cubicBezTo>
                <a:close/>
                <a:moveTo>
                  <a:pt x="1033384" y="475307"/>
                </a:moveTo>
                <a:cubicBezTo>
                  <a:pt x="1033384" y="350822"/>
                  <a:pt x="1082774" y="237653"/>
                  <a:pt x="1162557" y="153720"/>
                </a:cubicBezTo>
                <a:cubicBezTo>
                  <a:pt x="1242341" y="237653"/>
                  <a:pt x="1291730" y="350822"/>
                  <a:pt x="1291730" y="475307"/>
                </a:cubicBezTo>
                <a:cubicBezTo>
                  <a:pt x="1291730" y="599792"/>
                  <a:pt x="1242341" y="712960"/>
                  <a:pt x="1162557" y="796894"/>
                </a:cubicBezTo>
                <a:cubicBezTo>
                  <a:pt x="1081824" y="712960"/>
                  <a:pt x="1033384" y="599792"/>
                  <a:pt x="1033384" y="475307"/>
                </a:cubicBezTo>
                <a:close/>
                <a:moveTo>
                  <a:pt x="1299329" y="475307"/>
                </a:moveTo>
                <a:cubicBezTo>
                  <a:pt x="1299329" y="348936"/>
                  <a:pt x="1248989" y="233881"/>
                  <a:pt x="1167306" y="149005"/>
                </a:cubicBezTo>
                <a:cubicBezTo>
                  <a:pt x="1213847" y="101851"/>
                  <a:pt x="1269885" y="64129"/>
                  <a:pt x="1333522" y="39609"/>
                </a:cubicBezTo>
                <a:cubicBezTo>
                  <a:pt x="1396209" y="64129"/>
                  <a:pt x="1453197" y="101851"/>
                  <a:pt x="1499737" y="149005"/>
                </a:cubicBezTo>
                <a:cubicBezTo>
                  <a:pt x="1418054" y="233881"/>
                  <a:pt x="1367715" y="348936"/>
                  <a:pt x="1367715" y="475307"/>
                </a:cubicBezTo>
                <a:cubicBezTo>
                  <a:pt x="1367715" y="601678"/>
                  <a:pt x="1418054" y="716733"/>
                  <a:pt x="1499737" y="801609"/>
                </a:cubicBezTo>
                <a:cubicBezTo>
                  <a:pt x="1453197" y="848762"/>
                  <a:pt x="1397158" y="886485"/>
                  <a:pt x="1333522" y="911005"/>
                </a:cubicBezTo>
                <a:cubicBezTo>
                  <a:pt x="1269885" y="886485"/>
                  <a:pt x="1213847" y="848762"/>
                  <a:pt x="1167306" y="801609"/>
                </a:cubicBezTo>
                <a:cubicBezTo>
                  <a:pt x="1248989" y="716733"/>
                  <a:pt x="1299329" y="601678"/>
                  <a:pt x="1299329" y="475307"/>
                </a:cubicBezTo>
                <a:close/>
                <a:moveTo>
                  <a:pt x="1375313" y="475307"/>
                </a:moveTo>
                <a:cubicBezTo>
                  <a:pt x="1375313" y="350822"/>
                  <a:pt x="1424703" y="237653"/>
                  <a:pt x="1504486" y="153720"/>
                </a:cubicBezTo>
                <a:cubicBezTo>
                  <a:pt x="1584269" y="237653"/>
                  <a:pt x="1633659" y="350822"/>
                  <a:pt x="1633659" y="475307"/>
                </a:cubicBezTo>
                <a:cubicBezTo>
                  <a:pt x="1633659" y="599792"/>
                  <a:pt x="1584269" y="712960"/>
                  <a:pt x="1504486" y="796894"/>
                </a:cubicBezTo>
                <a:cubicBezTo>
                  <a:pt x="1423753" y="712960"/>
                  <a:pt x="1375313" y="599792"/>
                  <a:pt x="1375313" y="475307"/>
                </a:cubicBezTo>
                <a:close/>
                <a:moveTo>
                  <a:pt x="1641257" y="475307"/>
                </a:moveTo>
                <a:cubicBezTo>
                  <a:pt x="1641257" y="348936"/>
                  <a:pt x="1590918" y="233881"/>
                  <a:pt x="1509235" y="149005"/>
                </a:cubicBezTo>
                <a:cubicBezTo>
                  <a:pt x="1555775" y="101851"/>
                  <a:pt x="1611814" y="64129"/>
                  <a:pt x="1675450" y="39609"/>
                </a:cubicBezTo>
                <a:cubicBezTo>
                  <a:pt x="1738137" y="64129"/>
                  <a:pt x="1795125" y="101851"/>
                  <a:pt x="1841666" y="149005"/>
                </a:cubicBezTo>
                <a:cubicBezTo>
                  <a:pt x="1759983" y="233881"/>
                  <a:pt x="1709643" y="348936"/>
                  <a:pt x="1709643" y="475307"/>
                </a:cubicBezTo>
                <a:cubicBezTo>
                  <a:pt x="1709643" y="601678"/>
                  <a:pt x="1759983" y="716733"/>
                  <a:pt x="1841666" y="801609"/>
                </a:cubicBezTo>
                <a:cubicBezTo>
                  <a:pt x="1795125" y="848762"/>
                  <a:pt x="1739087" y="886485"/>
                  <a:pt x="1675450" y="911005"/>
                </a:cubicBezTo>
                <a:cubicBezTo>
                  <a:pt x="1611814" y="886485"/>
                  <a:pt x="1555775" y="848762"/>
                  <a:pt x="1509235" y="801609"/>
                </a:cubicBezTo>
                <a:cubicBezTo>
                  <a:pt x="1590918" y="716733"/>
                  <a:pt x="1641257" y="601678"/>
                  <a:pt x="1641257" y="475307"/>
                </a:cubicBezTo>
                <a:close/>
                <a:moveTo>
                  <a:pt x="1717242" y="475307"/>
                </a:moveTo>
                <a:cubicBezTo>
                  <a:pt x="1717242" y="350822"/>
                  <a:pt x="1766631" y="237653"/>
                  <a:pt x="1846415" y="153720"/>
                </a:cubicBezTo>
                <a:cubicBezTo>
                  <a:pt x="1926198" y="237653"/>
                  <a:pt x="1975588" y="350822"/>
                  <a:pt x="1975588" y="475307"/>
                </a:cubicBezTo>
                <a:cubicBezTo>
                  <a:pt x="1975588" y="599792"/>
                  <a:pt x="1926198" y="712960"/>
                  <a:pt x="1846415" y="796894"/>
                </a:cubicBezTo>
                <a:cubicBezTo>
                  <a:pt x="1765681" y="712960"/>
                  <a:pt x="1717242" y="599792"/>
                  <a:pt x="1717242" y="475307"/>
                </a:cubicBezTo>
                <a:close/>
                <a:moveTo>
                  <a:pt x="1983186" y="475307"/>
                </a:moveTo>
                <a:cubicBezTo>
                  <a:pt x="1983186" y="348936"/>
                  <a:pt x="1932847" y="233881"/>
                  <a:pt x="1851164" y="149005"/>
                </a:cubicBezTo>
                <a:cubicBezTo>
                  <a:pt x="1897704" y="101851"/>
                  <a:pt x="1953742" y="64129"/>
                  <a:pt x="2017379" y="39609"/>
                </a:cubicBezTo>
                <a:cubicBezTo>
                  <a:pt x="2080066" y="64129"/>
                  <a:pt x="2137054" y="101851"/>
                  <a:pt x="2183594" y="149005"/>
                </a:cubicBezTo>
                <a:cubicBezTo>
                  <a:pt x="2101911" y="233881"/>
                  <a:pt x="2051572" y="348936"/>
                  <a:pt x="2051572" y="475307"/>
                </a:cubicBezTo>
                <a:cubicBezTo>
                  <a:pt x="2051572" y="601678"/>
                  <a:pt x="2101911" y="716733"/>
                  <a:pt x="2183594" y="801609"/>
                </a:cubicBezTo>
                <a:cubicBezTo>
                  <a:pt x="2137054" y="848762"/>
                  <a:pt x="2081016" y="886485"/>
                  <a:pt x="2017379" y="911005"/>
                </a:cubicBezTo>
                <a:cubicBezTo>
                  <a:pt x="1953742" y="886485"/>
                  <a:pt x="1897704" y="848762"/>
                  <a:pt x="1851164" y="801609"/>
                </a:cubicBezTo>
                <a:cubicBezTo>
                  <a:pt x="1932847" y="716733"/>
                  <a:pt x="1983186" y="601678"/>
                  <a:pt x="1983186" y="475307"/>
                </a:cubicBezTo>
                <a:close/>
                <a:moveTo>
                  <a:pt x="2059170" y="475307"/>
                </a:moveTo>
                <a:cubicBezTo>
                  <a:pt x="2059170" y="350822"/>
                  <a:pt x="2108560" y="237653"/>
                  <a:pt x="2188343" y="153720"/>
                </a:cubicBezTo>
                <a:cubicBezTo>
                  <a:pt x="2268127" y="237653"/>
                  <a:pt x="2317516" y="350822"/>
                  <a:pt x="2317516" y="475307"/>
                </a:cubicBezTo>
                <a:cubicBezTo>
                  <a:pt x="2317516" y="599792"/>
                  <a:pt x="2268127" y="712960"/>
                  <a:pt x="2188343" y="796894"/>
                </a:cubicBezTo>
                <a:cubicBezTo>
                  <a:pt x="2107610" y="712960"/>
                  <a:pt x="2059170" y="599792"/>
                  <a:pt x="2059170" y="475307"/>
                </a:cubicBezTo>
                <a:close/>
                <a:moveTo>
                  <a:pt x="2325115" y="475307"/>
                </a:moveTo>
                <a:cubicBezTo>
                  <a:pt x="2325115" y="348936"/>
                  <a:pt x="2274775" y="233881"/>
                  <a:pt x="2193092" y="149005"/>
                </a:cubicBezTo>
                <a:cubicBezTo>
                  <a:pt x="2239633" y="101851"/>
                  <a:pt x="2295671" y="64129"/>
                  <a:pt x="2359307" y="39609"/>
                </a:cubicBezTo>
                <a:cubicBezTo>
                  <a:pt x="2421994" y="64129"/>
                  <a:pt x="2478983" y="101851"/>
                  <a:pt x="2525523" y="149005"/>
                </a:cubicBezTo>
                <a:cubicBezTo>
                  <a:pt x="2443840" y="233881"/>
                  <a:pt x="2393500" y="348936"/>
                  <a:pt x="2393500" y="475307"/>
                </a:cubicBezTo>
                <a:cubicBezTo>
                  <a:pt x="2393500" y="601678"/>
                  <a:pt x="2443840" y="716733"/>
                  <a:pt x="2525523" y="801609"/>
                </a:cubicBezTo>
                <a:cubicBezTo>
                  <a:pt x="2478983" y="848762"/>
                  <a:pt x="2422944" y="886485"/>
                  <a:pt x="2359307" y="911005"/>
                </a:cubicBezTo>
                <a:cubicBezTo>
                  <a:pt x="2295671" y="886485"/>
                  <a:pt x="2239633" y="848762"/>
                  <a:pt x="2193092" y="801609"/>
                </a:cubicBezTo>
                <a:cubicBezTo>
                  <a:pt x="2274775" y="716733"/>
                  <a:pt x="2325115" y="601678"/>
                  <a:pt x="2325115" y="475307"/>
                </a:cubicBezTo>
                <a:close/>
                <a:moveTo>
                  <a:pt x="2401099" y="475307"/>
                </a:moveTo>
                <a:cubicBezTo>
                  <a:pt x="2401099" y="350822"/>
                  <a:pt x="2450489" y="237653"/>
                  <a:pt x="2530272" y="153720"/>
                </a:cubicBezTo>
                <a:cubicBezTo>
                  <a:pt x="2610055" y="237653"/>
                  <a:pt x="2659445" y="350822"/>
                  <a:pt x="2659445" y="475307"/>
                </a:cubicBezTo>
                <a:cubicBezTo>
                  <a:pt x="2659445" y="599792"/>
                  <a:pt x="2610055" y="712960"/>
                  <a:pt x="2530272" y="796894"/>
                </a:cubicBezTo>
                <a:cubicBezTo>
                  <a:pt x="2449539" y="712960"/>
                  <a:pt x="2401099" y="599792"/>
                  <a:pt x="2401099" y="475307"/>
                </a:cubicBezTo>
                <a:close/>
                <a:moveTo>
                  <a:pt x="2667043" y="475307"/>
                </a:moveTo>
                <a:cubicBezTo>
                  <a:pt x="2667043" y="348936"/>
                  <a:pt x="2616704" y="233881"/>
                  <a:pt x="2535021" y="149005"/>
                </a:cubicBezTo>
                <a:cubicBezTo>
                  <a:pt x="2581561" y="101851"/>
                  <a:pt x="2637600" y="64129"/>
                  <a:pt x="2701236" y="39609"/>
                </a:cubicBezTo>
                <a:cubicBezTo>
                  <a:pt x="2876949" y="107510"/>
                  <a:pt x="3001373" y="277262"/>
                  <a:pt x="3001373" y="475307"/>
                </a:cubicBezTo>
                <a:cubicBezTo>
                  <a:pt x="3001373" y="673352"/>
                  <a:pt x="2876949" y="843104"/>
                  <a:pt x="2701236" y="911005"/>
                </a:cubicBezTo>
                <a:cubicBezTo>
                  <a:pt x="2637600" y="886485"/>
                  <a:pt x="2581561" y="848762"/>
                  <a:pt x="2535021" y="801609"/>
                </a:cubicBezTo>
                <a:cubicBezTo>
                  <a:pt x="2616704" y="716733"/>
                  <a:pt x="2667043" y="601678"/>
                  <a:pt x="2667043" y="475307"/>
                </a:cubicBezTo>
                <a:close/>
                <a:moveTo>
                  <a:pt x="2188343" y="7545"/>
                </a:moveTo>
                <a:cubicBezTo>
                  <a:pt x="2245331" y="7545"/>
                  <a:pt x="2299470" y="17918"/>
                  <a:pt x="2349809" y="35837"/>
                </a:cubicBezTo>
                <a:cubicBezTo>
                  <a:pt x="2289022" y="60356"/>
                  <a:pt x="2233934" y="98079"/>
                  <a:pt x="2188343" y="143347"/>
                </a:cubicBezTo>
                <a:cubicBezTo>
                  <a:pt x="2142753" y="97136"/>
                  <a:pt x="2088614" y="60356"/>
                  <a:pt x="2026877" y="35837"/>
                </a:cubicBezTo>
                <a:cubicBezTo>
                  <a:pt x="2077216" y="16975"/>
                  <a:pt x="2131355" y="7545"/>
                  <a:pt x="2188343" y="7545"/>
                </a:cubicBezTo>
                <a:close/>
                <a:moveTo>
                  <a:pt x="1846415" y="7545"/>
                </a:moveTo>
                <a:cubicBezTo>
                  <a:pt x="1903403" y="7545"/>
                  <a:pt x="1957541" y="17918"/>
                  <a:pt x="2007881" y="35837"/>
                </a:cubicBezTo>
                <a:cubicBezTo>
                  <a:pt x="1947094" y="60356"/>
                  <a:pt x="1892005" y="98079"/>
                  <a:pt x="1846415" y="143347"/>
                </a:cubicBezTo>
                <a:cubicBezTo>
                  <a:pt x="1800824" y="97136"/>
                  <a:pt x="1746685" y="60356"/>
                  <a:pt x="1684948" y="35837"/>
                </a:cubicBezTo>
                <a:cubicBezTo>
                  <a:pt x="1735288" y="16975"/>
                  <a:pt x="1789426" y="7545"/>
                  <a:pt x="1846415" y="7545"/>
                </a:cubicBezTo>
                <a:close/>
                <a:moveTo>
                  <a:pt x="1504486" y="7545"/>
                </a:moveTo>
                <a:cubicBezTo>
                  <a:pt x="1561474" y="7545"/>
                  <a:pt x="1615613" y="17918"/>
                  <a:pt x="1665952" y="35837"/>
                </a:cubicBezTo>
                <a:cubicBezTo>
                  <a:pt x="1605165" y="60356"/>
                  <a:pt x="1550076" y="98079"/>
                  <a:pt x="1504486" y="143347"/>
                </a:cubicBezTo>
                <a:cubicBezTo>
                  <a:pt x="1458896" y="97136"/>
                  <a:pt x="1404757" y="60356"/>
                  <a:pt x="1343020" y="35837"/>
                </a:cubicBezTo>
                <a:cubicBezTo>
                  <a:pt x="1393359" y="16975"/>
                  <a:pt x="1447498" y="7545"/>
                  <a:pt x="1504486" y="7545"/>
                </a:cubicBezTo>
                <a:close/>
                <a:moveTo>
                  <a:pt x="1162557" y="7545"/>
                </a:moveTo>
                <a:cubicBezTo>
                  <a:pt x="1219545" y="7545"/>
                  <a:pt x="1273684" y="17918"/>
                  <a:pt x="1324024" y="35837"/>
                </a:cubicBezTo>
                <a:cubicBezTo>
                  <a:pt x="1263236" y="60356"/>
                  <a:pt x="1208148" y="98079"/>
                  <a:pt x="1162557" y="143347"/>
                </a:cubicBezTo>
                <a:cubicBezTo>
                  <a:pt x="1116967" y="97136"/>
                  <a:pt x="1062828" y="60356"/>
                  <a:pt x="1001091" y="35837"/>
                </a:cubicBezTo>
                <a:cubicBezTo>
                  <a:pt x="1051431" y="16975"/>
                  <a:pt x="1105569" y="7545"/>
                  <a:pt x="1162557" y="7545"/>
                </a:cubicBezTo>
                <a:close/>
                <a:moveTo>
                  <a:pt x="820629" y="7545"/>
                </a:moveTo>
                <a:cubicBezTo>
                  <a:pt x="877617" y="7545"/>
                  <a:pt x="931755" y="17918"/>
                  <a:pt x="982095" y="35837"/>
                </a:cubicBezTo>
                <a:cubicBezTo>
                  <a:pt x="921308" y="60356"/>
                  <a:pt x="866219" y="98079"/>
                  <a:pt x="820629" y="143347"/>
                </a:cubicBezTo>
                <a:cubicBezTo>
                  <a:pt x="775038" y="97136"/>
                  <a:pt x="720900" y="60356"/>
                  <a:pt x="659162" y="35837"/>
                </a:cubicBezTo>
                <a:cubicBezTo>
                  <a:pt x="709502" y="16975"/>
                  <a:pt x="763641" y="7545"/>
                  <a:pt x="820629" y="7545"/>
                </a:cubicBezTo>
                <a:close/>
                <a:moveTo>
                  <a:pt x="478700" y="943069"/>
                </a:moveTo>
                <a:cubicBezTo>
                  <a:pt x="218454" y="943069"/>
                  <a:pt x="7598" y="732765"/>
                  <a:pt x="7598" y="475307"/>
                </a:cubicBezTo>
                <a:cubicBezTo>
                  <a:pt x="7598" y="217849"/>
                  <a:pt x="218454" y="7545"/>
                  <a:pt x="478700" y="7545"/>
                </a:cubicBezTo>
                <a:cubicBezTo>
                  <a:pt x="535688" y="7545"/>
                  <a:pt x="589827" y="17918"/>
                  <a:pt x="640166" y="35837"/>
                </a:cubicBezTo>
                <a:cubicBezTo>
                  <a:pt x="465403" y="106567"/>
                  <a:pt x="341929" y="276319"/>
                  <a:pt x="341929" y="475307"/>
                </a:cubicBezTo>
                <a:cubicBezTo>
                  <a:pt x="341929" y="674295"/>
                  <a:pt x="465403" y="844047"/>
                  <a:pt x="639217" y="914777"/>
                </a:cubicBezTo>
                <a:cubicBezTo>
                  <a:pt x="589827" y="932696"/>
                  <a:pt x="534738" y="943069"/>
                  <a:pt x="478700" y="943069"/>
                </a:cubicBezTo>
                <a:close/>
                <a:moveTo>
                  <a:pt x="820629" y="943069"/>
                </a:moveTo>
                <a:cubicBezTo>
                  <a:pt x="763641" y="943069"/>
                  <a:pt x="709502" y="932696"/>
                  <a:pt x="659162" y="914777"/>
                </a:cubicBezTo>
                <a:cubicBezTo>
                  <a:pt x="719950" y="890257"/>
                  <a:pt x="775038" y="852535"/>
                  <a:pt x="820629" y="807267"/>
                </a:cubicBezTo>
                <a:cubicBezTo>
                  <a:pt x="866219" y="853478"/>
                  <a:pt x="920358" y="890257"/>
                  <a:pt x="982095" y="914777"/>
                </a:cubicBezTo>
                <a:cubicBezTo>
                  <a:pt x="931755" y="932696"/>
                  <a:pt x="876667" y="943069"/>
                  <a:pt x="820629" y="943069"/>
                </a:cubicBezTo>
                <a:close/>
                <a:moveTo>
                  <a:pt x="1162557" y="943069"/>
                </a:moveTo>
                <a:cubicBezTo>
                  <a:pt x="1105569" y="943069"/>
                  <a:pt x="1051431" y="932696"/>
                  <a:pt x="1001091" y="914777"/>
                </a:cubicBezTo>
                <a:cubicBezTo>
                  <a:pt x="1061878" y="890257"/>
                  <a:pt x="1116967" y="852535"/>
                  <a:pt x="1162557" y="807267"/>
                </a:cubicBezTo>
                <a:cubicBezTo>
                  <a:pt x="1208148" y="853478"/>
                  <a:pt x="1262286" y="890257"/>
                  <a:pt x="1324024" y="914777"/>
                </a:cubicBezTo>
                <a:cubicBezTo>
                  <a:pt x="1273684" y="932696"/>
                  <a:pt x="1218596" y="943069"/>
                  <a:pt x="1162557" y="943069"/>
                </a:cubicBezTo>
                <a:close/>
                <a:moveTo>
                  <a:pt x="1504486" y="943069"/>
                </a:moveTo>
                <a:cubicBezTo>
                  <a:pt x="1447498" y="943069"/>
                  <a:pt x="1393359" y="932696"/>
                  <a:pt x="1343020" y="914777"/>
                </a:cubicBezTo>
                <a:cubicBezTo>
                  <a:pt x="1403807" y="890257"/>
                  <a:pt x="1458896" y="852535"/>
                  <a:pt x="1504486" y="807267"/>
                </a:cubicBezTo>
                <a:cubicBezTo>
                  <a:pt x="1550076" y="853478"/>
                  <a:pt x="1604215" y="890257"/>
                  <a:pt x="1665952" y="914777"/>
                </a:cubicBezTo>
                <a:cubicBezTo>
                  <a:pt x="1615613" y="932696"/>
                  <a:pt x="1560524" y="943069"/>
                  <a:pt x="1504486" y="943069"/>
                </a:cubicBezTo>
                <a:close/>
                <a:moveTo>
                  <a:pt x="1846415" y="943069"/>
                </a:moveTo>
                <a:cubicBezTo>
                  <a:pt x="1789426" y="943069"/>
                  <a:pt x="1735288" y="932696"/>
                  <a:pt x="1684948" y="914777"/>
                </a:cubicBezTo>
                <a:cubicBezTo>
                  <a:pt x="1745736" y="890257"/>
                  <a:pt x="1800824" y="852535"/>
                  <a:pt x="1846415" y="807267"/>
                </a:cubicBezTo>
                <a:cubicBezTo>
                  <a:pt x="1892005" y="853478"/>
                  <a:pt x="1946144" y="890257"/>
                  <a:pt x="2007881" y="914777"/>
                </a:cubicBezTo>
                <a:cubicBezTo>
                  <a:pt x="1957541" y="932696"/>
                  <a:pt x="1902453" y="943069"/>
                  <a:pt x="1846415" y="943069"/>
                </a:cubicBezTo>
                <a:close/>
                <a:moveTo>
                  <a:pt x="2188343" y="943069"/>
                </a:moveTo>
                <a:cubicBezTo>
                  <a:pt x="2131355" y="943069"/>
                  <a:pt x="2077216" y="932696"/>
                  <a:pt x="2026877" y="914777"/>
                </a:cubicBezTo>
                <a:cubicBezTo>
                  <a:pt x="2087664" y="890257"/>
                  <a:pt x="2142753" y="852535"/>
                  <a:pt x="2188343" y="807267"/>
                </a:cubicBezTo>
                <a:cubicBezTo>
                  <a:pt x="2233934" y="853478"/>
                  <a:pt x="2288072" y="890257"/>
                  <a:pt x="2349809" y="914777"/>
                </a:cubicBezTo>
                <a:cubicBezTo>
                  <a:pt x="2299470" y="932696"/>
                  <a:pt x="2244382" y="943069"/>
                  <a:pt x="2188343" y="943069"/>
                </a:cubicBezTo>
                <a:close/>
                <a:moveTo>
                  <a:pt x="2530272" y="943069"/>
                </a:moveTo>
                <a:cubicBezTo>
                  <a:pt x="2473284" y="943069"/>
                  <a:pt x="2419145" y="932696"/>
                  <a:pt x="2368806" y="914777"/>
                </a:cubicBezTo>
                <a:cubicBezTo>
                  <a:pt x="2429593" y="890257"/>
                  <a:pt x="2484681" y="852535"/>
                  <a:pt x="2530272" y="807267"/>
                </a:cubicBezTo>
                <a:cubicBezTo>
                  <a:pt x="2575862" y="853478"/>
                  <a:pt x="2630001" y="890257"/>
                  <a:pt x="2691738" y="914777"/>
                </a:cubicBezTo>
                <a:cubicBezTo>
                  <a:pt x="2641399" y="932696"/>
                  <a:pt x="2586310" y="943069"/>
                  <a:pt x="2530272" y="943069"/>
                </a:cubicBezTo>
                <a:close/>
                <a:moveTo>
                  <a:pt x="2872200" y="943069"/>
                </a:moveTo>
                <a:cubicBezTo>
                  <a:pt x="2815212" y="943069"/>
                  <a:pt x="2761074" y="932696"/>
                  <a:pt x="2710734" y="914777"/>
                </a:cubicBezTo>
                <a:cubicBezTo>
                  <a:pt x="2885498" y="844047"/>
                  <a:pt x="3008022" y="673352"/>
                  <a:pt x="3008022" y="475307"/>
                </a:cubicBezTo>
                <a:cubicBezTo>
                  <a:pt x="3008022" y="277262"/>
                  <a:pt x="2884548" y="106567"/>
                  <a:pt x="2710734" y="35837"/>
                </a:cubicBezTo>
                <a:cubicBezTo>
                  <a:pt x="2761074" y="17918"/>
                  <a:pt x="2815212" y="7545"/>
                  <a:pt x="2872200" y="7545"/>
                </a:cubicBezTo>
                <a:cubicBezTo>
                  <a:pt x="3131496" y="7545"/>
                  <a:pt x="3343302" y="216906"/>
                  <a:pt x="3343302" y="475307"/>
                </a:cubicBezTo>
                <a:cubicBezTo>
                  <a:pt x="3343302" y="733708"/>
                  <a:pt x="3131496" y="943069"/>
                  <a:pt x="2872200" y="943069"/>
                </a:cubicBezTo>
                <a:close/>
              </a:path>
            </a:pathLst>
          </a:custGeom>
          <a:solidFill>
            <a:schemeClr val="tx2"/>
          </a:solidFill>
          <a:ln w="94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320" name="Graphic 8">
            <a:extLst>
              <a:ext uri="{FF2B5EF4-FFF2-40B4-BE49-F238E27FC236}">
                <a16:creationId xmlns:a16="http://schemas.microsoft.com/office/drawing/2014/main" id="{51868666-5A0B-5D1A-BE41-E18C78DB7104}"/>
              </a:ext>
            </a:extLst>
          </p:cNvPr>
          <p:cNvSpPr/>
          <p:nvPr/>
        </p:nvSpPr>
        <p:spPr>
          <a:xfrm>
            <a:off x="20943205" y="11165518"/>
            <a:ext cx="8271542" cy="1816376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pic>
        <p:nvPicPr>
          <p:cNvPr id="322" name="Рисунок 321" descr="Контрольный список со сплошной заливкой">
            <a:extLst>
              <a:ext uri="{FF2B5EF4-FFF2-40B4-BE49-F238E27FC236}">
                <a16:creationId xmlns:a16="http://schemas.microsoft.com/office/drawing/2014/main" id="{099E0FA2-66E9-3C4B-EF30-9D76A3D19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745640" y="11616506"/>
            <a:ext cx="914400" cy="914400"/>
          </a:xfrm>
          <a:prstGeom prst="rect">
            <a:avLst/>
          </a:prstGeom>
        </p:spPr>
      </p:pic>
      <p:sp>
        <p:nvSpPr>
          <p:cNvPr id="324" name="Полилиния: фигура 323">
            <a:extLst>
              <a:ext uri="{FF2B5EF4-FFF2-40B4-BE49-F238E27FC236}">
                <a16:creationId xmlns:a16="http://schemas.microsoft.com/office/drawing/2014/main" id="{B2708FB9-5E82-1922-7642-11B92DFFB958}"/>
              </a:ext>
            </a:extLst>
          </p:cNvPr>
          <p:cNvSpPr/>
          <p:nvPr/>
        </p:nvSpPr>
        <p:spPr>
          <a:xfrm>
            <a:off x="-518160" y="10393680"/>
            <a:ext cx="17526000" cy="6217920"/>
          </a:xfrm>
          <a:custGeom>
            <a:avLst/>
            <a:gdLst>
              <a:gd name="connsiteX0" fmla="*/ 0 w 17526000"/>
              <a:gd name="connsiteY0" fmla="*/ 0 h 6217920"/>
              <a:gd name="connsiteX1" fmla="*/ 6217920 w 17526000"/>
              <a:gd name="connsiteY1" fmla="*/ 2865120 h 6217920"/>
              <a:gd name="connsiteX2" fmla="*/ 11216640 w 17526000"/>
              <a:gd name="connsiteY2" fmla="*/ 1615440 h 6217920"/>
              <a:gd name="connsiteX3" fmla="*/ 17526000 w 17526000"/>
              <a:gd name="connsiteY3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26000" h="6217920">
                <a:moveTo>
                  <a:pt x="0" y="0"/>
                </a:moveTo>
                <a:cubicBezTo>
                  <a:pt x="2174240" y="1297940"/>
                  <a:pt x="4348480" y="2595880"/>
                  <a:pt x="6217920" y="2865120"/>
                </a:cubicBezTo>
                <a:cubicBezTo>
                  <a:pt x="8087360" y="3134360"/>
                  <a:pt x="9331960" y="1056640"/>
                  <a:pt x="11216640" y="1615440"/>
                </a:cubicBezTo>
                <a:cubicBezTo>
                  <a:pt x="13101320" y="2174240"/>
                  <a:pt x="15313660" y="4196080"/>
                  <a:pt x="17526000" y="621792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5" name="Полилиния: фигура 324">
            <a:extLst>
              <a:ext uri="{FF2B5EF4-FFF2-40B4-BE49-F238E27FC236}">
                <a16:creationId xmlns:a16="http://schemas.microsoft.com/office/drawing/2014/main" id="{CCF96750-08D9-4592-E7AC-AE2130B183C6}"/>
              </a:ext>
            </a:extLst>
          </p:cNvPr>
          <p:cNvSpPr/>
          <p:nvPr/>
        </p:nvSpPr>
        <p:spPr>
          <a:xfrm>
            <a:off x="-2372218" y="-976452"/>
            <a:ext cx="12023562" cy="3634364"/>
          </a:xfrm>
          <a:custGeom>
            <a:avLst/>
            <a:gdLst>
              <a:gd name="connsiteX0" fmla="*/ 196879 w 12023562"/>
              <a:gd name="connsiteY0" fmla="*/ 1524000 h 3634364"/>
              <a:gd name="connsiteX1" fmla="*/ 318799 w 12023562"/>
              <a:gd name="connsiteY1" fmla="*/ 1524000 h 3634364"/>
              <a:gd name="connsiteX2" fmla="*/ 6993919 w 12023562"/>
              <a:gd name="connsiteY2" fmla="*/ 3627120 h 3634364"/>
              <a:gd name="connsiteX3" fmla="*/ 11383039 w 12023562"/>
              <a:gd name="connsiteY3" fmla="*/ 2133600 h 3634364"/>
              <a:gd name="connsiteX4" fmla="*/ 10285759 w 12023562"/>
              <a:gd name="connsiteY4" fmla="*/ 0 h 3634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23562" h="3634364">
                <a:moveTo>
                  <a:pt x="196879" y="1524000"/>
                </a:moveTo>
                <a:cubicBezTo>
                  <a:pt x="-308581" y="1348740"/>
                  <a:pt x="318799" y="1524000"/>
                  <a:pt x="318799" y="1524000"/>
                </a:cubicBezTo>
                <a:cubicBezTo>
                  <a:pt x="1451639" y="1874520"/>
                  <a:pt x="5149879" y="3525520"/>
                  <a:pt x="6993919" y="3627120"/>
                </a:cubicBezTo>
                <a:cubicBezTo>
                  <a:pt x="8837959" y="3728720"/>
                  <a:pt x="10834399" y="2738120"/>
                  <a:pt x="11383039" y="2133600"/>
                </a:cubicBezTo>
                <a:cubicBezTo>
                  <a:pt x="11931679" y="1529080"/>
                  <a:pt x="12907039" y="1168400"/>
                  <a:pt x="10285759" y="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BB056198-98AA-46F5-A148-3F971FB0AEC6}"/>
              </a:ext>
            </a:extLst>
          </p:cNvPr>
          <p:cNvSpPr/>
          <p:nvPr/>
        </p:nvSpPr>
        <p:spPr>
          <a:xfrm>
            <a:off x="-588477" y="-11789815"/>
            <a:ext cx="23431826" cy="120766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A4CD99-CE66-4FAD-BA69-33BF91E7DAB4}"/>
              </a:ext>
            </a:extLst>
          </p:cNvPr>
          <p:cNvSpPr txBox="1"/>
          <p:nvPr/>
        </p:nvSpPr>
        <p:spPr>
          <a:xfrm>
            <a:off x="1679401" y="-11539924"/>
            <a:ext cx="4180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БЮДЖЕТ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9136BBB-D42E-4184-962F-061990872D99}"/>
              </a:ext>
            </a:extLst>
          </p:cNvPr>
          <p:cNvSpPr txBox="1"/>
          <p:nvPr/>
        </p:nvSpPr>
        <p:spPr>
          <a:xfrm>
            <a:off x="6245489" y="-11571579"/>
            <a:ext cx="189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2025</a:t>
            </a:r>
            <a:endParaRPr lang="ru-RU" sz="44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3E504AD-BEDE-49D5-8D24-31DC5D259AFE}"/>
              </a:ext>
            </a:extLst>
          </p:cNvPr>
          <p:cNvSpPr txBox="1"/>
          <p:nvPr/>
        </p:nvSpPr>
        <p:spPr>
          <a:xfrm>
            <a:off x="9219152" y="-11539924"/>
            <a:ext cx="189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2026</a:t>
            </a:r>
            <a:endParaRPr lang="ru-RU" sz="44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3F368E-CC06-41DE-8A83-347FC7775244}"/>
              </a:ext>
            </a:extLst>
          </p:cNvPr>
          <p:cNvSpPr txBox="1"/>
          <p:nvPr/>
        </p:nvSpPr>
        <p:spPr>
          <a:xfrm>
            <a:off x="12198573" y="-11539924"/>
            <a:ext cx="189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2027</a:t>
            </a:r>
            <a:endParaRPr lang="ru-RU" sz="44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ACCAFFC-E7EC-4558-B10A-DCAAFBA79F12}"/>
              </a:ext>
            </a:extLst>
          </p:cNvPr>
          <p:cNvSpPr txBox="1"/>
          <p:nvPr/>
        </p:nvSpPr>
        <p:spPr>
          <a:xfrm>
            <a:off x="17489029" y="-11539924"/>
            <a:ext cx="189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2029</a:t>
            </a:r>
            <a:endParaRPr lang="ru-RU" sz="44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56F819A-187C-465A-987A-F2FD09A9031A}"/>
              </a:ext>
            </a:extLst>
          </p:cNvPr>
          <p:cNvSpPr txBox="1"/>
          <p:nvPr/>
        </p:nvSpPr>
        <p:spPr>
          <a:xfrm>
            <a:off x="14835092" y="-11539924"/>
            <a:ext cx="189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2028</a:t>
            </a:r>
            <a:endParaRPr lang="ru-RU" sz="44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8D42BEC-864B-4094-8100-27C0D4C87B96}"/>
              </a:ext>
            </a:extLst>
          </p:cNvPr>
          <p:cNvSpPr txBox="1"/>
          <p:nvPr/>
        </p:nvSpPr>
        <p:spPr>
          <a:xfrm>
            <a:off x="20443650" y="-11539924"/>
            <a:ext cx="242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ИТОГ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9FB2C032-DAAF-47F9-99DF-CC8D7F0A1288}"/>
              </a:ext>
            </a:extLst>
          </p:cNvPr>
          <p:cNvSpPr/>
          <p:nvPr/>
        </p:nvSpPr>
        <p:spPr>
          <a:xfrm>
            <a:off x="-588477" y="-10550491"/>
            <a:ext cx="23431826" cy="923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7483BF36-F51A-4F2E-A6C9-26EB4353207D}"/>
              </a:ext>
            </a:extLst>
          </p:cNvPr>
          <p:cNvSpPr/>
          <p:nvPr/>
        </p:nvSpPr>
        <p:spPr>
          <a:xfrm>
            <a:off x="-588477" y="-9566945"/>
            <a:ext cx="23431826" cy="923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962F8137-7DEB-4E2D-9914-B4D045D413AA}"/>
              </a:ext>
            </a:extLst>
          </p:cNvPr>
          <p:cNvSpPr/>
          <p:nvPr/>
        </p:nvSpPr>
        <p:spPr>
          <a:xfrm>
            <a:off x="-588477" y="-8581879"/>
            <a:ext cx="23431826" cy="15243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0FD72FF2-11D8-4CA9-A61C-B2D57E9E054F}"/>
              </a:ext>
            </a:extLst>
          </p:cNvPr>
          <p:cNvSpPr/>
          <p:nvPr/>
        </p:nvSpPr>
        <p:spPr>
          <a:xfrm>
            <a:off x="-561672" y="-6995542"/>
            <a:ext cx="23431826" cy="923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01C4754F-BD3E-4A21-B69D-C54334DE62CD}"/>
              </a:ext>
            </a:extLst>
          </p:cNvPr>
          <p:cNvSpPr/>
          <p:nvPr/>
        </p:nvSpPr>
        <p:spPr>
          <a:xfrm>
            <a:off x="-566876" y="-5937586"/>
            <a:ext cx="23431826" cy="923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EDF5BD0D-0589-4A08-B03B-A4CB1F551AE8}"/>
              </a:ext>
            </a:extLst>
          </p:cNvPr>
          <p:cNvSpPr/>
          <p:nvPr/>
        </p:nvSpPr>
        <p:spPr>
          <a:xfrm>
            <a:off x="-561672" y="-5028450"/>
            <a:ext cx="23431826" cy="923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97EAFEDD-106A-40A4-AF06-4F5FF80BA967}"/>
              </a:ext>
            </a:extLst>
          </p:cNvPr>
          <p:cNvCxnSpPr>
            <a:cxnSpLocks/>
          </p:cNvCxnSpPr>
          <p:nvPr/>
        </p:nvCxnSpPr>
        <p:spPr>
          <a:xfrm>
            <a:off x="5600739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98AD95F8-8B2D-4E6C-8A10-0670E4767747}"/>
              </a:ext>
            </a:extLst>
          </p:cNvPr>
          <p:cNvCxnSpPr>
            <a:cxnSpLocks/>
          </p:cNvCxnSpPr>
          <p:nvPr/>
        </p:nvCxnSpPr>
        <p:spPr>
          <a:xfrm>
            <a:off x="16857656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id="{23E4821C-A24A-4AC6-BB40-980B97A312F2}"/>
              </a:ext>
            </a:extLst>
          </p:cNvPr>
          <p:cNvCxnSpPr>
            <a:cxnSpLocks/>
          </p:cNvCxnSpPr>
          <p:nvPr/>
        </p:nvCxnSpPr>
        <p:spPr>
          <a:xfrm>
            <a:off x="14203719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3E4129C9-2D0E-433C-9AE0-84DAB5A1CE17}"/>
              </a:ext>
            </a:extLst>
          </p:cNvPr>
          <p:cNvCxnSpPr>
            <a:cxnSpLocks/>
          </p:cNvCxnSpPr>
          <p:nvPr/>
        </p:nvCxnSpPr>
        <p:spPr>
          <a:xfrm>
            <a:off x="11567199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02C21F60-24B1-4A92-81D4-AE13C6E9DF7C}"/>
              </a:ext>
            </a:extLst>
          </p:cNvPr>
          <p:cNvCxnSpPr>
            <a:cxnSpLocks/>
          </p:cNvCxnSpPr>
          <p:nvPr/>
        </p:nvCxnSpPr>
        <p:spPr>
          <a:xfrm>
            <a:off x="8587779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1186B9DD-942D-4A4D-A86B-3F95093519D8}"/>
              </a:ext>
            </a:extLst>
          </p:cNvPr>
          <p:cNvCxnSpPr>
            <a:cxnSpLocks/>
          </p:cNvCxnSpPr>
          <p:nvPr/>
        </p:nvCxnSpPr>
        <p:spPr>
          <a:xfrm>
            <a:off x="19622627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532052F6-AF2E-49C3-82FA-70A6DB6DB1F2}"/>
              </a:ext>
            </a:extLst>
          </p:cNvPr>
          <p:cNvCxnSpPr>
            <a:cxnSpLocks/>
          </p:cNvCxnSpPr>
          <p:nvPr/>
        </p:nvCxnSpPr>
        <p:spPr>
          <a:xfrm>
            <a:off x="22843348" y="-11789815"/>
            <a:ext cx="1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>
            <a:extLst>
              <a:ext uri="{FF2B5EF4-FFF2-40B4-BE49-F238E27FC236}">
                <a16:creationId xmlns:a16="http://schemas.microsoft.com/office/drawing/2014/main" id="{D0384AA8-E59F-4364-BEEE-D4BDB74F691E}"/>
              </a:ext>
            </a:extLst>
          </p:cNvPr>
          <p:cNvCxnSpPr>
            <a:cxnSpLocks/>
          </p:cNvCxnSpPr>
          <p:nvPr/>
        </p:nvCxnSpPr>
        <p:spPr>
          <a:xfrm>
            <a:off x="594399" y="-11789815"/>
            <a:ext cx="0" cy="76844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31CC6999-7050-44D4-AB70-661A9892E75A}"/>
              </a:ext>
            </a:extLst>
          </p:cNvPr>
          <p:cNvSpPr txBox="1"/>
          <p:nvPr/>
        </p:nvSpPr>
        <p:spPr>
          <a:xfrm>
            <a:off x="-226623" y="-10418488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53D3C2-E2BD-4AA8-94BE-46028A264C1D}"/>
              </a:ext>
            </a:extLst>
          </p:cNvPr>
          <p:cNvSpPr txBox="1"/>
          <p:nvPr/>
        </p:nvSpPr>
        <p:spPr>
          <a:xfrm>
            <a:off x="-226623" y="-9428557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866BFD2-5C4A-4062-A07A-4E2367ACCD79}"/>
              </a:ext>
            </a:extLst>
          </p:cNvPr>
          <p:cNvSpPr txBox="1"/>
          <p:nvPr/>
        </p:nvSpPr>
        <p:spPr>
          <a:xfrm>
            <a:off x="-223057" y="-8445011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3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6EA2BC4-8461-4CF4-9355-E038B6FB412D}"/>
              </a:ext>
            </a:extLst>
          </p:cNvPr>
          <p:cNvSpPr txBox="1"/>
          <p:nvPr/>
        </p:nvSpPr>
        <p:spPr>
          <a:xfrm>
            <a:off x="-196252" y="-6857154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4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75476E-1755-4FE4-AACD-EC93885BF79B}"/>
              </a:ext>
            </a:extLst>
          </p:cNvPr>
          <p:cNvSpPr txBox="1"/>
          <p:nvPr/>
        </p:nvSpPr>
        <p:spPr>
          <a:xfrm>
            <a:off x="-196252" y="-5873608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5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A852519-161A-475E-96B0-1D5459A6B702}"/>
              </a:ext>
            </a:extLst>
          </p:cNvPr>
          <p:cNvSpPr txBox="1"/>
          <p:nvPr/>
        </p:nvSpPr>
        <p:spPr>
          <a:xfrm>
            <a:off x="-196252" y="-4890062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6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2237522-ED92-417E-88E1-69356F3F77BD}"/>
              </a:ext>
            </a:extLst>
          </p:cNvPr>
          <p:cNvSpPr txBox="1"/>
          <p:nvPr/>
        </p:nvSpPr>
        <p:spPr>
          <a:xfrm>
            <a:off x="-351193" y="-11521423"/>
            <a:ext cx="42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№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25B0B9B-791E-47EB-8B16-1813ED02D12A}"/>
              </a:ext>
            </a:extLst>
          </p:cNvPr>
          <p:cNvSpPr txBox="1"/>
          <p:nvPr/>
        </p:nvSpPr>
        <p:spPr>
          <a:xfrm>
            <a:off x="718969" y="-10412103"/>
            <a:ext cx="4374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ДОХОДЫ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EEB1447-7748-464C-8DE8-20A506503134}"/>
              </a:ext>
            </a:extLst>
          </p:cNvPr>
          <p:cNvSpPr txBox="1"/>
          <p:nvPr/>
        </p:nvSpPr>
        <p:spPr>
          <a:xfrm>
            <a:off x="718969" y="-9428558"/>
            <a:ext cx="4374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РАСХОДЫ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741DD7A-90E6-478E-949A-6E24522F58BD}"/>
              </a:ext>
            </a:extLst>
          </p:cNvPr>
          <p:cNvSpPr txBox="1"/>
          <p:nvPr/>
        </p:nvSpPr>
        <p:spPr>
          <a:xfrm>
            <a:off x="722315" y="-8445012"/>
            <a:ext cx="4374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ПРИБЫЛ ДО НАЛООЛБАЛЖЕНИЯ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906F7E5-78D4-4DDD-9274-8B6A753853B7}"/>
              </a:ext>
            </a:extLst>
          </p:cNvPr>
          <p:cNvSpPr txBox="1"/>
          <p:nvPr/>
        </p:nvSpPr>
        <p:spPr>
          <a:xfrm>
            <a:off x="749120" y="-6907890"/>
            <a:ext cx="4374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НАЛОГ (УСН 6%)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2C46985-CDAA-448D-BE4A-84001511E21A}"/>
              </a:ext>
            </a:extLst>
          </p:cNvPr>
          <p:cNvSpPr txBox="1"/>
          <p:nvPr/>
        </p:nvSpPr>
        <p:spPr>
          <a:xfrm>
            <a:off x="749120" y="-5873608"/>
            <a:ext cx="4374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ЧИСТАЯ ПРИБЫЛЬ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C56D005-FCD7-4DF5-8D1B-6D5966416582}"/>
              </a:ext>
            </a:extLst>
          </p:cNvPr>
          <p:cNvSpPr txBox="1"/>
          <p:nvPr/>
        </p:nvSpPr>
        <p:spPr>
          <a:xfrm>
            <a:off x="749120" y="-4896180"/>
            <a:ext cx="4374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ЧДД </a:t>
            </a:r>
            <a:r>
              <a:rPr lang="ru-RU" sz="32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н.и</a:t>
            </a:r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(10%)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9AC5DFBF-73AD-4CEB-B6E2-0073FCD39580}"/>
              </a:ext>
            </a:extLst>
          </p:cNvPr>
          <p:cNvSpPr/>
          <p:nvPr/>
        </p:nvSpPr>
        <p:spPr>
          <a:xfrm>
            <a:off x="-588477" y="-11789815"/>
            <a:ext cx="23431825" cy="768447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751B2637-9CCB-4456-92BE-525D8B1FA442}"/>
              </a:ext>
            </a:extLst>
          </p:cNvPr>
          <p:cNvCxnSpPr>
            <a:cxnSpLocks/>
          </p:cNvCxnSpPr>
          <p:nvPr/>
        </p:nvCxnSpPr>
        <p:spPr>
          <a:xfrm>
            <a:off x="-588477" y="-9607063"/>
            <a:ext cx="23431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70A91A08-1661-42BD-8F63-8D2AE952DCBE}"/>
              </a:ext>
            </a:extLst>
          </p:cNvPr>
          <p:cNvCxnSpPr>
            <a:cxnSpLocks/>
          </p:cNvCxnSpPr>
          <p:nvPr/>
        </p:nvCxnSpPr>
        <p:spPr>
          <a:xfrm>
            <a:off x="-576753" y="-8608261"/>
            <a:ext cx="23431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41A5CCAB-61C0-4543-870A-05898E2FA3E8}"/>
              </a:ext>
            </a:extLst>
          </p:cNvPr>
          <p:cNvCxnSpPr>
            <a:cxnSpLocks/>
          </p:cNvCxnSpPr>
          <p:nvPr/>
        </p:nvCxnSpPr>
        <p:spPr>
          <a:xfrm>
            <a:off x="-588477" y="-6038666"/>
            <a:ext cx="23431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>
            <a:extLst>
              <a:ext uri="{FF2B5EF4-FFF2-40B4-BE49-F238E27FC236}">
                <a16:creationId xmlns:a16="http://schemas.microsoft.com/office/drawing/2014/main" id="{B91E6DAF-A697-410E-98E1-6A51BFC12A72}"/>
              </a:ext>
            </a:extLst>
          </p:cNvPr>
          <p:cNvCxnSpPr>
            <a:cxnSpLocks/>
          </p:cNvCxnSpPr>
          <p:nvPr/>
        </p:nvCxnSpPr>
        <p:spPr>
          <a:xfrm>
            <a:off x="-576753" y="-7027020"/>
            <a:ext cx="23431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>
            <a:extLst>
              <a:ext uri="{FF2B5EF4-FFF2-40B4-BE49-F238E27FC236}">
                <a16:creationId xmlns:a16="http://schemas.microsoft.com/office/drawing/2014/main" id="{B16C150F-B71A-49C8-80B4-B978E775DF8B}"/>
              </a:ext>
            </a:extLst>
          </p:cNvPr>
          <p:cNvCxnSpPr>
            <a:cxnSpLocks/>
          </p:cNvCxnSpPr>
          <p:nvPr/>
        </p:nvCxnSpPr>
        <p:spPr>
          <a:xfrm>
            <a:off x="-598838" y="-5051310"/>
            <a:ext cx="23431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FA6DC083-183E-48D8-9456-FE60E16E9937}"/>
              </a:ext>
            </a:extLst>
          </p:cNvPr>
          <p:cNvSpPr txBox="1"/>
          <p:nvPr/>
        </p:nvSpPr>
        <p:spPr>
          <a:xfrm>
            <a:off x="17586780" y="-10345736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40 млн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D84B1C-3F9A-4686-8B29-A81D907E5891}"/>
              </a:ext>
            </a:extLst>
          </p:cNvPr>
          <p:cNvSpPr txBox="1"/>
          <p:nvPr/>
        </p:nvSpPr>
        <p:spPr>
          <a:xfrm>
            <a:off x="6320286" y="-9401218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4,8 млн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12922EE-0EE7-4420-B050-33F9F8E81C30}"/>
              </a:ext>
            </a:extLst>
          </p:cNvPr>
          <p:cNvSpPr txBox="1"/>
          <p:nvPr/>
        </p:nvSpPr>
        <p:spPr>
          <a:xfrm>
            <a:off x="6320286" y="-8199288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800 тыс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DD23562-00FF-47E4-81BE-45B3C76D4989}"/>
              </a:ext>
            </a:extLst>
          </p:cNvPr>
          <p:cNvSpPr txBox="1"/>
          <p:nvPr/>
        </p:nvSpPr>
        <p:spPr>
          <a:xfrm>
            <a:off x="6320286" y="-685207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 тыс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C39C99B-4008-44E0-BBCA-00185FBA249D}"/>
              </a:ext>
            </a:extLst>
          </p:cNvPr>
          <p:cNvSpPr txBox="1"/>
          <p:nvPr/>
        </p:nvSpPr>
        <p:spPr>
          <a:xfrm>
            <a:off x="6320286" y="-5840541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752 тыс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12C547-973A-4D1D-B3EA-68CCB1D0108C}"/>
              </a:ext>
            </a:extLst>
          </p:cNvPr>
          <p:cNvSpPr txBox="1"/>
          <p:nvPr/>
        </p:nvSpPr>
        <p:spPr>
          <a:xfrm>
            <a:off x="6320286" y="-4891770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676 тыс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78480C4-9348-460B-99FE-1EE690DB47F7}"/>
              </a:ext>
            </a:extLst>
          </p:cNvPr>
          <p:cNvSpPr txBox="1"/>
          <p:nvPr/>
        </p:nvSpPr>
        <p:spPr>
          <a:xfrm>
            <a:off x="9307325" y="-1039362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 млн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ED33C25-2500-4465-B2E9-30D486EB5860}"/>
              </a:ext>
            </a:extLst>
          </p:cNvPr>
          <p:cNvSpPr txBox="1"/>
          <p:nvPr/>
        </p:nvSpPr>
        <p:spPr>
          <a:xfrm>
            <a:off x="9307325" y="-9432208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 млн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007AF00-104F-4FDB-BC77-8A77F4CC127F}"/>
              </a:ext>
            </a:extLst>
          </p:cNvPr>
          <p:cNvSpPr txBox="1"/>
          <p:nvPr/>
        </p:nvSpPr>
        <p:spPr>
          <a:xfrm>
            <a:off x="9307325" y="-814560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 млн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67D9962-F83C-4B90-B672-15AE65C0B8F6}"/>
              </a:ext>
            </a:extLst>
          </p:cNvPr>
          <p:cNvSpPr txBox="1"/>
          <p:nvPr/>
        </p:nvSpPr>
        <p:spPr>
          <a:xfrm>
            <a:off x="9307325" y="-6801100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360 тыс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2514170-A7BE-435B-B0B3-81D218195540}"/>
              </a:ext>
            </a:extLst>
          </p:cNvPr>
          <p:cNvSpPr txBox="1"/>
          <p:nvPr/>
        </p:nvSpPr>
        <p:spPr>
          <a:xfrm>
            <a:off x="9307325" y="-5840541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5,6 млн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ABC8536-611B-4B97-875E-9FCEE608B527}"/>
              </a:ext>
            </a:extLst>
          </p:cNvPr>
          <p:cNvSpPr txBox="1"/>
          <p:nvPr/>
        </p:nvSpPr>
        <p:spPr>
          <a:xfrm>
            <a:off x="9307325" y="-485928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 млн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B5EEDF4-5436-402D-8705-1E77D47AA817}"/>
              </a:ext>
            </a:extLst>
          </p:cNvPr>
          <p:cNvSpPr txBox="1"/>
          <p:nvPr/>
        </p:nvSpPr>
        <p:spPr>
          <a:xfrm>
            <a:off x="6321176" y="-1039362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млн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12BCDFB-8820-4C83-8A08-C02A42DCBD2C}"/>
              </a:ext>
            </a:extLst>
          </p:cNvPr>
          <p:cNvSpPr txBox="1"/>
          <p:nvPr/>
        </p:nvSpPr>
        <p:spPr>
          <a:xfrm>
            <a:off x="12294364" y="-1033104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26 млн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026277E-8E37-4C99-B11E-BA3E0C249AD9}"/>
              </a:ext>
            </a:extLst>
          </p:cNvPr>
          <p:cNvSpPr txBox="1"/>
          <p:nvPr/>
        </p:nvSpPr>
        <p:spPr>
          <a:xfrm>
            <a:off x="14930947" y="-1038132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33 млн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94959D7-1B12-44CD-A28C-37FF88275A3B}"/>
              </a:ext>
            </a:extLst>
          </p:cNvPr>
          <p:cNvSpPr txBox="1"/>
          <p:nvPr/>
        </p:nvSpPr>
        <p:spPr>
          <a:xfrm>
            <a:off x="20501201" y="-1039362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123 млн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53011D-9EEF-426E-9DC5-CA3074BC3E6B}"/>
              </a:ext>
            </a:extLst>
          </p:cNvPr>
          <p:cNvSpPr txBox="1"/>
          <p:nvPr/>
        </p:nvSpPr>
        <p:spPr>
          <a:xfrm>
            <a:off x="17577447" y="-9388406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28 млн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49E75BF-D852-4E57-AEBB-F558787398D3}"/>
              </a:ext>
            </a:extLst>
          </p:cNvPr>
          <p:cNvSpPr txBox="1"/>
          <p:nvPr/>
        </p:nvSpPr>
        <p:spPr>
          <a:xfrm>
            <a:off x="12285031" y="-938840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18 млн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608246D9-A108-4CCB-8F42-2C8E543AD487}"/>
              </a:ext>
            </a:extLst>
          </p:cNvPr>
          <p:cNvSpPr txBox="1"/>
          <p:nvPr/>
        </p:nvSpPr>
        <p:spPr>
          <a:xfrm>
            <a:off x="14921614" y="-942399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 млн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1E11A73-A8FA-41A9-832F-7DF1FA058CAF}"/>
              </a:ext>
            </a:extLst>
          </p:cNvPr>
          <p:cNvSpPr txBox="1"/>
          <p:nvPr/>
        </p:nvSpPr>
        <p:spPr>
          <a:xfrm>
            <a:off x="20491868" y="-943629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87,8 млн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699146B-435A-4D81-931A-35797CE36DB2}"/>
              </a:ext>
            </a:extLst>
          </p:cNvPr>
          <p:cNvSpPr txBox="1"/>
          <p:nvPr/>
        </p:nvSpPr>
        <p:spPr>
          <a:xfrm>
            <a:off x="17577447" y="-8150058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12 млн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23F5970-63D5-425F-90E7-0B5903F8114E}"/>
              </a:ext>
            </a:extLst>
          </p:cNvPr>
          <p:cNvSpPr txBox="1"/>
          <p:nvPr/>
        </p:nvSpPr>
        <p:spPr>
          <a:xfrm>
            <a:off x="12285031" y="-815005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 млн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12CE453-324B-40E9-92D4-E9D5B4570691}"/>
              </a:ext>
            </a:extLst>
          </p:cNvPr>
          <p:cNvSpPr txBox="1"/>
          <p:nvPr/>
        </p:nvSpPr>
        <p:spPr>
          <a:xfrm>
            <a:off x="14921614" y="-8185647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млн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F817CA9-6312-4872-A19F-8ABDEAA5171F}"/>
              </a:ext>
            </a:extLst>
          </p:cNvPr>
          <p:cNvSpPr txBox="1"/>
          <p:nvPr/>
        </p:nvSpPr>
        <p:spPr>
          <a:xfrm>
            <a:off x="20491868" y="-8197949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36,8 млн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536A1B3-0B40-4BDB-BA3A-B016239BF4F1}"/>
              </a:ext>
            </a:extLst>
          </p:cNvPr>
          <p:cNvSpPr txBox="1"/>
          <p:nvPr/>
        </p:nvSpPr>
        <p:spPr>
          <a:xfrm>
            <a:off x="17586780" y="-6819411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720 тыс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E9E4D9F-22BB-49FB-8CD6-1927BD62EA24}"/>
              </a:ext>
            </a:extLst>
          </p:cNvPr>
          <p:cNvSpPr txBox="1"/>
          <p:nvPr/>
        </p:nvSpPr>
        <p:spPr>
          <a:xfrm>
            <a:off x="12294364" y="-6819410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480 тыс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DEAAA5A-191E-484A-A317-A4CDC79BDDD1}"/>
              </a:ext>
            </a:extLst>
          </p:cNvPr>
          <p:cNvSpPr txBox="1"/>
          <p:nvPr/>
        </p:nvSpPr>
        <p:spPr>
          <a:xfrm>
            <a:off x="14930947" y="-6855000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600 тыс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0C73069-3BB9-48D8-BC1F-ECC8A54B94E8}"/>
              </a:ext>
            </a:extLst>
          </p:cNvPr>
          <p:cNvSpPr txBox="1"/>
          <p:nvPr/>
        </p:nvSpPr>
        <p:spPr>
          <a:xfrm>
            <a:off x="20501201" y="-6867302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2,2 млн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D8FD3E88-21AB-412B-A976-6CDB99B1575A}"/>
              </a:ext>
            </a:extLst>
          </p:cNvPr>
          <p:cNvSpPr txBox="1"/>
          <p:nvPr/>
        </p:nvSpPr>
        <p:spPr>
          <a:xfrm>
            <a:off x="17586780" y="-579593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11,3 млн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4EAF927-3C76-4E3F-8CE8-CAF8059A52AC}"/>
              </a:ext>
            </a:extLst>
          </p:cNvPr>
          <p:cNvSpPr txBox="1"/>
          <p:nvPr/>
        </p:nvSpPr>
        <p:spPr>
          <a:xfrm>
            <a:off x="12294364" y="-5795934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7,5 млн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4358D8F-D323-42EA-93FC-6501DF7A0EBA}"/>
              </a:ext>
            </a:extLst>
          </p:cNvPr>
          <p:cNvSpPr txBox="1"/>
          <p:nvPr/>
        </p:nvSpPr>
        <p:spPr>
          <a:xfrm>
            <a:off x="14930947" y="-5831524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9,4 млн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5BC9A03-E7EC-423C-8A6A-24B5DA89D567}"/>
              </a:ext>
            </a:extLst>
          </p:cNvPr>
          <p:cNvSpPr txBox="1"/>
          <p:nvPr/>
        </p:nvSpPr>
        <p:spPr>
          <a:xfrm>
            <a:off x="20501201" y="-5843826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34,5 млн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0B7AB60-B410-445D-BD03-10F23C35C694}"/>
              </a:ext>
            </a:extLst>
          </p:cNvPr>
          <p:cNvSpPr txBox="1"/>
          <p:nvPr/>
        </p:nvSpPr>
        <p:spPr>
          <a:xfrm>
            <a:off x="17586780" y="-4836874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10,1 млн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8039F6BE-3187-462F-A933-506A23F8621E}"/>
              </a:ext>
            </a:extLst>
          </p:cNvPr>
          <p:cNvSpPr txBox="1"/>
          <p:nvPr/>
        </p:nvSpPr>
        <p:spPr>
          <a:xfrm>
            <a:off x="12294364" y="-4836873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6,75 млн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18E027A-42C5-4A16-AE1A-62D88DC654ED}"/>
              </a:ext>
            </a:extLst>
          </p:cNvPr>
          <p:cNvSpPr txBox="1"/>
          <p:nvPr/>
        </p:nvSpPr>
        <p:spPr>
          <a:xfrm>
            <a:off x="14930947" y="-4872463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8,46 млн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5B2666A-A3F5-4F5A-85E2-B73141D84DE1}"/>
              </a:ext>
            </a:extLst>
          </p:cNvPr>
          <p:cNvSpPr txBox="1"/>
          <p:nvPr/>
        </p:nvSpPr>
        <p:spPr>
          <a:xfrm>
            <a:off x="20501201" y="-4884765"/>
            <a:ext cx="23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31 млн</a:t>
            </a:r>
          </a:p>
        </p:txBody>
      </p:sp>
    </p:spTree>
    <p:extLst>
      <p:ext uri="{BB962C8B-B14F-4D97-AF65-F5344CB8AC3E}">
        <p14:creationId xmlns:p14="http://schemas.microsoft.com/office/powerpoint/2010/main" val="2964504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DB3BB0-90A4-0548-AE3F-3662008E244E}"/>
              </a:ext>
            </a:extLst>
          </p:cNvPr>
          <p:cNvSpPr txBox="1"/>
          <p:nvPr/>
        </p:nvSpPr>
        <p:spPr>
          <a:xfrm>
            <a:off x="335838" y="303639"/>
            <a:ext cx="12181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Экономика проекта (год </a:t>
            </a:r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 начала окупаемости</a:t>
            </a:r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ru-RU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CC8A7F64-5713-4DFC-A80C-8CC6CB1C0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999427"/>
              </p:ext>
            </p:extLst>
          </p:nvPr>
        </p:nvGraphicFramePr>
        <p:xfrm>
          <a:off x="434375" y="949970"/>
          <a:ext cx="23508900" cy="12768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300">
                  <a:extLst>
                    <a:ext uri="{9D8B030D-6E8A-4147-A177-3AD203B41FA5}">
                      <a16:colId xmlns:a16="http://schemas.microsoft.com/office/drawing/2014/main" val="2551159097"/>
                    </a:ext>
                  </a:extLst>
                </a:gridCol>
                <a:gridCol w="9211741">
                  <a:extLst>
                    <a:ext uri="{9D8B030D-6E8A-4147-A177-3AD203B41FA5}">
                      <a16:colId xmlns:a16="http://schemas.microsoft.com/office/drawing/2014/main" val="2878471778"/>
                    </a:ext>
                  </a:extLst>
                </a:gridCol>
                <a:gridCol w="6343617">
                  <a:extLst>
                    <a:ext uri="{9D8B030D-6E8A-4147-A177-3AD203B41FA5}">
                      <a16:colId xmlns:a16="http://schemas.microsoft.com/office/drawing/2014/main" val="2807168755"/>
                    </a:ext>
                  </a:extLst>
                </a:gridCol>
                <a:gridCol w="6917242">
                  <a:extLst>
                    <a:ext uri="{9D8B030D-6E8A-4147-A177-3AD203B41FA5}">
                      <a16:colId xmlns:a16="http://schemas.microsoft.com/office/drawing/2014/main" val="2866507237"/>
                    </a:ext>
                  </a:extLst>
                </a:gridCol>
              </a:tblGrid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№</a:t>
                      </a:r>
                    </a:p>
                    <a:p>
                      <a:pPr algn="ctr"/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Показатель</a:t>
                      </a:r>
                    </a:p>
                    <a:p>
                      <a:pPr algn="ctr"/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Единица измерения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ИТОГО</a:t>
                      </a:r>
                    </a:p>
                    <a:p>
                      <a:pPr algn="ctr"/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766674"/>
                  </a:ext>
                </a:extLst>
              </a:tr>
              <a:tr h="819765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Объем продаж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814489"/>
                  </a:ext>
                </a:extLst>
              </a:tr>
              <a:tr h="125070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Доходы от операционной деятельности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44241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Расходы от операционной деятельности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5,4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46396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Прибыль (после налогообложения)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0,39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90389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i="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Точка безубыточности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806726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Точка безубыточности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5,4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4398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i="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Срок окупаемости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62466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Стартовые инвестиции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679007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Рентабельность стартовых инвестиций 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58371"/>
                  </a:ext>
                </a:extLst>
              </a:tr>
              <a:tr h="112971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</a:t>
                      </a:r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i="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Рентабельность затрат</a:t>
                      </a:r>
                      <a:endParaRPr lang="ru-RU" b="1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97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264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3CED9CA-77BA-4C38-909C-B48EEB336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185655"/>
              </p:ext>
            </p:extLst>
          </p:nvPr>
        </p:nvGraphicFramePr>
        <p:xfrm>
          <a:off x="679938" y="914401"/>
          <a:ext cx="23446163" cy="11765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8580">
                  <a:extLst>
                    <a:ext uri="{9D8B030D-6E8A-4147-A177-3AD203B41FA5}">
                      <a16:colId xmlns:a16="http://schemas.microsoft.com/office/drawing/2014/main" val="971310091"/>
                    </a:ext>
                  </a:extLst>
                </a:gridCol>
                <a:gridCol w="1331265">
                  <a:extLst>
                    <a:ext uri="{9D8B030D-6E8A-4147-A177-3AD203B41FA5}">
                      <a16:colId xmlns:a16="http://schemas.microsoft.com/office/drawing/2014/main" val="1492531281"/>
                    </a:ext>
                  </a:extLst>
                </a:gridCol>
                <a:gridCol w="1847876">
                  <a:extLst>
                    <a:ext uri="{9D8B030D-6E8A-4147-A177-3AD203B41FA5}">
                      <a16:colId xmlns:a16="http://schemas.microsoft.com/office/drawing/2014/main" val="2111544206"/>
                    </a:ext>
                  </a:extLst>
                </a:gridCol>
                <a:gridCol w="993482">
                  <a:extLst>
                    <a:ext uri="{9D8B030D-6E8A-4147-A177-3AD203B41FA5}">
                      <a16:colId xmlns:a16="http://schemas.microsoft.com/office/drawing/2014/main" val="2606975001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29551887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2185947477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42165006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81202894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82156015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114352527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504127951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414676981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45302543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894789673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2317536845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94511489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287310357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260023354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539894516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20045009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56790941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492955507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208871518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74960366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335466613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988137623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532386010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645928469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1245643794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845324342"/>
                    </a:ext>
                  </a:extLst>
                </a:gridCol>
                <a:gridCol w="536480">
                  <a:extLst>
                    <a:ext uri="{9D8B030D-6E8A-4147-A177-3AD203B41FA5}">
                      <a16:colId xmlns:a16="http://schemas.microsoft.com/office/drawing/2014/main" val="645741097"/>
                    </a:ext>
                  </a:extLst>
                </a:gridCol>
              </a:tblGrid>
              <a:tr h="8900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Задачи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Дата начала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Срок выполнения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Дни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18.6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27.6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28.6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37648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Этап 1: самостоятельная оценка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880088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направление бизнеса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02.06.23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86193456"/>
                  </a:ext>
                </a:extLst>
              </a:tr>
              <a:tr h="3857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навыки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04.06.23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76793377"/>
                  </a:ext>
                </a:extLst>
              </a:tr>
              <a:tr h="4942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Определиться с продолжением работы в выбранном направлении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04.06.23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06.06.23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6113490"/>
                  </a:ext>
                </a:extLst>
              </a:tr>
              <a:tr h="8900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Этап 2: определить потенциальные возможности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984973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Провести исследование рынка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06.06.23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08.06.23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5638134"/>
                  </a:ext>
                </a:extLst>
              </a:tr>
              <a:tr h="5384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Провести опрос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08.06.23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7464227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необходимые ресурсы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3700879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операционные затраты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4442105"/>
                  </a:ext>
                </a:extLst>
              </a:tr>
              <a:tr h="445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Этап 3: оценить потенциальные риски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704310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Оценить размер рынка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5571568"/>
                  </a:ext>
                </a:extLst>
              </a:tr>
              <a:tr h="4932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Выполнить предварительную оценку конкурентов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15.06.23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89741715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необходимые ресурсы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3689386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Определить финансовые требования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4479812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Оценить рентабельность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1959943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Провести обзор стратегии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1615606"/>
                  </a:ext>
                </a:extLst>
              </a:tr>
              <a:tr h="4901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Этап 4: определить рынок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rgbClr val="CDB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639836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Оценить доступные исследования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2046022"/>
                  </a:ext>
                </a:extLst>
              </a:tr>
              <a:tr h="545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Создать план анализа рынка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6771092"/>
                  </a:ext>
                </a:extLst>
              </a:tr>
              <a:tr h="5933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Выполнить анализ рынка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26.06.23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28.06.23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80301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A812EF2-85BC-4655-BDE0-90C254BE5D36}"/>
              </a:ext>
            </a:extLst>
          </p:cNvPr>
          <p:cNvSpPr txBox="1"/>
          <p:nvPr/>
        </p:nvSpPr>
        <p:spPr>
          <a:xfrm>
            <a:off x="679938" y="244624"/>
            <a:ext cx="8932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ПЛАН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6654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7FA20F-58BE-6F28-3BFE-72834E1DA302}"/>
              </a:ext>
            </a:extLst>
          </p:cNvPr>
          <p:cNvSpPr/>
          <p:nvPr/>
        </p:nvSpPr>
        <p:spPr>
          <a:xfrm>
            <a:off x="34783" y="0"/>
            <a:ext cx="24644493" cy="13716000"/>
          </a:xfrm>
          <a:prstGeom prst="rect">
            <a:avLst/>
          </a:prstGeom>
          <a:solidFill>
            <a:srgbClr val="E2E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960A8-6D83-D948-3857-60A9C3E37AEE}"/>
              </a:ext>
            </a:extLst>
          </p:cNvPr>
          <p:cNvSpPr txBox="1"/>
          <p:nvPr/>
        </p:nvSpPr>
        <p:spPr>
          <a:xfrm>
            <a:off x="2565942" y="8491366"/>
            <a:ext cx="6098895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8000" b="1">
                <a:solidFill>
                  <a:schemeClr val="tx2"/>
                </a:solidFill>
                <a:latin typeface="DM Serif Display" pitchFamily="2" charset="0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Space Grotesk" pitchFamily="2" charset="77"/>
              </a:rPr>
              <a:t>Ильназ Махмудов</a:t>
            </a:r>
            <a:endParaRPr kumimoji="0" lang="en-US" sz="5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Space Grotesk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22C3E3-5B41-A3DA-DD14-405C48B9ED6F}"/>
              </a:ext>
            </a:extLst>
          </p:cNvPr>
          <p:cNvSpPr txBox="1"/>
          <p:nvPr/>
        </p:nvSpPr>
        <p:spPr>
          <a:xfrm>
            <a:off x="16034264" y="8491366"/>
            <a:ext cx="5455992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8000" b="1">
                <a:solidFill>
                  <a:schemeClr val="tx2"/>
                </a:solidFill>
                <a:latin typeface="DM Serif Display" pitchFamily="2" charset="0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dirty="0">
                <a:latin typeface="Roboto" panose="02000000000000000000" pitchFamily="2" charset="0"/>
                <a:ea typeface="Roboto" panose="02000000000000000000" pitchFamily="2" charset="0"/>
                <a:cs typeface="Space Grotesk" pitchFamily="2" charset="77"/>
              </a:rPr>
              <a:t>Артур Нахатакян</a:t>
            </a:r>
            <a:endParaRPr kumimoji="0" lang="en-US" sz="5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Space Grotesk" pitchFamily="2" charset="77"/>
            </a:endParaRPr>
          </a:p>
        </p:txBody>
      </p:sp>
      <p:sp>
        <p:nvSpPr>
          <p:cNvPr id="16" name="Graphic 8">
            <a:extLst>
              <a:ext uri="{FF2B5EF4-FFF2-40B4-BE49-F238E27FC236}">
                <a16:creationId xmlns:a16="http://schemas.microsoft.com/office/drawing/2014/main" id="{E4AFEC0C-29A9-7B95-6D1D-E6D44B0ED438}"/>
              </a:ext>
            </a:extLst>
          </p:cNvPr>
          <p:cNvSpPr/>
          <p:nvPr/>
        </p:nvSpPr>
        <p:spPr>
          <a:xfrm>
            <a:off x="21811708" y="336004"/>
            <a:ext cx="12081572" cy="2951031"/>
          </a:xfrm>
          <a:custGeom>
            <a:avLst/>
            <a:gdLst>
              <a:gd name="connsiteX0" fmla="*/ 10597373 w 12081572"/>
              <a:gd name="connsiteY0" fmla="*/ 0 h 2951031"/>
              <a:gd name="connsiteX1" fmla="*/ 1484199 w 12081572"/>
              <a:gd name="connsiteY1" fmla="*/ 0 h 2951031"/>
              <a:gd name="connsiteX2" fmla="*/ 0 w 12081572"/>
              <a:gd name="connsiteY2" fmla="*/ 1475516 h 2951031"/>
              <a:gd name="connsiteX3" fmla="*/ 1484199 w 12081572"/>
              <a:gd name="connsiteY3" fmla="*/ 2951031 h 2951031"/>
              <a:gd name="connsiteX4" fmla="*/ 10597373 w 12081572"/>
              <a:gd name="connsiteY4" fmla="*/ 2951031 h 2951031"/>
              <a:gd name="connsiteX5" fmla="*/ 12081572 w 12081572"/>
              <a:gd name="connsiteY5" fmla="*/ 1475516 h 2951031"/>
              <a:gd name="connsiteX6" fmla="*/ 10597373 w 12081572"/>
              <a:gd name="connsiteY6" fmla="*/ 0 h 2951031"/>
              <a:gd name="connsiteX7" fmla="*/ 10597373 w 12081572"/>
              <a:gd name="connsiteY7" fmla="*/ 2932235 h 2951031"/>
              <a:gd name="connsiteX8" fmla="*/ 1484199 w 12081572"/>
              <a:gd name="connsiteY8" fmla="*/ 2932235 h 2951031"/>
              <a:gd name="connsiteX9" fmla="*/ 18907 w 12081572"/>
              <a:gd name="connsiteY9" fmla="*/ 1475516 h 2951031"/>
              <a:gd name="connsiteX10" fmla="*/ 1484199 w 12081572"/>
              <a:gd name="connsiteY10" fmla="*/ 18796 h 2951031"/>
              <a:gd name="connsiteX11" fmla="*/ 10597373 w 12081572"/>
              <a:gd name="connsiteY11" fmla="*/ 18796 h 2951031"/>
              <a:gd name="connsiteX12" fmla="*/ 12062665 w 12081572"/>
              <a:gd name="connsiteY12" fmla="*/ 1475516 h 2951031"/>
              <a:gd name="connsiteX13" fmla="*/ 10597373 w 12081572"/>
              <a:gd name="connsiteY13" fmla="*/ 2932235 h 295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81572" h="2951031">
                <a:moveTo>
                  <a:pt x="10597373" y="0"/>
                </a:moveTo>
                <a:lnTo>
                  <a:pt x="1484199" y="0"/>
                </a:lnTo>
                <a:cubicBezTo>
                  <a:pt x="665526" y="0"/>
                  <a:pt x="0" y="661632"/>
                  <a:pt x="0" y="1475516"/>
                </a:cubicBezTo>
                <a:cubicBezTo>
                  <a:pt x="0" y="2289399"/>
                  <a:pt x="665526" y="2951031"/>
                  <a:pt x="1484199" y="2951031"/>
                </a:cubicBezTo>
                <a:lnTo>
                  <a:pt x="10597373" y="2951031"/>
                </a:lnTo>
                <a:cubicBezTo>
                  <a:pt x="11416045" y="2951031"/>
                  <a:pt x="12081572" y="2289399"/>
                  <a:pt x="12081572" y="1475516"/>
                </a:cubicBezTo>
                <a:cubicBezTo>
                  <a:pt x="12081572" y="661632"/>
                  <a:pt x="11416045" y="0"/>
                  <a:pt x="10597373" y="0"/>
                </a:cubicBezTo>
                <a:close/>
                <a:moveTo>
                  <a:pt x="10597373" y="2932235"/>
                </a:moveTo>
                <a:lnTo>
                  <a:pt x="1484199" y="2932235"/>
                </a:lnTo>
                <a:cubicBezTo>
                  <a:pt x="676871" y="2932235"/>
                  <a:pt x="18907" y="2278121"/>
                  <a:pt x="18907" y="1475516"/>
                </a:cubicBezTo>
                <a:cubicBezTo>
                  <a:pt x="18907" y="672910"/>
                  <a:pt x="676871" y="18796"/>
                  <a:pt x="1484199" y="18796"/>
                </a:cubicBezTo>
                <a:lnTo>
                  <a:pt x="10597373" y="18796"/>
                </a:lnTo>
                <a:cubicBezTo>
                  <a:pt x="11404702" y="18796"/>
                  <a:pt x="12062665" y="672910"/>
                  <a:pt x="12062665" y="1475516"/>
                </a:cubicBezTo>
                <a:cubicBezTo>
                  <a:pt x="12062665" y="2278121"/>
                  <a:pt x="11404702" y="2932235"/>
                  <a:pt x="10597373" y="2932235"/>
                </a:cubicBezTo>
                <a:close/>
              </a:path>
            </a:pathLst>
          </a:custGeom>
          <a:solidFill>
            <a:schemeClr val="tx2"/>
          </a:solidFill>
          <a:ln w="189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9F726D-3DED-33D7-A70C-BAADF7A85E9B}"/>
              </a:ext>
            </a:extLst>
          </p:cNvPr>
          <p:cNvSpPr txBox="1"/>
          <p:nvPr/>
        </p:nvSpPr>
        <p:spPr>
          <a:xfrm>
            <a:off x="1520983" y="762000"/>
            <a:ext cx="2133584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8000">
                <a:solidFill>
                  <a:schemeClr val="tx2"/>
                </a:solidFill>
                <a:latin typeface="Martian Mono Medium" panose="020B0009020000000004" pitchFamily="49" charset="0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ru-RU" dirty="0"/>
              <a:t>КООРДИНАТЫ КОМАНДЫ ПРОЕКТА</a:t>
            </a:r>
            <a:endParaRPr lang="en-US" dirty="0"/>
          </a:p>
        </p:txBody>
      </p:sp>
      <p:sp>
        <p:nvSpPr>
          <p:cNvPr id="17" name="Graphic 14">
            <a:extLst>
              <a:ext uri="{FF2B5EF4-FFF2-40B4-BE49-F238E27FC236}">
                <a16:creationId xmlns:a16="http://schemas.microsoft.com/office/drawing/2014/main" id="{FF094776-1541-8A47-342A-B566918FA442}"/>
              </a:ext>
            </a:extLst>
          </p:cNvPr>
          <p:cNvSpPr/>
          <p:nvPr/>
        </p:nvSpPr>
        <p:spPr>
          <a:xfrm rot="19369806">
            <a:off x="-2722847" y="-478389"/>
            <a:ext cx="11291504" cy="2207504"/>
          </a:xfrm>
          <a:custGeom>
            <a:avLst/>
            <a:gdLst>
              <a:gd name="connsiteX0" fmla="*/ 5312160 w 6041391"/>
              <a:gd name="connsiteY0" fmla="*/ 171968 h 1181100"/>
              <a:gd name="connsiteX1" fmla="*/ 3560480 w 6041391"/>
              <a:gd name="connsiteY1" fmla="*/ 0 h 1181100"/>
              <a:gd name="connsiteX2" fmla="*/ 3019744 w 6041391"/>
              <a:gd name="connsiteY2" fmla="*/ 14173 h 1181100"/>
              <a:gd name="connsiteX3" fmla="*/ 2479008 w 6041391"/>
              <a:gd name="connsiteY3" fmla="*/ 0 h 1181100"/>
              <a:gd name="connsiteX4" fmla="*/ 728280 w 6041391"/>
              <a:gd name="connsiteY4" fmla="*/ 171968 h 1181100"/>
              <a:gd name="connsiteX5" fmla="*/ 0 w 6041391"/>
              <a:gd name="connsiteY5" fmla="*/ 590550 h 1181100"/>
              <a:gd name="connsiteX6" fmla="*/ 728280 w 6041391"/>
              <a:gd name="connsiteY6" fmla="*/ 1009132 h 1181100"/>
              <a:gd name="connsiteX7" fmla="*/ 2479960 w 6041391"/>
              <a:gd name="connsiteY7" fmla="*/ 1181100 h 1181100"/>
              <a:gd name="connsiteX8" fmla="*/ 3020696 w 6041391"/>
              <a:gd name="connsiteY8" fmla="*/ 1166927 h 1181100"/>
              <a:gd name="connsiteX9" fmla="*/ 3561432 w 6041391"/>
              <a:gd name="connsiteY9" fmla="*/ 1181100 h 1181100"/>
              <a:gd name="connsiteX10" fmla="*/ 5313112 w 6041391"/>
              <a:gd name="connsiteY10" fmla="*/ 1009132 h 1181100"/>
              <a:gd name="connsiteX11" fmla="*/ 6041392 w 6041391"/>
              <a:gd name="connsiteY11" fmla="*/ 590550 h 1181100"/>
              <a:gd name="connsiteX12" fmla="*/ 5312160 w 6041391"/>
              <a:gd name="connsiteY12" fmla="*/ 171968 h 1181100"/>
              <a:gd name="connsiteX13" fmla="*/ 2479960 w 6041391"/>
              <a:gd name="connsiteY13" fmla="*/ 1171651 h 1181100"/>
              <a:gd name="connsiteX14" fmla="*/ 9520 w 6041391"/>
              <a:gd name="connsiteY14" fmla="*/ 590550 h 1181100"/>
              <a:gd name="connsiteX15" fmla="*/ 2479960 w 6041391"/>
              <a:gd name="connsiteY15" fmla="*/ 9449 h 1181100"/>
              <a:gd name="connsiteX16" fmla="*/ 2929304 w 6041391"/>
              <a:gd name="connsiteY16" fmla="*/ 18898 h 1181100"/>
              <a:gd name="connsiteX17" fmla="*/ 1808800 w 6041391"/>
              <a:gd name="connsiteY17" fmla="*/ 171023 h 1181100"/>
              <a:gd name="connsiteX18" fmla="*/ 1080520 w 6041391"/>
              <a:gd name="connsiteY18" fmla="*/ 589605 h 1181100"/>
              <a:gd name="connsiteX19" fmla="*/ 1808800 w 6041391"/>
              <a:gd name="connsiteY19" fmla="*/ 1008187 h 1181100"/>
              <a:gd name="connsiteX20" fmla="*/ 2929304 w 6041391"/>
              <a:gd name="connsiteY20" fmla="*/ 1160313 h 1181100"/>
              <a:gd name="connsiteX21" fmla="*/ 2479960 w 6041391"/>
              <a:gd name="connsiteY21" fmla="*/ 1171651 h 1181100"/>
              <a:gd name="connsiteX22" fmla="*/ 3019744 w 6041391"/>
              <a:gd name="connsiteY22" fmla="*/ 23622 h 1181100"/>
              <a:gd name="connsiteX23" fmla="*/ 4950400 w 6041391"/>
              <a:gd name="connsiteY23" fmla="*/ 590550 h 1181100"/>
              <a:gd name="connsiteX24" fmla="*/ 3019744 w 6041391"/>
              <a:gd name="connsiteY24" fmla="*/ 1157478 h 1181100"/>
              <a:gd name="connsiteX25" fmla="*/ 1089088 w 6041391"/>
              <a:gd name="connsiteY25" fmla="*/ 590550 h 1181100"/>
              <a:gd name="connsiteX26" fmla="*/ 3019744 w 6041391"/>
              <a:gd name="connsiteY26" fmla="*/ 23622 h 1181100"/>
              <a:gd name="connsiteX27" fmla="*/ 3560480 w 6041391"/>
              <a:gd name="connsiteY27" fmla="*/ 1171651 h 1181100"/>
              <a:gd name="connsiteX28" fmla="*/ 3111136 w 6041391"/>
              <a:gd name="connsiteY28" fmla="*/ 1162202 h 1181100"/>
              <a:gd name="connsiteX29" fmla="*/ 4231640 w 6041391"/>
              <a:gd name="connsiteY29" fmla="*/ 1010077 h 1181100"/>
              <a:gd name="connsiteX30" fmla="*/ 4959920 w 6041391"/>
              <a:gd name="connsiteY30" fmla="*/ 590550 h 1181100"/>
              <a:gd name="connsiteX31" fmla="*/ 4231640 w 6041391"/>
              <a:gd name="connsiteY31" fmla="*/ 171968 h 1181100"/>
              <a:gd name="connsiteX32" fmla="*/ 3111136 w 6041391"/>
              <a:gd name="connsiteY32" fmla="*/ 18898 h 1181100"/>
              <a:gd name="connsiteX33" fmla="*/ 3560480 w 6041391"/>
              <a:gd name="connsiteY33" fmla="*/ 9449 h 1181100"/>
              <a:gd name="connsiteX34" fmla="*/ 6030920 w 6041391"/>
              <a:gd name="connsiteY34" fmla="*/ 590550 h 1181100"/>
              <a:gd name="connsiteX35" fmla="*/ 3560480 w 6041391"/>
              <a:gd name="connsiteY35" fmla="*/ 1171651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41391" h="1181100">
                <a:moveTo>
                  <a:pt x="5312160" y="171968"/>
                </a:moveTo>
                <a:cubicBezTo>
                  <a:pt x="4843776" y="61417"/>
                  <a:pt x="4222120" y="0"/>
                  <a:pt x="3560480" y="0"/>
                </a:cubicBezTo>
                <a:cubicBezTo>
                  <a:pt x="3376744" y="0"/>
                  <a:pt x="3195864" y="4724"/>
                  <a:pt x="3019744" y="14173"/>
                </a:cubicBezTo>
                <a:cubicBezTo>
                  <a:pt x="2844576" y="4724"/>
                  <a:pt x="2663696" y="0"/>
                  <a:pt x="2479008" y="0"/>
                </a:cubicBezTo>
                <a:cubicBezTo>
                  <a:pt x="1818320" y="0"/>
                  <a:pt x="1196664" y="61417"/>
                  <a:pt x="728280" y="171968"/>
                </a:cubicBezTo>
                <a:cubicBezTo>
                  <a:pt x="258944" y="282519"/>
                  <a:pt x="0" y="431810"/>
                  <a:pt x="0" y="590550"/>
                </a:cubicBezTo>
                <a:cubicBezTo>
                  <a:pt x="0" y="749290"/>
                  <a:pt x="258944" y="898581"/>
                  <a:pt x="728280" y="1009132"/>
                </a:cubicBezTo>
                <a:cubicBezTo>
                  <a:pt x="1195712" y="1119683"/>
                  <a:pt x="1818320" y="1181100"/>
                  <a:pt x="2479960" y="1181100"/>
                </a:cubicBezTo>
                <a:cubicBezTo>
                  <a:pt x="2663696" y="1181100"/>
                  <a:pt x="2844576" y="1176376"/>
                  <a:pt x="3020696" y="1166927"/>
                </a:cubicBezTo>
                <a:cubicBezTo>
                  <a:pt x="3195864" y="1176376"/>
                  <a:pt x="3376744" y="1181100"/>
                  <a:pt x="3561432" y="1181100"/>
                </a:cubicBezTo>
                <a:cubicBezTo>
                  <a:pt x="4223072" y="1181100"/>
                  <a:pt x="4844728" y="1119683"/>
                  <a:pt x="5313112" y="1009132"/>
                </a:cubicBezTo>
                <a:cubicBezTo>
                  <a:pt x="5783400" y="897636"/>
                  <a:pt x="6041392" y="749290"/>
                  <a:pt x="6041392" y="590550"/>
                </a:cubicBezTo>
                <a:cubicBezTo>
                  <a:pt x="6041392" y="431810"/>
                  <a:pt x="5781496" y="282519"/>
                  <a:pt x="5312160" y="171968"/>
                </a:cubicBezTo>
                <a:close/>
                <a:moveTo>
                  <a:pt x="2479960" y="1171651"/>
                </a:moveTo>
                <a:cubicBezTo>
                  <a:pt x="1117648" y="1171651"/>
                  <a:pt x="9520" y="910864"/>
                  <a:pt x="9520" y="590550"/>
                </a:cubicBezTo>
                <a:cubicBezTo>
                  <a:pt x="9520" y="270236"/>
                  <a:pt x="1117648" y="9449"/>
                  <a:pt x="2479960" y="9449"/>
                </a:cubicBezTo>
                <a:cubicBezTo>
                  <a:pt x="2633232" y="9449"/>
                  <a:pt x="2783648" y="13228"/>
                  <a:pt x="2929304" y="18898"/>
                </a:cubicBezTo>
                <a:cubicBezTo>
                  <a:pt x="2509472" y="45354"/>
                  <a:pt x="2123912" y="97323"/>
                  <a:pt x="1808800" y="171023"/>
                </a:cubicBezTo>
                <a:cubicBezTo>
                  <a:pt x="1338512" y="282519"/>
                  <a:pt x="1080520" y="430865"/>
                  <a:pt x="1080520" y="589605"/>
                </a:cubicBezTo>
                <a:cubicBezTo>
                  <a:pt x="1080520" y="748345"/>
                  <a:pt x="1339464" y="897636"/>
                  <a:pt x="1808800" y="1008187"/>
                </a:cubicBezTo>
                <a:cubicBezTo>
                  <a:pt x="2123912" y="1082833"/>
                  <a:pt x="2509472" y="1134801"/>
                  <a:pt x="2929304" y="1160313"/>
                </a:cubicBezTo>
                <a:cubicBezTo>
                  <a:pt x="2783648" y="1167872"/>
                  <a:pt x="2633232" y="1171651"/>
                  <a:pt x="2479960" y="1171651"/>
                </a:cubicBezTo>
                <a:close/>
                <a:moveTo>
                  <a:pt x="3019744" y="23622"/>
                </a:moveTo>
                <a:cubicBezTo>
                  <a:pt x="4123112" y="81260"/>
                  <a:pt x="4950400" y="313700"/>
                  <a:pt x="4950400" y="590550"/>
                </a:cubicBezTo>
                <a:cubicBezTo>
                  <a:pt x="4950400" y="867400"/>
                  <a:pt x="4123112" y="1099840"/>
                  <a:pt x="3019744" y="1157478"/>
                </a:cubicBezTo>
                <a:cubicBezTo>
                  <a:pt x="1916376" y="1098896"/>
                  <a:pt x="1089088" y="867400"/>
                  <a:pt x="1089088" y="590550"/>
                </a:cubicBezTo>
                <a:cubicBezTo>
                  <a:pt x="1089088" y="313700"/>
                  <a:pt x="1917328" y="81260"/>
                  <a:pt x="3019744" y="23622"/>
                </a:cubicBezTo>
                <a:close/>
                <a:moveTo>
                  <a:pt x="3560480" y="1171651"/>
                </a:moveTo>
                <a:cubicBezTo>
                  <a:pt x="3407208" y="1171651"/>
                  <a:pt x="3256792" y="1167872"/>
                  <a:pt x="3111136" y="1162202"/>
                </a:cubicBezTo>
                <a:cubicBezTo>
                  <a:pt x="3530968" y="1135746"/>
                  <a:pt x="3916528" y="1083777"/>
                  <a:pt x="4231640" y="1010077"/>
                </a:cubicBezTo>
                <a:cubicBezTo>
                  <a:pt x="4700976" y="898581"/>
                  <a:pt x="4959920" y="749290"/>
                  <a:pt x="4959920" y="590550"/>
                </a:cubicBezTo>
                <a:cubicBezTo>
                  <a:pt x="4959920" y="431810"/>
                  <a:pt x="4700976" y="282519"/>
                  <a:pt x="4231640" y="171968"/>
                </a:cubicBezTo>
                <a:cubicBezTo>
                  <a:pt x="3916528" y="97323"/>
                  <a:pt x="3530968" y="45354"/>
                  <a:pt x="3111136" y="18898"/>
                </a:cubicBezTo>
                <a:cubicBezTo>
                  <a:pt x="3256792" y="12283"/>
                  <a:pt x="3407208" y="9449"/>
                  <a:pt x="3560480" y="9449"/>
                </a:cubicBezTo>
                <a:cubicBezTo>
                  <a:pt x="4922792" y="9449"/>
                  <a:pt x="6030920" y="270236"/>
                  <a:pt x="6030920" y="590550"/>
                </a:cubicBezTo>
                <a:cubicBezTo>
                  <a:pt x="6030920" y="910864"/>
                  <a:pt x="4922792" y="1171651"/>
                  <a:pt x="3560480" y="1171651"/>
                </a:cubicBezTo>
                <a:close/>
              </a:path>
            </a:pathLst>
          </a:custGeom>
          <a:solidFill>
            <a:schemeClr val="tx2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Josefin Sans Light" pitchFamily="2" charset="0"/>
            </a:endParaRP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7A3CA7C5-63EA-AE2F-51C1-E2C2CA53914D}"/>
              </a:ext>
            </a:extLst>
          </p:cNvPr>
          <p:cNvSpPr/>
          <p:nvPr/>
        </p:nvSpPr>
        <p:spPr>
          <a:xfrm>
            <a:off x="22339633" y="861950"/>
            <a:ext cx="2003234" cy="1899138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Электронная почта со сплошной заливкой">
            <a:extLst>
              <a:ext uri="{FF2B5EF4-FFF2-40B4-BE49-F238E27FC236}">
                <a16:creationId xmlns:a16="http://schemas.microsoft.com/office/drawing/2014/main" id="{27F8FA7B-8D10-62AB-72F2-8D16B4576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56825" y="1314637"/>
            <a:ext cx="914400" cy="914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CA4EB4D-FEF4-FC28-3EE2-9FB908132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975" y="7063867"/>
            <a:ext cx="8413209" cy="8413209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00CC80A1-924A-BD73-F1F2-8DA808C504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871709">
            <a:off x="8427553" y="11384750"/>
            <a:ext cx="6345614" cy="7493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D7FA6B-EDCA-D9A5-D6DB-E2327B3C91AF}"/>
              </a:ext>
            </a:extLst>
          </p:cNvPr>
          <p:cNvSpPr txBox="1"/>
          <p:nvPr/>
        </p:nvSpPr>
        <p:spPr>
          <a:xfrm>
            <a:off x="1318619" y="9535886"/>
            <a:ext cx="9392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●</a:t>
            </a:r>
            <a:r>
              <a:rPr lang="en-US" sz="4000" b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Mail: Ilnaz.makhmudov123@mail.ru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742350-FC8D-DE91-5731-6081306D5700}"/>
              </a:ext>
            </a:extLst>
          </p:cNvPr>
          <p:cNvSpPr txBox="1"/>
          <p:nvPr/>
        </p:nvSpPr>
        <p:spPr>
          <a:xfrm>
            <a:off x="1318619" y="10649670"/>
            <a:ext cx="7448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●</a:t>
            </a:r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ru-RU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Телефон</a:t>
            </a:r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 8-937-041-18-12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E5CC7D-1F0F-AF4F-F475-9C83C4EBA0A2}"/>
              </a:ext>
            </a:extLst>
          </p:cNvPr>
          <p:cNvSpPr txBox="1"/>
          <p:nvPr/>
        </p:nvSpPr>
        <p:spPr>
          <a:xfrm>
            <a:off x="14679406" y="9535886"/>
            <a:ext cx="83405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●</a:t>
            </a:r>
            <a:r>
              <a:rPr lang="en-US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Mail: </a:t>
            </a:r>
            <a:r>
              <a:rPr lang="en-US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aaryan@aaryan.ru</a:t>
            </a:r>
            <a:endParaRPr lang="ru-RU" sz="40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90EEE1-6D05-A5A4-1D9F-5F7979012C51}"/>
              </a:ext>
            </a:extLst>
          </p:cNvPr>
          <p:cNvSpPr txBox="1"/>
          <p:nvPr/>
        </p:nvSpPr>
        <p:spPr>
          <a:xfrm>
            <a:off x="14679406" y="10649670"/>
            <a:ext cx="7302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●</a:t>
            </a:r>
            <a:r>
              <a:rPr lang="en-US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Телефон</a:t>
            </a:r>
            <a:r>
              <a:rPr lang="en-US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 </a:t>
            </a:r>
            <a:r>
              <a:rPr lang="ru-RU" sz="4000" b="1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+7 999 189 08 19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501E10D-D3D8-0DFB-F911-67A50320B038}"/>
              </a:ext>
            </a:extLst>
          </p:cNvPr>
          <p:cNvSpPr/>
          <p:nvPr/>
        </p:nvSpPr>
        <p:spPr>
          <a:xfrm rot="20303238">
            <a:off x="8281143" y="-1526179"/>
            <a:ext cx="6819657" cy="16321036"/>
          </a:xfrm>
          <a:custGeom>
            <a:avLst/>
            <a:gdLst>
              <a:gd name="connsiteX0" fmla="*/ 3727938 w 3791749"/>
              <a:gd name="connsiteY0" fmla="*/ 330759 h 16321036"/>
              <a:gd name="connsiteX1" fmla="*/ 3493476 w 3791749"/>
              <a:gd name="connsiteY1" fmla="*/ 588667 h 16321036"/>
              <a:gd name="connsiteX2" fmla="*/ 1383323 w 3791749"/>
              <a:gd name="connsiteY2" fmla="*/ 5746821 h 16321036"/>
              <a:gd name="connsiteX3" fmla="*/ 3727938 w 3791749"/>
              <a:gd name="connsiteY3" fmla="*/ 9896790 h 16321036"/>
              <a:gd name="connsiteX4" fmla="*/ 0 w 3791749"/>
              <a:gd name="connsiteY4" fmla="*/ 16321036 h 16321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1749" h="16321036">
                <a:moveTo>
                  <a:pt x="3727938" y="330759"/>
                </a:moveTo>
                <a:cubicBezTo>
                  <a:pt x="3806091" y="8374"/>
                  <a:pt x="3884245" y="-314010"/>
                  <a:pt x="3493476" y="588667"/>
                </a:cubicBezTo>
                <a:cubicBezTo>
                  <a:pt x="3102707" y="1491344"/>
                  <a:pt x="1344246" y="4195467"/>
                  <a:pt x="1383323" y="5746821"/>
                </a:cubicBezTo>
                <a:cubicBezTo>
                  <a:pt x="1422400" y="7298175"/>
                  <a:pt x="3958492" y="8134421"/>
                  <a:pt x="3727938" y="9896790"/>
                </a:cubicBezTo>
                <a:cubicBezTo>
                  <a:pt x="3497384" y="11659159"/>
                  <a:pt x="652585" y="15258144"/>
                  <a:pt x="0" y="16321036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Placeholder 9">
            <a:extLst>
              <a:ext uri="{FF2B5EF4-FFF2-40B4-BE49-F238E27FC236}">
                <a16:creationId xmlns:a16="http://schemas.microsoft.com/office/drawing/2014/main" id="{C384E183-596C-428A-B192-C4DC85678A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48693" y="2975891"/>
            <a:ext cx="5626401" cy="5585376"/>
          </a:xfrm>
          <a:custGeom>
            <a:avLst/>
            <a:gdLst>
              <a:gd name="connsiteX0" fmla="*/ 1350342 w 2937513"/>
              <a:gd name="connsiteY0" fmla="*/ 350 h 2465285"/>
              <a:gd name="connsiteX1" fmla="*/ 2286841 w 2937513"/>
              <a:gd name="connsiteY1" fmla="*/ 658677 h 2465285"/>
              <a:gd name="connsiteX2" fmla="*/ 2928221 w 2937513"/>
              <a:gd name="connsiteY2" fmla="*/ 1735030 h 2465285"/>
              <a:gd name="connsiteX3" fmla="*/ 1219533 w 2937513"/>
              <a:gd name="connsiteY3" fmla="*/ 2426438 h 2465285"/>
              <a:gd name="connsiteX4" fmla="*/ 16477 w 2937513"/>
              <a:gd name="connsiteY4" fmla="*/ 1223015 h 2465285"/>
              <a:gd name="connsiteX5" fmla="*/ 732582 w 2937513"/>
              <a:gd name="connsiteY5" fmla="*/ 713491 h 2465285"/>
              <a:gd name="connsiteX6" fmla="*/ 1219533 w 2937513"/>
              <a:gd name="connsiteY6" fmla="*/ 19591 h 2465285"/>
              <a:gd name="connsiteX7" fmla="*/ 1350342 w 2937513"/>
              <a:gd name="connsiteY7" fmla="*/ 350 h 246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7513" h="2465285">
                <a:moveTo>
                  <a:pt x="1350342" y="350"/>
                </a:moveTo>
                <a:cubicBezTo>
                  <a:pt x="1666243" y="13771"/>
                  <a:pt x="2047102" y="410143"/>
                  <a:pt x="2286841" y="658677"/>
                </a:cubicBezTo>
                <a:cubicBezTo>
                  <a:pt x="2689105" y="1077259"/>
                  <a:pt x="2995473" y="1394932"/>
                  <a:pt x="2928221" y="1735030"/>
                </a:cubicBezTo>
                <a:cubicBezTo>
                  <a:pt x="2827343" y="2247046"/>
                  <a:pt x="1930657" y="2583406"/>
                  <a:pt x="1219533" y="2426438"/>
                </a:cubicBezTo>
                <a:cubicBezTo>
                  <a:pt x="490975" y="2265732"/>
                  <a:pt x="-108063" y="1571833"/>
                  <a:pt x="16477" y="1223015"/>
                </a:cubicBezTo>
                <a:cubicBezTo>
                  <a:pt x="93692" y="1005003"/>
                  <a:pt x="381379" y="1071030"/>
                  <a:pt x="732582" y="713491"/>
                </a:cubicBezTo>
                <a:cubicBezTo>
                  <a:pt x="1067595" y="372147"/>
                  <a:pt x="992871" y="101813"/>
                  <a:pt x="1219533" y="19591"/>
                </a:cubicBezTo>
                <a:cubicBezTo>
                  <a:pt x="1261410" y="4331"/>
                  <a:pt x="1305213" y="-1567"/>
                  <a:pt x="1350342" y="35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F911636-1708-4086-BD52-877A94C2CDAA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4" b="18524"/>
          <a:stretch>
            <a:fillRect/>
          </a:stretch>
        </p:blipFill>
        <p:spPr>
          <a:xfrm>
            <a:off x="2406650" y="3111062"/>
            <a:ext cx="6097588" cy="5118100"/>
          </a:xfrm>
        </p:spPr>
      </p:pic>
    </p:spTree>
    <p:extLst>
      <p:ext uri="{BB962C8B-B14F-4D97-AF65-F5344CB8AC3E}">
        <p14:creationId xmlns:p14="http://schemas.microsoft.com/office/powerpoint/2010/main" val="173044683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01 Abstract Technology Presentation">
      <a:dk1>
        <a:srgbClr val="574169"/>
      </a:dk1>
      <a:lt1>
        <a:srgbClr val="FFFFFF"/>
      </a:lt1>
      <a:dk2>
        <a:srgbClr val="271C2F"/>
      </a:dk2>
      <a:lt2>
        <a:srgbClr val="F1EAFF"/>
      </a:lt2>
      <a:accent1>
        <a:srgbClr val="CDB9F6"/>
      </a:accent1>
      <a:accent2>
        <a:srgbClr val="7F4E83"/>
      </a:accent2>
      <a:accent3>
        <a:srgbClr val="935DC2"/>
      </a:accent3>
      <a:accent4>
        <a:srgbClr val="E2DD3A"/>
      </a:accent4>
      <a:accent5>
        <a:srgbClr val="AABE18"/>
      </a:accent5>
      <a:accent6>
        <a:srgbClr val="F2FEE0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METORZ</Template>
  <TotalTime>1309</TotalTime>
  <Words>2116</Words>
  <Application>Microsoft Office PowerPoint</Application>
  <PresentationFormat>Произвольный</PresentationFormat>
  <Paragraphs>1155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YS Text</vt:lpstr>
      <vt:lpstr>Courier New</vt:lpstr>
      <vt:lpstr>Josefin Sans Light</vt:lpstr>
      <vt:lpstr>Arial</vt:lpstr>
      <vt:lpstr>-apple-system</vt:lpstr>
      <vt:lpstr>Wingdings</vt:lpstr>
      <vt:lpstr>Times New Roman</vt:lpstr>
      <vt:lpstr>Roboto</vt:lpstr>
      <vt:lpstr>Calibri</vt:lpstr>
      <vt:lpstr>Martian Mono Medium</vt:lpstr>
      <vt:lpstr>Heebo Medium</vt:lpstr>
      <vt:lpstr>Finlandica</vt:lpstr>
      <vt:lpstr>Default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Templates</dc:subject>
  <dc:creator>Ilnaz Mahmudov</dc:creator>
  <cp:keywords/>
  <dc:description/>
  <cp:lastModifiedBy>Александр Семенов</cp:lastModifiedBy>
  <cp:revision>41</cp:revision>
  <cp:lastPrinted>2019-09-18T23:04:43Z</cp:lastPrinted>
  <dcterms:created xsi:type="dcterms:W3CDTF">2023-05-20T09:50:41Z</dcterms:created>
  <dcterms:modified xsi:type="dcterms:W3CDTF">2023-08-11T17:01:14Z</dcterms:modified>
  <cp:category/>
</cp:coreProperties>
</file>