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8" r:id="rId2"/>
  </p:sldMasterIdLst>
  <p:notesMasterIdLst>
    <p:notesMasterId r:id="rId16"/>
  </p:notesMasterIdLst>
  <p:sldIdLst>
    <p:sldId id="256" r:id="rId3"/>
    <p:sldId id="257" r:id="rId4"/>
    <p:sldId id="267" r:id="rId5"/>
    <p:sldId id="268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gJKemIu/bZAQrchgLVtwKLGht8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48" y="10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692234859860301"/>
          <c:y val="4.846809613620621E-3"/>
          <c:w val="0.59309149857719334"/>
          <c:h val="0.8896371814884935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Мужчины 18-30</c:v>
                </c:pt>
                <c:pt idx="1">
                  <c:v>мужчины 30-45</c:v>
                </c:pt>
                <c:pt idx="2">
                  <c:v>женщины 18-30</c:v>
                </c:pt>
                <c:pt idx="3">
                  <c:v>женщины 30-45</c:v>
                </c:pt>
                <c:pt idx="4">
                  <c:v>мужчины 45-60</c:v>
                </c:pt>
                <c:pt idx="5">
                  <c:v>женьщины 45-60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20</c:v>
                </c:pt>
                <c:pt idx="2">
                  <c:v>10</c:v>
                </c:pt>
                <c:pt idx="3">
                  <c:v>17</c:v>
                </c:pt>
                <c:pt idx="4">
                  <c:v>17</c:v>
                </c:pt>
                <c:pt idx="5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84775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0303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386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819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1316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8959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0021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7052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338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0284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7891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357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4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4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4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" name="Google Shape;16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2" name="Google Shape;22;p45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7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8" name="Google Shape;3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48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48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48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8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48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body" idx="14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body" idx="16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6" name="Google Shape;66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52"/>
          <p:cNvPicPr preferRelativeResize="0"/>
          <p:nvPr/>
        </p:nvPicPr>
        <p:blipFill rotWithShape="1">
          <a:blip r:embed="rId3">
            <a:alphaModFix/>
          </a:blip>
          <a:srcRect l="-911" r="6517" b="8318"/>
          <a:stretch/>
        </p:blipFill>
        <p:spPr>
          <a:xfrm>
            <a:off x="0" y="0"/>
            <a:ext cx="2022851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2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52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5" name="Google Shape;7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53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4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5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9" name="Google Shape;89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5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3" name="Google Shape;93;p5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5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06" name="Google Shape;10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5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5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10" name="Google Shape;11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5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18" name="Google Shape;118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22" name="Google Shape;122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7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57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7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8"/>
          <p:cNvPicPr preferRelativeResize="0"/>
          <p:nvPr/>
        </p:nvPicPr>
        <p:blipFill rotWithShape="1">
          <a:blip r:embed="rId3">
            <a:alphaModFix/>
          </a:blip>
          <a:srcRect l="9099" t="15719" r="12464" b="31480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30" name="Google Shape;13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8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58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58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dirty="0"/>
              <a:t>Без компаса по России</a:t>
            </a:r>
            <a:endParaRPr dirty="0"/>
          </a:p>
        </p:txBody>
      </p:sp>
      <p:sp>
        <p:nvSpPr>
          <p:cNvPr id="140" name="Google Shape;140;p12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ru-RU" dirty="0"/>
              <a:t>Путь из точки А в точку Б "без компаса" - безопасно, интересно и увлекательно.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4"/>
          <a:stretch/>
        </p:blipFill>
        <p:spPr>
          <a:xfrm>
            <a:off x="888111" y="9303656"/>
            <a:ext cx="5759432" cy="2012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 smtClean="0"/>
              <a:t>Решаемая проблема</a:t>
            </a:r>
            <a:endParaRPr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94588" y="2851644"/>
            <a:ext cx="17983196" cy="911090"/>
          </a:xfrm>
        </p:spPr>
        <p:txBody>
          <a:bodyPr/>
          <a:lstStyle/>
          <a:p>
            <a:pPr lvl="0"/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sp>
        <p:nvSpPr>
          <p:cNvPr id="10" name="Google Shape;162;p35"/>
          <p:cNvSpPr txBox="1">
            <a:spLocks noGrp="1"/>
          </p:cNvSpPr>
          <p:nvPr>
            <p:ph type="body" idx="2"/>
          </p:nvPr>
        </p:nvSpPr>
        <p:spPr>
          <a:xfrm>
            <a:off x="894588" y="1946357"/>
            <a:ext cx="17630543" cy="5221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 smtClean="0"/>
              <a:t>Большинство навигационных систем для путешествий сосредоточены на больших городах:</a:t>
            </a:r>
            <a:endParaRPr lang="ru-RU" sz="40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 smtClean="0"/>
              <a:t>Сложно найти информацию по малым городам и посёлкам нашей страны на сайтах, форумах и т.д.</a:t>
            </a:r>
            <a:endParaRPr lang="ru-RU" sz="40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 smtClean="0"/>
              <a:t>Нет актуальной информации о состоянии природных объектов, маршрута до них, инфраструктуре и ценах;</a:t>
            </a:r>
            <a:endParaRPr lang="ru-RU" sz="40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 smtClean="0"/>
              <a:t>Сложно найти информацию о мероприятиях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 smtClean="0"/>
              <a:t> и традиционных праздниках, проходящих 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 smtClean="0"/>
              <a:t>в населенных пунктах.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  </a:t>
            </a:r>
            <a:endParaRPr dirty="0"/>
          </a:p>
        </p:txBody>
      </p:sp>
      <p:sp>
        <p:nvSpPr>
          <p:cNvPr id="6" name="AutoShape 2" descr="blob:file:///507fe706-c92f-446e-81b8-c20ce8729ad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631" y="6401481"/>
            <a:ext cx="6667500" cy="44386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88" y="7030131"/>
            <a:ext cx="9496425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69" y="1476892"/>
            <a:ext cx="18699201" cy="985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0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325" y="-95977"/>
            <a:ext cx="20287425" cy="1141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6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Решение</a:t>
            </a:r>
            <a:endParaRPr dirty="0"/>
          </a:p>
        </p:txBody>
      </p:sp>
      <p:pic>
        <p:nvPicPr>
          <p:cNvPr id="9" name="Рисунок 8" descr="SAM 150мрд (2).jpg"/>
          <p:cNvPicPr>
            <a:picLocks noChangeAspect="1"/>
          </p:cNvPicPr>
          <p:nvPr/>
        </p:nvPicPr>
        <p:blipFill>
          <a:blip r:embed="rId3"/>
          <a:srcRect b="5325"/>
          <a:stretch>
            <a:fillRect/>
          </a:stretch>
        </p:blipFill>
        <p:spPr>
          <a:xfrm>
            <a:off x="1022350" y="1195149"/>
            <a:ext cx="18317210" cy="9754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Целевая аудитория</a:t>
            </a:r>
            <a:endParaRPr dirty="0"/>
          </a:p>
        </p:txBody>
      </p:sp>
      <p:sp>
        <p:nvSpPr>
          <p:cNvPr id="155" name="Google Shape;155;p34"/>
          <p:cNvSpPr txBox="1">
            <a:spLocks noGrp="1"/>
          </p:cNvSpPr>
          <p:nvPr>
            <p:ph type="body" idx="2"/>
          </p:nvPr>
        </p:nvSpPr>
        <p:spPr>
          <a:xfrm>
            <a:off x="1045391" y="2707630"/>
            <a:ext cx="7389949" cy="7030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4000" dirty="0">
                <a:latin typeface="+mn-lt"/>
              </a:rPr>
              <a:t>Как мужчины, так и женщины, совершеннолетние, с активной жизненной позицией, совершающие регулярно поездки на машине. Те, кому</a:t>
            </a:r>
            <a:endParaRPr sz="4000" dirty="0">
              <a:latin typeface="+mn-lt"/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 dirty="0">
                <a:latin typeface="+mn-lt"/>
              </a:rPr>
              <a:t>интересна история России, события и встречи с интересными людьми, посещение природных памятников и интересных мест.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highlight>
                <a:schemeClr val="lt1"/>
              </a:highlight>
            </a:endParaRP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964157279"/>
              </p:ext>
            </p:extLst>
          </p:nvPr>
        </p:nvGraphicFramePr>
        <p:xfrm>
          <a:off x="9007460" y="2988129"/>
          <a:ext cx="10548000" cy="733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Конкуренты</a:t>
            </a:r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body" idx="2"/>
          </p:nvPr>
        </p:nvSpPr>
        <p:spPr>
          <a:xfrm>
            <a:off x="894587" y="2268632"/>
            <a:ext cx="16118066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/>
              <a:t>Лидерами на нашем рынке являются </a:t>
            </a:r>
            <a:r>
              <a:rPr lang="ru-RU" sz="3600" dirty="0" err="1"/>
              <a:t>Яндекс</a:t>
            </a:r>
            <a:r>
              <a:rPr lang="ru-RU" sz="3600" dirty="0"/>
              <a:t> карты, 2Гис, </a:t>
            </a:r>
            <a:r>
              <a:rPr lang="ru-RU" sz="3600" dirty="0" err="1"/>
              <a:t>Навител</a:t>
            </a:r>
            <a:r>
              <a:rPr lang="ru-RU" sz="3600" dirty="0"/>
              <a:t>. </a:t>
            </a:r>
            <a:endParaRPr lang="ru-RU" sz="36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indent="0">
              <a:spcBef>
                <a:spcPts val="0"/>
              </a:spcBef>
            </a:pPr>
            <a:endParaRPr lang="ru-RU" sz="60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36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dirty="0" smtClean="0"/>
              <a:t>Нашим </a:t>
            </a:r>
            <a:r>
              <a:rPr lang="ru-RU" sz="3600" dirty="0"/>
              <a:t>преимуществом является нацеленность на небольшие населенные пункты и природные </a:t>
            </a:r>
            <a:r>
              <a:rPr lang="ru-RU" sz="3600" dirty="0" smtClean="0"/>
              <a:t>достопримечательности, их развитие и их популяризацию. Основным недостатком представленных навигационных систем по-нашему мнению является нацеленность на крупные города и распространённые маршруты</a:t>
            </a:r>
            <a:endParaRPr sz="3600" dirty="0"/>
          </a:p>
        </p:txBody>
      </p:sp>
      <p:pic>
        <p:nvPicPr>
          <p:cNvPr id="1028" name="Picture 4" descr="https://support.mediaweb.ru/assets/Publications/10-osobennostej-jandeks-kart-2.jpg"/>
          <p:cNvPicPr>
            <a:picLocks noChangeAspect="1" noChangeArrowheads="1"/>
          </p:cNvPicPr>
          <p:nvPr/>
        </p:nvPicPr>
        <p:blipFill>
          <a:blip r:embed="rId3"/>
          <a:srcRect l="11828" t="6546" r="20914" b="13261"/>
          <a:stretch>
            <a:fillRect/>
          </a:stretch>
        </p:blipFill>
        <p:spPr bwMode="auto">
          <a:xfrm>
            <a:off x="721895" y="2839453"/>
            <a:ext cx="4836694" cy="3537284"/>
          </a:xfrm>
          <a:prstGeom prst="rect">
            <a:avLst/>
          </a:prstGeom>
          <a:noFill/>
        </p:spPr>
      </p:pic>
      <p:pic>
        <p:nvPicPr>
          <p:cNvPr id="1030" name="Picture 6" descr="https://www.pvsm.ru/images/2015/10/06/2gis-dlya-Linux-vsyo-i-prichyom-uje-davno.jpg"/>
          <p:cNvPicPr>
            <a:picLocks noChangeAspect="1" noChangeArrowheads="1"/>
          </p:cNvPicPr>
          <p:nvPr/>
        </p:nvPicPr>
        <p:blipFill>
          <a:blip r:embed="rId4"/>
          <a:srcRect l="9621" t="12236" r="13243" b="13502"/>
          <a:stretch>
            <a:fillRect/>
          </a:stretch>
        </p:blipFill>
        <p:spPr bwMode="auto">
          <a:xfrm>
            <a:off x="5462336" y="2839453"/>
            <a:ext cx="6713621" cy="3635683"/>
          </a:xfrm>
          <a:prstGeom prst="rect">
            <a:avLst/>
          </a:prstGeom>
          <a:noFill/>
        </p:spPr>
      </p:pic>
      <p:pic>
        <p:nvPicPr>
          <p:cNvPr id="1032" name="Picture 8" descr="https://android-phones.ru/wp-content/uploads/2020/09/maxresdefault-7.jpg"/>
          <p:cNvPicPr>
            <a:picLocks noChangeAspect="1" noChangeArrowheads="1"/>
          </p:cNvPicPr>
          <p:nvPr/>
        </p:nvPicPr>
        <p:blipFill>
          <a:blip r:embed="rId5"/>
          <a:srcRect r="9660" b="-4167"/>
          <a:stretch>
            <a:fillRect/>
          </a:stretch>
        </p:blipFill>
        <p:spPr bwMode="auto">
          <a:xfrm>
            <a:off x="12066838" y="2839453"/>
            <a:ext cx="6076783" cy="3801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Рынок</a:t>
            </a:r>
            <a:endParaRPr/>
          </a:p>
        </p:txBody>
      </p:sp>
      <p:sp>
        <p:nvSpPr>
          <p:cNvPr id="13314" name="AutoShape 2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2" name="AutoShape 10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4" name="AutoShape 12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6" name="AutoShape 14" descr="https://mail.yandex.ru/message_part/SAM+150%D0%BC%D1%80%D0%B4+%281%29.jpg?_uid=8759348&amp;hid=1.1.2&amp;ids=176484810397607324&amp;name=SAM+150%D0%BC%D1%80%D0%B4+%281%29.jpg&amp;yandex_class=yandex_inline_content_320.mail:8759348.E5206297:2265369452212957049842535807813_1.1.2_176484810397607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 descr="SAM 150мрд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232" y="1380623"/>
            <a:ext cx="17132968" cy="9637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Монетизация</a:t>
            </a:r>
            <a:endParaRPr dirty="0"/>
          </a:p>
        </p:txBody>
      </p:sp>
      <p:sp>
        <p:nvSpPr>
          <p:cNvPr id="183" name="Google Shape;183;p38"/>
          <p:cNvSpPr txBox="1">
            <a:spLocks noGrp="1"/>
          </p:cNvSpPr>
          <p:nvPr>
            <p:ph type="body" idx="2"/>
          </p:nvPr>
        </p:nvSpPr>
        <p:spPr>
          <a:xfrm>
            <a:off x="1054608" y="2210880"/>
            <a:ext cx="148559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5400" dirty="0" smtClean="0"/>
              <a:t>Будет осуществляться через размещение </a:t>
            </a:r>
            <a:r>
              <a:rPr lang="ru-RU" sz="5400" dirty="0"/>
              <a:t>локальной рекламы в приложении объектов отдыха, услуг, </a:t>
            </a:r>
            <a:r>
              <a:rPr lang="ru-RU" sz="5400" dirty="0" smtClean="0"/>
              <a:t>организаций</a:t>
            </a:r>
            <a:r>
              <a:rPr lang="en-US" sz="5400" dirty="0" smtClean="0"/>
              <a:t>;</a:t>
            </a:r>
            <a:r>
              <a:rPr lang="ru-RU" sz="5400" dirty="0" smtClean="0"/>
              <a:t> </a:t>
            </a:r>
          </a:p>
          <a:p>
            <a:pPr marL="15875" lvl="0" indent="0">
              <a:spcBef>
                <a:spcPts val="0"/>
              </a:spcBef>
            </a:pPr>
            <a:r>
              <a:rPr lang="ru-RU" sz="5400" dirty="0" smtClean="0"/>
              <a:t>Покупки полной версии приложении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6" name="Picture 2" descr="https://formek.ru/upload/iblock/b5d/b5de6fa6aae805a69b7010594ca1e3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62715" y="5585460"/>
            <a:ext cx="7620000" cy="508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/>
              <a:t>Текущие результаты</a:t>
            </a:r>
            <a:endParaRPr dirty="0"/>
          </a:p>
        </p:txBody>
      </p:sp>
      <p:sp>
        <p:nvSpPr>
          <p:cNvPr id="190" name="Google Shape;190;p39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400" dirty="0"/>
              <a:t>Компания находится в стадии создания </a:t>
            </a:r>
            <a:r>
              <a:rPr lang="ru-RU" sz="4400" dirty="0" smtClean="0"/>
              <a:t>прототипа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44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400" dirty="0" smtClean="0"/>
              <a:t>Проанализирован рынок приложений и информационных систем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44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400" dirty="0" smtClean="0"/>
              <a:t>Определена целевая аудитория сервиса и проведено интервью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44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400" dirty="0" smtClean="0"/>
              <a:t>Сформулировано ценностное предложение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44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198" name="Google Shape;198;p40"/>
          <p:cNvSpPr txBox="1">
            <a:spLocks noGrp="1"/>
          </p:cNvSpPr>
          <p:nvPr>
            <p:ph type="body" idx="5"/>
          </p:nvPr>
        </p:nvSpPr>
        <p:spPr>
          <a:xfrm>
            <a:off x="5042555" y="3945368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СЕО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err="1" smtClean="0"/>
              <a:t>Продакт</a:t>
            </a: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Маркетинг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00" name="Google Shape;200;p40"/>
          <p:cNvSpPr txBox="1">
            <a:spLocks noGrp="1"/>
          </p:cNvSpPr>
          <p:nvPr>
            <p:ph type="body" idx="7"/>
          </p:nvPr>
        </p:nvSpPr>
        <p:spPr>
          <a:xfrm>
            <a:off x="5042555" y="289194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/>
              <a:t>Мильков</a:t>
            </a:r>
            <a:r>
              <a:rPr lang="ru-RU" dirty="0"/>
              <a:t> Леонид Павлович</a:t>
            </a:r>
            <a:endParaRPr dirty="0"/>
          </a:p>
        </p:txBody>
      </p:sp>
      <p:sp>
        <p:nvSpPr>
          <p:cNvPr id="203" name="Google Shape;203;p40"/>
          <p:cNvSpPr txBox="1">
            <a:spLocks noGrp="1"/>
          </p:cNvSpPr>
          <p:nvPr>
            <p:ph type="body" idx="13"/>
          </p:nvPr>
        </p:nvSpPr>
        <p:spPr>
          <a:xfrm>
            <a:off x="9695849" y="2916014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 smtClean="0"/>
              <a:t>Литкевич</a:t>
            </a:r>
            <a:r>
              <a:rPr lang="ru-RU" dirty="0" smtClean="0"/>
              <a:t> </a:t>
            </a:r>
            <a:r>
              <a:rPr lang="ru-RU" dirty="0"/>
              <a:t>Антон Иванович</a:t>
            </a:r>
            <a:endParaRPr/>
          </a:p>
        </p:txBody>
      </p:sp>
      <p:sp>
        <p:nvSpPr>
          <p:cNvPr id="12" name="Google Shape;198;p40"/>
          <p:cNvSpPr txBox="1">
            <a:spLocks noGrp="1"/>
          </p:cNvSpPr>
          <p:nvPr>
            <p:ph type="body" idx="5"/>
          </p:nvPr>
        </p:nvSpPr>
        <p:spPr>
          <a:xfrm>
            <a:off x="9646640" y="3953388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СЕО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Продажи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Маркетинг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b="1" dirty="0" smtClean="0"/>
              <a:t>В наших планах </a:t>
            </a:r>
            <a:r>
              <a:rPr lang="ru-RU" b="1" dirty="0"/>
              <a:t>развития</a:t>
            </a:r>
            <a:endParaRPr dirty="0"/>
          </a:p>
        </p:txBody>
      </p:sp>
      <p:sp>
        <p:nvSpPr>
          <p:cNvPr id="210" name="Google Shape;210;p41"/>
          <p:cNvSpPr txBox="1">
            <a:spLocks noGrp="1"/>
          </p:cNvSpPr>
          <p:nvPr>
            <p:ph type="body" idx="2"/>
          </p:nvPr>
        </p:nvSpPr>
        <p:spPr>
          <a:xfrm>
            <a:off x="894588" y="2052063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/>
              <a:t>П</a:t>
            </a:r>
            <a:r>
              <a:rPr lang="ru-RU" sz="4000" dirty="0" smtClean="0"/>
              <a:t>ривлечение </a:t>
            </a:r>
            <a:r>
              <a:rPr lang="ru-RU" sz="4000" dirty="0"/>
              <a:t>инвесторов</a:t>
            </a: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/>
              <a:t>С</a:t>
            </a:r>
            <a:r>
              <a:rPr lang="ru-RU" sz="4000" dirty="0" smtClean="0"/>
              <a:t>бор </a:t>
            </a:r>
            <a:r>
              <a:rPr lang="ru-RU" sz="4000" dirty="0"/>
              <a:t>команды</a:t>
            </a: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/>
              <a:t> </a:t>
            </a:r>
            <a:r>
              <a:rPr lang="ru-RU" sz="4000" dirty="0" smtClean="0"/>
              <a:t>Создание </a:t>
            </a:r>
            <a:r>
              <a:rPr lang="ru-RU" sz="4000" dirty="0"/>
              <a:t>прототипа</a:t>
            </a: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/>
              <a:t>П</a:t>
            </a:r>
            <a:r>
              <a:rPr lang="ru-RU" sz="4000" dirty="0" smtClean="0"/>
              <a:t>оиск </a:t>
            </a:r>
            <a:r>
              <a:rPr lang="ru-RU" sz="4000" dirty="0"/>
              <a:t>партнеров</a:t>
            </a:r>
            <a:endParaRPr sz="4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/>
              <a:t>С</a:t>
            </a:r>
            <a:r>
              <a:rPr lang="ru-RU" sz="4000" dirty="0" smtClean="0"/>
              <a:t>оздание </a:t>
            </a:r>
            <a:r>
              <a:rPr lang="ru-RU" sz="4000" dirty="0"/>
              <a:t>первой версии</a:t>
            </a: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000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000" dirty="0"/>
              <a:t>П</a:t>
            </a:r>
            <a:r>
              <a:rPr lang="ru-RU" sz="4000" dirty="0" smtClean="0"/>
              <a:t>родолжение </a:t>
            </a:r>
            <a:r>
              <a:rPr lang="ru-RU" sz="4000" dirty="0"/>
              <a:t>разработки</a:t>
            </a:r>
            <a:endParaRPr sz="40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11" name="Google Shape;211;p41"/>
          <p:cNvSpPr txBox="1">
            <a:spLocks noGrp="1"/>
          </p:cNvSpPr>
          <p:nvPr>
            <p:ph type="body" idx="3"/>
          </p:nvPr>
        </p:nvSpPr>
        <p:spPr>
          <a:xfrm>
            <a:off x="10616556" y="2021251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Привлечение инвесторов в перспективе меньше года </a:t>
            </a: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Сбор команды после привлечения инвесторов для разработки прототипа </a:t>
            </a: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П</a:t>
            </a:r>
            <a:r>
              <a:rPr lang="ru-RU" sz="3200" dirty="0" smtClean="0"/>
              <a:t>редполагается </a:t>
            </a:r>
            <a:r>
              <a:rPr lang="ru-RU" sz="3200" dirty="0"/>
              <a:t>разработка прототипа в перспективе одного двух лет</a:t>
            </a: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 Поиск партнеров в периоде после разработки прототипа до полу года</a:t>
            </a: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С</a:t>
            </a:r>
            <a:r>
              <a:rPr lang="ru-RU" sz="3200" dirty="0" smtClean="0"/>
              <a:t>оздание </a:t>
            </a:r>
            <a:r>
              <a:rPr lang="ru-RU" sz="3200" dirty="0"/>
              <a:t>первой версии до 2 лет после поиска партнеров</a:t>
            </a: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2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 dirty="0"/>
              <a:t>П</a:t>
            </a:r>
            <a:r>
              <a:rPr lang="ru-RU" sz="3200" dirty="0" smtClean="0"/>
              <a:t>родолжение </a:t>
            </a:r>
            <a:r>
              <a:rPr lang="ru-RU" sz="3200" dirty="0"/>
              <a:t>разработки на период оговоренный с инвестором и командой</a:t>
            </a:r>
            <a:endParaRPr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2"/>
          <p:cNvSpPr txBox="1">
            <a:spLocks noGrp="1"/>
          </p:cNvSpPr>
          <p:nvPr>
            <p:ph type="subTitle" idx="1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marL="228600" marR="0" lvl="0" indent="-228600" algn="l" rtl="0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2"/>
          <p:cNvSpPr txBox="1">
            <a:spLocks noGrp="1"/>
          </p:cNvSpPr>
          <p:nvPr>
            <p:ph type="title"/>
          </p:nvPr>
        </p:nvSpPr>
        <p:spPr>
          <a:xfrm>
            <a:off x="906464" y="4660756"/>
            <a:ext cx="97338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18" name="Google Shape;218;p42"/>
          <p:cNvSpPr txBox="1"/>
          <p:nvPr/>
        </p:nvSpPr>
        <p:spPr>
          <a:xfrm>
            <a:off x="2500318" y="82334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ru-RU" sz="2800" dirty="0">
                <a:solidFill>
                  <a:schemeClr val="dk1"/>
                </a:solidFill>
              </a:rPr>
              <a:t>905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2800" dirty="0">
                <a:solidFill>
                  <a:schemeClr val="dk1"/>
                </a:solidFill>
              </a:rPr>
              <a:t>848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 dirty="0">
                <a:solidFill>
                  <a:schemeClr val="dk1"/>
                </a:solidFill>
              </a:rPr>
              <a:t>70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 dirty="0">
                <a:solidFill>
                  <a:schemeClr val="dk1"/>
                </a:solidFill>
              </a:rPr>
              <a:t>96       </a:t>
            </a:r>
            <a:endParaRPr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100" dirty="0" smtClean="0"/>
              <a:t>milkoff.leonid@yandex.ru</a:t>
            </a:r>
            <a:endParaRPr sz="2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3384</TotalTime>
  <Words>313</Words>
  <Application>Microsoft Office PowerPoint</Application>
  <PresentationFormat>Произвольный</PresentationFormat>
  <Paragraphs>78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ОБЛОЖКИ</vt:lpstr>
      <vt:lpstr>РАЗДЕЛИТЕЛИ</vt:lpstr>
      <vt:lpstr>Без компаса по России</vt:lpstr>
      <vt:lpstr>Решаемая проблема</vt:lpstr>
      <vt:lpstr>Презентация PowerPoint</vt:lpstr>
      <vt:lpstr>Презентация PowerPoint</vt:lpstr>
      <vt:lpstr>Решение</vt:lpstr>
      <vt:lpstr>Целевая аудитория</vt:lpstr>
      <vt:lpstr>Конкуренты</vt:lpstr>
      <vt:lpstr>Рынок</vt:lpstr>
      <vt:lpstr>Монетизация</vt:lpstr>
      <vt:lpstr>Текущие результаты</vt:lpstr>
      <vt:lpstr>Команда</vt:lpstr>
      <vt:lpstr>В наших планах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 компаса по России</dc:title>
  <dc:creator>Анна Мельянцова</dc:creator>
  <cp:lastModifiedBy>Пользователь</cp:lastModifiedBy>
  <cp:revision>34</cp:revision>
  <dcterms:created xsi:type="dcterms:W3CDTF">2021-07-02T15:32:26Z</dcterms:created>
  <dcterms:modified xsi:type="dcterms:W3CDTF">2021-08-02T12:08:59Z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