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8" r:id="rId6"/>
    <p:sldId id="275" r:id="rId7"/>
    <p:sldId id="280" r:id="rId8"/>
  </p:sldIdLst>
  <p:sldSz cx="9144000" cy="5143500" type="screen16x9"/>
  <p:notesSz cx="6858000" cy="9144000"/>
  <p:embeddedFontLst>
    <p:embeddedFont>
      <p:font typeface="Arial Rounded MT Bold" panose="020F0704030504030204" pitchFamily="34" charset="0"/>
      <p:regular r:id="rId10"/>
    </p:embeddedFont>
    <p:embeddedFont>
      <p:font typeface="Artifakt Element Black" panose="020B0A03050000020004" pitchFamily="34" charset="-52"/>
      <p:bold r:id="rId11"/>
      <p:boldItalic r:id="rId12"/>
    </p:embeddedFont>
    <p:embeddedFont>
      <p:font typeface="Artifakt Element Book" panose="020B0503050000020004" pitchFamily="34" charset="-52"/>
      <p:regular r:id="rId13"/>
      <p:italic r:id="rId14"/>
    </p:embeddedFont>
    <p:embeddedFont>
      <p:font typeface="Catamaran Light" panose="020B0604020202020204" charset="0"/>
      <p:regular r:id="rId15"/>
      <p:bold r:id="rId16"/>
    </p:embeddedFont>
    <p:embeddedFont>
      <p:font typeface="Fira Sans Extra Condensed Medium" panose="020B0604020202020204" charset="0"/>
      <p:regular r:id="rId17"/>
      <p:bold r:id="rId18"/>
      <p:italic r:id="rId19"/>
      <p:boldItalic r:id="rId20"/>
    </p:embeddedFont>
    <p:embeddedFont>
      <p:font typeface="Livvic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ристина Воротынцева" initials="КВ" lastIdx="1" clrIdx="0">
    <p:extLst>
      <p:ext uri="{19B8F6BF-5375-455C-9EA6-DF929625EA0E}">
        <p15:presenceInfo xmlns:p15="http://schemas.microsoft.com/office/powerpoint/2012/main" userId="125ac79b1439e96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D03AD05-E986-4FB1-A37C-44F7403EEF09}">
  <a:tblStyle styleId="{5D03AD05-E986-4FB1-A37C-44F7403EEF0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ристина Воротынцева" userId="125ac79b1439e963" providerId="LiveId" clId="{949E0F49-0066-4103-8146-98C001589380}"/>
    <pc:docChg chg="undo custSel addSld delSld modSld delMainMaster">
      <pc:chgData name="Кристина Воротынцева" userId="125ac79b1439e963" providerId="LiveId" clId="{949E0F49-0066-4103-8146-98C001589380}" dt="2025-04-18T14:45:34.163" v="1832" actId="2696"/>
      <pc:docMkLst>
        <pc:docMk/>
      </pc:docMkLst>
      <pc:sldChg chg="addSp delSp modSp mod">
        <pc:chgData name="Кристина Воротынцева" userId="125ac79b1439e963" providerId="LiveId" clId="{949E0F49-0066-4103-8146-98C001589380}" dt="2025-04-18T13:19:27.969" v="130" actId="167"/>
        <pc:sldMkLst>
          <pc:docMk/>
          <pc:sldMk cId="0" sldId="257"/>
        </pc:sldMkLst>
        <pc:spChg chg="mod">
          <ac:chgData name="Кристина Воротынцева" userId="125ac79b1439e963" providerId="LiveId" clId="{949E0F49-0066-4103-8146-98C001589380}" dt="2025-04-18T13:19:08.557" v="124"/>
          <ac:spMkLst>
            <pc:docMk/>
            <pc:sldMk cId="0" sldId="257"/>
            <ac:spMk id="3" creationId="{F9F84C45-431E-3D0C-91DF-2459D9C22FE2}"/>
          </ac:spMkLst>
        </pc:spChg>
        <pc:spChg chg="mod">
          <ac:chgData name="Кристина Воротынцева" userId="125ac79b1439e963" providerId="LiveId" clId="{949E0F49-0066-4103-8146-98C001589380}" dt="2025-04-18T13:19:08.557" v="124"/>
          <ac:spMkLst>
            <pc:docMk/>
            <pc:sldMk cId="0" sldId="257"/>
            <ac:spMk id="4" creationId="{D6FE9880-490C-3B94-55E1-BB173E5A181A}"/>
          </ac:spMkLst>
        </pc:spChg>
        <pc:spChg chg="mod">
          <ac:chgData name="Кристина Воротынцева" userId="125ac79b1439e963" providerId="LiveId" clId="{949E0F49-0066-4103-8146-98C001589380}" dt="2025-04-18T13:19:20.901" v="128"/>
          <ac:spMkLst>
            <pc:docMk/>
            <pc:sldMk cId="0" sldId="257"/>
            <ac:spMk id="6" creationId="{2D7E5910-D562-6CB6-2279-A519B914596D}"/>
          </ac:spMkLst>
        </pc:spChg>
        <pc:spChg chg="mod">
          <ac:chgData name="Кристина Воротынцева" userId="125ac79b1439e963" providerId="LiveId" clId="{949E0F49-0066-4103-8146-98C001589380}" dt="2025-04-18T13:19:20.901" v="128"/>
          <ac:spMkLst>
            <pc:docMk/>
            <pc:sldMk cId="0" sldId="257"/>
            <ac:spMk id="7" creationId="{10765C36-0DA2-B895-895E-54E58FC79090}"/>
          </ac:spMkLst>
        </pc:spChg>
        <pc:spChg chg="mod">
          <ac:chgData name="Кристина Воротынцева" userId="125ac79b1439e963" providerId="LiveId" clId="{949E0F49-0066-4103-8146-98C001589380}" dt="2025-04-18T13:17:58.192" v="121" actId="14100"/>
          <ac:spMkLst>
            <pc:docMk/>
            <pc:sldMk cId="0" sldId="257"/>
            <ac:spMk id="137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17:49.308" v="119" actId="1076"/>
          <ac:spMkLst>
            <pc:docMk/>
            <pc:sldMk cId="0" sldId="257"/>
            <ac:spMk id="139" creationId="{00000000-0000-0000-0000-000000000000}"/>
          </ac:spMkLst>
        </pc:spChg>
        <pc:spChg chg="del mod">
          <ac:chgData name="Кристина Воротынцева" userId="125ac79b1439e963" providerId="LiveId" clId="{949E0F49-0066-4103-8146-98C001589380}" dt="2025-04-18T13:14:04.248" v="60" actId="21"/>
          <ac:spMkLst>
            <pc:docMk/>
            <pc:sldMk cId="0" sldId="257"/>
            <ac:spMk id="140" creationId="{00000000-0000-0000-0000-000000000000}"/>
          </ac:spMkLst>
        </pc:spChg>
        <pc:grpChg chg="add mod ord">
          <ac:chgData name="Кристина Воротынцева" userId="125ac79b1439e963" providerId="LiveId" clId="{949E0F49-0066-4103-8146-98C001589380}" dt="2025-04-18T13:19:27.969" v="130" actId="167"/>
          <ac:grpSpMkLst>
            <pc:docMk/>
            <pc:sldMk cId="0" sldId="257"/>
            <ac:grpSpMk id="2" creationId="{BB96FB20-E2DC-CC1A-F6B2-61E0A9E4D0FC}"/>
          </ac:grpSpMkLst>
        </pc:grpChg>
        <pc:grpChg chg="add mod ord">
          <ac:chgData name="Кристина Воротынцева" userId="125ac79b1439e963" providerId="LiveId" clId="{949E0F49-0066-4103-8146-98C001589380}" dt="2025-04-18T13:19:27.969" v="130" actId="167"/>
          <ac:grpSpMkLst>
            <pc:docMk/>
            <pc:sldMk cId="0" sldId="257"/>
            <ac:grpSpMk id="5" creationId="{586EA6DA-9CC5-24D1-C6D9-918B83B6AE42}"/>
          </ac:grpSpMkLst>
        </pc:grpChg>
      </pc:sldChg>
      <pc:sldChg chg="addSp delSp modSp mod">
        <pc:chgData name="Кристина Воротынцева" userId="125ac79b1439e963" providerId="LiveId" clId="{949E0F49-0066-4103-8146-98C001589380}" dt="2025-04-18T13:37:11.627" v="343" actId="1076"/>
        <pc:sldMkLst>
          <pc:docMk/>
          <pc:sldMk cId="0" sldId="258"/>
        </pc:sldMkLst>
        <pc:spChg chg="add mod">
          <ac:chgData name="Кристина Воротынцева" userId="125ac79b1439e963" providerId="LiveId" clId="{949E0F49-0066-4103-8146-98C001589380}" dt="2025-04-18T13:24:41.203" v="161" actId="1076"/>
          <ac:spMkLst>
            <pc:docMk/>
            <pc:sldMk cId="0" sldId="258"/>
            <ac:spMk id="2" creationId="{FC5463FC-E7A4-B208-D7A8-685286AE0815}"/>
          </ac:spMkLst>
        </pc:spChg>
        <pc:spChg chg="add mod">
          <ac:chgData name="Кристина Воротынцева" userId="125ac79b1439e963" providerId="LiveId" clId="{949E0F49-0066-4103-8146-98C001589380}" dt="2025-04-18T13:24:41.203" v="161" actId="1076"/>
          <ac:spMkLst>
            <pc:docMk/>
            <pc:sldMk cId="0" sldId="258"/>
            <ac:spMk id="3" creationId="{EAC077C3-AD8E-8351-F6CB-6CF63A5C05B3}"/>
          </ac:spMkLst>
        </pc:spChg>
        <pc:spChg chg="add mod">
          <ac:chgData name="Кристина Воротынцева" userId="125ac79b1439e963" providerId="LiveId" clId="{949E0F49-0066-4103-8146-98C001589380}" dt="2025-04-18T13:24:41.203" v="161" actId="1076"/>
          <ac:spMkLst>
            <pc:docMk/>
            <pc:sldMk cId="0" sldId="258"/>
            <ac:spMk id="4" creationId="{72C991AD-6065-5CFD-D444-0BA8E4B07FC8}"/>
          </ac:spMkLst>
        </pc:spChg>
        <pc:spChg chg="add mod">
          <ac:chgData name="Кристина Воротынцева" userId="125ac79b1439e963" providerId="LiveId" clId="{949E0F49-0066-4103-8146-98C001589380}" dt="2025-04-18T13:24:41.203" v="161" actId="1076"/>
          <ac:spMkLst>
            <pc:docMk/>
            <pc:sldMk cId="0" sldId="258"/>
            <ac:spMk id="5" creationId="{B3DD3AA8-67C1-456F-BA20-AB05DB73C8BC}"/>
          </ac:spMkLst>
        </pc:spChg>
        <pc:spChg chg="add mod">
          <ac:chgData name="Кристина Воротынцева" userId="125ac79b1439e963" providerId="LiveId" clId="{949E0F49-0066-4103-8146-98C001589380}" dt="2025-04-18T13:24:41.203" v="161" actId="1076"/>
          <ac:spMkLst>
            <pc:docMk/>
            <pc:sldMk cId="0" sldId="258"/>
            <ac:spMk id="6" creationId="{F838831A-EDC4-9D1E-815A-B7B4DA61BED7}"/>
          </ac:spMkLst>
        </pc:spChg>
        <pc:spChg chg="add del mod">
          <ac:chgData name="Кристина Воротынцева" userId="125ac79b1439e963" providerId="LiveId" clId="{949E0F49-0066-4103-8146-98C001589380}" dt="2025-04-18T13:25:00.498" v="171" actId="478"/>
          <ac:spMkLst>
            <pc:docMk/>
            <pc:sldMk cId="0" sldId="258"/>
            <ac:spMk id="8" creationId="{BAC6457D-552A-082C-C64C-19D20EE60F2D}"/>
          </ac:spMkLst>
        </pc:spChg>
        <pc:spChg chg="add del mod">
          <ac:chgData name="Кристина Воротынцева" userId="125ac79b1439e963" providerId="LiveId" clId="{949E0F49-0066-4103-8146-98C001589380}" dt="2025-04-18T13:25:03.806" v="174" actId="478"/>
          <ac:spMkLst>
            <pc:docMk/>
            <pc:sldMk cId="0" sldId="258"/>
            <ac:spMk id="10" creationId="{8FBBB32F-8312-3FAD-02CC-1388CCDAD5FE}"/>
          </ac:spMkLst>
        </pc:spChg>
        <pc:spChg chg="add del mod">
          <ac:chgData name="Кристина Воротынцева" userId="125ac79b1439e963" providerId="LiveId" clId="{949E0F49-0066-4103-8146-98C001589380}" dt="2025-04-18T13:25:02.792" v="173" actId="478"/>
          <ac:spMkLst>
            <pc:docMk/>
            <pc:sldMk cId="0" sldId="258"/>
            <ac:spMk id="12" creationId="{D9840143-4123-20F1-B55B-01A4348C6B41}"/>
          </ac:spMkLst>
        </pc:spChg>
        <pc:spChg chg="add del mod">
          <ac:chgData name="Кристина Воротынцева" userId="125ac79b1439e963" providerId="LiveId" clId="{949E0F49-0066-4103-8146-98C001589380}" dt="2025-04-18T13:25:15.272" v="176" actId="478"/>
          <ac:spMkLst>
            <pc:docMk/>
            <pc:sldMk cId="0" sldId="258"/>
            <ac:spMk id="14" creationId="{88D1B395-37F0-C3C9-8CA8-F4BCC60AD623}"/>
          </ac:spMkLst>
        </pc:spChg>
        <pc:spChg chg="add del mod">
          <ac:chgData name="Кристина Воротынцева" userId="125ac79b1439e963" providerId="LiveId" clId="{949E0F49-0066-4103-8146-98C001589380}" dt="2025-04-18T13:25:18.676" v="178" actId="478"/>
          <ac:spMkLst>
            <pc:docMk/>
            <pc:sldMk cId="0" sldId="258"/>
            <ac:spMk id="16" creationId="{A1977F25-023E-8B3E-A033-7014E51000D9}"/>
          </ac:spMkLst>
        </pc:spChg>
        <pc:spChg chg="add del mod">
          <ac:chgData name="Кристина Воротынцева" userId="125ac79b1439e963" providerId="LiveId" clId="{949E0F49-0066-4103-8146-98C001589380}" dt="2025-04-18T13:25:38.777" v="184" actId="478"/>
          <ac:spMkLst>
            <pc:docMk/>
            <pc:sldMk cId="0" sldId="258"/>
            <ac:spMk id="18" creationId="{CE60C8AC-81DC-2CA7-D65D-FDF1CB72E8C3}"/>
          </ac:spMkLst>
        </pc:spChg>
        <pc:spChg chg="add del mod">
          <ac:chgData name="Кристина Воротынцева" userId="125ac79b1439e963" providerId="LiveId" clId="{949E0F49-0066-4103-8146-98C001589380}" dt="2025-04-18T13:25:42.347" v="186" actId="478"/>
          <ac:spMkLst>
            <pc:docMk/>
            <pc:sldMk cId="0" sldId="258"/>
            <ac:spMk id="20" creationId="{91A882D3-CC4B-F7E0-30C2-CD9D5167113F}"/>
          </ac:spMkLst>
        </pc:spChg>
        <pc:spChg chg="add del mod">
          <ac:chgData name="Кристина Воротынцева" userId="125ac79b1439e963" providerId="LiveId" clId="{949E0F49-0066-4103-8146-98C001589380}" dt="2025-04-18T13:25:46.895" v="188" actId="478"/>
          <ac:spMkLst>
            <pc:docMk/>
            <pc:sldMk cId="0" sldId="258"/>
            <ac:spMk id="22" creationId="{314481B7-22C9-ADEC-6460-ABD326887DAA}"/>
          </ac:spMkLst>
        </pc:spChg>
        <pc:spChg chg="add del mod">
          <ac:chgData name="Кристина Воротынцева" userId="125ac79b1439e963" providerId="LiveId" clId="{949E0F49-0066-4103-8146-98C001589380}" dt="2025-04-18T13:25:52.679" v="190" actId="478"/>
          <ac:spMkLst>
            <pc:docMk/>
            <pc:sldMk cId="0" sldId="258"/>
            <ac:spMk id="24" creationId="{C079DB55-5913-EABA-5758-1436EAEB9EA8}"/>
          </ac:spMkLst>
        </pc:spChg>
        <pc:spChg chg="add mod">
          <ac:chgData name="Кристина Воротынцева" userId="125ac79b1439e963" providerId="LiveId" clId="{949E0F49-0066-4103-8146-98C001589380}" dt="2025-04-18T13:26:09.920" v="195"/>
          <ac:spMkLst>
            <pc:docMk/>
            <pc:sldMk cId="0" sldId="258"/>
            <ac:spMk id="25" creationId="{20CFAFDE-E93A-5DC2-ABE3-1F0060022E37}"/>
          </ac:spMkLst>
        </pc:spChg>
        <pc:spChg chg="add mod">
          <ac:chgData name="Кристина Воротынцева" userId="125ac79b1439e963" providerId="LiveId" clId="{949E0F49-0066-4103-8146-98C001589380}" dt="2025-04-18T13:26:09.920" v="195"/>
          <ac:spMkLst>
            <pc:docMk/>
            <pc:sldMk cId="0" sldId="258"/>
            <ac:spMk id="26" creationId="{4D785A54-BC90-C208-3CB2-96EEE4F7A0A8}"/>
          </ac:spMkLst>
        </pc:spChg>
        <pc:spChg chg="add mod">
          <ac:chgData name="Кристина Воротынцева" userId="125ac79b1439e963" providerId="LiveId" clId="{949E0F49-0066-4103-8146-98C001589380}" dt="2025-04-18T13:26:09.920" v="195"/>
          <ac:spMkLst>
            <pc:docMk/>
            <pc:sldMk cId="0" sldId="258"/>
            <ac:spMk id="27" creationId="{46226798-76BE-D171-920F-EB5F1BBD84A9}"/>
          </ac:spMkLst>
        </pc:spChg>
        <pc:spChg chg="add mod">
          <ac:chgData name="Кристина Воротынцева" userId="125ac79b1439e963" providerId="LiveId" clId="{949E0F49-0066-4103-8146-98C001589380}" dt="2025-04-18T13:26:09.920" v="195"/>
          <ac:spMkLst>
            <pc:docMk/>
            <pc:sldMk cId="0" sldId="258"/>
            <ac:spMk id="28" creationId="{9A0BB461-E425-C6B4-4402-0BF2513A4F5A}"/>
          </ac:spMkLst>
        </pc:spChg>
        <pc:spChg chg="add mod">
          <ac:chgData name="Кристина Воротынцева" userId="125ac79b1439e963" providerId="LiveId" clId="{949E0F49-0066-4103-8146-98C001589380}" dt="2025-04-18T13:26:09.920" v="195"/>
          <ac:spMkLst>
            <pc:docMk/>
            <pc:sldMk cId="0" sldId="258"/>
            <ac:spMk id="29" creationId="{652624A0-9F06-9ED6-0A65-5FCD543C35DE}"/>
          </ac:spMkLst>
        </pc:spChg>
        <pc:spChg chg="add mod">
          <ac:chgData name="Кристина Воротынцева" userId="125ac79b1439e963" providerId="LiveId" clId="{949E0F49-0066-4103-8146-98C001589380}" dt="2025-04-18T13:28:21.483" v="221" actId="1076"/>
          <ac:spMkLst>
            <pc:docMk/>
            <pc:sldMk cId="0" sldId="258"/>
            <ac:spMk id="30" creationId="{54C393E0-3957-6E98-32BA-A43C2A0B1837}"/>
          </ac:spMkLst>
        </pc:spChg>
        <pc:spChg chg="add mod">
          <ac:chgData name="Кристина Воротынцева" userId="125ac79b1439e963" providerId="LiveId" clId="{949E0F49-0066-4103-8146-98C001589380}" dt="2025-04-18T13:28:59.151" v="227" actId="207"/>
          <ac:spMkLst>
            <pc:docMk/>
            <pc:sldMk cId="0" sldId="258"/>
            <ac:spMk id="31" creationId="{25C6B05E-4645-9726-4578-FEABAB0FF4C2}"/>
          </ac:spMkLst>
        </pc:spChg>
        <pc:spChg chg="add mod">
          <ac:chgData name="Кристина Воротынцева" userId="125ac79b1439e963" providerId="LiveId" clId="{949E0F49-0066-4103-8146-98C001589380}" dt="2025-04-18T13:30:01.894" v="240" actId="1076"/>
          <ac:spMkLst>
            <pc:docMk/>
            <pc:sldMk cId="0" sldId="258"/>
            <ac:spMk id="128" creationId="{48A05D6B-2BBD-0B5A-0AF4-524E6B067884}"/>
          </ac:spMkLst>
        </pc:spChg>
        <pc:spChg chg="add mod">
          <ac:chgData name="Кристина Воротынцева" userId="125ac79b1439e963" providerId="LiveId" clId="{949E0F49-0066-4103-8146-98C001589380}" dt="2025-04-18T13:29:59.014" v="239" actId="1076"/>
          <ac:spMkLst>
            <pc:docMk/>
            <pc:sldMk cId="0" sldId="258"/>
            <ac:spMk id="129" creationId="{D2ACD114-CECF-F1FB-538F-D87E158541DB}"/>
          </ac:spMkLst>
        </pc:spChg>
        <pc:spChg chg="add mod">
          <ac:chgData name="Кристина Воротынцева" userId="125ac79b1439e963" providerId="LiveId" clId="{949E0F49-0066-4103-8146-98C001589380}" dt="2025-04-18T13:32:07.799" v="306" actId="1076"/>
          <ac:spMkLst>
            <pc:docMk/>
            <pc:sldMk cId="0" sldId="258"/>
            <ac:spMk id="130" creationId="{ABF081B5-8A2F-2E2F-696E-10BD654538AE}"/>
          </ac:spMkLst>
        </pc:spChg>
        <pc:spChg chg="add mod">
          <ac:chgData name="Кристина Воротынцева" userId="125ac79b1439e963" providerId="LiveId" clId="{949E0F49-0066-4103-8146-98C001589380}" dt="2025-04-18T13:32:03.985" v="305" actId="1076"/>
          <ac:spMkLst>
            <pc:docMk/>
            <pc:sldMk cId="0" sldId="258"/>
            <ac:spMk id="131" creationId="{AAC439BF-A1D4-B4FB-A58C-7E9542B09FF0}"/>
          </ac:spMkLst>
        </pc:spChg>
        <pc:spChg chg="add mod">
          <ac:chgData name="Кристина Воротынцева" userId="125ac79b1439e963" providerId="LiveId" clId="{949E0F49-0066-4103-8146-98C001589380}" dt="2025-04-18T13:31:58.551" v="304" actId="207"/>
          <ac:spMkLst>
            <pc:docMk/>
            <pc:sldMk cId="0" sldId="258"/>
            <ac:spMk id="132" creationId="{1BE46C9F-E454-71F1-8E24-9C3617D1E4D2}"/>
          </ac:spMkLst>
        </pc:spChg>
        <pc:spChg chg="add mod">
          <ac:chgData name="Кристина Воротынцева" userId="125ac79b1439e963" providerId="LiveId" clId="{949E0F49-0066-4103-8146-98C001589380}" dt="2025-04-18T13:31:58.551" v="304" actId="207"/>
          <ac:spMkLst>
            <pc:docMk/>
            <pc:sldMk cId="0" sldId="258"/>
            <ac:spMk id="133" creationId="{AE1E7DC0-4A90-6E41-CAD6-E7EE6D9B5DF2}"/>
          </ac:spMkLst>
        </pc:spChg>
        <pc:spChg chg="add mod">
          <ac:chgData name="Кристина Воротынцева" userId="125ac79b1439e963" providerId="LiveId" clId="{949E0F49-0066-4103-8146-98C001589380}" dt="2025-04-18T13:31:58.551" v="304" actId="207"/>
          <ac:spMkLst>
            <pc:docMk/>
            <pc:sldMk cId="0" sldId="258"/>
            <ac:spMk id="134" creationId="{A7DAE7FC-27EE-777C-5917-7BF382142659}"/>
          </ac:spMkLst>
        </pc:spChg>
        <pc:spChg chg="add mod">
          <ac:chgData name="Кристина Воротынцева" userId="125ac79b1439e963" providerId="LiveId" clId="{949E0F49-0066-4103-8146-98C001589380}" dt="2025-04-18T13:33:35.537" v="320" actId="1076"/>
          <ac:spMkLst>
            <pc:docMk/>
            <pc:sldMk cId="0" sldId="258"/>
            <ac:spMk id="135" creationId="{6BF50B36-5FD3-97E9-E6C8-6AF1C3AE8383}"/>
          </ac:spMkLst>
        </pc:spChg>
        <pc:spChg chg="mod">
          <ac:chgData name="Кристина Воротынцева" userId="125ac79b1439e963" providerId="LiveId" clId="{949E0F49-0066-4103-8146-98C001589380}" dt="2025-04-18T13:34:05.569" v="322"/>
          <ac:spMkLst>
            <pc:docMk/>
            <pc:sldMk cId="0" sldId="258"/>
            <ac:spMk id="137" creationId="{344D6C61-DE9C-45CD-319C-3DAC200EB78E}"/>
          </ac:spMkLst>
        </pc:spChg>
        <pc:spChg chg="mod">
          <ac:chgData name="Кристина Воротынцева" userId="125ac79b1439e963" providerId="LiveId" clId="{949E0F49-0066-4103-8146-98C001589380}" dt="2025-04-18T13:34:05.569" v="322"/>
          <ac:spMkLst>
            <pc:docMk/>
            <pc:sldMk cId="0" sldId="258"/>
            <ac:spMk id="138" creationId="{10061408-B595-5C87-1F24-39321AD35D32}"/>
          </ac:spMkLst>
        </pc:spChg>
        <pc:spChg chg="mod">
          <ac:chgData name="Кристина Воротынцева" userId="125ac79b1439e963" providerId="LiveId" clId="{949E0F49-0066-4103-8146-98C001589380}" dt="2025-04-18T13:34:05.569" v="322"/>
          <ac:spMkLst>
            <pc:docMk/>
            <pc:sldMk cId="0" sldId="258"/>
            <ac:spMk id="139" creationId="{F2E773D4-46AE-FD7F-63E1-465576C15270}"/>
          </ac:spMkLst>
        </pc:spChg>
        <pc:spChg chg="mod">
          <ac:chgData name="Кристина Воротынцева" userId="125ac79b1439e963" providerId="LiveId" clId="{949E0F49-0066-4103-8146-98C001589380}" dt="2025-04-18T13:34:05.569" v="322"/>
          <ac:spMkLst>
            <pc:docMk/>
            <pc:sldMk cId="0" sldId="258"/>
            <ac:spMk id="140" creationId="{9D7C7120-C9AB-AB6C-D125-D8F98168816E}"/>
          </ac:spMkLst>
        </pc:spChg>
        <pc:spChg chg="mod">
          <ac:chgData name="Кристина Воротынцева" userId="125ac79b1439e963" providerId="LiveId" clId="{949E0F49-0066-4103-8146-98C001589380}" dt="2025-04-18T13:34:05.569" v="322"/>
          <ac:spMkLst>
            <pc:docMk/>
            <pc:sldMk cId="0" sldId="258"/>
            <ac:spMk id="141" creationId="{E72D609B-C3C4-D549-C350-ADC1DEDBC33B}"/>
          </ac:spMkLst>
        </pc:spChg>
        <pc:spChg chg="mod">
          <ac:chgData name="Кристина Воротынцева" userId="125ac79b1439e963" providerId="LiveId" clId="{949E0F49-0066-4103-8146-98C001589380}" dt="2025-04-18T13:34:05.569" v="322"/>
          <ac:spMkLst>
            <pc:docMk/>
            <pc:sldMk cId="0" sldId="258"/>
            <ac:spMk id="142" creationId="{F610637C-B608-6898-B80A-156E14A5FAE9}"/>
          </ac:spMkLst>
        </pc:spChg>
        <pc:spChg chg="mod">
          <ac:chgData name="Кристина Воротынцева" userId="125ac79b1439e963" providerId="LiveId" clId="{949E0F49-0066-4103-8146-98C001589380}" dt="2025-04-18T13:34:05.569" v="322"/>
          <ac:spMkLst>
            <pc:docMk/>
            <pc:sldMk cId="0" sldId="258"/>
            <ac:spMk id="143" creationId="{38AD1101-94FB-5A3B-1B66-AD5F2C51ADDA}"/>
          </ac:spMkLst>
        </pc:spChg>
        <pc:spChg chg="mod">
          <ac:chgData name="Кристина Воротынцева" userId="125ac79b1439e963" providerId="LiveId" clId="{949E0F49-0066-4103-8146-98C001589380}" dt="2025-04-18T13:34:05.569" v="322"/>
          <ac:spMkLst>
            <pc:docMk/>
            <pc:sldMk cId="0" sldId="258"/>
            <ac:spMk id="144" creationId="{BB8465D8-9A57-F1F4-C64A-7E84EF8ED589}"/>
          </ac:spMkLst>
        </pc:spChg>
        <pc:spChg chg="mod">
          <ac:chgData name="Кристина Воротынцева" userId="125ac79b1439e963" providerId="LiveId" clId="{949E0F49-0066-4103-8146-98C001589380}" dt="2025-04-18T13:33:41.239" v="321" actId="1076"/>
          <ac:spMkLst>
            <pc:docMk/>
            <pc:sldMk cId="0" sldId="258"/>
            <ac:spMk id="145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25:24.287" v="180" actId="14100"/>
          <ac:spMkLst>
            <pc:docMk/>
            <pc:sldMk cId="0" sldId="258"/>
            <ac:spMk id="146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25:40.531" v="185" actId="478"/>
          <ac:spMkLst>
            <pc:docMk/>
            <pc:sldMk cId="0" sldId="258"/>
            <ac:spMk id="147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24:56.663" v="169" actId="478"/>
          <ac:spMkLst>
            <pc:docMk/>
            <pc:sldMk cId="0" sldId="258"/>
            <ac:spMk id="148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24:41.203" v="161" actId="1076"/>
          <ac:spMkLst>
            <pc:docMk/>
            <pc:sldMk cId="0" sldId="258"/>
            <ac:spMk id="149" creationId="{00000000-0000-0000-0000-000000000000}"/>
          </ac:spMkLst>
        </pc:spChg>
        <pc:spChg chg="del mod">
          <ac:chgData name="Кристина Воротынцева" userId="125ac79b1439e963" providerId="LiveId" clId="{949E0F49-0066-4103-8146-98C001589380}" dt="2025-04-18T13:24:52.794" v="167" actId="478"/>
          <ac:spMkLst>
            <pc:docMk/>
            <pc:sldMk cId="0" sldId="258"/>
            <ac:spMk id="150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26:41.157" v="200" actId="1076"/>
          <ac:spMkLst>
            <pc:docMk/>
            <pc:sldMk cId="0" sldId="258"/>
            <ac:spMk id="151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24:41.203" v="161" actId="1076"/>
          <ac:spMkLst>
            <pc:docMk/>
            <pc:sldMk cId="0" sldId="258"/>
            <ac:spMk id="152" creationId="{00000000-0000-0000-0000-000000000000}"/>
          </ac:spMkLst>
        </pc:spChg>
        <pc:spChg chg="del mod">
          <ac:chgData name="Кристина Воротынцева" userId="125ac79b1439e963" providerId="LiveId" clId="{949E0F49-0066-4103-8146-98C001589380}" dt="2025-04-18T13:24:58.526" v="170" actId="478"/>
          <ac:spMkLst>
            <pc:docMk/>
            <pc:sldMk cId="0" sldId="258"/>
            <ac:spMk id="153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25:37.956" v="183" actId="478"/>
          <ac:spMkLst>
            <pc:docMk/>
            <pc:sldMk cId="0" sldId="258"/>
            <ac:spMk id="154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24:41.203" v="161" actId="1076"/>
          <ac:spMkLst>
            <pc:docMk/>
            <pc:sldMk cId="0" sldId="258"/>
            <ac:spMk id="155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25:12.976" v="175" actId="478"/>
          <ac:spMkLst>
            <pc:docMk/>
            <pc:sldMk cId="0" sldId="258"/>
            <ac:spMk id="156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25:44.639" v="187" actId="478"/>
          <ac:spMkLst>
            <pc:docMk/>
            <pc:sldMk cId="0" sldId="258"/>
            <ac:spMk id="157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24:41.203" v="161" actId="1076"/>
          <ac:spMkLst>
            <pc:docMk/>
            <pc:sldMk cId="0" sldId="258"/>
            <ac:spMk id="158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25:16.957" v="177" actId="478"/>
          <ac:spMkLst>
            <pc:docMk/>
            <pc:sldMk cId="0" sldId="258"/>
            <ac:spMk id="159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25:49.020" v="189" actId="478"/>
          <ac:spMkLst>
            <pc:docMk/>
            <pc:sldMk cId="0" sldId="258"/>
            <ac:spMk id="160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24:41.203" v="161" actId="1076"/>
          <ac:spMkLst>
            <pc:docMk/>
            <pc:sldMk cId="0" sldId="258"/>
            <ac:spMk id="161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34:05.569" v="322"/>
          <ac:spMkLst>
            <pc:docMk/>
            <pc:sldMk cId="0" sldId="258"/>
            <ac:spMk id="162" creationId="{C7216933-4B62-A514-9C44-714436A73AE7}"/>
          </ac:spMkLst>
        </pc:spChg>
        <pc:spChg chg="mod">
          <ac:chgData name="Кристина Воротынцева" userId="125ac79b1439e963" providerId="LiveId" clId="{949E0F49-0066-4103-8146-98C001589380}" dt="2025-04-18T13:34:05.569" v="322"/>
          <ac:spMkLst>
            <pc:docMk/>
            <pc:sldMk cId="0" sldId="258"/>
            <ac:spMk id="163" creationId="{D77E61FA-5F95-7E40-33C9-08F911862DD5}"/>
          </ac:spMkLst>
        </pc:spChg>
        <pc:spChg chg="mod">
          <ac:chgData name="Кристина Воротынцева" userId="125ac79b1439e963" providerId="LiveId" clId="{949E0F49-0066-4103-8146-98C001589380}" dt="2025-04-18T13:34:35.748" v="327"/>
          <ac:spMkLst>
            <pc:docMk/>
            <pc:sldMk cId="0" sldId="258"/>
            <ac:spMk id="165" creationId="{6CCBCF1A-A4B3-AAE5-FE68-30DBE5AD74B8}"/>
          </ac:spMkLst>
        </pc:spChg>
        <pc:spChg chg="mod">
          <ac:chgData name="Кристина Воротынцева" userId="125ac79b1439e963" providerId="LiveId" clId="{949E0F49-0066-4103-8146-98C001589380}" dt="2025-04-18T13:34:35.748" v="327"/>
          <ac:spMkLst>
            <pc:docMk/>
            <pc:sldMk cId="0" sldId="258"/>
            <ac:spMk id="166" creationId="{47133B87-D51B-3378-4218-6B8B1D16CFA1}"/>
          </ac:spMkLst>
        </pc:spChg>
        <pc:spChg chg="mod">
          <ac:chgData name="Кристина Воротынцева" userId="125ac79b1439e963" providerId="LiveId" clId="{949E0F49-0066-4103-8146-98C001589380}" dt="2025-04-18T13:34:35.748" v="327"/>
          <ac:spMkLst>
            <pc:docMk/>
            <pc:sldMk cId="0" sldId="258"/>
            <ac:spMk id="167" creationId="{C668769F-4EC1-BFE6-F943-6B08054E5A14}"/>
          </ac:spMkLst>
        </pc:spChg>
        <pc:spChg chg="mod">
          <ac:chgData name="Кристина Воротынцева" userId="125ac79b1439e963" providerId="LiveId" clId="{949E0F49-0066-4103-8146-98C001589380}" dt="2025-04-18T13:34:35.748" v="327"/>
          <ac:spMkLst>
            <pc:docMk/>
            <pc:sldMk cId="0" sldId="258"/>
            <ac:spMk id="168" creationId="{9915F94F-D757-811D-FFAD-5CFD772E06F0}"/>
          </ac:spMkLst>
        </pc:spChg>
        <pc:spChg chg="mod">
          <ac:chgData name="Кристина Воротынцева" userId="125ac79b1439e963" providerId="LiveId" clId="{949E0F49-0066-4103-8146-98C001589380}" dt="2025-04-18T13:34:35.748" v="327"/>
          <ac:spMkLst>
            <pc:docMk/>
            <pc:sldMk cId="0" sldId="258"/>
            <ac:spMk id="169" creationId="{DB794EBA-B765-558C-352D-837C15D1E2E1}"/>
          </ac:spMkLst>
        </pc:spChg>
        <pc:spChg chg="mod">
          <ac:chgData name="Кристина Воротынцева" userId="125ac79b1439e963" providerId="LiveId" clId="{949E0F49-0066-4103-8146-98C001589380}" dt="2025-04-18T13:34:35.748" v="327"/>
          <ac:spMkLst>
            <pc:docMk/>
            <pc:sldMk cId="0" sldId="258"/>
            <ac:spMk id="170" creationId="{150FEFC1-1D52-8B74-385F-B9662E7542BD}"/>
          </ac:spMkLst>
        </pc:spChg>
        <pc:spChg chg="mod">
          <ac:chgData name="Кристина Воротынцева" userId="125ac79b1439e963" providerId="LiveId" clId="{949E0F49-0066-4103-8146-98C001589380}" dt="2025-04-18T13:34:35.748" v="327"/>
          <ac:spMkLst>
            <pc:docMk/>
            <pc:sldMk cId="0" sldId="258"/>
            <ac:spMk id="171" creationId="{D8659DC0-A6E0-1745-3F61-615EA31EDC6E}"/>
          </ac:spMkLst>
        </pc:spChg>
        <pc:spChg chg="mod">
          <ac:chgData name="Кристина Воротынцева" userId="125ac79b1439e963" providerId="LiveId" clId="{949E0F49-0066-4103-8146-98C001589380}" dt="2025-04-18T13:34:35.748" v="327"/>
          <ac:spMkLst>
            <pc:docMk/>
            <pc:sldMk cId="0" sldId="258"/>
            <ac:spMk id="172" creationId="{9B11C5CE-9596-FBFF-7BA5-01E9047F32F4}"/>
          </ac:spMkLst>
        </pc:spChg>
        <pc:spChg chg="mod">
          <ac:chgData name="Кристина Воротынцева" userId="125ac79b1439e963" providerId="LiveId" clId="{949E0F49-0066-4103-8146-98C001589380}" dt="2025-04-18T13:34:35.748" v="327"/>
          <ac:spMkLst>
            <pc:docMk/>
            <pc:sldMk cId="0" sldId="258"/>
            <ac:spMk id="173" creationId="{84F3B53E-E4C8-8C8D-1AA8-467261734062}"/>
          </ac:spMkLst>
        </pc:spChg>
        <pc:spChg chg="mod">
          <ac:chgData name="Кристина Воротынцева" userId="125ac79b1439e963" providerId="LiveId" clId="{949E0F49-0066-4103-8146-98C001589380}" dt="2025-04-18T13:34:35.748" v="327"/>
          <ac:spMkLst>
            <pc:docMk/>
            <pc:sldMk cId="0" sldId="258"/>
            <ac:spMk id="174" creationId="{EB39D88B-D8BC-1F65-8056-CBED09F28C19}"/>
          </ac:spMkLst>
        </pc:spChg>
        <pc:spChg chg="mod">
          <ac:chgData name="Кристина Воротынцева" userId="125ac79b1439e963" providerId="LiveId" clId="{949E0F49-0066-4103-8146-98C001589380}" dt="2025-04-18T13:34:54.332" v="329"/>
          <ac:spMkLst>
            <pc:docMk/>
            <pc:sldMk cId="0" sldId="258"/>
            <ac:spMk id="176" creationId="{4651DFD7-CC3E-3E14-54AC-44D751008733}"/>
          </ac:spMkLst>
        </pc:spChg>
        <pc:spChg chg="mod">
          <ac:chgData name="Кристина Воротынцева" userId="125ac79b1439e963" providerId="LiveId" clId="{949E0F49-0066-4103-8146-98C001589380}" dt="2025-04-18T13:34:54.332" v="329"/>
          <ac:spMkLst>
            <pc:docMk/>
            <pc:sldMk cId="0" sldId="258"/>
            <ac:spMk id="177" creationId="{B5D432C8-21DE-B0CA-D5C8-AE09AD030BC4}"/>
          </ac:spMkLst>
        </pc:spChg>
        <pc:spChg chg="mod">
          <ac:chgData name="Кристина Воротынцева" userId="125ac79b1439e963" providerId="LiveId" clId="{949E0F49-0066-4103-8146-98C001589380}" dt="2025-04-18T13:34:54.332" v="329"/>
          <ac:spMkLst>
            <pc:docMk/>
            <pc:sldMk cId="0" sldId="258"/>
            <ac:spMk id="178" creationId="{0A7B2041-35B8-7C0C-3B5D-1E964368B63A}"/>
          </ac:spMkLst>
        </pc:spChg>
        <pc:spChg chg="mod">
          <ac:chgData name="Кристина Воротынцева" userId="125ac79b1439e963" providerId="LiveId" clId="{949E0F49-0066-4103-8146-98C001589380}" dt="2025-04-18T13:34:54.332" v="329"/>
          <ac:spMkLst>
            <pc:docMk/>
            <pc:sldMk cId="0" sldId="258"/>
            <ac:spMk id="179" creationId="{63C68E8C-AEC1-1F19-FCDD-2BEFB32E4C58}"/>
          </ac:spMkLst>
        </pc:spChg>
        <pc:spChg chg="mod">
          <ac:chgData name="Кристина Воротынцева" userId="125ac79b1439e963" providerId="LiveId" clId="{949E0F49-0066-4103-8146-98C001589380}" dt="2025-04-18T13:34:54.332" v="329"/>
          <ac:spMkLst>
            <pc:docMk/>
            <pc:sldMk cId="0" sldId="258"/>
            <ac:spMk id="180" creationId="{7792329E-E709-36A5-E06D-90CC99BCD51D}"/>
          </ac:spMkLst>
        </pc:spChg>
        <pc:spChg chg="mod">
          <ac:chgData name="Кристина Воротынцева" userId="125ac79b1439e963" providerId="LiveId" clId="{949E0F49-0066-4103-8146-98C001589380}" dt="2025-04-18T13:34:54.332" v="329"/>
          <ac:spMkLst>
            <pc:docMk/>
            <pc:sldMk cId="0" sldId="258"/>
            <ac:spMk id="181" creationId="{8C1BD359-FA04-C27A-63CC-38F9D17C4C2E}"/>
          </ac:spMkLst>
        </pc:spChg>
        <pc:spChg chg="mod">
          <ac:chgData name="Кристина Воротынцева" userId="125ac79b1439e963" providerId="LiveId" clId="{949E0F49-0066-4103-8146-98C001589380}" dt="2025-04-18T13:34:54.332" v="329"/>
          <ac:spMkLst>
            <pc:docMk/>
            <pc:sldMk cId="0" sldId="258"/>
            <ac:spMk id="182" creationId="{A4E1C6F4-E486-38EB-4020-F66E337BC1B5}"/>
          </ac:spMkLst>
        </pc:spChg>
        <pc:spChg chg="mod">
          <ac:chgData name="Кристина Воротынцева" userId="125ac79b1439e963" providerId="LiveId" clId="{949E0F49-0066-4103-8146-98C001589380}" dt="2025-04-18T13:34:54.332" v="329"/>
          <ac:spMkLst>
            <pc:docMk/>
            <pc:sldMk cId="0" sldId="258"/>
            <ac:spMk id="183" creationId="{822EF7B7-92E9-46CB-FA87-1892139D396F}"/>
          </ac:spMkLst>
        </pc:spChg>
        <pc:spChg chg="mod">
          <ac:chgData name="Кристина Воротынцева" userId="125ac79b1439e963" providerId="LiveId" clId="{949E0F49-0066-4103-8146-98C001589380}" dt="2025-04-18T13:34:54.332" v="329"/>
          <ac:spMkLst>
            <pc:docMk/>
            <pc:sldMk cId="0" sldId="258"/>
            <ac:spMk id="184" creationId="{54DDD900-A7C7-2638-06B5-E53523275E17}"/>
          </ac:spMkLst>
        </pc:spChg>
        <pc:spChg chg="mod">
          <ac:chgData name="Кристина Воротынцева" userId="125ac79b1439e963" providerId="LiveId" clId="{949E0F49-0066-4103-8146-98C001589380}" dt="2025-04-18T13:34:54.332" v="329"/>
          <ac:spMkLst>
            <pc:docMk/>
            <pc:sldMk cId="0" sldId="258"/>
            <ac:spMk id="185" creationId="{C9A86986-2F83-230F-937F-93C518AAEDDE}"/>
          </ac:spMkLst>
        </pc:spChg>
        <pc:spChg chg="mod">
          <ac:chgData name="Кристина Воротынцева" userId="125ac79b1439e963" providerId="LiveId" clId="{949E0F49-0066-4103-8146-98C001589380}" dt="2025-04-18T13:35:03.093" v="331"/>
          <ac:spMkLst>
            <pc:docMk/>
            <pc:sldMk cId="0" sldId="258"/>
            <ac:spMk id="187" creationId="{1F6F6D5D-9FD9-6C72-AA14-88D55C46F71E}"/>
          </ac:spMkLst>
        </pc:spChg>
        <pc:spChg chg="mod">
          <ac:chgData name="Кристина Воротынцева" userId="125ac79b1439e963" providerId="LiveId" clId="{949E0F49-0066-4103-8146-98C001589380}" dt="2025-04-18T13:35:03.093" v="331"/>
          <ac:spMkLst>
            <pc:docMk/>
            <pc:sldMk cId="0" sldId="258"/>
            <ac:spMk id="188" creationId="{BF292104-73D1-B2BE-4D76-8E9698570376}"/>
          </ac:spMkLst>
        </pc:spChg>
        <pc:spChg chg="mod">
          <ac:chgData name="Кристина Воротынцева" userId="125ac79b1439e963" providerId="LiveId" clId="{949E0F49-0066-4103-8146-98C001589380}" dt="2025-04-18T13:35:03.093" v="331"/>
          <ac:spMkLst>
            <pc:docMk/>
            <pc:sldMk cId="0" sldId="258"/>
            <ac:spMk id="189" creationId="{43A8DD93-1414-5EF7-03B8-38A2C1D489A3}"/>
          </ac:spMkLst>
        </pc:spChg>
        <pc:spChg chg="mod">
          <ac:chgData name="Кристина Воротынцева" userId="125ac79b1439e963" providerId="LiveId" clId="{949E0F49-0066-4103-8146-98C001589380}" dt="2025-04-18T13:35:03.093" v="331"/>
          <ac:spMkLst>
            <pc:docMk/>
            <pc:sldMk cId="0" sldId="258"/>
            <ac:spMk id="190" creationId="{4541672E-7E4D-3DEB-25AF-0D5C2025C186}"/>
          </ac:spMkLst>
        </pc:spChg>
        <pc:spChg chg="mod">
          <ac:chgData name="Кристина Воротынцева" userId="125ac79b1439e963" providerId="LiveId" clId="{949E0F49-0066-4103-8146-98C001589380}" dt="2025-04-18T13:35:03.093" v="331"/>
          <ac:spMkLst>
            <pc:docMk/>
            <pc:sldMk cId="0" sldId="258"/>
            <ac:spMk id="191" creationId="{8B1EAFC7-D5AB-A83B-DB35-72F524171A54}"/>
          </ac:spMkLst>
        </pc:spChg>
        <pc:spChg chg="mod">
          <ac:chgData name="Кристина Воротынцева" userId="125ac79b1439e963" providerId="LiveId" clId="{949E0F49-0066-4103-8146-98C001589380}" dt="2025-04-18T13:35:03.093" v="331"/>
          <ac:spMkLst>
            <pc:docMk/>
            <pc:sldMk cId="0" sldId="258"/>
            <ac:spMk id="192" creationId="{01C57C65-35AE-82E0-7B43-40FC01CC84CC}"/>
          </ac:spMkLst>
        </pc:spChg>
        <pc:spChg chg="mod">
          <ac:chgData name="Кристина Воротынцева" userId="125ac79b1439e963" providerId="LiveId" clId="{949E0F49-0066-4103-8146-98C001589380}" dt="2025-04-18T13:35:03.093" v="331"/>
          <ac:spMkLst>
            <pc:docMk/>
            <pc:sldMk cId="0" sldId="258"/>
            <ac:spMk id="193" creationId="{A24F3BA4-60D9-A2A9-7411-AA8FFD698202}"/>
          </ac:spMkLst>
        </pc:spChg>
        <pc:spChg chg="mod">
          <ac:chgData name="Кристина Воротынцева" userId="125ac79b1439e963" providerId="LiveId" clId="{949E0F49-0066-4103-8146-98C001589380}" dt="2025-04-18T13:35:03.093" v="331"/>
          <ac:spMkLst>
            <pc:docMk/>
            <pc:sldMk cId="0" sldId="258"/>
            <ac:spMk id="194" creationId="{14E0B710-1828-D135-0BD2-2D75C7C41FEE}"/>
          </ac:spMkLst>
        </pc:spChg>
        <pc:spChg chg="mod">
          <ac:chgData name="Кристина Воротынцева" userId="125ac79b1439e963" providerId="LiveId" clId="{949E0F49-0066-4103-8146-98C001589380}" dt="2025-04-18T13:35:03.093" v="331"/>
          <ac:spMkLst>
            <pc:docMk/>
            <pc:sldMk cId="0" sldId="258"/>
            <ac:spMk id="195" creationId="{E918F956-5142-02C7-D16B-E84AA645F700}"/>
          </ac:spMkLst>
        </pc:spChg>
        <pc:spChg chg="mod">
          <ac:chgData name="Кристина Воротынцева" userId="125ac79b1439e963" providerId="LiveId" clId="{949E0F49-0066-4103-8146-98C001589380}" dt="2025-04-18T13:35:03.093" v="331"/>
          <ac:spMkLst>
            <pc:docMk/>
            <pc:sldMk cId="0" sldId="258"/>
            <ac:spMk id="196" creationId="{5ACC837E-43F1-4104-331B-5D27BEAFAF7D}"/>
          </ac:spMkLst>
        </pc:spChg>
        <pc:spChg chg="mod">
          <ac:chgData name="Кристина Воротынцева" userId="125ac79b1439e963" providerId="LiveId" clId="{949E0F49-0066-4103-8146-98C001589380}" dt="2025-04-18T13:36:00.601" v="333"/>
          <ac:spMkLst>
            <pc:docMk/>
            <pc:sldMk cId="0" sldId="258"/>
            <ac:spMk id="198" creationId="{EBB7C588-84F9-0120-797C-0DCDD0FDA03F}"/>
          </ac:spMkLst>
        </pc:spChg>
        <pc:spChg chg="mod">
          <ac:chgData name="Кристина Воротынцева" userId="125ac79b1439e963" providerId="LiveId" clId="{949E0F49-0066-4103-8146-98C001589380}" dt="2025-04-18T13:36:00.601" v="333"/>
          <ac:spMkLst>
            <pc:docMk/>
            <pc:sldMk cId="0" sldId="258"/>
            <ac:spMk id="199" creationId="{950A543C-C8B2-DF01-CDC8-318B4C0532F2}"/>
          </ac:spMkLst>
        </pc:spChg>
        <pc:spChg chg="mod">
          <ac:chgData name="Кристина Воротынцева" userId="125ac79b1439e963" providerId="LiveId" clId="{949E0F49-0066-4103-8146-98C001589380}" dt="2025-04-18T13:36:00.601" v="333"/>
          <ac:spMkLst>
            <pc:docMk/>
            <pc:sldMk cId="0" sldId="258"/>
            <ac:spMk id="200" creationId="{7008A145-6A0F-CE4B-7285-E63F56709EA0}"/>
          </ac:spMkLst>
        </pc:spChg>
        <pc:spChg chg="mod">
          <ac:chgData name="Кристина Воротынцева" userId="125ac79b1439e963" providerId="LiveId" clId="{949E0F49-0066-4103-8146-98C001589380}" dt="2025-04-18T13:36:00.601" v="333"/>
          <ac:spMkLst>
            <pc:docMk/>
            <pc:sldMk cId="0" sldId="258"/>
            <ac:spMk id="201" creationId="{A1710DBE-138A-B48A-FD36-8AB93E689651}"/>
          </ac:spMkLst>
        </pc:spChg>
        <pc:spChg chg="mod">
          <ac:chgData name="Кристина Воротынцева" userId="125ac79b1439e963" providerId="LiveId" clId="{949E0F49-0066-4103-8146-98C001589380}" dt="2025-04-18T13:36:00.601" v="333"/>
          <ac:spMkLst>
            <pc:docMk/>
            <pc:sldMk cId="0" sldId="258"/>
            <ac:spMk id="202" creationId="{259A113F-A1CC-62BD-B5DF-7D595863EE62}"/>
          </ac:spMkLst>
        </pc:spChg>
        <pc:spChg chg="mod">
          <ac:chgData name="Кристина Воротынцева" userId="125ac79b1439e963" providerId="LiveId" clId="{949E0F49-0066-4103-8146-98C001589380}" dt="2025-04-18T13:36:00.601" v="333"/>
          <ac:spMkLst>
            <pc:docMk/>
            <pc:sldMk cId="0" sldId="258"/>
            <ac:spMk id="203" creationId="{51F6064F-F206-7213-B8B2-CF8B2D689071}"/>
          </ac:spMkLst>
        </pc:spChg>
        <pc:spChg chg="mod">
          <ac:chgData name="Кристина Воротынцева" userId="125ac79b1439e963" providerId="LiveId" clId="{949E0F49-0066-4103-8146-98C001589380}" dt="2025-04-18T13:36:00.601" v="333"/>
          <ac:spMkLst>
            <pc:docMk/>
            <pc:sldMk cId="0" sldId="258"/>
            <ac:spMk id="204" creationId="{EFEEDFA5-E271-AF7B-2AE7-4E7D44A4BE99}"/>
          </ac:spMkLst>
        </pc:spChg>
        <pc:spChg chg="mod">
          <ac:chgData name="Кристина Воротынцева" userId="125ac79b1439e963" providerId="LiveId" clId="{949E0F49-0066-4103-8146-98C001589380}" dt="2025-04-18T13:36:00.601" v="333"/>
          <ac:spMkLst>
            <pc:docMk/>
            <pc:sldMk cId="0" sldId="258"/>
            <ac:spMk id="205" creationId="{4FBC7A65-371F-FA93-FBE2-1AED9ACD1F2E}"/>
          </ac:spMkLst>
        </pc:spChg>
        <pc:spChg chg="mod">
          <ac:chgData name="Кристина Воротынцева" userId="125ac79b1439e963" providerId="LiveId" clId="{949E0F49-0066-4103-8146-98C001589380}" dt="2025-04-18T13:36:00.601" v="333"/>
          <ac:spMkLst>
            <pc:docMk/>
            <pc:sldMk cId="0" sldId="258"/>
            <ac:spMk id="206" creationId="{B8FCBD65-F93D-74FD-10ED-6A482DBE4CA3}"/>
          </ac:spMkLst>
        </pc:spChg>
        <pc:spChg chg="mod">
          <ac:chgData name="Кристина Воротынцева" userId="125ac79b1439e963" providerId="LiveId" clId="{949E0F49-0066-4103-8146-98C001589380}" dt="2025-04-18T13:36:00.601" v="333"/>
          <ac:spMkLst>
            <pc:docMk/>
            <pc:sldMk cId="0" sldId="258"/>
            <ac:spMk id="207" creationId="{D032A7DF-1E2D-09CA-78DA-DFD2186CABE0}"/>
          </ac:spMkLst>
        </pc:spChg>
        <pc:spChg chg="mod">
          <ac:chgData name="Кристина Воротынцева" userId="125ac79b1439e963" providerId="LiveId" clId="{949E0F49-0066-4103-8146-98C001589380}" dt="2025-04-18T13:36:16.288" v="336"/>
          <ac:spMkLst>
            <pc:docMk/>
            <pc:sldMk cId="0" sldId="258"/>
            <ac:spMk id="209" creationId="{47641ED0-0BBD-FD6C-504F-1552040C5726}"/>
          </ac:spMkLst>
        </pc:spChg>
        <pc:spChg chg="mod">
          <ac:chgData name="Кристина Воротынцева" userId="125ac79b1439e963" providerId="LiveId" clId="{949E0F49-0066-4103-8146-98C001589380}" dt="2025-04-18T13:36:16.288" v="336"/>
          <ac:spMkLst>
            <pc:docMk/>
            <pc:sldMk cId="0" sldId="258"/>
            <ac:spMk id="210" creationId="{528BD2B3-1F1F-9324-C289-6CAFF022A804}"/>
          </ac:spMkLst>
        </pc:spChg>
        <pc:spChg chg="mod">
          <ac:chgData name="Кристина Воротынцева" userId="125ac79b1439e963" providerId="LiveId" clId="{949E0F49-0066-4103-8146-98C001589380}" dt="2025-04-18T13:36:16.288" v="336"/>
          <ac:spMkLst>
            <pc:docMk/>
            <pc:sldMk cId="0" sldId="258"/>
            <ac:spMk id="211" creationId="{97E266D4-973C-DA17-0E9C-6302C9627B76}"/>
          </ac:spMkLst>
        </pc:spChg>
        <pc:spChg chg="mod">
          <ac:chgData name="Кристина Воротынцева" userId="125ac79b1439e963" providerId="LiveId" clId="{949E0F49-0066-4103-8146-98C001589380}" dt="2025-04-18T13:36:16.288" v="336"/>
          <ac:spMkLst>
            <pc:docMk/>
            <pc:sldMk cId="0" sldId="258"/>
            <ac:spMk id="212" creationId="{84271C78-9A1E-CF09-23C7-568CED422979}"/>
          </ac:spMkLst>
        </pc:spChg>
        <pc:spChg chg="mod">
          <ac:chgData name="Кристина Воротынцева" userId="125ac79b1439e963" providerId="LiveId" clId="{949E0F49-0066-4103-8146-98C001589380}" dt="2025-04-18T13:36:16.288" v="336"/>
          <ac:spMkLst>
            <pc:docMk/>
            <pc:sldMk cId="0" sldId="258"/>
            <ac:spMk id="213" creationId="{9C447F0B-0808-F276-1FFB-C286494DCF5E}"/>
          </ac:spMkLst>
        </pc:spChg>
        <pc:spChg chg="mod">
          <ac:chgData name="Кристина Воротынцева" userId="125ac79b1439e963" providerId="LiveId" clId="{949E0F49-0066-4103-8146-98C001589380}" dt="2025-04-18T13:36:16.288" v="336"/>
          <ac:spMkLst>
            <pc:docMk/>
            <pc:sldMk cId="0" sldId="258"/>
            <ac:spMk id="214" creationId="{8C70999F-643F-DDEA-4C68-1469EA124CA5}"/>
          </ac:spMkLst>
        </pc:spChg>
        <pc:spChg chg="mod">
          <ac:chgData name="Кристина Воротынцева" userId="125ac79b1439e963" providerId="LiveId" clId="{949E0F49-0066-4103-8146-98C001589380}" dt="2025-04-18T13:36:16.288" v="336"/>
          <ac:spMkLst>
            <pc:docMk/>
            <pc:sldMk cId="0" sldId="258"/>
            <ac:spMk id="215" creationId="{6D2F54C2-0C3C-AE02-A058-7884A3000C30}"/>
          </ac:spMkLst>
        </pc:spChg>
        <pc:spChg chg="mod">
          <ac:chgData name="Кристина Воротынцева" userId="125ac79b1439e963" providerId="LiveId" clId="{949E0F49-0066-4103-8146-98C001589380}" dt="2025-04-18T13:36:16.288" v="336"/>
          <ac:spMkLst>
            <pc:docMk/>
            <pc:sldMk cId="0" sldId="258"/>
            <ac:spMk id="216" creationId="{EF3E88FC-1FD7-9880-5140-C1DE9C88F956}"/>
          </ac:spMkLst>
        </pc:spChg>
        <pc:spChg chg="mod">
          <ac:chgData name="Кристина Воротынцева" userId="125ac79b1439e963" providerId="LiveId" clId="{949E0F49-0066-4103-8146-98C001589380}" dt="2025-04-18T13:36:16.288" v="336"/>
          <ac:spMkLst>
            <pc:docMk/>
            <pc:sldMk cId="0" sldId="258"/>
            <ac:spMk id="217" creationId="{2CC28922-B5F1-A7D2-515F-6308C08C7588}"/>
          </ac:spMkLst>
        </pc:spChg>
        <pc:spChg chg="mod">
          <ac:chgData name="Кристина Воротынцева" userId="125ac79b1439e963" providerId="LiveId" clId="{949E0F49-0066-4103-8146-98C001589380}" dt="2025-04-18T13:36:16.288" v="336"/>
          <ac:spMkLst>
            <pc:docMk/>
            <pc:sldMk cId="0" sldId="258"/>
            <ac:spMk id="218" creationId="{A7BB305D-B231-D880-D8D4-8D6182AD3A53}"/>
          </ac:spMkLst>
        </pc:spChg>
        <pc:spChg chg="mod">
          <ac:chgData name="Кристина Воротынцева" userId="125ac79b1439e963" providerId="LiveId" clId="{949E0F49-0066-4103-8146-98C001589380}" dt="2025-04-18T13:36:29.233" v="338"/>
          <ac:spMkLst>
            <pc:docMk/>
            <pc:sldMk cId="0" sldId="258"/>
            <ac:spMk id="220" creationId="{EFEA1FB8-21E6-8396-4418-6B4B8C771923}"/>
          </ac:spMkLst>
        </pc:spChg>
        <pc:spChg chg="mod">
          <ac:chgData name="Кристина Воротынцева" userId="125ac79b1439e963" providerId="LiveId" clId="{949E0F49-0066-4103-8146-98C001589380}" dt="2025-04-18T13:36:29.233" v="338"/>
          <ac:spMkLst>
            <pc:docMk/>
            <pc:sldMk cId="0" sldId="258"/>
            <ac:spMk id="221" creationId="{013FFD97-B921-EBF4-6640-AE6FFFDC3EEB}"/>
          </ac:spMkLst>
        </pc:spChg>
        <pc:spChg chg="mod">
          <ac:chgData name="Кристина Воротынцева" userId="125ac79b1439e963" providerId="LiveId" clId="{949E0F49-0066-4103-8146-98C001589380}" dt="2025-04-18T13:36:29.233" v="338"/>
          <ac:spMkLst>
            <pc:docMk/>
            <pc:sldMk cId="0" sldId="258"/>
            <ac:spMk id="222" creationId="{9FF1704A-3CFE-168F-271A-A5699861B8B2}"/>
          </ac:spMkLst>
        </pc:spChg>
        <pc:spChg chg="mod">
          <ac:chgData name="Кристина Воротынцева" userId="125ac79b1439e963" providerId="LiveId" clId="{949E0F49-0066-4103-8146-98C001589380}" dt="2025-04-18T13:36:29.233" v="338"/>
          <ac:spMkLst>
            <pc:docMk/>
            <pc:sldMk cId="0" sldId="258"/>
            <ac:spMk id="223" creationId="{4D52C71F-DC84-2A62-EDEB-1C41140EB0F2}"/>
          </ac:spMkLst>
        </pc:spChg>
        <pc:spChg chg="mod">
          <ac:chgData name="Кристина Воротынцева" userId="125ac79b1439e963" providerId="LiveId" clId="{949E0F49-0066-4103-8146-98C001589380}" dt="2025-04-18T13:36:29.233" v="338"/>
          <ac:spMkLst>
            <pc:docMk/>
            <pc:sldMk cId="0" sldId="258"/>
            <ac:spMk id="224" creationId="{18FDFE40-7776-7AFF-3E3B-5B3A1AC3DAE1}"/>
          </ac:spMkLst>
        </pc:spChg>
        <pc:spChg chg="mod">
          <ac:chgData name="Кристина Воротынцева" userId="125ac79b1439e963" providerId="LiveId" clId="{949E0F49-0066-4103-8146-98C001589380}" dt="2025-04-18T13:36:29.233" v="338"/>
          <ac:spMkLst>
            <pc:docMk/>
            <pc:sldMk cId="0" sldId="258"/>
            <ac:spMk id="225" creationId="{44150069-38B7-C3B4-A72E-1ADDA0D8F5B7}"/>
          </ac:spMkLst>
        </pc:spChg>
        <pc:spChg chg="mod">
          <ac:chgData name="Кристина Воротынцева" userId="125ac79b1439e963" providerId="LiveId" clId="{949E0F49-0066-4103-8146-98C001589380}" dt="2025-04-18T13:36:29.233" v="338"/>
          <ac:spMkLst>
            <pc:docMk/>
            <pc:sldMk cId="0" sldId="258"/>
            <ac:spMk id="226" creationId="{7DB542FC-A20B-52F7-CF16-536083F08BAA}"/>
          </ac:spMkLst>
        </pc:spChg>
        <pc:spChg chg="mod">
          <ac:chgData name="Кристина Воротынцева" userId="125ac79b1439e963" providerId="LiveId" clId="{949E0F49-0066-4103-8146-98C001589380}" dt="2025-04-18T13:36:29.233" v="338"/>
          <ac:spMkLst>
            <pc:docMk/>
            <pc:sldMk cId="0" sldId="258"/>
            <ac:spMk id="227" creationId="{53875A9A-49A4-AC70-5355-8F0E6FCEA9C6}"/>
          </ac:spMkLst>
        </pc:spChg>
        <pc:spChg chg="mod">
          <ac:chgData name="Кристина Воротынцева" userId="125ac79b1439e963" providerId="LiveId" clId="{949E0F49-0066-4103-8146-98C001589380}" dt="2025-04-18T13:36:29.233" v="338"/>
          <ac:spMkLst>
            <pc:docMk/>
            <pc:sldMk cId="0" sldId="258"/>
            <ac:spMk id="228" creationId="{6A2C0BAF-4AFB-1FF4-0197-57EF5108EA23}"/>
          </ac:spMkLst>
        </pc:spChg>
        <pc:spChg chg="mod">
          <ac:chgData name="Кристина Воротынцева" userId="125ac79b1439e963" providerId="LiveId" clId="{949E0F49-0066-4103-8146-98C001589380}" dt="2025-04-18T13:36:29.233" v="338"/>
          <ac:spMkLst>
            <pc:docMk/>
            <pc:sldMk cId="0" sldId="258"/>
            <ac:spMk id="229" creationId="{E36CC6D8-70A0-6579-8027-D6F803803AC6}"/>
          </ac:spMkLst>
        </pc:spChg>
        <pc:spChg chg="mod">
          <ac:chgData name="Кристина Воротынцева" userId="125ac79b1439e963" providerId="LiveId" clId="{949E0F49-0066-4103-8146-98C001589380}" dt="2025-04-18T13:36:43.690" v="340"/>
          <ac:spMkLst>
            <pc:docMk/>
            <pc:sldMk cId="0" sldId="258"/>
            <ac:spMk id="231" creationId="{6D3438E1-5DCC-E580-F131-FCD42308D5C7}"/>
          </ac:spMkLst>
        </pc:spChg>
        <pc:spChg chg="mod">
          <ac:chgData name="Кристина Воротынцева" userId="125ac79b1439e963" providerId="LiveId" clId="{949E0F49-0066-4103-8146-98C001589380}" dt="2025-04-18T13:36:43.690" v="340"/>
          <ac:spMkLst>
            <pc:docMk/>
            <pc:sldMk cId="0" sldId="258"/>
            <ac:spMk id="232" creationId="{E02A015C-475C-B22B-FA6D-A170B239C527}"/>
          </ac:spMkLst>
        </pc:spChg>
        <pc:spChg chg="mod">
          <ac:chgData name="Кристина Воротынцева" userId="125ac79b1439e963" providerId="LiveId" clId="{949E0F49-0066-4103-8146-98C001589380}" dt="2025-04-18T13:36:43.690" v="340"/>
          <ac:spMkLst>
            <pc:docMk/>
            <pc:sldMk cId="0" sldId="258"/>
            <ac:spMk id="233" creationId="{702A3868-BF25-6C9B-F498-FE99571A5B2D}"/>
          </ac:spMkLst>
        </pc:spChg>
        <pc:spChg chg="mod">
          <ac:chgData name="Кристина Воротынцева" userId="125ac79b1439e963" providerId="LiveId" clId="{949E0F49-0066-4103-8146-98C001589380}" dt="2025-04-18T13:36:43.690" v="340"/>
          <ac:spMkLst>
            <pc:docMk/>
            <pc:sldMk cId="0" sldId="258"/>
            <ac:spMk id="234" creationId="{B937FC28-6AA8-1F24-7430-2FA95A8F3064}"/>
          </ac:spMkLst>
        </pc:spChg>
        <pc:spChg chg="mod">
          <ac:chgData name="Кристина Воротынцева" userId="125ac79b1439e963" providerId="LiveId" clId="{949E0F49-0066-4103-8146-98C001589380}" dt="2025-04-18T13:36:43.690" v="340"/>
          <ac:spMkLst>
            <pc:docMk/>
            <pc:sldMk cId="0" sldId="258"/>
            <ac:spMk id="235" creationId="{085EC901-86A5-88A8-FA09-5601CF1C6479}"/>
          </ac:spMkLst>
        </pc:spChg>
        <pc:spChg chg="mod">
          <ac:chgData name="Кристина Воротынцева" userId="125ac79b1439e963" providerId="LiveId" clId="{949E0F49-0066-4103-8146-98C001589380}" dt="2025-04-18T13:36:43.690" v="340"/>
          <ac:spMkLst>
            <pc:docMk/>
            <pc:sldMk cId="0" sldId="258"/>
            <ac:spMk id="236" creationId="{EDEECC46-841C-3154-5F8C-D9102543BEA4}"/>
          </ac:spMkLst>
        </pc:spChg>
        <pc:spChg chg="mod">
          <ac:chgData name="Кристина Воротынцева" userId="125ac79b1439e963" providerId="LiveId" clId="{949E0F49-0066-4103-8146-98C001589380}" dt="2025-04-18T13:36:43.690" v="340"/>
          <ac:spMkLst>
            <pc:docMk/>
            <pc:sldMk cId="0" sldId="258"/>
            <ac:spMk id="237" creationId="{BF9A4D0A-FDEB-FDF7-7D04-D4FF4FB4FC65}"/>
          </ac:spMkLst>
        </pc:spChg>
        <pc:spChg chg="mod">
          <ac:chgData name="Кристина Воротынцева" userId="125ac79b1439e963" providerId="LiveId" clId="{949E0F49-0066-4103-8146-98C001589380}" dt="2025-04-18T13:36:43.690" v="340"/>
          <ac:spMkLst>
            <pc:docMk/>
            <pc:sldMk cId="0" sldId="258"/>
            <ac:spMk id="238" creationId="{552CBB3E-1F7B-FA29-41E0-2B39FDB4ECA1}"/>
          </ac:spMkLst>
        </pc:spChg>
        <pc:spChg chg="mod">
          <ac:chgData name="Кристина Воротынцева" userId="125ac79b1439e963" providerId="LiveId" clId="{949E0F49-0066-4103-8146-98C001589380}" dt="2025-04-18T13:36:43.690" v="340"/>
          <ac:spMkLst>
            <pc:docMk/>
            <pc:sldMk cId="0" sldId="258"/>
            <ac:spMk id="239" creationId="{A92CF294-4B91-323B-4140-DFBAB77BAB45}"/>
          </ac:spMkLst>
        </pc:spChg>
        <pc:spChg chg="mod">
          <ac:chgData name="Кристина Воротынцева" userId="125ac79b1439e963" providerId="LiveId" clId="{949E0F49-0066-4103-8146-98C001589380}" dt="2025-04-18T13:36:43.690" v="340"/>
          <ac:spMkLst>
            <pc:docMk/>
            <pc:sldMk cId="0" sldId="258"/>
            <ac:spMk id="240" creationId="{1C58DEC6-8185-458E-F90C-691C7FD017E7}"/>
          </ac:spMkLst>
        </pc:spChg>
        <pc:spChg chg="mod">
          <ac:chgData name="Кристина Воротынцева" userId="125ac79b1439e963" providerId="LiveId" clId="{949E0F49-0066-4103-8146-98C001589380}" dt="2025-04-18T13:37:01.818" v="342"/>
          <ac:spMkLst>
            <pc:docMk/>
            <pc:sldMk cId="0" sldId="258"/>
            <ac:spMk id="242" creationId="{96FF2D5D-0444-AFC6-D520-59572399D582}"/>
          </ac:spMkLst>
        </pc:spChg>
        <pc:spChg chg="mod">
          <ac:chgData name="Кристина Воротынцева" userId="125ac79b1439e963" providerId="LiveId" clId="{949E0F49-0066-4103-8146-98C001589380}" dt="2025-04-18T13:37:01.818" v="342"/>
          <ac:spMkLst>
            <pc:docMk/>
            <pc:sldMk cId="0" sldId="258"/>
            <ac:spMk id="243" creationId="{115CB92C-578B-816C-CA6B-09067C937156}"/>
          </ac:spMkLst>
        </pc:spChg>
        <pc:spChg chg="mod">
          <ac:chgData name="Кристина Воротынцева" userId="125ac79b1439e963" providerId="LiveId" clId="{949E0F49-0066-4103-8146-98C001589380}" dt="2025-04-18T13:37:01.818" v="342"/>
          <ac:spMkLst>
            <pc:docMk/>
            <pc:sldMk cId="0" sldId="258"/>
            <ac:spMk id="244" creationId="{EA7992B2-15E2-E973-9A85-FB6DFFDD7C68}"/>
          </ac:spMkLst>
        </pc:spChg>
        <pc:spChg chg="mod">
          <ac:chgData name="Кристина Воротынцева" userId="125ac79b1439e963" providerId="LiveId" clId="{949E0F49-0066-4103-8146-98C001589380}" dt="2025-04-18T13:37:01.818" v="342"/>
          <ac:spMkLst>
            <pc:docMk/>
            <pc:sldMk cId="0" sldId="258"/>
            <ac:spMk id="245" creationId="{308DA400-B7D5-A5C3-0803-A660A97A7C82}"/>
          </ac:spMkLst>
        </pc:spChg>
        <pc:spChg chg="mod">
          <ac:chgData name="Кристина Воротынцева" userId="125ac79b1439e963" providerId="LiveId" clId="{949E0F49-0066-4103-8146-98C001589380}" dt="2025-04-18T13:37:01.818" v="342"/>
          <ac:spMkLst>
            <pc:docMk/>
            <pc:sldMk cId="0" sldId="258"/>
            <ac:spMk id="246" creationId="{E43BD3F2-26F0-6EF9-5207-0A5FEEE7DBF7}"/>
          </ac:spMkLst>
        </pc:spChg>
        <pc:spChg chg="mod">
          <ac:chgData name="Кристина Воротынцева" userId="125ac79b1439e963" providerId="LiveId" clId="{949E0F49-0066-4103-8146-98C001589380}" dt="2025-04-18T13:37:01.818" v="342"/>
          <ac:spMkLst>
            <pc:docMk/>
            <pc:sldMk cId="0" sldId="258"/>
            <ac:spMk id="247" creationId="{44501B2F-0008-6567-0C32-E6A91D3B38A8}"/>
          </ac:spMkLst>
        </pc:spChg>
        <pc:spChg chg="mod">
          <ac:chgData name="Кристина Воротынцева" userId="125ac79b1439e963" providerId="LiveId" clId="{949E0F49-0066-4103-8146-98C001589380}" dt="2025-04-18T13:37:01.818" v="342"/>
          <ac:spMkLst>
            <pc:docMk/>
            <pc:sldMk cId="0" sldId="258"/>
            <ac:spMk id="248" creationId="{F906BDC1-1FAA-C646-8279-8B137B1E2925}"/>
          </ac:spMkLst>
        </pc:spChg>
        <pc:spChg chg="mod">
          <ac:chgData name="Кристина Воротынцева" userId="125ac79b1439e963" providerId="LiveId" clId="{949E0F49-0066-4103-8146-98C001589380}" dt="2025-04-18T13:37:01.818" v="342"/>
          <ac:spMkLst>
            <pc:docMk/>
            <pc:sldMk cId="0" sldId="258"/>
            <ac:spMk id="249" creationId="{7B06C101-0FAE-3555-207C-CA26A9D53585}"/>
          </ac:spMkLst>
        </pc:spChg>
        <pc:spChg chg="mod">
          <ac:chgData name="Кристина Воротынцева" userId="125ac79b1439e963" providerId="LiveId" clId="{949E0F49-0066-4103-8146-98C001589380}" dt="2025-04-18T13:37:01.818" v="342"/>
          <ac:spMkLst>
            <pc:docMk/>
            <pc:sldMk cId="0" sldId="258"/>
            <ac:spMk id="250" creationId="{0CA12E8B-BF79-90AB-7F78-01412877C184}"/>
          </ac:spMkLst>
        </pc:spChg>
        <pc:spChg chg="mod">
          <ac:chgData name="Кристина Воротынцева" userId="125ac79b1439e963" providerId="LiveId" clId="{949E0F49-0066-4103-8146-98C001589380}" dt="2025-04-18T13:37:01.818" v="342"/>
          <ac:spMkLst>
            <pc:docMk/>
            <pc:sldMk cId="0" sldId="258"/>
            <ac:spMk id="251" creationId="{9E98EC6E-4786-185B-DC09-E5609F3320FD}"/>
          </ac:spMkLst>
        </pc:spChg>
        <pc:grpChg chg="mod">
          <ac:chgData name="Кристина Воротынцева" userId="125ac79b1439e963" providerId="LiveId" clId="{949E0F49-0066-4103-8146-98C001589380}" dt="2025-04-18T13:34:32.713" v="326" actId="1076"/>
          <ac:grpSpMkLst>
            <pc:docMk/>
            <pc:sldMk cId="0" sldId="258"/>
            <ac:grpSpMk id="136" creationId="{7347F540-CE54-0F16-C992-220176906C76}"/>
          </ac:grpSpMkLst>
        </pc:grpChg>
        <pc:grpChg chg="mod">
          <ac:chgData name="Кристина Воротынцева" userId="125ac79b1439e963" providerId="LiveId" clId="{949E0F49-0066-4103-8146-98C001589380}" dt="2025-04-18T13:34:47.107" v="328" actId="1076"/>
          <ac:grpSpMkLst>
            <pc:docMk/>
            <pc:sldMk cId="0" sldId="258"/>
            <ac:grpSpMk id="164" creationId="{E2DA9478-0200-F4BB-3C79-70E379AEB126}"/>
          </ac:grpSpMkLst>
        </pc:grpChg>
        <pc:grpChg chg="mod">
          <ac:chgData name="Кристина Воротынцева" userId="125ac79b1439e963" providerId="LiveId" clId="{949E0F49-0066-4103-8146-98C001589380}" dt="2025-04-18T13:35:01.021" v="330" actId="1076"/>
          <ac:grpSpMkLst>
            <pc:docMk/>
            <pc:sldMk cId="0" sldId="258"/>
            <ac:grpSpMk id="175" creationId="{61D2CD8C-88FE-D967-32F7-FF4E7B6BC8AF}"/>
          </ac:grpSpMkLst>
        </pc:grpChg>
        <pc:grpChg chg="mod">
          <ac:chgData name="Кристина Воротынцева" userId="125ac79b1439e963" providerId="LiveId" clId="{949E0F49-0066-4103-8146-98C001589380}" dt="2025-04-18T13:35:57.571" v="332" actId="1076"/>
          <ac:grpSpMkLst>
            <pc:docMk/>
            <pc:sldMk cId="0" sldId="258"/>
            <ac:grpSpMk id="186" creationId="{418B9903-B836-38FE-AE27-12DE9C247DB1}"/>
          </ac:grpSpMkLst>
        </pc:grpChg>
        <pc:grpChg chg="mod">
          <ac:chgData name="Кристина Воротынцева" userId="125ac79b1439e963" providerId="LiveId" clId="{949E0F49-0066-4103-8146-98C001589380}" dt="2025-04-18T13:36:14.125" v="335" actId="1076"/>
          <ac:grpSpMkLst>
            <pc:docMk/>
            <pc:sldMk cId="0" sldId="258"/>
            <ac:grpSpMk id="197" creationId="{46EBA73B-019A-17BC-257F-D8CBA970C9C0}"/>
          </ac:grpSpMkLst>
        </pc:grpChg>
        <pc:grpChg chg="mod">
          <ac:chgData name="Кристина Воротынцева" userId="125ac79b1439e963" providerId="LiveId" clId="{949E0F49-0066-4103-8146-98C001589380}" dt="2025-04-18T13:36:27.127" v="337" actId="1076"/>
          <ac:grpSpMkLst>
            <pc:docMk/>
            <pc:sldMk cId="0" sldId="258"/>
            <ac:grpSpMk id="208" creationId="{2812CFBF-B200-9513-1081-60C493732258}"/>
          </ac:grpSpMkLst>
        </pc:grpChg>
        <pc:grpChg chg="mod">
          <ac:chgData name="Кристина Воротынцева" userId="125ac79b1439e963" providerId="LiveId" clId="{949E0F49-0066-4103-8146-98C001589380}" dt="2025-04-18T13:36:40.193" v="339" actId="1076"/>
          <ac:grpSpMkLst>
            <pc:docMk/>
            <pc:sldMk cId="0" sldId="258"/>
            <ac:grpSpMk id="219" creationId="{0F960D2C-4461-0A1E-8A9B-0D0DF0166CEB}"/>
          </ac:grpSpMkLst>
        </pc:grpChg>
        <pc:grpChg chg="mod">
          <ac:chgData name="Кристина Воротынцева" userId="125ac79b1439e963" providerId="LiveId" clId="{949E0F49-0066-4103-8146-98C001589380}" dt="2025-04-18T13:37:00.178" v="341" actId="1076"/>
          <ac:grpSpMkLst>
            <pc:docMk/>
            <pc:sldMk cId="0" sldId="258"/>
            <ac:grpSpMk id="230" creationId="{A05AD6D0-E537-6428-9AB5-90FBD6F940A6}"/>
          </ac:grpSpMkLst>
        </pc:grpChg>
        <pc:grpChg chg="mod">
          <ac:chgData name="Кристина Воротынцева" userId="125ac79b1439e963" providerId="LiveId" clId="{949E0F49-0066-4103-8146-98C001589380}" dt="2025-04-18T13:37:11.627" v="343" actId="1076"/>
          <ac:grpSpMkLst>
            <pc:docMk/>
            <pc:sldMk cId="0" sldId="258"/>
            <ac:grpSpMk id="241" creationId="{0E34B814-58AB-DED5-48B6-CBF4C832164B}"/>
          </ac:grpSpMkLst>
        </pc:grpChg>
      </pc:sldChg>
      <pc:sldChg chg="addSp delSp modSp mod">
        <pc:chgData name="Кристина Воротынцева" userId="125ac79b1439e963" providerId="LiveId" clId="{949E0F49-0066-4103-8146-98C001589380}" dt="2025-04-18T13:50:48.375" v="903" actId="1076"/>
        <pc:sldMkLst>
          <pc:docMk/>
          <pc:sldMk cId="0" sldId="259"/>
        </pc:sldMkLst>
        <pc:spChg chg="del">
          <ac:chgData name="Кристина Воротынцева" userId="125ac79b1439e963" providerId="LiveId" clId="{949E0F49-0066-4103-8146-98C001589380}" dt="2025-04-18T13:44:13.607" v="573" actId="478"/>
          <ac:spMkLst>
            <pc:docMk/>
            <pc:sldMk cId="0" sldId="259"/>
            <ac:spMk id="167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50:38.467" v="901" actId="1076"/>
          <ac:spMkLst>
            <pc:docMk/>
            <pc:sldMk cId="0" sldId="259"/>
            <ac:spMk id="168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50:43.689" v="902" actId="1076"/>
          <ac:spMkLst>
            <pc:docMk/>
            <pc:sldMk cId="0" sldId="259"/>
            <ac:spMk id="169" creationId="{00000000-0000-0000-0000-000000000000}"/>
          </ac:spMkLst>
        </pc:spChg>
        <pc:picChg chg="add mod">
          <ac:chgData name="Кристина Воротынцева" userId="125ac79b1439e963" providerId="LiveId" clId="{949E0F49-0066-4103-8146-98C001589380}" dt="2025-04-18T13:50:48.375" v="903" actId="1076"/>
          <ac:picMkLst>
            <pc:docMk/>
            <pc:sldMk cId="0" sldId="259"/>
            <ac:picMk id="3" creationId="{15F37805-1930-190C-A7C0-3E9BC8A68DB0}"/>
          </ac:picMkLst>
        </pc:picChg>
        <pc:picChg chg="del">
          <ac:chgData name="Кристина Воротынцева" userId="125ac79b1439e963" providerId="LiveId" clId="{949E0F49-0066-4103-8146-98C001589380}" dt="2025-04-18T13:44:20.179" v="575" actId="478"/>
          <ac:picMkLst>
            <pc:docMk/>
            <pc:sldMk cId="0" sldId="259"/>
            <ac:picMk id="166" creationId="{00000000-0000-0000-0000-000000000000}"/>
          </ac:picMkLst>
        </pc:picChg>
        <pc:picChg chg="del">
          <ac:chgData name="Кристина Воротынцева" userId="125ac79b1439e963" providerId="LiveId" clId="{949E0F49-0066-4103-8146-98C001589380}" dt="2025-04-18T13:42:38.103" v="480" actId="478"/>
          <ac:picMkLst>
            <pc:docMk/>
            <pc:sldMk cId="0" sldId="259"/>
            <ac:picMk id="170" creationId="{00000000-0000-0000-0000-000000000000}"/>
          </ac:picMkLst>
        </pc:picChg>
        <pc:picChg chg="add mod">
          <ac:chgData name="Кристина Воротынцева" userId="125ac79b1439e963" providerId="LiveId" clId="{949E0F49-0066-4103-8146-98C001589380}" dt="2025-04-18T13:50:28.287" v="898" actId="1076"/>
          <ac:picMkLst>
            <pc:docMk/>
            <pc:sldMk cId="0" sldId="259"/>
            <ac:picMk id="1026" creationId="{3EEA3367-27F0-9395-C9E1-ED5C6A6DFB83}"/>
          </ac:picMkLst>
        </pc:picChg>
      </pc:sldChg>
      <pc:sldChg chg="del">
        <pc:chgData name="Кристина Воротынцева" userId="125ac79b1439e963" providerId="LiveId" clId="{949E0F49-0066-4103-8146-98C001589380}" dt="2025-04-18T13:51:05.746" v="904" actId="2696"/>
        <pc:sldMkLst>
          <pc:docMk/>
          <pc:sldMk cId="0" sldId="260"/>
        </pc:sldMkLst>
      </pc:sldChg>
      <pc:sldChg chg="del">
        <pc:chgData name="Кристина Воротынцева" userId="125ac79b1439e963" providerId="LiveId" clId="{949E0F49-0066-4103-8146-98C001589380}" dt="2025-04-18T13:51:09.416" v="905" actId="2696"/>
        <pc:sldMkLst>
          <pc:docMk/>
          <pc:sldMk cId="0" sldId="261"/>
        </pc:sldMkLst>
      </pc:sldChg>
      <pc:sldChg chg="del">
        <pc:chgData name="Кристина Воротынцева" userId="125ac79b1439e963" providerId="LiveId" clId="{949E0F49-0066-4103-8146-98C001589380}" dt="2025-04-18T13:51:13.298" v="906" actId="2696"/>
        <pc:sldMkLst>
          <pc:docMk/>
          <pc:sldMk cId="0" sldId="262"/>
        </pc:sldMkLst>
      </pc:sldChg>
      <pc:sldChg chg="del">
        <pc:chgData name="Кристина Воротынцева" userId="125ac79b1439e963" providerId="LiveId" clId="{949E0F49-0066-4103-8146-98C001589380}" dt="2025-04-18T13:51:16.317" v="907" actId="2696"/>
        <pc:sldMkLst>
          <pc:docMk/>
          <pc:sldMk cId="0" sldId="263"/>
        </pc:sldMkLst>
      </pc:sldChg>
      <pc:sldChg chg="del">
        <pc:chgData name="Кристина Воротынцева" userId="125ac79b1439e963" providerId="LiveId" clId="{949E0F49-0066-4103-8146-98C001589380}" dt="2025-04-18T13:51:18.682" v="908" actId="2696"/>
        <pc:sldMkLst>
          <pc:docMk/>
          <pc:sldMk cId="0" sldId="264"/>
        </pc:sldMkLst>
      </pc:sldChg>
      <pc:sldChg chg="del">
        <pc:chgData name="Кристина Воротынцева" userId="125ac79b1439e963" providerId="LiveId" clId="{949E0F49-0066-4103-8146-98C001589380}" dt="2025-04-18T13:51:20.906" v="909" actId="2696"/>
        <pc:sldMkLst>
          <pc:docMk/>
          <pc:sldMk cId="0" sldId="265"/>
        </pc:sldMkLst>
      </pc:sldChg>
      <pc:sldChg chg="del">
        <pc:chgData name="Кристина Воротынцева" userId="125ac79b1439e963" providerId="LiveId" clId="{949E0F49-0066-4103-8146-98C001589380}" dt="2025-04-18T13:51:23.503" v="910" actId="2696"/>
        <pc:sldMkLst>
          <pc:docMk/>
          <pc:sldMk cId="0" sldId="266"/>
        </pc:sldMkLst>
      </pc:sldChg>
      <pc:sldChg chg="del">
        <pc:chgData name="Кристина Воротынцева" userId="125ac79b1439e963" providerId="LiveId" clId="{949E0F49-0066-4103-8146-98C001589380}" dt="2025-04-18T13:51:25.587" v="911" actId="2696"/>
        <pc:sldMkLst>
          <pc:docMk/>
          <pc:sldMk cId="0" sldId="267"/>
        </pc:sldMkLst>
      </pc:sldChg>
      <pc:sldChg chg="addSp delSp modSp mod">
        <pc:chgData name="Кристина Воротынцева" userId="125ac79b1439e963" providerId="LiveId" clId="{949E0F49-0066-4103-8146-98C001589380}" dt="2025-04-18T14:02:04.913" v="1058" actId="1076"/>
        <pc:sldMkLst>
          <pc:docMk/>
          <pc:sldMk cId="0" sldId="268"/>
        </pc:sldMkLst>
        <pc:spChg chg="add del mod">
          <ac:chgData name="Кристина Воротынцева" userId="125ac79b1439e963" providerId="LiveId" clId="{949E0F49-0066-4103-8146-98C001589380}" dt="2025-04-18T13:53:31.523" v="944" actId="478"/>
          <ac:spMkLst>
            <pc:docMk/>
            <pc:sldMk cId="0" sldId="268"/>
            <ac:spMk id="3" creationId="{A7FDF18E-68BF-4DAE-803C-3E8BBCB21593}"/>
          </ac:spMkLst>
        </pc:spChg>
        <pc:spChg chg="add del mod">
          <ac:chgData name="Кристина Воротынцева" userId="125ac79b1439e963" providerId="LiveId" clId="{949E0F49-0066-4103-8146-98C001589380}" dt="2025-04-18T13:53:35.996" v="946" actId="478"/>
          <ac:spMkLst>
            <pc:docMk/>
            <pc:sldMk cId="0" sldId="268"/>
            <ac:spMk id="5" creationId="{0B00C347-D21A-1B30-A02F-E56F3542562D}"/>
          </ac:spMkLst>
        </pc:spChg>
        <pc:spChg chg="add del mod">
          <ac:chgData name="Кристина Воротынцева" userId="125ac79b1439e963" providerId="LiveId" clId="{949E0F49-0066-4103-8146-98C001589380}" dt="2025-04-18T13:53:43.156" v="948" actId="478"/>
          <ac:spMkLst>
            <pc:docMk/>
            <pc:sldMk cId="0" sldId="268"/>
            <ac:spMk id="7" creationId="{47527FD5-CF06-EA06-D830-DF2ABA92BAAE}"/>
          </ac:spMkLst>
        </pc:spChg>
        <pc:spChg chg="add del mod">
          <ac:chgData name="Кристина Воротынцева" userId="125ac79b1439e963" providerId="LiveId" clId="{949E0F49-0066-4103-8146-98C001589380}" dt="2025-04-18T13:53:45.746" v="950" actId="478"/>
          <ac:spMkLst>
            <pc:docMk/>
            <pc:sldMk cId="0" sldId="268"/>
            <ac:spMk id="9" creationId="{A09AA27D-2385-7666-9D5A-42369C889923}"/>
          </ac:spMkLst>
        </pc:spChg>
        <pc:spChg chg="add del mod">
          <ac:chgData name="Кристина Воротынцева" userId="125ac79b1439e963" providerId="LiveId" clId="{949E0F49-0066-4103-8146-98C001589380}" dt="2025-04-18T13:54:06.872" v="958" actId="478"/>
          <ac:spMkLst>
            <pc:docMk/>
            <pc:sldMk cId="0" sldId="268"/>
            <ac:spMk id="11" creationId="{47FE86B0-CE19-D030-0D92-E04046C25FC4}"/>
          </ac:spMkLst>
        </pc:spChg>
        <pc:spChg chg="add del mod">
          <ac:chgData name="Кристина Воротынцева" userId="125ac79b1439e963" providerId="LiveId" clId="{949E0F49-0066-4103-8146-98C001589380}" dt="2025-04-18T13:54:36.283" v="969" actId="478"/>
          <ac:spMkLst>
            <pc:docMk/>
            <pc:sldMk cId="0" sldId="268"/>
            <ac:spMk id="13" creationId="{9AFA3161-D7C7-135B-8FB6-8436C65ABAAF}"/>
          </ac:spMkLst>
        </pc:spChg>
        <pc:spChg chg="add del mod">
          <ac:chgData name="Кристина Воротынцева" userId="125ac79b1439e963" providerId="LiveId" clId="{949E0F49-0066-4103-8146-98C001589380}" dt="2025-04-18T13:54:42.166" v="973" actId="478"/>
          <ac:spMkLst>
            <pc:docMk/>
            <pc:sldMk cId="0" sldId="268"/>
            <ac:spMk id="15" creationId="{7A303E66-BD74-490D-A309-E0D9D5E67655}"/>
          </ac:spMkLst>
        </pc:spChg>
        <pc:spChg chg="add del mod">
          <ac:chgData name="Кристина Воротынцева" userId="125ac79b1439e963" providerId="LiveId" clId="{949E0F49-0066-4103-8146-98C001589380}" dt="2025-04-18T13:54:44.294" v="975" actId="478"/>
          <ac:spMkLst>
            <pc:docMk/>
            <pc:sldMk cId="0" sldId="268"/>
            <ac:spMk id="17" creationId="{75DE6305-FBBF-6B85-A653-3C3AAC288088}"/>
          </ac:spMkLst>
        </pc:spChg>
        <pc:spChg chg="mod">
          <ac:chgData name="Кристина Воротынцева" userId="125ac79b1439e963" providerId="LiveId" clId="{949E0F49-0066-4103-8146-98C001589380}" dt="2025-04-18T13:55:49.626" v="988" actId="208"/>
          <ac:spMkLst>
            <pc:docMk/>
            <pc:sldMk cId="0" sldId="268"/>
            <ac:spMk id="19" creationId="{6F4907C3-68B2-22D6-88A1-DFFB6E29F497}"/>
          </ac:spMkLst>
        </pc:spChg>
        <pc:spChg chg="mod">
          <ac:chgData name="Кристина Воротынцева" userId="125ac79b1439e963" providerId="LiveId" clId="{949E0F49-0066-4103-8146-98C001589380}" dt="2025-04-18T13:55:49.626" v="988" actId="208"/>
          <ac:spMkLst>
            <pc:docMk/>
            <pc:sldMk cId="0" sldId="268"/>
            <ac:spMk id="20" creationId="{3ACE83FD-1EC6-C70C-B05B-91CAD156AAB6}"/>
          </ac:spMkLst>
        </pc:spChg>
        <pc:spChg chg="mod">
          <ac:chgData name="Кристина Воротынцева" userId="125ac79b1439e963" providerId="LiveId" clId="{949E0F49-0066-4103-8146-98C001589380}" dt="2025-04-18T13:55:49.626" v="988" actId="208"/>
          <ac:spMkLst>
            <pc:docMk/>
            <pc:sldMk cId="0" sldId="268"/>
            <ac:spMk id="21" creationId="{E114ED6C-B187-69B8-F4AF-A3934C4F60FF}"/>
          </ac:spMkLst>
        </pc:spChg>
        <pc:spChg chg="mod">
          <ac:chgData name="Кристина Воротынцева" userId="125ac79b1439e963" providerId="LiveId" clId="{949E0F49-0066-4103-8146-98C001589380}" dt="2025-04-18T13:55:49.626" v="988" actId="208"/>
          <ac:spMkLst>
            <pc:docMk/>
            <pc:sldMk cId="0" sldId="268"/>
            <ac:spMk id="22" creationId="{F83BCC81-4457-A1A6-BC6D-9D74AF240AB1}"/>
          </ac:spMkLst>
        </pc:spChg>
        <pc:spChg chg="mod">
          <ac:chgData name="Кристина Воротынцева" userId="125ac79b1439e963" providerId="LiveId" clId="{949E0F49-0066-4103-8146-98C001589380}" dt="2025-04-18T13:55:49.626" v="988" actId="208"/>
          <ac:spMkLst>
            <pc:docMk/>
            <pc:sldMk cId="0" sldId="268"/>
            <ac:spMk id="23" creationId="{4DC4BC88-5A8B-6A3F-F22D-E01EEBFDF65E}"/>
          </ac:spMkLst>
        </pc:spChg>
        <pc:spChg chg="mod">
          <ac:chgData name="Кристина Воротынцева" userId="125ac79b1439e963" providerId="LiveId" clId="{949E0F49-0066-4103-8146-98C001589380}" dt="2025-04-18T13:55:49.626" v="988" actId="208"/>
          <ac:spMkLst>
            <pc:docMk/>
            <pc:sldMk cId="0" sldId="268"/>
            <ac:spMk id="24" creationId="{E7746874-CA7C-E464-0A64-CB2251D08B28}"/>
          </ac:spMkLst>
        </pc:spChg>
        <pc:spChg chg="mod">
          <ac:chgData name="Кристина Воротынцева" userId="125ac79b1439e963" providerId="LiveId" clId="{949E0F49-0066-4103-8146-98C001589380}" dt="2025-04-18T13:55:49.626" v="988" actId="208"/>
          <ac:spMkLst>
            <pc:docMk/>
            <pc:sldMk cId="0" sldId="268"/>
            <ac:spMk id="27" creationId="{491373AC-EF33-B855-54A8-7036FD821DC9}"/>
          </ac:spMkLst>
        </pc:spChg>
        <pc:spChg chg="mod">
          <ac:chgData name="Кристина Воротынцева" userId="125ac79b1439e963" providerId="LiveId" clId="{949E0F49-0066-4103-8146-98C001589380}" dt="2025-04-18T13:55:49.626" v="988" actId="208"/>
          <ac:spMkLst>
            <pc:docMk/>
            <pc:sldMk cId="0" sldId="268"/>
            <ac:spMk id="31" creationId="{1EE0CF61-38BD-6DE3-0A31-5E8C43B707D8}"/>
          </ac:spMkLst>
        </pc:spChg>
        <pc:spChg chg="mod">
          <ac:chgData name="Кристина Воротынцева" userId="125ac79b1439e963" providerId="LiveId" clId="{949E0F49-0066-4103-8146-98C001589380}" dt="2025-04-18T13:52:11.971" v="920" actId="1076"/>
          <ac:spMkLst>
            <pc:docMk/>
            <pc:sldMk cId="0" sldId="268"/>
            <ac:spMk id="257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56:04.459" v="990" actId="2711"/>
          <ac:spMkLst>
            <pc:docMk/>
            <pc:sldMk cId="0" sldId="268"/>
            <ac:spMk id="258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53:34.076" v="945" actId="478"/>
          <ac:spMkLst>
            <pc:docMk/>
            <pc:sldMk cId="0" sldId="268"/>
            <ac:spMk id="259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53:45.015" v="949" actId="478"/>
          <ac:spMkLst>
            <pc:docMk/>
            <pc:sldMk cId="0" sldId="268"/>
            <ac:spMk id="260" creationId="{00000000-0000-0000-0000-000000000000}"/>
          </ac:spMkLst>
        </pc:spChg>
        <pc:spChg chg="del mod">
          <ac:chgData name="Кристина Воротынцева" userId="125ac79b1439e963" providerId="LiveId" clId="{949E0F49-0066-4103-8146-98C001589380}" dt="2025-04-18T13:53:30.120" v="943" actId="478"/>
          <ac:spMkLst>
            <pc:docMk/>
            <pc:sldMk cId="0" sldId="268"/>
            <ac:spMk id="261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53:40.733" v="947" actId="478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4:00:30.800" v="1038" actId="1076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55:23.679" v="985" actId="1076"/>
          <ac:spMkLst>
            <pc:docMk/>
            <pc:sldMk cId="0" sldId="268"/>
            <ac:spMk id="264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53:25.996" v="940" actId="478"/>
          <ac:spMkLst>
            <pc:docMk/>
            <pc:sldMk cId="0" sldId="268"/>
            <ac:spMk id="265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53:26.744" v="941" actId="478"/>
          <ac:spMkLst>
            <pc:docMk/>
            <pc:sldMk cId="0" sldId="268"/>
            <ac:spMk id="266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57:17.491" v="1002" actId="208"/>
          <ac:spMkLst>
            <pc:docMk/>
            <pc:sldMk cId="0" sldId="268"/>
            <ac:spMk id="267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54:11.527" v="960" actId="478"/>
          <ac:spMkLst>
            <pc:docMk/>
            <pc:sldMk cId="0" sldId="268"/>
            <ac:spMk id="268" creationId="{00000000-0000-0000-0000-000000000000}"/>
          </ac:spMkLst>
        </pc:spChg>
        <pc:spChg chg="add del mod">
          <ac:chgData name="Кристина Воротынцева" userId="125ac79b1439e963" providerId="LiveId" clId="{949E0F49-0066-4103-8146-98C001589380}" dt="2025-04-18T13:58:25.032" v="1014" actId="1076"/>
          <ac:spMkLst>
            <pc:docMk/>
            <pc:sldMk cId="0" sldId="268"/>
            <ac:spMk id="269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53:25.123" v="939" actId="478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54:05.931" v="957" actId="478"/>
          <ac:spMkLst>
            <pc:docMk/>
            <pc:sldMk cId="0" sldId="268"/>
            <ac:spMk id="315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56:44.556" v="998" actId="1076"/>
          <ac:spMkLst>
            <pc:docMk/>
            <pc:sldMk cId="0" sldId="268"/>
            <ac:spMk id="316" creationId="{00000000-0000-0000-0000-000000000000}"/>
          </ac:spMkLst>
        </pc:spChg>
        <pc:spChg chg="del mod">
          <ac:chgData name="Кристина Воротынцева" userId="125ac79b1439e963" providerId="LiveId" clId="{949E0F49-0066-4103-8146-98C001589380}" dt="2025-04-18T13:54:40.888" v="972" actId="478"/>
          <ac:spMkLst>
            <pc:docMk/>
            <pc:sldMk cId="0" sldId="268"/>
            <ac:spMk id="317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54:43.483" v="974" actId="478"/>
          <ac:spMkLst>
            <pc:docMk/>
            <pc:sldMk cId="0" sldId="268"/>
            <ac:spMk id="318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3:54:34.629" v="968" actId="478"/>
          <ac:spMkLst>
            <pc:docMk/>
            <pc:sldMk cId="0" sldId="268"/>
            <ac:spMk id="319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58:20.180" v="1013" actId="1076"/>
          <ac:spMkLst>
            <pc:docMk/>
            <pc:sldMk cId="0" sldId="268"/>
            <ac:spMk id="320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3:55:49.626" v="988" actId="208"/>
          <ac:spMkLst>
            <pc:docMk/>
            <pc:sldMk cId="0" sldId="268"/>
            <ac:spMk id="321" creationId="{E3505CBD-0CC9-F451-D40E-DAB8128A7C3E}"/>
          </ac:spMkLst>
        </pc:spChg>
        <pc:spChg chg="mod">
          <ac:chgData name="Кристина Воротынцева" userId="125ac79b1439e963" providerId="LiveId" clId="{949E0F49-0066-4103-8146-98C001589380}" dt="2025-04-18T13:55:49.626" v="988" actId="208"/>
          <ac:spMkLst>
            <pc:docMk/>
            <pc:sldMk cId="0" sldId="268"/>
            <ac:spMk id="323" creationId="{A9518CF8-95C8-FA19-CCC2-877E39637F2A}"/>
          </ac:spMkLst>
        </pc:spChg>
        <pc:spChg chg="mod">
          <ac:chgData name="Кристина Воротынцева" userId="125ac79b1439e963" providerId="LiveId" clId="{949E0F49-0066-4103-8146-98C001589380}" dt="2025-04-18T13:57:26.272" v="1004" actId="208"/>
          <ac:spMkLst>
            <pc:docMk/>
            <pc:sldMk cId="0" sldId="268"/>
            <ac:spMk id="325" creationId="{FA6A0267-D863-3ADA-63ED-2F6B4282699F}"/>
          </ac:spMkLst>
        </pc:spChg>
        <pc:spChg chg="mod">
          <ac:chgData name="Кристина Воротынцева" userId="125ac79b1439e963" providerId="LiveId" clId="{949E0F49-0066-4103-8146-98C001589380}" dt="2025-04-18T13:57:26.272" v="1004" actId="208"/>
          <ac:spMkLst>
            <pc:docMk/>
            <pc:sldMk cId="0" sldId="268"/>
            <ac:spMk id="326" creationId="{734D1D8B-2855-3B2E-9F4A-3FF42F109FA1}"/>
          </ac:spMkLst>
        </pc:spChg>
        <pc:spChg chg="mod">
          <ac:chgData name="Кристина Воротынцева" userId="125ac79b1439e963" providerId="LiveId" clId="{949E0F49-0066-4103-8146-98C001589380}" dt="2025-04-18T13:58:56.034" v="1016" actId="208"/>
          <ac:spMkLst>
            <pc:docMk/>
            <pc:sldMk cId="0" sldId="268"/>
            <ac:spMk id="328" creationId="{9EDB7587-2558-EF11-FC1C-4F6A361EC0E6}"/>
          </ac:spMkLst>
        </pc:spChg>
        <pc:spChg chg="mod">
          <ac:chgData name="Кристина Воротынцева" userId="125ac79b1439e963" providerId="LiveId" clId="{949E0F49-0066-4103-8146-98C001589380}" dt="2025-04-18T13:58:56.034" v="1016" actId="208"/>
          <ac:spMkLst>
            <pc:docMk/>
            <pc:sldMk cId="0" sldId="268"/>
            <ac:spMk id="329" creationId="{AE0B8F86-629A-5C21-FF75-846AF7501234}"/>
          </ac:spMkLst>
        </pc:spChg>
        <pc:spChg chg="mod">
          <ac:chgData name="Кристина Воротынцева" userId="125ac79b1439e963" providerId="LiveId" clId="{949E0F49-0066-4103-8146-98C001589380}" dt="2025-04-18T13:58:56.034" v="1016" actId="208"/>
          <ac:spMkLst>
            <pc:docMk/>
            <pc:sldMk cId="0" sldId="268"/>
            <ac:spMk id="330" creationId="{7E700E39-76E9-5767-49AB-8D2940B0C4A4}"/>
          </ac:spMkLst>
        </pc:spChg>
        <pc:spChg chg="add mod">
          <ac:chgData name="Кристина Воротынцева" userId="125ac79b1439e963" providerId="LiveId" clId="{949E0F49-0066-4103-8146-98C001589380}" dt="2025-04-18T14:01:03.745" v="1047" actId="20577"/>
          <ac:spMkLst>
            <pc:docMk/>
            <pc:sldMk cId="0" sldId="268"/>
            <ac:spMk id="331" creationId="{63817FBE-CA85-935B-1A20-2B8554010B55}"/>
          </ac:spMkLst>
        </pc:spChg>
        <pc:spChg chg="add mod">
          <ac:chgData name="Кристина Воротынцева" userId="125ac79b1439e963" providerId="LiveId" clId="{949E0F49-0066-4103-8146-98C001589380}" dt="2025-04-18T14:02:04.913" v="1058" actId="1076"/>
          <ac:spMkLst>
            <pc:docMk/>
            <pc:sldMk cId="0" sldId="268"/>
            <ac:spMk id="333" creationId="{61AA4081-CAA9-C01D-A86C-C408713D29D1}"/>
          </ac:spMkLst>
        </pc:spChg>
        <pc:grpChg chg="mod">
          <ac:chgData name="Кристина Воротынцева" userId="125ac79b1439e963" providerId="LiveId" clId="{949E0F49-0066-4103-8146-98C001589380}" dt="2025-04-18T13:55:57.537" v="989" actId="1076"/>
          <ac:grpSpMkLst>
            <pc:docMk/>
            <pc:sldMk cId="0" sldId="268"/>
            <ac:grpSpMk id="18" creationId="{6E484704-DE5B-9CD6-1D9C-173DB5106535}"/>
          </ac:grpSpMkLst>
        </pc:grpChg>
        <pc:grpChg chg="del mod">
          <ac:chgData name="Кристина Воротынцева" userId="125ac79b1439e963" providerId="LiveId" clId="{949E0F49-0066-4103-8146-98C001589380}" dt="2025-04-18T13:52:20.017" v="922" actId="478"/>
          <ac:grpSpMkLst>
            <pc:docMk/>
            <pc:sldMk cId="0" sldId="268"/>
            <ac:grpSpMk id="270" creationId="{00000000-0000-0000-0000-000000000000}"/>
          </ac:grpSpMkLst>
        </pc:grpChg>
        <pc:grpChg chg="del">
          <ac:chgData name="Кристина Воротынцева" userId="125ac79b1439e963" providerId="LiveId" clId="{949E0F49-0066-4103-8146-98C001589380}" dt="2025-04-18T13:54:27.682" v="966" actId="478"/>
          <ac:grpSpMkLst>
            <pc:docMk/>
            <pc:sldMk cId="0" sldId="268"/>
            <ac:grpSpMk id="287" creationId="{00000000-0000-0000-0000-000000000000}"/>
          </ac:grpSpMkLst>
        </pc:grpChg>
        <pc:grpChg chg="del">
          <ac:chgData name="Кристина Воротынцева" userId="125ac79b1439e963" providerId="LiveId" clId="{949E0F49-0066-4103-8146-98C001589380}" dt="2025-04-18T13:53:59.698" v="955" actId="478"/>
          <ac:grpSpMkLst>
            <pc:docMk/>
            <pc:sldMk cId="0" sldId="268"/>
            <ac:grpSpMk id="294" creationId="{00000000-0000-0000-0000-000000000000}"/>
          </ac:grpSpMkLst>
        </pc:grpChg>
        <pc:grpChg chg="del mod">
          <ac:chgData name="Кристина Воротынцева" userId="125ac79b1439e963" providerId="LiveId" clId="{949E0F49-0066-4103-8146-98C001589380}" dt="2025-04-18T13:54:18.696" v="964" actId="478"/>
          <ac:grpSpMkLst>
            <pc:docMk/>
            <pc:sldMk cId="0" sldId="268"/>
            <ac:grpSpMk id="309" creationId="{00000000-0000-0000-0000-000000000000}"/>
          </ac:grpSpMkLst>
        </pc:grpChg>
        <pc:grpChg chg="add mod">
          <ac:chgData name="Кристина Воротынцева" userId="125ac79b1439e963" providerId="LiveId" clId="{949E0F49-0066-4103-8146-98C001589380}" dt="2025-04-18T13:57:30.879" v="1005" actId="1076"/>
          <ac:grpSpMkLst>
            <pc:docMk/>
            <pc:sldMk cId="0" sldId="268"/>
            <ac:grpSpMk id="324" creationId="{4D3EB150-F21A-B101-A6FE-BF552D346B3C}"/>
          </ac:grpSpMkLst>
        </pc:grpChg>
        <pc:grpChg chg="add mod">
          <ac:chgData name="Кристина Воротынцева" userId="125ac79b1439e963" providerId="LiveId" clId="{949E0F49-0066-4103-8146-98C001589380}" dt="2025-04-18T13:59:00.218" v="1017" actId="1076"/>
          <ac:grpSpMkLst>
            <pc:docMk/>
            <pc:sldMk cId="0" sldId="268"/>
            <ac:grpSpMk id="327" creationId="{9FD36149-9C24-F059-FC36-DB7F8F968A4D}"/>
          </ac:grpSpMkLst>
        </pc:grpChg>
      </pc:sldChg>
      <pc:sldChg chg="del">
        <pc:chgData name="Кристина Воротынцева" userId="125ac79b1439e963" providerId="LiveId" clId="{949E0F49-0066-4103-8146-98C001589380}" dt="2025-04-18T14:03:38.189" v="1059" actId="2696"/>
        <pc:sldMkLst>
          <pc:docMk/>
          <pc:sldMk cId="0" sldId="269"/>
        </pc:sldMkLst>
      </pc:sldChg>
      <pc:sldChg chg="del">
        <pc:chgData name="Кристина Воротынцева" userId="125ac79b1439e963" providerId="LiveId" clId="{949E0F49-0066-4103-8146-98C001589380}" dt="2025-04-18T14:03:41.060" v="1060" actId="2696"/>
        <pc:sldMkLst>
          <pc:docMk/>
          <pc:sldMk cId="0" sldId="270"/>
        </pc:sldMkLst>
      </pc:sldChg>
      <pc:sldChg chg="del">
        <pc:chgData name="Кристина Воротынцева" userId="125ac79b1439e963" providerId="LiveId" clId="{949E0F49-0066-4103-8146-98C001589380}" dt="2025-04-18T14:03:57.211" v="1064" actId="2696"/>
        <pc:sldMkLst>
          <pc:docMk/>
          <pc:sldMk cId="0" sldId="271"/>
        </pc:sldMkLst>
      </pc:sldChg>
      <pc:sldChg chg="del">
        <pc:chgData name="Кристина Воротынцева" userId="125ac79b1439e963" providerId="LiveId" clId="{949E0F49-0066-4103-8146-98C001589380}" dt="2025-04-18T14:03:54.367" v="1063" actId="2696"/>
        <pc:sldMkLst>
          <pc:docMk/>
          <pc:sldMk cId="0" sldId="272"/>
        </pc:sldMkLst>
      </pc:sldChg>
      <pc:sldChg chg="del">
        <pc:chgData name="Кристина Воротынцева" userId="125ac79b1439e963" providerId="LiveId" clId="{949E0F49-0066-4103-8146-98C001589380}" dt="2025-04-18T14:03:45.777" v="1061" actId="2696"/>
        <pc:sldMkLst>
          <pc:docMk/>
          <pc:sldMk cId="0" sldId="273"/>
        </pc:sldMkLst>
      </pc:sldChg>
      <pc:sldChg chg="del">
        <pc:chgData name="Кристина Воротынцева" userId="125ac79b1439e963" providerId="LiveId" clId="{949E0F49-0066-4103-8146-98C001589380}" dt="2025-04-18T14:03:49.561" v="1062" actId="2696"/>
        <pc:sldMkLst>
          <pc:docMk/>
          <pc:sldMk cId="0" sldId="274"/>
        </pc:sldMkLst>
      </pc:sldChg>
      <pc:sldChg chg="addSp delSp modSp mod">
        <pc:chgData name="Кристина Воротынцева" userId="125ac79b1439e963" providerId="LiveId" clId="{949E0F49-0066-4103-8146-98C001589380}" dt="2025-04-18T14:14:58.832" v="1605" actId="478"/>
        <pc:sldMkLst>
          <pc:docMk/>
          <pc:sldMk cId="0" sldId="275"/>
        </pc:sldMkLst>
        <pc:spChg chg="mod">
          <ac:chgData name="Кристина Воротынцева" userId="125ac79b1439e963" providerId="LiveId" clId="{949E0F49-0066-4103-8146-98C001589380}" dt="2025-04-18T14:08:11.862" v="1560" actId="2711"/>
          <ac:spMkLst>
            <pc:docMk/>
            <pc:sldMk cId="0" sldId="275"/>
            <ac:spMk id="421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4:05:15.678" v="1109" actId="1076"/>
          <ac:spMkLst>
            <pc:docMk/>
            <pc:sldMk cId="0" sldId="275"/>
            <ac:spMk id="425" creationId="{00000000-0000-0000-0000-000000000000}"/>
          </ac:spMkLst>
        </pc:spChg>
        <pc:spChg chg="mod ord">
          <ac:chgData name="Кристина Воротынцева" userId="125ac79b1439e963" providerId="LiveId" clId="{949E0F49-0066-4103-8146-98C001589380}" dt="2025-04-18T14:12:17.548" v="1594" actId="166"/>
          <ac:spMkLst>
            <pc:docMk/>
            <pc:sldMk cId="0" sldId="275"/>
            <ac:spMk id="428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4:08:11.862" v="1560" actId="2711"/>
          <ac:spMkLst>
            <pc:docMk/>
            <pc:sldMk cId="0" sldId="275"/>
            <ac:spMk id="429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4:08:11.862" v="1560" actId="2711"/>
          <ac:spMkLst>
            <pc:docMk/>
            <pc:sldMk cId="0" sldId="275"/>
            <ac:spMk id="430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4:08:11.862" v="1560" actId="2711"/>
          <ac:spMkLst>
            <pc:docMk/>
            <pc:sldMk cId="0" sldId="275"/>
            <ac:spMk id="431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4:08:11.862" v="1560" actId="2711"/>
          <ac:spMkLst>
            <pc:docMk/>
            <pc:sldMk cId="0" sldId="275"/>
            <ac:spMk id="432" creationId="{00000000-0000-0000-0000-000000000000}"/>
          </ac:spMkLst>
        </pc:spChg>
        <pc:picChg chg="add mod ord modCrop">
          <ac:chgData name="Кристина Воротынцева" userId="125ac79b1439e963" providerId="LiveId" clId="{949E0F49-0066-4103-8146-98C001589380}" dt="2025-04-18T14:10:13.074" v="1572" actId="167"/>
          <ac:picMkLst>
            <pc:docMk/>
            <pc:sldMk cId="0" sldId="275"/>
            <ac:picMk id="2" creationId="{5E80BBD4-FD28-F0C8-220C-ADFD2DD7CC61}"/>
          </ac:picMkLst>
        </pc:picChg>
        <pc:picChg chg="add mod ord modCrop">
          <ac:chgData name="Кристина Воротынцева" userId="125ac79b1439e963" providerId="LiveId" clId="{949E0F49-0066-4103-8146-98C001589380}" dt="2025-04-18T14:11:39.796" v="1587" actId="167"/>
          <ac:picMkLst>
            <pc:docMk/>
            <pc:sldMk cId="0" sldId="275"/>
            <ac:picMk id="3" creationId="{96CD7BC6-4B0B-62D1-2063-00E47C4EBAB4}"/>
          </ac:picMkLst>
        </pc:picChg>
        <pc:picChg chg="add mod ord">
          <ac:chgData name="Кристина Воротынцева" userId="125ac79b1439e963" providerId="LiveId" clId="{949E0F49-0066-4103-8146-98C001589380}" dt="2025-04-18T14:12:07.372" v="1593" actId="171"/>
          <ac:picMkLst>
            <pc:docMk/>
            <pc:sldMk cId="0" sldId="275"/>
            <ac:picMk id="4" creationId="{91578786-0D2F-7C1C-221E-F7E66777B51D}"/>
          </ac:picMkLst>
        </pc:picChg>
        <pc:picChg chg="add mod ord modCrop">
          <ac:chgData name="Кристина Воротынцева" userId="125ac79b1439e963" providerId="LiveId" clId="{949E0F49-0066-4103-8146-98C001589380}" dt="2025-04-18T14:14:56.839" v="1604" actId="167"/>
          <ac:picMkLst>
            <pc:docMk/>
            <pc:sldMk cId="0" sldId="275"/>
            <ac:picMk id="5" creationId="{53946D52-4F66-C551-1A28-A50E4D3EEE9E}"/>
          </ac:picMkLst>
        </pc:picChg>
        <pc:picChg chg="del">
          <ac:chgData name="Кристина Воротынцева" userId="125ac79b1439e963" providerId="LiveId" clId="{949E0F49-0066-4103-8146-98C001589380}" dt="2025-04-18T14:14:58.832" v="1605" actId="478"/>
          <ac:picMkLst>
            <pc:docMk/>
            <pc:sldMk cId="0" sldId="275"/>
            <ac:picMk id="420" creationId="{00000000-0000-0000-0000-000000000000}"/>
          </ac:picMkLst>
        </pc:picChg>
        <pc:picChg chg="del">
          <ac:chgData name="Кристина Воротынцева" userId="125ac79b1439e963" providerId="LiveId" clId="{949E0F49-0066-4103-8146-98C001589380}" dt="2025-04-18T14:11:31.281" v="1585" actId="478"/>
          <ac:picMkLst>
            <pc:docMk/>
            <pc:sldMk cId="0" sldId="275"/>
            <ac:picMk id="422" creationId="{00000000-0000-0000-0000-000000000000}"/>
          </ac:picMkLst>
        </pc:picChg>
        <pc:picChg chg="del">
          <ac:chgData name="Кристина Воротынцева" userId="125ac79b1439e963" providerId="LiveId" clId="{949E0F49-0066-4103-8146-98C001589380}" dt="2025-04-18T14:10:02.954" v="1570" actId="478"/>
          <ac:picMkLst>
            <pc:docMk/>
            <pc:sldMk cId="0" sldId="275"/>
            <ac:picMk id="423" creationId="{00000000-0000-0000-0000-000000000000}"/>
          </ac:picMkLst>
        </pc:picChg>
      </pc:sldChg>
      <pc:sldChg chg="del">
        <pc:chgData name="Кристина Воротынцева" userId="125ac79b1439e963" providerId="LiveId" clId="{949E0F49-0066-4103-8146-98C001589380}" dt="2025-04-18T14:04:00.129" v="1065" actId="2696"/>
        <pc:sldMkLst>
          <pc:docMk/>
          <pc:sldMk cId="0" sldId="276"/>
        </pc:sldMkLst>
      </pc:sldChg>
      <pc:sldChg chg="del">
        <pc:chgData name="Кристина Воротынцева" userId="125ac79b1439e963" providerId="LiveId" clId="{949E0F49-0066-4103-8146-98C001589380}" dt="2025-04-18T14:04:05.307" v="1066" actId="2696"/>
        <pc:sldMkLst>
          <pc:docMk/>
          <pc:sldMk cId="0" sldId="277"/>
        </pc:sldMkLst>
      </pc:sldChg>
      <pc:sldChg chg="del">
        <pc:chgData name="Кристина Воротынцева" userId="125ac79b1439e963" providerId="LiveId" clId="{949E0F49-0066-4103-8146-98C001589380}" dt="2025-04-18T14:04:08.462" v="1067" actId="2696"/>
        <pc:sldMkLst>
          <pc:docMk/>
          <pc:sldMk cId="0" sldId="278"/>
        </pc:sldMkLst>
      </pc:sldChg>
      <pc:sldChg chg="del">
        <pc:chgData name="Кристина Воротынцева" userId="125ac79b1439e963" providerId="LiveId" clId="{949E0F49-0066-4103-8146-98C001589380}" dt="2025-04-18T14:04:11.279" v="1068" actId="2696"/>
        <pc:sldMkLst>
          <pc:docMk/>
          <pc:sldMk cId="0" sldId="279"/>
        </pc:sldMkLst>
      </pc:sldChg>
      <pc:sldChg chg="addSp delSp modSp mod">
        <pc:chgData name="Кристина Воротынцева" userId="125ac79b1439e963" providerId="LiveId" clId="{949E0F49-0066-4103-8146-98C001589380}" dt="2025-04-18T14:44:59.471" v="1820" actId="167"/>
        <pc:sldMkLst>
          <pc:docMk/>
          <pc:sldMk cId="0" sldId="280"/>
        </pc:sldMkLst>
        <pc:spChg chg="add mod">
          <ac:chgData name="Кристина Воротынцева" userId="125ac79b1439e963" providerId="LiveId" clId="{949E0F49-0066-4103-8146-98C001589380}" dt="2025-04-18T14:39:05.547" v="1710" actId="1076"/>
          <ac:spMkLst>
            <pc:docMk/>
            <pc:sldMk cId="0" sldId="280"/>
            <ac:spMk id="2" creationId="{25C98D8D-556C-577A-3810-832456423D0B}"/>
          </ac:spMkLst>
        </pc:spChg>
        <pc:spChg chg="add mod">
          <ac:chgData name="Кристина Воротынцева" userId="125ac79b1439e963" providerId="LiveId" clId="{949E0F49-0066-4103-8146-98C001589380}" dt="2025-04-18T14:39:05.547" v="1710" actId="1076"/>
          <ac:spMkLst>
            <pc:docMk/>
            <pc:sldMk cId="0" sldId="280"/>
            <ac:spMk id="3" creationId="{53B9894A-4486-334C-00F0-7DFD561E9E9E}"/>
          </ac:spMkLst>
        </pc:spChg>
        <pc:spChg chg="add mod">
          <ac:chgData name="Кристина Воротынцева" userId="125ac79b1439e963" providerId="LiveId" clId="{949E0F49-0066-4103-8146-98C001589380}" dt="2025-04-18T14:40:20.496" v="1745" actId="1076"/>
          <ac:spMkLst>
            <pc:docMk/>
            <pc:sldMk cId="0" sldId="280"/>
            <ac:spMk id="6" creationId="{A6190FCA-FF0B-28AF-BB80-66D85ECD82D3}"/>
          </ac:spMkLst>
        </pc:spChg>
        <pc:spChg chg="add mod">
          <ac:chgData name="Кристина Воротынцева" userId="125ac79b1439e963" providerId="LiveId" clId="{949E0F49-0066-4103-8146-98C001589380}" dt="2025-04-18T14:40:23.569" v="1746" actId="1076"/>
          <ac:spMkLst>
            <pc:docMk/>
            <pc:sldMk cId="0" sldId="280"/>
            <ac:spMk id="7" creationId="{4F0F5834-EDD3-9C48-A1FB-7222DBBB850A}"/>
          </ac:spMkLst>
        </pc:spChg>
        <pc:spChg chg="add mod">
          <ac:chgData name="Кристина Воротынцева" userId="125ac79b1439e963" providerId="LiveId" clId="{949E0F49-0066-4103-8146-98C001589380}" dt="2025-04-18T14:40:40.177" v="1748" actId="1076"/>
          <ac:spMkLst>
            <pc:docMk/>
            <pc:sldMk cId="0" sldId="280"/>
            <ac:spMk id="9" creationId="{DC2F053A-1D23-117B-B906-79BCA23AF344}"/>
          </ac:spMkLst>
        </pc:spChg>
        <pc:spChg chg="add mod">
          <ac:chgData name="Кристина Воротынцева" userId="125ac79b1439e963" providerId="LiveId" clId="{949E0F49-0066-4103-8146-98C001589380}" dt="2025-04-18T14:41:05.153" v="1773" actId="20577"/>
          <ac:spMkLst>
            <pc:docMk/>
            <pc:sldMk cId="0" sldId="280"/>
            <ac:spMk id="10" creationId="{5B18886E-9D7D-756C-DDF8-55653B4D48F2}"/>
          </ac:spMkLst>
        </pc:spChg>
        <pc:spChg chg="add mod">
          <ac:chgData name="Кристина Воротынцева" userId="125ac79b1439e963" providerId="LiveId" clId="{949E0F49-0066-4103-8146-98C001589380}" dt="2025-04-18T14:44:57.216" v="1819" actId="1076"/>
          <ac:spMkLst>
            <pc:docMk/>
            <pc:sldMk cId="0" sldId="280"/>
            <ac:spMk id="12" creationId="{5E318609-AEE9-CEED-F856-360CB6C45CE1}"/>
          </ac:spMkLst>
        </pc:spChg>
        <pc:spChg chg="add mod">
          <ac:chgData name="Кристина Воротынцева" userId="125ac79b1439e963" providerId="LiveId" clId="{949E0F49-0066-4103-8146-98C001589380}" dt="2025-04-18T14:44:57.216" v="1819" actId="1076"/>
          <ac:spMkLst>
            <pc:docMk/>
            <pc:sldMk cId="0" sldId="280"/>
            <ac:spMk id="13" creationId="{9439AFB0-A9CB-B415-80F0-3DA3B1DBD3CC}"/>
          </ac:spMkLst>
        </pc:spChg>
        <pc:spChg chg="mod">
          <ac:chgData name="Кристина Воротынцева" userId="125ac79b1439e963" providerId="LiveId" clId="{949E0F49-0066-4103-8146-98C001589380}" dt="2025-04-18T14:39:14.742" v="1712" actId="1076"/>
          <ac:spMkLst>
            <pc:docMk/>
            <pc:sldMk cId="0" sldId="280"/>
            <ac:spMk id="567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4:16:05.498" v="1645" actId="14100"/>
          <ac:spMkLst>
            <pc:docMk/>
            <pc:sldMk cId="0" sldId="280"/>
            <ac:spMk id="568" creationId="{00000000-0000-0000-0000-000000000000}"/>
          </ac:spMkLst>
        </pc:spChg>
        <pc:spChg chg="mod">
          <ac:chgData name="Кристина Воротынцева" userId="125ac79b1439e963" providerId="LiveId" clId="{949E0F49-0066-4103-8146-98C001589380}" dt="2025-04-18T14:16:38.260" v="1664" actId="1076"/>
          <ac:spMkLst>
            <pc:docMk/>
            <pc:sldMk cId="0" sldId="280"/>
            <ac:spMk id="569" creationId="{00000000-0000-0000-0000-000000000000}"/>
          </ac:spMkLst>
        </pc:spChg>
        <pc:spChg chg="del">
          <ac:chgData name="Кристина Воротынцева" userId="125ac79b1439e963" providerId="LiveId" clId="{949E0F49-0066-4103-8146-98C001589380}" dt="2025-04-18T14:16:12.633" v="1648" actId="478"/>
          <ac:spMkLst>
            <pc:docMk/>
            <pc:sldMk cId="0" sldId="280"/>
            <ac:spMk id="570" creationId="{00000000-0000-0000-0000-000000000000}"/>
          </ac:spMkLst>
        </pc:spChg>
        <pc:spChg chg="del mod">
          <ac:chgData name="Кристина Воротынцева" userId="125ac79b1439e963" providerId="LiveId" clId="{949E0F49-0066-4103-8146-98C001589380}" dt="2025-04-18T14:16:11.729" v="1647" actId="478"/>
          <ac:spMkLst>
            <pc:docMk/>
            <pc:sldMk cId="0" sldId="280"/>
            <ac:spMk id="571" creationId="{00000000-0000-0000-0000-000000000000}"/>
          </ac:spMkLst>
        </pc:spChg>
        <pc:picChg chg="add mod ord">
          <ac:chgData name="Кристина Воротынцева" userId="125ac79b1439e963" providerId="LiveId" clId="{949E0F49-0066-4103-8146-98C001589380}" dt="2025-04-18T14:41:36.697" v="1783" actId="14100"/>
          <ac:picMkLst>
            <pc:docMk/>
            <pc:sldMk cId="0" sldId="280"/>
            <ac:picMk id="4" creationId="{F4D473F9-C8CE-B1F3-DB3A-1BF2460A9692}"/>
          </ac:picMkLst>
        </pc:picChg>
        <pc:picChg chg="add mod ord">
          <ac:chgData name="Кристина Воротынцева" userId="125ac79b1439e963" providerId="LiveId" clId="{949E0F49-0066-4103-8146-98C001589380}" dt="2025-04-18T14:41:40.823" v="1784" actId="14100"/>
          <ac:picMkLst>
            <pc:docMk/>
            <pc:sldMk cId="0" sldId="280"/>
            <ac:picMk id="5" creationId="{4211F61A-2F94-E6DF-2C7C-23F7EA165065}"/>
          </ac:picMkLst>
        </pc:picChg>
        <pc:picChg chg="add mod ord">
          <ac:chgData name="Кристина Воротынцева" userId="125ac79b1439e963" providerId="LiveId" clId="{949E0F49-0066-4103-8146-98C001589380}" dt="2025-04-18T14:41:44.277" v="1785" actId="14100"/>
          <ac:picMkLst>
            <pc:docMk/>
            <pc:sldMk cId="0" sldId="280"/>
            <ac:picMk id="8" creationId="{7AA067BA-ED48-7327-4676-B51E081B9F6C}"/>
          </ac:picMkLst>
        </pc:picChg>
        <pc:picChg chg="add mod ord">
          <ac:chgData name="Кристина Воротынцева" userId="125ac79b1439e963" providerId="LiveId" clId="{949E0F49-0066-4103-8146-98C001589380}" dt="2025-04-18T14:41:51.698" v="1787" actId="167"/>
          <ac:picMkLst>
            <pc:docMk/>
            <pc:sldMk cId="0" sldId="280"/>
            <ac:picMk id="11" creationId="{7D6378D3-06EF-E7C9-55CF-B48D18341B7F}"/>
          </ac:picMkLst>
        </pc:picChg>
        <pc:picChg chg="add mod ord">
          <ac:chgData name="Кристина Воротынцева" userId="125ac79b1439e963" providerId="LiveId" clId="{949E0F49-0066-4103-8146-98C001589380}" dt="2025-04-18T14:44:59.471" v="1820" actId="167"/>
          <ac:picMkLst>
            <pc:docMk/>
            <pc:sldMk cId="0" sldId="280"/>
            <ac:picMk id="14" creationId="{7C6363DE-6989-F18A-899C-971F43D3C38F}"/>
          </ac:picMkLst>
        </pc:picChg>
        <pc:picChg chg="del">
          <ac:chgData name="Кристина Воротынцева" userId="125ac79b1439e963" providerId="LiveId" clId="{949E0F49-0066-4103-8146-98C001589380}" dt="2025-04-18T14:16:15.418" v="1649" actId="478"/>
          <ac:picMkLst>
            <pc:docMk/>
            <pc:sldMk cId="0" sldId="280"/>
            <ac:picMk id="565" creationId="{00000000-0000-0000-0000-000000000000}"/>
          </ac:picMkLst>
        </pc:picChg>
        <pc:picChg chg="del mod">
          <ac:chgData name="Кристина Воротынцева" userId="125ac79b1439e963" providerId="LiveId" clId="{949E0F49-0066-4103-8146-98C001589380}" dt="2025-04-18T14:38:06.753" v="1675" actId="478"/>
          <ac:picMkLst>
            <pc:docMk/>
            <pc:sldMk cId="0" sldId="280"/>
            <ac:picMk id="566" creationId="{00000000-0000-0000-0000-000000000000}"/>
          </ac:picMkLst>
        </pc:picChg>
      </pc:sldChg>
      <pc:sldChg chg="del">
        <pc:chgData name="Кристина Воротынцева" userId="125ac79b1439e963" providerId="LiveId" clId="{949E0F49-0066-4103-8146-98C001589380}" dt="2025-04-18T14:45:07" v="1821" actId="2696"/>
        <pc:sldMkLst>
          <pc:docMk/>
          <pc:sldMk cId="0" sldId="281"/>
        </pc:sldMkLst>
      </pc:sldChg>
      <pc:sldChg chg="modSp del mod">
        <pc:chgData name="Кристина Воротынцева" userId="125ac79b1439e963" providerId="LiveId" clId="{949E0F49-0066-4103-8146-98C001589380}" dt="2025-04-18T14:45:09.089" v="1822" actId="2696"/>
        <pc:sldMkLst>
          <pc:docMk/>
          <pc:sldMk cId="0" sldId="282"/>
        </pc:sldMkLst>
        <pc:spChg chg="mod">
          <ac:chgData name="Кристина Воротынцева" userId="125ac79b1439e963" providerId="LiveId" clId="{949E0F49-0066-4103-8146-98C001589380}" dt="2025-04-18T14:04:24.996" v="1069" actId="1076"/>
          <ac:spMkLst>
            <pc:docMk/>
            <pc:sldMk cId="0" sldId="282"/>
            <ac:spMk id="598" creationId="{00000000-0000-0000-0000-000000000000}"/>
          </ac:spMkLst>
        </pc:spChg>
      </pc:sldChg>
      <pc:sldChg chg="del">
        <pc:chgData name="Кристина Воротынцева" userId="125ac79b1439e963" providerId="LiveId" clId="{949E0F49-0066-4103-8146-98C001589380}" dt="2025-04-18T14:04:30.422" v="1070" actId="2696"/>
        <pc:sldMkLst>
          <pc:docMk/>
          <pc:sldMk cId="0" sldId="283"/>
        </pc:sldMkLst>
      </pc:sldChg>
      <pc:sldChg chg="del">
        <pc:chgData name="Кристина Воротынцева" userId="125ac79b1439e963" providerId="LiveId" clId="{949E0F49-0066-4103-8146-98C001589380}" dt="2025-04-18T14:04:32.699" v="1071" actId="2696"/>
        <pc:sldMkLst>
          <pc:docMk/>
          <pc:sldMk cId="0" sldId="284"/>
        </pc:sldMkLst>
      </pc:sldChg>
      <pc:sldChg chg="del">
        <pc:chgData name="Кристина Воротынцева" userId="125ac79b1439e963" providerId="LiveId" clId="{949E0F49-0066-4103-8146-98C001589380}" dt="2025-04-18T14:04:34.954" v="1072" actId="2696"/>
        <pc:sldMkLst>
          <pc:docMk/>
          <pc:sldMk cId="0" sldId="285"/>
        </pc:sldMkLst>
      </pc:sldChg>
      <pc:sldChg chg="del">
        <pc:chgData name="Кристина Воротынцева" userId="125ac79b1439e963" providerId="LiveId" clId="{949E0F49-0066-4103-8146-98C001589380}" dt="2025-04-18T14:04:36.832" v="1073" actId="2696"/>
        <pc:sldMkLst>
          <pc:docMk/>
          <pc:sldMk cId="0" sldId="286"/>
        </pc:sldMkLst>
      </pc:sldChg>
      <pc:sldChg chg="del">
        <pc:chgData name="Кристина Воротынцева" userId="125ac79b1439e963" providerId="LiveId" clId="{949E0F49-0066-4103-8146-98C001589380}" dt="2025-04-18T14:45:11.632" v="1823" actId="2696"/>
        <pc:sldMkLst>
          <pc:docMk/>
          <pc:sldMk cId="0" sldId="287"/>
        </pc:sldMkLst>
      </pc:sldChg>
      <pc:sldChg chg="del">
        <pc:chgData name="Кристина Воротынцева" userId="125ac79b1439e963" providerId="LiveId" clId="{949E0F49-0066-4103-8146-98C001589380}" dt="2025-04-18T14:45:13.121" v="1824" actId="2696"/>
        <pc:sldMkLst>
          <pc:docMk/>
          <pc:sldMk cId="0" sldId="288"/>
        </pc:sldMkLst>
      </pc:sldChg>
      <pc:sldChg chg="del">
        <pc:chgData name="Кристина Воротынцева" userId="125ac79b1439e963" providerId="LiveId" clId="{949E0F49-0066-4103-8146-98C001589380}" dt="2025-04-18T14:45:14.814" v="1825" actId="2696"/>
        <pc:sldMkLst>
          <pc:docMk/>
          <pc:sldMk cId="0" sldId="289"/>
        </pc:sldMkLst>
      </pc:sldChg>
      <pc:sldChg chg="del">
        <pc:chgData name="Кристина Воротынцева" userId="125ac79b1439e963" providerId="LiveId" clId="{949E0F49-0066-4103-8146-98C001589380}" dt="2025-04-18T14:45:16.748" v="1826" actId="2696"/>
        <pc:sldMkLst>
          <pc:docMk/>
          <pc:sldMk cId="0" sldId="290"/>
        </pc:sldMkLst>
      </pc:sldChg>
      <pc:sldChg chg="del">
        <pc:chgData name="Кристина Воротынцева" userId="125ac79b1439e963" providerId="LiveId" clId="{949E0F49-0066-4103-8146-98C001589380}" dt="2025-04-18T14:45:21.088" v="1827" actId="2696"/>
        <pc:sldMkLst>
          <pc:docMk/>
          <pc:sldMk cId="0" sldId="291"/>
        </pc:sldMkLst>
      </pc:sldChg>
      <pc:sldChg chg="del">
        <pc:chgData name="Кристина Воротынцева" userId="125ac79b1439e963" providerId="LiveId" clId="{949E0F49-0066-4103-8146-98C001589380}" dt="2025-04-18T14:45:23.203" v="1828" actId="2696"/>
        <pc:sldMkLst>
          <pc:docMk/>
          <pc:sldMk cId="0" sldId="292"/>
        </pc:sldMkLst>
      </pc:sldChg>
      <pc:sldChg chg="del">
        <pc:chgData name="Кристина Воротынцева" userId="125ac79b1439e963" providerId="LiveId" clId="{949E0F49-0066-4103-8146-98C001589380}" dt="2025-04-18T14:45:24.977" v="1829" actId="2696"/>
        <pc:sldMkLst>
          <pc:docMk/>
          <pc:sldMk cId="0" sldId="293"/>
        </pc:sldMkLst>
      </pc:sldChg>
      <pc:sldChg chg="del">
        <pc:chgData name="Кристина Воротынцева" userId="125ac79b1439e963" providerId="LiveId" clId="{949E0F49-0066-4103-8146-98C001589380}" dt="2025-04-18T14:45:27.251" v="1830" actId="2696"/>
        <pc:sldMkLst>
          <pc:docMk/>
          <pc:sldMk cId="0" sldId="294"/>
        </pc:sldMkLst>
      </pc:sldChg>
      <pc:sldChg chg="del">
        <pc:chgData name="Кристина Воротынцева" userId="125ac79b1439e963" providerId="LiveId" clId="{949E0F49-0066-4103-8146-98C001589380}" dt="2025-04-18T14:45:32.286" v="1831" actId="2696"/>
        <pc:sldMkLst>
          <pc:docMk/>
          <pc:sldMk cId="0" sldId="295"/>
        </pc:sldMkLst>
      </pc:sldChg>
      <pc:sldChg chg="del">
        <pc:chgData name="Кристина Воротынцева" userId="125ac79b1439e963" providerId="LiveId" clId="{949E0F49-0066-4103-8146-98C001589380}" dt="2025-04-18T14:45:34.163" v="1832" actId="2696"/>
        <pc:sldMkLst>
          <pc:docMk/>
          <pc:sldMk cId="0" sldId="296"/>
        </pc:sldMkLst>
      </pc:sldChg>
      <pc:sldChg chg="add del">
        <pc:chgData name="Кристина Воротынцева" userId="125ac79b1439e963" providerId="LiveId" clId="{949E0F49-0066-4103-8146-98C001589380}" dt="2025-04-18T13:18:42.443" v="123" actId="47"/>
        <pc:sldMkLst>
          <pc:docMk/>
          <pc:sldMk cId="1817090222" sldId="297"/>
        </pc:sldMkLst>
      </pc:sldChg>
      <pc:sldMasterChg chg="delSldLayout">
        <pc:chgData name="Кристина Воротынцева" userId="125ac79b1439e963" providerId="LiveId" clId="{949E0F49-0066-4103-8146-98C001589380}" dt="2025-04-18T14:45:09.089" v="1822" actId="2696"/>
        <pc:sldMasterMkLst>
          <pc:docMk/>
          <pc:sldMasterMk cId="0" sldId="2147483670"/>
        </pc:sldMasterMkLst>
        <pc:sldLayoutChg chg="del">
          <pc:chgData name="Кристина Воротынцева" userId="125ac79b1439e963" providerId="LiveId" clId="{949E0F49-0066-4103-8146-98C001589380}" dt="2025-04-18T13:51:05.746" v="904" actId="2696"/>
          <pc:sldLayoutMkLst>
            <pc:docMk/>
            <pc:sldMasterMk cId="0" sldId="2147483670"/>
            <pc:sldLayoutMk cId="0" sldId="2147483651"/>
          </pc:sldLayoutMkLst>
        </pc:sldLayoutChg>
        <pc:sldLayoutChg chg="del">
          <pc:chgData name="Кристина Воротынцева" userId="125ac79b1439e963" providerId="LiveId" clId="{949E0F49-0066-4103-8146-98C001589380}" dt="2025-04-18T13:51:09.416" v="905" actId="2696"/>
          <pc:sldLayoutMkLst>
            <pc:docMk/>
            <pc:sldMasterMk cId="0" sldId="2147483670"/>
            <pc:sldLayoutMk cId="0" sldId="2147483652"/>
          </pc:sldLayoutMkLst>
        </pc:sldLayoutChg>
        <pc:sldLayoutChg chg="del">
          <pc:chgData name="Кристина Воротынцева" userId="125ac79b1439e963" providerId="LiveId" clId="{949E0F49-0066-4103-8146-98C001589380}" dt="2025-04-18T13:51:13.298" v="906" actId="2696"/>
          <pc:sldLayoutMkLst>
            <pc:docMk/>
            <pc:sldMasterMk cId="0" sldId="2147483670"/>
            <pc:sldLayoutMk cId="0" sldId="2147483653"/>
          </pc:sldLayoutMkLst>
        </pc:sldLayoutChg>
        <pc:sldLayoutChg chg="del">
          <pc:chgData name="Кристина Воротынцева" userId="125ac79b1439e963" providerId="LiveId" clId="{949E0F49-0066-4103-8146-98C001589380}" dt="2025-04-18T13:51:16.317" v="907" actId="2696"/>
          <pc:sldLayoutMkLst>
            <pc:docMk/>
            <pc:sldMasterMk cId="0" sldId="2147483670"/>
            <pc:sldLayoutMk cId="0" sldId="2147483654"/>
          </pc:sldLayoutMkLst>
        </pc:sldLayoutChg>
        <pc:sldLayoutChg chg="del">
          <pc:chgData name="Кристина Воротынцева" userId="125ac79b1439e963" providerId="LiveId" clId="{949E0F49-0066-4103-8146-98C001589380}" dt="2025-04-18T13:51:18.682" v="908" actId="2696"/>
          <pc:sldLayoutMkLst>
            <pc:docMk/>
            <pc:sldMasterMk cId="0" sldId="2147483670"/>
            <pc:sldLayoutMk cId="0" sldId="2147483655"/>
          </pc:sldLayoutMkLst>
        </pc:sldLayoutChg>
        <pc:sldLayoutChg chg="del">
          <pc:chgData name="Кристина Воротынцева" userId="125ac79b1439e963" providerId="LiveId" clId="{949E0F49-0066-4103-8146-98C001589380}" dt="2025-04-18T13:51:20.906" v="909" actId="2696"/>
          <pc:sldLayoutMkLst>
            <pc:docMk/>
            <pc:sldMasterMk cId="0" sldId="2147483670"/>
            <pc:sldLayoutMk cId="0" sldId="2147483656"/>
          </pc:sldLayoutMkLst>
        </pc:sldLayoutChg>
        <pc:sldLayoutChg chg="del">
          <pc:chgData name="Кристина Воротынцева" userId="125ac79b1439e963" providerId="LiveId" clId="{949E0F49-0066-4103-8146-98C001589380}" dt="2025-04-18T13:51:23.503" v="910" actId="2696"/>
          <pc:sldLayoutMkLst>
            <pc:docMk/>
            <pc:sldMasterMk cId="0" sldId="2147483670"/>
            <pc:sldLayoutMk cId="0" sldId="2147483657"/>
          </pc:sldLayoutMkLst>
        </pc:sldLayoutChg>
        <pc:sldLayoutChg chg="del">
          <pc:chgData name="Кристина Воротынцева" userId="125ac79b1439e963" providerId="LiveId" clId="{949E0F49-0066-4103-8146-98C001589380}" dt="2025-04-18T13:51:25.587" v="911" actId="2696"/>
          <pc:sldLayoutMkLst>
            <pc:docMk/>
            <pc:sldMasterMk cId="0" sldId="2147483670"/>
            <pc:sldLayoutMk cId="0" sldId="2147483658"/>
          </pc:sldLayoutMkLst>
        </pc:sldLayoutChg>
        <pc:sldLayoutChg chg="del">
          <pc:chgData name="Кристина Воротынцева" userId="125ac79b1439e963" providerId="LiveId" clId="{949E0F49-0066-4103-8146-98C001589380}" dt="2025-04-18T14:03:57.211" v="1064" actId="2696"/>
          <pc:sldLayoutMkLst>
            <pc:docMk/>
            <pc:sldMasterMk cId="0" sldId="2147483670"/>
            <pc:sldLayoutMk cId="0" sldId="2147483661"/>
          </pc:sldLayoutMkLst>
        </pc:sldLayoutChg>
        <pc:sldLayoutChg chg="del">
          <pc:chgData name="Кристина Воротынцева" userId="125ac79b1439e963" providerId="LiveId" clId="{949E0F49-0066-4103-8146-98C001589380}" dt="2025-04-18T14:03:45.777" v="1061" actId="2696"/>
          <pc:sldLayoutMkLst>
            <pc:docMk/>
            <pc:sldMasterMk cId="0" sldId="2147483670"/>
            <pc:sldLayoutMk cId="0" sldId="2147483662"/>
          </pc:sldLayoutMkLst>
        </pc:sldLayoutChg>
        <pc:sldLayoutChg chg="del">
          <pc:chgData name="Кристина Воротынцева" userId="125ac79b1439e963" providerId="LiveId" clId="{949E0F49-0066-4103-8146-98C001589380}" dt="2025-04-18T14:04:11.279" v="1068" actId="2696"/>
          <pc:sldLayoutMkLst>
            <pc:docMk/>
            <pc:sldMasterMk cId="0" sldId="2147483670"/>
            <pc:sldLayoutMk cId="0" sldId="2147483664"/>
          </pc:sldLayoutMkLst>
        </pc:sldLayoutChg>
        <pc:sldLayoutChg chg="del">
          <pc:chgData name="Кристина Воротынцева" userId="125ac79b1439e963" providerId="LiveId" clId="{949E0F49-0066-4103-8146-98C001589380}" dt="2025-04-18T14:45:07" v="1821" actId="2696"/>
          <pc:sldLayoutMkLst>
            <pc:docMk/>
            <pc:sldMasterMk cId="0" sldId="2147483670"/>
            <pc:sldLayoutMk cId="0" sldId="2147483665"/>
          </pc:sldLayoutMkLst>
        </pc:sldLayoutChg>
        <pc:sldLayoutChg chg="del">
          <pc:chgData name="Кристина Воротынцева" userId="125ac79b1439e963" providerId="LiveId" clId="{949E0F49-0066-4103-8146-98C001589380}" dt="2025-04-18T14:45:09.089" v="1822" actId="2696"/>
          <pc:sldLayoutMkLst>
            <pc:docMk/>
            <pc:sldMasterMk cId="0" sldId="2147483670"/>
            <pc:sldLayoutMk cId="0" sldId="2147483666"/>
          </pc:sldLayoutMkLst>
        </pc:sldLayoutChg>
      </pc:sldMasterChg>
      <pc:sldMasterChg chg="del delSldLayout">
        <pc:chgData name="Кристина Воротынцева" userId="125ac79b1439e963" providerId="LiveId" clId="{949E0F49-0066-4103-8146-98C001589380}" dt="2025-04-18T14:45:34.163" v="1832" actId="2696"/>
        <pc:sldMasterMkLst>
          <pc:docMk/>
          <pc:sldMasterMk cId="0" sldId="2147483671"/>
        </pc:sldMasterMkLst>
        <pc:sldLayoutChg chg="del">
          <pc:chgData name="Кристина Воротынцева" userId="125ac79b1439e963" providerId="LiveId" clId="{949E0F49-0066-4103-8146-98C001589380}" dt="2025-04-18T14:45:34.163" v="1832" actId="2696"/>
          <pc:sldLayoutMkLst>
            <pc:docMk/>
            <pc:sldMasterMk cId="0" sldId="2147483671"/>
            <pc:sldLayoutMk cId="0" sldId="2147483668"/>
          </pc:sldLayoutMkLst>
        </pc:sldLayoutChg>
      </pc:sldMasterChg>
      <pc:sldMasterChg chg="del delSldLayout">
        <pc:chgData name="Кристина Воротынцева" userId="125ac79b1439e963" providerId="LiveId" clId="{949E0F49-0066-4103-8146-98C001589380}" dt="2025-04-18T14:04:34.954" v="1072" actId="2696"/>
        <pc:sldMasterMkLst>
          <pc:docMk/>
          <pc:sldMasterMk cId="0" sldId="2147483672"/>
        </pc:sldMasterMkLst>
        <pc:sldLayoutChg chg="del">
          <pc:chgData name="Кристина Воротынцева" userId="125ac79b1439e963" providerId="LiveId" clId="{949E0F49-0066-4103-8146-98C001589380}" dt="2025-04-18T14:04:34.954" v="1072" actId="2696"/>
          <pc:sldLayoutMkLst>
            <pc:docMk/>
            <pc:sldMasterMk cId="0" sldId="2147483672"/>
            <pc:sldLayoutMk cId="0" sldId="214748366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3e13d9a7e_0_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3e13d9a7e_0_4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3e13d9a7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3e13d9a7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C4043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522eb7919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5522eb7919_1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3e13d9a7e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3e13d9a7e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5158d5a3ec_0_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5158d5a3ec_0_3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3e13d9a7e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3e13d9a7e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575" y="1701225"/>
            <a:ext cx="45924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39575" y="3206400"/>
            <a:ext cx="240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2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3423902" y="387473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3423900" y="802521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2023007" y="654113"/>
            <a:ext cx="1739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ctrTitle" idx="3"/>
          </p:nvPr>
        </p:nvSpPr>
        <p:spPr>
          <a:xfrm>
            <a:off x="3425264" y="1224286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4"/>
          </p:nvPr>
        </p:nvSpPr>
        <p:spPr>
          <a:xfrm>
            <a:off x="3425259" y="1638859"/>
            <a:ext cx="19767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5" hasCustomPrompt="1"/>
          </p:nvPr>
        </p:nvSpPr>
        <p:spPr>
          <a:xfrm>
            <a:off x="2023007" y="1488788"/>
            <a:ext cx="1615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ctrTitle" idx="6"/>
          </p:nvPr>
        </p:nvSpPr>
        <p:spPr>
          <a:xfrm>
            <a:off x="3427999" y="2061098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7"/>
          </p:nvPr>
        </p:nvSpPr>
        <p:spPr>
          <a:xfrm>
            <a:off x="3427997" y="2475197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8" hasCustomPrompt="1"/>
          </p:nvPr>
        </p:nvSpPr>
        <p:spPr>
          <a:xfrm>
            <a:off x="2023007" y="2323463"/>
            <a:ext cx="1573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 idx="9"/>
          </p:nvPr>
        </p:nvSpPr>
        <p:spPr>
          <a:xfrm rot="5400000">
            <a:off x="6601629" y="1646270"/>
            <a:ext cx="2913300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ctrTitle" idx="13"/>
          </p:nvPr>
        </p:nvSpPr>
        <p:spPr>
          <a:xfrm>
            <a:off x="3427999" y="2897911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4"/>
          </p:nvPr>
        </p:nvSpPr>
        <p:spPr>
          <a:xfrm>
            <a:off x="3427997" y="3311534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15" hasCustomPrompt="1"/>
          </p:nvPr>
        </p:nvSpPr>
        <p:spPr>
          <a:xfrm>
            <a:off x="2023007" y="3158138"/>
            <a:ext cx="1573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 txBox="1">
            <a:spLocks noGrp="1"/>
          </p:cNvSpPr>
          <p:nvPr>
            <p:ph type="ctrTitle" idx="16"/>
          </p:nvPr>
        </p:nvSpPr>
        <p:spPr>
          <a:xfrm>
            <a:off x="3427999" y="3734723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ubTitle" idx="17"/>
          </p:nvPr>
        </p:nvSpPr>
        <p:spPr>
          <a:xfrm>
            <a:off x="3427997" y="4147872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18" hasCustomPrompt="1"/>
          </p:nvPr>
        </p:nvSpPr>
        <p:spPr>
          <a:xfrm>
            <a:off x="2023007" y="3992813"/>
            <a:ext cx="1573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CUSTOM_13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672375" y="1432475"/>
            <a:ext cx="3498000" cy="8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 flipH="1">
            <a:off x="1667175" y="2154225"/>
            <a:ext cx="2503200" cy="11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CUSTOM_30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656422" y="1394416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"/>
          </p:nvPr>
        </p:nvSpPr>
        <p:spPr>
          <a:xfrm>
            <a:off x="656425" y="1886725"/>
            <a:ext cx="15639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ctrTitle" idx="2"/>
          </p:nvPr>
        </p:nvSpPr>
        <p:spPr>
          <a:xfrm>
            <a:off x="2650710" y="1394416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3"/>
          </p:nvPr>
        </p:nvSpPr>
        <p:spPr>
          <a:xfrm>
            <a:off x="2610700" y="1886725"/>
            <a:ext cx="19614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ctrTitle" idx="4"/>
          </p:nvPr>
        </p:nvSpPr>
        <p:spPr>
          <a:xfrm>
            <a:off x="4638106" y="1394416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5"/>
          </p:nvPr>
        </p:nvSpPr>
        <p:spPr>
          <a:xfrm>
            <a:off x="4878076" y="1886725"/>
            <a:ext cx="16482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ctrTitle" idx="6"/>
          </p:nvPr>
        </p:nvSpPr>
        <p:spPr>
          <a:xfrm rot="5400000">
            <a:off x="6865575" y="1466125"/>
            <a:ext cx="2553000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ctrTitle" idx="7"/>
          </p:nvPr>
        </p:nvSpPr>
        <p:spPr>
          <a:xfrm>
            <a:off x="656422" y="3367816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8"/>
          </p:nvPr>
        </p:nvSpPr>
        <p:spPr>
          <a:xfrm>
            <a:off x="656425" y="3860125"/>
            <a:ext cx="15639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ctrTitle" idx="9"/>
          </p:nvPr>
        </p:nvSpPr>
        <p:spPr>
          <a:xfrm>
            <a:off x="2650710" y="3367816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3"/>
          </p:nvPr>
        </p:nvSpPr>
        <p:spPr>
          <a:xfrm>
            <a:off x="2610700" y="3860125"/>
            <a:ext cx="19614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ctrTitle" idx="14"/>
          </p:nvPr>
        </p:nvSpPr>
        <p:spPr>
          <a:xfrm>
            <a:off x="4638106" y="3367816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5"/>
          </p:nvPr>
        </p:nvSpPr>
        <p:spPr>
          <a:xfrm>
            <a:off x="4878076" y="3860125"/>
            <a:ext cx="16482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CUSTOM_3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ctrTitle"/>
          </p:nvPr>
        </p:nvSpPr>
        <p:spPr>
          <a:xfrm rot="5400000">
            <a:off x="6603595" y="1930225"/>
            <a:ext cx="3481200" cy="4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4">
  <p:cSld name="CUSTOM_33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subTitle" idx="1"/>
          </p:nvPr>
        </p:nvSpPr>
        <p:spPr>
          <a:xfrm flipH="1">
            <a:off x="840600" y="2432150"/>
            <a:ext cx="1650300" cy="7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subTitle" idx="2"/>
          </p:nvPr>
        </p:nvSpPr>
        <p:spPr>
          <a:xfrm>
            <a:off x="4702174" y="1049093"/>
            <a:ext cx="19602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ctrTitle"/>
          </p:nvPr>
        </p:nvSpPr>
        <p:spPr>
          <a:xfrm>
            <a:off x="-533400" y="2047350"/>
            <a:ext cx="3024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ctrTitle" idx="3"/>
          </p:nvPr>
        </p:nvSpPr>
        <p:spPr>
          <a:xfrm>
            <a:off x="4702174" y="664293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subTitle" idx="4"/>
          </p:nvPr>
        </p:nvSpPr>
        <p:spPr>
          <a:xfrm>
            <a:off x="4702174" y="3788925"/>
            <a:ext cx="22149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ctrTitle" idx="5"/>
          </p:nvPr>
        </p:nvSpPr>
        <p:spPr>
          <a:xfrm>
            <a:off x="4702174" y="3389725"/>
            <a:ext cx="24756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ctrTitle" idx="6"/>
          </p:nvPr>
        </p:nvSpPr>
        <p:spPr>
          <a:xfrm rot="5400000">
            <a:off x="6860962" y="1407498"/>
            <a:ext cx="2449800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10">
          <p15:clr>
            <a:srgbClr val="FA7B17"/>
          </p15:clr>
        </p15:guide>
        <p15:guide id="2" pos="454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ources">
  <p:cSld name="CUSTOM_25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body" idx="1"/>
          </p:nvPr>
        </p:nvSpPr>
        <p:spPr>
          <a:xfrm>
            <a:off x="642050" y="1277550"/>
            <a:ext cx="5308200" cy="14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>
                <a:solidFill>
                  <a:srgbClr val="000000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>
                <a:solidFill>
                  <a:srgbClr val="000000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ctrTitle"/>
          </p:nvPr>
        </p:nvSpPr>
        <p:spPr>
          <a:xfrm rot="5400000">
            <a:off x="6923109" y="1407498"/>
            <a:ext cx="2449800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subTitle" idx="2"/>
          </p:nvPr>
        </p:nvSpPr>
        <p:spPr>
          <a:xfrm>
            <a:off x="642050" y="540000"/>
            <a:ext cx="4655400" cy="9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9" r:id="rId4"/>
    <p:sldLayoutId id="2147483660" r:id="rId5"/>
    <p:sldLayoutId id="2147483663" r:id="rId6"/>
    <p:sldLayoutId id="2147483667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B834CC-5F4A-BFBD-D37A-DDAE6F84A2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656" r="10507" b="2204"/>
          <a:stretch/>
        </p:blipFill>
        <p:spPr>
          <a:xfrm>
            <a:off x="1345005" y="235745"/>
            <a:ext cx="7798995" cy="4907756"/>
          </a:xfrm>
          <a:prstGeom prst="rect">
            <a:avLst/>
          </a:prstGeom>
        </p:spPr>
      </p:pic>
      <p:sp>
        <p:nvSpPr>
          <p:cNvPr id="128" name="Google Shape;128;p26"/>
          <p:cNvSpPr/>
          <p:nvPr/>
        </p:nvSpPr>
        <p:spPr>
          <a:xfrm rot="5400000">
            <a:off x="1428875" y="13850"/>
            <a:ext cx="3358800" cy="5026500"/>
          </a:xfrm>
          <a:prstGeom prst="rect">
            <a:avLst/>
          </a:prstGeom>
          <a:solidFill>
            <a:schemeClr val="accent1">
              <a:alpha val="8616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subTitle" idx="1"/>
          </p:nvPr>
        </p:nvSpPr>
        <p:spPr>
          <a:xfrm>
            <a:off x="532270" y="3529990"/>
            <a:ext cx="3818274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152400" indent="0"/>
            <a:r>
              <a:rPr lang="ru-RU" sz="1050" dirty="0">
                <a:solidFill>
                  <a:schemeClr val="bg1"/>
                </a:solidFill>
                <a:effectLst/>
                <a:latin typeface="Artifakt Element Black" panose="020B0A03050000020004" pitchFamily="34" charset="-52"/>
                <a:ea typeface="Artifakt Element Black" panose="020B0A03050000020004" pitchFamily="34" charset="-52"/>
              </a:rPr>
              <a:t>ВУЗ: АКАДЕМИЯ АРХИТЕКТУРЫ И ИСКУССТВ </a:t>
            </a:r>
          </a:p>
          <a:p>
            <a:pPr marL="152400" indent="0"/>
            <a:r>
              <a:rPr lang="ru-RU" sz="1050" dirty="0">
                <a:solidFill>
                  <a:schemeClr val="bg1"/>
                </a:solidFill>
                <a:effectLst/>
                <a:latin typeface="Artifakt Element Black" panose="020B0A03050000020004" pitchFamily="34" charset="-52"/>
                <a:ea typeface="Artifakt Element Black" panose="020B0A03050000020004" pitchFamily="34" charset="-52"/>
              </a:rPr>
              <a:t>ЗАКАЗЧИК: АДМИНИСТРАЦИЯ ГОРОДА ТАГАНРОГА</a:t>
            </a:r>
          </a:p>
          <a:p>
            <a:pPr marL="152400" indent="0"/>
            <a:endParaRPr lang="ru-RU" sz="1050" dirty="0">
              <a:solidFill>
                <a:schemeClr val="bg1"/>
              </a:solidFill>
              <a:effectLst/>
              <a:latin typeface="Artifakt Element Black" panose="020B0A03050000020004" pitchFamily="34" charset="-52"/>
              <a:ea typeface="Artifakt Element Black" panose="020B0A03050000020004" pitchFamily="34" charset="-52"/>
            </a:endParaRPr>
          </a:p>
          <a:p>
            <a:pPr marL="152400" indent="0"/>
            <a:r>
              <a:rPr lang="ru-RU" sz="1050" dirty="0">
                <a:solidFill>
                  <a:schemeClr val="bg1"/>
                </a:solidFill>
                <a:effectLst/>
                <a:latin typeface="Artifakt Element Black" panose="020B0A03050000020004" pitchFamily="34" charset="-52"/>
                <a:ea typeface="Artifakt Element Black" panose="020B0A03050000020004" pitchFamily="34" charset="-52"/>
              </a:rPr>
              <a:t>ЗАКАЗНАЯ РАБОТА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130" name="Google Shape;130;p26"/>
          <p:cNvSpPr txBox="1">
            <a:spLocks noGrp="1"/>
          </p:cNvSpPr>
          <p:nvPr>
            <p:ph type="ctrTitle"/>
          </p:nvPr>
        </p:nvSpPr>
        <p:spPr>
          <a:xfrm>
            <a:off x="635600" y="1568179"/>
            <a:ext cx="5875575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  <a:latin typeface="Artifakt Element Black" panose="020B0A03050000020004" pitchFamily="34" charset="-52"/>
                <a:ea typeface="Artifakt Element Black" panose="020B0A03050000020004" pitchFamily="34" charset="-52"/>
              </a:rPr>
              <a:t>ЖИЛОЙ РАЙОН</a:t>
            </a:r>
            <a:br>
              <a:rPr lang="ru-RU" dirty="0">
                <a:solidFill>
                  <a:schemeClr val="lt1"/>
                </a:solidFill>
                <a:latin typeface="Artifakt Element Black" panose="020B0A03050000020004" pitchFamily="34" charset="-52"/>
                <a:ea typeface="Artifakt Element Black" panose="020B0A03050000020004" pitchFamily="34" charset="-52"/>
              </a:rPr>
            </a:br>
            <a:r>
              <a:rPr lang="ru-RU" dirty="0">
                <a:solidFill>
                  <a:schemeClr val="lt1"/>
                </a:solidFill>
                <a:latin typeface="Artifakt Element Black" panose="020B0A03050000020004" pitchFamily="34" charset="-52"/>
                <a:ea typeface="Artifakt Element Black" panose="020B0A03050000020004" pitchFamily="34" charset="-52"/>
              </a:rPr>
              <a:t>«МОЛОДЫЕ УЧЕНЫЕ»</a:t>
            </a:r>
            <a:endParaRPr dirty="0">
              <a:solidFill>
                <a:schemeClr val="lt1"/>
              </a:solidFill>
              <a:latin typeface="Artifakt Element Black" panose="020B0A03050000020004" pitchFamily="34" charset="-52"/>
              <a:ea typeface="Artifakt Element Black" panose="020B0A03050000020004" pitchFamily="34" charset="-52"/>
              <a:sym typeface="Livvic"/>
            </a:endParaRPr>
          </a:p>
        </p:txBody>
      </p:sp>
      <p:sp>
        <p:nvSpPr>
          <p:cNvPr id="131" name="Google Shape;131;p26"/>
          <p:cNvSpPr/>
          <p:nvPr/>
        </p:nvSpPr>
        <p:spPr>
          <a:xfrm rot="-5400000" flipH="1">
            <a:off x="7354200" y="2416550"/>
            <a:ext cx="3358800" cy="22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48;p57">
            <a:extLst>
              <a:ext uri="{FF2B5EF4-FFF2-40B4-BE49-F238E27FC236}">
                <a16:creationId xmlns:a16="http://schemas.microsoft.com/office/drawing/2014/main" id="{BB96FB20-E2DC-CC1A-F6B2-61E0A9E4D0FC}"/>
              </a:ext>
            </a:extLst>
          </p:cNvPr>
          <p:cNvGrpSpPr/>
          <p:nvPr/>
        </p:nvGrpSpPr>
        <p:grpSpPr>
          <a:xfrm rot="10800000" flipH="1">
            <a:off x="714348" y="1341058"/>
            <a:ext cx="1357340" cy="251997"/>
            <a:chOff x="4173650" y="2515975"/>
            <a:chExt cx="216413" cy="56475"/>
          </a:xfrm>
        </p:grpSpPr>
        <p:sp>
          <p:nvSpPr>
            <p:cNvPr id="3" name="Google Shape;649;p57">
              <a:extLst>
                <a:ext uri="{FF2B5EF4-FFF2-40B4-BE49-F238E27FC236}">
                  <a16:creationId xmlns:a16="http://schemas.microsoft.com/office/drawing/2014/main" id="{F9F84C45-431E-3D0C-91DF-2459D9C22FE2}"/>
                </a:ext>
              </a:extLst>
            </p:cNvPr>
            <p:cNvSpPr/>
            <p:nvPr/>
          </p:nvSpPr>
          <p:spPr>
            <a:xfrm>
              <a:off x="4257138" y="2515975"/>
              <a:ext cx="132925" cy="56475"/>
            </a:xfrm>
            <a:custGeom>
              <a:avLst/>
              <a:gdLst/>
              <a:ahLst/>
              <a:cxnLst/>
              <a:rect l="l" t="t" r="r" b="b"/>
              <a:pathLst>
                <a:path w="5317" h="2259" extrusionOk="0">
                  <a:moveTo>
                    <a:pt x="1" y="1"/>
                  </a:moveTo>
                  <a:lnTo>
                    <a:pt x="1" y="2258"/>
                  </a:lnTo>
                  <a:lnTo>
                    <a:pt x="4191" y="2258"/>
                  </a:lnTo>
                  <a:cubicBezTo>
                    <a:pt x="4811" y="2258"/>
                    <a:pt x="5316" y="1753"/>
                    <a:pt x="5316" y="1126"/>
                  </a:cubicBezTo>
                  <a:cubicBezTo>
                    <a:pt x="5316" y="506"/>
                    <a:pt x="4811" y="1"/>
                    <a:pt x="419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;p57">
              <a:extLst>
                <a:ext uri="{FF2B5EF4-FFF2-40B4-BE49-F238E27FC236}">
                  <a16:creationId xmlns:a16="http://schemas.microsoft.com/office/drawing/2014/main" id="{D6FE9880-490C-3B94-55E1-BB173E5A181A}"/>
                </a:ext>
              </a:extLst>
            </p:cNvPr>
            <p:cNvSpPr/>
            <p:nvPr/>
          </p:nvSpPr>
          <p:spPr>
            <a:xfrm>
              <a:off x="4173650" y="2515975"/>
              <a:ext cx="132925" cy="56475"/>
            </a:xfrm>
            <a:custGeom>
              <a:avLst/>
              <a:gdLst/>
              <a:ahLst/>
              <a:cxnLst/>
              <a:rect l="l" t="t" r="r" b="b"/>
              <a:pathLst>
                <a:path w="5317" h="2259" extrusionOk="0">
                  <a:moveTo>
                    <a:pt x="1" y="1"/>
                  </a:moveTo>
                  <a:lnTo>
                    <a:pt x="1" y="2258"/>
                  </a:lnTo>
                  <a:lnTo>
                    <a:pt x="4191" y="2258"/>
                  </a:lnTo>
                  <a:cubicBezTo>
                    <a:pt x="4812" y="2258"/>
                    <a:pt x="5316" y="1753"/>
                    <a:pt x="5316" y="1126"/>
                  </a:cubicBezTo>
                  <a:cubicBezTo>
                    <a:pt x="5316" y="506"/>
                    <a:pt x="4812" y="1"/>
                    <a:pt x="4191" y="1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Google Shape;648;p57">
            <a:extLst>
              <a:ext uri="{FF2B5EF4-FFF2-40B4-BE49-F238E27FC236}">
                <a16:creationId xmlns:a16="http://schemas.microsoft.com/office/drawing/2014/main" id="{586EA6DA-9CC5-24D1-C6D9-918B83B6AE42}"/>
              </a:ext>
            </a:extLst>
          </p:cNvPr>
          <p:cNvGrpSpPr/>
          <p:nvPr/>
        </p:nvGrpSpPr>
        <p:grpSpPr>
          <a:xfrm rot="10800000" flipH="1">
            <a:off x="714347" y="3024246"/>
            <a:ext cx="1357340" cy="251997"/>
            <a:chOff x="4173650" y="2515975"/>
            <a:chExt cx="216413" cy="56475"/>
          </a:xfrm>
        </p:grpSpPr>
        <p:sp>
          <p:nvSpPr>
            <p:cNvPr id="6" name="Google Shape;649;p57">
              <a:extLst>
                <a:ext uri="{FF2B5EF4-FFF2-40B4-BE49-F238E27FC236}">
                  <a16:creationId xmlns:a16="http://schemas.microsoft.com/office/drawing/2014/main" id="{2D7E5910-D562-6CB6-2279-A519B914596D}"/>
                </a:ext>
              </a:extLst>
            </p:cNvPr>
            <p:cNvSpPr/>
            <p:nvPr/>
          </p:nvSpPr>
          <p:spPr>
            <a:xfrm>
              <a:off x="4257138" y="2515975"/>
              <a:ext cx="132925" cy="56475"/>
            </a:xfrm>
            <a:custGeom>
              <a:avLst/>
              <a:gdLst/>
              <a:ahLst/>
              <a:cxnLst/>
              <a:rect l="l" t="t" r="r" b="b"/>
              <a:pathLst>
                <a:path w="5317" h="2259" extrusionOk="0">
                  <a:moveTo>
                    <a:pt x="1" y="1"/>
                  </a:moveTo>
                  <a:lnTo>
                    <a:pt x="1" y="2258"/>
                  </a:lnTo>
                  <a:lnTo>
                    <a:pt x="4191" y="2258"/>
                  </a:lnTo>
                  <a:cubicBezTo>
                    <a:pt x="4811" y="2258"/>
                    <a:pt x="5316" y="1753"/>
                    <a:pt x="5316" y="1126"/>
                  </a:cubicBezTo>
                  <a:cubicBezTo>
                    <a:pt x="5316" y="506"/>
                    <a:pt x="4811" y="1"/>
                    <a:pt x="419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0;p57">
              <a:extLst>
                <a:ext uri="{FF2B5EF4-FFF2-40B4-BE49-F238E27FC236}">
                  <a16:creationId xmlns:a16="http://schemas.microsoft.com/office/drawing/2014/main" id="{10765C36-0DA2-B895-895E-54E58FC79090}"/>
                </a:ext>
              </a:extLst>
            </p:cNvPr>
            <p:cNvSpPr/>
            <p:nvPr/>
          </p:nvSpPr>
          <p:spPr>
            <a:xfrm>
              <a:off x="4173650" y="2515975"/>
              <a:ext cx="132925" cy="56475"/>
            </a:xfrm>
            <a:custGeom>
              <a:avLst/>
              <a:gdLst/>
              <a:ahLst/>
              <a:cxnLst/>
              <a:rect l="l" t="t" r="r" b="b"/>
              <a:pathLst>
                <a:path w="5317" h="2259" extrusionOk="0">
                  <a:moveTo>
                    <a:pt x="1" y="1"/>
                  </a:moveTo>
                  <a:lnTo>
                    <a:pt x="1" y="2258"/>
                  </a:lnTo>
                  <a:lnTo>
                    <a:pt x="4191" y="2258"/>
                  </a:lnTo>
                  <a:cubicBezTo>
                    <a:pt x="4812" y="2258"/>
                    <a:pt x="5316" y="1753"/>
                    <a:pt x="5316" y="1126"/>
                  </a:cubicBezTo>
                  <a:cubicBezTo>
                    <a:pt x="5316" y="506"/>
                    <a:pt x="4812" y="1"/>
                    <a:pt x="4191" y="1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6" name="Google Shape;136;p27"/>
          <p:cNvSpPr txBox="1">
            <a:spLocks noGrp="1"/>
          </p:cNvSpPr>
          <p:nvPr>
            <p:ph type="ctrTitle"/>
          </p:nvPr>
        </p:nvSpPr>
        <p:spPr>
          <a:xfrm rot="5400000">
            <a:off x="6625137" y="1951963"/>
            <a:ext cx="4130825" cy="4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tifakt Element Black" panose="020B0A03050000020004" pitchFamily="34" charset="-52"/>
                <a:ea typeface="Artifakt Element Black" panose="020B0A03050000020004" pitchFamily="34" charset="-52"/>
              </a:rPr>
              <a:t>ВВОДНАЯ ИНФОРМАЦИЯ</a:t>
            </a:r>
            <a:endParaRPr dirty="0">
              <a:latin typeface="Artifakt Element Black" panose="020B0A03050000020004" pitchFamily="34" charset="-52"/>
              <a:ea typeface="Artifakt Element Black" panose="020B0A03050000020004" pitchFamily="34" charset="-52"/>
            </a:endParaRPr>
          </a:p>
        </p:txBody>
      </p:sp>
      <p:sp>
        <p:nvSpPr>
          <p:cNvPr id="137" name="Google Shape;137;p27"/>
          <p:cNvSpPr txBox="1">
            <a:spLocks noGrp="1"/>
          </p:cNvSpPr>
          <p:nvPr>
            <p:ph type="subTitle" idx="4294967295"/>
          </p:nvPr>
        </p:nvSpPr>
        <p:spPr>
          <a:xfrm flipH="1">
            <a:off x="714349" y="0"/>
            <a:ext cx="7329513" cy="49594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7000"/>
              </a:lnSpc>
              <a:buClr>
                <a:srgbClr val="FF00FF"/>
              </a:buClr>
              <a:buSzPts val="4800"/>
              <a:buNone/>
            </a:pPr>
            <a:endParaRPr lang="ru-RU" sz="1100" dirty="0">
              <a:solidFill>
                <a:schemeClr val="accent2"/>
              </a:solidFill>
              <a:effectLst/>
              <a:latin typeface="Artifakt Element Book" panose="020B0503050000020004" pitchFamily="34" charset="-52"/>
              <a:ea typeface="Artifakt Element Book" panose="020B0503050000020004" pitchFamily="34" charset="-52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Clr>
                <a:srgbClr val="FF00FF"/>
              </a:buClr>
              <a:buSzPts val="4800"/>
              <a:buNone/>
            </a:pPr>
            <a:r>
              <a:rPr lang="ru-RU" sz="1100" dirty="0">
                <a:solidFill>
                  <a:schemeClr val="accent2"/>
                </a:solidFill>
                <a:effectLst/>
                <a:latin typeface="Artifakt Element Book" panose="020B0503050000020004" pitchFamily="34" charset="-52"/>
                <a:ea typeface="Artifakt Element Book" panose="020B0503050000020004" pitchFamily="34" charset="-52"/>
                <a:cs typeface="Times New Roman" panose="02020603050405020304" pitchFamily="18" charset="0"/>
              </a:rPr>
              <a:t>Мы ориентируемся на прогрессивных и целеустремленных молодых специалистов, преимущественно выпускников высших учебных заведений, достигших ступеней бакалавра, магистра или аспиранта, в возрасте от 25 до 35 лет.  Испытывающих  искренний интерес к науке, стремление находить практическое применение своим знаниям и открытость к сотрудничеству с экспертами.</a:t>
            </a:r>
          </a:p>
          <a:p>
            <a:pPr marL="228600">
              <a:lnSpc>
                <a:spcPct val="107000"/>
              </a:lnSpc>
              <a:buNone/>
            </a:pPr>
            <a:endParaRPr lang="ru-RU" sz="1100" dirty="0">
              <a:solidFill>
                <a:schemeClr val="accent2"/>
              </a:solidFill>
              <a:effectLst/>
              <a:latin typeface="Artifakt Element Book" panose="020B0503050000020004" pitchFamily="34" charset="-52"/>
              <a:ea typeface="Artifakt Element Book" panose="020B0503050000020004" pitchFamily="34" charset="-52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buNone/>
            </a:pPr>
            <a:endParaRPr lang="ru-RU" sz="1100" dirty="0">
              <a:solidFill>
                <a:schemeClr val="accent2"/>
              </a:solidFill>
              <a:effectLst/>
              <a:latin typeface="Artifakt Element Book" panose="020B0503050000020004" pitchFamily="34" charset="-52"/>
              <a:ea typeface="Artifakt Element Book" panose="020B0503050000020004" pitchFamily="34" charset="-52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dirty="0">
                <a:solidFill>
                  <a:schemeClr val="accent2"/>
                </a:solidFill>
                <a:effectLst/>
                <a:latin typeface="Artifakt Element Book" panose="020B0503050000020004" pitchFamily="34" charset="-52"/>
                <a:ea typeface="Artifakt Element Book" panose="020B0503050000020004" pitchFamily="34" charset="-52"/>
                <a:cs typeface="Times New Roman" panose="02020603050405020304" pitchFamily="18" charset="0"/>
              </a:rPr>
              <a:t>Заказчик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chemeClr val="accent2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В соответствии со стратегией развития города Таганрог 2030, стратегией социально-экономического развития Ростовской области Таганрог выделяется в качестве одного из индустриальных полюсов роста – урбанизированные территории с индустриальным типом экономики, характеризующиеся инвестиционной активностью и наличием многопрофильной диверсифицированной промышленностью. Таганрог характеризуется как крупнейший научно-образовательный центр. </a:t>
            </a:r>
            <a:r>
              <a:rPr lang="ru-RU" sz="1100" dirty="0">
                <a:solidFill>
                  <a:schemeClr val="accent2"/>
                </a:solidFill>
                <a:effectLst/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В соответствии с вышеизложенным существует актуальность развития сопутствующих инфраструктур.</a:t>
            </a:r>
            <a:endParaRPr lang="ru-RU" sz="1100" dirty="0">
              <a:solidFill>
                <a:schemeClr val="accent2"/>
              </a:solidFill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dirty="0">
                <a:solidFill>
                  <a:schemeClr val="accent2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Задача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chemeClr val="accent2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   Разработать архитектурно-планировочную организацию тематического жилого района «Молодые ученые» и архитектурно-пространственной организации одного микрорайона, обеспечивающие включение данного жилого района в структуру города. Создать наилучшие условия труда, быта и отдыха для населения и овладение методикой формирования  архитектурно-пространственной и композиционной структуры данных средовых  комплексов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endParaRPr sz="1100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38" name="Google Shape;138;p27"/>
          <p:cNvSpPr/>
          <p:nvPr/>
        </p:nvSpPr>
        <p:spPr>
          <a:xfrm rot="-5400000" flipH="1">
            <a:off x="83000" y="-82950"/>
            <a:ext cx="548400" cy="71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7"/>
          <p:cNvSpPr/>
          <p:nvPr/>
        </p:nvSpPr>
        <p:spPr>
          <a:xfrm rot="-5400000" flipH="1">
            <a:off x="7485356" y="3586126"/>
            <a:ext cx="891300" cy="260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>
            <a:spLocks noGrp="1"/>
          </p:cNvSpPr>
          <p:nvPr>
            <p:ph type="ctrTitle" idx="9"/>
          </p:nvPr>
        </p:nvSpPr>
        <p:spPr>
          <a:xfrm rot="5400000">
            <a:off x="7285251" y="2064699"/>
            <a:ext cx="2913300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latin typeface="Artifakt Element Black" panose="020B0A03050000020004" pitchFamily="34" charset="-52"/>
                <a:ea typeface="Artifakt Element Black" panose="020B0A03050000020004" pitchFamily="34" charset="-52"/>
              </a:rPr>
              <a:t>СОСТАВ ПРОЕКТА</a:t>
            </a:r>
            <a:endParaRPr sz="2400" dirty="0">
              <a:latin typeface="Artifakt Element Black" panose="020B0A03050000020004" pitchFamily="34" charset="-52"/>
              <a:ea typeface="Artifakt Element Black" panose="020B0A03050000020004" pitchFamily="34" charset="-52"/>
            </a:endParaRPr>
          </a:p>
        </p:txBody>
      </p:sp>
      <p:sp>
        <p:nvSpPr>
          <p:cNvPr id="146" name="Google Shape;146;p28"/>
          <p:cNvSpPr/>
          <p:nvPr/>
        </p:nvSpPr>
        <p:spPr>
          <a:xfrm rot="-5400000" flipH="1">
            <a:off x="-1288824" y="2144621"/>
            <a:ext cx="4285054" cy="17073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title" idx="8"/>
          </p:nvPr>
        </p:nvSpPr>
        <p:spPr>
          <a:xfrm>
            <a:off x="950407" y="1668678"/>
            <a:ext cx="1573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lt1"/>
                </a:solidFill>
              </a:rPr>
              <a:t>03</a:t>
            </a: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151" name="Google Shape;151;p28"/>
          <p:cNvSpPr txBox="1">
            <a:spLocks noGrp="1"/>
          </p:cNvSpPr>
          <p:nvPr>
            <p:ph type="subTitle" idx="1"/>
          </p:nvPr>
        </p:nvSpPr>
        <p:spPr>
          <a:xfrm>
            <a:off x="1707356" y="924029"/>
            <a:ext cx="6257926" cy="430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rgbClr val="000000"/>
                </a:solidFill>
                <a:effectLst/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Схема размещения района в планировочной структуре города. М 1: 10 000, М 1: 25 000, М 1 :50 000</a:t>
            </a:r>
            <a:endParaRPr sz="1100"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152" name="Google Shape;152;p28"/>
          <p:cNvSpPr txBox="1">
            <a:spLocks noGrp="1"/>
          </p:cNvSpPr>
          <p:nvPr>
            <p:ph type="title" idx="2"/>
          </p:nvPr>
        </p:nvSpPr>
        <p:spPr>
          <a:xfrm>
            <a:off x="961949" y="959361"/>
            <a:ext cx="941649" cy="4155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lt1"/>
                </a:solidFill>
              </a:rPr>
              <a:t>01</a:t>
            </a: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155" name="Google Shape;155;p28"/>
          <p:cNvSpPr txBox="1">
            <a:spLocks noGrp="1"/>
          </p:cNvSpPr>
          <p:nvPr>
            <p:ph type="title" idx="5"/>
          </p:nvPr>
        </p:nvSpPr>
        <p:spPr>
          <a:xfrm>
            <a:off x="957971" y="1283136"/>
            <a:ext cx="1615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lt1"/>
                </a:solidFill>
              </a:rPr>
              <a:t>02</a:t>
            </a: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title" idx="15"/>
          </p:nvPr>
        </p:nvSpPr>
        <p:spPr>
          <a:xfrm>
            <a:off x="941099" y="2067947"/>
            <a:ext cx="1573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lt1"/>
                </a:solidFill>
              </a:rPr>
              <a:t>04</a:t>
            </a: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 txBox="1">
            <a:spLocks noGrp="1"/>
          </p:cNvSpPr>
          <p:nvPr>
            <p:ph type="title" idx="18"/>
          </p:nvPr>
        </p:nvSpPr>
        <p:spPr>
          <a:xfrm>
            <a:off x="935650" y="2466648"/>
            <a:ext cx="1573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lt1"/>
                </a:solidFill>
              </a:rPr>
              <a:t>05</a:t>
            </a: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2" name="Google Shape;149;p28">
            <a:extLst>
              <a:ext uri="{FF2B5EF4-FFF2-40B4-BE49-F238E27FC236}">
                <a16:creationId xmlns:a16="http://schemas.microsoft.com/office/drawing/2014/main" id="{FC5463FC-E7A4-B208-D7A8-685286AE0815}"/>
              </a:ext>
            </a:extLst>
          </p:cNvPr>
          <p:cNvSpPr txBox="1">
            <a:spLocks/>
          </p:cNvSpPr>
          <p:nvPr/>
        </p:nvSpPr>
        <p:spPr>
          <a:xfrm>
            <a:off x="935006" y="3709953"/>
            <a:ext cx="15735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sz="3200" dirty="0">
                <a:solidFill>
                  <a:schemeClr val="lt1"/>
                </a:solidFill>
              </a:rPr>
              <a:t>0</a:t>
            </a:r>
            <a:r>
              <a:rPr lang="ru-RU" sz="3200" dirty="0">
                <a:solidFill>
                  <a:schemeClr val="lt1"/>
                </a:solidFill>
              </a:rPr>
              <a:t>8</a:t>
            </a:r>
            <a:endParaRPr lang="en" sz="3200" dirty="0">
              <a:solidFill>
                <a:schemeClr val="lt1"/>
              </a:solidFill>
            </a:endParaRPr>
          </a:p>
        </p:txBody>
      </p:sp>
      <p:sp>
        <p:nvSpPr>
          <p:cNvPr id="3" name="Google Shape;152;p28">
            <a:extLst>
              <a:ext uri="{FF2B5EF4-FFF2-40B4-BE49-F238E27FC236}">
                <a16:creationId xmlns:a16="http://schemas.microsoft.com/office/drawing/2014/main" id="{EAC077C3-AD8E-8351-F6CB-6CF63A5C05B3}"/>
              </a:ext>
            </a:extLst>
          </p:cNvPr>
          <p:cNvSpPr txBox="1">
            <a:spLocks/>
          </p:cNvSpPr>
          <p:nvPr/>
        </p:nvSpPr>
        <p:spPr>
          <a:xfrm>
            <a:off x="935650" y="2953066"/>
            <a:ext cx="941649" cy="41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sz="3200" dirty="0">
                <a:solidFill>
                  <a:schemeClr val="lt1"/>
                </a:solidFill>
              </a:rPr>
              <a:t>0</a:t>
            </a:r>
            <a:r>
              <a:rPr lang="ru-RU" sz="3200" dirty="0">
                <a:solidFill>
                  <a:schemeClr val="lt1"/>
                </a:solidFill>
              </a:rPr>
              <a:t>6</a:t>
            </a:r>
            <a:endParaRPr lang="en" sz="3200" dirty="0">
              <a:solidFill>
                <a:schemeClr val="lt1"/>
              </a:solidFill>
            </a:endParaRPr>
          </a:p>
        </p:txBody>
      </p:sp>
      <p:sp>
        <p:nvSpPr>
          <p:cNvPr id="4" name="Google Shape;155;p28">
            <a:extLst>
              <a:ext uri="{FF2B5EF4-FFF2-40B4-BE49-F238E27FC236}">
                <a16:creationId xmlns:a16="http://schemas.microsoft.com/office/drawing/2014/main" id="{72C991AD-6065-5CFD-D444-0BA8E4B07FC8}"/>
              </a:ext>
            </a:extLst>
          </p:cNvPr>
          <p:cNvSpPr txBox="1">
            <a:spLocks/>
          </p:cNvSpPr>
          <p:nvPr/>
        </p:nvSpPr>
        <p:spPr>
          <a:xfrm>
            <a:off x="940455" y="3288696"/>
            <a:ext cx="16152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sz="3200" dirty="0">
                <a:solidFill>
                  <a:schemeClr val="lt1"/>
                </a:solidFill>
              </a:rPr>
              <a:t>0</a:t>
            </a:r>
            <a:r>
              <a:rPr lang="ru-RU" sz="3200" dirty="0">
                <a:solidFill>
                  <a:schemeClr val="lt1"/>
                </a:solidFill>
              </a:rPr>
              <a:t>7</a:t>
            </a:r>
            <a:endParaRPr lang="en" sz="3200" dirty="0">
              <a:solidFill>
                <a:schemeClr val="lt1"/>
              </a:solidFill>
            </a:endParaRPr>
          </a:p>
        </p:txBody>
      </p:sp>
      <p:sp>
        <p:nvSpPr>
          <p:cNvPr id="5" name="Google Shape;158;p28">
            <a:extLst>
              <a:ext uri="{FF2B5EF4-FFF2-40B4-BE49-F238E27FC236}">
                <a16:creationId xmlns:a16="http://schemas.microsoft.com/office/drawing/2014/main" id="{B3DD3AA8-67C1-456F-BA20-AB05DB73C8BC}"/>
              </a:ext>
            </a:extLst>
          </p:cNvPr>
          <p:cNvSpPr txBox="1">
            <a:spLocks/>
          </p:cNvSpPr>
          <p:nvPr/>
        </p:nvSpPr>
        <p:spPr>
          <a:xfrm>
            <a:off x="929557" y="4132225"/>
            <a:ext cx="15735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sz="3200" dirty="0">
                <a:solidFill>
                  <a:schemeClr val="lt1"/>
                </a:solidFill>
              </a:rPr>
              <a:t>0</a:t>
            </a:r>
            <a:r>
              <a:rPr lang="ru-RU" sz="3200" dirty="0">
                <a:solidFill>
                  <a:schemeClr val="lt1"/>
                </a:solidFill>
              </a:rPr>
              <a:t>9</a:t>
            </a:r>
            <a:endParaRPr lang="en" sz="3200" dirty="0">
              <a:solidFill>
                <a:schemeClr val="lt1"/>
              </a:solidFill>
            </a:endParaRPr>
          </a:p>
        </p:txBody>
      </p:sp>
      <p:sp>
        <p:nvSpPr>
          <p:cNvPr id="6" name="Google Shape;161;p28">
            <a:extLst>
              <a:ext uri="{FF2B5EF4-FFF2-40B4-BE49-F238E27FC236}">
                <a16:creationId xmlns:a16="http://schemas.microsoft.com/office/drawing/2014/main" id="{F838831A-EDC4-9D1E-815A-B7B4DA61BED7}"/>
              </a:ext>
            </a:extLst>
          </p:cNvPr>
          <p:cNvSpPr txBox="1">
            <a:spLocks/>
          </p:cNvSpPr>
          <p:nvPr/>
        </p:nvSpPr>
        <p:spPr>
          <a:xfrm>
            <a:off x="924108" y="4555247"/>
            <a:ext cx="15735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ru-RU" sz="3200" dirty="0">
                <a:solidFill>
                  <a:schemeClr val="lt1"/>
                </a:solidFill>
              </a:rPr>
              <a:t>10</a:t>
            </a:r>
            <a:endParaRPr lang="en" sz="3200" dirty="0">
              <a:solidFill>
                <a:schemeClr val="lt1"/>
              </a:solidFill>
            </a:endParaRPr>
          </a:p>
        </p:txBody>
      </p:sp>
      <p:sp>
        <p:nvSpPr>
          <p:cNvPr id="30" name="Google Shape;151;p28">
            <a:extLst>
              <a:ext uri="{FF2B5EF4-FFF2-40B4-BE49-F238E27FC236}">
                <a16:creationId xmlns:a16="http://schemas.microsoft.com/office/drawing/2014/main" id="{54C393E0-3957-6E98-32BA-A43C2A0B1837}"/>
              </a:ext>
            </a:extLst>
          </p:cNvPr>
          <p:cNvSpPr txBox="1">
            <a:spLocks/>
          </p:cNvSpPr>
          <p:nvPr/>
        </p:nvSpPr>
        <p:spPr>
          <a:xfrm>
            <a:off x="1707356" y="1398745"/>
            <a:ext cx="6257926" cy="43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0" indent="0"/>
            <a:r>
              <a:rPr lang="ru-RU" sz="1100" dirty="0">
                <a:solidFill>
                  <a:srgbClr val="000000"/>
                </a:solidFill>
                <a:effectLst/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Генеральный план жилого района. М 1:5000</a:t>
            </a:r>
            <a:endParaRPr lang="ru-RU" sz="1100"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31" name="Google Shape;151;p28">
            <a:extLst>
              <a:ext uri="{FF2B5EF4-FFF2-40B4-BE49-F238E27FC236}">
                <a16:creationId xmlns:a16="http://schemas.microsoft.com/office/drawing/2014/main" id="{25C6B05E-4645-9726-4578-FEABAB0FF4C2}"/>
              </a:ext>
            </a:extLst>
          </p:cNvPr>
          <p:cNvSpPr txBox="1">
            <a:spLocks/>
          </p:cNvSpPr>
          <p:nvPr/>
        </p:nvSpPr>
        <p:spPr>
          <a:xfrm>
            <a:off x="1707356" y="1770342"/>
            <a:ext cx="6257926" cy="43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0" indent="0"/>
            <a:r>
              <a:rPr lang="ru-RU" sz="1100" dirty="0">
                <a:solidFill>
                  <a:schemeClr val="accent2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Схема организации транспортного и пешеходного движения жилого района. М 1:10 000</a:t>
            </a:r>
          </a:p>
        </p:txBody>
      </p:sp>
      <p:sp>
        <p:nvSpPr>
          <p:cNvPr id="128" name="Google Shape;151;p28">
            <a:extLst>
              <a:ext uri="{FF2B5EF4-FFF2-40B4-BE49-F238E27FC236}">
                <a16:creationId xmlns:a16="http://schemas.microsoft.com/office/drawing/2014/main" id="{48A05D6B-2BBD-0B5A-0AF4-524E6B067884}"/>
              </a:ext>
            </a:extLst>
          </p:cNvPr>
          <p:cNvSpPr txBox="1">
            <a:spLocks/>
          </p:cNvSpPr>
          <p:nvPr/>
        </p:nvSpPr>
        <p:spPr>
          <a:xfrm>
            <a:off x="1707356" y="2100006"/>
            <a:ext cx="6257926" cy="43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0" indent="0"/>
            <a:r>
              <a:rPr lang="ru-RU" sz="1100" dirty="0">
                <a:solidFill>
                  <a:schemeClr val="accent2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Схема функционального зонирования и культурно-бытового обслуживания жилого района. М 1: 10 000</a:t>
            </a:r>
          </a:p>
        </p:txBody>
      </p:sp>
      <p:sp>
        <p:nvSpPr>
          <p:cNvPr id="129" name="Google Shape;151;p28">
            <a:extLst>
              <a:ext uri="{FF2B5EF4-FFF2-40B4-BE49-F238E27FC236}">
                <a16:creationId xmlns:a16="http://schemas.microsoft.com/office/drawing/2014/main" id="{D2ACD114-CECF-F1FB-538F-D87E158541DB}"/>
              </a:ext>
            </a:extLst>
          </p:cNvPr>
          <p:cNvSpPr txBox="1">
            <a:spLocks/>
          </p:cNvSpPr>
          <p:nvPr/>
        </p:nvSpPr>
        <p:spPr>
          <a:xfrm>
            <a:off x="1707356" y="2599081"/>
            <a:ext cx="6257926" cy="43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0" indent="0"/>
            <a:r>
              <a:rPr lang="ru-RU" sz="1100" dirty="0">
                <a:solidFill>
                  <a:srgbClr val="000000"/>
                </a:solidFill>
                <a:effectLst/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Генеральный план микрорайона и общественного центра. М 1:1000</a:t>
            </a:r>
            <a:endParaRPr lang="ru-RU" sz="1100"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130" name="Google Shape;151;p28">
            <a:extLst>
              <a:ext uri="{FF2B5EF4-FFF2-40B4-BE49-F238E27FC236}">
                <a16:creationId xmlns:a16="http://schemas.microsoft.com/office/drawing/2014/main" id="{ABF081B5-8A2F-2E2F-696E-10BD654538AE}"/>
              </a:ext>
            </a:extLst>
          </p:cNvPr>
          <p:cNvSpPr txBox="1">
            <a:spLocks/>
          </p:cNvSpPr>
          <p:nvPr/>
        </p:nvSpPr>
        <p:spPr>
          <a:xfrm>
            <a:off x="1707356" y="2998714"/>
            <a:ext cx="6257926" cy="43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0" indent="0"/>
            <a:r>
              <a:rPr lang="ru-RU" sz="1100" dirty="0">
                <a:solidFill>
                  <a:schemeClr val="accent2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Макет застройки микрорайона и общественного центра. М 1: 1000</a:t>
            </a:r>
          </a:p>
        </p:txBody>
      </p:sp>
      <p:sp>
        <p:nvSpPr>
          <p:cNvPr id="131" name="Google Shape;151;p28">
            <a:extLst>
              <a:ext uri="{FF2B5EF4-FFF2-40B4-BE49-F238E27FC236}">
                <a16:creationId xmlns:a16="http://schemas.microsoft.com/office/drawing/2014/main" id="{AAC439BF-A1D4-B4FB-A58C-7E9542B09FF0}"/>
              </a:ext>
            </a:extLst>
          </p:cNvPr>
          <p:cNvSpPr txBox="1">
            <a:spLocks/>
          </p:cNvSpPr>
          <p:nvPr/>
        </p:nvSpPr>
        <p:spPr>
          <a:xfrm>
            <a:off x="1707356" y="3397855"/>
            <a:ext cx="6257926" cy="43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0" indent="0"/>
            <a:r>
              <a:rPr lang="ru-RU" sz="1100" dirty="0">
                <a:solidFill>
                  <a:schemeClr val="accent2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Схема организации транспортного и пешеходного движения микрорайона. М 1: 2000</a:t>
            </a:r>
          </a:p>
        </p:txBody>
      </p:sp>
      <p:sp>
        <p:nvSpPr>
          <p:cNvPr id="132" name="Google Shape;151;p28">
            <a:extLst>
              <a:ext uri="{FF2B5EF4-FFF2-40B4-BE49-F238E27FC236}">
                <a16:creationId xmlns:a16="http://schemas.microsoft.com/office/drawing/2014/main" id="{1BE46C9F-E454-71F1-8E24-9C3617D1E4D2}"/>
              </a:ext>
            </a:extLst>
          </p:cNvPr>
          <p:cNvSpPr txBox="1">
            <a:spLocks/>
          </p:cNvSpPr>
          <p:nvPr/>
        </p:nvSpPr>
        <p:spPr>
          <a:xfrm>
            <a:off x="1707356" y="3768689"/>
            <a:ext cx="6257926" cy="43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0" indent="0"/>
            <a:r>
              <a:rPr lang="ru-RU" sz="1100" dirty="0">
                <a:solidFill>
                  <a:schemeClr val="accent2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Схема функционального зонирования и культурно-бытового обслуживания микрорайона. М 1: 2000</a:t>
            </a:r>
          </a:p>
        </p:txBody>
      </p:sp>
      <p:sp>
        <p:nvSpPr>
          <p:cNvPr id="133" name="Google Shape;151;p28">
            <a:extLst>
              <a:ext uri="{FF2B5EF4-FFF2-40B4-BE49-F238E27FC236}">
                <a16:creationId xmlns:a16="http://schemas.microsoft.com/office/drawing/2014/main" id="{AE1E7DC0-4A90-6E41-CAD6-E7EE6D9B5DF2}"/>
              </a:ext>
            </a:extLst>
          </p:cNvPr>
          <p:cNvSpPr txBox="1">
            <a:spLocks/>
          </p:cNvSpPr>
          <p:nvPr/>
        </p:nvSpPr>
        <p:spPr>
          <a:xfrm>
            <a:off x="1707356" y="4267019"/>
            <a:ext cx="6257926" cy="43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0" indent="0"/>
            <a:r>
              <a:rPr lang="ru-RU" sz="1100">
                <a:solidFill>
                  <a:schemeClr val="accent2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Развертка по основной композиционной оси застройки М 1: 500.</a:t>
            </a:r>
            <a:endParaRPr lang="ru-RU" sz="1100" dirty="0">
              <a:solidFill>
                <a:schemeClr val="accent2"/>
              </a:solidFill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134" name="Google Shape;151;p28">
            <a:extLst>
              <a:ext uri="{FF2B5EF4-FFF2-40B4-BE49-F238E27FC236}">
                <a16:creationId xmlns:a16="http://schemas.microsoft.com/office/drawing/2014/main" id="{A7DAE7FC-27EE-777C-5917-7BF382142659}"/>
              </a:ext>
            </a:extLst>
          </p:cNvPr>
          <p:cNvSpPr txBox="1">
            <a:spLocks/>
          </p:cNvSpPr>
          <p:nvPr/>
        </p:nvSpPr>
        <p:spPr>
          <a:xfrm>
            <a:off x="1707356" y="4599250"/>
            <a:ext cx="6257926" cy="43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tamaran Light"/>
              <a:buNone/>
              <a:defRPr sz="10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0" indent="0"/>
            <a:r>
              <a:rPr lang="ru-RU" sz="1100" dirty="0">
                <a:solidFill>
                  <a:schemeClr val="accent2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Основные ТЭП. 3D модели, планы и фасады зданий, видовые изображения, характеризующие архитектуру и благоустройство застройки макрорайона.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BF50B36-5FD3-97E9-E6C8-6AF1C3AE8383}"/>
              </a:ext>
            </a:extLst>
          </p:cNvPr>
          <p:cNvSpPr txBox="1"/>
          <p:nvPr/>
        </p:nvSpPr>
        <p:spPr>
          <a:xfrm>
            <a:off x="205549" y="36191"/>
            <a:ext cx="8464177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ПОЖЕЛАНИЯ И ОГРАНИЧЕНИЯ </a:t>
            </a:r>
          </a:p>
          <a:p>
            <a:r>
              <a:rPr lang="ru-RU" sz="110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В соответствии со стратегией развития города Таганрог 2030 в части Выполнения роли индустриального полюса </a:t>
            </a:r>
          </a:p>
          <a:p>
            <a:r>
              <a:rPr lang="ru-RU" sz="110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роста региона разработать концепцию тематического жилого района, который может стать новой точкой притяжения </a:t>
            </a:r>
          </a:p>
          <a:p>
            <a:r>
              <a:rPr lang="ru-RU" sz="110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разнопланового специалиста. </a:t>
            </a:r>
          </a:p>
        </p:txBody>
      </p:sp>
      <p:grpSp>
        <p:nvGrpSpPr>
          <p:cNvPr id="136" name="Google Shape;751;p57">
            <a:extLst>
              <a:ext uri="{FF2B5EF4-FFF2-40B4-BE49-F238E27FC236}">
                <a16:creationId xmlns:a16="http://schemas.microsoft.com/office/drawing/2014/main" id="{7347F540-CE54-0F16-C992-220176906C76}"/>
              </a:ext>
            </a:extLst>
          </p:cNvPr>
          <p:cNvGrpSpPr/>
          <p:nvPr/>
        </p:nvGrpSpPr>
        <p:grpSpPr>
          <a:xfrm>
            <a:off x="1805912" y="1402247"/>
            <a:ext cx="610130" cy="38431"/>
            <a:chOff x="2521850" y="1810250"/>
            <a:chExt cx="540225" cy="34025"/>
          </a:xfrm>
        </p:grpSpPr>
        <p:sp>
          <p:nvSpPr>
            <p:cNvPr id="137" name="Google Shape;752;p57">
              <a:extLst>
                <a:ext uri="{FF2B5EF4-FFF2-40B4-BE49-F238E27FC236}">
                  <a16:creationId xmlns:a16="http://schemas.microsoft.com/office/drawing/2014/main" id="{344D6C61-DE9C-45CD-319C-3DAC200EB78E}"/>
                </a:ext>
              </a:extLst>
            </p:cNvPr>
            <p:cNvSpPr/>
            <p:nvPr/>
          </p:nvSpPr>
          <p:spPr>
            <a:xfrm>
              <a:off x="3022550" y="1810250"/>
              <a:ext cx="39525" cy="34025"/>
            </a:xfrm>
            <a:custGeom>
              <a:avLst/>
              <a:gdLst/>
              <a:ahLst/>
              <a:cxnLst/>
              <a:rect l="l" t="t" r="r" b="b"/>
              <a:pathLst>
                <a:path w="1581" h="1361" extrusionOk="0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753;p57">
              <a:extLst>
                <a:ext uri="{FF2B5EF4-FFF2-40B4-BE49-F238E27FC236}">
                  <a16:creationId xmlns:a16="http://schemas.microsoft.com/office/drawing/2014/main" id="{10061408-B595-5C87-1F24-39321AD35D32}"/>
                </a:ext>
              </a:extLst>
            </p:cNvPr>
            <p:cNvSpPr/>
            <p:nvPr/>
          </p:nvSpPr>
          <p:spPr>
            <a:xfrm>
              <a:off x="296685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754;p57">
              <a:extLst>
                <a:ext uri="{FF2B5EF4-FFF2-40B4-BE49-F238E27FC236}">
                  <a16:creationId xmlns:a16="http://schemas.microsoft.com/office/drawing/2014/main" id="{F2E773D4-46AE-FD7F-63E1-465576C15270}"/>
                </a:ext>
              </a:extLst>
            </p:cNvPr>
            <p:cNvSpPr/>
            <p:nvPr/>
          </p:nvSpPr>
          <p:spPr>
            <a:xfrm>
              <a:off x="29111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755;p57">
              <a:extLst>
                <a:ext uri="{FF2B5EF4-FFF2-40B4-BE49-F238E27FC236}">
                  <a16:creationId xmlns:a16="http://schemas.microsoft.com/office/drawing/2014/main" id="{9D7C7120-C9AB-AB6C-D125-D8F98168816E}"/>
                </a:ext>
              </a:extLst>
            </p:cNvPr>
            <p:cNvSpPr/>
            <p:nvPr/>
          </p:nvSpPr>
          <p:spPr>
            <a:xfrm>
              <a:off x="28556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756;p57">
              <a:extLst>
                <a:ext uri="{FF2B5EF4-FFF2-40B4-BE49-F238E27FC236}">
                  <a16:creationId xmlns:a16="http://schemas.microsoft.com/office/drawing/2014/main" id="{E72D609B-C3C4-D549-C350-ADC1DEDBC33B}"/>
                </a:ext>
              </a:extLst>
            </p:cNvPr>
            <p:cNvSpPr/>
            <p:nvPr/>
          </p:nvSpPr>
          <p:spPr>
            <a:xfrm>
              <a:off x="27998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757;p57">
              <a:extLst>
                <a:ext uri="{FF2B5EF4-FFF2-40B4-BE49-F238E27FC236}">
                  <a16:creationId xmlns:a16="http://schemas.microsoft.com/office/drawing/2014/main" id="{F610637C-B608-6898-B80A-156E14A5FAE9}"/>
                </a:ext>
              </a:extLst>
            </p:cNvPr>
            <p:cNvSpPr/>
            <p:nvPr/>
          </p:nvSpPr>
          <p:spPr>
            <a:xfrm>
              <a:off x="2744350" y="1810250"/>
              <a:ext cx="39500" cy="34025"/>
            </a:xfrm>
            <a:custGeom>
              <a:avLst/>
              <a:gdLst/>
              <a:ahLst/>
              <a:cxnLst/>
              <a:rect l="l" t="t" r="r" b="b"/>
              <a:pathLst>
                <a:path w="1580" h="1361" extrusionOk="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758;p57">
              <a:extLst>
                <a:ext uri="{FF2B5EF4-FFF2-40B4-BE49-F238E27FC236}">
                  <a16:creationId xmlns:a16="http://schemas.microsoft.com/office/drawing/2014/main" id="{38AD1101-94FB-5A3B-1B66-AD5F2C51ADDA}"/>
                </a:ext>
              </a:extLst>
            </p:cNvPr>
            <p:cNvSpPr/>
            <p:nvPr/>
          </p:nvSpPr>
          <p:spPr>
            <a:xfrm>
              <a:off x="26886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759;p57">
              <a:extLst>
                <a:ext uri="{FF2B5EF4-FFF2-40B4-BE49-F238E27FC236}">
                  <a16:creationId xmlns:a16="http://schemas.microsoft.com/office/drawing/2014/main" id="{BB8465D8-9A57-F1F4-C64A-7E84EF8ED589}"/>
                </a:ext>
              </a:extLst>
            </p:cNvPr>
            <p:cNvSpPr/>
            <p:nvPr/>
          </p:nvSpPr>
          <p:spPr>
            <a:xfrm>
              <a:off x="26329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760;p57">
              <a:extLst>
                <a:ext uri="{FF2B5EF4-FFF2-40B4-BE49-F238E27FC236}">
                  <a16:creationId xmlns:a16="http://schemas.microsoft.com/office/drawing/2014/main" id="{C7216933-4B62-A514-9C44-714436A73AE7}"/>
                </a:ext>
              </a:extLst>
            </p:cNvPr>
            <p:cNvSpPr/>
            <p:nvPr/>
          </p:nvSpPr>
          <p:spPr>
            <a:xfrm>
              <a:off x="25773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761;p57">
              <a:extLst>
                <a:ext uri="{FF2B5EF4-FFF2-40B4-BE49-F238E27FC236}">
                  <a16:creationId xmlns:a16="http://schemas.microsoft.com/office/drawing/2014/main" id="{D77E61FA-5F95-7E40-33C9-08F911862DD5}"/>
                </a:ext>
              </a:extLst>
            </p:cNvPr>
            <p:cNvSpPr/>
            <p:nvPr/>
          </p:nvSpPr>
          <p:spPr>
            <a:xfrm>
              <a:off x="2521850" y="1810250"/>
              <a:ext cx="39675" cy="34025"/>
            </a:xfrm>
            <a:custGeom>
              <a:avLst/>
              <a:gdLst/>
              <a:ahLst/>
              <a:cxnLst/>
              <a:rect l="l" t="t" r="r" b="b"/>
              <a:pathLst>
                <a:path w="1587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" name="Google Shape;751;p57">
            <a:extLst>
              <a:ext uri="{FF2B5EF4-FFF2-40B4-BE49-F238E27FC236}">
                <a16:creationId xmlns:a16="http://schemas.microsoft.com/office/drawing/2014/main" id="{E2DA9478-0200-F4BB-3C79-70E379AEB126}"/>
              </a:ext>
            </a:extLst>
          </p:cNvPr>
          <p:cNvGrpSpPr/>
          <p:nvPr/>
        </p:nvGrpSpPr>
        <p:grpSpPr>
          <a:xfrm>
            <a:off x="1806015" y="1740163"/>
            <a:ext cx="610130" cy="38431"/>
            <a:chOff x="2521850" y="1810250"/>
            <a:chExt cx="540225" cy="34025"/>
          </a:xfrm>
        </p:grpSpPr>
        <p:sp>
          <p:nvSpPr>
            <p:cNvPr id="165" name="Google Shape;752;p57">
              <a:extLst>
                <a:ext uri="{FF2B5EF4-FFF2-40B4-BE49-F238E27FC236}">
                  <a16:creationId xmlns:a16="http://schemas.microsoft.com/office/drawing/2014/main" id="{6CCBCF1A-A4B3-AAE5-FE68-30DBE5AD74B8}"/>
                </a:ext>
              </a:extLst>
            </p:cNvPr>
            <p:cNvSpPr/>
            <p:nvPr/>
          </p:nvSpPr>
          <p:spPr>
            <a:xfrm>
              <a:off x="3022550" y="1810250"/>
              <a:ext cx="39525" cy="34025"/>
            </a:xfrm>
            <a:custGeom>
              <a:avLst/>
              <a:gdLst/>
              <a:ahLst/>
              <a:cxnLst/>
              <a:rect l="l" t="t" r="r" b="b"/>
              <a:pathLst>
                <a:path w="1581" h="1361" extrusionOk="0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753;p57">
              <a:extLst>
                <a:ext uri="{FF2B5EF4-FFF2-40B4-BE49-F238E27FC236}">
                  <a16:creationId xmlns:a16="http://schemas.microsoft.com/office/drawing/2014/main" id="{47133B87-D51B-3378-4218-6B8B1D16CFA1}"/>
                </a:ext>
              </a:extLst>
            </p:cNvPr>
            <p:cNvSpPr/>
            <p:nvPr/>
          </p:nvSpPr>
          <p:spPr>
            <a:xfrm>
              <a:off x="296685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754;p57">
              <a:extLst>
                <a:ext uri="{FF2B5EF4-FFF2-40B4-BE49-F238E27FC236}">
                  <a16:creationId xmlns:a16="http://schemas.microsoft.com/office/drawing/2014/main" id="{C668769F-4EC1-BFE6-F943-6B08054E5A14}"/>
                </a:ext>
              </a:extLst>
            </p:cNvPr>
            <p:cNvSpPr/>
            <p:nvPr/>
          </p:nvSpPr>
          <p:spPr>
            <a:xfrm>
              <a:off x="29111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755;p57">
              <a:extLst>
                <a:ext uri="{FF2B5EF4-FFF2-40B4-BE49-F238E27FC236}">
                  <a16:creationId xmlns:a16="http://schemas.microsoft.com/office/drawing/2014/main" id="{9915F94F-D757-811D-FFAD-5CFD772E06F0}"/>
                </a:ext>
              </a:extLst>
            </p:cNvPr>
            <p:cNvSpPr/>
            <p:nvPr/>
          </p:nvSpPr>
          <p:spPr>
            <a:xfrm>
              <a:off x="28556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756;p57">
              <a:extLst>
                <a:ext uri="{FF2B5EF4-FFF2-40B4-BE49-F238E27FC236}">
                  <a16:creationId xmlns:a16="http://schemas.microsoft.com/office/drawing/2014/main" id="{DB794EBA-B765-558C-352D-837C15D1E2E1}"/>
                </a:ext>
              </a:extLst>
            </p:cNvPr>
            <p:cNvSpPr/>
            <p:nvPr/>
          </p:nvSpPr>
          <p:spPr>
            <a:xfrm>
              <a:off x="27998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757;p57">
              <a:extLst>
                <a:ext uri="{FF2B5EF4-FFF2-40B4-BE49-F238E27FC236}">
                  <a16:creationId xmlns:a16="http://schemas.microsoft.com/office/drawing/2014/main" id="{150FEFC1-1D52-8B74-385F-B9662E7542BD}"/>
                </a:ext>
              </a:extLst>
            </p:cNvPr>
            <p:cNvSpPr/>
            <p:nvPr/>
          </p:nvSpPr>
          <p:spPr>
            <a:xfrm>
              <a:off x="2744350" y="1810250"/>
              <a:ext cx="39500" cy="34025"/>
            </a:xfrm>
            <a:custGeom>
              <a:avLst/>
              <a:gdLst/>
              <a:ahLst/>
              <a:cxnLst/>
              <a:rect l="l" t="t" r="r" b="b"/>
              <a:pathLst>
                <a:path w="1580" h="1361" extrusionOk="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758;p57">
              <a:extLst>
                <a:ext uri="{FF2B5EF4-FFF2-40B4-BE49-F238E27FC236}">
                  <a16:creationId xmlns:a16="http://schemas.microsoft.com/office/drawing/2014/main" id="{D8659DC0-A6E0-1745-3F61-615EA31EDC6E}"/>
                </a:ext>
              </a:extLst>
            </p:cNvPr>
            <p:cNvSpPr/>
            <p:nvPr/>
          </p:nvSpPr>
          <p:spPr>
            <a:xfrm>
              <a:off x="26886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759;p57">
              <a:extLst>
                <a:ext uri="{FF2B5EF4-FFF2-40B4-BE49-F238E27FC236}">
                  <a16:creationId xmlns:a16="http://schemas.microsoft.com/office/drawing/2014/main" id="{9B11C5CE-9596-FBFF-7BA5-01E9047F32F4}"/>
                </a:ext>
              </a:extLst>
            </p:cNvPr>
            <p:cNvSpPr/>
            <p:nvPr/>
          </p:nvSpPr>
          <p:spPr>
            <a:xfrm>
              <a:off x="26329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760;p57">
              <a:extLst>
                <a:ext uri="{FF2B5EF4-FFF2-40B4-BE49-F238E27FC236}">
                  <a16:creationId xmlns:a16="http://schemas.microsoft.com/office/drawing/2014/main" id="{84F3B53E-E4C8-8C8D-1AA8-467261734062}"/>
                </a:ext>
              </a:extLst>
            </p:cNvPr>
            <p:cNvSpPr/>
            <p:nvPr/>
          </p:nvSpPr>
          <p:spPr>
            <a:xfrm>
              <a:off x="25773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761;p57">
              <a:extLst>
                <a:ext uri="{FF2B5EF4-FFF2-40B4-BE49-F238E27FC236}">
                  <a16:creationId xmlns:a16="http://schemas.microsoft.com/office/drawing/2014/main" id="{EB39D88B-D8BC-1F65-8056-CBED09F28C19}"/>
                </a:ext>
              </a:extLst>
            </p:cNvPr>
            <p:cNvSpPr/>
            <p:nvPr/>
          </p:nvSpPr>
          <p:spPr>
            <a:xfrm>
              <a:off x="2521850" y="1810250"/>
              <a:ext cx="39675" cy="34025"/>
            </a:xfrm>
            <a:custGeom>
              <a:avLst/>
              <a:gdLst/>
              <a:ahLst/>
              <a:cxnLst/>
              <a:rect l="l" t="t" r="r" b="b"/>
              <a:pathLst>
                <a:path w="1587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" name="Google Shape;751;p57">
            <a:extLst>
              <a:ext uri="{FF2B5EF4-FFF2-40B4-BE49-F238E27FC236}">
                <a16:creationId xmlns:a16="http://schemas.microsoft.com/office/drawing/2014/main" id="{61D2CD8C-88FE-D967-32F7-FF4E7B6BC8AF}"/>
              </a:ext>
            </a:extLst>
          </p:cNvPr>
          <p:cNvGrpSpPr/>
          <p:nvPr/>
        </p:nvGrpSpPr>
        <p:grpSpPr>
          <a:xfrm>
            <a:off x="1805912" y="2090417"/>
            <a:ext cx="610130" cy="38431"/>
            <a:chOff x="2521850" y="1810250"/>
            <a:chExt cx="540225" cy="34025"/>
          </a:xfrm>
        </p:grpSpPr>
        <p:sp>
          <p:nvSpPr>
            <p:cNvPr id="176" name="Google Shape;752;p57">
              <a:extLst>
                <a:ext uri="{FF2B5EF4-FFF2-40B4-BE49-F238E27FC236}">
                  <a16:creationId xmlns:a16="http://schemas.microsoft.com/office/drawing/2014/main" id="{4651DFD7-CC3E-3E14-54AC-44D751008733}"/>
                </a:ext>
              </a:extLst>
            </p:cNvPr>
            <p:cNvSpPr/>
            <p:nvPr/>
          </p:nvSpPr>
          <p:spPr>
            <a:xfrm>
              <a:off x="3022550" y="1810250"/>
              <a:ext cx="39525" cy="34025"/>
            </a:xfrm>
            <a:custGeom>
              <a:avLst/>
              <a:gdLst/>
              <a:ahLst/>
              <a:cxnLst/>
              <a:rect l="l" t="t" r="r" b="b"/>
              <a:pathLst>
                <a:path w="1581" h="1361" extrusionOk="0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753;p57">
              <a:extLst>
                <a:ext uri="{FF2B5EF4-FFF2-40B4-BE49-F238E27FC236}">
                  <a16:creationId xmlns:a16="http://schemas.microsoft.com/office/drawing/2014/main" id="{B5D432C8-21DE-B0CA-D5C8-AE09AD030BC4}"/>
                </a:ext>
              </a:extLst>
            </p:cNvPr>
            <p:cNvSpPr/>
            <p:nvPr/>
          </p:nvSpPr>
          <p:spPr>
            <a:xfrm>
              <a:off x="296685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754;p57">
              <a:extLst>
                <a:ext uri="{FF2B5EF4-FFF2-40B4-BE49-F238E27FC236}">
                  <a16:creationId xmlns:a16="http://schemas.microsoft.com/office/drawing/2014/main" id="{0A7B2041-35B8-7C0C-3B5D-1E964368B63A}"/>
                </a:ext>
              </a:extLst>
            </p:cNvPr>
            <p:cNvSpPr/>
            <p:nvPr/>
          </p:nvSpPr>
          <p:spPr>
            <a:xfrm>
              <a:off x="29111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755;p57">
              <a:extLst>
                <a:ext uri="{FF2B5EF4-FFF2-40B4-BE49-F238E27FC236}">
                  <a16:creationId xmlns:a16="http://schemas.microsoft.com/office/drawing/2014/main" id="{63C68E8C-AEC1-1F19-FCDD-2BEFB32E4C58}"/>
                </a:ext>
              </a:extLst>
            </p:cNvPr>
            <p:cNvSpPr/>
            <p:nvPr/>
          </p:nvSpPr>
          <p:spPr>
            <a:xfrm>
              <a:off x="28556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756;p57">
              <a:extLst>
                <a:ext uri="{FF2B5EF4-FFF2-40B4-BE49-F238E27FC236}">
                  <a16:creationId xmlns:a16="http://schemas.microsoft.com/office/drawing/2014/main" id="{7792329E-E709-36A5-E06D-90CC99BCD51D}"/>
                </a:ext>
              </a:extLst>
            </p:cNvPr>
            <p:cNvSpPr/>
            <p:nvPr/>
          </p:nvSpPr>
          <p:spPr>
            <a:xfrm>
              <a:off x="27998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757;p57">
              <a:extLst>
                <a:ext uri="{FF2B5EF4-FFF2-40B4-BE49-F238E27FC236}">
                  <a16:creationId xmlns:a16="http://schemas.microsoft.com/office/drawing/2014/main" id="{8C1BD359-FA04-C27A-63CC-38F9D17C4C2E}"/>
                </a:ext>
              </a:extLst>
            </p:cNvPr>
            <p:cNvSpPr/>
            <p:nvPr/>
          </p:nvSpPr>
          <p:spPr>
            <a:xfrm>
              <a:off x="2744350" y="1810250"/>
              <a:ext cx="39500" cy="34025"/>
            </a:xfrm>
            <a:custGeom>
              <a:avLst/>
              <a:gdLst/>
              <a:ahLst/>
              <a:cxnLst/>
              <a:rect l="l" t="t" r="r" b="b"/>
              <a:pathLst>
                <a:path w="1580" h="1361" extrusionOk="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758;p57">
              <a:extLst>
                <a:ext uri="{FF2B5EF4-FFF2-40B4-BE49-F238E27FC236}">
                  <a16:creationId xmlns:a16="http://schemas.microsoft.com/office/drawing/2014/main" id="{A4E1C6F4-E486-38EB-4020-F66E337BC1B5}"/>
                </a:ext>
              </a:extLst>
            </p:cNvPr>
            <p:cNvSpPr/>
            <p:nvPr/>
          </p:nvSpPr>
          <p:spPr>
            <a:xfrm>
              <a:off x="26886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759;p57">
              <a:extLst>
                <a:ext uri="{FF2B5EF4-FFF2-40B4-BE49-F238E27FC236}">
                  <a16:creationId xmlns:a16="http://schemas.microsoft.com/office/drawing/2014/main" id="{822EF7B7-92E9-46CB-FA87-1892139D396F}"/>
                </a:ext>
              </a:extLst>
            </p:cNvPr>
            <p:cNvSpPr/>
            <p:nvPr/>
          </p:nvSpPr>
          <p:spPr>
            <a:xfrm>
              <a:off x="26329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760;p57">
              <a:extLst>
                <a:ext uri="{FF2B5EF4-FFF2-40B4-BE49-F238E27FC236}">
                  <a16:creationId xmlns:a16="http://schemas.microsoft.com/office/drawing/2014/main" id="{54DDD900-A7C7-2638-06B5-E53523275E17}"/>
                </a:ext>
              </a:extLst>
            </p:cNvPr>
            <p:cNvSpPr/>
            <p:nvPr/>
          </p:nvSpPr>
          <p:spPr>
            <a:xfrm>
              <a:off x="25773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761;p57">
              <a:extLst>
                <a:ext uri="{FF2B5EF4-FFF2-40B4-BE49-F238E27FC236}">
                  <a16:creationId xmlns:a16="http://schemas.microsoft.com/office/drawing/2014/main" id="{C9A86986-2F83-230F-937F-93C518AAEDDE}"/>
                </a:ext>
              </a:extLst>
            </p:cNvPr>
            <p:cNvSpPr/>
            <p:nvPr/>
          </p:nvSpPr>
          <p:spPr>
            <a:xfrm>
              <a:off x="2521850" y="1810250"/>
              <a:ext cx="39675" cy="34025"/>
            </a:xfrm>
            <a:custGeom>
              <a:avLst/>
              <a:gdLst/>
              <a:ahLst/>
              <a:cxnLst/>
              <a:rect l="l" t="t" r="r" b="b"/>
              <a:pathLst>
                <a:path w="1587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" name="Google Shape;751;p57">
            <a:extLst>
              <a:ext uri="{FF2B5EF4-FFF2-40B4-BE49-F238E27FC236}">
                <a16:creationId xmlns:a16="http://schemas.microsoft.com/office/drawing/2014/main" id="{418B9903-B836-38FE-AE27-12DE9C247DB1}"/>
              </a:ext>
            </a:extLst>
          </p:cNvPr>
          <p:cNvGrpSpPr/>
          <p:nvPr/>
        </p:nvGrpSpPr>
        <p:grpSpPr>
          <a:xfrm>
            <a:off x="1805912" y="2566897"/>
            <a:ext cx="610130" cy="38431"/>
            <a:chOff x="2521850" y="1810250"/>
            <a:chExt cx="540225" cy="34025"/>
          </a:xfrm>
        </p:grpSpPr>
        <p:sp>
          <p:nvSpPr>
            <p:cNvPr id="187" name="Google Shape;752;p57">
              <a:extLst>
                <a:ext uri="{FF2B5EF4-FFF2-40B4-BE49-F238E27FC236}">
                  <a16:creationId xmlns:a16="http://schemas.microsoft.com/office/drawing/2014/main" id="{1F6F6D5D-9FD9-6C72-AA14-88D55C46F71E}"/>
                </a:ext>
              </a:extLst>
            </p:cNvPr>
            <p:cNvSpPr/>
            <p:nvPr/>
          </p:nvSpPr>
          <p:spPr>
            <a:xfrm>
              <a:off x="3022550" y="1810250"/>
              <a:ext cx="39525" cy="34025"/>
            </a:xfrm>
            <a:custGeom>
              <a:avLst/>
              <a:gdLst/>
              <a:ahLst/>
              <a:cxnLst/>
              <a:rect l="l" t="t" r="r" b="b"/>
              <a:pathLst>
                <a:path w="1581" h="1361" extrusionOk="0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753;p57">
              <a:extLst>
                <a:ext uri="{FF2B5EF4-FFF2-40B4-BE49-F238E27FC236}">
                  <a16:creationId xmlns:a16="http://schemas.microsoft.com/office/drawing/2014/main" id="{BF292104-73D1-B2BE-4D76-8E9698570376}"/>
                </a:ext>
              </a:extLst>
            </p:cNvPr>
            <p:cNvSpPr/>
            <p:nvPr/>
          </p:nvSpPr>
          <p:spPr>
            <a:xfrm>
              <a:off x="296685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754;p57">
              <a:extLst>
                <a:ext uri="{FF2B5EF4-FFF2-40B4-BE49-F238E27FC236}">
                  <a16:creationId xmlns:a16="http://schemas.microsoft.com/office/drawing/2014/main" id="{43A8DD93-1414-5EF7-03B8-38A2C1D489A3}"/>
                </a:ext>
              </a:extLst>
            </p:cNvPr>
            <p:cNvSpPr/>
            <p:nvPr/>
          </p:nvSpPr>
          <p:spPr>
            <a:xfrm>
              <a:off x="29111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755;p57">
              <a:extLst>
                <a:ext uri="{FF2B5EF4-FFF2-40B4-BE49-F238E27FC236}">
                  <a16:creationId xmlns:a16="http://schemas.microsoft.com/office/drawing/2014/main" id="{4541672E-7E4D-3DEB-25AF-0D5C2025C186}"/>
                </a:ext>
              </a:extLst>
            </p:cNvPr>
            <p:cNvSpPr/>
            <p:nvPr/>
          </p:nvSpPr>
          <p:spPr>
            <a:xfrm>
              <a:off x="28556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756;p57">
              <a:extLst>
                <a:ext uri="{FF2B5EF4-FFF2-40B4-BE49-F238E27FC236}">
                  <a16:creationId xmlns:a16="http://schemas.microsoft.com/office/drawing/2014/main" id="{8B1EAFC7-D5AB-A83B-DB35-72F524171A54}"/>
                </a:ext>
              </a:extLst>
            </p:cNvPr>
            <p:cNvSpPr/>
            <p:nvPr/>
          </p:nvSpPr>
          <p:spPr>
            <a:xfrm>
              <a:off x="27998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757;p57">
              <a:extLst>
                <a:ext uri="{FF2B5EF4-FFF2-40B4-BE49-F238E27FC236}">
                  <a16:creationId xmlns:a16="http://schemas.microsoft.com/office/drawing/2014/main" id="{01C57C65-35AE-82E0-7B43-40FC01CC84CC}"/>
                </a:ext>
              </a:extLst>
            </p:cNvPr>
            <p:cNvSpPr/>
            <p:nvPr/>
          </p:nvSpPr>
          <p:spPr>
            <a:xfrm>
              <a:off x="2744350" y="1810250"/>
              <a:ext cx="39500" cy="34025"/>
            </a:xfrm>
            <a:custGeom>
              <a:avLst/>
              <a:gdLst/>
              <a:ahLst/>
              <a:cxnLst/>
              <a:rect l="l" t="t" r="r" b="b"/>
              <a:pathLst>
                <a:path w="1580" h="1361" extrusionOk="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758;p57">
              <a:extLst>
                <a:ext uri="{FF2B5EF4-FFF2-40B4-BE49-F238E27FC236}">
                  <a16:creationId xmlns:a16="http://schemas.microsoft.com/office/drawing/2014/main" id="{A24F3BA4-60D9-A2A9-7411-AA8FFD698202}"/>
                </a:ext>
              </a:extLst>
            </p:cNvPr>
            <p:cNvSpPr/>
            <p:nvPr/>
          </p:nvSpPr>
          <p:spPr>
            <a:xfrm>
              <a:off x="26886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759;p57">
              <a:extLst>
                <a:ext uri="{FF2B5EF4-FFF2-40B4-BE49-F238E27FC236}">
                  <a16:creationId xmlns:a16="http://schemas.microsoft.com/office/drawing/2014/main" id="{14E0B710-1828-D135-0BD2-2D75C7C41FEE}"/>
                </a:ext>
              </a:extLst>
            </p:cNvPr>
            <p:cNvSpPr/>
            <p:nvPr/>
          </p:nvSpPr>
          <p:spPr>
            <a:xfrm>
              <a:off x="26329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760;p57">
              <a:extLst>
                <a:ext uri="{FF2B5EF4-FFF2-40B4-BE49-F238E27FC236}">
                  <a16:creationId xmlns:a16="http://schemas.microsoft.com/office/drawing/2014/main" id="{E918F956-5142-02C7-D16B-E84AA645F700}"/>
                </a:ext>
              </a:extLst>
            </p:cNvPr>
            <p:cNvSpPr/>
            <p:nvPr/>
          </p:nvSpPr>
          <p:spPr>
            <a:xfrm>
              <a:off x="25773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761;p57">
              <a:extLst>
                <a:ext uri="{FF2B5EF4-FFF2-40B4-BE49-F238E27FC236}">
                  <a16:creationId xmlns:a16="http://schemas.microsoft.com/office/drawing/2014/main" id="{5ACC837E-43F1-4104-331B-5D27BEAFAF7D}"/>
                </a:ext>
              </a:extLst>
            </p:cNvPr>
            <p:cNvSpPr/>
            <p:nvPr/>
          </p:nvSpPr>
          <p:spPr>
            <a:xfrm>
              <a:off x="2521850" y="1810250"/>
              <a:ext cx="39675" cy="34025"/>
            </a:xfrm>
            <a:custGeom>
              <a:avLst/>
              <a:gdLst/>
              <a:ahLst/>
              <a:cxnLst/>
              <a:rect l="l" t="t" r="r" b="b"/>
              <a:pathLst>
                <a:path w="1587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" name="Google Shape;751;p57">
            <a:extLst>
              <a:ext uri="{FF2B5EF4-FFF2-40B4-BE49-F238E27FC236}">
                <a16:creationId xmlns:a16="http://schemas.microsoft.com/office/drawing/2014/main" id="{46EBA73B-019A-17BC-257F-D8CBA970C9C0}"/>
              </a:ext>
            </a:extLst>
          </p:cNvPr>
          <p:cNvGrpSpPr/>
          <p:nvPr/>
        </p:nvGrpSpPr>
        <p:grpSpPr>
          <a:xfrm>
            <a:off x="1805912" y="2954848"/>
            <a:ext cx="610130" cy="38431"/>
            <a:chOff x="2521850" y="1810250"/>
            <a:chExt cx="540225" cy="34025"/>
          </a:xfrm>
        </p:grpSpPr>
        <p:sp>
          <p:nvSpPr>
            <p:cNvPr id="198" name="Google Shape;752;p57">
              <a:extLst>
                <a:ext uri="{FF2B5EF4-FFF2-40B4-BE49-F238E27FC236}">
                  <a16:creationId xmlns:a16="http://schemas.microsoft.com/office/drawing/2014/main" id="{EBB7C588-84F9-0120-797C-0DCDD0FDA03F}"/>
                </a:ext>
              </a:extLst>
            </p:cNvPr>
            <p:cNvSpPr/>
            <p:nvPr/>
          </p:nvSpPr>
          <p:spPr>
            <a:xfrm>
              <a:off x="3022550" y="1810250"/>
              <a:ext cx="39525" cy="34025"/>
            </a:xfrm>
            <a:custGeom>
              <a:avLst/>
              <a:gdLst/>
              <a:ahLst/>
              <a:cxnLst/>
              <a:rect l="l" t="t" r="r" b="b"/>
              <a:pathLst>
                <a:path w="1581" h="1361" extrusionOk="0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753;p57">
              <a:extLst>
                <a:ext uri="{FF2B5EF4-FFF2-40B4-BE49-F238E27FC236}">
                  <a16:creationId xmlns:a16="http://schemas.microsoft.com/office/drawing/2014/main" id="{950A543C-C8B2-DF01-CDC8-318B4C0532F2}"/>
                </a:ext>
              </a:extLst>
            </p:cNvPr>
            <p:cNvSpPr/>
            <p:nvPr/>
          </p:nvSpPr>
          <p:spPr>
            <a:xfrm>
              <a:off x="296685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754;p57">
              <a:extLst>
                <a:ext uri="{FF2B5EF4-FFF2-40B4-BE49-F238E27FC236}">
                  <a16:creationId xmlns:a16="http://schemas.microsoft.com/office/drawing/2014/main" id="{7008A145-6A0F-CE4B-7285-E63F56709EA0}"/>
                </a:ext>
              </a:extLst>
            </p:cNvPr>
            <p:cNvSpPr/>
            <p:nvPr/>
          </p:nvSpPr>
          <p:spPr>
            <a:xfrm>
              <a:off x="29111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755;p57">
              <a:extLst>
                <a:ext uri="{FF2B5EF4-FFF2-40B4-BE49-F238E27FC236}">
                  <a16:creationId xmlns:a16="http://schemas.microsoft.com/office/drawing/2014/main" id="{A1710DBE-138A-B48A-FD36-8AB93E689651}"/>
                </a:ext>
              </a:extLst>
            </p:cNvPr>
            <p:cNvSpPr/>
            <p:nvPr/>
          </p:nvSpPr>
          <p:spPr>
            <a:xfrm>
              <a:off x="28556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756;p57">
              <a:extLst>
                <a:ext uri="{FF2B5EF4-FFF2-40B4-BE49-F238E27FC236}">
                  <a16:creationId xmlns:a16="http://schemas.microsoft.com/office/drawing/2014/main" id="{259A113F-A1CC-62BD-B5DF-7D595863EE62}"/>
                </a:ext>
              </a:extLst>
            </p:cNvPr>
            <p:cNvSpPr/>
            <p:nvPr/>
          </p:nvSpPr>
          <p:spPr>
            <a:xfrm>
              <a:off x="27998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757;p57">
              <a:extLst>
                <a:ext uri="{FF2B5EF4-FFF2-40B4-BE49-F238E27FC236}">
                  <a16:creationId xmlns:a16="http://schemas.microsoft.com/office/drawing/2014/main" id="{51F6064F-F206-7213-B8B2-CF8B2D689071}"/>
                </a:ext>
              </a:extLst>
            </p:cNvPr>
            <p:cNvSpPr/>
            <p:nvPr/>
          </p:nvSpPr>
          <p:spPr>
            <a:xfrm>
              <a:off x="2744350" y="1810250"/>
              <a:ext cx="39500" cy="34025"/>
            </a:xfrm>
            <a:custGeom>
              <a:avLst/>
              <a:gdLst/>
              <a:ahLst/>
              <a:cxnLst/>
              <a:rect l="l" t="t" r="r" b="b"/>
              <a:pathLst>
                <a:path w="1580" h="1361" extrusionOk="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758;p57">
              <a:extLst>
                <a:ext uri="{FF2B5EF4-FFF2-40B4-BE49-F238E27FC236}">
                  <a16:creationId xmlns:a16="http://schemas.microsoft.com/office/drawing/2014/main" id="{EFEEDFA5-E271-AF7B-2AE7-4E7D44A4BE99}"/>
                </a:ext>
              </a:extLst>
            </p:cNvPr>
            <p:cNvSpPr/>
            <p:nvPr/>
          </p:nvSpPr>
          <p:spPr>
            <a:xfrm>
              <a:off x="26886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759;p57">
              <a:extLst>
                <a:ext uri="{FF2B5EF4-FFF2-40B4-BE49-F238E27FC236}">
                  <a16:creationId xmlns:a16="http://schemas.microsoft.com/office/drawing/2014/main" id="{4FBC7A65-371F-FA93-FBE2-1AED9ACD1F2E}"/>
                </a:ext>
              </a:extLst>
            </p:cNvPr>
            <p:cNvSpPr/>
            <p:nvPr/>
          </p:nvSpPr>
          <p:spPr>
            <a:xfrm>
              <a:off x="26329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760;p57">
              <a:extLst>
                <a:ext uri="{FF2B5EF4-FFF2-40B4-BE49-F238E27FC236}">
                  <a16:creationId xmlns:a16="http://schemas.microsoft.com/office/drawing/2014/main" id="{B8FCBD65-F93D-74FD-10ED-6A482DBE4CA3}"/>
                </a:ext>
              </a:extLst>
            </p:cNvPr>
            <p:cNvSpPr/>
            <p:nvPr/>
          </p:nvSpPr>
          <p:spPr>
            <a:xfrm>
              <a:off x="25773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761;p57">
              <a:extLst>
                <a:ext uri="{FF2B5EF4-FFF2-40B4-BE49-F238E27FC236}">
                  <a16:creationId xmlns:a16="http://schemas.microsoft.com/office/drawing/2014/main" id="{D032A7DF-1E2D-09CA-78DA-DFD2186CABE0}"/>
                </a:ext>
              </a:extLst>
            </p:cNvPr>
            <p:cNvSpPr/>
            <p:nvPr/>
          </p:nvSpPr>
          <p:spPr>
            <a:xfrm>
              <a:off x="2521850" y="1810250"/>
              <a:ext cx="39675" cy="34025"/>
            </a:xfrm>
            <a:custGeom>
              <a:avLst/>
              <a:gdLst/>
              <a:ahLst/>
              <a:cxnLst/>
              <a:rect l="l" t="t" r="r" b="b"/>
              <a:pathLst>
                <a:path w="1587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751;p57">
            <a:extLst>
              <a:ext uri="{FF2B5EF4-FFF2-40B4-BE49-F238E27FC236}">
                <a16:creationId xmlns:a16="http://schemas.microsoft.com/office/drawing/2014/main" id="{2812CFBF-B200-9513-1081-60C493732258}"/>
              </a:ext>
            </a:extLst>
          </p:cNvPr>
          <p:cNvGrpSpPr/>
          <p:nvPr/>
        </p:nvGrpSpPr>
        <p:grpSpPr>
          <a:xfrm>
            <a:off x="1814848" y="3347534"/>
            <a:ext cx="610130" cy="38431"/>
            <a:chOff x="2521850" y="1810250"/>
            <a:chExt cx="540225" cy="34025"/>
          </a:xfrm>
        </p:grpSpPr>
        <p:sp>
          <p:nvSpPr>
            <p:cNvPr id="209" name="Google Shape;752;p57">
              <a:extLst>
                <a:ext uri="{FF2B5EF4-FFF2-40B4-BE49-F238E27FC236}">
                  <a16:creationId xmlns:a16="http://schemas.microsoft.com/office/drawing/2014/main" id="{47641ED0-0BBD-FD6C-504F-1552040C5726}"/>
                </a:ext>
              </a:extLst>
            </p:cNvPr>
            <p:cNvSpPr/>
            <p:nvPr/>
          </p:nvSpPr>
          <p:spPr>
            <a:xfrm>
              <a:off x="3022550" y="1810250"/>
              <a:ext cx="39525" cy="34025"/>
            </a:xfrm>
            <a:custGeom>
              <a:avLst/>
              <a:gdLst/>
              <a:ahLst/>
              <a:cxnLst/>
              <a:rect l="l" t="t" r="r" b="b"/>
              <a:pathLst>
                <a:path w="1581" h="1361" extrusionOk="0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753;p57">
              <a:extLst>
                <a:ext uri="{FF2B5EF4-FFF2-40B4-BE49-F238E27FC236}">
                  <a16:creationId xmlns:a16="http://schemas.microsoft.com/office/drawing/2014/main" id="{528BD2B3-1F1F-9324-C289-6CAFF022A804}"/>
                </a:ext>
              </a:extLst>
            </p:cNvPr>
            <p:cNvSpPr/>
            <p:nvPr/>
          </p:nvSpPr>
          <p:spPr>
            <a:xfrm>
              <a:off x="296685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754;p57">
              <a:extLst>
                <a:ext uri="{FF2B5EF4-FFF2-40B4-BE49-F238E27FC236}">
                  <a16:creationId xmlns:a16="http://schemas.microsoft.com/office/drawing/2014/main" id="{97E266D4-973C-DA17-0E9C-6302C9627B76}"/>
                </a:ext>
              </a:extLst>
            </p:cNvPr>
            <p:cNvSpPr/>
            <p:nvPr/>
          </p:nvSpPr>
          <p:spPr>
            <a:xfrm>
              <a:off x="29111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755;p57">
              <a:extLst>
                <a:ext uri="{FF2B5EF4-FFF2-40B4-BE49-F238E27FC236}">
                  <a16:creationId xmlns:a16="http://schemas.microsoft.com/office/drawing/2014/main" id="{84271C78-9A1E-CF09-23C7-568CED422979}"/>
                </a:ext>
              </a:extLst>
            </p:cNvPr>
            <p:cNvSpPr/>
            <p:nvPr/>
          </p:nvSpPr>
          <p:spPr>
            <a:xfrm>
              <a:off x="28556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756;p57">
              <a:extLst>
                <a:ext uri="{FF2B5EF4-FFF2-40B4-BE49-F238E27FC236}">
                  <a16:creationId xmlns:a16="http://schemas.microsoft.com/office/drawing/2014/main" id="{9C447F0B-0808-F276-1FFB-C286494DCF5E}"/>
                </a:ext>
              </a:extLst>
            </p:cNvPr>
            <p:cNvSpPr/>
            <p:nvPr/>
          </p:nvSpPr>
          <p:spPr>
            <a:xfrm>
              <a:off x="27998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757;p57">
              <a:extLst>
                <a:ext uri="{FF2B5EF4-FFF2-40B4-BE49-F238E27FC236}">
                  <a16:creationId xmlns:a16="http://schemas.microsoft.com/office/drawing/2014/main" id="{8C70999F-643F-DDEA-4C68-1469EA124CA5}"/>
                </a:ext>
              </a:extLst>
            </p:cNvPr>
            <p:cNvSpPr/>
            <p:nvPr/>
          </p:nvSpPr>
          <p:spPr>
            <a:xfrm>
              <a:off x="2744350" y="1810250"/>
              <a:ext cx="39500" cy="34025"/>
            </a:xfrm>
            <a:custGeom>
              <a:avLst/>
              <a:gdLst/>
              <a:ahLst/>
              <a:cxnLst/>
              <a:rect l="l" t="t" r="r" b="b"/>
              <a:pathLst>
                <a:path w="1580" h="1361" extrusionOk="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758;p57">
              <a:extLst>
                <a:ext uri="{FF2B5EF4-FFF2-40B4-BE49-F238E27FC236}">
                  <a16:creationId xmlns:a16="http://schemas.microsoft.com/office/drawing/2014/main" id="{6D2F54C2-0C3C-AE02-A058-7884A3000C30}"/>
                </a:ext>
              </a:extLst>
            </p:cNvPr>
            <p:cNvSpPr/>
            <p:nvPr/>
          </p:nvSpPr>
          <p:spPr>
            <a:xfrm>
              <a:off x="26886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759;p57">
              <a:extLst>
                <a:ext uri="{FF2B5EF4-FFF2-40B4-BE49-F238E27FC236}">
                  <a16:creationId xmlns:a16="http://schemas.microsoft.com/office/drawing/2014/main" id="{EF3E88FC-1FD7-9880-5140-C1DE9C88F956}"/>
                </a:ext>
              </a:extLst>
            </p:cNvPr>
            <p:cNvSpPr/>
            <p:nvPr/>
          </p:nvSpPr>
          <p:spPr>
            <a:xfrm>
              <a:off x="26329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760;p57">
              <a:extLst>
                <a:ext uri="{FF2B5EF4-FFF2-40B4-BE49-F238E27FC236}">
                  <a16:creationId xmlns:a16="http://schemas.microsoft.com/office/drawing/2014/main" id="{2CC28922-B5F1-A7D2-515F-6308C08C7588}"/>
                </a:ext>
              </a:extLst>
            </p:cNvPr>
            <p:cNvSpPr/>
            <p:nvPr/>
          </p:nvSpPr>
          <p:spPr>
            <a:xfrm>
              <a:off x="25773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761;p57">
              <a:extLst>
                <a:ext uri="{FF2B5EF4-FFF2-40B4-BE49-F238E27FC236}">
                  <a16:creationId xmlns:a16="http://schemas.microsoft.com/office/drawing/2014/main" id="{A7BB305D-B231-D880-D8D4-8D6182AD3A53}"/>
                </a:ext>
              </a:extLst>
            </p:cNvPr>
            <p:cNvSpPr/>
            <p:nvPr/>
          </p:nvSpPr>
          <p:spPr>
            <a:xfrm>
              <a:off x="2521850" y="1810250"/>
              <a:ext cx="39675" cy="34025"/>
            </a:xfrm>
            <a:custGeom>
              <a:avLst/>
              <a:gdLst/>
              <a:ahLst/>
              <a:cxnLst/>
              <a:rect l="l" t="t" r="r" b="b"/>
              <a:pathLst>
                <a:path w="1587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" name="Google Shape;751;p57">
            <a:extLst>
              <a:ext uri="{FF2B5EF4-FFF2-40B4-BE49-F238E27FC236}">
                <a16:creationId xmlns:a16="http://schemas.microsoft.com/office/drawing/2014/main" id="{0F960D2C-4461-0A1E-8A9B-0D0DF0166CEB}"/>
              </a:ext>
            </a:extLst>
          </p:cNvPr>
          <p:cNvGrpSpPr/>
          <p:nvPr/>
        </p:nvGrpSpPr>
        <p:grpSpPr>
          <a:xfrm>
            <a:off x="1805912" y="3718984"/>
            <a:ext cx="610130" cy="38431"/>
            <a:chOff x="2521850" y="1810250"/>
            <a:chExt cx="540225" cy="34025"/>
          </a:xfrm>
        </p:grpSpPr>
        <p:sp>
          <p:nvSpPr>
            <p:cNvPr id="220" name="Google Shape;752;p57">
              <a:extLst>
                <a:ext uri="{FF2B5EF4-FFF2-40B4-BE49-F238E27FC236}">
                  <a16:creationId xmlns:a16="http://schemas.microsoft.com/office/drawing/2014/main" id="{EFEA1FB8-21E6-8396-4418-6B4B8C771923}"/>
                </a:ext>
              </a:extLst>
            </p:cNvPr>
            <p:cNvSpPr/>
            <p:nvPr/>
          </p:nvSpPr>
          <p:spPr>
            <a:xfrm>
              <a:off x="3022550" y="1810250"/>
              <a:ext cx="39525" cy="34025"/>
            </a:xfrm>
            <a:custGeom>
              <a:avLst/>
              <a:gdLst/>
              <a:ahLst/>
              <a:cxnLst/>
              <a:rect l="l" t="t" r="r" b="b"/>
              <a:pathLst>
                <a:path w="1581" h="1361" extrusionOk="0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753;p57">
              <a:extLst>
                <a:ext uri="{FF2B5EF4-FFF2-40B4-BE49-F238E27FC236}">
                  <a16:creationId xmlns:a16="http://schemas.microsoft.com/office/drawing/2014/main" id="{013FFD97-B921-EBF4-6640-AE6FFFDC3EEB}"/>
                </a:ext>
              </a:extLst>
            </p:cNvPr>
            <p:cNvSpPr/>
            <p:nvPr/>
          </p:nvSpPr>
          <p:spPr>
            <a:xfrm>
              <a:off x="296685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754;p57">
              <a:extLst>
                <a:ext uri="{FF2B5EF4-FFF2-40B4-BE49-F238E27FC236}">
                  <a16:creationId xmlns:a16="http://schemas.microsoft.com/office/drawing/2014/main" id="{9FF1704A-3CFE-168F-271A-A5699861B8B2}"/>
                </a:ext>
              </a:extLst>
            </p:cNvPr>
            <p:cNvSpPr/>
            <p:nvPr/>
          </p:nvSpPr>
          <p:spPr>
            <a:xfrm>
              <a:off x="29111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755;p57">
              <a:extLst>
                <a:ext uri="{FF2B5EF4-FFF2-40B4-BE49-F238E27FC236}">
                  <a16:creationId xmlns:a16="http://schemas.microsoft.com/office/drawing/2014/main" id="{4D52C71F-DC84-2A62-EDEB-1C41140EB0F2}"/>
                </a:ext>
              </a:extLst>
            </p:cNvPr>
            <p:cNvSpPr/>
            <p:nvPr/>
          </p:nvSpPr>
          <p:spPr>
            <a:xfrm>
              <a:off x="28556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756;p57">
              <a:extLst>
                <a:ext uri="{FF2B5EF4-FFF2-40B4-BE49-F238E27FC236}">
                  <a16:creationId xmlns:a16="http://schemas.microsoft.com/office/drawing/2014/main" id="{18FDFE40-7776-7AFF-3E3B-5B3A1AC3DAE1}"/>
                </a:ext>
              </a:extLst>
            </p:cNvPr>
            <p:cNvSpPr/>
            <p:nvPr/>
          </p:nvSpPr>
          <p:spPr>
            <a:xfrm>
              <a:off x="27998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757;p57">
              <a:extLst>
                <a:ext uri="{FF2B5EF4-FFF2-40B4-BE49-F238E27FC236}">
                  <a16:creationId xmlns:a16="http://schemas.microsoft.com/office/drawing/2014/main" id="{44150069-38B7-C3B4-A72E-1ADDA0D8F5B7}"/>
                </a:ext>
              </a:extLst>
            </p:cNvPr>
            <p:cNvSpPr/>
            <p:nvPr/>
          </p:nvSpPr>
          <p:spPr>
            <a:xfrm>
              <a:off x="2744350" y="1810250"/>
              <a:ext cx="39500" cy="34025"/>
            </a:xfrm>
            <a:custGeom>
              <a:avLst/>
              <a:gdLst/>
              <a:ahLst/>
              <a:cxnLst/>
              <a:rect l="l" t="t" r="r" b="b"/>
              <a:pathLst>
                <a:path w="1580" h="1361" extrusionOk="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758;p57">
              <a:extLst>
                <a:ext uri="{FF2B5EF4-FFF2-40B4-BE49-F238E27FC236}">
                  <a16:creationId xmlns:a16="http://schemas.microsoft.com/office/drawing/2014/main" id="{7DB542FC-A20B-52F7-CF16-536083F08BAA}"/>
                </a:ext>
              </a:extLst>
            </p:cNvPr>
            <p:cNvSpPr/>
            <p:nvPr/>
          </p:nvSpPr>
          <p:spPr>
            <a:xfrm>
              <a:off x="26886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759;p57">
              <a:extLst>
                <a:ext uri="{FF2B5EF4-FFF2-40B4-BE49-F238E27FC236}">
                  <a16:creationId xmlns:a16="http://schemas.microsoft.com/office/drawing/2014/main" id="{53875A9A-49A4-AC70-5355-8F0E6FCEA9C6}"/>
                </a:ext>
              </a:extLst>
            </p:cNvPr>
            <p:cNvSpPr/>
            <p:nvPr/>
          </p:nvSpPr>
          <p:spPr>
            <a:xfrm>
              <a:off x="26329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760;p57">
              <a:extLst>
                <a:ext uri="{FF2B5EF4-FFF2-40B4-BE49-F238E27FC236}">
                  <a16:creationId xmlns:a16="http://schemas.microsoft.com/office/drawing/2014/main" id="{6A2C0BAF-4AFB-1FF4-0197-57EF5108EA23}"/>
                </a:ext>
              </a:extLst>
            </p:cNvPr>
            <p:cNvSpPr/>
            <p:nvPr/>
          </p:nvSpPr>
          <p:spPr>
            <a:xfrm>
              <a:off x="25773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761;p57">
              <a:extLst>
                <a:ext uri="{FF2B5EF4-FFF2-40B4-BE49-F238E27FC236}">
                  <a16:creationId xmlns:a16="http://schemas.microsoft.com/office/drawing/2014/main" id="{E36CC6D8-70A0-6579-8027-D6F803803AC6}"/>
                </a:ext>
              </a:extLst>
            </p:cNvPr>
            <p:cNvSpPr/>
            <p:nvPr/>
          </p:nvSpPr>
          <p:spPr>
            <a:xfrm>
              <a:off x="2521850" y="1810250"/>
              <a:ext cx="39675" cy="34025"/>
            </a:xfrm>
            <a:custGeom>
              <a:avLst/>
              <a:gdLst/>
              <a:ahLst/>
              <a:cxnLst/>
              <a:rect l="l" t="t" r="r" b="b"/>
              <a:pathLst>
                <a:path w="1587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0" name="Google Shape;751;p57">
            <a:extLst>
              <a:ext uri="{FF2B5EF4-FFF2-40B4-BE49-F238E27FC236}">
                <a16:creationId xmlns:a16="http://schemas.microsoft.com/office/drawing/2014/main" id="{A05AD6D0-E537-6428-9AB5-90FBD6F940A6}"/>
              </a:ext>
            </a:extLst>
          </p:cNvPr>
          <p:cNvGrpSpPr/>
          <p:nvPr/>
        </p:nvGrpSpPr>
        <p:grpSpPr>
          <a:xfrm>
            <a:off x="1816144" y="4264252"/>
            <a:ext cx="610130" cy="38431"/>
            <a:chOff x="2521850" y="1810250"/>
            <a:chExt cx="540225" cy="34025"/>
          </a:xfrm>
        </p:grpSpPr>
        <p:sp>
          <p:nvSpPr>
            <p:cNvPr id="231" name="Google Shape;752;p57">
              <a:extLst>
                <a:ext uri="{FF2B5EF4-FFF2-40B4-BE49-F238E27FC236}">
                  <a16:creationId xmlns:a16="http://schemas.microsoft.com/office/drawing/2014/main" id="{6D3438E1-5DCC-E580-F131-FCD42308D5C7}"/>
                </a:ext>
              </a:extLst>
            </p:cNvPr>
            <p:cNvSpPr/>
            <p:nvPr/>
          </p:nvSpPr>
          <p:spPr>
            <a:xfrm>
              <a:off x="3022550" y="1810250"/>
              <a:ext cx="39525" cy="34025"/>
            </a:xfrm>
            <a:custGeom>
              <a:avLst/>
              <a:gdLst/>
              <a:ahLst/>
              <a:cxnLst/>
              <a:rect l="l" t="t" r="r" b="b"/>
              <a:pathLst>
                <a:path w="1581" h="1361" extrusionOk="0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753;p57">
              <a:extLst>
                <a:ext uri="{FF2B5EF4-FFF2-40B4-BE49-F238E27FC236}">
                  <a16:creationId xmlns:a16="http://schemas.microsoft.com/office/drawing/2014/main" id="{E02A015C-475C-B22B-FA6D-A170B239C527}"/>
                </a:ext>
              </a:extLst>
            </p:cNvPr>
            <p:cNvSpPr/>
            <p:nvPr/>
          </p:nvSpPr>
          <p:spPr>
            <a:xfrm>
              <a:off x="296685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754;p57">
              <a:extLst>
                <a:ext uri="{FF2B5EF4-FFF2-40B4-BE49-F238E27FC236}">
                  <a16:creationId xmlns:a16="http://schemas.microsoft.com/office/drawing/2014/main" id="{702A3868-BF25-6C9B-F498-FE99571A5B2D}"/>
                </a:ext>
              </a:extLst>
            </p:cNvPr>
            <p:cNvSpPr/>
            <p:nvPr/>
          </p:nvSpPr>
          <p:spPr>
            <a:xfrm>
              <a:off x="29111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755;p57">
              <a:extLst>
                <a:ext uri="{FF2B5EF4-FFF2-40B4-BE49-F238E27FC236}">
                  <a16:creationId xmlns:a16="http://schemas.microsoft.com/office/drawing/2014/main" id="{B937FC28-6AA8-1F24-7430-2FA95A8F3064}"/>
                </a:ext>
              </a:extLst>
            </p:cNvPr>
            <p:cNvSpPr/>
            <p:nvPr/>
          </p:nvSpPr>
          <p:spPr>
            <a:xfrm>
              <a:off x="28556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756;p57">
              <a:extLst>
                <a:ext uri="{FF2B5EF4-FFF2-40B4-BE49-F238E27FC236}">
                  <a16:creationId xmlns:a16="http://schemas.microsoft.com/office/drawing/2014/main" id="{085EC901-86A5-88A8-FA09-5601CF1C6479}"/>
                </a:ext>
              </a:extLst>
            </p:cNvPr>
            <p:cNvSpPr/>
            <p:nvPr/>
          </p:nvSpPr>
          <p:spPr>
            <a:xfrm>
              <a:off x="27998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757;p57">
              <a:extLst>
                <a:ext uri="{FF2B5EF4-FFF2-40B4-BE49-F238E27FC236}">
                  <a16:creationId xmlns:a16="http://schemas.microsoft.com/office/drawing/2014/main" id="{EDEECC46-841C-3154-5F8C-D9102543BEA4}"/>
                </a:ext>
              </a:extLst>
            </p:cNvPr>
            <p:cNvSpPr/>
            <p:nvPr/>
          </p:nvSpPr>
          <p:spPr>
            <a:xfrm>
              <a:off x="2744350" y="1810250"/>
              <a:ext cx="39500" cy="34025"/>
            </a:xfrm>
            <a:custGeom>
              <a:avLst/>
              <a:gdLst/>
              <a:ahLst/>
              <a:cxnLst/>
              <a:rect l="l" t="t" r="r" b="b"/>
              <a:pathLst>
                <a:path w="1580" h="1361" extrusionOk="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758;p57">
              <a:extLst>
                <a:ext uri="{FF2B5EF4-FFF2-40B4-BE49-F238E27FC236}">
                  <a16:creationId xmlns:a16="http://schemas.microsoft.com/office/drawing/2014/main" id="{BF9A4D0A-FDEB-FDF7-7D04-D4FF4FB4FC65}"/>
                </a:ext>
              </a:extLst>
            </p:cNvPr>
            <p:cNvSpPr/>
            <p:nvPr/>
          </p:nvSpPr>
          <p:spPr>
            <a:xfrm>
              <a:off x="26886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759;p57">
              <a:extLst>
                <a:ext uri="{FF2B5EF4-FFF2-40B4-BE49-F238E27FC236}">
                  <a16:creationId xmlns:a16="http://schemas.microsoft.com/office/drawing/2014/main" id="{552CBB3E-1F7B-FA29-41E0-2B39FDB4ECA1}"/>
                </a:ext>
              </a:extLst>
            </p:cNvPr>
            <p:cNvSpPr/>
            <p:nvPr/>
          </p:nvSpPr>
          <p:spPr>
            <a:xfrm>
              <a:off x="26329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760;p57">
              <a:extLst>
                <a:ext uri="{FF2B5EF4-FFF2-40B4-BE49-F238E27FC236}">
                  <a16:creationId xmlns:a16="http://schemas.microsoft.com/office/drawing/2014/main" id="{A92CF294-4B91-323B-4140-DFBAB77BAB45}"/>
                </a:ext>
              </a:extLst>
            </p:cNvPr>
            <p:cNvSpPr/>
            <p:nvPr/>
          </p:nvSpPr>
          <p:spPr>
            <a:xfrm>
              <a:off x="25773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761;p57">
              <a:extLst>
                <a:ext uri="{FF2B5EF4-FFF2-40B4-BE49-F238E27FC236}">
                  <a16:creationId xmlns:a16="http://schemas.microsoft.com/office/drawing/2014/main" id="{1C58DEC6-8185-458E-F90C-691C7FD017E7}"/>
                </a:ext>
              </a:extLst>
            </p:cNvPr>
            <p:cNvSpPr/>
            <p:nvPr/>
          </p:nvSpPr>
          <p:spPr>
            <a:xfrm>
              <a:off x="2521850" y="1810250"/>
              <a:ext cx="39675" cy="34025"/>
            </a:xfrm>
            <a:custGeom>
              <a:avLst/>
              <a:gdLst/>
              <a:ahLst/>
              <a:cxnLst/>
              <a:rect l="l" t="t" r="r" b="b"/>
              <a:pathLst>
                <a:path w="1587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" name="Google Shape;751;p57">
            <a:extLst>
              <a:ext uri="{FF2B5EF4-FFF2-40B4-BE49-F238E27FC236}">
                <a16:creationId xmlns:a16="http://schemas.microsoft.com/office/drawing/2014/main" id="{0E34B814-58AB-DED5-48B6-CBF4C832164B}"/>
              </a:ext>
            </a:extLst>
          </p:cNvPr>
          <p:cNvGrpSpPr/>
          <p:nvPr/>
        </p:nvGrpSpPr>
        <p:grpSpPr>
          <a:xfrm>
            <a:off x="1811443" y="4583318"/>
            <a:ext cx="610130" cy="38431"/>
            <a:chOff x="2521850" y="1810250"/>
            <a:chExt cx="540225" cy="34025"/>
          </a:xfrm>
        </p:grpSpPr>
        <p:sp>
          <p:nvSpPr>
            <p:cNvPr id="242" name="Google Shape;752;p57">
              <a:extLst>
                <a:ext uri="{FF2B5EF4-FFF2-40B4-BE49-F238E27FC236}">
                  <a16:creationId xmlns:a16="http://schemas.microsoft.com/office/drawing/2014/main" id="{96FF2D5D-0444-AFC6-D520-59572399D582}"/>
                </a:ext>
              </a:extLst>
            </p:cNvPr>
            <p:cNvSpPr/>
            <p:nvPr/>
          </p:nvSpPr>
          <p:spPr>
            <a:xfrm>
              <a:off x="3022550" y="1810250"/>
              <a:ext cx="39525" cy="34025"/>
            </a:xfrm>
            <a:custGeom>
              <a:avLst/>
              <a:gdLst/>
              <a:ahLst/>
              <a:cxnLst/>
              <a:rect l="l" t="t" r="r" b="b"/>
              <a:pathLst>
                <a:path w="1581" h="1361" extrusionOk="0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753;p57">
              <a:extLst>
                <a:ext uri="{FF2B5EF4-FFF2-40B4-BE49-F238E27FC236}">
                  <a16:creationId xmlns:a16="http://schemas.microsoft.com/office/drawing/2014/main" id="{115CB92C-578B-816C-CA6B-09067C937156}"/>
                </a:ext>
              </a:extLst>
            </p:cNvPr>
            <p:cNvSpPr/>
            <p:nvPr/>
          </p:nvSpPr>
          <p:spPr>
            <a:xfrm>
              <a:off x="296685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754;p57">
              <a:extLst>
                <a:ext uri="{FF2B5EF4-FFF2-40B4-BE49-F238E27FC236}">
                  <a16:creationId xmlns:a16="http://schemas.microsoft.com/office/drawing/2014/main" id="{EA7992B2-15E2-E973-9A85-FB6DFFDD7C68}"/>
                </a:ext>
              </a:extLst>
            </p:cNvPr>
            <p:cNvSpPr/>
            <p:nvPr/>
          </p:nvSpPr>
          <p:spPr>
            <a:xfrm>
              <a:off x="29111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755;p57">
              <a:extLst>
                <a:ext uri="{FF2B5EF4-FFF2-40B4-BE49-F238E27FC236}">
                  <a16:creationId xmlns:a16="http://schemas.microsoft.com/office/drawing/2014/main" id="{308DA400-B7D5-A5C3-0803-A660A97A7C82}"/>
                </a:ext>
              </a:extLst>
            </p:cNvPr>
            <p:cNvSpPr/>
            <p:nvPr/>
          </p:nvSpPr>
          <p:spPr>
            <a:xfrm>
              <a:off x="28556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756;p57">
              <a:extLst>
                <a:ext uri="{FF2B5EF4-FFF2-40B4-BE49-F238E27FC236}">
                  <a16:creationId xmlns:a16="http://schemas.microsoft.com/office/drawing/2014/main" id="{E43BD3F2-26F0-6EF9-5207-0A5FEEE7DBF7}"/>
                </a:ext>
              </a:extLst>
            </p:cNvPr>
            <p:cNvSpPr/>
            <p:nvPr/>
          </p:nvSpPr>
          <p:spPr>
            <a:xfrm>
              <a:off x="27998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757;p57">
              <a:extLst>
                <a:ext uri="{FF2B5EF4-FFF2-40B4-BE49-F238E27FC236}">
                  <a16:creationId xmlns:a16="http://schemas.microsoft.com/office/drawing/2014/main" id="{44501B2F-0008-6567-0C32-E6A91D3B38A8}"/>
                </a:ext>
              </a:extLst>
            </p:cNvPr>
            <p:cNvSpPr/>
            <p:nvPr/>
          </p:nvSpPr>
          <p:spPr>
            <a:xfrm>
              <a:off x="2744350" y="1810250"/>
              <a:ext cx="39500" cy="34025"/>
            </a:xfrm>
            <a:custGeom>
              <a:avLst/>
              <a:gdLst/>
              <a:ahLst/>
              <a:cxnLst/>
              <a:rect l="l" t="t" r="r" b="b"/>
              <a:pathLst>
                <a:path w="1580" h="1361" extrusionOk="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758;p57">
              <a:extLst>
                <a:ext uri="{FF2B5EF4-FFF2-40B4-BE49-F238E27FC236}">
                  <a16:creationId xmlns:a16="http://schemas.microsoft.com/office/drawing/2014/main" id="{F906BDC1-1FAA-C646-8279-8B137B1E2925}"/>
                </a:ext>
              </a:extLst>
            </p:cNvPr>
            <p:cNvSpPr/>
            <p:nvPr/>
          </p:nvSpPr>
          <p:spPr>
            <a:xfrm>
              <a:off x="26886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759;p57">
              <a:extLst>
                <a:ext uri="{FF2B5EF4-FFF2-40B4-BE49-F238E27FC236}">
                  <a16:creationId xmlns:a16="http://schemas.microsoft.com/office/drawing/2014/main" id="{7B06C101-0FAE-3555-207C-CA26A9D53585}"/>
                </a:ext>
              </a:extLst>
            </p:cNvPr>
            <p:cNvSpPr/>
            <p:nvPr/>
          </p:nvSpPr>
          <p:spPr>
            <a:xfrm>
              <a:off x="26329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760;p57">
              <a:extLst>
                <a:ext uri="{FF2B5EF4-FFF2-40B4-BE49-F238E27FC236}">
                  <a16:creationId xmlns:a16="http://schemas.microsoft.com/office/drawing/2014/main" id="{0CA12E8B-BF79-90AB-7F78-01412877C184}"/>
                </a:ext>
              </a:extLst>
            </p:cNvPr>
            <p:cNvSpPr/>
            <p:nvPr/>
          </p:nvSpPr>
          <p:spPr>
            <a:xfrm>
              <a:off x="25773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761;p57">
              <a:extLst>
                <a:ext uri="{FF2B5EF4-FFF2-40B4-BE49-F238E27FC236}">
                  <a16:creationId xmlns:a16="http://schemas.microsoft.com/office/drawing/2014/main" id="{9E98EC6E-4786-185B-DC09-E5609F3320FD}"/>
                </a:ext>
              </a:extLst>
            </p:cNvPr>
            <p:cNvSpPr/>
            <p:nvPr/>
          </p:nvSpPr>
          <p:spPr>
            <a:xfrm>
              <a:off x="2521850" y="1810250"/>
              <a:ext cx="39675" cy="34025"/>
            </a:xfrm>
            <a:custGeom>
              <a:avLst/>
              <a:gdLst/>
              <a:ahLst/>
              <a:cxnLst/>
              <a:rect l="l" t="t" r="r" b="b"/>
              <a:pathLst>
                <a:path w="1587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Изображение пина-истории">
            <a:extLst>
              <a:ext uri="{FF2B5EF4-FFF2-40B4-BE49-F238E27FC236}">
                <a16:creationId xmlns:a16="http://schemas.microsoft.com/office/drawing/2014/main" id="{3EEA3367-27F0-9395-C9E1-ED5C6A6DFB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36000"/>
                    </a14:imgEffect>
                    <a14:imgEffect>
                      <a14:brightnessContrast bright="8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20" t="5049" r="13736" b="9175"/>
          <a:stretch/>
        </p:blipFill>
        <p:spPr bwMode="auto">
          <a:xfrm>
            <a:off x="5646000" y="0"/>
            <a:ext cx="3498000" cy="5143500"/>
          </a:xfrm>
          <a:prstGeom prst="rect">
            <a:avLst/>
          </a:prstGeom>
          <a:noFill/>
          <a:effectLst>
            <a:glow>
              <a:schemeClr val="accent1"/>
            </a:glow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" name="Google Shape;168;p29"/>
          <p:cNvSpPr txBox="1">
            <a:spLocks noGrp="1"/>
          </p:cNvSpPr>
          <p:nvPr>
            <p:ph type="subTitle" idx="1"/>
          </p:nvPr>
        </p:nvSpPr>
        <p:spPr>
          <a:xfrm flipH="1">
            <a:off x="374211" y="1695574"/>
            <a:ext cx="4593433" cy="1752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Разработать модель «адресного» жилого района, опираясь на стратегию развития города «ТАГАНРОГ 2030»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- Решение нехватки рабочих мест или жилья для молодого поколения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- Решение проблемы отсутствия условий для эффективного взаимодействия между наукой, образованием и производством</a:t>
            </a:r>
            <a:r>
              <a:rPr lang="ru-RU" dirty="0"/>
              <a:t>.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1419076" y="946700"/>
            <a:ext cx="3498000" cy="8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ЗАДАЧА</a:t>
            </a:r>
            <a:endParaRPr sz="4000"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0" y="1577400"/>
            <a:ext cx="362100" cy="1988700"/>
          </a:xfrm>
          <a:prstGeom prst="rect">
            <a:avLst/>
          </a:prstGeom>
          <a:solidFill>
            <a:schemeClr val="accent3">
              <a:alpha val="584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F37805-1930-190C-A7C0-3E9BC8A68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392" y="1600333"/>
            <a:ext cx="2991000" cy="1942832"/>
          </a:xfrm>
          <a:prstGeom prst="rect">
            <a:avLst/>
          </a:prstGeom>
          <a:effectLst>
            <a:glow>
              <a:schemeClr val="accent1"/>
            </a:glow>
            <a:reflection endPos="0" dist="508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8"/>
          <p:cNvSpPr txBox="1">
            <a:spLocks noGrp="1"/>
          </p:cNvSpPr>
          <p:nvPr>
            <p:ph type="ctrTitle" idx="6"/>
          </p:nvPr>
        </p:nvSpPr>
        <p:spPr>
          <a:xfrm>
            <a:off x="161875" y="161327"/>
            <a:ext cx="2553000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РЫНОК</a:t>
            </a:r>
            <a:endParaRPr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258" name="Google Shape;258;p38"/>
          <p:cNvSpPr txBox="1">
            <a:spLocks noGrp="1"/>
          </p:cNvSpPr>
          <p:nvPr>
            <p:ph type="subTitle" idx="1"/>
          </p:nvPr>
        </p:nvSpPr>
        <p:spPr>
          <a:xfrm>
            <a:off x="613071" y="1909760"/>
            <a:ext cx="1968002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своевременная сдача объектов строительства в эксплуатацию</a:t>
            </a:r>
            <a:endParaRPr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263" name="Google Shape;263;p38"/>
          <p:cNvSpPr txBox="1">
            <a:spLocks noGrp="1"/>
          </p:cNvSpPr>
          <p:nvPr>
            <p:ph type="ctrTitle"/>
          </p:nvPr>
        </p:nvSpPr>
        <p:spPr>
          <a:xfrm>
            <a:off x="161875" y="1018905"/>
            <a:ext cx="8746596" cy="1700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ru-RU" sz="1100" b="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В Таганроге имеются застройщики, которые активно работают над жилыми кварталами и новостройками.</a:t>
            </a:r>
            <a:br>
              <a:rPr lang="ru-RU" sz="1100" b="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</a:br>
            <a:br>
              <a:rPr lang="ru-RU" sz="1100" b="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</a:br>
            <a:endParaRPr lang="ru-RU" sz="1100" b="0"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264" name="Google Shape;264;p38"/>
          <p:cNvSpPr/>
          <p:nvPr/>
        </p:nvSpPr>
        <p:spPr>
          <a:xfrm>
            <a:off x="1351942" y="1387165"/>
            <a:ext cx="459000" cy="45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8"/>
          <p:cNvSpPr/>
          <p:nvPr/>
        </p:nvSpPr>
        <p:spPr>
          <a:xfrm>
            <a:off x="3988783" y="1386020"/>
            <a:ext cx="459000" cy="45900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8"/>
          <p:cNvSpPr/>
          <p:nvPr/>
        </p:nvSpPr>
        <p:spPr>
          <a:xfrm>
            <a:off x="6883707" y="1385638"/>
            <a:ext cx="459000" cy="45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8" name="Google Shape;308;p38"/>
          <p:cNvSpPr/>
          <p:nvPr/>
        </p:nvSpPr>
        <p:spPr>
          <a:xfrm>
            <a:off x="3403885" y="2974647"/>
            <a:ext cx="363563" cy="311657"/>
          </a:xfrm>
          <a:custGeom>
            <a:avLst/>
            <a:gdLst/>
            <a:ahLst/>
            <a:cxnLst/>
            <a:rect l="l" t="t" r="r" b="b"/>
            <a:pathLst>
              <a:path w="11431" h="9799" extrusionOk="0">
                <a:moveTo>
                  <a:pt x="4347" y="1"/>
                </a:moveTo>
                <a:cubicBezTo>
                  <a:pt x="3957" y="1"/>
                  <a:pt x="3588" y="148"/>
                  <a:pt x="3311" y="435"/>
                </a:cubicBezTo>
                <a:lnTo>
                  <a:pt x="3287" y="447"/>
                </a:lnTo>
                <a:lnTo>
                  <a:pt x="3275" y="447"/>
                </a:lnTo>
                <a:cubicBezTo>
                  <a:pt x="3189" y="435"/>
                  <a:pt x="3104" y="429"/>
                  <a:pt x="3019" y="429"/>
                </a:cubicBezTo>
                <a:cubicBezTo>
                  <a:pt x="2531" y="429"/>
                  <a:pt x="2074" y="633"/>
                  <a:pt x="1739" y="1019"/>
                </a:cubicBezTo>
                <a:cubicBezTo>
                  <a:pt x="1358" y="1459"/>
                  <a:pt x="1239" y="2055"/>
                  <a:pt x="1418" y="2602"/>
                </a:cubicBezTo>
                <a:lnTo>
                  <a:pt x="1418" y="2626"/>
                </a:lnTo>
                <a:lnTo>
                  <a:pt x="1406" y="2638"/>
                </a:lnTo>
                <a:cubicBezTo>
                  <a:pt x="549" y="3007"/>
                  <a:pt x="1" y="3841"/>
                  <a:pt x="1" y="4769"/>
                </a:cubicBezTo>
                <a:cubicBezTo>
                  <a:pt x="1" y="5507"/>
                  <a:pt x="346" y="6198"/>
                  <a:pt x="941" y="6627"/>
                </a:cubicBezTo>
                <a:lnTo>
                  <a:pt x="953" y="6638"/>
                </a:lnTo>
                <a:lnTo>
                  <a:pt x="941" y="6650"/>
                </a:lnTo>
                <a:cubicBezTo>
                  <a:pt x="608" y="7281"/>
                  <a:pt x="703" y="7996"/>
                  <a:pt x="1168" y="8532"/>
                </a:cubicBezTo>
                <a:cubicBezTo>
                  <a:pt x="1492" y="8915"/>
                  <a:pt x="1937" y="9116"/>
                  <a:pt x="2409" y="9116"/>
                </a:cubicBezTo>
                <a:cubicBezTo>
                  <a:pt x="2597" y="9116"/>
                  <a:pt x="2788" y="9084"/>
                  <a:pt x="2977" y="9020"/>
                </a:cubicBezTo>
                <a:lnTo>
                  <a:pt x="2989" y="9020"/>
                </a:lnTo>
                <a:lnTo>
                  <a:pt x="3013" y="9032"/>
                </a:lnTo>
                <a:cubicBezTo>
                  <a:pt x="3108" y="9210"/>
                  <a:pt x="3251" y="9377"/>
                  <a:pt x="3406" y="9496"/>
                </a:cubicBezTo>
                <a:cubicBezTo>
                  <a:pt x="3433" y="9523"/>
                  <a:pt x="3473" y="9536"/>
                  <a:pt x="3511" y="9536"/>
                </a:cubicBezTo>
                <a:cubicBezTo>
                  <a:pt x="3524" y="9536"/>
                  <a:pt x="3537" y="9535"/>
                  <a:pt x="3549" y="9532"/>
                </a:cubicBezTo>
                <a:cubicBezTo>
                  <a:pt x="3585" y="9532"/>
                  <a:pt x="3632" y="9496"/>
                  <a:pt x="3668" y="9472"/>
                </a:cubicBezTo>
                <a:cubicBezTo>
                  <a:pt x="3692" y="9436"/>
                  <a:pt x="3704" y="9377"/>
                  <a:pt x="3692" y="9329"/>
                </a:cubicBezTo>
                <a:cubicBezTo>
                  <a:pt x="3692" y="9294"/>
                  <a:pt x="3668" y="9246"/>
                  <a:pt x="3632" y="9210"/>
                </a:cubicBezTo>
                <a:cubicBezTo>
                  <a:pt x="3466" y="9079"/>
                  <a:pt x="3335" y="8913"/>
                  <a:pt x="3263" y="8710"/>
                </a:cubicBezTo>
                <a:cubicBezTo>
                  <a:pt x="3251" y="8663"/>
                  <a:pt x="3204" y="8639"/>
                  <a:pt x="3156" y="8603"/>
                </a:cubicBezTo>
                <a:cubicBezTo>
                  <a:pt x="3132" y="8597"/>
                  <a:pt x="3111" y="8594"/>
                  <a:pt x="3090" y="8594"/>
                </a:cubicBezTo>
                <a:cubicBezTo>
                  <a:pt x="3070" y="8594"/>
                  <a:pt x="3049" y="8597"/>
                  <a:pt x="3025" y="8603"/>
                </a:cubicBezTo>
                <a:cubicBezTo>
                  <a:pt x="2841" y="8695"/>
                  <a:pt x="2642" y="8741"/>
                  <a:pt x="2443" y="8741"/>
                </a:cubicBezTo>
                <a:cubicBezTo>
                  <a:pt x="2177" y="8741"/>
                  <a:pt x="1911" y="8659"/>
                  <a:pt x="1680" y="8496"/>
                </a:cubicBezTo>
                <a:cubicBezTo>
                  <a:pt x="1287" y="8222"/>
                  <a:pt x="1072" y="7758"/>
                  <a:pt x="1120" y="7281"/>
                </a:cubicBezTo>
                <a:cubicBezTo>
                  <a:pt x="1191" y="6615"/>
                  <a:pt x="1763" y="6091"/>
                  <a:pt x="2442" y="6091"/>
                </a:cubicBezTo>
                <a:cubicBezTo>
                  <a:pt x="2537" y="6091"/>
                  <a:pt x="2620" y="6019"/>
                  <a:pt x="2620" y="5912"/>
                </a:cubicBezTo>
                <a:cubicBezTo>
                  <a:pt x="2620" y="5817"/>
                  <a:pt x="2549" y="5734"/>
                  <a:pt x="2442" y="5734"/>
                </a:cubicBezTo>
                <a:cubicBezTo>
                  <a:pt x="1965" y="5734"/>
                  <a:pt x="1501" y="5936"/>
                  <a:pt x="1180" y="6317"/>
                </a:cubicBezTo>
                <a:lnTo>
                  <a:pt x="1168" y="6329"/>
                </a:lnTo>
                <a:lnTo>
                  <a:pt x="1144" y="6317"/>
                </a:lnTo>
                <a:cubicBezTo>
                  <a:pt x="644" y="5936"/>
                  <a:pt x="358" y="5365"/>
                  <a:pt x="358" y="4733"/>
                </a:cubicBezTo>
                <a:cubicBezTo>
                  <a:pt x="358" y="3948"/>
                  <a:pt x="822" y="3233"/>
                  <a:pt x="1549" y="2936"/>
                </a:cubicBezTo>
                <a:lnTo>
                  <a:pt x="1561" y="2912"/>
                </a:lnTo>
                <a:lnTo>
                  <a:pt x="1584" y="2936"/>
                </a:lnTo>
                <a:cubicBezTo>
                  <a:pt x="1882" y="3436"/>
                  <a:pt x="2430" y="3757"/>
                  <a:pt x="3025" y="3757"/>
                </a:cubicBezTo>
                <a:cubicBezTo>
                  <a:pt x="3108" y="3757"/>
                  <a:pt x="3204" y="3674"/>
                  <a:pt x="3204" y="3567"/>
                </a:cubicBezTo>
                <a:cubicBezTo>
                  <a:pt x="3204" y="3471"/>
                  <a:pt x="3132" y="3388"/>
                  <a:pt x="3025" y="3388"/>
                </a:cubicBezTo>
                <a:cubicBezTo>
                  <a:pt x="2501" y="3388"/>
                  <a:pt x="2025" y="3079"/>
                  <a:pt x="1822" y="2614"/>
                </a:cubicBezTo>
                <a:cubicBezTo>
                  <a:pt x="1620" y="2186"/>
                  <a:pt x="1668" y="1709"/>
                  <a:pt x="1942" y="1328"/>
                </a:cubicBezTo>
                <a:cubicBezTo>
                  <a:pt x="2196" y="946"/>
                  <a:pt x="2608" y="744"/>
                  <a:pt x="3058" y="744"/>
                </a:cubicBezTo>
                <a:cubicBezTo>
                  <a:pt x="3071" y="744"/>
                  <a:pt x="3084" y="745"/>
                  <a:pt x="3096" y="745"/>
                </a:cubicBezTo>
                <a:cubicBezTo>
                  <a:pt x="3549" y="769"/>
                  <a:pt x="3930" y="995"/>
                  <a:pt x="4156" y="1388"/>
                </a:cubicBezTo>
                <a:cubicBezTo>
                  <a:pt x="4189" y="1437"/>
                  <a:pt x="4245" y="1464"/>
                  <a:pt x="4307" y="1464"/>
                </a:cubicBezTo>
                <a:cubicBezTo>
                  <a:pt x="4335" y="1464"/>
                  <a:pt x="4365" y="1458"/>
                  <a:pt x="4394" y="1447"/>
                </a:cubicBezTo>
                <a:cubicBezTo>
                  <a:pt x="4466" y="1400"/>
                  <a:pt x="4501" y="1293"/>
                  <a:pt x="4454" y="1209"/>
                </a:cubicBezTo>
                <a:cubicBezTo>
                  <a:pt x="4275" y="923"/>
                  <a:pt x="4037" y="697"/>
                  <a:pt x="3727" y="554"/>
                </a:cubicBezTo>
                <a:lnTo>
                  <a:pt x="3692" y="531"/>
                </a:lnTo>
                <a:lnTo>
                  <a:pt x="3727" y="519"/>
                </a:lnTo>
                <a:cubicBezTo>
                  <a:pt x="3925" y="392"/>
                  <a:pt x="4142" y="329"/>
                  <a:pt x="4362" y="329"/>
                </a:cubicBezTo>
                <a:cubicBezTo>
                  <a:pt x="4553" y="329"/>
                  <a:pt x="4747" y="377"/>
                  <a:pt x="4930" y="471"/>
                </a:cubicBezTo>
                <a:cubicBezTo>
                  <a:pt x="5311" y="685"/>
                  <a:pt x="5537" y="1066"/>
                  <a:pt x="5537" y="1519"/>
                </a:cubicBezTo>
                <a:lnTo>
                  <a:pt x="5537" y="4031"/>
                </a:lnTo>
                <a:lnTo>
                  <a:pt x="5513" y="4031"/>
                </a:lnTo>
                <a:cubicBezTo>
                  <a:pt x="5156" y="4019"/>
                  <a:pt x="4918" y="3888"/>
                  <a:pt x="4751" y="3626"/>
                </a:cubicBezTo>
                <a:cubicBezTo>
                  <a:pt x="4719" y="3577"/>
                  <a:pt x="4652" y="3550"/>
                  <a:pt x="4590" y="3550"/>
                </a:cubicBezTo>
                <a:cubicBezTo>
                  <a:pt x="4562" y="3550"/>
                  <a:pt x="4535" y="3556"/>
                  <a:pt x="4513" y="3567"/>
                </a:cubicBezTo>
                <a:cubicBezTo>
                  <a:pt x="4442" y="3614"/>
                  <a:pt x="4406" y="3733"/>
                  <a:pt x="4454" y="3805"/>
                </a:cubicBezTo>
                <a:cubicBezTo>
                  <a:pt x="4680" y="4162"/>
                  <a:pt x="5037" y="4364"/>
                  <a:pt x="5490" y="4376"/>
                </a:cubicBezTo>
                <a:lnTo>
                  <a:pt x="5513" y="4376"/>
                </a:lnTo>
                <a:lnTo>
                  <a:pt x="5513" y="7008"/>
                </a:lnTo>
                <a:lnTo>
                  <a:pt x="5466" y="6984"/>
                </a:lnTo>
                <a:cubicBezTo>
                  <a:pt x="5240" y="6758"/>
                  <a:pt x="4930" y="6638"/>
                  <a:pt x="4620" y="6638"/>
                </a:cubicBezTo>
                <a:lnTo>
                  <a:pt x="3549" y="6638"/>
                </a:lnTo>
                <a:cubicBezTo>
                  <a:pt x="3454" y="6638"/>
                  <a:pt x="3370" y="6710"/>
                  <a:pt x="3370" y="6817"/>
                </a:cubicBezTo>
                <a:cubicBezTo>
                  <a:pt x="3370" y="6900"/>
                  <a:pt x="3442" y="6996"/>
                  <a:pt x="3549" y="6996"/>
                </a:cubicBezTo>
                <a:lnTo>
                  <a:pt x="4620" y="6996"/>
                </a:lnTo>
                <a:cubicBezTo>
                  <a:pt x="5109" y="6996"/>
                  <a:pt x="5490" y="7400"/>
                  <a:pt x="5490" y="7877"/>
                </a:cubicBezTo>
                <a:lnTo>
                  <a:pt x="5490" y="8258"/>
                </a:lnTo>
                <a:cubicBezTo>
                  <a:pt x="5490" y="8603"/>
                  <a:pt x="5347" y="8924"/>
                  <a:pt x="5073" y="9163"/>
                </a:cubicBezTo>
                <a:cubicBezTo>
                  <a:pt x="4859" y="9347"/>
                  <a:pt x="4589" y="9453"/>
                  <a:pt x="4310" y="9453"/>
                </a:cubicBezTo>
                <a:cubicBezTo>
                  <a:pt x="4247" y="9453"/>
                  <a:pt x="4184" y="9447"/>
                  <a:pt x="4120" y="9436"/>
                </a:cubicBezTo>
                <a:lnTo>
                  <a:pt x="4097" y="9436"/>
                </a:lnTo>
                <a:cubicBezTo>
                  <a:pt x="4061" y="9436"/>
                  <a:pt x="4025" y="9448"/>
                  <a:pt x="3989" y="9460"/>
                </a:cubicBezTo>
                <a:cubicBezTo>
                  <a:pt x="3942" y="9496"/>
                  <a:pt x="3930" y="9544"/>
                  <a:pt x="3918" y="9579"/>
                </a:cubicBezTo>
                <a:cubicBezTo>
                  <a:pt x="3906" y="9675"/>
                  <a:pt x="3966" y="9758"/>
                  <a:pt x="4061" y="9782"/>
                </a:cubicBezTo>
                <a:cubicBezTo>
                  <a:pt x="4137" y="9793"/>
                  <a:pt x="4213" y="9799"/>
                  <a:pt x="4289" y="9799"/>
                </a:cubicBezTo>
                <a:cubicBezTo>
                  <a:pt x="4842" y="9799"/>
                  <a:pt x="5372" y="9500"/>
                  <a:pt x="5644" y="9008"/>
                </a:cubicBezTo>
                <a:lnTo>
                  <a:pt x="5656" y="8972"/>
                </a:lnTo>
                <a:lnTo>
                  <a:pt x="5668" y="9008"/>
                </a:lnTo>
                <a:cubicBezTo>
                  <a:pt x="5951" y="9500"/>
                  <a:pt x="6473" y="9799"/>
                  <a:pt x="7024" y="9799"/>
                </a:cubicBezTo>
                <a:cubicBezTo>
                  <a:pt x="7100" y="9799"/>
                  <a:pt x="7176" y="9793"/>
                  <a:pt x="7252" y="9782"/>
                </a:cubicBezTo>
                <a:cubicBezTo>
                  <a:pt x="7335" y="9758"/>
                  <a:pt x="7418" y="9675"/>
                  <a:pt x="7395" y="9579"/>
                </a:cubicBezTo>
                <a:cubicBezTo>
                  <a:pt x="7395" y="9544"/>
                  <a:pt x="7371" y="9496"/>
                  <a:pt x="7323" y="9460"/>
                </a:cubicBezTo>
                <a:cubicBezTo>
                  <a:pt x="7288" y="9443"/>
                  <a:pt x="7260" y="9432"/>
                  <a:pt x="7228" y="9432"/>
                </a:cubicBezTo>
                <a:cubicBezTo>
                  <a:pt x="7217" y="9432"/>
                  <a:pt x="7205" y="9433"/>
                  <a:pt x="7192" y="9436"/>
                </a:cubicBezTo>
                <a:cubicBezTo>
                  <a:pt x="7129" y="9447"/>
                  <a:pt x="7066" y="9453"/>
                  <a:pt x="7003" y="9453"/>
                </a:cubicBezTo>
                <a:cubicBezTo>
                  <a:pt x="6723" y="9453"/>
                  <a:pt x="6454" y="9347"/>
                  <a:pt x="6240" y="9163"/>
                </a:cubicBezTo>
                <a:cubicBezTo>
                  <a:pt x="5978" y="8948"/>
                  <a:pt x="5823" y="8615"/>
                  <a:pt x="5823" y="8258"/>
                </a:cubicBezTo>
                <a:lnTo>
                  <a:pt x="5823" y="6746"/>
                </a:lnTo>
                <a:cubicBezTo>
                  <a:pt x="5823" y="6246"/>
                  <a:pt x="6228" y="5865"/>
                  <a:pt x="6704" y="5865"/>
                </a:cubicBezTo>
                <a:lnTo>
                  <a:pt x="8252" y="5865"/>
                </a:lnTo>
                <a:cubicBezTo>
                  <a:pt x="8335" y="5865"/>
                  <a:pt x="8430" y="5793"/>
                  <a:pt x="8430" y="5686"/>
                </a:cubicBezTo>
                <a:cubicBezTo>
                  <a:pt x="8430" y="5579"/>
                  <a:pt x="8359" y="5507"/>
                  <a:pt x="8252" y="5507"/>
                </a:cubicBezTo>
                <a:lnTo>
                  <a:pt x="6704" y="5507"/>
                </a:lnTo>
                <a:cubicBezTo>
                  <a:pt x="6383" y="5507"/>
                  <a:pt x="6085" y="5626"/>
                  <a:pt x="5847" y="5853"/>
                </a:cubicBezTo>
                <a:lnTo>
                  <a:pt x="5811" y="5876"/>
                </a:lnTo>
                <a:lnTo>
                  <a:pt x="5811" y="5210"/>
                </a:lnTo>
                <a:lnTo>
                  <a:pt x="5823" y="5210"/>
                </a:lnTo>
                <a:cubicBezTo>
                  <a:pt x="6549" y="5186"/>
                  <a:pt x="7133" y="4591"/>
                  <a:pt x="7133" y="3841"/>
                </a:cubicBezTo>
                <a:cubicBezTo>
                  <a:pt x="7133" y="3757"/>
                  <a:pt x="7061" y="3662"/>
                  <a:pt x="6954" y="3662"/>
                </a:cubicBezTo>
                <a:cubicBezTo>
                  <a:pt x="6859" y="3662"/>
                  <a:pt x="6775" y="3733"/>
                  <a:pt x="6775" y="3841"/>
                </a:cubicBezTo>
                <a:cubicBezTo>
                  <a:pt x="6775" y="4376"/>
                  <a:pt x="6359" y="4829"/>
                  <a:pt x="5823" y="4853"/>
                </a:cubicBezTo>
                <a:lnTo>
                  <a:pt x="5787" y="4853"/>
                </a:lnTo>
                <a:lnTo>
                  <a:pt x="5787" y="1543"/>
                </a:lnTo>
                <a:cubicBezTo>
                  <a:pt x="5787" y="1114"/>
                  <a:pt x="6013" y="709"/>
                  <a:pt x="6406" y="507"/>
                </a:cubicBezTo>
                <a:cubicBezTo>
                  <a:pt x="6582" y="408"/>
                  <a:pt x="6773" y="360"/>
                  <a:pt x="6963" y="360"/>
                </a:cubicBezTo>
                <a:cubicBezTo>
                  <a:pt x="7186" y="360"/>
                  <a:pt x="7410" y="426"/>
                  <a:pt x="7609" y="554"/>
                </a:cubicBezTo>
                <a:lnTo>
                  <a:pt x="7633" y="566"/>
                </a:lnTo>
                <a:lnTo>
                  <a:pt x="7728" y="602"/>
                </a:lnTo>
                <a:cubicBezTo>
                  <a:pt x="7430" y="733"/>
                  <a:pt x="7180" y="971"/>
                  <a:pt x="7002" y="1257"/>
                </a:cubicBezTo>
                <a:cubicBezTo>
                  <a:pt x="6954" y="1328"/>
                  <a:pt x="6966" y="1447"/>
                  <a:pt x="7061" y="1495"/>
                </a:cubicBezTo>
                <a:cubicBezTo>
                  <a:pt x="7086" y="1507"/>
                  <a:pt x="7116" y="1514"/>
                  <a:pt x="7147" y="1514"/>
                </a:cubicBezTo>
                <a:cubicBezTo>
                  <a:pt x="7206" y="1514"/>
                  <a:pt x="7268" y="1490"/>
                  <a:pt x="7299" y="1435"/>
                </a:cubicBezTo>
                <a:cubicBezTo>
                  <a:pt x="7526" y="1054"/>
                  <a:pt x="7918" y="816"/>
                  <a:pt x="8371" y="793"/>
                </a:cubicBezTo>
                <a:cubicBezTo>
                  <a:pt x="8405" y="790"/>
                  <a:pt x="8438" y="789"/>
                  <a:pt x="8471" y="789"/>
                </a:cubicBezTo>
                <a:cubicBezTo>
                  <a:pt x="8895" y="789"/>
                  <a:pt x="9271" y="998"/>
                  <a:pt x="9514" y="1340"/>
                </a:cubicBezTo>
                <a:cubicBezTo>
                  <a:pt x="9788" y="1709"/>
                  <a:pt x="9847" y="2186"/>
                  <a:pt x="9669" y="2602"/>
                </a:cubicBezTo>
                <a:cubicBezTo>
                  <a:pt x="9454" y="3114"/>
                  <a:pt x="8978" y="3436"/>
                  <a:pt x="8430" y="3436"/>
                </a:cubicBezTo>
                <a:cubicBezTo>
                  <a:pt x="8335" y="3436"/>
                  <a:pt x="8252" y="3519"/>
                  <a:pt x="8252" y="3614"/>
                </a:cubicBezTo>
                <a:cubicBezTo>
                  <a:pt x="8252" y="3721"/>
                  <a:pt x="8323" y="3793"/>
                  <a:pt x="8430" y="3793"/>
                </a:cubicBezTo>
                <a:cubicBezTo>
                  <a:pt x="9014" y="3793"/>
                  <a:pt x="9573" y="3483"/>
                  <a:pt x="9871" y="2983"/>
                </a:cubicBezTo>
                <a:lnTo>
                  <a:pt x="9883" y="2959"/>
                </a:lnTo>
                <a:lnTo>
                  <a:pt x="9907" y="2983"/>
                </a:lnTo>
                <a:cubicBezTo>
                  <a:pt x="10562" y="3257"/>
                  <a:pt x="10990" y="3841"/>
                  <a:pt x="11074" y="4555"/>
                </a:cubicBezTo>
                <a:cubicBezTo>
                  <a:pt x="11169" y="5269"/>
                  <a:pt x="10871" y="5936"/>
                  <a:pt x="10300" y="6353"/>
                </a:cubicBezTo>
                <a:lnTo>
                  <a:pt x="10288" y="6377"/>
                </a:lnTo>
                <a:lnTo>
                  <a:pt x="10276" y="6353"/>
                </a:lnTo>
                <a:cubicBezTo>
                  <a:pt x="9966" y="5984"/>
                  <a:pt x="9502" y="5781"/>
                  <a:pt x="9014" y="5781"/>
                </a:cubicBezTo>
                <a:cubicBezTo>
                  <a:pt x="8919" y="5781"/>
                  <a:pt x="8835" y="5853"/>
                  <a:pt x="8835" y="5960"/>
                </a:cubicBezTo>
                <a:cubicBezTo>
                  <a:pt x="8835" y="6055"/>
                  <a:pt x="8907" y="6138"/>
                  <a:pt x="9014" y="6138"/>
                </a:cubicBezTo>
                <a:cubicBezTo>
                  <a:pt x="9633" y="6138"/>
                  <a:pt x="10181" y="6579"/>
                  <a:pt x="10300" y="7186"/>
                </a:cubicBezTo>
                <a:cubicBezTo>
                  <a:pt x="10407" y="7698"/>
                  <a:pt x="10228" y="8186"/>
                  <a:pt x="9812" y="8496"/>
                </a:cubicBezTo>
                <a:cubicBezTo>
                  <a:pt x="9570" y="8688"/>
                  <a:pt x="9281" y="8786"/>
                  <a:pt x="8992" y="8786"/>
                </a:cubicBezTo>
                <a:cubicBezTo>
                  <a:pt x="8796" y="8786"/>
                  <a:pt x="8601" y="8742"/>
                  <a:pt x="8419" y="8651"/>
                </a:cubicBezTo>
                <a:cubicBezTo>
                  <a:pt x="8390" y="8643"/>
                  <a:pt x="8361" y="8632"/>
                  <a:pt x="8332" y="8632"/>
                </a:cubicBezTo>
                <a:cubicBezTo>
                  <a:pt x="8313" y="8632"/>
                  <a:pt x="8294" y="8637"/>
                  <a:pt x="8276" y="8651"/>
                </a:cubicBezTo>
                <a:cubicBezTo>
                  <a:pt x="8240" y="8663"/>
                  <a:pt x="8204" y="8698"/>
                  <a:pt x="8180" y="8758"/>
                </a:cubicBezTo>
                <a:cubicBezTo>
                  <a:pt x="8097" y="8948"/>
                  <a:pt x="7966" y="9127"/>
                  <a:pt x="7799" y="9258"/>
                </a:cubicBezTo>
                <a:cubicBezTo>
                  <a:pt x="7776" y="9294"/>
                  <a:pt x="7740" y="9329"/>
                  <a:pt x="7740" y="9377"/>
                </a:cubicBezTo>
                <a:cubicBezTo>
                  <a:pt x="7740" y="9425"/>
                  <a:pt x="7740" y="9472"/>
                  <a:pt x="7776" y="9508"/>
                </a:cubicBezTo>
                <a:cubicBezTo>
                  <a:pt x="7810" y="9556"/>
                  <a:pt x="7861" y="9581"/>
                  <a:pt x="7912" y="9581"/>
                </a:cubicBezTo>
                <a:cubicBezTo>
                  <a:pt x="7948" y="9581"/>
                  <a:pt x="7984" y="9568"/>
                  <a:pt x="8014" y="9544"/>
                </a:cubicBezTo>
                <a:cubicBezTo>
                  <a:pt x="8180" y="9413"/>
                  <a:pt x="8311" y="9258"/>
                  <a:pt x="8419" y="9079"/>
                </a:cubicBezTo>
                <a:lnTo>
                  <a:pt x="8430" y="9067"/>
                </a:lnTo>
                <a:lnTo>
                  <a:pt x="8442" y="9067"/>
                </a:lnTo>
                <a:cubicBezTo>
                  <a:pt x="8618" y="9127"/>
                  <a:pt x="8801" y="9156"/>
                  <a:pt x="8983" y="9156"/>
                </a:cubicBezTo>
                <a:cubicBezTo>
                  <a:pt x="9343" y="9156"/>
                  <a:pt x="9702" y="9043"/>
                  <a:pt x="10002" y="8829"/>
                </a:cubicBezTo>
                <a:cubicBezTo>
                  <a:pt x="10466" y="8484"/>
                  <a:pt x="10705" y="7960"/>
                  <a:pt x="10681" y="7400"/>
                </a:cubicBezTo>
                <a:cubicBezTo>
                  <a:pt x="10657" y="7162"/>
                  <a:pt x="10597" y="6924"/>
                  <a:pt x="10478" y="6710"/>
                </a:cubicBezTo>
                <a:lnTo>
                  <a:pt x="10466" y="6698"/>
                </a:lnTo>
                <a:lnTo>
                  <a:pt x="10478" y="6686"/>
                </a:lnTo>
                <a:cubicBezTo>
                  <a:pt x="11097" y="6198"/>
                  <a:pt x="11431" y="5507"/>
                  <a:pt x="11431" y="4769"/>
                </a:cubicBezTo>
                <a:cubicBezTo>
                  <a:pt x="11431" y="3841"/>
                  <a:pt x="10883" y="3007"/>
                  <a:pt x="10038" y="2638"/>
                </a:cubicBezTo>
                <a:lnTo>
                  <a:pt x="10026" y="2626"/>
                </a:lnTo>
                <a:lnTo>
                  <a:pt x="10026" y="2602"/>
                </a:lnTo>
                <a:cubicBezTo>
                  <a:pt x="10204" y="2055"/>
                  <a:pt x="10062" y="1459"/>
                  <a:pt x="9693" y="1019"/>
                </a:cubicBezTo>
                <a:cubicBezTo>
                  <a:pt x="9378" y="633"/>
                  <a:pt x="8907" y="429"/>
                  <a:pt x="8421" y="429"/>
                </a:cubicBezTo>
                <a:cubicBezTo>
                  <a:pt x="8337" y="429"/>
                  <a:pt x="8253" y="435"/>
                  <a:pt x="8169" y="447"/>
                </a:cubicBezTo>
                <a:lnTo>
                  <a:pt x="8157" y="447"/>
                </a:lnTo>
                <a:lnTo>
                  <a:pt x="8145" y="435"/>
                </a:lnTo>
                <a:cubicBezTo>
                  <a:pt x="7855" y="156"/>
                  <a:pt x="7473" y="2"/>
                  <a:pt x="7076" y="2"/>
                </a:cubicBezTo>
                <a:cubicBezTo>
                  <a:pt x="7000" y="2"/>
                  <a:pt x="6923" y="7"/>
                  <a:pt x="6847" y="19"/>
                </a:cubicBezTo>
                <a:cubicBezTo>
                  <a:pt x="6371" y="90"/>
                  <a:pt x="5966" y="376"/>
                  <a:pt x="5728" y="793"/>
                </a:cubicBezTo>
                <a:lnTo>
                  <a:pt x="5716" y="816"/>
                </a:lnTo>
                <a:lnTo>
                  <a:pt x="5704" y="793"/>
                </a:lnTo>
                <a:cubicBezTo>
                  <a:pt x="5466" y="376"/>
                  <a:pt x="5061" y="90"/>
                  <a:pt x="4585" y="19"/>
                </a:cubicBezTo>
                <a:cubicBezTo>
                  <a:pt x="4505" y="7"/>
                  <a:pt x="4426" y="1"/>
                  <a:pt x="43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8"/>
          <p:cNvSpPr txBox="1">
            <a:spLocks noGrp="1"/>
          </p:cNvSpPr>
          <p:nvPr>
            <p:ph type="subTitle" idx="8"/>
          </p:nvPr>
        </p:nvSpPr>
        <p:spPr>
          <a:xfrm>
            <a:off x="2701295" y="1909314"/>
            <a:ext cx="3033977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ведение строительных работ с использованием лицензированного оборудования от надёжных поставщиков</a:t>
            </a:r>
            <a:endParaRPr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320" name="Google Shape;320;p38"/>
          <p:cNvSpPr txBox="1">
            <a:spLocks noGrp="1"/>
          </p:cNvSpPr>
          <p:nvPr>
            <p:ph type="subTitle" idx="15"/>
          </p:nvPr>
        </p:nvSpPr>
        <p:spPr>
          <a:xfrm>
            <a:off x="5596219" y="1909314"/>
            <a:ext cx="3033977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профессионализм исполнителей работ, достигнутый строгим отбором персонала и привлечением специалистов из других регионов</a:t>
            </a:r>
            <a:endParaRPr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grpSp>
        <p:nvGrpSpPr>
          <p:cNvPr id="18" name="Google Shape;3780;p59">
            <a:extLst>
              <a:ext uri="{FF2B5EF4-FFF2-40B4-BE49-F238E27FC236}">
                <a16:creationId xmlns:a16="http://schemas.microsoft.com/office/drawing/2014/main" id="{6E484704-DE5B-9CD6-1D9C-173DB5106535}"/>
              </a:ext>
            </a:extLst>
          </p:cNvPr>
          <p:cNvGrpSpPr/>
          <p:nvPr/>
        </p:nvGrpSpPr>
        <p:grpSpPr>
          <a:xfrm>
            <a:off x="1423778" y="1453536"/>
            <a:ext cx="315327" cy="314978"/>
            <a:chOff x="5823294" y="2309751"/>
            <a:chExt cx="315327" cy="314978"/>
          </a:xfrm>
        </p:grpSpPr>
        <p:sp>
          <p:nvSpPr>
            <p:cNvPr id="19" name="Google Shape;3781;p59">
              <a:extLst>
                <a:ext uri="{FF2B5EF4-FFF2-40B4-BE49-F238E27FC236}">
                  <a16:creationId xmlns:a16="http://schemas.microsoft.com/office/drawing/2014/main" id="{6F4907C3-68B2-22D6-88A1-DFFB6E29F497}"/>
                </a:ext>
              </a:extLst>
            </p:cNvPr>
            <p:cNvSpPr/>
            <p:nvPr/>
          </p:nvSpPr>
          <p:spPr>
            <a:xfrm>
              <a:off x="5823294" y="2309751"/>
              <a:ext cx="315327" cy="314978"/>
            </a:xfrm>
            <a:custGeom>
              <a:avLst/>
              <a:gdLst/>
              <a:ahLst/>
              <a:cxnLst/>
              <a:rect l="l" t="t" r="r" b="b"/>
              <a:pathLst>
                <a:path w="9930" h="9919" extrusionOk="0">
                  <a:moveTo>
                    <a:pt x="4953" y="0"/>
                  </a:moveTo>
                  <a:cubicBezTo>
                    <a:pt x="3632" y="0"/>
                    <a:pt x="2381" y="524"/>
                    <a:pt x="1465" y="1465"/>
                  </a:cubicBezTo>
                  <a:cubicBezTo>
                    <a:pt x="524" y="2405"/>
                    <a:pt x="0" y="3656"/>
                    <a:pt x="0" y="4965"/>
                  </a:cubicBezTo>
                  <a:cubicBezTo>
                    <a:pt x="0" y="6275"/>
                    <a:pt x="524" y="7537"/>
                    <a:pt x="1465" y="8466"/>
                  </a:cubicBezTo>
                  <a:cubicBezTo>
                    <a:pt x="2393" y="9394"/>
                    <a:pt x="3643" y="9918"/>
                    <a:pt x="4953" y="9918"/>
                  </a:cubicBezTo>
                  <a:cubicBezTo>
                    <a:pt x="6263" y="9918"/>
                    <a:pt x="7537" y="9394"/>
                    <a:pt x="8454" y="8466"/>
                  </a:cubicBezTo>
                  <a:cubicBezTo>
                    <a:pt x="9394" y="7525"/>
                    <a:pt x="9918" y="6275"/>
                    <a:pt x="9918" y="4965"/>
                  </a:cubicBezTo>
                  <a:cubicBezTo>
                    <a:pt x="9930" y="4858"/>
                    <a:pt x="9930" y="4775"/>
                    <a:pt x="9930" y="4680"/>
                  </a:cubicBezTo>
                  <a:cubicBezTo>
                    <a:pt x="9930" y="4613"/>
                    <a:pt x="9869" y="4547"/>
                    <a:pt x="9803" y="4547"/>
                  </a:cubicBezTo>
                  <a:cubicBezTo>
                    <a:pt x="9798" y="4547"/>
                    <a:pt x="9792" y="4548"/>
                    <a:pt x="9787" y="4549"/>
                  </a:cubicBezTo>
                  <a:cubicBezTo>
                    <a:pt x="9704" y="4549"/>
                    <a:pt x="9632" y="4620"/>
                    <a:pt x="9644" y="4691"/>
                  </a:cubicBezTo>
                  <a:lnTo>
                    <a:pt x="9644" y="4953"/>
                  </a:lnTo>
                  <a:cubicBezTo>
                    <a:pt x="9644" y="6204"/>
                    <a:pt x="9156" y="7358"/>
                    <a:pt x="8275" y="8251"/>
                  </a:cubicBezTo>
                  <a:cubicBezTo>
                    <a:pt x="7394" y="9144"/>
                    <a:pt x="6227" y="9621"/>
                    <a:pt x="4977" y="9621"/>
                  </a:cubicBezTo>
                  <a:cubicBezTo>
                    <a:pt x="3727" y="9621"/>
                    <a:pt x="2560" y="9132"/>
                    <a:pt x="1667" y="8251"/>
                  </a:cubicBezTo>
                  <a:cubicBezTo>
                    <a:pt x="774" y="7370"/>
                    <a:pt x="298" y="6204"/>
                    <a:pt x="298" y="4953"/>
                  </a:cubicBezTo>
                  <a:cubicBezTo>
                    <a:pt x="298" y="3703"/>
                    <a:pt x="786" y="2536"/>
                    <a:pt x="1667" y="1643"/>
                  </a:cubicBezTo>
                  <a:cubicBezTo>
                    <a:pt x="2548" y="750"/>
                    <a:pt x="3727" y="274"/>
                    <a:pt x="4977" y="274"/>
                  </a:cubicBezTo>
                  <a:cubicBezTo>
                    <a:pt x="6072" y="274"/>
                    <a:pt x="7144" y="667"/>
                    <a:pt x="7977" y="1382"/>
                  </a:cubicBezTo>
                  <a:cubicBezTo>
                    <a:pt x="8811" y="2072"/>
                    <a:pt x="9382" y="3048"/>
                    <a:pt x="9561" y="4120"/>
                  </a:cubicBezTo>
                  <a:cubicBezTo>
                    <a:pt x="9572" y="4185"/>
                    <a:pt x="9632" y="4241"/>
                    <a:pt x="9697" y="4241"/>
                  </a:cubicBezTo>
                  <a:cubicBezTo>
                    <a:pt x="9703" y="4241"/>
                    <a:pt x="9709" y="4240"/>
                    <a:pt x="9716" y="4239"/>
                  </a:cubicBezTo>
                  <a:cubicBezTo>
                    <a:pt x="9799" y="4215"/>
                    <a:pt x="9858" y="4144"/>
                    <a:pt x="9835" y="4072"/>
                  </a:cubicBezTo>
                  <a:cubicBezTo>
                    <a:pt x="9632" y="2941"/>
                    <a:pt x="9037" y="1917"/>
                    <a:pt x="8156" y="1167"/>
                  </a:cubicBezTo>
                  <a:cubicBezTo>
                    <a:pt x="7263" y="405"/>
                    <a:pt x="6132" y="0"/>
                    <a:pt x="495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782;p59">
              <a:extLst>
                <a:ext uri="{FF2B5EF4-FFF2-40B4-BE49-F238E27FC236}">
                  <a16:creationId xmlns:a16="http://schemas.microsoft.com/office/drawing/2014/main" id="{3ACE83FD-1EC6-C70C-B05B-91CAD156AAB6}"/>
                </a:ext>
              </a:extLst>
            </p:cNvPr>
            <p:cNvSpPr/>
            <p:nvPr/>
          </p:nvSpPr>
          <p:spPr>
            <a:xfrm>
              <a:off x="5846348" y="2332805"/>
              <a:ext cx="268457" cy="268489"/>
            </a:xfrm>
            <a:custGeom>
              <a:avLst/>
              <a:gdLst/>
              <a:ahLst/>
              <a:cxnLst/>
              <a:rect l="l" t="t" r="r" b="b"/>
              <a:pathLst>
                <a:path w="8454" h="8455" extrusionOk="0">
                  <a:moveTo>
                    <a:pt x="4227" y="1"/>
                  </a:moveTo>
                  <a:cubicBezTo>
                    <a:pt x="3632" y="1"/>
                    <a:pt x="3060" y="120"/>
                    <a:pt x="2501" y="370"/>
                  </a:cubicBezTo>
                  <a:cubicBezTo>
                    <a:pt x="1989" y="608"/>
                    <a:pt x="1512" y="929"/>
                    <a:pt x="1120" y="1358"/>
                  </a:cubicBezTo>
                  <a:cubicBezTo>
                    <a:pt x="1060" y="1418"/>
                    <a:pt x="1072" y="1513"/>
                    <a:pt x="1131" y="1572"/>
                  </a:cubicBezTo>
                  <a:cubicBezTo>
                    <a:pt x="1158" y="1599"/>
                    <a:pt x="1192" y="1611"/>
                    <a:pt x="1227" y="1611"/>
                  </a:cubicBezTo>
                  <a:cubicBezTo>
                    <a:pt x="1270" y="1611"/>
                    <a:pt x="1313" y="1593"/>
                    <a:pt x="1346" y="1560"/>
                  </a:cubicBezTo>
                  <a:cubicBezTo>
                    <a:pt x="1715" y="1156"/>
                    <a:pt x="2155" y="846"/>
                    <a:pt x="2644" y="632"/>
                  </a:cubicBezTo>
                  <a:cubicBezTo>
                    <a:pt x="3144" y="405"/>
                    <a:pt x="3679" y="286"/>
                    <a:pt x="4251" y="286"/>
                  </a:cubicBezTo>
                  <a:cubicBezTo>
                    <a:pt x="6418" y="286"/>
                    <a:pt x="8192" y="2060"/>
                    <a:pt x="8192" y="4239"/>
                  </a:cubicBezTo>
                  <a:cubicBezTo>
                    <a:pt x="8192" y="6406"/>
                    <a:pt x="6418" y="8180"/>
                    <a:pt x="4251" y="8180"/>
                  </a:cubicBezTo>
                  <a:cubicBezTo>
                    <a:pt x="2072" y="8180"/>
                    <a:pt x="298" y="6406"/>
                    <a:pt x="298" y="4239"/>
                  </a:cubicBezTo>
                  <a:cubicBezTo>
                    <a:pt x="298" y="3465"/>
                    <a:pt x="524" y="2703"/>
                    <a:pt x="965" y="2060"/>
                  </a:cubicBezTo>
                  <a:cubicBezTo>
                    <a:pt x="1001" y="1989"/>
                    <a:pt x="989" y="1882"/>
                    <a:pt x="917" y="1846"/>
                  </a:cubicBezTo>
                  <a:cubicBezTo>
                    <a:pt x="893" y="1827"/>
                    <a:pt x="862" y="1818"/>
                    <a:pt x="830" y="1818"/>
                  </a:cubicBezTo>
                  <a:cubicBezTo>
                    <a:pt x="781" y="1818"/>
                    <a:pt x="731" y="1839"/>
                    <a:pt x="703" y="1882"/>
                  </a:cubicBezTo>
                  <a:cubicBezTo>
                    <a:pt x="250" y="2584"/>
                    <a:pt x="0" y="3394"/>
                    <a:pt x="0" y="4227"/>
                  </a:cubicBezTo>
                  <a:cubicBezTo>
                    <a:pt x="0" y="5358"/>
                    <a:pt x="453" y="6406"/>
                    <a:pt x="1239" y="7216"/>
                  </a:cubicBezTo>
                  <a:cubicBezTo>
                    <a:pt x="2048" y="8014"/>
                    <a:pt x="3096" y="8454"/>
                    <a:pt x="4227" y="8454"/>
                  </a:cubicBezTo>
                  <a:cubicBezTo>
                    <a:pt x="5358" y="8454"/>
                    <a:pt x="6418" y="8002"/>
                    <a:pt x="7227" y="7216"/>
                  </a:cubicBezTo>
                  <a:cubicBezTo>
                    <a:pt x="8025" y="6430"/>
                    <a:pt x="8454" y="5358"/>
                    <a:pt x="8454" y="4227"/>
                  </a:cubicBezTo>
                  <a:cubicBezTo>
                    <a:pt x="8454" y="3096"/>
                    <a:pt x="8013" y="2037"/>
                    <a:pt x="7227" y="1227"/>
                  </a:cubicBezTo>
                  <a:cubicBezTo>
                    <a:pt x="6418" y="429"/>
                    <a:pt x="5358" y="1"/>
                    <a:pt x="422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783;p59">
              <a:extLst>
                <a:ext uri="{FF2B5EF4-FFF2-40B4-BE49-F238E27FC236}">
                  <a16:creationId xmlns:a16="http://schemas.microsoft.com/office/drawing/2014/main" id="{E114ED6C-B187-69B8-F4AF-A3934C4F60FF}"/>
                </a:ext>
              </a:extLst>
            </p:cNvPr>
            <p:cNvSpPr/>
            <p:nvPr/>
          </p:nvSpPr>
          <p:spPr>
            <a:xfrm>
              <a:off x="5869402" y="2462111"/>
              <a:ext cx="15909" cy="9495"/>
            </a:xfrm>
            <a:custGeom>
              <a:avLst/>
              <a:gdLst/>
              <a:ahLst/>
              <a:cxnLst/>
              <a:rect l="l" t="t" r="r" b="b"/>
              <a:pathLst>
                <a:path w="501" h="299" extrusionOk="0">
                  <a:moveTo>
                    <a:pt x="144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27"/>
                    <a:pt x="60" y="298"/>
                    <a:pt x="144" y="298"/>
                  </a:cubicBezTo>
                  <a:lnTo>
                    <a:pt x="358" y="298"/>
                  </a:lnTo>
                  <a:cubicBezTo>
                    <a:pt x="429" y="298"/>
                    <a:pt x="501" y="239"/>
                    <a:pt x="501" y="155"/>
                  </a:cubicBezTo>
                  <a:cubicBezTo>
                    <a:pt x="501" y="60"/>
                    <a:pt x="441" y="1"/>
                    <a:pt x="35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784;p59">
              <a:extLst>
                <a:ext uri="{FF2B5EF4-FFF2-40B4-BE49-F238E27FC236}">
                  <a16:creationId xmlns:a16="http://schemas.microsoft.com/office/drawing/2014/main" id="{F83BCC81-4457-A1A6-BC6D-9D74AF240AB1}"/>
                </a:ext>
              </a:extLst>
            </p:cNvPr>
            <p:cNvSpPr/>
            <p:nvPr/>
          </p:nvSpPr>
          <p:spPr>
            <a:xfrm>
              <a:off x="5976416" y="2354748"/>
              <a:ext cx="116858" cy="116858"/>
            </a:xfrm>
            <a:custGeom>
              <a:avLst/>
              <a:gdLst/>
              <a:ahLst/>
              <a:cxnLst/>
              <a:rect l="l" t="t" r="r" b="b"/>
              <a:pathLst>
                <a:path w="3680" h="3680" extrusionOk="0">
                  <a:moveTo>
                    <a:pt x="155" y="0"/>
                  </a:moveTo>
                  <a:cubicBezTo>
                    <a:pt x="60" y="0"/>
                    <a:pt x="0" y="60"/>
                    <a:pt x="0" y="155"/>
                  </a:cubicBezTo>
                  <a:lnTo>
                    <a:pt x="0" y="3536"/>
                  </a:lnTo>
                  <a:cubicBezTo>
                    <a:pt x="0" y="3608"/>
                    <a:pt x="60" y="3679"/>
                    <a:pt x="155" y="3679"/>
                  </a:cubicBezTo>
                  <a:lnTo>
                    <a:pt x="3536" y="3679"/>
                  </a:lnTo>
                  <a:cubicBezTo>
                    <a:pt x="3608" y="3679"/>
                    <a:pt x="3679" y="3620"/>
                    <a:pt x="3679" y="3536"/>
                  </a:cubicBezTo>
                  <a:cubicBezTo>
                    <a:pt x="3679" y="3441"/>
                    <a:pt x="3620" y="3382"/>
                    <a:pt x="3536" y="3382"/>
                  </a:cubicBezTo>
                  <a:lnTo>
                    <a:pt x="298" y="3382"/>
                  </a:lnTo>
                  <a:lnTo>
                    <a:pt x="298" y="155"/>
                  </a:lnTo>
                  <a:cubicBezTo>
                    <a:pt x="298" y="84"/>
                    <a:pt x="238" y="0"/>
                    <a:pt x="15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3785;p59">
              <a:extLst>
                <a:ext uri="{FF2B5EF4-FFF2-40B4-BE49-F238E27FC236}">
                  <a16:creationId xmlns:a16="http://schemas.microsoft.com/office/drawing/2014/main" id="{4DC4BC88-5A8B-6A3F-F22D-E01EEBFDF65E}"/>
                </a:ext>
              </a:extLst>
            </p:cNvPr>
            <p:cNvSpPr/>
            <p:nvPr/>
          </p:nvSpPr>
          <p:spPr>
            <a:xfrm>
              <a:off x="5976416" y="2562679"/>
              <a:ext cx="9463" cy="16290"/>
            </a:xfrm>
            <a:custGeom>
              <a:avLst/>
              <a:gdLst/>
              <a:ahLst/>
              <a:cxnLst/>
              <a:rect l="l" t="t" r="r" b="b"/>
              <a:pathLst>
                <a:path w="298" h="513" extrusionOk="0">
                  <a:moveTo>
                    <a:pt x="155" y="1"/>
                  </a:moveTo>
                  <a:cubicBezTo>
                    <a:pt x="60" y="1"/>
                    <a:pt x="0" y="60"/>
                    <a:pt x="0" y="155"/>
                  </a:cubicBezTo>
                  <a:lnTo>
                    <a:pt x="0" y="358"/>
                  </a:lnTo>
                  <a:cubicBezTo>
                    <a:pt x="0" y="441"/>
                    <a:pt x="60" y="513"/>
                    <a:pt x="155" y="513"/>
                  </a:cubicBezTo>
                  <a:cubicBezTo>
                    <a:pt x="238" y="513"/>
                    <a:pt x="298" y="453"/>
                    <a:pt x="298" y="358"/>
                  </a:cubicBezTo>
                  <a:lnTo>
                    <a:pt x="298" y="155"/>
                  </a:lnTo>
                  <a:cubicBezTo>
                    <a:pt x="298" y="84"/>
                    <a:pt x="238" y="1"/>
                    <a:pt x="15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786;p59">
              <a:extLst>
                <a:ext uri="{FF2B5EF4-FFF2-40B4-BE49-F238E27FC236}">
                  <a16:creationId xmlns:a16="http://schemas.microsoft.com/office/drawing/2014/main" id="{E7746874-CA7C-E464-0A64-CB2251D08B28}"/>
                </a:ext>
              </a:extLst>
            </p:cNvPr>
            <p:cNvSpPr/>
            <p:nvPr/>
          </p:nvSpPr>
          <p:spPr>
            <a:xfrm>
              <a:off x="5900395" y="2386217"/>
              <a:ext cx="15179" cy="13909"/>
            </a:xfrm>
            <a:custGeom>
              <a:avLst/>
              <a:gdLst/>
              <a:ahLst/>
              <a:cxnLst/>
              <a:rect l="l" t="t" r="r" b="b"/>
              <a:pathLst>
                <a:path w="478" h="438" extrusionOk="0">
                  <a:moveTo>
                    <a:pt x="168" y="0"/>
                  </a:moveTo>
                  <a:cubicBezTo>
                    <a:pt x="129" y="0"/>
                    <a:pt x="90" y="15"/>
                    <a:pt x="61" y="45"/>
                  </a:cubicBezTo>
                  <a:cubicBezTo>
                    <a:pt x="1" y="105"/>
                    <a:pt x="1" y="188"/>
                    <a:pt x="61" y="247"/>
                  </a:cubicBezTo>
                  <a:lnTo>
                    <a:pt x="215" y="402"/>
                  </a:lnTo>
                  <a:cubicBezTo>
                    <a:pt x="239" y="426"/>
                    <a:pt x="275" y="438"/>
                    <a:pt x="311" y="438"/>
                  </a:cubicBezTo>
                  <a:cubicBezTo>
                    <a:pt x="358" y="438"/>
                    <a:pt x="394" y="426"/>
                    <a:pt x="418" y="402"/>
                  </a:cubicBezTo>
                  <a:cubicBezTo>
                    <a:pt x="477" y="343"/>
                    <a:pt x="477" y="247"/>
                    <a:pt x="418" y="188"/>
                  </a:cubicBezTo>
                  <a:lnTo>
                    <a:pt x="275" y="45"/>
                  </a:lnTo>
                  <a:cubicBezTo>
                    <a:pt x="245" y="15"/>
                    <a:pt x="206" y="0"/>
                    <a:pt x="16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787;p59">
              <a:extLst>
                <a:ext uri="{FF2B5EF4-FFF2-40B4-BE49-F238E27FC236}">
                  <a16:creationId xmlns:a16="http://schemas.microsoft.com/office/drawing/2014/main" id="{A78C9AD5-1061-54A3-29DB-996AE6AE6A58}"/>
                </a:ext>
              </a:extLst>
            </p:cNvPr>
            <p:cNvSpPr/>
            <p:nvPr/>
          </p:nvSpPr>
          <p:spPr>
            <a:xfrm>
              <a:off x="6047484" y="2533655"/>
              <a:ext cx="15147" cy="13940"/>
            </a:xfrm>
            <a:custGeom>
              <a:avLst/>
              <a:gdLst/>
              <a:ahLst/>
              <a:cxnLst/>
              <a:rect l="l" t="t" r="r" b="b"/>
              <a:pathLst>
                <a:path w="477" h="439" extrusionOk="0">
                  <a:moveTo>
                    <a:pt x="161" y="1"/>
                  </a:moveTo>
                  <a:cubicBezTo>
                    <a:pt x="126" y="1"/>
                    <a:pt x="90" y="16"/>
                    <a:pt x="60" y="46"/>
                  </a:cubicBezTo>
                  <a:cubicBezTo>
                    <a:pt x="1" y="93"/>
                    <a:pt x="1" y="188"/>
                    <a:pt x="60" y="248"/>
                  </a:cubicBezTo>
                  <a:lnTo>
                    <a:pt x="203" y="391"/>
                  </a:lnTo>
                  <a:cubicBezTo>
                    <a:pt x="239" y="427"/>
                    <a:pt x="262" y="438"/>
                    <a:pt x="310" y="438"/>
                  </a:cubicBezTo>
                  <a:cubicBezTo>
                    <a:pt x="358" y="438"/>
                    <a:pt x="382" y="427"/>
                    <a:pt x="417" y="391"/>
                  </a:cubicBezTo>
                  <a:cubicBezTo>
                    <a:pt x="477" y="343"/>
                    <a:pt x="477" y="248"/>
                    <a:pt x="417" y="188"/>
                  </a:cubicBezTo>
                  <a:lnTo>
                    <a:pt x="262" y="46"/>
                  </a:lnTo>
                  <a:cubicBezTo>
                    <a:pt x="233" y="16"/>
                    <a:pt x="197" y="1"/>
                    <a:pt x="16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788;p59">
              <a:extLst>
                <a:ext uri="{FF2B5EF4-FFF2-40B4-BE49-F238E27FC236}">
                  <a16:creationId xmlns:a16="http://schemas.microsoft.com/office/drawing/2014/main" id="{03466324-284B-D158-FCA5-293672F7EC08}"/>
                </a:ext>
              </a:extLst>
            </p:cNvPr>
            <p:cNvSpPr/>
            <p:nvPr/>
          </p:nvSpPr>
          <p:spPr>
            <a:xfrm>
              <a:off x="6047484" y="2386217"/>
              <a:ext cx="15147" cy="13909"/>
            </a:xfrm>
            <a:custGeom>
              <a:avLst/>
              <a:gdLst/>
              <a:ahLst/>
              <a:cxnLst/>
              <a:rect l="l" t="t" r="r" b="b"/>
              <a:pathLst>
                <a:path w="477" h="438" extrusionOk="0">
                  <a:moveTo>
                    <a:pt x="310" y="0"/>
                  </a:moveTo>
                  <a:cubicBezTo>
                    <a:pt x="271" y="0"/>
                    <a:pt x="233" y="15"/>
                    <a:pt x="203" y="45"/>
                  </a:cubicBezTo>
                  <a:lnTo>
                    <a:pt x="60" y="188"/>
                  </a:lnTo>
                  <a:cubicBezTo>
                    <a:pt x="1" y="247"/>
                    <a:pt x="1" y="343"/>
                    <a:pt x="60" y="402"/>
                  </a:cubicBezTo>
                  <a:cubicBezTo>
                    <a:pt x="84" y="426"/>
                    <a:pt x="120" y="438"/>
                    <a:pt x="167" y="438"/>
                  </a:cubicBezTo>
                  <a:cubicBezTo>
                    <a:pt x="203" y="438"/>
                    <a:pt x="239" y="426"/>
                    <a:pt x="262" y="402"/>
                  </a:cubicBezTo>
                  <a:lnTo>
                    <a:pt x="417" y="247"/>
                  </a:lnTo>
                  <a:cubicBezTo>
                    <a:pt x="477" y="188"/>
                    <a:pt x="477" y="105"/>
                    <a:pt x="417" y="45"/>
                  </a:cubicBezTo>
                  <a:cubicBezTo>
                    <a:pt x="387" y="15"/>
                    <a:pt x="349" y="0"/>
                    <a:pt x="31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789;p59">
              <a:extLst>
                <a:ext uri="{FF2B5EF4-FFF2-40B4-BE49-F238E27FC236}">
                  <a16:creationId xmlns:a16="http://schemas.microsoft.com/office/drawing/2014/main" id="{491373AC-EF33-B855-54A8-7036FD821DC9}"/>
                </a:ext>
              </a:extLst>
            </p:cNvPr>
            <p:cNvSpPr/>
            <p:nvPr/>
          </p:nvSpPr>
          <p:spPr>
            <a:xfrm>
              <a:off x="5900395" y="2533655"/>
              <a:ext cx="15179" cy="13940"/>
            </a:xfrm>
            <a:custGeom>
              <a:avLst/>
              <a:gdLst/>
              <a:ahLst/>
              <a:cxnLst/>
              <a:rect l="l" t="t" r="r" b="b"/>
              <a:pathLst>
                <a:path w="478" h="439" extrusionOk="0">
                  <a:moveTo>
                    <a:pt x="316" y="1"/>
                  </a:moveTo>
                  <a:cubicBezTo>
                    <a:pt x="281" y="1"/>
                    <a:pt x="245" y="16"/>
                    <a:pt x="215" y="46"/>
                  </a:cubicBezTo>
                  <a:lnTo>
                    <a:pt x="61" y="188"/>
                  </a:lnTo>
                  <a:cubicBezTo>
                    <a:pt x="1" y="248"/>
                    <a:pt x="1" y="343"/>
                    <a:pt x="61" y="403"/>
                  </a:cubicBezTo>
                  <a:cubicBezTo>
                    <a:pt x="96" y="427"/>
                    <a:pt x="120" y="438"/>
                    <a:pt x="168" y="438"/>
                  </a:cubicBezTo>
                  <a:cubicBezTo>
                    <a:pt x="215" y="438"/>
                    <a:pt x="239" y="427"/>
                    <a:pt x="275" y="403"/>
                  </a:cubicBezTo>
                  <a:lnTo>
                    <a:pt x="418" y="248"/>
                  </a:lnTo>
                  <a:cubicBezTo>
                    <a:pt x="477" y="188"/>
                    <a:pt x="477" y="105"/>
                    <a:pt x="418" y="46"/>
                  </a:cubicBezTo>
                  <a:cubicBezTo>
                    <a:pt x="388" y="16"/>
                    <a:pt x="352" y="1"/>
                    <a:pt x="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790;p59">
              <a:extLst>
                <a:ext uri="{FF2B5EF4-FFF2-40B4-BE49-F238E27FC236}">
                  <a16:creationId xmlns:a16="http://schemas.microsoft.com/office/drawing/2014/main" id="{DDDC2CF7-BD03-6ED9-7B95-61F9469E2948}"/>
                </a:ext>
              </a:extLst>
            </p:cNvPr>
            <p:cNvSpPr/>
            <p:nvPr/>
          </p:nvSpPr>
          <p:spPr>
            <a:xfrm>
              <a:off x="5877341" y="2420639"/>
              <a:ext cx="16671" cy="11654"/>
            </a:xfrm>
            <a:custGeom>
              <a:avLst/>
              <a:gdLst/>
              <a:ahLst/>
              <a:cxnLst/>
              <a:rect l="l" t="t" r="r" b="b"/>
              <a:pathLst>
                <a:path w="525" h="367" extrusionOk="0">
                  <a:moveTo>
                    <a:pt x="167" y="0"/>
                  </a:moveTo>
                  <a:cubicBezTo>
                    <a:pt x="106" y="0"/>
                    <a:pt x="52" y="29"/>
                    <a:pt x="25" y="92"/>
                  </a:cubicBezTo>
                  <a:cubicBezTo>
                    <a:pt x="1" y="164"/>
                    <a:pt x="25" y="247"/>
                    <a:pt x="108" y="283"/>
                  </a:cubicBezTo>
                  <a:lnTo>
                    <a:pt x="298" y="354"/>
                  </a:lnTo>
                  <a:cubicBezTo>
                    <a:pt x="310" y="366"/>
                    <a:pt x="346" y="366"/>
                    <a:pt x="358" y="366"/>
                  </a:cubicBezTo>
                  <a:cubicBezTo>
                    <a:pt x="417" y="366"/>
                    <a:pt x="465" y="342"/>
                    <a:pt x="489" y="283"/>
                  </a:cubicBezTo>
                  <a:cubicBezTo>
                    <a:pt x="525" y="187"/>
                    <a:pt x="489" y="116"/>
                    <a:pt x="417" y="92"/>
                  </a:cubicBezTo>
                  <a:lnTo>
                    <a:pt x="227" y="9"/>
                  </a:lnTo>
                  <a:cubicBezTo>
                    <a:pt x="207" y="3"/>
                    <a:pt x="186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791;p59">
              <a:extLst>
                <a:ext uri="{FF2B5EF4-FFF2-40B4-BE49-F238E27FC236}">
                  <a16:creationId xmlns:a16="http://schemas.microsoft.com/office/drawing/2014/main" id="{5241872B-7EB5-E8B7-6518-FAB34CA3A7CF}"/>
                </a:ext>
              </a:extLst>
            </p:cNvPr>
            <p:cNvSpPr/>
            <p:nvPr/>
          </p:nvSpPr>
          <p:spPr>
            <a:xfrm>
              <a:off x="6068665" y="2501519"/>
              <a:ext cx="16671" cy="11654"/>
            </a:xfrm>
            <a:custGeom>
              <a:avLst/>
              <a:gdLst/>
              <a:ahLst/>
              <a:cxnLst/>
              <a:rect l="l" t="t" r="r" b="b"/>
              <a:pathLst>
                <a:path w="525" h="367" extrusionOk="0">
                  <a:moveTo>
                    <a:pt x="170" y="1"/>
                  </a:moveTo>
                  <a:cubicBezTo>
                    <a:pt x="112" y="1"/>
                    <a:pt x="54" y="28"/>
                    <a:pt x="36" y="81"/>
                  </a:cubicBezTo>
                  <a:cubicBezTo>
                    <a:pt x="0" y="165"/>
                    <a:pt x="36" y="248"/>
                    <a:pt x="107" y="284"/>
                  </a:cubicBezTo>
                  <a:lnTo>
                    <a:pt x="298" y="355"/>
                  </a:lnTo>
                  <a:cubicBezTo>
                    <a:pt x="310" y="367"/>
                    <a:pt x="346" y="367"/>
                    <a:pt x="357" y="367"/>
                  </a:cubicBezTo>
                  <a:cubicBezTo>
                    <a:pt x="417" y="367"/>
                    <a:pt x="465" y="343"/>
                    <a:pt x="488" y="284"/>
                  </a:cubicBezTo>
                  <a:cubicBezTo>
                    <a:pt x="524" y="200"/>
                    <a:pt x="488" y="117"/>
                    <a:pt x="417" y="81"/>
                  </a:cubicBezTo>
                  <a:lnTo>
                    <a:pt x="226" y="10"/>
                  </a:lnTo>
                  <a:cubicBezTo>
                    <a:pt x="209" y="4"/>
                    <a:pt x="189" y="1"/>
                    <a:pt x="17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792;p59">
              <a:extLst>
                <a:ext uri="{FF2B5EF4-FFF2-40B4-BE49-F238E27FC236}">
                  <a16:creationId xmlns:a16="http://schemas.microsoft.com/office/drawing/2014/main" id="{A2F60861-2FCF-CCEB-A15B-FF426B904E6E}"/>
                </a:ext>
              </a:extLst>
            </p:cNvPr>
            <p:cNvSpPr/>
            <p:nvPr/>
          </p:nvSpPr>
          <p:spPr>
            <a:xfrm>
              <a:off x="6015729" y="2363353"/>
              <a:ext cx="12893" cy="15623"/>
            </a:xfrm>
            <a:custGeom>
              <a:avLst/>
              <a:gdLst/>
              <a:ahLst/>
              <a:cxnLst/>
              <a:rect l="l" t="t" r="r" b="b"/>
              <a:pathLst>
                <a:path w="406" h="492" extrusionOk="0">
                  <a:moveTo>
                    <a:pt x="237" y="1"/>
                  </a:moveTo>
                  <a:cubicBezTo>
                    <a:pt x="181" y="1"/>
                    <a:pt x="125" y="34"/>
                    <a:pt x="108" y="86"/>
                  </a:cubicBezTo>
                  <a:lnTo>
                    <a:pt x="36" y="277"/>
                  </a:lnTo>
                  <a:cubicBezTo>
                    <a:pt x="0" y="360"/>
                    <a:pt x="36" y="444"/>
                    <a:pt x="108" y="479"/>
                  </a:cubicBezTo>
                  <a:cubicBezTo>
                    <a:pt x="119" y="479"/>
                    <a:pt x="131" y="491"/>
                    <a:pt x="167" y="491"/>
                  </a:cubicBezTo>
                  <a:cubicBezTo>
                    <a:pt x="227" y="491"/>
                    <a:pt x="274" y="467"/>
                    <a:pt x="298" y="396"/>
                  </a:cubicBezTo>
                  <a:lnTo>
                    <a:pt x="369" y="205"/>
                  </a:lnTo>
                  <a:cubicBezTo>
                    <a:pt x="405" y="134"/>
                    <a:pt x="369" y="39"/>
                    <a:pt x="298" y="15"/>
                  </a:cubicBezTo>
                  <a:cubicBezTo>
                    <a:pt x="279" y="5"/>
                    <a:pt x="258" y="1"/>
                    <a:pt x="23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793;p59">
              <a:extLst>
                <a:ext uri="{FF2B5EF4-FFF2-40B4-BE49-F238E27FC236}">
                  <a16:creationId xmlns:a16="http://schemas.microsoft.com/office/drawing/2014/main" id="{1EE0CF61-38BD-6DE3-0A31-5E8C43B707D8}"/>
                </a:ext>
              </a:extLst>
            </p:cNvPr>
            <p:cNvSpPr/>
            <p:nvPr/>
          </p:nvSpPr>
          <p:spPr>
            <a:xfrm>
              <a:off x="5934055" y="2554836"/>
              <a:ext cx="13274" cy="15433"/>
            </a:xfrm>
            <a:custGeom>
              <a:avLst/>
              <a:gdLst/>
              <a:ahLst/>
              <a:cxnLst/>
              <a:rect l="l" t="t" r="r" b="b"/>
              <a:pathLst>
                <a:path w="418" h="486" extrusionOk="0">
                  <a:moveTo>
                    <a:pt x="255" y="1"/>
                  </a:moveTo>
                  <a:cubicBezTo>
                    <a:pt x="197" y="1"/>
                    <a:pt x="138" y="30"/>
                    <a:pt x="120" y="93"/>
                  </a:cubicBezTo>
                  <a:lnTo>
                    <a:pt x="48" y="283"/>
                  </a:lnTo>
                  <a:cubicBezTo>
                    <a:pt x="1" y="355"/>
                    <a:pt x="48" y="450"/>
                    <a:pt x="120" y="474"/>
                  </a:cubicBezTo>
                  <a:cubicBezTo>
                    <a:pt x="132" y="486"/>
                    <a:pt x="167" y="486"/>
                    <a:pt x="179" y="486"/>
                  </a:cubicBezTo>
                  <a:cubicBezTo>
                    <a:pt x="239" y="486"/>
                    <a:pt x="286" y="462"/>
                    <a:pt x="310" y="402"/>
                  </a:cubicBezTo>
                  <a:lnTo>
                    <a:pt x="382" y="212"/>
                  </a:lnTo>
                  <a:cubicBezTo>
                    <a:pt x="417" y="129"/>
                    <a:pt x="382" y="45"/>
                    <a:pt x="310" y="10"/>
                  </a:cubicBezTo>
                  <a:cubicBezTo>
                    <a:pt x="293" y="4"/>
                    <a:pt x="274" y="1"/>
                    <a:pt x="25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3794;p59">
              <a:extLst>
                <a:ext uri="{FF2B5EF4-FFF2-40B4-BE49-F238E27FC236}">
                  <a16:creationId xmlns:a16="http://schemas.microsoft.com/office/drawing/2014/main" id="{7C81D8DD-2B96-8601-4B4E-9F878A2D6504}"/>
                </a:ext>
              </a:extLst>
            </p:cNvPr>
            <p:cNvSpPr/>
            <p:nvPr/>
          </p:nvSpPr>
          <p:spPr>
            <a:xfrm>
              <a:off x="5935960" y="2362401"/>
              <a:ext cx="12861" cy="15814"/>
            </a:xfrm>
            <a:custGeom>
              <a:avLst/>
              <a:gdLst/>
              <a:ahLst/>
              <a:cxnLst/>
              <a:rect l="l" t="t" r="r" b="b"/>
              <a:pathLst>
                <a:path w="405" h="498" extrusionOk="0">
                  <a:moveTo>
                    <a:pt x="161" y="1"/>
                  </a:moveTo>
                  <a:cubicBezTo>
                    <a:pt x="143" y="1"/>
                    <a:pt x="125" y="3"/>
                    <a:pt x="107" y="9"/>
                  </a:cubicBezTo>
                  <a:cubicBezTo>
                    <a:pt x="24" y="45"/>
                    <a:pt x="0" y="128"/>
                    <a:pt x="24" y="212"/>
                  </a:cubicBezTo>
                  <a:lnTo>
                    <a:pt x="107" y="402"/>
                  </a:lnTo>
                  <a:cubicBezTo>
                    <a:pt x="131" y="462"/>
                    <a:pt x="191" y="497"/>
                    <a:pt x="238" y="497"/>
                  </a:cubicBezTo>
                  <a:cubicBezTo>
                    <a:pt x="250" y="497"/>
                    <a:pt x="262" y="497"/>
                    <a:pt x="298" y="474"/>
                  </a:cubicBezTo>
                  <a:cubicBezTo>
                    <a:pt x="369" y="450"/>
                    <a:pt x="405" y="355"/>
                    <a:pt x="369" y="283"/>
                  </a:cubicBezTo>
                  <a:lnTo>
                    <a:pt x="298" y="93"/>
                  </a:lnTo>
                  <a:cubicBezTo>
                    <a:pt x="271" y="29"/>
                    <a:pt x="216" y="1"/>
                    <a:pt x="16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795;p59">
              <a:extLst>
                <a:ext uri="{FF2B5EF4-FFF2-40B4-BE49-F238E27FC236}">
                  <a16:creationId xmlns:a16="http://schemas.microsoft.com/office/drawing/2014/main" id="{E3505CBD-0CC9-F451-D40E-DAB8128A7C3E}"/>
                </a:ext>
              </a:extLst>
            </p:cNvPr>
            <p:cNvSpPr/>
            <p:nvPr/>
          </p:nvSpPr>
          <p:spPr>
            <a:xfrm>
              <a:off x="6013824" y="2555820"/>
              <a:ext cx="12893" cy="15592"/>
            </a:xfrm>
            <a:custGeom>
              <a:avLst/>
              <a:gdLst/>
              <a:ahLst/>
              <a:cxnLst/>
              <a:rect l="l" t="t" r="r" b="b"/>
              <a:pathLst>
                <a:path w="406" h="491" extrusionOk="0">
                  <a:moveTo>
                    <a:pt x="167" y="0"/>
                  </a:moveTo>
                  <a:cubicBezTo>
                    <a:pt x="147" y="0"/>
                    <a:pt x="127" y="5"/>
                    <a:pt x="108" y="14"/>
                  </a:cubicBezTo>
                  <a:cubicBezTo>
                    <a:pt x="37" y="38"/>
                    <a:pt x="1" y="133"/>
                    <a:pt x="37" y="205"/>
                  </a:cubicBezTo>
                  <a:lnTo>
                    <a:pt x="108" y="395"/>
                  </a:lnTo>
                  <a:cubicBezTo>
                    <a:pt x="132" y="455"/>
                    <a:pt x="179" y="491"/>
                    <a:pt x="239" y="491"/>
                  </a:cubicBezTo>
                  <a:cubicBezTo>
                    <a:pt x="251" y="491"/>
                    <a:pt x="275" y="491"/>
                    <a:pt x="299" y="479"/>
                  </a:cubicBezTo>
                  <a:cubicBezTo>
                    <a:pt x="370" y="443"/>
                    <a:pt x="406" y="360"/>
                    <a:pt x="370" y="276"/>
                  </a:cubicBezTo>
                  <a:lnTo>
                    <a:pt x="299" y="86"/>
                  </a:lnTo>
                  <a:cubicBezTo>
                    <a:pt x="272" y="33"/>
                    <a:pt x="221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796;p59">
              <a:extLst>
                <a:ext uri="{FF2B5EF4-FFF2-40B4-BE49-F238E27FC236}">
                  <a16:creationId xmlns:a16="http://schemas.microsoft.com/office/drawing/2014/main" id="{4771516A-8C54-C7C8-BCAA-6BAA441310E2}"/>
                </a:ext>
              </a:extLst>
            </p:cNvPr>
            <p:cNvSpPr/>
            <p:nvPr/>
          </p:nvSpPr>
          <p:spPr>
            <a:xfrm>
              <a:off x="6069776" y="2422132"/>
              <a:ext cx="16290" cy="11654"/>
            </a:xfrm>
            <a:custGeom>
              <a:avLst/>
              <a:gdLst/>
              <a:ahLst/>
              <a:cxnLst/>
              <a:rect l="l" t="t" r="r" b="b"/>
              <a:pathLst>
                <a:path w="513" h="367" extrusionOk="0">
                  <a:moveTo>
                    <a:pt x="354" y="1"/>
                  </a:moveTo>
                  <a:cubicBezTo>
                    <a:pt x="335" y="1"/>
                    <a:pt x="316" y="3"/>
                    <a:pt x="299" y="9"/>
                  </a:cubicBezTo>
                  <a:lnTo>
                    <a:pt x="96" y="81"/>
                  </a:lnTo>
                  <a:cubicBezTo>
                    <a:pt x="25" y="117"/>
                    <a:pt x="1" y="200"/>
                    <a:pt x="25" y="283"/>
                  </a:cubicBezTo>
                  <a:cubicBezTo>
                    <a:pt x="37" y="343"/>
                    <a:pt x="96" y="367"/>
                    <a:pt x="156" y="367"/>
                  </a:cubicBezTo>
                  <a:cubicBezTo>
                    <a:pt x="180" y="367"/>
                    <a:pt x="191" y="367"/>
                    <a:pt x="215" y="355"/>
                  </a:cubicBezTo>
                  <a:lnTo>
                    <a:pt x="418" y="283"/>
                  </a:lnTo>
                  <a:cubicBezTo>
                    <a:pt x="489" y="248"/>
                    <a:pt x="513" y="164"/>
                    <a:pt x="489" y="81"/>
                  </a:cubicBezTo>
                  <a:cubicBezTo>
                    <a:pt x="462" y="27"/>
                    <a:pt x="409" y="1"/>
                    <a:pt x="35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797;p59">
              <a:extLst>
                <a:ext uri="{FF2B5EF4-FFF2-40B4-BE49-F238E27FC236}">
                  <a16:creationId xmlns:a16="http://schemas.microsoft.com/office/drawing/2014/main" id="{A9518CF8-95C8-FA19-CCC2-877E39637F2A}"/>
                </a:ext>
              </a:extLst>
            </p:cNvPr>
            <p:cNvSpPr/>
            <p:nvPr/>
          </p:nvSpPr>
          <p:spPr>
            <a:xfrm>
              <a:off x="5876960" y="2500027"/>
              <a:ext cx="16290" cy="11654"/>
            </a:xfrm>
            <a:custGeom>
              <a:avLst/>
              <a:gdLst/>
              <a:ahLst/>
              <a:cxnLst/>
              <a:rect l="l" t="t" r="r" b="b"/>
              <a:pathLst>
                <a:path w="513" h="367" extrusionOk="0">
                  <a:moveTo>
                    <a:pt x="352" y="0"/>
                  </a:moveTo>
                  <a:cubicBezTo>
                    <a:pt x="334" y="0"/>
                    <a:pt x="316" y="3"/>
                    <a:pt x="298" y="9"/>
                  </a:cubicBezTo>
                  <a:lnTo>
                    <a:pt x="96" y="92"/>
                  </a:lnTo>
                  <a:cubicBezTo>
                    <a:pt x="25" y="116"/>
                    <a:pt x="1" y="212"/>
                    <a:pt x="25" y="283"/>
                  </a:cubicBezTo>
                  <a:cubicBezTo>
                    <a:pt x="60" y="343"/>
                    <a:pt x="96" y="366"/>
                    <a:pt x="156" y="366"/>
                  </a:cubicBezTo>
                  <a:cubicBezTo>
                    <a:pt x="179" y="366"/>
                    <a:pt x="191" y="366"/>
                    <a:pt x="215" y="354"/>
                  </a:cubicBezTo>
                  <a:lnTo>
                    <a:pt x="418" y="283"/>
                  </a:lnTo>
                  <a:cubicBezTo>
                    <a:pt x="489" y="247"/>
                    <a:pt x="513" y="164"/>
                    <a:pt x="489" y="92"/>
                  </a:cubicBezTo>
                  <a:cubicBezTo>
                    <a:pt x="462" y="29"/>
                    <a:pt x="408" y="0"/>
                    <a:pt x="35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" name="Google Shape;3803;p59">
            <a:extLst>
              <a:ext uri="{FF2B5EF4-FFF2-40B4-BE49-F238E27FC236}">
                <a16:creationId xmlns:a16="http://schemas.microsoft.com/office/drawing/2014/main" id="{4D3EB150-F21A-B101-A6FE-BF552D346B3C}"/>
              </a:ext>
            </a:extLst>
          </p:cNvPr>
          <p:cNvGrpSpPr/>
          <p:nvPr/>
        </p:nvGrpSpPr>
        <p:grpSpPr>
          <a:xfrm>
            <a:off x="4038105" y="1434165"/>
            <a:ext cx="360356" cy="343462"/>
            <a:chOff x="6870193" y="2295620"/>
            <a:chExt cx="360356" cy="343462"/>
          </a:xfrm>
        </p:grpSpPr>
        <p:sp>
          <p:nvSpPr>
            <p:cNvPr id="325" name="Google Shape;3804;p59">
              <a:extLst>
                <a:ext uri="{FF2B5EF4-FFF2-40B4-BE49-F238E27FC236}">
                  <a16:creationId xmlns:a16="http://schemas.microsoft.com/office/drawing/2014/main" id="{FA6A0267-D863-3ADA-63ED-2F6B4282699F}"/>
                </a:ext>
              </a:extLst>
            </p:cNvPr>
            <p:cNvSpPr/>
            <p:nvPr/>
          </p:nvSpPr>
          <p:spPr>
            <a:xfrm>
              <a:off x="6870193" y="2295620"/>
              <a:ext cx="360356" cy="343462"/>
            </a:xfrm>
            <a:custGeom>
              <a:avLst/>
              <a:gdLst/>
              <a:ahLst/>
              <a:cxnLst/>
              <a:rect l="l" t="t" r="r" b="b"/>
              <a:pathLst>
                <a:path w="11348" h="10816" extrusionOk="0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805;p59">
              <a:extLst>
                <a:ext uri="{FF2B5EF4-FFF2-40B4-BE49-F238E27FC236}">
                  <a16:creationId xmlns:a16="http://schemas.microsoft.com/office/drawing/2014/main" id="{734D1D8B-2855-3B2E-9F4A-3FF42F109FA1}"/>
                </a:ext>
              </a:extLst>
            </p:cNvPr>
            <p:cNvSpPr/>
            <p:nvPr/>
          </p:nvSpPr>
          <p:spPr>
            <a:xfrm>
              <a:off x="6920842" y="2577064"/>
              <a:ext cx="36709" cy="36677"/>
            </a:xfrm>
            <a:custGeom>
              <a:avLst/>
              <a:gdLst/>
              <a:ahLst/>
              <a:cxnLst/>
              <a:rect l="l" t="t" r="r" b="b"/>
              <a:pathLst>
                <a:path w="1156" h="1155" extrusionOk="0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7" name="Google Shape;4142;p60">
            <a:extLst>
              <a:ext uri="{FF2B5EF4-FFF2-40B4-BE49-F238E27FC236}">
                <a16:creationId xmlns:a16="http://schemas.microsoft.com/office/drawing/2014/main" id="{9FD36149-9C24-F059-FC36-DB7F8F968A4D}"/>
              </a:ext>
            </a:extLst>
          </p:cNvPr>
          <p:cNvGrpSpPr/>
          <p:nvPr/>
        </p:nvGrpSpPr>
        <p:grpSpPr>
          <a:xfrm>
            <a:off x="6950858" y="1434165"/>
            <a:ext cx="324698" cy="372863"/>
            <a:chOff x="2212084" y="1960358"/>
            <a:chExt cx="324698" cy="372863"/>
          </a:xfrm>
        </p:grpSpPr>
        <p:sp>
          <p:nvSpPr>
            <p:cNvPr id="328" name="Google Shape;4143;p60">
              <a:extLst>
                <a:ext uri="{FF2B5EF4-FFF2-40B4-BE49-F238E27FC236}">
                  <a16:creationId xmlns:a16="http://schemas.microsoft.com/office/drawing/2014/main" id="{9EDB7587-2558-EF11-FC1C-4F6A361EC0E6}"/>
                </a:ext>
              </a:extLst>
            </p:cNvPr>
            <p:cNvSpPr/>
            <p:nvPr/>
          </p:nvSpPr>
          <p:spPr>
            <a:xfrm>
              <a:off x="2291371" y="2128011"/>
              <a:ext cx="166888" cy="166888"/>
            </a:xfrm>
            <a:custGeom>
              <a:avLst/>
              <a:gdLst/>
              <a:ahLst/>
              <a:cxnLst/>
              <a:rect l="l" t="t" r="r" b="b"/>
              <a:pathLst>
                <a:path w="5239" h="5239" extrusionOk="0">
                  <a:moveTo>
                    <a:pt x="2620" y="357"/>
                  </a:moveTo>
                  <a:cubicBezTo>
                    <a:pt x="3870" y="357"/>
                    <a:pt x="4894" y="1369"/>
                    <a:pt x="4894" y="2631"/>
                  </a:cubicBezTo>
                  <a:cubicBezTo>
                    <a:pt x="4894" y="3882"/>
                    <a:pt x="3882" y="4906"/>
                    <a:pt x="2620" y="4906"/>
                  </a:cubicBezTo>
                  <a:cubicBezTo>
                    <a:pt x="1369" y="4906"/>
                    <a:pt x="346" y="3894"/>
                    <a:pt x="346" y="2631"/>
                  </a:cubicBezTo>
                  <a:cubicBezTo>
                    <a:pt x="346" y="1369"/>
                    <a:pt x="1369" y="357"/>
                    <a:pt x="2620" y="357"/>
                  </a:cubicBezTo>
                  <a:close/>
                  <a:moveTo>
                    <a:pt x="2620" y="0"/>
                  </a:moveTo>
                  <a:cubicBezTo>
                    <a:pt x="1179" y="0"/>
                    <a:pt x="0" y="1167"/>
                    <a:pt x="0" y="2620"/>
                  </a:cubicBezTo>
                  <a:cubicBezTo>
                    <a:pt x="0" y="4060"/>
                    <a:pt x="1179" y="5239"/>
                    <a:pt x="2620" y="5239"/>
                  </a:cubicBezTo>
                  <a:cubicBezTo>
                    <a:pt x="4060" y="5239"/>
                    <a:pt x="5239" y="4060"/>
                    <a:pt x="5239" y="2620"/>
                  </a:cubicBezTo>
                  <a:cubicBezTo>
                    <a:pt x="5239" y="1167"/>
                    <a:pt x="4060" y="0"/>
                    <a:pt x="262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4144;p60">
              <a:extLst>
                <a:ext uri="{FF2B5EF4-FFF2-40B4-BE49-F238E27FC236}">
                  <a16:creationId xmlns:a16="http://schemas.microsoft.com/office/drawing/2014/main" id="{AE0B8F86-629A-5C21-FF75-846AF7501234}"/>
                </a:ext>
              </a:extLst>
            </p:cNvPr>
            <p:cNvSpPr/>
            <p:nvPr/>
          </p:nvSpPr>
          <p:spPr>
            <a:xfrm>
              <a:off x="2212084" y="1960358"/>
              <a:ext cx="324698" cy="372863"/>
            </a:xfrm>
            <a:custGeom>
              <a:avLst/>
              <a:gdLst/>
              <a:ahLst/>
              <a:cxnLst/>
              <a:rect l="l" t="t" r="r" b="b"/>
              <a:pathLst>
                <a:path w="10193" h="11705" extrusionOk="0">
                  <a:moveTo>
                    <a:pt x="7502" y="358"/>
                  </a:moveTo>
                  <a:lnTo>
                    <a:pt x="6383" y="2644"/>
                  </a:lnTo>
                  <a:lnTo>
                    <a:pt x="3811" y="2644"/>
                  </a:lnTo>
                  <a:lnTo>
                    <a:pt x="2692" y="358"/>
                  </a:lnTo>
                  <a:close/>
                  <a:moveTo>
                    <a:pt x="6228" y="3001"/>
                  </a:moveTo>
                  <a:lnTo>
                    <a:pt x="5692" y="4096"/>
                  </a:lnTo>
                  <a:cubicBezTo>
                    <a:pt x="5490" y="4073"/>
                    <a:pt x="5299" y="4049"/>
                    <a:pt x="5109" y="4049"/>
                  </a:cubicBezTo>
                  <a:cubicBezTo>
                    <a:pt x="4918" y="4049"/>
                    <a:pt x="4716" y="4073"/>
                    <a:pt x="4525" y="4096"/>
                  </a:cubicBezTo>
                  <a:lnTo>
                    <a:pt x="3989" y="3001"/>
                  </a:lnTo>
                  <a:close/>
                  <a:moveTo>
                    <a:pt x="2334" y="405"/>
                  </a:moveTo>
                  <a:lnTo>
                    <a:pt x="4168" y="4156"/>
                  </a:lnTo>
                  <a:cubicBezTo>
                    <a:pt x="3382" y="4370"/>
                    <a:pt x="2692" y="4799"/>
                    <a:pt x="2180" y="5406"/>
                  </a:cubicBezTo>
                  <a:lnTo>
                    <a:pt x="608" y="2227"/>
                  </a:lnTo>
                  <a:cubicBezTo>
                    <a:pt x="406" y="1787"/>
                    <a:pt x="584" y="1275"/>
                    <a:pt x="1013" y="1060"/>
                  </a:cubicBezTo>
                  <a:lnTo>
                    <a:pt x="2334" y="405"/>
                  </a:lnTo>
                  <a:close/>
                  <a:moveTo>
                    <a:pt x="2418" y="1"/>
                  </a:moveTo>
                  <a:cubicBezTo>
                    <a:pt x="2382" y="1"/>
                    <a:pt x="2358" y="1"/>
                    <a:pt x="2334" y="24"/>
                  </a:cubicBezTo>
                  <a:lnTo>
                    <a:pt x="846" y="751"/>
                  </a:lnTo>
                  <a:cubicBezTo>
                    <a:pt x="251" y="1048"/>
                    <a:pt x="1" y="1775"/>
                    <a:pt x="298" y="2370"/>
                  </a:cubicBezTo>
                  <a:lnTo>
                    <a:pt x="1942" y="5704"/>
                  </a:lnTo>
                  <a:cubicBezTo>
                    <a:pt x="1525" y="6311"/>
                    <a:pt x="1263" y="7073"/>
                    <a:pt x="1263" y="7883"/>
                  </a:cubicBezTo>
                  <a:cubicBezTo>
                    <a:pt x="1263" y="8275"/>
                    <a:pt x="1322" y="8680"/>
                    <a:pt x="1441" y="9049"/>
                  </a:cubicBezTo>
                  <a:cubicBezTo>
                    <a:pt x="1470" y="9126"/>
                    <a:pt x="1544" y="9179"/>
                    <a:pt x="1616" y="9179"/>
                  </a:cubicBezTo>
                  <a:cubicBezTo>
                    <a:pt x="1633" y="9179"/>
                    <a:pt x="1651" y="9176"/>
                    <a:pt x="1668" y="9168"/>
                  </a:cubicBezTo>
                  <a:cubicBezTo>
                    <a:pt x="1763" y="9145"/>
                    <a:pt x="1822" y="9037"/>
                    <a:pt x="1787" y="8954"/>
                  </a:cubicBezTo>
                  <a:cubicBezTo>
                    <a:pt x="1668" y="8609"/>
                    <a:pt x="1620" y="8240"/>
                    <a:pt x="1620" y="7883"/>
                  </a:cubicBezTo>
                  <a:cubicBezTo>
                    <a:pt x="1620" y="5954"/>
                    <a:pt x="3192" y="4394"/>
                    <a:pt x="5109" y="4394"/>
                  </a:cubicBezTo>
                  <a:cubicBezTo>
                    <a:pt x="7026" y="4394"/>
                    <a:pt x="8585" y="5954"/>
                    <a:pt x="8585" y="7883"/>
                  </a:cubicBezTo>
                  <a:cubicBezTo>
                    <a:pt x="8585" y="9799"/>
                    <a:pt x="7026" y="11359"/>
                    <a:pt x="5109" y="11359"/>
                  </a:cubicBezTo>
                  <a:cubicBezTo>
                    <a:pt x="3823" y="11359"/>
                    <a:pt x="2656" y="10657"/>
                    <a:pt x="2037" y="9526"/>
                  </a:cubicBezTo>
                  <a:cubicBezTo>
                    <a:pt x="2012" y="9468"/>
                    <a:pt x="1953" y="9433"/>
                    <a:pt x="1887" y="9433"/>
                  </a:cubicBezTo>
                  <a:cubicBezTo>
                    <a:pt x="1858" y="9433"/>
                    <a:pt x="1828" y="9440"/>
                    <a:pt x="1799" y="9454"/>
                  </a:cubicBezTo>
                  <a:cubicBezTo>
                    <a:pt x="1715" y="9502"/>
                    <a:pt x="1680" y="9597"/>
                    <a:pt x="1727" y="9692"/>
                  </a:cubicBezTo>
                  <a:cubicBezTo>
                    <a:pt x="2394" y="10931"/>
                    <a:pt x="3692" y="11704"/>
                    <a:pt x="5109" y="11704"/>
                  </a:cubicBezTo>
                  <a:cubicBezTo>
                    <a:pt x="7216" y="11704"/>
                    <a:pt x="8942" y="9978"/>
                    <a:pt x="8942" y="7859"/>
                  </a:cubicBezTo>
                  <a:cubicBezTo>
                    <a:pt x="8942" y="7061"/>
                    <a:pt x="8692" y="6311"/>
                    <a:pt x="8276" y="5692"/>
                  </a:cubicBezTo>
                  <a:lnTo>
                    <a:pt x="8966" y="4299"/>
                  </a:lnTo>
                  <a:cubicBezTo>
                    <a:pt x="9002" y="4215"/>
                    <a:pt x="8966" y="4108"/>
                    <a:pt x="8883" y="4061"/>
                  </a:cubicBezTo>
                  <a:cubicBezTo>
                    <a:pt x="8861" y="4051"/>
                    <a:pt x="8838" y="4047"/>
                    <a:pt x="8814" y="4047"/>
                  </a:cubicBezTo>
                  <a:cubicBezTo>
                    <a:pt x="8748" y="4047"/>
                    <a:pt x="8680" y="4082"/>
                    <a:pt x="8645" y="4144"/>
                  </a:cubicBezTo>
                  <a:lnTo>
                    <a:pt x="8038" y="5370"/>
                  </a:lnTo>
                  <a:cubicBezTo>
                    <a:pt x="7537" y="4763"/>
                    <a:pt x="6835" y="4334"/>
                    <a:pt x="6049" y="4120"/>
                  </a:cubicBezTo>
                  <a:lnTo>
                    <a:pt x="7871" y="370"/>
                  </a:lnTo>
                  <a:lnTo>
                    <a:pt x="9204" y="1025"/>
                  </a:lnTo>
                  <a:cubicBezTo>
                    <a:pt x="9633" y="1239"/>
                    <a:pt x="9812" y="1763"/>
                    <a:pt x="9597" y="2191"/>
                  </a:cubicBezTo>
                  <a:lnTo>
                    <a:pt x="8942" y="3513"/>
                  </a:lnTo>
                  <a:cubicBezTo>
                    <a:pt x="8907" y="3608"/>
                    <a:pt x="8942" y="3703"/>
                    <a:pt x="9026" y="3751"/>
                  </a:cubicBezTo>
                  <a:cubicBezTo>
                    <a:pt x="9049" y="3764"/>
                    <a:pt x="9074" y="3770"/>
                    <a:pt x="9099" y="3770"/>
                  </a:cubicBezTo>
                  <a:cubicBezTo>
                    <a:pt x="9164" y="3770"/>
                    <a:pt x="9230" y="3731"/>
                    <a:pt x="9264" y="3680"/>
                  </a:cubicBezTo>
                  <a:lnTo>
                    <a:pt x="9919" y="2358"/>
                  </a:lnTo>
                  <a:cubicBezTo>
                    <a:pt x="10193" y="1775"/>
                    <a:pt x="9943" y="1048"/>
                    <a:pt x="9347" y="751"/>
                  </a:cubicBezTo>
                  <a:lnTo>
                    <a:pt x="7859" y="24"/>
                  </a:lnTo>
                  <a:cubicBezTo>
                    <a:pt x="7835" y="1"/>
                    <a:pt x="7811" y="1"/>
                    <a:pt x="778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4145;p60">
              <a:extLst>
                <a:ext uri="{FF2B5EF4-FFF2-40B4-BE49-F238E27FC236}">
                  <a16:creationId xmlns:a16="http://schemas.microsoft.com/office/drawing/2014/main" id="{7E700E39-76E9-5767-49AB-8D2940B0C4A4}"/>
                </a:ext>
              </a:extLst>
            </p:cNvPr>
            <p:cNvSpPr/>
            <p:nvPr/>
          </p:nvSpPr>
          <p:spPr>
            <a:xfrm>
              <a:off x="2319435" y="2157190"/>
              <a:ext cx="108880" cy="103210"/>
            </a:xfrm>
            <a:custGeom>
              <a:avLst/>
              <a:gdLst/>
              <a:ahLst/>
              <a:cxnLst/>
              <a:rect l="l" t="t" r="r" b="b"/>
              <a:pathLst>
                <a:path w="3418" h="3240" extrusionOk="0">
                  <a:moveTo>
                    <a:pt x="1739" y="346"/>
                  </a:moveTo>
                  <a:cubicBezTo>
                    <a:pt x="1822" y="346"/>
                    <a:pt x="1881" y="394"/>
                    <a:pt x="1929" y="465"/>
                  </a:cubicBezTo>
                  <a:lnTo>
                    <a:pt x="2096" y="787"/>
                  </a:lnTo>
                  <a:cubicBezTo>
                    <a:pt x="2179" y="953"/>
                    <a:pt x="2334" y="1073"/>
                    <a:pt x="2513" y="1108"/>
                  </a:cubicBezTo>
                  <a:lnTo>
                    <a:pt x="2870" y="1144"/>
                  </a:lnTo>
                  <a:cubicBezTo>
                    <a:pt x="2953" y="1168"/>
                    <a:pt x="3013" y="1203"/>
                    <a:pt x="3048" y="1299"/>
                  </a:cubicBezTo>
                  <a:cubicBezTo>
                    <a:pt x="3072" y="1370"/>
                    <a:pt x="3048" y="1465"/>
                    <a:pt x="2989" y="1525"/>
                  </a:cubicBezTo>
                  <a:lnTo>
                    <a:pt x="2739" y="1775"/>
                  </a:lnTo>
                  <a:cubicBezTo>
                    <a:pt x="2596" y="1906"/>
                    <a:pt x="2536" y="2085"/>
                    <a:pt x="2572" y="2263"/>
                  </a:cubicBezTo>
                  <a:lnTo>
                    <a:pt x="2632" y="2620"/>
                  </a:lnTo>
                  <a:cubicBezTo>
                    <a:pt x="2643" y="2692"/>
                    <a:pt x="2620" y="2787"/>
                    <a:pt x="2536" y="2823"/>
                  </a:cubicBezTo>
                  <a:cubicBezTo>
                    <a:pt x="2493" y="2852"/>
                    <a:pt x="2450" y="2867"/>
                    <a:pt x="2407" y="2867"/>
                  </a:cubicBezTo>
                  <a:cubicBezTo>
                    <a:pt x="2378" y="2867"/>
                    <a:pt x="2350" y="2861"/>
                    <a:pt x="2322" y="2847"/>
                  </a:cubicBezTo>
                  <a:lnTo>
                    <a:pt x="2001" y="2680"/>
                  </a:lnTo>
                  <a:cubicBezTo>
                    <a:pt x="1917" y="2632"/>
                    <a:pt x="1822" y="2620"/>
                    <a:pt x="1739" y="2620"/>
                  </a:cubicBezTo>
                  <a:cubicBezTo>
                    <a:pt x="1643" y="2620"/>
                    <a:pt x="1560" y="2632"/>
                    <a:pt x="1465" y="2680"/>
                  </a:cubicBezTo>
                  <a:lnTo>
                    <a:pt x="1155" y="2847"/>
                  </a:lnTo>
                  <a:cubicBezTo>
                    <a:pt x="1128" y="2865"/>
                    <a:pt x="1097" y="2872"/>
                    <a:pt x="1066" y="2872"/>
                  </a:cubicBezTo>
                  <a:cubicBezTo>
                    <a:pt x="1016" y="2872"/>
                    <a:pt x="966" y="2852"/>
                    <a:pt x="929" y="2823"/>
                  </a:cubicBezTo>
                  <a:cubicBezTo>
                    <a:pt x="858" y="2787"/>
                    <a:pt x="822" y="2692"/>
                    <a:pt x="846" y="2620"/>
                  </a:cubicBezTo>
                  <a:lnTo>
                    <a:pt x="905" y="2263"/>
                  </a:lnTo>
                  <a:cubicBezTo>
                    <a:pt x="929" y="2085"/>
                    <a:pt x="869" y="1894"/>
                    <a:pt x="738" y="1775"/>
                  </a:cubicBezTo>
                  <a:lnTo>
                    <a:pt x="488" y="1525"/>
                  </a:lnTo>
                  <a:cubicBezTo>
                    <a:pt x="429" y="1465"/>
                    <a:pt x="393" y="1382"/>
                    <a:pt x="429" y="1299"/>
                  </a:cubicBezTo>
                  <a:cubicBezTo>
                    <a:pt x="453" y="1227"/>
                    <a:pt x="512" y="1168"/>
                    <a:pt x="608" y="1144"/>
                  </a:cubicBezTo>
                  <a:lnTo>
                    <a:pt x="965" y="1108"/>
                  </a:lnTo>
                  <a:cubicBezTo>
                    <a:pt x="1143" y="1073"/>
                    <a:pt x="1298" y="953"/>
                    <a:pt x="1381" y="787"/>
                  </a:cubicBezTo>
                  <a:lnTo>
                    <a:pt x="1548" y="465"/>
                  </a:lnTo>
                  <a:cubicBezTo>
                    <a:pt x="1572" y="394"/>
                    <a:pt x="1643" y="346"/>
                    <a:pt x="1739" y="346"/>
                  </a:cubicBezTo>
                  <a:close/>
                  <a:moveTo>
                    <a:pt x="1703" y="1"/>
                  </a:moveTo>
                  <a:cubicBezTo>
                    <a:pt x="1489" y="1"/>
                    <a:pt x="1310" y="120"/>
                    <a:pt x="1203" y="311"/>
                  </a:cubicBezTo>
                  <a:lnTo>
                    <a:pt x="1036" y="644"/>
                  </a:lnTo>
                  <a:cubicBezTo>
                    <a:pt x="1012" y="703"/>
                    <a:pt x="953" y="739"/>
                    <a:pt x="869" y="763"/>
                  </a:cubicBezTo>
                  <a:lnTo>
                    <a:pt x="512" y="811"/>
                  </a:lnTo>
                  <a:cubicBezTo>
                    <a:pt x="310" y="834"/>
                    <a:pt x="131" y="989"/>
                    <a:pt x="60" y="1192"/>
                  </a:cubicBezTo>
                  <a:cubicBezTo>
                    <a:pt x="0" y="1406"/>
                    <a:pt x="36" y="1620"/>
                    <a:pt x="203" y="1775"/>
                  </a:cubicBezTo>
                  <a:lnTo>
                    <a:pt x="500" y="2025"/>
                  </a:lnTo>
                  <a:cubicBezTo>
                    <a:pt x="548" y="2073"/>
                    <a:pt x="572" y="2144"/>
                    <a:pt x="560" y="2216"/>
                  </a:cubicBezTo>
                  <a:lnTo>
                    <a:pt x="500" y="2573"/>
                  </a:lnTo>
                  <a:cubicBezTo>
                    <a:pt x="477" y="2787"/>
                    <a:pt x="548" y="2989"/>
                    <a:pt x="727" y="3120"/>
                  </a:cubicBezTo>
                  <a:cubicBezTo>
                    <a:pt x="834" y="3204"/>
                    <a:pt x="929" y="3228"/>
                    <a:pt x="1048" y="3228"/>
                  </a:cubicBezTo>
                  <a:cubicBezTo>
                    <a:pt x="1143" y="3228"/>
                    <a:pt x="1227" y="3216"/>
                    <a:pt x="1322" y="3168"/>
                  </a:cubicBezTo>
                  <a:lnTo>
                    <a:pt x="1631" y="3001"/>
                  </a:lnTo>
                  <a:cubicBezTo>
                    <a:pt x="1661" y="2989"/>
                    <a:pt x="1694" y="2983"/>
                    <a:pt x="1727" y="2983"/>
                  </a:cubicBezTo>
                  <a:cubicBezTo>
                    <a:pt x="1759" y="2983"/>
                    <a:pt x="1792" y="2989"/>
                    <a:pt x="1822" y="3001"/>
                  </a:cubicBezTo>
                  <a:lnTo>
                    <a:pt x="2143" y="3168"/>
                  </a:lnTo>
                  <a:cubicBezTo>
                    <a:pt x="2227" y="3215"/>
                    <a:pt x="2318" y="3239"/>
                    <a:pt x="2409" y="3239"/>
                  </a:cubicBezTo>
                  <a:cubicBezTo>
                    <a:pt x="2524" y="3239"/>
                    <a:pt x="2639" y="3200"/>
                    <a:pt x="2739" y="3120"/>
                  </a:cubicBezTo>
                  <a:cubicBezTo>
                    <a:pt x="2917" y="2989"/>
                    <a:pt x="2989" y="2787"/>
                    <a:pt x="2953" y="2573"/>
                  </a:cubicBezTo>
                  <a:lnTo>
                    <a:pt x="2894" y="2216"/>
                  </a:lnTo>
                  <a:cubicBezTo>
                    <a:pt x="2882" y="2144"/>
                    <a:pt x="2917" y="2085"/>
                    <a:pt x="2953" y="2025"/>
                  </a:cubicBezTo>
                  <a:lnTo>
                    <a:pt x="3215" y="1775"/>
                  </a:lnTo>
                  <a:cubicBezTo>
                    <a:pt x="3358" y="1620"/>
                    <a:pt x="3417" y="1406"/>
                    <a:pt x="3358" y="1192"/>
                  </a:cubicBezTo>
                  <a:cubicBezTo>
                    <a:pt x="3298" y="989"/>
                    <a:pt x="3120" y="834"/>
                    <a:pt x="2894" y="811"/>
                  </a:cubicBezTo>
                  <a:lnTo>
                    <a:pt x="2536" y="763"/>
                  </a:lnTo>
                  <a:cubicBezTo>
                    <a:pt x="2465" y="739"/>
                    <a:pt x="2405" y="703"/>
                    <a:pt x="2382" y="644"/>
                  </a:cubicBezTo>
                  <a:lnTo>
                    <a:pt x="2215" y="311"/>
                  </a:lnTo>
                  <a:cubicBezTo>
                    <a:pt x="2120" y="120"/>
                    <a:pt x="1929" y="1"/>
                    <a:pt x="170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1" name="Google Shape;263;p38">
            <a:extLst>
              <a:ext uri="{FF2B5EF4-FFF2-40B4-BE49-F238E27FC236}">
                <a16:creationId xmlns:a16="http://schemas.microsoft.com/office/drawing/2014/main" id="{63817FBE-CA85-935B-1A20-2B8554010B55}"/>
              </a:ext>
            </a:extLst>
          </p:cNvPr>
          <p:cNvSpPr txBox="1">
            <a:spLocks/>
          </p:cNvSpPr>
          <p:nvPr/>
        </p:nvSpPr>
        <p:spPr>
          <a:xfrm>
            <a:off x="0" y="1512791"/>
            <a:ext cx="8746596" cy="17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  <a:defRPr sz="1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  <a:defRPr sz="1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  <a:defRPr sz="1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  <a:defRPr sz="1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  <a:defRPr sz="1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  <a:defRPr sz="1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  <a:defRPr sz="1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  <a:defRPr sz="1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"/>
              <a:buNone/>
              <a:defRPr sz="1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Компания </a:t>
            </a:r>
            <a:r>
              <a:rPr lang="ru-RU" sz="1100" b="0" dirty="0" err="1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МонтажЖилСтрой</a:t>
            </a:r>
            <a:r>
              <a:rPr lang="ru-RU" sz="1100" b="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 </a:t>
            </a:r>
            <a:r>
              <a:rPr lang="ru-RU" sz="1100" b="0" dirty="0" err="1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таганрог</a:t>
            </a:r>
            <a:r>
              <a:rPr lang="ru-RU" sz="1100" b="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 специализируется на застройке жилых многоквартирных кирпичных домов. Их преимуществами являются:</a:t>
            </a:r>
            <a:br>
              <a:rPr lang="ru-RU" sz="1100" b="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</a:br>
            <a:br>
              <a:rPr lang="ru-RU" sz="1100" b="0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</a:br>
            <a:endParaRPr lang="ru-RU" sz="1100" b="0"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61AA4081-CAA9-C01D-A86C-C408713D29D1}"/>
              </a:ext>
            </a:extLst>
          </p:cNvPr>
          <p:cNvSpPr txBox="1"/>
          <p:nvPr/>
        </p:nvSpPr>
        <p:spPr>
          <a:xfrm>
            <a:off x="74485" y="2869960"/>
            <a:ext cx="8746596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accent2"/>
                </a:solidFill>
                <a:effectLst/>
                <a:latin typeface="Artifakt Element Book" panose="020B0503050000020004" pitchFamily="34" charset="-52"/>
                <a:ea typeface="Artifakt Element Book" panose="020B0503050000020004" pitchFamily="34" charset="-52"/>
                <a:cs typeface="Calibri Light" panose="020F0302020204030204" pitchFamily="34" charset="0"/>
              </a:rPr>
              <a:t>Застройщик «Перспектива» специализируется на постройке жилых многоквартирных домах.</a:t>
            </a:r>
          </a:p>
          <a:p>
            <a:pPr marL="171450" indent="-171450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accent2"/>
                </a:solidFill>
                <a:effectLst/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Группа компаний «ЛАД» предлагают квартиры как в высотных домах, так и в малоэтажных коттеджах и таунхаусах. Кроме жилых домов возводят детские сады и школы. Оснащают квартиры автономными котлами и панельными радиаторами.</a:t>
            </a:r>
          </a:p>
          <a:p>
            <a:pPr marL="171450" indent="-171450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accent2"/>
                </a:solidFill>
                <a:effectLst/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Компания «ИНТЭК» осуществляет деятельность, направленную на возведение и реализацию жилых комплексов в Таганроге. Это мульти секционные здания с переменной этажностью и комфортабельными квартирами с качественной отделкой и дополнительным оснащением.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946D52-4F66-C551-1A28-A50E4D3EEE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287" b="27850"/>
          <a:stretch/>
        </p:blipFill>
        <p:spPr>
          <a:xfrm>
            <a:off x="0" y="3304171"/>
            <a:ext cx="4711140" cy="12979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CD7BC6-4B0B-62D1-2063-00E47C4EBA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6393" b="44061"/>
          <a:stretch/>
        </p:blipFill>
        <p:spPr>
          <a:xfrm>
            <a:off x="2594576" y="1921537"/>
            <a:ext cx="4647267" cy="130042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80BBD4-FD28-F0C8-220C-ADFD2DD7CC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9975" b="47607"/>
          <a:stretch/>
        </p:blipFill>
        <p:spPr>
          <a:xfrm>
            <a:off x="12509" y="534068"/>
            <a:ext cx="4633755" cy="1298498"/>
          </a:xfrm>
          <a:prstGeom prst="rect">
            <a:avLst/>
          </a:prstGeom>
        </p:spPr>
      </p:pic>
      <p:sp>
        <p:nvSpPr>
          <p:cNvPr id="421" name="Google Shape;421;p45"/>
          <p:cNvSpPr txBox="1">
            <a:spLocks noGrp="1"/>
          </p:cNvSpPr>
          <p:nvPr>
            <p:ph type="subTitle" idx="1"/>
          </p:nvPr>
        </p:nvSpPr>
        <p:spPr>
          <a:xfrm flipH="1">
            <a:off x="479323" y="2418703"/>
            <a:ext cx="2087777" cy="7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Создание карт и планов, планировок и решений, направленных на решение выделенных проблем и задач</a:t>
            </a:r>
            <a:endParaRPr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424" name="Google Shape;424;p45"/>
          <p:cNvSpPr/>
          <p:nvPr/>
        </p:nvSpPr>
        <p:spPr>
          <a:xfrm>
            <a:off x="3924225" y="540000"/>
            <a:ext cx="2716200" cy="512100"/>
          </a:xfrm>
          <a:prstGeom prst="rect">
            <a:avLst/>
          </a:prstGeom>
          <a:solidFill>
            <a:schemeClr val="accent1">
              <a:alpha val="6179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45"/>
          <p:cNvSpPr txBox="1">
            <a:spLocks noGrp="1"/>
          </p:cNvSpPr>
          <p:nvPr>
            <p:ph type="ctrTitle" idx="6"/>
          </p:nvPr>
        </p:nvSpPr>
        <p:spPr>
          <a:xfrm>
            <a:off x="0" y="43260"/>
            <a:ext cx="5438671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КАК БУДЕТ РЕШАТЬСЯ ПРОБЛЕМА</a:t>
            </a:r>
            <a:endParaRPr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426" name="Google Shape;426;p45"/>
          <p:cNvSpPr/>
          <p:nvPr/>
        </p:nvSpPr>
        <p:spPr>
          <a:xfrm>
            <a:off x="3924225" y="3300350"/>
            <a:ext cx="2716200" cy="512100"/>
          </a:xfrm>
          <a:prstGeom prst="rect">
            <a:avLst/>
          </a:prstGeom>
          <a:solidFill>
            <a:schemeClr val="accent1">
              <a:alpha val="6179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45"/>
          <p:cNvSpPr/>
          <p:nvPr/>
        </p:nvSpPr>
        <p:spPr>
          <a:xfrm flipH="1">
            <a:off x="598500" y="1920175"/>
            <a:ext cx="2716200" cy="512100"/>
          </a:xfrm>
          <a:prstGeom prst="rect">
            <a:avLst/>
          </a:prstGeom>
          <a:solidFill>
            <a:schemeClr val="accent1">
              <a:alpha val="6179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45"/>
          <p:cNvSpPr txBox="1">
            <a:spLocks noGrp="1"/>
          </p:cNvSpPr>
          <p:nvPr>
            <p:ph type="subTitle" idx="2"/>
          </p:nvPr>
        </p:nvSpPr>
        <p:spPr>
          <a:xfrm>
            <a:off x="4682003" y="1022199"/>
            <a:ext cx="19602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Полноценный анализ выделенной территории, создание схем и разработок на начальной стадии.</a:t>
            </a:r>
            <a:endParaRPr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430" name="Google Shape;430;p45"/>
          <p:cNvSpPr txBox="1">
            <a:spLocks noGrp="1"/>
          </p:cNvSpPr>
          <p:nvPr>
            <p:ph type="ctrTitle" idx="3"/>
          </p:nvPr>
        </p:nvSpPr>
        <p:spPr>
          <a:xfrm>
            <a:off x="4021125" y="612474"/>
            <a:ext cx="2619300" cy="3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АНАЛИЗ ТЕРРИТОРИИ</a:t>
            </a:r>
            <a:endParaRPr dirty="0">
              <a:solidFill>
                <a:schemeClr val="lt1"/>
              </a:solidFill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431" name="Google Shape;431;p45"/>
          <p:cNvSpPr txBox="1">
            <a:spLocks noGrp="1"/>
          </p:cNvSpPr>
          <p:nvPr>
            <p:ph type="subTitle" idx="4"/>
          </p:nvPr>
        </p:nvSpPr>
        <p:spPr>
          <a:xfrm>
            <a:off x="4682002" y="3788925"/>
            <a:ext cx="2556995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Для решения выделенных задач наша команда возьмет под прицел разработку сайта, на котором будущий пользователь сможет легко ориентироваться и удовлетворить свои потребности</a:t>
            </a:r>
            <a:endParaRPr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578786-0D2F-7C1C-221E-F7E66777B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7100" y="1919421"/>
            <a:ext cx="4671897" cy="1304657"/>
          </a:xfrm>
          <a:prstGeom prst="rect">
            <a:avLst/>
          </a:prstGeom>
        </p:spPr>
      </p:pic>
      <p:sp>
        <p:nvSpPr>
          <p:cNvPr id="432" name="Google Shape;432;p45"/>
          <p:cNvSpPr txBox="1">
            <a:spLocks noGrp="1"/>
          </p:cNvSpPr>
          <p:nvPr>
            <p:ph type="ctrTitle" idx="5"/>
          </p:nvPr>
        </p:nvSpPr>
        <p:spPr>
          <a:xfrm>
            <a:off x="4092975" y="3382902"/>
            <a:ext cx="2475600" cy="3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СОЗДАНИЕ ЛЕНДИНГА</a:t>
            </a:r>
            <a:endParaRPr dirty="0">
              <a:solidFill>
                <a:schemeClr val="lt1"/>
              </a:solidFill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428" name="Google Shape;428;p45"/>
          <p:cNvSpPr txBox="1">
            <a:spLocks noGrp="1"/>
          </p:cNvSpPr>
          <p:nvPr>
            <p:ph type="ctrTitle"/>
          </p:nvPr>
        </p:nvSpPr>
        <p:spPr>
          <a:xfrm>
            <a:off x="352200" y="1995311"/>
            <a:ext cx="2962500" cy="3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СОЗДАНИЕ ПРОЕКТА Ж.Р.</a:t>
            </a:r>
            <a:endParaRPr dirty="0">
              <a:solidFill>
                <a:schemeClr val="lt1"/>
              </a:solidFill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C6363DE-6989-F18A-899C-971F43D3C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062" y="2671430"/>
            <a:ext cx="1671701" cy="23405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D6378D3-06EF-E7C9-55CF-B48D18341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8812" y="2671464"/>
            <a:ext cx="1670797" cy="23404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A067BA-ED48-7327-4676-B51E081B9F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6073" y="146563"/>
            <a:ext cx="1671701" cy="23403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11F61A-2F94-E6DF-2C7C-23F7EA1650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2922" y="147625"/>
            <a:ext cx="1671701" cy="233935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D473F9-C8CE-B1F3-DB3A-1BF2460A96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119" y="147626"/>
            <a:ext cx="1670967" cy="2339354"/>
          </a:xfrm>
          <a:prstGeom prst="rect">
            <a:avLst/>
          </a:prstGeom>
        </p:spPr>
      </p:pic>
      <p:sp>
        <p:nvSpPr>
          <p:cNvPr id="567" name="Google Shape;567;p50"/>
          <p:cNvSpPr txBox="1">
            <a:spLocks noGrp="1"/>
          </p:cNvSpPr>
          <p:nvPr>
            <p:ph type="ctrTitle"/>
          </p:nvPr>
        </p:nvSpPr>
        <p:spPr>
          <a:xfrm rot="5400000">
            <a:off x="7116281" y="1536255"/>
            <a:ext cx="3481200" cy="4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tifakt Element Book" panose="020B0503050000020004" pitchFamily="34" charset="-52"/>
                <a:ea typeface="Artifakt Element Book" panose="020B0503050000020004" pitchFamily="34" charset="-52"/>
              </a:rPr>
              <a:t>НАША КОМАНДА</a:t>
            </a:r>
            <a:endParaRPr dirty="0">
              <a:latin typeface="Artifakt Element Book" panose="020B0503050000020004" pitchFamily="34" charset="-52"/>
              <a:ea typeface="Artifakt Element Book" panose="020B0503050000020004" pitchFamily="34" charset="-52"/>
            </a:endParaRPr>
          </a:p>
        </p:txBody>
      </p:sp>
      <p:sp>
        <p:nvSpPr>
          <p:cNvPr id="568" name="Google Shape;568;p50"/>
          <p:cNvSpPr/>
          <p:nvPr/>
        </p:nvSpPr>
        <p:spPr>
          <a:xfrm>
            <a:off x="1688812" y="332111"/>
            <a:ext cx="1058905" cy="753739"/>
          </a:xfrm>
          <a:prstGeom prst="rect">
            <a:avLst/>
          </a:prstGeom>
          <a:solidFill>
            <a:schemeClr val="accent1">
              <a:alpha val="6179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50"/>
          <p:cNvSpPr txBox="1"/>
          <p:nvPr/>
        </p:nvSpPr>
        <p:spPr>
          <a:xfrm>
            <a:off x="1688812" y="332111"/>
            <a:ext cx="1461581" cy="45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ЛИДЕР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>
              <a:solidFill>
                <a:schemeClr val="lt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КРИСТИНА ВОРОТЫНЦЕВА</a:t>
            </a:r>
            <a:endParaRPr sz="1000" dirty="0">
              <a:solidFill>
                <a:schemeClr val="lt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</p:txBody>
      </p:sp>
      <p:sp>
        <p:nvSpPr>
          <p:cNvPr id="2" name="Google Shape;568;p50">
            <a:extLst>
              <a:ext uri="{FF2B5EF4-FFF2-40B4-BE49-F238E27FC236}">
                <a16:creationId xmlns:a16="http://schemas.microsoft.com/office/drawing/2014/main" id="{25C98D8D-556C-577A-3810-832456423D0B}"/>
              </a:ext>
            </a:extLst>
          </p:cNvPr>
          <p:cNvSpPr/>
          <p:nvPr/>
        </p:nvSpPr>
        <p:spPr>
          <a:xfrm>
            <a:off x="4577304" y="332111"/>
            <a:ext cx="1058905" cy="753739"/>
          </a:xfrm>
          <a:prstGeom prst="rect">
            <a:avLst/>
          </a:prstGeom>
          <a:solidFill>
            <a:schemeClr val="accent1">
              <a:alpha val="6179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569;p50">
            <a:extLst>
              <a:ext uri="{FF2B5EF4-FFF2-40B4-BE49-F238E27FC236}">
                <a16:creationId xmlns:a16="http://schemas.microsoft.com/office/drawing/2014/main" id="{53B9894A-4486-334C-00F0-7DFD561E9E9E}"/>
              </a:ext>
            </a:extLst>
          </p:cNvPr>
          <p:cNvSpPr txBox="1"/>
          <p:nvPr/>
        </p:nvSpPr>
        <p:spPr>
          <a:xfrm>
            <a:off x="4577304" y="332111"/>
            <a:ext cx="1461581" cy="45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ДИЗАЙНЕР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>
              <a:solidFill>
                <a:schemeClr val="lt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СНЕЖАНА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КОСТОРНОВА</a:t>
            </a:r>
          </a:p>
        </p:txBody>
      </p:sp>
      <p:sp>
        <p:nvSpPr>
          <p:cNvPr id="6" name="Google Shape;568;p50">
            <a:extLst>
              <a:ext uri="{FF2B5EF4-FFF2-40B4-BE49-F238E27FC236}">
                <a16:creationId xmlns:a16="http://schemas.microsoft.com/office/drawing/2014/main" id="{A6190FCA-FF0B-28AF-BB80-66D85ECD82D3}"/>
              </a:ext>
            </a:extLst>
          </p:cNvPr>
          <p:cNvSpPr/>
          <p:nvPr/>
        </p:nvSpPr>
        <p:spPr>
          <a:xfrm>
            <a:off x="7381926" y="332111"/>
            <a:ext cx="1058905" cy="753739"/>
          </a:xfrm>
          <a:prstGeom prst="rect">
            <a:avLst/>
          </a:prstGeom>
          <a:solidFill>
            <a:schemeClr val="accent1">
              <a:alpha val="6179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569;p50">
            <a:extLst>
              <a:ext uri="{FF2B5EF4-FFF2-40B4-BE49-F238E27FC236}">
                <a16:creationId xmlns:a16="http://schemas.microsoft.com/office/drawing/2014/main" id="{4F0F5834-EDD3-9C48-A1FB-7222DBBB850A}"/>
              </a:ext>
            </a:extLst>
          </p:cNvPr>
          <p:cNvSpPr txBox="1"/>
          <p:nvPr/>
        </p:nvSpPr>
        <p:spPr>
          <a:xfrm>
            <a:off x="7381926" y="332111"/>
            <a:ext cx="1461581" cy="45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АНАЛИТИК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>
              <a:solidFill>
                <a:schemeClr val="lt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ЛАРИСА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ЦЕГЕЛЬНАЯ</a:t>
            </a:r>
          </a:p>
        </p:txBody>
      </p:sp>
      <p:sp>
        <p:nvSpPr>
          <p:cNvPr id="9" name="Google Shape;568;p50">
            <a:extLst>
              <a:ext uri="{FF2B5EF4-FFF2-40B4-BE49-F238E27FC236}">
                <a16:creationId xmlns:a16="http://schemas.microsoft.com/office/drawing/2014/main" id="{DC2F053A-1D23-117B-B906-79BCA23AF344}"/>
              </a:ext>
            </a:extLst>
          </p:cNvPr>
          <p:cNvSpPr/>
          <p:nvPr/>
        </p:nvSpPr>
        <p:spPr>
          <a:xfrm>
            <a:off x="3112922" y="2932645"/>
            <a:ext cx="1058905" cy="753739"/>
          </a:xfrm>
          <a:prstGeom prst="rect">
            <a:avLst/>
          </a:prstGeom>
          <a:solidFill>
            <a:schemeClr val="accent1">
              <a:alpha val="6179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569;p50">
            <a:extLst>
              <a:ext uri="{FF2B5EF4-FFF2-40B4-BE49-F238E27FC236}">
                <a16:creationId xmlns:a16="http://schemas.microsoft.com/office/drawing/2014/main" id="{5B18886E-9D7D-756C-DDF8-55653B4D48F2}"/>
              </a:ext>
            </a:extLst>
          </p:cNvPr>
          <p:cNvSpPr txBox="1"/>
          <p:nvPr/>
        </p:nvSpPr>
        <p:spPr>
          <a:xfrm>
            <a:off x="3112922" y="2932645"/>
            <a:ext cx="1461581" cy="45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АНАЛИТИК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>
              <a:solidFill>
                <a:schemeClr val="lt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СОФИЯ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ПОЛЕВСКАЯ</a:t>
            </a:r>
            <a:endParaRPr sz="1000" dirty="0">
              <a:solidFill>
                <a:schemeClr val="lt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</p:txBody>
      </p:sp>
      <p:sp>
        <p:nvSpPr>
          <p:cNvPr id="12" name="Google Shape;568;p50">
            <a:extLst>
              <a:ext uri="{FF2B5EF4-FFF2-40B4-BE49-F238E27FC236}">
                <a16:creationId xmlns:a16="http://schemas.microsoft.com/office/drawing/2014/main" id="{5E318609-AEE9-CEED-F856-360CB6C45CE1}"/>
              </a:ext>
            </a:extLst>
          </p:cNvPr>
          <p:cNvSpPr/>
          <p:nvPr/>
        </p:nvSpPr>
        <p:spPr>
          <a:xfrm>
            <a:off x="6015601" y="2932645"/>
            <a:ext cx="1058905" cy="753739"/>
          </a:xfrm>
          <a:prstGeom prst="rect">
            <a:avLst/>
          </a:prstGeom>
          <a:solidFill>
            <a:schemeClr val="accent1">
              <a:alpha val="6179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569;p50">
            <a:extLst>
              <a:ext uri="{FF2B5EF4-FFF2-40B4-BE49-F238E27FC236}">
                <a16:creationId xmlns:a16="http://schemas.microsoft.com/office/drawing/2014/main" id="{9439AFB0-A9CB-B415-80F0-3DA3B1DBD3CC}"/>
              </a:ext>
            </a:extLst>
          </p:cNvPr>
          <p:cNvSpPr txBox="1"/>
          <p:nvPr/>
        </p:nvSpPr>
        <p:spPr>
          <a:xfrm>
            <a:off x="6015601" y="2932645"/>
            <a:ext cx="1461581" cy="45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РЕСЁРЧЕР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>
              <a:solidFill>
                <a:schemeClr val="lt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ВЕРА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КАЗАКОВА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ngineering Project Proposal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556D96"/>
      </a:accent1>
      <a:accent2>
        <a:srgbClr val="212121"/>
      </a:accent2>
      <a:accent3>
        <a:srgbClr val="A9B9D3"/>
      </a:accent3>
      <a:accent4>
        <a:srgbClr val="26529E"/>
      </a:accent4>
      <a:accent5>
        <a:srgbClr val="62779B"/>
      </a:accent5>
      <a:accent6>
        <a:srgbClr val="363F4C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634</Words>
  <Application>Microsoft Office PowerPoint</Application>
  <PresentationFormat>Экран (16:9)</PresentationFormat>
  <Paragraphs>79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Artifakt Element Book</vt:lpstr>
      <vt:lpstr>Artifakt Element Black</vt:lpstr>
      <vt:lpstr>Fira Sans Extra Condensed Medium</vt:lpstr>
      <vt:lpstr>Catamaran Light</vt:lpstr>
      <vt:lpstr>Arial Rounded MT Bold</vt:lpstr>
      <vt:lpstr>Livvic</vt:lpstr>
      <vt:lpstr>Engineering Project Proposal by Slidesgo</vt:lpstr>
      <vt:lpstr>ЖИЛОЙ РАЙОН «МОЛОДЫЕ УЧЕНЫЕ»</vt:lpstr>
      <vt:lpstr>ВВОДНАЯ ИНФОРМАЦИЯ</vt:lpstr>
      <vt:lpstr>СОСТАВ ПРОЕКТА</vt:lpstr>
      <vt:lpstr>ЗАДАЧА</vt:lpstr>
      <vt:lpstr>РЫНОК</vt:lpstr>
      <vt:lpstr>КАК БУДЕТ РЕШАТЬСЯ ПРОБЛЕМА</vt:lpstr>
      <vt:lpstr>НАША 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Кристина Воротынцева</dc:creator>
  <cp:lastModifiedBy>Кристина Воротынцева</cp:lastModifiedBy>
  <cp:revision>1</cp:revision>
  <dcterms:modified xsi:type="dcterms:W3CDTF">2025-04-18T14:45:37Z</dcterms:modified>
</cp:coreProperties>
</file>