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4" r:id="rId5"/>
    <p:sldMasterId id="2147483675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y="5143500" cx="9144000"/>
  <p:notesSz cx="6858000" cy="9144000"/>
  <p:embeddedFontLst>
    <p:embeddedFont>
      <p:font typeface="PT Sans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77AC5CC-A139-4AEC-A9DC-075BCB6B28FC}">
  <a:tblStyle styleId="{677AC5CC-A139-4AEC-A9DC-075BCB6B28FC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3CA128F7-7EA4-4B51-B1DA-F79CF2F84C5B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 b="off" i="off"/>
      <a:tcStyle>
        <a:fill>
          <a:solidFill>
            <a:srgbClr val="D0DEEF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D0DEEF"/>
          </a:solidFill>
        </a:fill>
      </a:tcStyle>
    </a:band1V>
    <a:band2V>
      <a:tcTxStyle b="off" i="off"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E9EFF7"/>
          </a:solidFill>
        </a:fill>
      </a:tcStyle>
    </a:lastRow>
    <a:seCell>
      <a:tcTxStyle b="off" i="off"/>
    </a:seCell>
    <a:swCell>
      <a:tcTxStyle b="off" i="off"/>
    </a:swCell>
    <a:firstRow>
      <a:tcTxStyle b="on" i="off"/>
      <a:tcStyle>
        <a:fill>
          <a:solidFill>
            <a:srgbClr val="E9EFF7"/>
          </a:solidFill>
        </a:fill>
      </a:tcStyle>
    </a:firstRow>
    <a:neCell>
      <a:tcTxStyle b="off" i="off"/>
    </a:neCell>
    <a:nwCell>
      <a:tcTxStyle b="off" i="off"/>
    </a:nwCell>
  </a:tblStyle>
  <a:tblStyle styleId="{D68B2D94-B44A-4DE2-A860-FA19F73DA12B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fill>
          <a:solidFill>
            <a:schemeClr val="accent1">
              <a:alpha val="20000"/>
            </a:schemeClr>
          </a:solidFill>
        </a:fill>
      </a:tcStyle>
    </a:band1H>
    <a:band2H>
      <a:tcTxStyle b="off" i="off"/>
    </a:band2H>
    <a:band1V>
      <a:tcTxStyle b="off" i="off"/>
      <a:tcStyle>
        <a:fill>
          <a:solidFill>
            <a:schemeClr val="accent1">
              <a:alpha val="20000"/>
            </a:schemeClr>
          </a:solidFill>
        </a:fill>
      </a:tcStyle>
    </a:band1V>
    <a:band2V>
      <a:tcTxStyle b="off" i="off"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</a:seCell>
    <a:swCell>
      <a:tcTxStyle b="off" i="off"/>
    </a:swCell>
    <a:firstRow>
      <a:tcTxStyle b="on" i="off"/>
      <a:tcStyle>
        <a:tcBdr>
          <a:bottom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 b="off" i="off"/>
    </a:neCell>
    <a:nwCell>
      <a:tcTxStyle b="off" i="off"/>
    </a:nwCell>
  </a:tblStyle>
  <a:tblStyle styleId="{02FF55A0-8C98-4B09-96B4-224F6599EF73}" styleName="Table_3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TSans-bold.fntdata"/><Relationship Id="rId11" Type="http://schemas.openxmlformats.org/officeDocument/2006/relationships/slide" Target="slides/slide4.xml"/><Relationship Id="rId22" Type="http://schemas.openxmlformats.org/officeDocument/2006/relationships/font" Target="fonts/PTSans-boldItalic.fntdata"/><Relationship Id="rId10" Type="http://schemas.openxmlformats.org/officeDocument/2006/relationships/slide" Target="slides/slide3.xml"/><Relationship Id="rId21" Type="http://schemas.openxmlformats.org/officeDocument/2006/relationships/font" Target="fonts/PTSans-italic.fntdata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9" Type="http://schemas.openxmlformats.org/officeDocument/2006/relationships/font" Target="fonts/PTSans-regular.fntdata"/><Relationship Id="rId6" Type="http://schemas.openxmlformats.org/officeDocument/2006/relationships/slideMaster" Target="slideMasters/slideMaster2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9debe48c43_1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g29debe48c43_1_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9debe48c43_1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g29debe48c43_1_6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9debe48c43_1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6" name="Google Shape;136;g29debe48c43_1_7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9debe48c43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g29debe48c43_6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9debe48c43_1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0" name="Google Shape;170;g29debe48c43_1_10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9debe48c43_1_1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g29debe48c43_1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9debe48c43_1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g29debe48c43_1_1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9debe48c43_1_1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" name="Google Shape;197;g29debe48c43_1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9debe48c43_1_1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g29debe48c43_1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9debe48c43_1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4" name="Google Shape;214;g29debe48c43_1_1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9debe48c43_1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6" name="Google Shape;236;g29debe48c43_1_16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 1">
  <p:cSld name="TITLE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1pPr>
            <a:lvl2pPr indent="-228600" lvl="1" marL="9144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2pPr>
            <a:lvl3pPr indent="-228600" lvl="2" marL="13716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3pPr>
            <a:lvl4pPr indent="-228600" lvl="3" marL="18288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4pPr>
            <a:lvl5pPr indent="-228600" lvl="4" marL="22860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5pPr>
            <a:lvl6pPr indent="-317500" lvl="5" marL="2743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321386" y="4811072"/>
            <a:ext cx="1941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8" name="Google Shape;58;p1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6" name="Google Shape;66;p1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1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1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8" name="Google Shape;7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6" name="Google Shape;86;p2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3" name="Google Shape;93;p2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4" name="Google Shape;94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7" name="Google Shape;97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1" name="Google Shape;101;p2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2" name="Google Shape;102;p2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3" name="Google Shape;103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06" name="Google Shape;106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7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9" name="Google Shape;109;p2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0" name="Google Shape;110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 1">
  <p:cSld name="TITLE_1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8"/>
          <p:cNvSpPr txBox="1"/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113" name="Google Shape;113;p28"/>
          <p:cNvSpPr txBox="1"/>
          <p:nvPr>
            <p:ph idx="1" type="body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1pPr>
            <a:lvl2pPr indent="-228600" lvl="1" marL="9144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2pPr>
            <a:lvl3pPr indent="-228600" lvl="2" marL="1371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3pPr>
            <a:lvl4pPr indent="-228600" lvl="3" marL="18288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4pPr>
            <a:lvl5pPr indent="-228600" lvl="4" marL="22860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4" name="Google Shape;114;p28"/>
          <p:cNvSpPr txBox="1"/>
          <p:nvPr>
            <p:ph idx="12" type="sldNum"/>
          </p:nvPr>
        </p:nvSpPr>
        <p:spPr>
          <a:xfrm>
            <a:off x="8321386" y="4811072"/>
            <a:ext cx="1941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8.png"/><Relationship Id="rId6" Type="http://schemas.openxmlformats.org/officeDocument/2006/relationships/image" Target="../media/image4.png"/><Relationship Id="rId7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Relationship Id="rId4" Type="http://schemas.openxmlformats.org/officeDocument/2006/relationships/image" Target="../media/image1.png"/><Relationship Id="rId5" Type="http://schemas.openxmlformats.org/officeDocument/2006/relationships/image" Target="../media/image20.gif"/><Relationship Id="rId6" Type="http://schemas.openxmlformats.org/officeDocument/2006/relationships/image" Target="../media/image22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0" Type="http://schemas.openxmlformats.org/officeDocument/2006/relationships/image" Target="../media/image6.jp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5" Type="http://schemas.openxmlformats.org/officeDocument/2006/relationships/image" Target="../media/image15.png"/><Relationship Id="rId6" Type="http://schemas.openxmlformats.org/officeDocument/2006/relationships/image" Target="../media/image19.png"/><Relationship Id="rId7" Type="http://schemas.openxmlformats.org/officeDocument/2006/relationships/image" Target="../media/image17.jpg"/><Relationship Id="rId8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openxmlformats.org/officeDocument/2006/relationships/image" Target="../media/image1.png"/><Relationship Id="rId7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9"/>
          <p:cNvSpPr txBox="1"/>
          <p:nvPr>
            <p:ph type="ctrTitle"/>
          </p:nvPr>
        </p:nvSpPr>
        <p:spPr>
          <a:xfrm>
            <a:off x="152922" y="830341"/>
            <a:ext cx="5832900" cy="2334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BC"/>
              </a:buClr>
              <a:buSzPts val="3600"/>
              <a:buFont typeface="Microsoft YaHei"/>
              <a:buNone/>
            </a:pPr>
            <a:r>
              <a:rPr b="1" lang="ru" sz="3600">
                <a:solidFill>
                  <a:srgbClr val="0076BC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Разработка алгоритма игры на основе дискретных моделей </a:t>
            </a:r>
            <a:br>
              <a:rPr b="1" lang="ru" sz="3600">
                <a:solidFill>
                  <a:srgbClr val="0076BC"/>
                </a:solidFill>
                <a:latin typeface="Microsoft YaHei"/>
                <a:ea typeface="Microsoft YaHei"/>
                <a:cs typeface="Microsoft YaHei"/>
                <a:sym typeface="Microsoft YaHei"/>
              </a:rPr>
            </a:br>
            <a:r>
              <a:rPr b="1" lang="ru" sz="3600">
                <a:solidFill>
                  <a:srgbClr val="0076BC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вычисления</a:t>
            </a:r>
            <a:endParaRPr b="1" sz="3600">
              <a:solidFill>
                <a:srgbClr val="0076BC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pic>
        <p:nvPicPr>
          <p:cNvPr id="120" name="Google Shape;12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18835" y="-241265"/>
            <a:ext cx="1588481" cy="1592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53764" y="231921"/>
            <a:ext cx="1510217" cy="646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07316" y="252381"/>
            <a:ext cx="991790" cy="479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0566" y="4200836"/>
            <a:ext cx="1139240" cy="7495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User\Desktop\que-es-una-landing-page-y-por-que-tu-e-commerce-necesita-una_large.jpg" id="124" name="Google Shape;124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138987" y="4027148"/>
            <a:ext cx="2005013" cy="1096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0"/>
          <p:cNvSpPr/>
          <p:nvPr/>
        </p:nvSpPr>
        <p:spPr>
          <a:xfrm>
            <a:off x="6788780" y="153304"/>
            <a:ext cx="2007497" cy="359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2E75B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51300" lIns="51300" spcFirstLastPara="1" rIns="51300" wrap="square" tIns="51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6BC"/>
              </a:buClr>
              <a:buSzPts val="1800"/>
              <a:buFont typeface="PT Sans"/>
              <a:buNone/>
            </a:pPr>
            <a:r>
              <a:rPr b="1" i="0" lang="ru" sz="1800" u="none" cap="none" strike="noStrike">
                <a:solidFill>
                  <a:srgbClr val="0076BC"/>
                </a:solidFill>
                <a:latin typeface="PT Sans"/>
                <a:ea typeface="PT Sans"/>
                <a:cs typeface="PT Sans"/>
                <a:sym typeface="PT Sans"/>
              </a:rPr>
              <a:t>Паспорт </a:t>
            </a:r>
            <a:r>
              <a:rPr b="1" i="0" lang="ru" sz="1800" u="none" cap="none" strike="noStrike">
                <a:solidFill>
                  <a:srgbClr val="2E75B5"/>
                </a:solidFill>
                <a:latin typeface="PT Sans"/>
                <a:ea typeface="PT Sans"/>
                <a:cs typeface="PT Sans"/>
                <a:sym typeface="PT Sans"/>
              </a:rPr>
              <a:t>проекта</a:t>
            </a:r>
            <a:endParaRPr b="1" i="0" sz="1800" u="none" cap="none" strike="noStrike">
              <a:solidFill>
                <a:srgbClr val="0076BC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6BC"/>
              </a:buClr>
              <a:buSzPts val="1800"/>
              <a:buFont typeface="PT Sans"/>
              <a:buNone/>
            </a:pPr>
            <a:r>
              <a:rPr b="1" i="0" lang="ru" sz="1800" u="none" cap="none" strike="noStrike">
                <a:solidFill>
                  <a:srgbClr val="0076BC"/>
                </a:solidFill>
                <a:latin typeface="PT Sans"/>
                <a:ea typeface="PT Sans"/>
                <a:cs typeface="PT Sans"/>
                <a:sym typeface="PT Sans"/>
              </a:rPr>
              <a:t>  </a:t>
            </a:r>
            <a:endParaRPr b="0" i="0" sz="1800" u="none" cap="none" strike="noStrike">
              <a:solidFill>
                <a:srgbClr val="0076B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76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30"/>
          <p:cNvSpPr txBox="1"/>
          <p:nvPr/>
        </p:nvSpPr>
        <p:spPr>
          <a:xfrm>
            <a:off x="260729" y="691466"/>
            <a:ext cx="8535548" cy="28466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76BC"/>
                </a:solidFill>
                <a:latin typeface="Arial"/>
                <a:ea typeface="Arial"/>
                <a:cs typeface="Arial"/>
                <a:sym typeface="Arial"/>
              </a:rPr>
              <a:t>Название проекта: Разработка алгоритма игры на основе дискретных моделей вычисления</a:t>
            </a:r>
            <a:endParaRPr b="0" i="0" sz="1400" u="none" cap="none" strike="noStrike">
              <a:solidFill>
                <a:srgbClr val="0076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1" name="Google Shape;131;p30"/>
          <p:cNvGraphicFramePr/>
          <p:nvPr/>
        </p:nvGraphicFramePr>
        <p:xfrm>
          <a:off x="273765" y="1241630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{677AC5CC-A139-4AEC-A9DC-075BCB6B28FC}</a:tableStyleId>
              </a:tblPr>
              <a:tblGrid>
                <a:gridCol w="4260800"/>
                <a:gridCol w="4261700"/>
              </a:tblGrid>
              <a:tr h="462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" sz="1200" u="none" cap="none" strike="noStrike">
                          <a:solidFill>
                            <a:srgbClr val="2E75B5"/>
                          </a:solidFill>
                        </a:rPr>
                        <a:t>Какую проблему решаем: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" sz="1200" u="none" cap="none" strike="noStrike">
                          <a:solidFill>
                            <a:srgbClr val="2E75B5"/>
                          </a:solidFill>
                        </a:rPr>
                        <a:t>Какое решение предлагаем:</a:t>
                      </a:r>
                      <a:endParaRPr b="1" i="0" sz="1200" u="none" cap="none" strike="noStrike">
                        <a:solidFill>
                          <a:srgbClr val="2E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469900"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ru" sz="1100"/>
                        <a:t>Незначительная численность игр, развивающих навыки планирования и действий в нестандартных ситуациях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Noto Sans Symbols"/>
                        <a:buChar char="✔"/>
                      </a:pPr>
                      <a:r>
                        <a:rPr lang="ru" sz="1100"/>
                        <a:t>Игроку необходимо будет разработать стратегический план действий, который позволит оперативно реагировать на возникающие нестандартные ситуации</a:t>
                      </a:r>
                      <a:br>
                        <a:rPr lang="ru" sz="1100"/>
                      </a:br>
                      <a:endParaRPr sz="100"/>
                    </a:p>
                  </a:txBody>
                  <a:tcPr marT="0" marB="0" marR="68575" marL="68575"/>
                </a:tc>
              </a:tr>
              <a:tr h="647000"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ru" sz="1100"/>
                        <a:t>Отсутствие большого количества времени на различных стадиях игры</a:t>
                      </a:r>
                      <a:endParaRPr b="0"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Noto Sans Symbols"/>
                        <a:buChar char="✔"/>
                      </a:pPr>
                      <a:r>
                        <a:rPr lang="ru" sz="1100"/>
                        <a:t>Ограничение времени хода</a:t>
                      </a:r>
                      <a:r>
                        <a:rPr lang="ru" sz="1100" u="none" cap="none" strike="noStrike"/>
                        <a:t> 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521075"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</a:pPr>
                      <a:r>
                        <a:rPr b="0" lang="ru" sz="1100" u="none" cap="none" strike="noStrike"/>
                        <a:t>Ограниченное количество игр стратегий на мобильных устройствах</a:t>
                      </a:r>
                      <a:endParaRPr/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Noto Sans Symbols"/>
                        <a:buChar char="✔"/>
                      </a:pPr>
                      <a:r>
                        <a:rPr lang="ru" sz="1100" u="none" cap="none" strike="noStrike"/>
                        <a:t>Создание игры стратегии с отличающимися от других представителей механиками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345275"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</a:pPr>
                      <a:r>
                        <a:rPr b="0" lang="ru" sz="1100" u="none" cap="none" strike="noStrike"/>
                        <a:t>Малое количество игр с полноценными элементами механики дипломатических отношений</a:t>
                      </a:r>
                      <a:endParaRPr b="0"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 rowSpan="2"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Noto Sans Symbols"/>
                        <a:buChar char="✔"/>
                      </a:pPr>
                      <a:r>
                        <a:rPr lang="ru" sz="1100" u="none" cap="none" strike="noStrike"/>
                        <a:t>Игра, которая будет обладать продвинутыми механиками дипломатических отношений, не акцентируя весь геймплей исключительно на данном аспекте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345275"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</a:pPr>
                      <a:r>
                        <a:rPr b="0" lang="ru" sz="1100" u="none" cap="none" strike="noStrike"/>
                        <a:t>Проблема недостаточных навыков сотрудничества и командной работы между игроками</a:t>
                      </a:r>
                      <a:endParaRPr b="0"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 vMerge="1"/>
              </a:tr>
            </a:tbl>
          </a:graphicData>
        </a:graphic>
      </p:graphicFrame>
      <p:pic>
        <p:nvPicPr>
          <p:cNvPr id="132" name="Google Shape;13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58039" y="4310341"/>
            <a:ext cx="1138238" cy="750094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30"/>
          <p:cNvSpPr txBox="1"/>
          <p:nvPr/>
        </p:nvSpPr>
        <p:spPr>
          <a:xfrm>
            <a:off x="214008" y="4376329"/>
            <a:ext cx="4572000" cy="6181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25400" marR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ru" sz="10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Рынок НТИ: GameNet.</a:t>
            </a:r>
            <a:endParaRPr b="0" i="0" sz="1000" u="none" cap="none" strike="noStrik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25400" marR="127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ru" sz="10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Сквозная технология: Neurotechnologies, Virtual and augmented reality technologies.</a:t>
            </a:r>
            <a:endParaRPr b="0" i="0" sz="1000" u="none" cap="none" strike="noStrik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31"/>
          <p:cNvPicPr preferRelativeResize="0"/>
          <p:nvPr/>
        </p:nvPicPr>
        <p:blipFill rotWithShape="1">
          <a:blip r:embed="rId3">
            <a:alphaModFix/>
          </a:blip>
          <a:srcRect b="22671" l="0" r="0" t="0"/>
          <a:stretch/>
        </p:blipFill>
        <p:spPr>
          <a:xfrm>
            <a:off x="0" y="1306364"/>
            <a:ext cx="9144000" cy="3837136"/>
          </a:xfrm>
          <a:prstGeom prst="rect">
            <a:avLst/>
          </a:prstGeom>
          <a:solidFill>
            <a:schemeClr val="dk1">
              <a:alpha val="28627"/>
            </a:schemeClr>
          </a:solidFill>
          <a:ln>
            <a:noFill/>
          </a:ln>
          <a:effectLst>
            <a:outerShdw sx="1000" rotWithShape="0" algn="ctr" dir="2700000" dist="35921" sy="1000">
              <a:schemeClr val="lt2"/>
            </a:outerShdw>
          </a:effectLst>
        </p:spPr>
      </p:pic>
      <p:sp>
        <p:nvSpPr>
          <p:cNvPr id="139" name="Google Shape;139;p31"/>
          <p:cNvSpPr txBox="1"/>
          <p:nvPr>
            <p:ph type="title"/>
          </p:nvPr>
        </p:nvSpPr>
        <p:spPr>
          <a:xfrm>
            <a:off x="660959" y="175569"/>
            <a:ext cx="4521744" cy="541933"/>
          </a:xfrm>
          <a:prstGeom prst="rect">
            <a:avLst/>
          </a:prstGeom>
          <a:noFill/>
          <a:ln cap="flat" cmpd="sng" w="28575">
            <a:solidFill>
              <a:srgbClr val="2E75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2357"/>
              <a:buFont typeface="Arial"/>
              <a:buNone/>
            </a:pPr>
            <a:r>
              <a:rPr b="1" lang="ru" sz="200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Целевая аудитория. Потребители.</a:t>
            </a:r>
            <a:endParaRPr b="1" sz="2000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31"/>
          <p:cNvSpPr txBox="1"/>
          <p:nvPr/>
        </p:nvSpPr>
        <p:spPr>
          <a:xfrm>
            <a:off x="499310" y="2468577"/>
            <a:ext cx="20154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31"/>
          <p:cNvSpPr txBox="1"/>
          <p:nvPr/>
        </p:nvSpPr>
        <p:spPr>
          <a:xfrm>
            <a:off x="974558" y="2897654"/>
            <a:ext cx="3504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31"/>
          <p:cNvSpPr txBox="1"/>
          <p:nvPr/>
        </p:nvSpPr>
        <p:spPr>
          <a:xfrm>
            <a:off x="1506955" y="1353689"/>
            <a:ext cx="6879300" cy="12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" sz="1200" u="none" cap="none" strike="noStrik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У нашего потребителя есть запрос на применение своего мышления в стратегических играх. Ему нравится создавать план действий, работать в команде, распоряжаться ограниченными ресурсами, конкурировать с другими игроками. Предполагаемый возраст потребителя – от 7 до 22 лет.</a:t>
            </a:r>
            <a:endParaRPr b="1" i="0" sz="1200" u="none" cap="none" strike="noStrik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68716" y="127272"/>
            <a:ext cx="1138238" cy="750094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31"/>
          <p:cNvSpPr/>
          <p:nvPr/>
        </p:nvSpPr>
        <p:spPr>
          <a:xfrm>
            <a:off x="668239" y="877366"/>
            <a:ext cx="610500" cy="589500"/>
          </a:xfrm>
          <a:prstGeom prst="ellipse">
            <a:avLst/>
          </a:prstGeom>
          <a:solidFill>
            <a:srgbClr val="2E75B5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ru" sz="3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3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5" name="Google Shape;145;p31"/>
          <p:cNvCxnSpPr>
            <a:stCxn id="144" idx="4"/>
            <a:endCxn id="146" idx="0"/>
          </p:cNvCxnSpPr>
          <p:nvPr/>
        </p:nvCxnSpPr>
        <p:spPr>
          <a:xfrm flipH="1">
            <a:off x="960889" y="1466866"/>
            <a:ext cx="12600" cy="9189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46" name="Google Shape;146;p31"/>
          <p:cNvSpPr/>
          <p:nvPr/>
        </p:nvSpPr>
        <p:spPr>
          <a:xfrm>
            <a:off x="660959" y="2385737"/>
            <a:ext cx="600000" cy="581100"/>
          </a:xfrm>
          <a:prstGeom prst="ellipse">
            <a:avLst/>
          </a:prstGeom>
          <a:solidFill>
            <a:srgbClr val="2E75B5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1"/>
          <p:cNvSpPr/>
          <p:nvPr/>
        </p:nvSpPr>
        <p:spPr>
          <a:xfrm>
            <a:off x="1431924" y="2808900"/>
            <a:ext cx="7637400" cy="4555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Совершеннолетние люди с доходом от 30 тысяч рублей.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31"/>
          <p:cNvSpPr txBox="1"/>
          <p:nvPr/>
        </p:nvSpPr>
        <p:spPr>
          <a:xfrm>
            <a:off x="1506955" y="1060657"/>
            <a:ext cx="3122100" cy="300000"/>
          </a:xfrm>
          <a:prstGeom prst="rect">
            <a:avLst/>
          </a:prstGeom>
          <a:noFill/>
          <a:ln cap="flat" cmpd="sng" w="19050">
            <a:solidFill>
              <a:srgbClr val="2E75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ru" sz="1500" u="none" cap="none" strike="noStrik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Потребительский сегмент</a:t>
            </a:r>
            <a:endParaRPr b="1" i="1" sz="1500" u="none" cap="none" strike="noStrik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31"/>
          <p:cNvSpPr txBox="1"/>
          <p:nvPr/>
        </p:nvSpPr>
        <p:spPr>
          <a:xfrm>
            <a:off x="1506955" y="2535420"/>
            <a:ext cx="2986800" cy="300000"/>
          </a:xfrm>
          <a:prstGeom prst="rect">
            <a:avLst/>
          </a:prstGeom>
          <a:noFill/>
          <a:ln cap="flat" cmpd="sng" w="19050">
            <a:solidFill>
              <a:srgbClr val="2E75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ru" sz="1500" u="none" cap="none" strike="noStrik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Покупательский сегмент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User\Desktop\que-es-una-landing-page-y-por-que-tu-e-commerce-necesita-una_large.jpg" id="154" name="Google Shape;15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8987" y="4027148"/>
            <a:ext cx="2005013" cy="1096962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32"/>
          <p:cNvSpPr txBox="1"/>
          <p:nvPr>
            <p:ph type="title"/>
          </p:nvPr>
        </p:nvSpPr>
        <p:spPr>
          <a:xfrm>
            <a:off x="1823377" y="293867"/>
            <a:ext cx="6449355" cy="472035"/>
          </a:xfrm>
          <a:prstGeom prst="rect">
            <a:avLst/>
          </a:prstGeom>
          <a:noFill/>
          <a:ln cap="flat" cmpd="sng" w="28575">
            <a:solidFill>
              <a:srgbClr val="2E75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ct val="183333"/>
              <a:buFont typeface="Arial"/>
              <a:buNone/>
            </a:pPr>
            <a:r>
              <a:rPr b="1" lang="ru" sz="200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Инсайты, полученные из интервью с пользователями</a:t>
            </a:r>
            <a:endParaRPr sz="2000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6" name="Google Shape;156;p32"/>
          <p:cNvGrpSpPr/>
          <p:nvPr/>
        </p:nvGrpSpPr>
        <p:grpSpPr>
          <a:xfrm>
            <a:off x="230981" y="1158996"/>
            <a:ext cx="2177700" cy="2761153"/>
            <a:chOff x="230981" y="1158996"/>
            <a:chExt cx="2177700" cy="2761153"/>
          </a:xfrm>
        </p:grpSpPr>
        <p:sp>
          <p:nvSpPr>
            <p:cNvPr id="157" name="Google Shape;157;p32"/>
            <p:cNvSpPr/>
            <p:nvPr/>
          </p:nvSpPr>
          <p:spPr>
            <a:xfrm>
              <a:off x="230981" y="1158996"/>
              <a:ext cx="2177700" cy="240600"/>
            </a:xfrm>
            <a:prstGeom prst="roundRect">
              <a:avLst>
                <a:gd fmla="val 16667" name="adj"/>
              </a:avLst>
            </a:prstGeom>
            <a:solidFill>
              <a:srgbClr val="BBD6EE"/>
            </a:solidFill>
            <a:ln cap="flat" cmpd="sng" w="12700">
              <a:solidFill>
                <a:srgbClr val="42719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ru" sz="1500" u="none" cap="none" strike="noStrike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Кого опрашивали</a:t>
              </a:r>
              <a:endParaRPr b="1" i="0" sz="1500" u="none" cap="none" strike="noStrik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32"/>
            <p:cNvSpPr/>
            <p:nvPr/>
          </p:nvSpPr>
          <p:spPr>
            <a:xfrm>
              <a:off x="230981" y="1483849"/>
              <a:ext cx="2177700" cy="243630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42719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ru" sz="1500" u="none" cap="none" strike="noStrike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Студенты </a:t>
              </a:r>
              <a:endParaRPr b="0" i="0" sz="1500" u="none" cap="none" strike="noStrik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ru" sz="1500" u="none" cap="none" strike="noStrike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с 1 по 4 курс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ru" sz="1500" u="none" cap="none" strike="noStrike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 и  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ru" sz="1500">
                  <a:solidFill>
                    <a:srgbClr val="2E75B5"/>
                  </a:solidFill>
                </a:rPr>
                <a:t>школьников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9" name="Google Shape;159;p32"/>
          <p:cNvGrpSpPr/>
          <p:nvPr/>
        </p:nvGrpSpPr>
        <p:grpSpPr>
          <a:xfrm>
            <a:off x="3050731" y="1158991"/>
            <a:ext cx="2297118" cy="2761162"/>
            <a:chOff x="3306056" y="1158991"/>
            <a:chExt cx="2297118" cy="2761162"/>
          </a:xfrm>
        </p:grpSpPr>
        <p:sp>
          <p:nvSpPr>
            <p:cNvPr id="160" name="Google Shape;160;p32"/>
            <p:cNvSpPr/>
            <p:nvPr/>
          </p:nvSpPr>
          <p:spPr>
            <a:xfrm>
              <a:off x="3306056" y="1158991"/>
              <a:ext cx="2297100" cy="240900"/>
            </a:xfrm>
            <a:prstGeom prst="roundRect">
              <a:avLst>
                <a:gd fmla="val 16667" name="adj"/>
              </a:avLst>
            </a:prstGeom>
            <a:solidFill>
              <a:srgbClr val="BBD6EE"/>
            </a:solidFill>
            <a:ln cap="flat" cmpd="sng" w="12700">
              <a:solidFill>
                <a:srgbClr val="42719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ru" sz="1500" u="none" cap="none" strike="noStrike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Задаваемые вопросы</a:t>
              </a:r>
              <a:endParaRPr b="1" i="0" sz="1500" u="none" cap="none" strike="noStrik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32"/>
            <p:cNvSpPr/>
            <p:nvPr/>
          </p:nvSpPr>
          <p:spPr>
            <a:xfrm>
              <a:off x="3306074" y="1483853"/>
              <a:ext cx="2297100" cy="243630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42719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ru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п</a:t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32"/>
            <p:cNvSpPr txBox="1"/>
            <p:nvPr/>
          </p:nvSpPr>
          <p:spPr>
            <a:xfrm>
              <a:off x="3340869" y="1628447"/>
              <a:ext cx="2177700" cy="214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-247650" lvl="0" marL="2540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E75B5"/>
                </a:buClr>
                <a:buSzPts val="1500"/>
                <a:buFont typeface="Arial"/>
                <a:buChar char="•"/>
              </a:pPr>
              <a:r>
                <a:rPr b="0" i="0" lang="ru" sz="1500" u="none" cap="none" strike="noStrike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Какие жанры игр вас привлекают?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47650" lvl="0" marL="2540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E75B5"/>
                </a:buClr>
                <a:buSzPts val="1500"/>
                <a:buFont typeface="Arial"/>
                <a:buChar char="•"/>
              </a:pPr>
              <a:r>
                <a:rPr b="0" i="0" lang="ru" sz="1500" u="none" cap="none" strike="noStrike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Что вам не хватает в играх-стратегиях?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47650" lvl="0" marL="2540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E75B5"/>
                </a:buClr>
                <a:buSzPts val="1500"/>
                <a:buFont typeface="Arial"/>
                <a:buChar char="•"/>
              </a:pPr>
              <a:r>
                <a:rPr b="0" i="0" lang="ru" sz="1500" u="none" cap="none" strike="noStrike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Какими площадками пользуетесь для скачивания игр?</a:t>
              </a:r>
              <a:br>
                <a:rPr b="0" i="0" lang="ru" sz="1500" u="none" cap="none" strike="noStrike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 b="0" i="0" sz="1500" u="none" cap="none" strike="noStrik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3" name="Google Shape;163;p32"/>
          <p:cNvGrpSpPr/>
          <p:nvPr/>
        </p:nvGrpSpPr>
        <p:grpSpPr>
          <a:xfrm>
            <a:off x="5989900" y="1158996"/>
            <a:ext cx="2282832" cy="2809453"/>
            <a:chOff x="5989900" y="1158996"/>
            <a:chExt cx="2282832" cy="2809453"/>
          </a:xfrm>
        </p:grpSpPr>
        <p:sp>
          <p:nvSpPr>
            <p:cNvPr id="164" name="Google Shape;164;p32"/>
            <p:cNvSpPr/>
            <p:nvPr/>
          </p:nvSpPr>
          <p:spPr>
            <a:xfrm>
              <a:off x="5989900" y="1158996"/>
              <a:ext cx="2282832" cy="240600"/>
            </a:xfrm>
            <a:prstGeom prst="roundRect">
              <a:avLst>
                <a:gd fmla="val 16667" name="adj"/>
              </a:avLst>
            </a:prstGeom>
            <a:solidFill>
              <a:srgbClr val="BBD6EE"/>
            </a:solidFill>
            <a:ln cap="flat" cmpd="sng" w="12700">
              <a:solidFill>
                <a:srgbClr val="42719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ru" sz="1500" u="none" cap="none" strike="noStrike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Результаты</a:t>
              </a:r>
              <a:endParaRPr b="1" i="0" sz="1500" u="none" cap="none" strike="noStrik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32"/>
            <p:cNvSpPr/>
            <p:nvPr/>
          </p:nvSpPr>
          <p:spPr>
            <a:xfrm>
              <a:off x="5989900" y="1483849"/>
              <a:ext cx="2282832" cy="248460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42719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32"/>
            <p:cNvSpPr txBox="1"/>
            <p:nvPr/>
          </p:nvSpPr>
          <p:spPr>
            <a:xfrm>
              <a:off x="5989900" y="1506353"/>
              <a:ext cx="2282832" cy="243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-215900" lvl="0" marL="215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E75B5"/>
                </a:buClr>
                <a:buSzPts val="1400"/>
                <a:buFont typeface="Noto Sans Symbols"/>
                <a:buChar char="▪"/>
              </a:pPr>
              <a:r>
                <a:rPr b="1" i="0" lang="ru" sz="1400" u="none" cap="none" strike="noStrike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Жанры, привлекающие потребителей: </a:t>
              </a:r>
              <a:r>
                <a:rPr b="0" i="0" lang="ru" sz="1400" u="none" cap="none" strike="noStrike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шутер, стратегия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15900" lvl="0" marL="215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E75B5"/>
                </a:buClr>
                <a:buSzPts val="1400"/>
                <a:buFont typeface="Noto Sans Symbols"/>
                <a:buChar char="▪"/>
              </a:pPr>
              <a:r>
                <a:rPr b="1" i="0" lang="ru" sz="1400" u="none" cap="none" strike="noStrike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В играх не хватает </a:t>
              </a:r>
              <a:r>
                <a:rPr b="0" i="0" lang="ru" sz="1400" u="none" cap="none" strike="noStrike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оптимизации, разнообразия, динамичности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15900" lvl="0" marL="215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E75B5"/>
                </a:buClr>
                <a:buSzPts val="1400"/>
                <a:buFont typeface="Noto Sans Symbols"/>
                <a:buChar char="▪"/>
              </a:pPr>
              <a:r>
                <a:rPr b="1" i="0" lang="ru" sz="1400" u="none" cap="none" strike="noStrike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Площадки для скачивания игр: </a:t>
              </a:r>
              <a:r>
                <a:rPr b="0" i="0" lang="ru" sz="1400" u="none" cap="none" strike="noStrike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Google Play, App Store</a:t>
              </a:r>
              <a:endParaRPr b="0" i="0" sz="1400" u="none" cap="none" strike="noStrik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7" name="Google Shape;167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0981" y="4230041"/>
            <a:ext cx="1138238" cy="750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3"/>
          <p:cNvSpPr txBox="1"/>
          <p:nvPr>
            <p:ph type="title"/>
          </p:nvPr>
        </p:nvSpPr>
        <p:spPr>
          <a:xfrm>
            <a:off x="5077821" y="267020"/>
            <a:ext cx="3779577" cy="463135"/>
          </a:xfrm>
          <a:prstGeom prst="rect">
            <a:avLst/>
          </a:prstGeom>
          <a:noFill/>
          <a:ln cap="flat" cmpd="sng" w="28575">
            <a:solidFill>
              <a:srgbClr val="2E75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3300"/>
              <a:buFont typeface="Arial"/>
              <a:buNone/>
            </a:pPr>
            <a:r>
              <a:rPr b="1" lang="ru" sz="200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Объем рынка, его динамика</a:t>
            </a:r>
            <a:endParaRPr sz="2000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3" name="Google Shape;173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0981" y="4230041"/>
            <a:ext cx="1138238" cy="7500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User\Desktop\que-es-una-landing-page-y-por-que-tu-e-commerce-necesita-una_large.jpg" id="174" name="Google Shape;174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38987" y="4027148"/>
            <a:ext cx="2005013" cy="109696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5" name="Google Shape;175;p33"/>
          <p:cNvGraphicFramePr/>
          <p:nvPr/>
        </p:nvGraphicFramePr>
        <p:xfrm>
          <a:off x="172301" y="91404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{3CA128F7-7EA4-4B51-B1DA-F79CF2F84C5B}</a:tableStyleId>
              </a:tblPr>
              <a:tblGrid>
                <a:gridCol w="2544450"/>
                <a:gridCol w="2544450"/>
              </a:tblGrid>
              <a:tr h="610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ru" sz="1200" u="none" cap="none" strike="noStrike">
                          <a:solidFill>
                            <a:srgbClr val="2E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PAM</a:t>
                      </a:r>
                      <a:r>
                        <a:rPr lang="ru" sz="1200" u="none" cap="none" strike="noStrike">
                          <a:solidFill>
                            <a:srgbClr val="2E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b="0" lang="ru" sz="1200" u="none" cap="none" strike="noStrike">
                          <a:solidFill>
                            <a:srgbClr val="2E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(Potential Available Market) — потенциально доступный рынок</a:t>
                      </a:r>
                      <a:r>
                        <a:rPr lang="ru" sz="1200" u="none" cap="none" strike="noStrike">
                          <a:solidFill>
                            <a:srgbClr val="2E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 </a:t>
                      </a:r>
                      <a:endParaRPr sz="1200" u="none" cap="none" strike="noStrike">
                        <a:solidFill>
                          <a:srgbClr val="2E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167 млд. руб</a:t>
                      </a: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785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ru" sz="1200" u="none" cap="none" strike="noStrike">
                          <a:solidFill>
                            <a:srgbClr val="2E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ТАМ</a:t>
                      </a:r>
                      <a:r>
                        <a:rPr lang="ru" sz="1200" u="none" cap="none" strike="noStrike">
                          <a:solidFill>
                            <a:srgbClr val="2E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(Total Addressable Market) — общий объём рынка, на котором можно продать наш продукт.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33.4 млд. руб. - 20%</a:t>
                      </a:r>
                      <a:endParaRPr sz="1200" u="none" cap="none" strike="noStrike"/>
                    </a:p>
                  </a:txBody>
                  <a:tcPr marT="45725" marB="45725" marR="91450" marL="91450"/>
                </a:tc>
              </a:tr>
              <a:tr h="817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ru" sz="1200" u="none" cap="none" strike="noStrike">
                          <a:solidFill>
                            <a:srgbClr val="2E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SAM</a:t>
                      </a:r>
                      <a:r>
                        <a:rPr lang="ru" sz="1200" u="none" cap="none" strike="noStrike">
                          <a:solidFill>
                            <a:srgbClr val="2E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(Served/Serviceable Available Market) — доступный объём рынка, доля от TAM.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rgbClr val="2E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6.6 млд. руб. - 15-20%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25" marB="45725" marR="91450" marL="91450"/>
                </a:tc>
              </a:tr>
              <a:tr h="817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ru" sz="1200" u="none" cap="none" strike="noStrike">
                          <a:solidFill>
                            <a:srgbClr val="2E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SOM</a:t>
                      </a:r>
                      <a:r>
                        <a:rPr lang="ru" sz="1200" u="none" cap="none" strike="noStrike">
                          <a:solidFill>
                            <a:srgbClr val="2E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(Serviceable &amp; Obtainable Market) — реально достижимый объём рынка, доля от SAM.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rgbClr val="2E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198 млн. руб. - 3%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graphicFrame>
        <p:nvGraphicFramePr>
          <p:cNvPr id="176" name="Google Shape;176;p33"/>
          <p:cNvGraphicFramePr/>
          <p:nvPr/>
        </p:nvGraphicFramePr>
        <p:xfrm>
          <a:off x="5593188" y="91404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{3CA128F7-7EA4-4B51-B1DA-F79CF2F84C5B}</a:tableStyleId>
              </a:tblPr>
              <a:tblGrid>
                <a:gridCol w="1632100"/>
                <a:gridCol w="1632100"/>
              </a:tblGrid>
              <a:tr h="259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rgbClr val="2E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Игры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rgbClr val="2E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Скачивания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259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" sz="1200" u="none" cap="none" strike="noStrike">
                          <a:solidFill>
                            <a:srgbClr val="2E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Unciv</a:t>
                      </a:r>
                      <a:endParaRPr sz="1200" u="none" cap="none" strike="noStrike">
                        <a:solidFill>
                          <a:srgbClr val="2E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1млн.+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356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" sz="1200" u="none" cap="none" strike="noStrike">
                          <a:solidFill>
                            <a:srgbClr val="2E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Civilization VI </a:t>
                      </a:r>
                      <a:endParaRPr sz="1200" u="none" cap="none" strike="noStrike">
                        <a:solidFill>
                          <a:srgbClr val="2E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500 тыс.+</a:t>
                      </a:r>
                      <a:endParaRPr sz="1200" u="none" cap="none" strike="noStrike"/>
                    </a:p>
                  </a:txBody>
                  <a:tcPr marT="45725" marB="45725" marR="91450" marL="91450"/>
                </a:tc>
              </a:tr>
              <a:tr h="460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" sz="1200" u="none" cap="none" strike="noStrike">
                          <a:solidFill>
                            <a:srgbClr val="2E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Hearts of Iron IV </a:t>
                      </a:r>
                      <a:endParaRPr sz="1200" u="none" cap="none" strike="noStrike">
                        <a:solidFill>
                          <a:srgbClr val="2E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500 тыс.+</a:t>
                      </a:r>
                      <a:endParaRPr sz="1200" u="none" cap="none" strike="noStrike"/>
                    </a:p>
                  </a:txBody>
                  <a:tcPr marT="45725" marB="45725" marR="91450" marL="91450"/>
                </a:tc>
              </a:tr>
              <a:tr h="460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" sz="1200" u="none" cap="none" strike="noStrike">
                          <a:solidFill>
                            <a:srgbClr val="2E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Hexapolis</a:t>
                      </a:r>
                      <a:endParaRPr sz="1200" u="none" cap="none" strike="noStrike">
                        <a:solidFill>
                          <a:srgbClr val="2E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500 тыс.+</a:t>
                      </a:r>
                      <a:endParaRPr sz="1200" u="none" cap="none" strike="noStrike"/>
                    </a:p>
                  </a:txBody>
                  <a:tcPr marT="45725" marB="45725" marR="91450" marL="91450"/>
                </a:tc>
              </a:tr>
              <a:tr h="460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" sz="1200" u="none" cap="none" strike="noStrike">
                          <a:solidFill>
                            <a:srgbClr val="2E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Red Dragon </a:t>
                      </a:r>
                      <a:endParaRPr sz="1200" u="none" cap="none" strike="noStrike">
                        <a:solidFill>
                          <a:srgbClr val="2E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млн.+</a:t>
                      </a:r>
                      <a:endParaRPr sz="12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4"/>
          <p:cNvSpPr txBox="1"/>
          <p:nvPr/>
        </p:nvSpPr>
        <p:spPr>
          <a:xfrm>
            <a:off x="3764391" y="789452"/>
            <a:ext cx="52080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/>
              <a:t>М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ы можем представить вам минимально жизнеспособный продукт</a:t>
            </a:r>
            <a:r>
              <a:rPr lang="ru"/>
              <a:t>. Генерацию карты </a:t>
            </a:r>
            <a:r>
              <a:rPr lang="ru"/>
              <a:t>основанную</a:t>
            </a:r>
            <a:r>
              <a:rPr lang="ru"/>
              <a:t> на 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дискретны</a:t>
            </a:r>
            <a:r>
              <a:rPr lang="ru"/>
              <a:t>х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модел</a:t>
            </a:r>
            <a:r>
              <a:rPr lang="ru"/>
              <a:t>ях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вычисления - кле</a:t>
            </a:r>
            <a:r>
              <a:rPr lang="ru"/>
              <a:t>точных автоматах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позволяющая начать игру. Движок </a:t>
            </a:r>
            <a:r>
              <a:rPr lang="ru"/>
              <a:t>игры Unity. Разработка мобильных игр на Unity открывают перед разработчиками множество возможностей платформы для поддержки и монетизации выпущенных игр. </a:t>
            </a:r>
            <a:endParaRPr/>
          </a:p>
        </p:txBody>
      </p:sp>
      <p:sp>
        <p:nvSpPr>
          <p:cNvPr id="182" name="Google Shape;182;p34"/>
          <p:cNvSpPr txBox="1"/>
          <p:nvPr/>
        </p:nvSpPr>
        <p:spPr>
          <a:xfrm>
            <a:off x="5192818" y="151165"/>
            <a:ext cx="3779577" cy="463135"/>
          </a:xfrm>
          <a:prstGeom prst="rect">
            <a:avLst/>
          </a:prstGeom>
          <a:noFill/>
          <a:ln cap="flat" cmpd="sng" w="28575">
            <a:solidFill>
              <a:srgbClr val="2E75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rmAutofit fontScale="85000"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000" u="none" cap="none" strike="noStrik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Описание прототипа продукта</a:t>
            </a:r>
            <a:endParaRPr b="0" i="0" sz="2000" u="none" cap="none" strike="noStrik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:\Users\User\Desktop\que-es-una-landing-page-y-por-que-tu-e-commerce-necesita-una_large.jpg" id="183" name="Google Shape;183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8987" y="4027148"/>
            <a:ext cx="2005013" cy="1096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0981" y="4230041"/>
            <a:ext cx="1138238" cy="75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0981" y="839627"/>
            <a:ext cx="3333163" cy="1877977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  <p:pic>
        <p:nvPicPr>
          <p:cNvPr id="186" name="Google Shape;186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47833" y="2483708"/>
            <a:ext cx="3228975" cy="1819275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User\Desktop\que-es-una-landing-page-y-por-que-tu-e-commerce-necesita-una_large.jpg" id="191" name="Google Shape;191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8987" y="4046538"/>
            <a:ext cx="2005013" cy="1096962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5"/>
          <p:cNvSpPr txBox="1"/>
          <p:nvPr>
            <p:ph type="title"/>
          </p:nvPr>
        </p:nvSpPr>
        <p:spPr>
          <a:xfrm>
            <a:off x="6039987" y="235503"/>
            <a:ext cx="2783290" cy="504078"/>
          </a:xfrm>
          <a:prstGeom prst="rect">
            <a:avLst/>
          </a:prstGeom>
          <a:noFill/>
          <a:ln cap="flat" cmpd="sng" w="28575">
            <a:solidFill>
              <a:srgbClr val="2E75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3300"/>
              <a:buFont typeface="Arial"/>
              <a:buNone/>
            </a:pPr>
            <a:r>
              <a:rPr b="1" lang="ru" sz="200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Конкуренты/аналоги</a:t>
            </a:r>
            <a:endParaRPr b="1" sz="2000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93" name="Google Shape;193;p35"/>
          <p:cNvGraphicFramePr/>
          <p:nvPr/>
        </p:nvGraphicFramePr>
        <p:xfrm>
          <a:off x="628650" y="100993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{D68B2D94-B44A-4DE2-A860-FA19F73DA12B}</a:tableStyleId>
              </a:tblPr>
              <a:tblGrid>
                <a:gridCol w="1572175"/>
                <a:gridCol w="1981525"/>
                <a:gridCol w="1676475"/>
                <a:gridCol w="1394475"/>
                <a:gridCol w="1569975"/>
              </a:tblGrid>
              <a:tr h="268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Название конкурентов/ аналогов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300" marB="14300" marR="21425" marL="21425" anchor="b"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Описание аналога (характеристики)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300" marB="14300" marR="21425" marL="21425" anchor="b"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Преимущества (на рынке игр-стратегий)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300" marB="14300" marR="21425" marL="21425" anchor="b"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Недостатки (на рынке игр-стратегий)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300" marB="14300" marR="21425" marL="21425" anchor="b"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Что можно позаимствовать?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300" marB="14300" marR="21425" marL="21425" anchor="b">
                    <a:solidFill>
                      <a:srgbClr val="BBD6EE"/>
                    </a:solidFill>
                  </a:tcPr>
                </a:tc>
              </a:tr>
              <a:tr h="503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Название конкурента/ </a:t>
                      </a:r>
                      <a:br>
                        <a:rPr lang="ru" sz="1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lang="ru" sz="1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аналога</a:t>
                      </a:r>
                      <a:endParaRPr sz="2400" u="none" cap="none" strike="noStrike"/>
                    </a:p>
                  </a:txBody>
                  <a:tcPr marT="14300" marB="14300" marR="21425" marL="2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Unсiv - Cin V remake for Android and Desktop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300" marB="14300" marR="21425" marL="2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Имеет версии для телефонов и ПК, оптимизирован.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300" marB="14300" marR="21425" marL="2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Идея взята без доработок с Civilization V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300" marB="14300" marR="21425" marL="2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Требования к производительности девайса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300" marB="14300" marR="21425" marL="21425" anchor="ctr"/>
                </a:tc>
              </a:tr>
              <a:tr h="508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Название конкурента/ </a:t>
                      </a:r>
                      <a:br>
                        <a:rPr lang="ru" sz="1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lang="ru" sz="1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аналога</a:t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300" marB="14300" marR="21425" marL="2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Civilization VI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300" marB="14300" marR="21425" marL="2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Графика, постоянные обновления, работа с аудиторией, доработка механик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300" marB="14300" marR="21425" marL="2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Требовательна к производительности устройства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300" marB="14300" marR="21425" marL="2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Работа с аудиторий, механики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300" marB="14300" marR="21425" marL="21425" anchor="ctr"/>
                </a:tc>
              </a:tr>
              <a:tr h="503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Название конкурента/ </a:t>
                      </a:r>
                      <a:br>
                        <a:rPr lang="ru" sz="1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lang="ru" sz="1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аналога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300" marB="14300" marR="21425" marL="2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Hearts of Iron IV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300" marB="14300" marR="21425" marL="2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Развитая механика боя, дипломатии, отсылки к историческим событиям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300" marB="14300" marR="21425" marL="2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Нет телефонной версии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300" marB="14300" marR="21425" marL="2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Отсылки к историческим событиям, механики боя и дипломатии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300" marB="14300" marR="21425" marL="21425" anchor="ctr"/>
                </a:tc>
              </a:tr>
              <a:tr h="503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Название конкурента/ </a:t>
                      </a:r>
                      <a:br>
                        <a:rPr lang="ru" sz="1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lang="ru" sz="1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аналога</a:t>
                      </a:r>
                      <a:endParaRPr sz="1100" u="none" cap="none" strike="noStrike"/>
                    </a:p>
                  </a:txBody>
                  <a:tcPr marT="14300" marB="14300" marR="21425" marL="2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u="none" cap="none" strike="noStrike"/>
                        <a:t> </a:t>
                      </a:r>
                      <a:r>
                        <a:rPr lang="ru" sz="9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Hexapolis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300" marB="14300" marR="21425" marL="2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Понятный интерфейс</a:t>
                      </a:r>
                      <a:r>
                        <a:rPr lang="ru" sz="900" u="none" cap="none" strike="noStrike"/>
                        <a:t> </a:t>
                      </a:r>
                      <a:endParaRPr sz="900" u="none" cap="none" strike="noStrike"/>
                    </a:p>
                  </a:txBody>
                  <a:tcPr marT="14300" marB="14300" marR="21425" marL="2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Отсутствие баланса, заточена на донат</a:t>
                      </a:r>
                      <a:endParaRPr sz="900" u="none" cap="none" strike="noStrike"/>
                    </a:p>
                  </a:txBody>
                  <a:tcPr marT="14300" marB="14300" marR="21425" marL="2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u="none" cap="none" strike="noStrike"/>
                        <a:t> </a:t>
                      </a:r>
                      <a:endParaRPr sz="900" u="none" cap="none" strike="noStrike"/>
                    </a:p>
                  </a:txBody>
                  <a:tcPr marT="14300" marB="14300" marR="21425" marL="21425" anchor="ctr"/>
                </a:tc>
              </a:tr>
              <a:tr h="74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Название конкурента/ </a:t>
                      </a:r>
                      <a:br>
                        <a:rPr lang="ru" sz="1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lang="ru" sz="1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аналога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300" marB="14300" marR="21425" marL="2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Wargame: Red Dragon</a:t>
                      </a:r>
                      <a:endParaRPr sz="900" u="none" cap="none" strike="noStrike"/>
                    </a:p>
                  </a:txBody>
                  <a:tcPr marT="14300" marB="14300" marR="21425" marL="2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Проработаны механики боя, отличная оптимизация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300" marB="14300" marR="21425" marL="2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Открытие определённой армии может требовать даната, тяжело влиться новым игрокам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300" marB="14300" marR="21425" marL="2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u="none" cap="none" strike="noStrike"/>
                        <a:t>Систему управления армией</a:t>
                      </a:r>
                      <a:endParaRPr sz="900" u="none" cap="none" strike="noStrike"/>
                    </a:p>
                  </a:txBody>
                  <a:tcPr marT="14300" marB="14300" marR="21425" marL="21425" anchor="ctr"/>
                </a:tc>
              </a:tr>
            </a:tbl>
          </a:graphicData>
        </a:graphic>
      </p:graphicFrame>
      <p:pic>
        <p:nvPicPr>
          <p:cNvPr id="194" name="Google Shape;194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8650" y="4303680"/>
            <a:ext cx="1138238" cy="750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6"/>
          <p:cNvSpPr txBox="1"/>
          <p:nvPr>
            <p:ph type="title"/>
          </p:nvPr>
        </p:nvSpPr>
        <p:spPr>
          <a:xfrm>
            <a:off x="628650" y="237999"/>
            <a:ext cx="7886700" cy="994200"/>
          </a:xfrm>
          <a:prstGeom prst="rect">
            <a:avLst/>
          </a:prstGeom>
          <a:noFill/>
          <a:ln cap="flat" cmpd="sng" w="28575">
            <a:solidFill>
              <a:srgbClr val="2E75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3300"/>
              <a:buFont typeface="Arial"/>
              <a:buNone/>
            </a:pPr>
            <a:r>
              <a:rPr b="1" lang="ru" sz="2000">
                <a:solidFill>
                  <a:srgbClr val="2E75B5"/>
                </a:solidFill>
              </a:rPr>
              <a:t>Смета (потребность в инвестициях) </a:t>
            </a:r>
            <a:br>
              <a:rPr b="1" lang="ru" sz="2000">
                <a:solidFill>
                  <a:srgbClr val="2E75B5"/>
                </a:solidFill>
              </a:rPr>
            </a:br>
            <a:r>
              <a:rPr b="1" lang="ru" sz="2000">
                <a:solidFill>
                  <a:srgbClr val="2E75B5"/>
                </a:solidFill>
              </a:rPr>
              <a:t>и/или финансовая модель проекта</a:t>
            </a:r>
            <a:endParaRPr sz="2000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6"/>
          <p:cNvSpPr/>
          <p:nvPr/>
        </p:nvSpPr>
        <p:spPr>
          <a:xfrm>
            <a:off x="927237" y="1437557"/>
            <a:ext cx="2061246" cy="359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2E75B5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  <p:txBody>
          <a:bodyPr anchorCtr="0" anchor="t" bIns="51300" lIns="51300" spcFirstLastPara="1" rIns="51300" wrap="square" tIns="51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6BC"/>
              </a:buClr>
              <a:buSzPts val="1800"/>
              <a:buFont typeface="PT Sans"/>
              <a:buNone/>
            </a:pPr>
            <a:r>
              <a:rPr b="1" i="0" lang="ru" sz="1800" u="none" cap="none" strike="noStrike">
                <a:solidFill>
                  <a:srgbClr val="0076BC"/>
                </a:solidFill>
                <a:latin typeface="PT Sans"/>
                <a:ea typeface="PT Sans"/>
                <a:cs typeface="PT Sans"/>
                <a:sym typeface="PT Sans"/>
              </a:rPr>
              <a:t>Статья расходов:</a:t>
            </a:r>
            <a:endParaRPr b="1" i="0" sz="1800" u="none" cap="none" strike="noStrike">
              <a:solidFill>
                <a:srgbClr val="0076BC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6BC"/>
              </a:buClr>
              <a:buSzPts val="1800"/>
              <a:buFont typeface="PT Sans"/>
              <a:buNone/>
            </a:pPr>
            <a:r>
              <a:rPr b="1" i="0" lang="ru" sz="1800" u="none" cap="none" strike="noStrike">
                <a:solidFill>
                  <a:srgbClr val="0076BC"/>
                </a:solidFill>
                <a:latin typeface="PT Sans"/>
                <a:ea typeface="PT Sans"/>
                <a:cs typeface="PT Sans"/>
                <a:sym typeface="PT Sans"/>
              </a:rPr>
              <a:t>  </a:t>
            </a:r>
            <a:endParaRPr b="0" i="0" sz="1800" u="none" cap="none" strike="noStrike">
              <a:solidFill>
                <a:srgbClr val="0076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6"/>
          <p:cNvSpPr/>
          <p:nvPr/>
        </p:nvSpPr>
        <p:spPr>
          <a:xfrm>
            <a:off x="6069063" y="1437557"/>
            <a:ext cx="2147700" cy="359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2E75B5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  <p:txBody>
          <a:bodyPr anchorCtr="0" anchor="t" bIns="51300" lIns="51300" spcFirstLastPara="1" rIns="51300" wrap="square" tIns="51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6BC"/>
              </a:buClr>
              <a:buSzPts val="1800"/>
              <a:buFont typeface="PT Sans"/>
              <a:buNone/>
            </a:pPr>
            <a:r>
              <a:rPr b="1" i="0" lang="ru" sz="1800" u="none" cap="none" strike="noStrike">
                <a:solidFill>
                  <a:srgbClr val="0076BC"/>
                </a:solidFill>
                <a:latin typeface="PT Sans"/>
                <a:ea typeface="PT Sans"/>
                <a:cs typeface="PT Sans"/>
                <a:sym typeface="PT Sans"/>
              </a:rPr>
              <a:t>Сумма:</a:t>
            </a:r>
            <a:endParaRPr b="1" i="0" sz="1800" u="none" cap="none" strike="noStrike">
              <a:solidFill>
                <a:srgbClr val="0076BC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6BC"/>
              </a:buClr>
              <a:buSzPts val="1800"/>
              <a:buFont typeface="PT Sans"/>
              <a:buNone/>
            </a:pPr>
            <a:r>
              <a:rPr b="1" i="0" lang="ru" sz="1800" u="none" cap="none" strike="noStrike">
                <a:solidFill>
                  <a:srgbClr val="0076BC"/>
                </a:solidFill>
                <a:latin typeface="PT Sans"/>
                <a:ea typeface="PT Sans"/>
                <a:cs typeface="PT Sans"/>
                <a:sym typeface="PT Sans"/>
              </a:rPr>
              <a:t>  </a:t>
            </a:r>
            <a:endParaRPr b="0" i="0" sz="1800" u="none" cap="none" strike="noStrike">
              <a:solidFill>
                <a:srgbClr val="0076B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76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36"/>
          <p:cNvSpPr txBox="1"/>
          <p:nvPr/>
        </p:nvSpPr>
        <p:spPr>
          <a:xfrm>
            <a:off x="628650" y="2077074"/>
            <a:ext cx="2658300" cy="2062500"/>
          </a:xfrm>
          <a:prstGeom prst="rect">
            <a:avLst/>
          </a:prstGeom>
          <a:noFill/>
          <a:ln cap="flat" cmpd="sng" w="19050">
            <a:solidFill>
              <a:srgbClr val="2E75B5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0" i="0" lang="ru" sz="1400" u="none" cap="none" strike="noStrik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ПК для работы с графикой и звуком</a:t>
            </a:r>
            <a:endParaRPr b="0" i="0" sz="1400" u="none" cap="none" strike="noStrik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0" i="0" lang="ru" sz="1400" u="none" cap="none" strike="noStrik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Аккаунт разработчика Google Play</a:t>
            </a:r>
            <a:endParaRPr b="0" i="0" sz="1400" u="none" cap="none" strike="noStrik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0" i="0" lang="ru" sz="1400" u="none" cap="none" strike="noStrik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Аккаунт разработчика App Store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0" i="0" lang="ru" sz="1400" u="none" cap="none" strike="noStrik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Комиссия за приобретение аккаунтов</a:t>
            </a:r>
            <a:endParaRPr/>
          </a:p>
        </p:txBody>
      </p:sp>
      <p:sp>
        <p:nvSpPr>
          <p:cNvPr id="203" name="Google Shape;203;p36"/>
          <p:cNvSpPr txBox="1"/>
          <p:nvPr/>
        </p:nvSpPr>
        <p:spPr>
          <a:xfrm>
            <a:off x="5856925" y="2077074"/>
            <a:ext cx="2658300" cy="1847100"/>
          </a:xfrm>
          <a:prstGeom prst="rect">
            <a:avLst/>
          </a:prstGeom>
          <a:noFill/>
          <a:ln cap="flat" cmpd="sng" w="19050">
            <a:solidFill>
              <a:srgbClr val="2E75B5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0" i="0" lang="ru" sz="1400" u="none" cap="none" strike="noStrik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200.000 рублей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0" i="0" lang="ru" sz="1400" u="none" cap="none" strike="noStrik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2.600 рублей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0" i="0" lang="ru" sz="1400" u="none" cap="none" strike="noStrik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9.900 рублей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0" i="0" lang="ru" sz="1400" u="none" cap="none" strike="noStrik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500 рублей</a:t>
            </a:r>
            <a:endParaRPr/>
          </a:p>
        </p:txBody>
      </p:sp>
      <p:pic>
        <p:nvPicPr>
          <p:cNvPr descr="C:\Users\User\Desktop\que-es-una-landing-page-y-por-que-tu-e-commerce-necesita-una_large.jpg" id="204" name="Google Shape;20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8987" y="4027148"/>
            <a:ext cx="2005013" cy="1096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8650" y="4303680"/>
            <a:ext cx="1138238" cy="750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7"/>
          <p:cNvSpPr txBox="1"/>
          <p:nvPr>
            <p:ph type="title"/>
          </p:nvPr>
        </p:nvSpPr>
        <p:spPr>
          <a:xfrm>
            <a:off x="628650" y="187291"/>
            <a:ext cx="7886700" cy="911245"/>
          </a:xfrm>
          <a:prstGeom prst="rect">
            <a:avLst/>
          </a:prstGeom>
          <a:noFill/>
          <a:ln cap="flat" cmpd="sng" w="28575">
            <a:solidFill>
              <a:srgbClr val="2E75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3300"/>
              <a:buFont typeface="Arial"/>
              <a:buNone/>
            </a:pPr>
            <a:r>
              <a:rPr b="1" lang="ru" sz="2000">
                <a:solidFill>
                  <a:srgbClr val="2E75B5"/>
                </a:solidFill>
              </a:rPr>
              <a:t>Смета (потребность в инвестициях)</a:t>
            </a:r>
            <a:br>
              <a:rPr b="1" lang="ru" sz="2000">
                <a:solidFill>
                  <a:srgbClr val="2E75B5"/>
                </a:solidFill>
              </a:rPr>
            </a:br>
            <a:r>
              <a:rPr b="1" lang="ru" sz="2000">
                <a:solidFill>
                  <a:srgbClr val="2E75B5"/>
                </a:solidFill>
              </a:rPr>
              <a:t>и/или финансовая модель проекта</a:t>
            </a:r>
            <a:endParaRPr sz="2000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11" name="Google Shape;211;p37"/>
          <p:cNvGraphicFramePr/>
          <p:nvPr/>
        </p:nvGraphicFramePr>
        <p:xfrm>
          <a:off x="628645" y="1332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{02FF55A0-8C98-4B09-96B4-224F6599EF73}</a:tableStyleId>
              </a:tblPr>
              <a:tblGrid>
                <a:gridCol w="672750"/>
                <a:gridCol w="1091925"/>
                <a:gridCol w="1236825"/>
                <a:gridCol w="952200"/>
                <a:gridCol w="393300"/>
                <a:gridCol w="393300"/>
                <a:gridCol w="393300"/>
                <a:gridCol w="393300"/>
                <a:gridCol w="393300"/>
                <a:gridCol w="393300"/>
                <a:gridCol w="393300"/>
                <a:gridCol w="393300"/>
                <a:gridCol w="393300"/>
                <a:gridCol w="393300"/>
              </a:tblGrid>
              <a:tr h="159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№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Статья расходов / доходов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1 мес.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2 мес.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3 мес.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4 мес.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5 мес.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6 мес.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7 мес.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8 мес.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9 мес.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10 мес.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11 мес.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12 мес.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</a:tr>
              <a:tr h="79700">
                <a:tc gridSpan="1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ПОСТОЯННЫЕ РАСХОДЫ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28DC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79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Коммунальные услуги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59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Пользование интернетом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9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Подписка Adobe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59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Зарплата программисту x 3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9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Зарплата дизайнера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9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9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7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9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8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9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9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9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9700">
                <a:tc gridSpan="2"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ИТОГО ПОСТОЯННЫЕ РАСХОДЫ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68500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68500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68500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68500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68500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68500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68500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68500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68500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68500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68500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68500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</a:tr>
              <a:tr h="79700">
                <a:tc gridSpan="1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ПЕРЕМЕННЫЕ РАСХОДЫ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28DC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79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Налоги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1860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3960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7440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14040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23400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33000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41100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41100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41100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41100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41100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41100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</a:tr>
              <a:tr h="79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Реклама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59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Налоги на заработную плату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15050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9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Амортизационный фонд 10 % от </a:t>
                      </a:r>
                      <a:r>
                        <a:rPr lang="ru" sz="500"/>
                        <a:t>месячного</a:t>
                      </a:r>
                      <a:r>
                        <a:rPr lang="ru" sz="500" u="none" cap="none" strike="noStrike"/>
                        <a:t> дохода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3100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6600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12400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23400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39000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55000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68500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68500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68500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68500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68500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68500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9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9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9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7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9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8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9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9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9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 u="none" cap="none" strike="noStrike"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9700">
                <a:tc gridSpan="2"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ИТОГО ПЕРЕМЕННЫЕ РАСХОДЫ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70010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75610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84890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102490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127450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153050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174650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174650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174650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174650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174650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174650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</a:tr>
              <a:tr h="79700">
                <a:tc gridSpan="2"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ИТОГО РАСХОДЫ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138510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144110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153390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170990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195950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221550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243150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243150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243150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243150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243150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243150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</a:tr>
              <a:tr h="79700">
                <a:tc gridSpan="1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ДОХОДЫ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28DC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7970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Стоимость продукта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970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Количество клиентов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800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1400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9700">
                <a:tc gridSpan="2"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ИТОГО ДОХОДЫ С КЛИЕНТОВ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100000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200000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350000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625000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625000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625000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625000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625000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625000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</a:tr>
              <a:tr h="7970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Стоимость рекламы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2 000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2 000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2 000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2 000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2 000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2 000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2 000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2 000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2 000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2 000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2 000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2 000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594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Количество рекламодателей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8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17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25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9700">
                <a:tc gridSpan="2"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ИТОГО ДОХОДЫ С РЕКЛАМЫ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16000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24000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34000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40000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</a:tr>
              <a:tr h="79700">
                <a:tc gridSpan="2"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ИТОГО ОБОРОТ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31000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66000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124000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234000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390000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550000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685000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685000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685000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685000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685000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685000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</a:tr>
              <a:tr h="159425">
                <a:tc gridSpan="2"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500" u="none" cap="none" strike="noStrike"/>
                        <a:t>ПРИБЫЛЬ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-320 510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-398 620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-428 010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-365 000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-170 950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157 500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599 350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1 041 200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1 483 050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1 924 900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2 366 750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u="none" cap="none" strike="noStrike"/>
                        <a:t>2 808 600</a:t>
                      </a:r>
                      <a:endParaRPr/>
                    </a:p>
                  </a:txBody>
                  <a:tcPr marT="0" marB="0" marR="10650" marL="106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1CD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8"/>
          <p:cNvSpPr txBox="1"/>
          <p:nvPr>
            <p:ph type="title"/>
          </p:nvPr>
        </p:nvSpPr>
        <p:spPr>
          <a:xfrm>
            <a:off x="6438178" y="316084"/>
            <a:ext cx="2317674" cy="487044"/>
          </a:xfrm>
          <a:prstGeom prst="rect">
            <a:avLst/>
          </a:prstGeom>
          <a:noFill/>
          <a:ln cap="flat" cmpd="sng" w="28575">
            <a:solidFill>
              <a:srgbClr val="2E75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3300"/>
              <a:buFont typeface="Arial"/>
              <a:buNone/>
            </a:pPr>
            <a:r>
              <a:rPr b="1" lang="ru" sz="200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2000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38"/>
          <p:cNvGrpSpPr/>
          <p:nvPr/>
        </p:nvGrpSpPr>
        <p:grpSpPr>
          <a:xfrm>
            <a:off x="399423" y="1377616"/>
            <a:ext cx="1447542" cy="2087163"/>
            <a:chOff x="655721" y="1377616"/>
            <a:chExt cx="1447542" cy="2087163"/>
          </a:xfrm>
        </p:grpSpPr>
        <p:pic>
          <p:nvPicPr>
            <p:cNvPr id="218" name="Google Shape;218;p38"/>
            <p:cNvPicPr preferRelativeResize="0"/>
            <p:nvPr/>
          </p:nvPicPr>
          <p:blipFill rotWithShape="1">
            <a:blip r:embed="rId3">
              <a:alphaModFix/>
            </a:blip>
            <a:srcRect b="23188" l="0" r="0" t="0"/>
            <a:stretch/>
          </p:blipFill>
          <p:spPr>
            <a:xfrm>
              <a:off x="655721" y="1377616"/>
              <a:ext cx="1447542" cy="143175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38"/>
            <p:cNvSpPr txBox="1"/>
            <p:nvPr/>
          </p:nvSpPr>
          <p:spPr>
            <a:xfrm>
              <a:off x="655721" y="2887579"/>
              <a:ext cx="1447542" cy="5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ru" sz="1100" u="none" cap="none" strike="noStrike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Кочергин Андрей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ru" sz="1100" u="none" cap="none" strike="noStrike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Вячеславович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ru" sz="1100" u="none" cap="none" strike="noStrike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Дизайнер</a:t>
              </a:r>
              <a:endParaRPr b="0" i="0" sz="1100" u="none" cap="none" strike="noStrik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0" name="Google Shape;220;p38"/>
          <p:cNvGrpSpPr/>
          <p:nvPr/>
        </p:nvGrpSpPr>
        <p:grpSpPr>
          <a:xfrm>
            <a:off x="2191524" y="1391151"/>
            <a:ext cx="1395600" cy="2280626"/>
            <a:chOff x="2611011" y="1391151"/>
            <a:chExt cx="1395600" cy="2280626"/>
          </a:xfrm>
        </p:grpSpPr>
        <p:pic>
          <p:nvPicPr>
            <p:cNvPr id="221" name="Google Shape;221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801304" y="1391151"/>
              <a:ext cx="1015013" cy="143555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2" name="Google Shape;222;p38"/>
            <p:cNvSpPr txBox="1"/>
            <p:nvPr/>
          </p:nvSpPr>
          <p:spPr>
            <a:xfrm>
              <a:off x="2611011" y="2925449"/>
              <a:ext cx="1395600" cy="7463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ru" sz="1100" u="none" cap="none" strike="noStrike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Побединский Дмитрий Александрович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ru" sz="1100" u="none" cap="none" strike="noStrike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Капитан команды</a:t>
              </a:r>
              <a:endParaRPr b="0" i="0" sz="1100" u="none" cap="none" strike="noStrik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3" name="Google Shape;223;p38"/>
          <p:cNvGrpSpPr/>
          <p:nvPr/>
        </p:nvGrpSpPr>
        <p:grpSpPr>
          <a:xfrm>
            <a:off x="3931683" y="1391151"/>
            <a:ext cx="1221300" cy="2296898"/>
            <a:chOff x="4391526" y="1391151"/>
            <a:chExt cx="1221300" cy="2296898"/>
          </a:xfrm>
        </p:grpSpPr>
        <p:pic>
          <p:nvPicPr>
            <p:cNvPr id="224" name="Google Shape;224;p3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494673" y="1391151"/>
              <a:ext cx="1015006" cy="14220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" name="Google Shape;225;p38"/>
            <p:cNvSpPr txBox="1"/>
            <p:nvPr/>
          </p:nvSpPr>
          <p:spPr>
            <a:xfrm>
              <a:off x="4391526" y="2941721"/>
              <a:ext cx="1221300" cy="7463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ru" sz="1100" u="none" cap="none" strike="noStrike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Михалев Данила Геннадьевич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ru" sz="1100" u="none" cap="none" strike="noStrike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Программист</a:t>
              </a:r>
              <a:endParaRPr/>
            </a:p>
          </p:txBody>
        </p:sp>
      </p:grpSp>
      <p:grpSp>
        <p:nvGrpSpPr>
          <p:cNvPr id="226" name="Google Shape;226;p38"/>
          <p:cNvGrpSpPr/>
          <p:nvPr/>
        </p:nvGrpSpPr>
        <p:grpSpPr>
          <a:xfrm>
            <a:off x="7298976" y="1419334"/>
            <a:ext cx="1456931" cy="2167804"/>
            <a:chOff x="7555274" y="1419334"/>
            <a:chExt cx="1456931" cy="2167804"/>
          </a:xfrm>
        </p:grpSpPr>
        <p:sp>
          <p:nvSpPr>
            <p:cNvPr id="227" name="Google Shape;227;p38"/>
            <p:cNvSpPr txBox="1"/>
            <p:nvPr/>
          </p:nvSpPr>
          <p:spPr>
            <a:xfrm>
              <a:off x="7555274" y="3010087"/>
              <a:ext cx="1456876" cy="5770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ru" sz="1100" u="none" cap="none" strike="noStrike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Логунов Данила Михайлович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ru" sz="1100" u="none" cap="none" strike="noStrike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Программист</a:t>
              </a:r>
              <a:endParaRPr b="0" i="0" sz="1100" u="none" cap="none" strike="noStrik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28" name="Google Shape;228;p3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555274" y="1419334"/>
              <a:ext cx="1456931" cy="1431758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pic>
      </p:grpSp>
      <p:pic>
        <p:nvPicPr>
          <p:cNvPr id="229" name="Google Shape;229;p3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99423" y="4254104"/>
            <a:ext cx="1138238" cy="75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0" name="Google Shape;230;p38"/>
          <p:cNvGrpSpPr/>
          <p:nvPr/>
        </p:nvGrpSpPr>
        <p:grpSpPr>
          <a:xfrm>
            <a:off x="5497542" y="1391156"/>
            <a:ext cx="1456876" cy="2127616"/>
            <a:chOff x="5966038" y="1391156"/>
            <a:chExt cx="1456876" cy="2127616"/>
          </a:xfrm>
        </p:grpSpPr>
        <p:sp>
          <p:nvSpPr>
            <p:cNvPr id="231" name="Google Shape;231;p38"/>
            <p:cNvSpPr txBox="1"/>
            <p:nvPr/>
          </p:nvSpPr>
          <p:spPr>
            <a:xfrm>
              <a:off x="5966038" y="2941721"/>
              <a:ext cx="1456876" cy="5770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ru" sz="1100" u="none" cap="none" strike="noStrike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Махнатеев Степан Александрович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ru" sz="1100" u="none" cap="none" strike="noStrike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Программист</a:t>
              </a:r>
              <a:endParaRPr b="1" i="0" sz="1100" u="none" cap="none" strike="noStrik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32" name="Google Shape;232;p38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6124987" y="1391156"/>
              <a:ext cx="1053544" cy="148153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C:\Users\User\Desktop\que-es-una-landing-page-y-por-que-tu-e-commerce-necesita-una_large.jpg" id="233" name="Google Shape;233;p3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138987" y="4027148"/>
            <a:ext cx="2005013" cy="1096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data:image/png;base64,iVBORw0KGgoAAAANSUhEUgAAAksAAAD7CAYAAAB66NBeAAAAAXNSR0IArs4c6QAAIABJREFUeF7sXQV8XMX2/tY3G/c0SVN3L3X3Uh7wh+JQrECBBw93l+IPl4eUUqC4a0vb1N01TTVJ4+6b9f3/zty9u3claWTjM+/Ha5vMnTnznbkz3z1zzhkZeOEIcAQ4AhwBjgBHgCPAEagVARnHhiPAEeAIcAQ4AhwBjgBHoHYEOFnis4MjwBHgCHAEOAIcAY5AHQhwssSnB0eAI8AR4AhwBDgCHAFOlvgc4AhwBDgCHAGOAEeAI9A4BLhlqXG48ac4AhwBjgBHgCPAEegkCHCy1EkUzYfJEeAIcAQ4AhwBjkDjEOBkqXG48ac4AhwBjgBHgCPAEegkCHCy1EkUzYfJEeAIcAQ4AhwBjkDjEOBkqXG48ac4AhwBjgBHgCPAEegkCHCy1EkUzYfJEeAIcAQ4AhwBjkDjEOBkqXG48ac4AhwBjgBHgCPAEegkCHCy1EkUzYfJEeAIcAQ4AhwBjkDjEOBkqXG48ac4AhwBjgBHgCPAEegkCHCy1EkUzYfJEeAIcAQ4AhwBjkDjEOBkqXG48ac4AhwBjgBHgCPAEegkCHCy1EkU3QLDDAEQ2QL9NFcXRgA5zdU4b5cjwBHgCHAE2i8CnCy1X921NclvhQzvtTWhGiDPTtgxsQH1eVWOAEeAI8AR6CQIcLLUSRTdAsO8o52Tpd2wY3QL4MS74AhwBDgCHIF2hgAnS+1MYW1Y3NshwwdtWL6zibYDdow7WyX+e44AR4AjwBHofAhwstT5dN5cI5aSpROw47Lm6siP7V4PGe51tMfJkh+B5U1xBDgCHIGOhAAnSx1Jm607FilZOgA7hreuOPXq/S7I8DYnS/XCilfiCHAEOAKdFgFOljqt6v0+cClZOgQ7hvq9B/83+CBkeJWTJf8Dy1vkCHAEOAIdCQFOljqSNlt3LJwstS7+vHeOAEeAI8ARaCYEOFlqJmA7YbOcLHVCpfMhcwQ4AhyBzoAAJ0udQcstM0ZOlloGZ94LR4AjwBHgCLQwApwstTDgHbg7TpY6sHL50DgCHAGOQGdGgJOlzqx9/46dkyX/4slb4whwBDgCHIE2ggAnS21EER1ADE6WOoAS+RA4AhwBjgBHwBsBTpb4rPAXApws+QtJ3g5HgCPAEeAItCkEOFlqU+po18JwstSu1ceF5whwBDgCHIHaEOBkic8NfyHAyZK/kOTtcAQ4AhwBjkCbQoCTpTaljnYtDCdL7Vp9XHiOAEeAI8AR4JYlPgeaG4H2QpZ0ACIBZALg150096zg7XMEOAIcgQ6AALcsdQAltpEhtBeyNBpy3AwbbuVkqY3MHC4GR4AjwBFo4whwstTGFdSOxGsvZKkP5JgDG97nZKkdzS4uKkeAI8ARaEUEOFlqRfA7WNfthSxJYW/QMdyijz5SaYxG+ckOpjg+HI5AR0KgN3ojL67K8sPll1s70rj4WFoXAU6WWhf/jtR7hydLc578/Eu1NnCq2VDdkfTGx8IR6FAIqHXBMOnLX/zn+Rs/7FAD44NpVQQ4WWpV+DtU5x2eLM16/Ku16tDw6ZYaTpY61Mzlg+lQCKgDQ1BTVvhY8uIFL3WogfHBtCoCnCy1KvwdqvMOT5ZmPr58pUoXNNfCLUsdauLywXQsBNS6EJiqyx5as/ja1zrWyPhoWhMBTpZaE/2O1TcnSx1Ln3w0HIF2iQAnS+1SbW1eaE6W2ryK2o2AN0GGJQ5pD8GOoe1A8gY5eHPLUjvQKBex0yPAyVKnnwLNAoA/yJICQAIAf7TVLIPkjbYIAgsgw2JOlloEa94JR4AjUAsCnCzxqdEcCPiD4MRDhlQA2uYQkLfZbhCQAyDiTIVbltqN2rigHIGOhQAnSx1Ln21lNP4gSwmQIR2Asq0MisvR6ggcgR2DW12KswvAj+HOjhGvwRFoVwhwstSu1NVuhPUXWaI8fdyy1G7U3uyCHoUdA5u9l6Z3wMlS0zHkLXAE2hQCnCy1KXV0GGH8T5bsuI4dw/DSmREwAOxotq0XTpbauoa4fByBBiLAyVIDAePV64VAc5AlioLiZKle8PNKrYwAJ0utrADePUfA3whwsuRvRHl7hEBzkKVxAHZweDkC7QABTpbagZK4iByBhiDAyVJD0OJ164sAJ0v1RYrX64gIcLLUEbXKx9SpEeBkqVOrv9kGz8lSs0HLG24HCHCy1A6UxEXkCDQEAU6WGoIWr1tfBDhZqi9SvF5HRICTpY6oVT6mTo0AJ0udWv3NNnhOlpoNWt5wO0CgVcmSnQBi/+enIvOPE6KfpGmTzdh94c1xa5O6aqxQnCw1Fjn+XF0IcLLE50dnRqDVyJLdbofRbIHN5+7dOJUoZDJo1KrGPdwJnrLZCHOzFz+Vy+XQqnhO3Y4yBThZ6iiabFvj4GSpbemDS9OyCLQKWbLa7AjWqjB1cCKCtWrY/GBdUsiBggo9Nh3Jhslqg1zmj1e7ZZXRnL0R5vHhOkwckAiFXAaRoxJu+WXV2HjkDKxQ+CU8uDnHwds+OwKcLJ0dI16j4Qj4Y0Wl605cGbzt4KkDGq4H/kTrINAqZMlotiIpOgTv3TYHYboAv438RH4x7vtkDapqzFASC+DFiQBhPq5/F7x6/SwvVE7lFOL2/62EFXJOMjvAnOFkqQMosQ0OgZOlNqgULlKLIdBqZKlrVDBeu3EG4iOCYYW1yQNWQIlDmXl47PMNnCz5QJPI0ui+sXjp+mlQyxWwOg7jCLeDadl4YOlaTpaaPAvbRgOcLLUNPXQ0KThZ6mga5eNpCAKcLDUErXZcl5Oldqy8BorOyVIDAePV64UAJ0v1golX6qAItEmyJIcMMihqhdwGi5eTcmtblshRnRyope5XtLiQ65RMJmvR4y2Sg+QhWah/hVwOUz0tSwS6OA6Sn55tqPsX+UPZ7DanL5qAgwxyOem16YX8r8TAAPJNIx+stlYEDOygQAbvOSHMh4biWt8xcrJUX6R4vYYg4I+3jPssNQRxXrctIdDmyBJtp3qjFYXlerbRuCcDsIMit+LCdVArZW6bUF1kyWAywWyxNRp32uR1GjXb8KWFRfRZrLBYbAhQK1gdwVdKkJsc180WC6qNZta/RqWESunuS2Uw0e8sDb55iUQJoP7kcicORCKMJjM0aiWCAjRQyMAiDsuqTaDfTRoUX+sx3P2fJqPKZINaKUeITgulXAayRlXojQxzjap28ipiwvo3W0CaCQzQIIAi7GQC+dKbLKgxmCBztFWbA36N0QSLVaorOxQKAVv6ucFsZcEBOq2KzY8qgxk1RguTz9NPjbRlsdlAbdYWdKlVq6BWKdx+T8+ZqS96rpZZQ9irFC7spRgYTBYQfwvQqhCgUrG/05yw05wgeQgLk5npnKIQaX75s3Cy5E80eVsiAv6YpZws8fnUXhFoc2RJAQUOpOfh2a82wmSxMsuGayOyITBAjdcWzkVSFPk6EckQii+yRJspkYoJ/WLRJy6cRck1tBBpKKs2YvXBTEbixI2NNlMqA7tGYGSveHSPCUZEkBZqtRBRRpssVSGCUFxlxImcMuw4loWsogqoVSrBqmCXYVzfWPSLD4HZWv+QQEqRYLJase5IDnJLqhlJIMsREYhpg5Iwum8XRIXpoJTbUa234Eh2MVbuOoXQYC3eWTQLGoW7z9Kek1kgsjS2XwKmDemK+MgQRur0BgtO5pZgzb40pGaXgIiFJ2FkNMAukLLgABVG9ozFyF6x6BIZwv5NPIDGRhhmF5Zhz6l8HEgvYiRTmq6A6Qp2TBsUj27RoU5dqRQy5JYasGJfBsJ0Kswc3gMjesQgPFjDyGhRhQH7T+Vh7cE0lOkF0iQWIlfx4QGYOigBGqUSVgljEq1mm1JzmG5USulzdsSGBWD20CQoZHZIZ41IhTem5iE9v9yNoBEJCgvUYGyfLhiYFIGY8GCE6DQQ+bHNLofFYmEEtLBMjwPphdh5Igc1Jmu9yGh95y4nS/VFitdrCAKcLDUELV63oyHQJsnS3rQCPPzZWhgtFjeyZLHaERagxHu3n4du0SFnJUtk6SBy89TVkzClf1KjdVdSVYV//+8f5JXWMBJBRClIq8RNs4ZhzogeCNRq69V2VnEZlqw+iLUHMqBQyEGk58nLx2PqkB71et69ko1htPV4Dju0jAnV4d6LxmJi/0SfbaUVlGDT4SxcPLE/gjQK2Bw2EznkOJxehGM5pbhwTE+old55qgorKvHRin34Z18aNCLRc/RCJIc2+9F9YnDDrBEY3DUKSkXtViiDyYgdx3Px+dqDOJ5TBq1aycglWZ+IQL62cBpG9EhwG8Oh9Fy8+/se/Pv8kRjeM97n+PacysZ/f92N7KIKJ/HQG82YNCARr9wwjdFpX2XF3hN45ccdUChcR6V6gwnXzRiCW889p1a9vPjDJqzYk8bkp0LWpGE9YrDo3BEYnBQFuezsljiL1YrtqZl458/dyC+rYRYufxROlvyBIm/DEwFOlvic6MwItEmytC+9AI99vo5ZK6SWJUaWdEq8fes8JEXVnyw9etk4zBzSE+Tr1NAihxI5paW4d0ky8ssMTl+Tey8ajfPP6ctsSDZnbBltybThicsK/UawS4h+WHQk9/gXa7HzRC50GhUevngMZo/s0yDZiOAYLGY8/vkmbD2WhfBADZ68ciLG9yNC6OpTHCtJI4dCkNRhbZPiYLMBKjlt+rU9q2THRs98tQGbU7OZ3FQEi5IJc4f3wH8uHIdQncatDaFfOWwOaib+m36aW1qJF3/ain0n8xGgVjrJ0gvXTsbYvklOPMh3LauoDEaTBb3jo2FniLpb4URs957Ow5PL10NvtDCLD5GlcX0Tsfi6Sew4jOSQFpKNrH7/+WglcoqrGREmgk2WoP8unIGh3bt46YX6ot6f/2YrVh8QyBIRpb6J4Xj5ummIDgkmm6JzRnj630nlV4DsVHJsOXoGi7/bwo4Y/ZHygpOlhr7lvH59EOBkqT4o8TodFYFOQZYeuWwcZg3p6WaJIoUKB2biwYqgYpHciAqn473sklLc96lAlsgaMGVgAl68jvIVkR+KuHXbGTEoqtIju1jPWuoWE4qwAI2ESgnHhckHT+H577YyAvXE5eMxY1gvRjLE4imDi2yJy5UcVrsZj3y2AWsPZeDGGYNx5wVjHaTNRSSE8YnWCqIKnjRD6JE5YLs51bsTQAErJVKy8/HQZ+tZagby16Fjp1G9YvDCtdOYdc39WFQgjQaLCVqlmmElTRFB7WUWl+OhpWuQXVINlULBLEuLr52McX2T3NoSCIdr7KKmxPQHUjL60Yq9+GLdIXYkKZKl56+dBJ1a5aVboV053vtzB77emIpArRo1RjNG9orDSzdMY894EyyBLC12kCXR34nm2BymR0EqmhkiUUwvKEdFtYnJ1CMujFkURbdvUYYnv1qPdQfPIMBBRJuy4HCy1BT0+LO1IcDJEp8bnRmBTkyWZCitMsFgNDM/HLKSkLN0ZKgWCrkrgklKlnJLapgPzsLZw3D1lMGwy8jyRfYBIlwy7Dx+Bh/8vR85JdXsCHFUn1g8eflEhAbqGJERSIcchZU1uP2DlSgo1+Pf552DWUN6wGi1MBm0ajnCgjSsH5H20CJlMNtQWmkU2pDJYTCb8cpPW3AqtwJvL5qFAYnRHmRFIDMbUzKZg/P4AYmIDQn0IgwCWSLKIMPetDzmmzQsKQqDkmLdyI24qT/33Was2pvGjozIyf6l62dgRI84ryPR03nF+G7zMeSWVKF/10hcMak/IoN1zjYFmqrE91sP470/9jILIkW1+SJLAm4KFFZWY1tKDpQqOSYPSkKwhgiQK0cX6epEfgke/HQtyqoNMFuszLJUG1kSSeC+05l4eNkGmK0yWKwWLJo7FNdOH+FFrkVSJiVLJHd0iAav3jgLiVEhgNwGlYzmgwJWuxUfrtiHVfvSUG0g3clw27zhuHTCAEZbxVlGcv+4LQXv/Uk4ND1ykpOlzrykN9/YOVlqPmx5y20fgU5JlsSN/+UftyP5YBqCtGrmTJ4QpsOrN81EWCBZSQRLj5tlqdQAlVKGMJ0GYUFahAeqEREciKiQAOi0Wvy96wQOZxYyZ2KKKusdF4bF109HQniQc1MnslRjseDeT9Yg5UwxgnUaaJRyRpTIEjJlYCIevHQs1Aqlmww7T+bglR+3s8g52qCpfpnegAGJEXhr0WxoFHK3ox+LxY4P/tyFH7afgN1uw5CkKDx37XTEhLgIi0iUiCz9uv0k/rdiN6oNFnas99jl4zGhf1ePI0YlVu49jld+2smOnqYPScKzC6ayyDnRAkPjy6+owWOfr8XB9EJ2rGSxWHHhmN546JIJUKvoWE6ggaxupQH3fLQKmUUV0KoUPskS1csrq8Zz32zGwYxC9uz0oT3w8PyxCNRK/a9kzKn+sS83YEtKJqvniyyJljSSg+YCjeXRLzZga2o2uoTp8PpNM9G7SyTTmbBBuFuCpGSJIg9VMjuiQgMRrNMiPEiDqBAdokN0KKvW4+v1KTDbiIgDWo0aV0zsi1vOHcGOc104KLElNRNPf7VJsEg1MacAJ0ttf+FtjxJystQetcZl9hcCnZosPbl8I1bsO+UkS10jdPjwjvMQHhTgmyyVGdjxE/m1UKQVRXSZzBb2M/JdiQoOQM/4cPTuEo4hSTHolxCBsJAA5rUjWolo49ebzbhvSTIjS0QmxJxB5M80e0gSnlkw2YssbT2WiSeXb4JJ4vROR4LzzumFxy8bz9qXbr6p2UW4++NVMJgEP5gqgwn3XDgaV00Z5DiOEwmLgh0d3vtxMk7llTB/pMoaE+aM6I6nrpzEjsdcxFGB49mFuGdJMkqqanD3+aNx1dQhXlalbzen4N0/dwlh8TKy1tgYoXpr0RwM6uqygImk9fHl67H+0Bnmu+RpWRItUJ+u2Ycl/xxgx1SEF4396SsnY/Zw9+NVIrcfrNyLr9cfZvXGe1iWiBgShkQ2KZUDkRN65ttNh/HGr7swbXBXdgRHctPvyNpks1qgUZPPl+B7JiVLpHf6N6WPoDQFRLzIWZ3qE5aUqb53XDgGJIZjQLcYdI8JYXNF6nVF/W9NzcJTX23kZMlfKxtvx+8IcLLkd0h5g+0IgU5Nlp79ZjNWupGlQLx729yzkiXaDIkoJUQGYUT3GPSOD0OP2HAkRYcjNFjFrhMRfKEETx2pp5AnWZKGuhNZmjkkCU9eNdGLLG07noVnv97sRpZoY750Yj/cfcFoN+8p2nxX7T+NZ7/ZxMgFO8YzWdjFxc9cM4X5zEiJ1fGcYtz18T8sFxTlVCIrW8+4MLy1aCZCmS+SaGVTIJ+ODj/4GwUVNXjiigmYO7y3kyyJxOa1nzbj5+0nWK4nAQOw484nr5iEuSN7SeoLx3/v/LEL321OrYMsKfD4l+uw4XCm06enUm/AzXOG4eY55zAnbBcZVeL7zUfwwd/7WHoFT7JE+KcVliEjvxxTByc5fIsUyCgqw83v/IXb5o3GJeP7sTZJNorcC9GpMSAxiuHgiyzRGCl1A5HSPgmRGN49Ej3iItA9NhgJkSHQaZTsyFEsUt8u0Xq5JTULT3Oy1I6Wzs4nKidLnU/nfMQuBDhZaiBZIosD+RP93/h+uHhsHyRGhkrmkyuJpsVmRl6pHiGBWgRpBauEsDG6W5aaSpYum9QPd53vIksiYfl9Zype/WkntBohNJ8STJIP1cs3+LobLgf3LVkDu5wsQUJCRspP9O5t8xDJrGyiv5UCRZXV+Pf7fyOvwoinrpro5jgvRn49+80GrNx72p0smSy47+IxmD+2v5PciL5S7/+1B19vTPFJlkTn7geXJmPbsRwnWaqqMeGaaQNx579o7C7XdSKKv2xNwTt/7WVjHt/P3WeJfJ/Ir2nZ6v14cP44x0XOdhitVrzzxx7MG9UbgxOjHTLK8eYvOzFjWBJG9uzCcPBFltjF0FHBzJdtVJ94hDhIorvXGVBRU8NyLMWEUw4sV0JLkpmTJb4st3UEOFlq6xri8jUnAndDhrccHeyAHePq6mzm48tXqnRBcy2G6ibJRJtLbRfp0mbmr9QBZAGiECuKVJo91HVcIx7/NNSylFdqYFmjr5rcD7efN4ZhIKQNoKMcwROGrDSUdHH/6TwczyrGs9dMwcCuMU5rir/J0gVj++Chi8d6WZY2HTmDx75cz46ayAWGwunnjuiGJ66YyBzapZaltIJS3PnhP9DTkZ2cjqnIshSOt26ZhdAAtZtlqaCCLEsrkFemxxNXjse5w/t4WZbe+n0Hvt98lEWXSS1Lzy2YihlDunuRpf/+ugO/bDte5zHcU99sQvK+0yyijEqF3oC7zj8H10wb5hYFyJyltxzB+3/vq5Us5ZRW4NHP1uKOC8ZgTJ8Ep/wUsabRKKBVkiVIjozicrz03VbcfeEohwO9N1kia1JIgBqLr52KId1i3VInkCx6oxH703JxJKMEO45lIz4qBI9fMcGRGNTlF8fJUpOWFP5wCyDAyVILgNxCXVCCE98Z61pIgHbYzU2Q4cGOSJbIX8VqtbOjEbKAzBjSw7kpNpYsZRfpERuuw3u3zUWXMFcGcWrPbLWyhJMrdp1i/jyUtTo6WIP/3TkPSZHhzUKWiHSO6RuHV2+cISR2dDpOK5FeVIK7PlyN4koj1EoFqg0m3D9/NK6YONjj2EqOapOZ+UNtPnKGWYMqaoy4fEJ/PDB/jAexUiAtvwT/+Wi1I5JvJG6YOdzrGGzFnuN48fttUCmVLNkjyRmqU7GovZ6xdJwl5Lsi3GyQ4YElq7DzhJBvyVc0HJGOlXtP4IXvtwkE1Q4EqBR45cbpOKdXvJfP1Cer9+OLtYdgtdl8HMMpkF9WgXs+XoOR/eLx4P+Nd9ONmAyC+vx15wksXbUXb908Ez3jBIdvT8sS+T5dNL4PHrhovEd+JTlO55axhJOHMwqE615MFlwxcRAevmyMl744WWqHq2cnE5mTpY6j8Csgw7cdZzgtPpIOY1mq0JvQJz6COV/T5v/4FeOREE5JLIXjpMaSpYyCKozpG49XbpjKkhxKfXlO5pRg4Tt/wmQlx2G6KsTMnK8fu3wC+7c0Akzq4N2UYziyAMWHB+KdW+cgmqUFEMdHB0ByfL/pKL5ce5BZiqYN6YY7/nUOQgO1XrmDyJp3MD0f//11JzILK9CrSygevWQ8ejkiwsSZSARizcE0vPT9VtSYLRjdO44d60mxIItMdY0ZL36/CeuPZEEuo+MmO26cNQQLZw2HTObKXMRC/XOL8NDSZBRVmVhUYG15ligh6fL1R/D3npOQ2e2YP64fLp8ygFnNxAxVApGRsaiy5IPpjJB4RsPRWAvKK3H3R6tZgql3bpuLaJbSwJXnitohJ/4nl2/GgbRcvH/bHPSIjfBJlqjeQ/PH4aJxgp+TeBBLSUDJyf3T1QdZxCNZJOmI8+krJ2HmMG+ndE6WWny94x02EAFOlhoIWBuufiVk+KYNy9fWRdsFO4SzpVpKeziGe3TZBhRX1OD++WMxfXB3tjnTnW2eCQxpp3z6681Yvf+0JBqubgdvIkvj+ibg5RumskgvV3ZuOcvZ9OIPW3HgdB6LdhrWIxq3nzcSCREukkawisdw936SjKOZxW53gjXUwVu0nj14yRj865y+bhYWMY1jRkE5jGYbuseFQsPSEbjyEolqFjNrF1bVoKBUj7jwAEQGuRMI0RfqpR+34K9dJ6FRq2C3WfDElZMwwyPhJxGSyhoDVu07jaxiPQZ1i2L3s9E1KK5rVkhCBd7/cwe+2ZQKNYuc852UUiC4RGGA3PJKyOxAXFiw29GjgK0SZ4rLcP+SZGb5oii82sjSQ0vXITW7FM8vmOIjok6BjMIy3Pb+SqbLN26aUSdZevSSCaDjUHdHcwXWH0nHW7/tZnfshQZqcMmEfrh0Yn/QdYeuTF6C3JuPZuGZr3k0XFtfJDuzfJwsdRztc8tS03TZISxLRJaKKmrw4PzxLKrJM3O0SFgqDSY8vGw9DqYXsOMfsr50jaibLGUV6ZFIdW6fjZgQz+tW5CivMSH1TBGCdWr0S4yEgt0P5pm5mvIsmfHAp+twKL2wSWSJxlJjtGBIjxi8duN0BGkoW7jrShf3qzbIckKyeF/YK9QTKImQz9tdZpGIHMsuxEOfrUO53sgunqXraLrHhOGl66axqC/3DN5iW/Q0tel9BcjGo2l48bvtMFIUHtWqgyyRT5hgtRGiDAWXbu9s5UtW7cWy5EPMEdxXBm/RsvTwZ+twKLMY553TC09fNZFFCIrYEHn5fssRlkogMTKIYVubZYksRpdOHIB7LhzjFvko5nI6nV+G/NJqls09IUIIBvCOkFRi+/EsPP7lBkELPM9S01Yy/nSzIMDJUrPA2iqNSslSDuw4F4C5VSRpn50aAKTXJbq/LUuvL5yJuHCyELisHWRt2J9RgEeXra31brj3bp/HLDaezx3JysfDn61nZOmB+eNx6fh+sEvCyoVtW7Bo7DmdyxInmq1gWZNFsvT+7eciNDCARVgJ9RXILS3DPUvWsIt0aau7cupA3D53lPNeOGEDFKxGYsoA+llxdQ2yiyswNInuNBM2duqdtvnF32zGqv0ZCNC4QsrJsjRrSBK7+Fcpp1w8Lhm2n8jGM1+551kS+zWarLhiSn/ceR7JJDidS4s4ZiJptBErJfe1ipFyZNkh+YVDMhcJEZ8t1+vx3NebsONkHgLUrst2yQ9ncFI0HrpkHHrGhjs8p8Ts1AIJk46d8KSyKSUDb/y6E8WVBkYYxYt0fR3DCakabAhSUyoCX3fDCVerrD90kiXMNFrsTKdElih1wOLrJkOrUjE8qf+iiko8uHQtjuWWIypYjbdvmYUesVFsPpHEdLT24NI12Hw0B0nRIXh94XR0i4lw/p7kf/6bLVh1II35xIXp1HjphqnonxDroKPCiEVrnFQXRzLzER0ahJgQmmPinFDgVF4x7vxwNUtJQbI3pfCklE1Bjz9bGwJNm5VCqwlXYQ/jAAAgAElEQVSQ4SQA4epxIaJoB4e8xRGQkqV02NGYq9xbXOj21KE/yRKFWr+2cAa6hJOjtPTKCgUOZOTjkWXrmWOwdOOgY5XwQBXevW0OEiJcTtOEIVkDDmXm49HP16OonMjSOFw6vr9j43d/zelOspd/2IJDGUUsWoyKSJbe+/e5CNN5ZPAupaOdNchjF+kSuZLj2mmDMH98XwQF0GsvbV8IZD90uggfrtzLrgT5702zoFSIEWi0XSuYw/LLP25jR1MUnUZFJEtPXD2J5WqSZhHfeYLy8Gxm16hILxem52hzJ0Jx2cS+uGryQESEBHlMKyu2pOZg14kc3DJ3GALV7hFu+07nYlNKNq6ZMgCRIYGS8Qi3nNEVKEtW7cP21FxnKgKxA5ZDyWRhFpjLJvTDtKHdERkc4LxxziWI4DqdkV+GFXtO48/dp1nyS9FnqzayxBzXbTK8+8cuDOoeg1nDktilwC7M7ew6lxV7TzL/ILq3jogfFSJLE/sl4NlrJzv9qphlqaISjyxdhxP5Few24JtmD8ENM4XrTWgeHcjIw+NfbEBplYFlX3914XR0j6H55nLwfuHbrVi1X7hIlyxsveNCcef5ozCyVxc3wiyM344Kg5EdSy5PPoQbZw/F/40dIHF0p+trLHj2q43YnJrDLJ1NKZwsNQU9/iwnSx1/DkjJUgbs6MMtS/5Vur/IEvna0NUWfeMjoCLfFwopchSyfFTVGHAipxQ2m3A049yY7YBaAfRJjIKWLjn1es6IUzklMFhs6BUbimE9YhEdFoigABVk5ChisyOzuBKbj2TiTEEZa8PVtp3dd9Y/MRJKpdIpE8lDG9nJrGJm3SB5KFOz3WZHn/gwjOwZj4SoICiUCkZaCsv1OHamCEcyC1FaZUSYToV+iVFQS+Qlp2eDyYRjmUWw2OxOskTPRwZp0D0unMkr4kIyVFbX4FReGbvOw9cpjZBV3MrGPbZvAhJjQyGXy1BeZcThjHxsS81Fv8QwvL1otoOIiRm8ldh7MhN3f7wGvbpEYHTfeCTGhLDM3XqDCUezShjJKmUWICENga9CzvRUEqOCWKqEXnGhCArUMmHtViuKKww4ll3CMoDThcQqpZxZZcRSF1mihI73f7oaO45nY+LARAzrEYOwoAAWFZdbWom9J3JxLLMENpkMaoUrfxFhQuS6R5dIlmyT8CRiaiZ95pSwCDXql64o6R0fKRzyyWTIL6tCen4ZI6V0bU2f+HBoNGrheYfA6XmlKK4i8iz8hOYIpRAY0TMOg5KiERIkJOSkZJyZhZU4kFHAouNsNhsSIgLQLS4aNrtoORSsmzlFlThTXMFyMDWlcLLUFPT4s5wsdfw5wMlSM+vYX2SJxCSeQ9Ycqd+JlDBRuLuvQls8ZUuu6znaviixIlmiGCWQuunI6J4uGfO58Sy1yURHMySPlCgQUaOM107CJrn1lurRhideZUL1POWlTdbXGGnzpjQEnp5FtdWXjoHkp2eJJEhv4SV5KI3C+AFd8NL1vpJSZuP+T5NhIAOf+KjjHImwpHFIiU1t00y4hsTGCIgv3EkOIiCEjSfpOhtZoitR1h5Ih9Jxj550fIQNkS9fvj6inqT4C/okGQSiQ3gRbmIh/yVxftA46EJeKTGnekQmPY/LaOyMSAsGOaHIHMdxdPzpkFGs54mjrzYb80pzstQY1PgzZ0OAH8OdDaH283tOlppZV/4kS80sqlvzHlzJ7103d/uNEViyV7PH6UhzdN/YWsnSA0vXskMm4U405z7fmK6dzzQEl/qQpQ2HyMdLsAb6S8YmDbCOh1tTPk6WmkurnbtdTpY6jv45WWpmXbZXstTMsLSL5htCllpjQA0lS60hY3vpUx0YCmN12R3Jzy/4oL3IzOVs+whwstT2dVRfCTlZqi9SjazHyVIjgWsDj7Fs3/1i8eoNMxwO0qLtQ44jGTm4d0my07LUGuKKZOml66dgdO+uLKrOVeR44qsNWH8w3WlZag0Z20ufSnUALMaa7+xy+4r2InND5VSpdTCZ9AVrn1vQYcfYUEyauz4nS82NcMu1z8lSM2PNyVIzA9yMzbOLdPvG4flrJkMtl7vlFErNKmIO1BQ439QcP40dgkiWnrl6Isb26ep139wz32zEhsNnOFmqD8B2OxRqLeRKVwBDfR5rT3WUWh30xflHkl9YMLg9yd2eZeVkqT1rz112TpaaWZeznvzyL6U2+LymXqTbzGLy5n0gQA7KIToN+sSGQUbBVg7DEpGjihozjuWUsKeamA+x0diTUzR5S/WKC0N4kJY5iYuFZDqVW4rialOTcxA1WkD+YJtCQKkJgNmg35q8eMHENiVYBxaGk6WOo1y/kKVzFn2kiogJ6g6NBjAaOw46fhiJHbJPFVrtZKuRkjPy0t4QIAJCEYjSwpJpyn1H5rXG+Eg+ik7zXJgpOq2pyRpbYzy8z+ZBgJOl5sG1rlY5WWp5zJurR7+QpZnPfNVTZrYfkykUCrvN+x6t5hK+XbQrxlq3C2G5kBwBjkBHRYCTpZbXLCdLLY95c/XoP7JkxSk67+dkyV1VlIjRPWlRc6mSt8sR4AhwBGpHgJOllp8dnCy1PObN1aPfyBIs9uNyhZJblppLU7xdjgBHgCPQBAQ4WWoCeI18lJOlRgLXBh/jZKkNKoWLxBHgCHAE/I0AJ0v+RvTs7XGydHaM2ksNTpbai6a4nBwBjgBHoAkIcLLUBPAa+SgnS40Erg0+xslSG1QKF4kjwBHgCPgbAU6W/I3o2dvjZOnsGLWXGpwstRdNcTk5AhwBjkATEOBkqQngNfJRTpYaCVwbfIyTpTaoFC4SR4AjwBHwNwKcLPkb0bO3x8nS2TFqLzU4WWovmuJycgQ4AhyBJiDAyVITwGvko5wsNRK4NvgYJ0ttUClcJI4AR4Aj4G8EOFnyN6Jnb4+TpbNj1F5qcLLUXjTF5eQIcAQ4Ak1AgJOlJoDXyEc5WWokcG3wsXZJlixWGyw2mxecdMGpWqnw+jldiGq2WMV7UJ2/V8hkoPuzqC1q07Mo5XIoFXSDqqvQ5aV0F5fdozV6Kahv6e0mVI/6lpbaZKS7vcxW76tiSAaVQu7szWyxwWr3ltVTdhlk7IJXhVxer/vBSEzCgLXtLjJrmsZFWNR111hd46UmSQfSy17pMjPSgZJwq8fLQXqyWgl5u7eMMoCwVSlIB74bqw1jesbXuHyNh3AlPcvlgJnmoY95U4+hMDmVcroG173QfKE22bzx/KVjjKQHGqtn8SVvfWQRxiR3m7vic07MPeaxMCnqxpwkZBj5eFd9vVts/tnc9ct0qvI9Pwgeq/iMp3xnwco5vlrkqws3pn8f+NtpnalDdwqZsJ601sXLnCzV523wb536rGtn6zEBMpwEoGUV7RgHYMfZHuK/9zsC7Y4s0WabEBmMkECN28YrlwHVRgsyC8vdFn3adLQqBbpGhUBBpMN5czxgMluQUVgBnUaN0ECNF7hVBhPKq10XA9OjtMFFhei8SRTsKCzTw2SxOTeR6JAARsakhQhDfrnejRzQZkILcJfwIC8ZKvRGlOuNzsU5IliLALXqrBPBaLHCbLaissaIyhoTtGpVrUSHNlla5KNDAhEXrkOX8ADEhgbBLgMKK2pgMJqQU6xHdkkl9EYLAjRKt82CcCFKGRESAK1K6SYbtZ1fVg2jyYq48ED06hKGpOhgWG02ZBRUIC2/AgVl1dCo3duUNkI6rDFZEBqgRkRwAOIjdEz/MaGBqDGYUVKlR3GlEUUVBuSWVIGoZIDaXQ7ayHQaFXves5RXGxhGUqJLpDQ6VIdArTvWNpsNhRV6GM02hOo0PufNWZUDoMzRp3TTpTGqFXJEhwUiNoz0oENUsA5VRjNKq2rYWDMKK5FfpoeV5rVa6TaPIn3gXx9ZaExFFTXsI0DEgN4zhnmgGpHBAUiMDERYoAaRwTqU1ZhQVmVAcYWBPZdXWgWZXOale2ojPEiLoAC1z3lNc5v6o3fSYLYgPFCL0EAtAlQyRIcFsHeC9JJypgRmq92NZBCxovc3PDgAMaE6Nm/jwoPZu15YqUdJhQE5JdXILa0C6ZLmrOfGRf2GBWkQpPWWr3bc7CgsJ/27sKK69G/ayEh38WEBiAkPAr3/NO9o/tMz2cV6FFXo2Trk66OuPrpqSh1OlpqCXuOe5WSpcbi1xafaHVkymCy4YFxfPHTROFjsdrYYUVHJZcgsrsSDS9cgt7TauRhVG0yYPrQ7nrpiMpQqGegjl55Qy+VIPpCORz5PxqK5w3HznJGwwWV9UkCBn7el4P2/9rGNgDY1IhSxoVq8ftNMJESEwQrBEkTfvUarFXd9tAapWcWMlAQHqPHawmno2yVaUk+BY7lFuP39fyB3tElf0lZ69sIxmD+un1MGesnkUODz5P3438oDbNOWy+x47IrxmD6op7NNX5OKni3TG1GtN+JMfgU2HM3CxsMZMFnsXiSvxmhBTFgA5p3TC9OGdEePuBAo2aev+JoTWjKU6Wuw92QBNqZkYuOhDNhAVhzB6kYbF5GTp6+aiDF9EiXjVeJQZh7u/nA1Zg/vjmunD0PXaHdCmJZXju82H8HKvWnMCka4uJFLK/Vkx5RBXXHeyF7onxTJSIpQhLqClU+GonI91h46jeQDZ3A0q0SwADk+42nenDuiGx65fCLZ3GCDnf0phxwf/LUT3205BrVK2FCJJPSKC8PiBVOQGBkCK6NfpGcFiqurcf+SNTiYXozbzh2GRXPPgY215sMc50M5Yp/v/bkTyzccRYhOzUg/kYUBiRGYP74vxvZLQESwjo1bOkaSLau4EntO5GLlvtM4lF4EDZFTGRjhePH6qRjbO6HOueEpEo2ppKoaj36+nmFGBIxIk0oBTB/SA7OGdcPAblEI1hLm7vLQv/KKK7H+SBZW7UvDqdwSaFQqJ6mhD4375o/BFRMGuslEfS5N3ovPk48wCxvNn8mDEnDZxEHokxAOrVrOdCODAmkFxbhvSTLKqk3OuUtYBWvVmDOsG2YO74F+XSOgVtBHiXTOAkWVRmw/lo2Ve07iQHoRlAoZyKLF5ozDQnz3BSMxf/xAt3e/toWapCKSf88na7A/rRA6jZK1U2MyoXtMKC4c2w8TBySgS2QgWxOk8tDKcjq3HJuOnME/e04hu6QaAZqzf/T4c9PgZMmfaNavLU6W6odTe6jV7siS+MX/1qKZSAgPhR1WxxIpbC3PfbsZK/eeZl+LRKTI0vPvf43AlZMGu9Ul5bz04zYsX38E9180GgtnjSCjvnPLo4X6l20pePfPvV5k6a1bZqFLeBhrT9iyZTDbrbjjg9VuZOmNm6ejd1y0pJ4CJ/KKsOjdlYwU0Fe13mDCpRP64r6Lxju2fWHTFV4ygSx9sGK/kyw9eeUETB3U09mmOMlIBqGI1EFcrIWff7PhAJasPkznaRD5SI3RjJG9YnHH+aPQLz7K8bQ4JlEKaXt0HGjH7ztS8fE/B1BlsLDjG5EsPXfNJIzqneg23pSsfGw8nIVFc4ZDLlew34m0QpCQNjk73vlzJ37YfAwaOnJxEBxqlyxzt583AheN6QuZjDY6FzFxbd3CyAUM5CitrsHbv+/A2oNnnEejRJbmjeyGxy6fxGrSOMT6H/y1A99uFsiShawQagWev3YyRvVK9JoTpTXVuOej1Yws3T6PyNIoN5nO9tKLfb735w58uf4o06vNZsX5Y3rj5jnDEabTubXnrVfCQIbyGj0+W30Av24/yfCi/165cRpG90rwmht1yUT4l+mr8dDSdYwsUTuhOjXuOP8cnDuil2Mm1oW5IE9eeSVe+2k7tqdmQ+ew1BBZeuCSsbh8wkA3majPpcl78NmaI+xY9YLRPfDAxROgUpI10P0dPF1QjPslZIn02DUqCP85fxTG909yDE14RjqvpPOh2mDE1xuP4LtNR9nxJpFykSzde+E5uHj8QLd+a8NLINk23PXhauxLK2TWKoPJjGmDuuKO80ejS3iw4/0TyLW3PIKV+XR+Md75fTf2nMpn5LSlCidLLYW0qx9Olloe8+bqsd2RJWayN5lx+7zhuGbaMFhhcWKjgBK/bU/Bm7/vgUKhgN1uQ4BKjv8unI0BXcnCI9SlehmFxbj7k2RkFlXh3/OG46bZZFmyOBc4qvPz1iN4z4dl6Y2bybIULmlPsCz950N3y9J/b/K0LClxLLcQt70nWJZqTGaM6B6DF6+bzo4fREuVSFPkUGLZmn1ulqXHybI0uJfbuKm++C0u0CypjUwYr8FsxCPL1mP3qXxmBaKv84GJkVh87VREhwQ5xy5atKgN2iLJ8kLFZV2hf8vx246jePO33exIgSwj1OYzV5NlqatTNmrLaLExS5taLn752x0tu6Y0WRoqDSbc/fFqnMgRrBuin9mt5w7HNVOHOsbk8tVSMLlEfzKiYC5/Lxovfe2/+MNmrDuUJYzXYVl69Apvy9L7fwqWJaVCAZPFgjv/NRJXTh7iQNFlMRItS/d9IliWpGRJJKmEma8i6MelWZEsqRQy/N+4PrjvonEgnxZxjgr1iZwKYxb/LrZPY6T5/cL3W/D37lPQalROskTaokJP+rJ4CToWl3GBLD28dB0OnilGiFaJhy8dhxlDiSjRPJJi7m698cS8uFKPZ7/dhL0n8xmRILJ0P1mWJg7yek8/XbMHn6w8yCwyb946G11Cgz3qkHwKZBaX4q6PVjPLks0ORAZp8NyCyRicFMcImIiHgJd45O05HwS5lyXvx6erDwjWOMiYBe0esixN8LYsCeh7FoEs/efD1difVsAQnDwwAU9cOQWBGrWH/NL5SUi5PoLovS6urMLDn29EalaR15Fxcy32nCw1F7K1t8vJUstj3lw9tjuyREAQyRjYNQqvLZyB0ACN2zFJWn4p7vt0LUqrDcyy1D8hDG8umgOdSsXqCRuFEt9vOYx3/9gL8u25de4wn2TpJ6rzp8cxXJgWZFlqKlkSjvQC8Mr109A73kXkREWLctaHLNFx3bebDyEloxij+iRi2pCuCA5QOTdKsa3//rIDP249ynx3yCK02GE9ETdokSjtO52DrzemMJ+UET2icc2MwYgI1ElwlrHFf/E3W/HP/jRolAqfZMlFDYRtp6Cymh2XhOkC3OicKN/P21Px1m87mTWISNbsYd3wBJEbmbBJiYWIQqlej9O5pbDZ5egeG4zo4EDWptCnsHGeyheOcCr0Jmb9omO42sjSt1uOsTrnj+2Dh+ePhZIRF3dHei+yRMdw546CXUKyazuMExdNwZqmxHt/7MCnyYcxrHs03rxlJsIDAyUkUzgu/nv3cazYmwab1Y45I7rjgrF92VGUSIAIh+ySctz/6VpkFlXizVtmYEzvREZ8hSJY0LwL4SP8nMhwaZUeDy/bgD2n8nDLnKG4bd5oNyIizoviqmqcyitn71W/+AiEBWodehGIIGG+/XgmnvhyIyM2VTWmWsnSktW78b+/D+CBi8fiqimDvT5USJclFUacyC3EKz9uR1m1mZHDu/9vNOaPG+BWn8ZA8yMtr4ytDfGRIYiU4EnjJHJtsNjw4GfJ2EcWHZVw3Fg7WfJGTTyGu+vjNdh5Ig89YkPx1s0zER8R6kGUFKg2GpFeWM6OgXvGhUGjUDrnkzjfN6Zk4LlvNsFml9UrCKOpmwAnS01FsOHPc7LUcMza6hPtkizRQkwb27NXT8G0wUluX+Pk+EpHCrtO5DH/gqunDsId/zqHfSULlhLB9+jBz9Zhz8k85vy5aO7QWi1LLrIkRPYQwaHNrSlk6eZ3VrBF9LHLJmDuiF5uC39jyBJtmg99nowft6Qyx+zXbpqBSf1dFh7BCgM8/fUmrNqfxsjHlIGJzKIFmSP6yOGTk5JVwPxX8stq2MZMTrSXjO+Dhy+d5OHTpcSmlHQ8sXwT2yiJgHlaloTNmLZlOX7clorfth+HVqnAlVMGYvawHl4+YkVVNbhvyRq26enUCrx58ywMTIr12oiOZRXhlV934GRWMSx2oFdcOCNV/eIjHYcfgr3BbAOe+3oTNhw+w8ZfF1lamnwYw3vF4dUbpiMyKMCn34+ULJ3MrUDfLmHoFR/GIrhoPoYFabHo3BEI0qid5I6wL68x4uOV+1GpNzBLHFnajmeX4WhmEe79v9G4eipZsTysmtuP4s1fdzFHbnHBffTSsTh/dH8PK6ASr/+2DT9tPoYxfbsgOjSAOUNTZOW4PgmM/AkaFsgRjeHwmQJ8veGIM6qPnNUPpBXCZrfinVvnondshBfmRKDf/H0XTuVVMIefAV0j8dSVk5EUFeo6erIDFTVmPLxsLY5kFjGn/tosS+/+tR07juXi7VtnO4iNcJxOxP9Aej5+2JKKzKIKhhkd9xpMVgzpGo7Xb5kNrePDR5xfNN6lq/fjp60nUGM0ondCJB68aCwGJUV7zdnkw2l44dutTGaL1e5FlgSLkgzrDqZj9YF0N0dsOh0myzZhlVdWjUVzh+HGmcM9dCdn/khv/LwNu0/lsXeN/Kr+c8EoFqAgkn7REvzU8vVYdyTLyzm+OTYMTpaaA9W62+RkqeUxb64e2yVZIjDIMXna4AQ8v0DY8KUOu99uOIR3/trL/F2eu3oypg7u7nYEdyAjD49+vgHks0PRXb7IEi1m+aV6ZBSWspMtdrhlp/QASvTvGokAldJ5BCA6eNfnGC41pxDXv/Enrpk2GHedP9rrqKexZOl/K3djw6FMDO4ejdvPHc4chGlhFo8ndp7MwbNfb2TjpQ2YFvoFU4e6HZnRRvXOH7vw3l97ER4kOFHTJhUfEYgP75iLbtF09Cg6tStQUEW+LutxPKuYRUr5IktE5LYdz8STX26C3mhmx2vx4Tq8vWgOi1CUHu+Z7TY8+/VW5pA7omcMXr95JkK0ruNJwpmsA49/vg4bU7IQqqNgWjuLghzbNw7/GtULWSXVyCutQH5pNQorjKg2mFFVY2TRSrWRpTd+2YbVB9Lwyo0zMLRbF68jTlEnUrKUUVjFnFKMFrLiyBjpjo8MxGf3nIdINyucAgUVVbjhrb9ZRJSQikLwm4kI0uKF6yZjSJKrT9IX+dlREMD249ksUIBKRY0Jc4Z2wys3TYdWKVhJBfKjxKajaVj8zTZUGsj6Ymd+aQazGZeP74tHLyeSKyVLSiQfOIX7P1vHIiSZRYiRADvG9ycCPQVapcsKQvJUG63MqX1fWj5CAgRH76oaM2aN6IEJ/ROQV1rp+K8KpdUWFrlHx55k0fNFlsgSxNrSqdE7luaUy4G+Qk+EORn70gvY0RYRS8KM9Hjz7KFYOHu4w+olaIWNPyUDj3+xgfkWksN4RY0R4/p0wUs3TkOgmo7HXO3nV+hx09t/svaI5HpalkQH/E/+2YP3V+z3GXlKEXck0zuLZmNAossqzI427TK8+ftOfLMxBSE6DZvv1Ncjl47D/HFEdIUDOdG69Ov2VLz+2y7BV6+5VnlHu5wsNTPAPpr3h0556oCW15uvHtstWSIrD/lX0AY3IDHGjQwdPpMHMpVHhQbijZtnIDGcNmX6chWinz5ZfRBLV+9jTuC0oPsiS8JCLPU7EOEjYuaes6khZGl/ei6WrT6Il6+fzjYrkXzQSyU9MGnIMRyNi3x0KOVPiCNqiSSkxbvKYMWafSfwxfoUlFYa2eZD/lJPXzUJkwa4rHLiS33gdAFLp6BUCtYoWuwp6m1U7y4sbFz0oREsRsCDn67DpqOZiAoOqJUsvffXTnyx9jDzyxLzCN190RjMH9PPi6y98dtu5tR+/uheeOrqSW7HF0RWjuUU4u6P1sBkJcLhWoooJYPF5rLCCATXlRuqNp8lauHd33aia0woc/SVWng8dSIlS+kFVewoUyxEluIiAvHBv+cgQkeWKdcGXVhZjX9/sIqFjYt5u4xmC3rEheG1hdMRE0xHcKJvkgz0u+3HckCh9WSJokIbe3ighlmPiLBLLUWn80txz5I1qNS7R4xdPKY37rt4nBdZ2nA4DY8v3+SWeoBC9M8f3RtPXD7Ryxqz43gmnvpqM0xWG0udIRY6xiK5nD8hR3OKTFUKeaBq81lyvVt0nOs6OjWabPhy3QF8sfYI88ES26V5pjcYsXjBVMwYSpGgwjGjaIl687ftzKqkdaQHIJlINZ/cdR66RUmjVuWoMBhwz8drcCq3nM3f2sgSzcFPVh/y6U9Ecy0hKgQUwBEbQr5W4geEHDVmM25++29kFlcxAsQ+7EwWTBuUgOevncqklvqd7TiRyyJ4a8tz5c9tgpMlf6JZv7Y4WaofTu2hVrslS8ICasKCaYPx7/MofFsgMERwKo0m/OejNWxzeX3hLEAmfFsLRyIGFvpLiyUtZnWRpfoqsL5kiYgaWRkq9Ub0jotyLrKiSd5itznDrhtCloTNR3S+JXuSsBxTuylZJVi56zg2HM5Emd7MNmtamF+5YRqGdY/zOm6iL3XfhVqkDV36+svx1NcbsGLPKUSH6Hw4eAvk9OUft+CXHScREiBGKFoZQV0wbbiX4+/SNQfx+q/bce3UgXjosnFsDCI1JdnWHTyFF37Yzqx8nokkiYiJyTg9x+CbLIFZ2Y5nlaBvQhSIl7hIiOAHIyWw/iRLtIEOSorCm7fMgk6lcKPfAqn3Tq4qjMkzIakcJdXVoKPdkiqDM50DOfA3hCwRMbt8Un/cf9F4L538uiMFb/y6m1lqpXmhWAQaYe4gSZ6Y10WWpHXFo6+9p/Pwv7/3ICWzhFl0xOSNpFciQC9cOwUT+7sTfMLpseXrsPFQpjMUnwIO5HI5Xl04HSO60zGui8yYbBY8+/UW9j7QWBpDlgjbod2j8eJ1UxEaQJZPkRjLUVBejds++AcllQZGGqmQVXNQtyi8e+sshy+ceCSqZH51FNhAFl+yNjZn4WSpOdH13XZzkKUBAFJbfiidvsfzIMNfDhQyYEcfcvVoKCozn/mqJyz243KFUmG3eWehbmh79a1vMluRGBmMNyUgei4AACAASURBVG6ZhdhQ+joX/R6UePnHbQgPlOPWeWPdrE6bUzLx9NcbHCH0srNYlqTRPy6ppFE4AlGpXzQc1RWJkbjA0r9ryJJwNBsTByYyHwnhSFFwRK+Pgze1K2Q/trFjCJWcNl9xAaeWFDiaVYBXftqBkzklLFydcgiNZjmRXNGE1A5ZC6T5dOrSBZGH//66Db9tP4XIYG2tlqXXftnGfFAoPxJL52C14fbzhuOqSUM8rARKfPLPXrz9527m10RHF5TzSUqW1h86jcXfb2ekRrpx04ZKshMOdBLFLGiOrONEEH2RJXFsRKKpPekX/+m8YnacNLJ3vMT/SMizRNFwTbUs0YbbNz4Kr988A2EBrqMiRocoizdLbuqZHMFbGzT3qkwmLHrnH5YgUtygG0OWLp04AA9ePM6LLP28/Qje+m0Ps2hJs09TMkuyqJE+2XvgyJNF1ifCvG7LkvBuiZY8Yb7L2VHlp6v346/dp1nUmugnRFGKRE4mDejmZVl6+psNSN5/hkXgMfzI2iUH3l00BwMSXR8l4nv6zPJN2JSSzSysjSFL5Is1uFsEy2sVphPWHWEdIOJqxC3v/A2KDBQT0pIuRvSMxRu3zGB1pPOMyBJ92NH8rCs7fn3XxLrqcbLkDxQb1kZzkKWnAZxqmBi8th8QGAcZ7myvZIk2OFq47rt4DC4e219CihTYeSybLZ6Du8c4fHeEKKQXvt+EFXtOO838tVmW6GuXsoEfyy4VNggZLcKUGVqOkb3joFOrJVaI+pMlqc5EC8IX6w9g38k8luxSiPxqGFkii8uS1XuwJSWTHZX9a0xfTB+c5LSMiMRr3aFTWPzddvaV/uD80fjXKNcxmHCsJsPy9Yew4WA6dJLM1bT5UJZx0Woj/kmbTV5JNQoqDAisxcGbZPth61G88etOll1ZtNQ8f81kTB7o2vjE0PqXf9qBbzemYN45PfDMNZO9juFO5VMo+SpnjieR4IXpNLhwbE9U1VhQVGVkfkqUkJQ2bLK4kO+Vp8+Sr/eHCGCVwYwnvliLKUO6Yv54V9i7Py1LROwoY/srC6ehW6TnUZEJb/++E2cKytzy8FBOIrqOxqkHR84s4iqUCZ2IopijqqFkiY7hyOfrySsmMdoo3dB3n8zC419uZBGKYiJS8quKCw/A3BHdUFplYUlQKykrucHEjg9Lq4Q/ffksie8Wc86PCXOz4AlpLsx4ZNla7DqZxwIHqFBk3ZNXTcR5I/t4kaWlyQewZNUBVpfmOslGGfmX/OdcxIQEuZEZ8me6+6N/cKqgkn0TNIYsEc5RIVq8QykPwoQjfpEsmW1W3PXhKhw6U+w8wqN5eN7o3nj8sgnsQ0SK7a6TWbj/03WOfGB+WNHraIKTpebF11fr/idLLT8G3qM3Au3OskRDIKvMyO4xLAKMvnydIeZ0VwcV9nUuHFNRmPUDnyYju0Tv9CeojSzRov3txoN4/ZfdkCkEKwUtwl3CtPjwznPRNdIVMdQQy5IUdupjf1oO7lmSjOE9YlkYsnDY1XCy9PAXa/H79hOCo+6AeLx36xxH7hfXEQFd03HHh6uQXlCOa6YOxN0XuKxuAkZKUPj+s19vZldU0JcubQw09vBgLbuHS7DeULSV4NhMfldkYfCVZ0ncQMr0Jrzw/WZsT81h8k0fkoTHrpjIyJNr45DDaDXjqeWbsO5QJnrFhuK92+cgMsj15U6EymaT4Z0/yIH2KPOrYleo2e24efYQ3DyHoh6p2FFjNsFksuKfvaeYsz9t0GcjSyJhfOO3Xfhpcwqevnoizh3R142E+8uyRISVjv0o6/mkAa4ABDZr7Qo8881G/LLtOIuwo59RigudWsn87CxWK/s3tUH6ICuO5zUzDSVLRCYHd4tkuZpCtK5oQOZwbrbhue82Y9U+ig6TsyNQotb3XjQWl02gQwGh6E01IL+jH7ak4KsNqcyh/4H5Y33mWVqyajd+2nYKD1w8CjOHukeE0jwkv8OHlq2H3mBh1jI6prqQpXUY50HmFMgoKmPvNV0FQ1Ytek9vnD0Mt80dAZnc3bmdoj3v+yQZJqswjxtDltg9ijYrXlgwBRMlli5xnfln70mWHNdqF1I30IfEC9dOx/h+lF1d6m+lxNI1e/FZ8mHBitbMuxInS80MsI/m/aHTRPpwb3nReY91IFAAOyhlcbs5hqOxkFOvWg48t2AKxvZ1T4gobJuuyJPfdqbitZ93sNBj8TihLrLk76SU7kRJgfzyajy8bB32p+Xj3OE98PIN0xpNlj78Zzc2Hc5k97tNG5zIQsbpWERKRogs/ecjIksV6N0lnKVAoPxE4pexGPn07h+78MdOIl4yBGqVuG76IMwb1QdVBgO7E4ysB1V6M07nl+GPnSfZPWl09YOvaDhxAyk3GLDpSCY7YpoyuCvCWJSbe+6kgrIK3PPJamSX6hlUFCp/7kgXWRHJV7XRhO82pGBvWiGUcjvG9k3AxRP7QeMgy6IjP2n++e824p996Wwjqossida3P3Ydw6s/72BEkfqf20xkicZCUVJzz+mFp6+Y4HEMqGA5el78bjMOphexCRwfGYR7LjgH/ROjUFljQFFlDYsIrawxY8exHGw5ms2cwcXFuaFkSfD3oitTpmEMuzJFmuxVgaJKPcu9lZpZyHJlTRmShAvG9IJSLnygiPjRuB5etgZbUnNAx+S1pQ6gPEvv/7Wf5Ut7c9FsxARTHi+Xszf5In2yeh+WrTnI/JfIskl31L15y2wksSto3OU7lJHHsrCTP+CIHjG4fPJARlJcx92CZfndv3bi+02pLDcYHR82hizRGOnYbObQJDx19RRHGlhhLjNCDzt+23ESWw6fYZdEzx3ZEzOGdHe7Foc+3sqYlWs10grKmDzNXThZam6Evdv3B1mKhQzJALxvL2358fAeBQRyYMdM4h8NBaS1fJZEOclEf9H4fnho/lg3M7f4e/ITIPP4k19swKbUHPaFLpbWIEskD5G8F7/fwpIOUqG8R+R03RjLEpGDKgOFx1sQHKCFVkn5XFx5ewSSocS+tFw8/uUGIX2AzYYbZw3FwpliKLZogZOzcPiD6QUs/J6ifmjzcWXLdr3+dKXIz9uOQSaXM0xrI0uiP4qrDffM0OJG+9GqPfhy7WFmraKxUOLDV26kvEeuhI0iYaK2qowGdnWLTk0pBLyzJG88ksG+8MkSQhFMdZElwudIZgEe+3wdiquMzOpFR5XNSZbIMkTHWs9ePQnj+nX1yNejACWBPJxeBCKHg5Ii0S06QvJqCnqorKnBI8vW4dAZxz1xjhoNJUv0GDmdj+4bj5eum8byYbln6BY28wpDDZM5QKX1kbhSiT93nwAlP1XIZOwS3LoyeC9bc4RZLm+dNxI3zHClsRB1TBdI3/9pMo5lC1ndyVJ1weheeORSurLGM7s4pTuwsgzsAUraVrznw960XDy1fAM7wqU74nwlpRSJdl3RcCQfvT/0xjx2+TjMHtrbI0mmkBTVZDUxR3OljAil630k3yxy4f909V4sW3uEESWpL1hD19/61udkqb5I+a+eP8iSQMJ5aWsIeIba1Eu+1iZLtODSfVaU9ySJ5QJy53u0EZ7MK8E9H69CtUlYKFuLLIl+SsvXHcRH/+xj95GRhWByE8iSi0DQqym4n1MRSIjg4G2z2/D6rzvw+84TzORPiz05Tz94yQTMGd7DQTJdEYXS11N0aBdzNpHfzJdrD7DjAzoCqu26E5KBjiyUMmGj9Uy5ICwCwsaSkpmPhz9fz/IJkeVCvNZm+tAkPDh/giO/j+cG6H4Vi5RIncgtxtNfbWSXK9MRVd0O3gp2/cQjX2xAypliVp82r+YmSySvkd11FoznFkxjyTWlJMAV4SjMVtd1PUJKi5LqGrzx81asO5zl9O0R53VjyBIdZ1Lk1nmje+GeC8ayo1VpMIMYtSbI4n31DB0pP/vtNpRU6KFWKc563QldpEt6TowKZhajOEeQhmvuKrH24Ck89+1WZ6QYzePrpg/BDTOHOu4KdM0J8fJaaRSjmP7jSHYRXvh2C7KLytk7J94N11jLEtOd2YqYkAA8etk4nNObjPLuaUWEvl23IUqtb79sP4oP/toLq4+oznotuo2oxMlSI0Br4iP+IktNFIM/3lYQaG2yRAufkfKbzBqK62dRRl3PPEjkGyBc3ClG2IjYkQPwXReMxIJpw7zgXLH7GF77ZZfbRbpxYVp8fOc8hAQEetW//X8rcPhMEfOboDD5/905B/FhYV71th87g6e+2sRyBdFXOiX4mzE0ifk1eJZvNxzEG7/vYT5EcpkdL1w3BWP7iBeInn0G2OwWFFcY8evOY/hmfYpzLPQkRTJp1QpcO20gzh/TB6HsElexeF4DyqgPckur8dX6Q/hj10l2VEVHfeJFut53w8nYprRufxqS4sLRtwtl2BbaEYqwlBxMywH5CZ3Op3QOLqufSJhG9YnFwtnDMKRbnPOGNV/t0M8o39TmI5lYlnwAGUWVzqSCREgvHNMDD10y2Qdodiz+fhOLwKJEiEI4PPkTjcfkgT3d6pvtFHm2AqfyK6HxyLNER2Vf3H8+lB7pF4xWE659/S8Ullc78yxJGyV/IboclhKFju/fFRqV9DZ6bz1YbBYcOVOKD//Zg8Np+ay+p2WCfPmunNAPd15A1lb3sutEFu5ZspYFQHgu5iyq0GxhkZk3zByG/gmkM2ktb3mqDQasPpiB5WsPoaCsBhq1QI7pyPaJqybi/0b385Jh+Yb9+GjlQebYTET22mmDcNs8upTYu7z6y1b8vuMkI29kjbPbbJjQPx6XTOiPEb27eNzi5h5BSBbX9YfPYFnyIeSXVjkd5tmaYbHisUvGYN4ob/m+23gQ7/y1nx0v11WIMNGHGh2nXjy+D7vc21W8oxkLyivx4+ZUltGerjkRHebr7MRPv+RkyU9ANqAZTpYaAFZnqNraZIkwrjaaMSgxEu/fPpc5oYp0iUzeeqMJDy1NxoEMV4SKqBda7M7pFYsRPbtI4lSEMGYKt995nK4soEwD5FxsZz48c0b2YE6wrqsLAIvdjhW7T6O4Qs/q0pc13ecVGUSZtMV7uGQsmmntgXSkF1Y4nXLpiCgpOgSzhnV33p4uBODJsT8tF7tP5jMnV/rZ5MGJ6BEd4XZXmq85RrX1ZjMKSvWg60EoSR5ZgTzDk8WUA/0SwjGqdwKG9IhGoIbuelNBo1ahvErPrnnJKalGSlYx9pzIR25JJQuLFtuqiywRjs99u5HdsH7eqN7oHRfKxipXyJBdrGdRgGsOnGZ3fxFx8yyMMJktCNOpMbpfIgYlhrPkj5TZmlIg0GZGIfNGkx3Hc4rZNTcH0gqYbxRtxGIhGanvSYMEoilu+SRfflklVuw9LSQtlRPBE347cUACesVFul1RQZiu2kvymtywZHMjQMUiygJUKjedV5vM+HvXKXaMRO37KjQPNSo5hnePxsg+CeiXEMbaDw0MYFZAiu4jwkcE8GBaARtjWTUdF7qH80vH2z8hgmXldrk4C/M6vbAU6w6ecfNxkspE46cjucgQHcb2S8CAhDAkRgUxIkvpH1jCSb0RNQYzjuWWYUdqNg5lFLH3RAyXp/boKHV8/wQM6ipEpIpFyOCdgwOnC5kMgmVYhQvG9GWpL1zZrSi5pBLpBaUsLxLplPqmP4lgBWmUmDioKyN0saFaRIcFQavVoLqmBuVVBpzILWPvzuGMQta1dD6QiikwYWy/LiwLt4iR8N7JcCAtD3tPF/gkt576o/eDJaqMDMa0wV2REBmE6LBAxITqmEWXfNPyS/Q4mVuOLamZyCysYNat5k4V4CknJ0stvxtzstTymLfpHluDLBlMZmbCpiM1+tq02qy4efZwZoEQklAKhY7gdpzMxOOfC5d7ei5QtMDTlz1dwCnkHxYKLZ60OdDXrLSI1xfQBibWF78fyfpDViUhWR858JrcskqL9cSLbJ3f6DLBykMh61REKUgG8t8JUAvHUlRowyVfC6msviYHS0opE3Lf0CZBRKk2vwjxK5sWfAq5JouJUkHP0Fe/iZFEOh4jGQkTMZePdGP2FQ0n+n+88tNWfLc5lX1FBwWoEKbTMkJJd6aRvxlt+GJm69omOumYdEQHG4QzJRSljZnaJEwosonIA7VLeIkh9GJ7hClFSVFd6fc+YUxzKFCr9sKHfLvIB0aqZ8KUItJ8kR6aGzQeIVpMnEeCHojcecrkOVaRBNDPw4O07DmyGrHcVBYLw5/0QPITZnVttmIEHY3B3S4kkEhyfpYm3PSFO5EYIk3MUqpTMx2JUVtE7mgeEmkivxzy8fLCXCZjVwoR2fV8t4iMi6kkSD7y4asymNg895SXHPfFHEpu76LNDr2JjtztCNKqmFWQHKrNFguTm6zGNFZ2lYiPyU/90PM0Fk/bGflIBUhSXdRnASbSRIRWraTACIHMk+5Ib+S/RTLRuD3fn/q07Y86nCz5A8WGtcHJUsPw6vC1W5Is0YZCi+zkgfHswtDcUj3bQEf1SWAZiGlRlVp8yB/mtV+2szBsWrx4qRsB5rjKwvEFwigmfiRyIE0CKW3lbJYlIku/bD/BCAMRLyI+1Dptsg39umYWAbudbUKeMkqjwdqznmlcpAcqYpQay5LN8irRny07Ok95GKF3yEFkvIXF8Rq8OCfEeSHi1NC55S9UBXlsLC+bgBUYua7t/fFXv2drh5OlsyHk/9+39rvh/xHxFpuEwKSXvgrXVNsLWyKDN20i9KX5zNWTMKZPPCqNRvYFHqQJ8Bkhk55fhHuXrEWp3tSi/gFNArSdPdwQstTOhsbF5Qh0GAQ4WWp5VXKy5APzmY99PVSp091pNgg5YjpTkcMSAsgvdzh8NOvQ6euRrBP3/N9o/N8Ycsx0fIH7uMeL7BcvfLcZK/e6MnY3q3CdtHFOljqp4vmw2xUCnCy1vLo4WfKB+awnvpqvi4j7yWysbnmNtHaPdEeUoWXGTSZuvcmEO88biaunDpW46kpBEO5b+2rDQSxfl8LM361lkm9t1bRE/yJZevmGqRjarYtXl6//ug3fbz7G/F544QhwBFoHAU6WWh53TpZ8WZaeWH6+Shv4h8XY+SxLLT0FKRJmdJ94lqAuPESLQK0GGoqisdtRXq3HyexSbDqWi32ncqCQu6K2WlrOztIfWfro6hHKHE45c0gPVMTIoo0p2TieXeIWjdRZsOHj5Ai0FQQ4WWp5TXCyxMlSy886jx5pg6bckhSxxW47lwlOyeTTJEZHUURLSzvDtjowrSgARdOJREkqBousc0QJtqJ4vGuOQKdGgJOlllc/J0ucLLX8rPPoUYyAYTFbkhhoMSdSa0eetDpArSCAoAfPRHyU4JEvGa2gDt4lR8ANAU6WWn5C8JWPk6WWn3W8R44AR4AjwBFoNAKcLDUaukY/yMkSJ0uNnjz8QY4AR4AjwBFoeQQ4WWp5zDlZ4mSp5Wcd75EjwBHgCHAEGo2AUqOD2ajfk/z8Nb4v4Wt0y/zB2hDgZImTJf52cAQ4AhyBNomAOkAHmYzy+vPiRIDSp6g0qCou/Hntiwsu4ci0DAKcLHGy1DIzjffCEeAIcATqiwBdwWK3QmG3vC+Xo6i+j3WOekQebdBo5e/+8tj1xZ1jzK0/Sk6WOFlq/VnIJeAIcAQ4AhIEZHIF5DYTQiyWmB9eWljIweEItDYCnCxxstTac5D3zxHgCHAE3BAQyZLGbu7/++KbjnF4OAKtjQAnS5wstfYc5P1zBDgCHAFOlvgcaNMIcLLEyVKbnqBcOI4AR6DzIcAtS51P5219xJwscbLU1ucol48jwBHoZAhwstTJFN4OhsvJUguQJbvd7rhnq6Fw2yGXyWu9E43u7qJb4qVXhNDVIAq5DHK6YK2WYrXRtSKSe0Uk9ehuNs8bLcR72rybo77ArsAQ6lCb7u3S70gez0L3wfm6e4zkPtv1JtQDjZvacBYZoFLQvXL1w7guDOrz3lI/dWFMbYi4Cbi4CpOzDv1In62PLGIdKXa+xlebLmrTnacuasOM9Cu9BqWhc0E6RnrWYnPXLamU3RlI/TQEEEddmiueOhBl9jU3pV3UPmbf7yW9V9K+6jNP6A5Ei9V9jigUMijpwsSzFAvNrVreZV+P1jYHpHXNFhusdrsTa8Jf2YB362wy1+f3nCzVByVepyURaMza05LytUpfM59Yfr5KG/iHxaj3S/+0yNOi3IA1jfVLi5SNFnrJOkptmK1W0IIWoFagS0QQVEo5a5uUWW0wo6TKgBqThS229DvP+7wCtUrYiax4Ehv2vIXlNRE5BxEaGewI0ChZ+6Io9Hcal8kCmMxWRprUrC/3OjYbYLTY3HCkNogwqBTu1IraNFncNxvpg7TpmRk5tCMuPBAhOg37O/VpsdiQU1KFGpOVjVmlUNRKMqk+ycou7G2EhmnLtlptMFlpXN6vEG1+JseYI0N0iAhUO3shPLOLK1FttECtVPiUk2RSyGRQK4mE1E9GksJstcNsIYINqFXu46Pfk7iiXKJAjMjb7KA54ak7ak+6iRNmpGfpHKC/k86kxJXmG8kuxZf6p33dZPacdYIkRJBoTlOJCQtEmE7F6lMbNL+Kqwyo0JsYGVYp6cLlupcukofGSrqIDNEiKjjATQfleiP0BjOqjVYoFTI2Hz3fE+qBjcPj4mD6udEsvJfsnZC8kzT3mOz0fjCd0H/u858EIfno5/RfeJAGMSGUT8g1GQvL9SipMkKhkENdC7lmemZzhN7Qs5fa5gDD3yELzc/4iECEBKid+BvMNuSVVsFoJqzqfrfOLkX9anCyVD+ceK2WQ4CTJR9Y+5Ms0UI/b3QvXDC6N9vY6X/1KYyMyBT4ZtMRbDyUCbVKwb5YTRYrukcHY+aw7hjWMxaxYTq22IutGv6fvauAj+La+v+VZDfuCQkRIECA4O7BW2hL3SgVaKl7S+XVXah/9aKlLaXueJAAwUmQhEBCEuLuspb9fufMzu6sBBIaoKUz7/Xxys5cOffce/73qM6IygYdDmaXY2t6HjLyK/mwpwOXDkJq48rRPTF9cCz0LUY7TZAKaqzal4Uft2XA3V3NUrFZb8SsCb0xuX8XtMBkHboKKtQ16/HOL7uQVVyDQd1CcNf0gdC4kaAQhAO9k1NahQ//TEFds4Gr1dNDQG7u5H4Y2ycKJtAYhIfe/2FbOtaknBBAnoRQNA4fTw1G947E2D6dER3kDS8Pd6YnCwGTGcXVjTiYU4YNqTnILqnhNkgjIX0I4HT298S9lwxGsI8XTJI5tWVdhHGqsflwLpZvPMyARypkm/QG+Gg1GBsfhTG9IxAR5ANfTzduWgAMZhRXNeFATjk2HshGZlG1AO6USusaEn0Gdg3BndMHMpgS6dn6+BRQQYk/92bhu60ZCPHV4P6ZQxAdFGClL405vaAMn61ORbOewK0A3mm8V43ugRlDusOssPEnrcUvO47gz725zF/03HnhAAzo0snaJq0QQZ+l6w8h+UgRNG4qBjY9OwfgrhkD4aVxt+OFExU1eP+3vahvJiBvW11eW60ao3tHYXy/aHQO8oY3AXoLzQhQ1NTrkVNWh+3pJ7D7WBGadCZoiUcdHmq12WgCDXl4jwhuL7aTP/y9bYCV9mFdk4HB0u6jxdhyKBe5FfV8uRBBGIEZAod3XzQQcREhEj4VaP3Wr7uQnlcBjVrFoKxfTDAS+sYgOswXAQyWzMwnO48V4NNVKfDUCDxAD+1hAn0DuoZg6oBu6NrJD4E+GivupjlU1jUjs6AKGw6eQGp2KfMN8Zr40D7283THY1cOR6C3p93ebI1PBB4oxWerD9h4gOilN8LfS4MxfaIwunc4ooN84eVBYFXYWwSai6oacOB4KTYdzEFuaS3UDFhPrflq655yWkdL6gA5Gu50KSh/19EUkMGSC4p2JFiig2jutAGYM2nAaa3de3/sxo9b06FWqUC6oMuGd8eNE/sjyNfL0p4j+LItaYNeh++3HsG3W9L4cCShTAd1VLAvFsyZhPAAH6cxVdTX44HP1+NEWR3ffgd3C8VrcybBy90mbMSPvkxMxZINB0A3z7G9I7BgzkQA9gIst6QCDy1MRGWjjm/v9NQ3G/DyrLGYPDDWqf+Fa/bgy03pDA7FWzvRkATLndOHslCyaXNcz728rgE/bktj4EDaCboNi4/OaEJsqB/evX0y/D1FGrZ/af7al4lXvtsODxqn5WZPwCM+Khh3Th+Mwd06tWGc9fhxewZ+2HoEhhazjT46AybER+K1m4iebRdI3yYdxNu/7EHnQE/8353TEBUUYDexw3nFeHzpZtY+Ek3oz6E9wvDy7AT4etg0L+JHS9fvw+INh/ldWos35yRgSGykE7Fe/yEJf+zJhoe7mgXvkNgwLLh1ItyU9jyTX1GFez5dh5pGvXWuTToDekcH494ZgzGg66lp1mI2YUdGAT5bk4rjxVXQutnzG2k/gnw9MO+CAbhwUFcoFeLvre0TM6obmvFt0mGs2JLOZm8ChwRGtG5KvHXrRPSJpHHZPw8tXoedRwpY83PRkK64a/pQ+Hk503BzWg4eW7wJvp4CLZoNJgT7aHDbtEGYNrgL3JQiiHI9PmOLAYmpufh8bQpKqpugJXWsRRMU5OOBRQ/OgJ/Wud/WOPpwXhEeX7qF156AYZPBhGHdw3DHBYPQOyrk1Dxb24CVSYfx4/ajMJN57gwBJlmz1P4zSf7izFJABktnASzdOLkvbp86kG+b7dIsQY23ft2Jn7dnsDnipkn9MG8agS660Zv45k1ijO66tod0JcKNUMmCljQOGXjn5938t3RA0kE5Ki4cL84ez7d/k0UTJHyjxs87j+KN77fD31uDBbdMRD+JNoH6oRvq1rQcPL9im0Xb1YKRPTvh5RvHw8Pd1h5pJzLyS/HEsi2okoAl6v+Za0Zh+tCe1hu70LcKn/61G98kZVjBEmlZRvQMx1PXjEagtxfMPFpBsIhzKKlrpAAAIABJREFUJJra/x3RQ4Ffkg/j//7cb503fUNgqVuIL16fMwGd/H1dapakm8KVHpDm/+uuDCz4aScLLwJLJPRJ6Dx7/TgEtHOc1NYHv+9hTQ+vj86Asb07Mz3dVWrr+ohr7LhpiQMUUGL5pgP4vz/2ISLAEwtunYQenWwaERrzvuMFePbrraxRIW1BqJ8Wb9wyEd3Dg+00fOJaLFyzl4GrCJZemj0Wo3vFSLRVCua117/bjlX7cqxgaVC3ULx803j4arXWsRMvZBaX45FFG61gqUkngOBnrhuLTv4+dmtL47U9tOqCVlOA0Crkltfi6eUbkVNSY9UwkQaKwNOz143B6F5RnOVY5G36VtgrDMEtu4e4hCgnANLF6/bjy41pPF/SqhBYeuWm8RjUtbOET4X3H1i4DlvT8jGwSzDeu30qfLQeaIHR3kwNNdYfyMLTy5Pg4+HOWrewAE88dc0Y1tA5jk+YG9HUZrYjLRaNPD2/DC98uwWFFY2swSOzWaCPBz6+exrCfL1PycfC/IkH8vHs19v4DCAt67g+nfHkVaPg5+nZrr311eYDWLgmBSrSAJ3CJHo6IkwGS6dDNfmbM0kBGSydBbA094KBmDOxv93hL4Idafe2g9u2LKRZ+irxIGYMjcVz141jnxHxMKXD32g2I/lIAY4XViPQV4uJ/WPgIwFAdNiSwH/vt134aftRaNi8ZmZT2JzJ8bht2lAL8BJgAbVJJo4Hv1iLwbGdWJsjjFX4nYRYQWU1Hl+yEblldSyoGnXGMwKWSLh0DvTC27dNRkSAn4PJjoSIAvXNzdBq3KFWKK0AUhinMO8XViRh7f4ceGmFG/ypwBIJdYsnimg4cwIrjmCJhHTnAC+8NicBMcFBLsapRF1zEzzc3aBWquwEmyj8X/4uCX/tPQ4vjdtJwZIg8B21TQK/rEg6iHd/3XNKsFTToIObmwpPXjUSUwfE2gl5GwhVoa1g6bXvtmN1O8ES9RPkrcUbcyege5g9WCP6Hi8pR3JGEYPxMb2jEBtmMymKoH5nRi6eX7GdNZsEMg1GI+ZdMBCzJ/R3CVwIJJHm1FurgUZNJkIpX6ugN5nw1Jebse1IPoOuk4Gl+79Yi22H8/DCDeNw8bA4u/5sPARsPJyNJ5dutpjhzPjf1aMwxYHm4oWn2ahHS0sLPN21DsCFVlyFX3cewTu/7IZarWSt78nAkj0f22D2wROFeHJZEirqmtE9PAAL5k5EJz8fl3urtqkZXlp3qBRKB55VMtB6/pskbD54Ap6WvdWRgkoGSx1JTbmtjqCADJbOMFgiQToirjPG9YqE2SxEvdAtc3R8JDtoixoROjBrmnTYmV6IpmYj39ZIxb06JQvp+RV47/YLEB9pEyriLXnRuhQsTTyMRp0BCjNw6cjumH/FCAffIUH4PLwwEdUNejbH0c2U/EZenJ2AUXGRTodlVnE1gn217EQtjpEACJmLXl6xBetTbYfkycBS+okSPPBFIiobmtkxl576Jj1emT0OM0f0alWzxCZDQwvunTEQ147v5+TbVFHfgIVrU3Eotxw+WnfcNKkvRvI8pH5VamQUl+PxxZtQ09DMGoPWwBKDRL0J6/Znoa5Jx/4YtHa9okMwLDbczm9ICpbolt+sN+Du6YNxg4OQJnpVNOiwbF0q9meXMBC6YWI8xvW2aWdEAJpVWsnjLK9rZFOpK80SaTSKq+uw9XCe1e9FZF8a7/6sYmxJK0SInwYL5rrWLD3zVRLKa5sxZ2p/3HnBYDvAYBOpgpbPESy9PHssRrnQLL22UtAseWrUrGHrGxOMN+ZMgJ+HR6uaJQLCpCWdM4U0rvagJTW7BC+vTEJ2SS3rWLqHB+Lp68agfzRpyoT1FUHjE8sSkZSWz9q9AV3CsGDOBAYm9toZNban52Ll1gxU1DXC012Na8f2weSBXZ0c9NelHsdr3yczSPPSqFrVLN303u9oMQEf3zMNvlqpNlWJ/IoarN6Xjaq6Rvb12Xe8jB3Nh/fohDfmTGJgb9PmUrAA8P3WNKxLzWG/xqmDuuDasfEgC5d4SaG1J754ctkm7MksYv50BZaILgT6NqbmoLy20c6viL7JL69hn8CmZgMeu2okLpZodwVeVKG0rgELV6cgLa8Cfp5azJnaD0Njw532Fpl1n1i6SfBBk5i6O0QwyT5LHUFGuY0OpIAMls4wWKLm6eAVo4XIpyIm1Bcf3DEFob7kYCw6Q6uRU1qBRxdtRGFVg9WZkw7IUb0686GtVdtMMnSoHS2swL2frEZVo55NIATE6P0P75iKkXE252nB40SBx5asx46MYqvZgvxLYsP88PotE9DJSXNDwEYwetm0DWr8sD0d7/22m00BYph+a2CJhXtlHVZuTWcwJzrPEg0uHRGHAV3DrAewoxmO3iWn04/ummrRKtmEJAVNLfgpGT9bNGUGowkxwT54Z94URAaRBkoqUBV46bvtWLPvONOoNbBEwKa6oQnz/m8V8ivrGdjRmK9P6INHZo50AGs2MxyNk4TWG7ckoGe4zezFG8usxJs/78SP29ItjsAmxIT44u3bpiA6mEyA9rR9/Yet+GXnMSiVSpdgiUDa/uwCPLlsMzsoOwooEoYkbP283FoFS48uSuTAgFdunMigwZWDe2tmuBduGIuxEqAnvrc8MRXv/76XtZbE61eM6okHZg5jB2kb0LaZ4arqdXxRePvWSegbbe8wbjYr8NDC9dh0KBe+HhrmveoGHa4Z15u1MuS4LRigBS3nj8npbMIkvr/noqGYndDXCVgfOlHKQr2stpH3FYHgUB8tnps1DoHeWuRX16OqphHldc3Iq6jDrowiNlN5ugBLwl5QYPHaVAyMjcDQWBsP03iKa+rxxJL1yCio5vUh/iBeIpPjM9eOxgWDuzuN7+fkI1jw806r7xvR9dnrxuKCQbFOfEdO9+/+tpt3NEVaOprhiI/rdTo88Pk6HD5RyftU+tCeJeqF+Wnx0V0XINjHZsJjoGVswQsrtmLt/mw+J2hvdQ31wzuk3Q20ma1JI0pA7qnlm5F0uMCls/3fkVOyZunvUE/+9kxQQAZLZwEs8dFuyRsggqV3501CCB9UtsixE+Vk3tqMgspaK1iqbdJj1vg+eHDmCAdzmQop2YVYtScLCqVw06b/kiP39KHdMax7Z6tnhmje+2LdfixPPAR3NyENAD0NzXpMH9wV868cA3c34QB09RA4O5hTjKeWbwGNSdQS0butgSVRsLhyUaZZS/tyBEvkMzIqLgIv3egMEnPLa3DXx2tYi0ECiUhL2p37LxmCa8bGW81x4ryXJR7E52v2s8bhVGDpro/XosAKlvS4lmh/8fBWwRKBk74xIfhg3lRo3EhjYBPk2RbwW1bbZBVadY063HfJYNyQMMCpzcUb9mHJukOg3DnkS+Los0TCODWnkH1gnMESxbELKQ1aA0vJGbn4dHUqnrluDLqH2ZsLpWvuCJZIy0cg6MFLhuCykb3txk2AuLKuAYvWHUBhVT1G9IjAxcPj4KMlc6ONl6Q+S6U1TYiLCMDrcxLQyc8mgFm7ZzBh2fpUkJO+u0oQ9JQqIzokANeM7w0NRweKNFYho6Acd32ylt97btYYJPTp4kTX937djhVJGawlFR+ik7+3ln0BKVKzsVnP6QBormQubc1nSfxeNJ2J0Zziv3/41x58tfEQvLXuvB+JlqTF9dC44f3bJ6NHJ3vtMM3kvk/XIiWnFJ7ugqmY9hNFpb160wSOkpTy1L7jRXhk0XoOXAg+CVh6ZOEGpOVVOYAlIb6w2WDE+PgoPD9rjJ1PHK9RUSXu+XQN9CYza56Jv3UGIx65YhQuG97DwVdSgQ9X7ceKTYfsov06QlDJYKkjqCi30ZEUkMHSWQBL0i5EsPTObRNdgqUnlhJYqmOwREdbfZMOd04fhFsmDbQTAjYg4gxFyN1Zms1GFH7fbz+C//t9jyXcXRgVHbpNOj2evX4sLhxkf+u1CQYlGvVGPPPlJmw7UmAndE4Fluh3+yQAQquOru6OYIkEzMXDuuHxq0ZyhJJUQO7JKmJzBAlwDoHnvDdGXD6yBx6+dKSD75Ia61Oz8cxXm+Ht4X5KsHT3J1KwZMC143rjgZOAJRrDuPhIvHnzZAe/FTV2Z+XhqS+3wGgSHLfpqW3UcZsPXzqC3dJt81JjdUom3vppJ+qbDBgfH9kqWCJTmivNErVPdHMNllQ4mFuMZiMwLJa0OYL2TQCU9k7FjmCJNEQEMm9M6I3bLxzm5OMkOCELjtPin1IzGPUjBUvFVQ0YEReB125OgJc7mczsAbqtPenOsWk5xb+lNguq6jDn3T+Yvq/cOB6DY23O2JzawGzG08u3YNPBE7z+0kfI2SWsDS2PNAWEGA3n6OAtBUs2EzrlTQJW781irWuzUXA0Fx+OQA3yZtNk50B/ibM67Ss95v3fauSV11mBDb0fHeSFT++fAS83+4CJvIpq3PvJWs7BRPmoWtMsPbrIFVgSRlTfrMd14/rggUuG8j6U8uD2I7kcBEB04fxSlBvLaMLsCX1wu9VsK7RD4P233Ufx2vfbBXDYgY8MljqQmHJTHUIBGSy5IGNHpg5wbL69YKmhSY87LhyAWyYPcgJLYqRMWzkh8UAWO8QKuYGEr8gUFx7kg5dvHIeenUjbYPP5EdslgUr+GZTz6Ys1++GmUttFwJxcsyT4vzg+rQE6MRqOhP5lI3tg/hXDLdF/Nm3CrmOFePqrzWx2tIElEy4b0R2PXOYMlrYczsHjSzedEbBE5tWEvlF47aZJTmBpV6YAlignoQiW6pr0uGpMLzx6mTNY2nzoOF75fgcnX+xosET0JwDgrlRLNG8CWDpaUI6oEH82pYh5q6Q+S8QvBEYHdAnGglunwMOttQg9G2By1FA6gqVhPTvj9ZvHw1sSjCCANyFqq61Pna4Zs9/6nQX667ckYEAM+dYIubsEHzty2t6Cren57DPmCJZo/YRM5ULvtC8INNHfu3LwFr8XzFAUzyZEnhKoKK5s4BxQyzcdZn8hMS8S50YL9uEIzHA2d4uRfUr2j7vzozVs/hNNZgK48sJn983glB1S7XNBVQ0e+Gw95xQL+xtg6fqEvrj/oiFOgJ32yovfbmeNkhQs3ZjQC/MuFIM9bGBpbcpxPPfNFhkstZVh5ff+tRSQwdI/GCzR0EgTMSuhLx64xP5GT+aPzKJy7Msq5sP9ZFU+BI8lCj+uwIbUE1ZfF7GUw9PXjsbk/t0czCuCSU6885PgIe3Ciyu2YOPBfGt0GY2xNbBEgpjAYXEV5WxqEVKSc/biFoT6+whZgu3SANhSB7SYWzChXxc8e/1ouHMEmc1cmVlciXs+Wcu+J2JyRTItzJvaHzdPHmAHBkjwUmj+6z/sgLdWMMN1JcE1dyLCJakDRJ+l9mqWOBdVbBg+uH2qkHFdYoY7UlDCZtXqRj3779BDjuZ3XjgQc6cOdvZH2XkE7/+2hwEsaataM8OdjmbJAgWsxk8RlFCSx00pWXjoqtEWECSmnbA5eAtCn8wxJtw3cyiuGd2H5+IqjYOQF8rEUZpSnpSCpbLqJvSMCmJw00kS9k6aIEoomZiSjbqmZs5hdLKH9kB9sw4rk4R8Wi/NHodh3W3BCuIcX/h2K/7ccwx+EjMcgfHIYG/4aN04Mqy2ycAAiRyxCSQQED8ZWKLvySQoDfUXI9A2HTqOl1YmW7VWgrZPg3fnTUbXkEC7pJ6UBfzOD1cho7DSqo2i9R/YLQRv3TqZ+5Ca4TJLKnHXR6sZHJ7MDHcyzRJpiS8cFIP/XTMaKoX93jqUV46Hvlhn09qaBa3tfWTiHtPHaW+RP+L7v+9yAqJ/VyLKmqW/S0H5+46mgAyW/uFgiZyMx/WNwYs3jIW7UshrI9ya1Ug+mofHF29kHxfytaDTmcpGkN8SwRxy5mQgZSlNonV3syYDpDZIHX/16F54+LLhdup4LufRIvgsSM151GdOWRXmL9qAkhrK9yJoAE4WDXessAzPf7MN1eTnZElgR3Oaf/lwTJWY/RzNcDT28EAvfHjnVAR52zJts0A1mNixdFsagTZ3Fhw+GjXenTcFvSIdI6YUePOnZPy2M4uFNwmKQV1D8fZtk+DnIc0DpERNYxPsfZZObYYjjUTnQB9OwhgZaO9cTs6yz3ydhI0Hchmo0Th9PQTn677Rjs7tarz1SzJ+2p7BApiylHc0WJKyOgn2opoGPPTZWjb5vEpRWhb/GGcznKCJJKHv6a7CFaPjcOnI3gj20dpFk9U1NmLf8VLkV9bhkmGx8LWjr83Bu7JOB38vd7w5dyJ6dw61zwjeosDdn6zGnqxCDvEnSEYghtac/IyEnD6i2YzKfaigUavZr4m0kBcPs0VYivtk9f5jeOXb7VAoKeGkksuqEA4jn6BBXcPQZBR8lirrmlBRp8OyDanIKqllIOU6z5ICL6zYzPx//8xh8JRof8Qo1bd/2cGJG4k/CciZTEbub3SvaKecTQvX7sfna1L4Xdrd5Iv34KXDcf04AidCdjZxLhsOHGfND9HldMESzT8qxBv/d8dU+Ht62mm66nV6PLIwESnZpXwhYp7VunEuqZ4RNs2zGDTy0rfbsDZFSEjakY8MljqSmnJbHUEBGSz9w8ES+064q/DubZPtyi7QrZq0Ka9/vx2r9mbzgUpalpgQP/aJoXIlFTUNrJkih2zKmn0ouwSNhhYGUXQg94oMxBtzJyPIi0K8bT4sRJLPVqVgdK8IDOhqM2uIB/a6/cfw6g8UvSMUOD0ZWDqSV4L5SzbbZfCmSKPnrxuNi4bFnTR1AJUwoQioaU5RQSR4K/DGD8k4XlLLh/otk/rhspFxoPwJNuGiQnFtPe7/ZC1rd8b3jWQ6TOrXBVMHxjhozlQoranHfZ+tQ3F1gzUa7lQ+SySsCaA+djkJaud8O8eKq/Huz8k4VlTNZpbZE+Jx3bi+Tia7kto6kFPuifI6BiWuUgeIDt6nq1kSWZ20aKTBeWnlNqzanYVLhnbFM7PGnRIs0fc0Nppvj4ggLktCuZIIjVOEW1l1Aw5kl6BPdDDeum3SSZNSck6kaQNxy2TH1AFqkGnnjR+2szlSoVQwaLlsRA/0igpBWU0DGpp1nHW7Qd+CrKJKFFU2cG6qaYO6cRSZUmHzw2F/rBZg+YYD+HHHUY728taoOLru6jF9HEp2KFBRV4+7P16DgqoGBratJaW865PVSDqcxwDt5knO6Q8oxcMjixJxoryWNUaU1+zSET0w//KRdqYv2sfk9P/+b7uw9UgBKC028en9lwxngC2WuhG8wtR4cWUS1qVk81q5Sh0gRsOdTLNEflwEQF+8YRzG9bGlsRBBMmmX3v4pmf2oyM/r1qn9cdGwHnaehsSLRdW1uPfTdaiobRIuax34yGCpA4kpN9UhFJDB0j8cLNHwCNhcPToOD1w6kk0cNu0SJTvU4dcdGcgsrkZEgDcnpewRTmUL6KEbqZDne29mPp7/Zivq9UY2D5CJgQ7L4T1sKQZEswX5LTy2ZCMmDIjByzckMAizHdpknlNgwU878MuOo+yrcEaSUnLNLSN6dQ7EW7dNsQhe+zpydTodTpTVIMjHC538qD6WDSiJ0UkUAbhobSqCfT3w7m0TEdspmP1T7F3gBQfkIwVlHGJOwIo0EKQBOxVYogzeJIDjwv2x4DYqoUI3dftxUtmZvLI6NgOFB3jbjVNMSrkkMRUL16RyrqLWMnh3BFgShe7SxFQsWpPCxs0p/aLaDJZErtIbjELhW4uvD/m4CJGJZi53cqoM3sSD4QFeeP/2KQiTJEUUBfa2I3nYdCCHIzeH9QjHhL4xktIvQgHjRgpM+GozdmUWczkgKqdDvndSUxyNV9T2UOAE5VkijUxEAGUMtwdVZKr++K89WLGFsnirOL3ByTJ4k2YzOsQX78ybhC7BlDTTPsfXr7vSOXM+1VEj7RK3NzsBg7o5XkCUMJlbkFtazT5k0aF+lkSQ9qkldmacwHPfbIOOEjOZcdpgiWhCF63+0UFYMHcKPDUaJ54lX7ATZbUI9fNEiI+Xy731/u87uaQQaZVO5gZwOpJKBkunQzX5mzNJARks/QvAEvlR0CH62JUjOfeKI2Cyrx9mKw0hAobimgY8s3wjMgoq4aZWQ6c3YN7Ufrh5ymCHEhOkXWnAI4sTkVVcxbmBXpg1DuPjHZMoqlBR14DHlm7EkYJKvg2fiXIntDTkL3Hx0G546NIRcFfTTdtWUkIahSUFSqLjOzlMk69Snc6IAE8N1/mKiwh1iuYSNWZrU7Pwxvc7mCNIo9FWsESmTgKMFw3thocvHwGt2s2BrmK0mAjSRLOKUMpi0+FcvPF9MgswrtnWSrmTjgBL1EbSkRN48ZttnEOHeGtS38h2gaWTHUjkb9OWcic0T3p3Uv9oPH3NGF5bEWS6cvIW/aOkvy1etw/LNgq160hbSrxCWalfuGE8ooL87NbZMfO5vXmLWlVhy+FsvP59MpoMgr/Vqcqd7DlWxBoaAtQPzhzuYDIj7Z0Rzyzfgu1HCjjLNRW5jg33x/PXj0OXUKrbJ734CDMTHlt+fyFaUYXc0ko8/dUW5JQJmqrWyp20RbMkAl5KtzFzWCwevmwE1KrW9pZrnqXaiO/8vAvkW3gmCurKYOlMin257dOhgAyWzgFY6hLmhw/vJG2Jp0Xzw+IZxdW1rLrPrxBSB0gf8h2gKuN3Th+CGUMIMImRR67yIgl+HfQcyS/h4qrk3M2FTg0mjKG6YzeMh1pFfgbi98L7b/+8HT8mC74WZDqIjw7Gu7fS7ZNCg6V9KZCaU4ynl28G5c0Z36czh0YrFRRxZGszu7gcDy/a6FQb7oXrx7DPkmObX6zejeWbj1hrw5HJgDQYCf2icMP4PugVGWohi6g1k1JJmLfBaMBvO49xkV/KoUOClEwa790+CbFhpHUTbuxC5JcgpOhm/7/lmzg7NuVjotYJLM1K6IN7ZwxzGuefe49xpmexNhxpDvR6AxL6RWPW+N7oEx12kjUSxmkym/D7rkwsXJuCOnICtyQQJLA0vk8kXr95AgtxKT3T8ilrsuuklDQnMXXA+7dPRUxwoNO4s8squPxGQUU9R78RYCHN0nM3JFiEtW3tlqzbiyWJaXbRk6c6ZMRCulTGRKMSfI6ER4ET5ZW477P11tpwRDODwYDpQ2Ixb9ogBPtRYWPxfUe+Fo8qBWqbdFi8fh9+Sc5iHyYx0pB6Idr16xKK+y8ejPgoWgMRGpxsn7Tgzz2Z+Hz1fs5wT+sgpg54c+4E9I0Kd9onDy1ah11HC9lcyz49d0xFt1BnemcUlmP+4g3WVA+0p3qE+2PulP4Y2ycKCoV0fe33l7iH92QV4MM/9iKzqNrqG0TrTIV0v7h/OgI87c8RQ4se93/mOimldP0I6FE7UwZE49rxfdknqXV6iXvLiJ+T07Fkw0E06k18oXKdme1UnHLy32Ww9PfoJ3/d8RSQwdJZBksEeiICvfHEFSMQ6O3B/h/0uKlUXIqAsvOW1FBpEGcfANIEKBRKJPSLxLj4aMRHBXKyOzrcSWDQAU/mEfL1OVZYjaTDudiaVoDy2iZ+TxAAKjx21SgunaJvsTcX7T1ehHd+2QUzhbqrKEcNoDcYcPu0/pg6qKfDTZ38ldRYuiEF32/NwMi4cDxy+XBo7fLCKHGcfIt+3MV+U2LGadLC3HfRIEzo19Uhg7cSX286gN92H2chJDInmWya9AYEeGsxZVBXXDioG4J8NNBq1FZQaTCYUNOkx6Gccqzbl4k9WaUMhSgKjRyDybz11LWj0DsyFGo12H+I/D4ooq66Xodvt6bhl+RMa74ddrTVG3HxsFjMmUQJJKUmFhWoLAY55ZKwEPPziOMk5+UJ/WJw4ZBuCPPzhlajZGdgmg9pP+qbjEjLLedSNnuOlbDpyi7Jp97IRXmJnm5K+6zt6fmlXB+MfK9clZgg4efr6YYnrx6FLhx5JWYzJyBlxge/78a29EJbrTyDEaN7huPemcMcfJaUWLnlEH7amcm82VYzC80vPioYj1wxHN5s3hGjGJXILavCK98l2+WIIjBMGpdekUGYNKALRsSFI8hHC3c3JdOEaEpReBRBWVLdiJ1HipCUlocj+eWsJZUCJXEr07oFeGnZST6hbwxiwwPgqRXMdKJgJ54gGmbkV2Ld/uPYll7AgRLiJYX2CiUZffTy4Qy6HPNSvbhyKw7klDF4of7Iof3mSbZITAEeAkqFCl+s2Yu1KbnsiE50JEBJazc6LhwzR/RAl7AAuLtTMkw1A3tyVm9sNiKvvIH9kzYfyGHQT+BWfGidKakmRQAGe5Pp10bnBr0er363DZlFNU6XLsfjjujbqDewaZL21ZSBMQjwtu0toheVpqFgkJTMEqzZfxyp2WUc2Ur0PFOPDJbOFGXldk+XAjJYOstgiQ9RBeCuFP60JPa25HZpgaGF7tatLwsd4gSa6LClUg3+PhoGXWQy0BvNqKgVnF3LanRoMhg5Ak0KvEiwE4Cgw9b+EQ5pMUmf+BsJMwHMOR+M1BYd7gQAxYg7p8OYUwU43z2FSD1n4tOrBB5cPaRhIrMRAQ8fTzeEB3oj0EvDY66qb0JueR0LGQJA0nIs1BZpkUhYBfpouIwK0cxb44bqRh1nLS6ubrKac6R9C3N0Hg31KdLG8Vfqn4Sxxl3FIdURAZ4I8PGESqFAWW0DiiobGTzyONWuq7YTbcRyMtL2ObePC3o6joE0Lo7DFgWfI8hqra+TrcXJDpz28gK1RYCIHh8PNwZLgT5a+HhoeK6V9c2cOLWkuhkNOj2DeAIOJzu8iFeMJhP7PAV4aRAZ4sMaIPqW1pSEf355HTumUzoJAkmugJcrOtI4aVxSHRj9u5gewpF/aJy01tKHLzZGE/MpgaQQXy06BXgzYCXNWUFFHaobDAyuab1aq73masyO42uLcKCx0L5zV9vvLUptUF7XhKKKOgb5dLlz3FvML2TaAAAgAElEQVRtab+978hgqb0Uk98/0xSQwdI5AEvUJR2Wrp7WDj/Hd8WIFvFPxhccnSakCyDBTH43rha4tb5bF5pmK6hzHIf4TWvgoTXBSeN2hYkcMyk7gS8LmKLvueaepRECFmqVMHdXIEOkOQk18Vsx8R4LI6XSJXijd1wtVWu0EsfLRkJJX9JxcsZoToTY+vZrLz2d+EMizKW/uQRRrQC/U61Fa4dTa4CuNV6w0sxCa3FdiX7EwGIKDCHT9slzirW2T+hyYGfkUoDX/FTrIAVFdnR0GMfJwPPJ6CjsA4GXxX1JPExpO3iurexhcSyt7eXWQN7JBArNQeD39u+tjhZUMljqaIrK7f1dCshg6RyBpb+7cPL3MgVkCsgUOF8pIIIlL50u6qc35+Wfr/OU5/XvoYAMlmSw9O/hVnmkMgVkCvwnKEAJRBUtRqjMLVfrFarc823SbjDAvvjOWZihmxt+f3b27rPQ03nZhQyWZLB0XjK2PCmZAjIF/v0UUFLEblujC/4l0yVzMBWZOZuPIOgVMBqMy1qUiuKz2fc/uS+1mxYmfXP5+pdueOtU45TBkgyWTsUj8u8yBWQKyBQ4NxSwlGs6N52fuV5PFsRzJnt103pa0lWcuV7+TS2r3DVoqi4rW//SDWJOmlaHL4MlGSz9m3hbHqtMAZkCMgVkCsgU6BAKqNw0MBl0GetfuqHXqRqUwZIMlk7FI/LvMgVkCsgUkCkgU+C8o4AMlv7mkk5++quL3bRevxt1jX+zJflzmQIyBWQKyBSQKSBT4J9IAQJLRl1zxoZXZsuapdNZoKlPr5jp5u37q1HXcDqfn1fftJiMtsyZ59XM5MnIFJApIFNApsB/mQIyWPqbqz/t2SVT1W5ey016Z82SiWt1nR3rJSWIE0tp/M0pnfbnSrV7mAyYTpt88ocyBWQKyBSQKfAPpYAMlv7mwkx4/nl1CEK0rpopAxVi/e88SqPuTbW79q4Wg/6/M2l5pjIFZArIFJApcN5TQAZL5/0Sn70JXvj08rgWtfsRc4tQO0p+ZArIFJApIFNApsD5QAEZLJ0Pq/gPmcPUp74cqnDT7JbB0j9kQeRhyBSQKSBTQKZAh1BABksdQka5EaKADJZkPpApIFNApoBMgfORAjJYOh9X9RzNSQZL54jwcrcyBWQKyBSQKXBGKSCDpTNK3v9W4zJY+m+ttzxbmQIyBWQK/FcoIIOl/8pKn4V5ymDpLBBZ7kKmgEwBmQIyBc46BeQM3med5Odvh2cLLP3dQDvHwuQu21PYZ8hqMZshvqek39pZ3Zy+NYP/h/4rZN/iPhRtLpR+2vN2mAt1fdptWdi3LTSUvsPzJxpa5k6/nYyGHEvpIqCyNbK3ZQ1bnbcL+li7b8MYzupYW6G/9FRpbTzMcqdI+2blUwceaQu/njZPtUJ/cU7imMT2xTkQ/7Q1i91pj60d/N4W+rb19Bf3inXObTwvTneeIk1PxjuOYz8VLzm+73gGir+3hbfaSrcz+Z4Mls4kdf9jbZ8NsESgRW80CZQ9newECkCtVMJNpeTP6R+D0QRq19qeAlApFHBXq6A3tfDvWjc1VCoFv6M3tsDY0gKNmwrKU5wY1G6z3sjvualVUDPSAlrMQEtLC4ymFphazNyXWqU8KcfoDEZhiO2Zt2Uu1Lf4UJ80/na1IznZ6HCj9sS50xyJRnZjUwBuSiXPqdkg0JdoqFQKQE0n/p272qXAo/ZMDmtCopHoJCU5jYXWyGRqERCoSBuat2WdxaETnaldu0cBnge16/gQnznyBb3jrlJBSetoeVyPFZax2otzQxvHSsJS54rPLXN0Uyt5fk4CiehhoLWQ8LNk7cQ1cWQhez5VMpBVSeZIS8H0M5nQ0mJm3nfsn/ptcdXvybjaQn/iJ0fgQ3xKfKJWCXtHHA+Ng8ZAtKTueB9KxirtjtokXhffbfeRbAFyUn7nM8Nxri7ea3df1K6pBXqD0XJWKIUzB3RWmC30b+F/d3X2nNa+thDdTUXnjwIGy9l20rPBwoNEV9o7GjobW6E/jdXU0sJnAJ27dP4plUo+B8SHeIvGTnMnvvegM6G9SOx0iN3Ob2Sw1E6Cya+3ToEzDZZoM3UO8MTo3hEshIVjo32PEkqkZJciLa+SN65Wo8bYPp0R6KVFi6VFlUKJ/PJabDhwAoHeHhjdJxLDYsMR5KeFyWjC8eI6JB/Nx77MYt74rYEcOiDclArERwehd1QwuoYHIthXw/026EyoqmtAeXUjUnPLcaygCjVNegYUjucECTIPNxUmDYiCl8ZdEEhtfGguJ0prsPNYCYMUOpT6dQlC3+jgdrUjdkdnHIGTpMMFKKtpYoAS4uuJMX3CoVWrrGtC/R7KKcWuYyXo0skPo3tFYVC3MPh4qNCsNyE9rxI7jhYi7UQ53CWgk8ZI5+7o3p0QEegLk1lYZVq36sZmbE0rQGOzgelOT7PegK5h/hgZFy4AMctAqf+jBZVIyS5jdQod2LFhfhjWI8wKkulVeq+kugGJB/P4MGfBZDbz/x/buxNC/X2sfEG/kqDemVGE3PJ6XndzSwtG9eqE6BB/yVgVaNTpseVwIaobddZ2CexGB/tgdO/OIFws8q9SoUROSQ12Z5bwBFrMLfD10GDa4GgG7VI+Z9lmNiPpUD4Kq5uceI8A+Li+kQgP8OZ2pA/N9WBOKQ6dqIBaZQOHBAqJJ+M6B6FvTDCiQrzhqdUiwMudhRcJLtp75XVNyCutxbHCKhzMLUeTzgCtu5r5irDmxH5R8Pf2cOr3ZKxKcy+vacS29CLojMKlgtpr0hvg76VB/y6h6Bnuh+gwPwT6ePBvVQ06NDQZkFNSjbS8CmQWVfEFioS242M0mdA7MhADu4VZ16eNW8fCdwKA2ZZeiOLqRtYEe2rUGB8fAT9POjMEjlNCAVrfrWmFKKt1XpdT9SmAVROCfT3QPyYIcZ0DEervhSBfDxCNahp1qKxrRGFlA885I68cOpMALJhnW1rQv0swnzPinjlVn8K4wZeSnRklOF5cjSGxIegTHXLSNogHaR8UVzWhrsmAI3llqGs2Ml0cnya9ET4aN8R3CUV8ZCCC/bTw9/GCl0Zl5S2ad1lNA06U1SEtvxLpeWWsf6YL7T/pkcHSP2k1/uVjOdNgqUFnREKfCLx280QSc6dNrUXr9uGz1QfgoVEjzF+Lt2+djKigALv2NqXl4OM/9uHJq0ZiULcIy29WAxr0RgN+3JaOxRsOwthC2irbvZjeIkHSPSIAN02MR0J8NNQqN0n7tnboL40tBqTlluGrzWlIPlIEdzXdvGztEcAJ9NZi4YMzEODh2e55J6fn4LkV22FsMYMOr3svGogbEga0ux3xgxYY8MBnG7A/u5S1AYO6heKtWyfCXaWxa/Pztfuw91gxnrl2NCKD/Z1oWNukw5L1Kfgp+SgLfRKUdAi7qYA35iRgYJdIu/aKqmvw0MINKKpsELR+RhN8tG54eXYCBnYLd5rPX7sz8NYvu6FQKvjdK4d3x4OXj3Z6L62gFHf832oWtgRU6cbs4abGW3MmoE90J4f3W/Diii1YlZILL3c1axlfuWk8xvWOsXuvtqkRD3y+AZnF1dC6qVijRaDw+VljMTou2mkMmw8dx0srkxkMkHAmALjswYtbLZf09eYD+PDPffDWulvbajYY0b2TP96/Ywp8ta75ZEliKj5fkwIvdzeeK2luwvw9MXfKAEzqHwONm5RPXbNIC0zYfqQIC1fvx/GSKgZeBJo+v+9CRAb4tZuvsorLMH/xJlQ26JgHCIyP6RWO2Qnx6NeF6C/uBft9Qx016nTYlVmIpesPIbOwEh4a2/jp7QadAbdM7oc7pg1u97jED8ww4vEliUg+WsJAvpO/J96/fQo6+dvP1WDS4+EvErE/p9QKYtrSKYGVFqMJI3tF4KbJA9An0rHyg/28G3TN2J9ZjO+2pmPv8VKmvdFowr2XDMLVo/u1pUuHd8x4eeUW/LA9E49fNQLXj+vb5jZMZiNSskqwdMNBpOSU8mVPfOiy2CMiALdPG4CRcbSXpbpD57Xk9TQYsWp3BpYmHmIg9k8CTDJYajNbyC+eigJnGiw16ox8iL44ezy0bm4gpX97HroVKqHCZ6v3YPH6Q3zIhPpp8erNCejRKQQmGLk5eie9oBx0MY+PCgEJB8HbxvaoLHX/lm88gIXrDrAKWzRLkVZhZFwEHr18FMIDfOjex2Olo4I0JOKhYWadhRmCAULFQObjv/bglx1HWc0uqqIJLAV4a/HR3dMQ7ucDExxMSSchggpqbD6YhVe+38lgiUyCt1/YH7dMGmjpve1aKupGBSUa9Do8tngTUnPKeOQDuoYwYPDz8LCuCdEn+WgeokP80DnAz0pbZxoCr3y3Hav2ZjF4FcHSi7PHYkSPGOt3NI/s0go8sWwziqsaGFwRqHjwkmG4YlQvtMBiorR0QO//kpyGD/7YZwVLlw7thkevHMUrKWoE6L39OUW4/9N1TmDpldnjMCi2s2QMShhajHh5xTasO3ACnhaw9NysMZjcr5vkPRVKa+rw2JJNyCqpYfBLppV5Fw7GTRP6OfETjWFdyjG88eMuK1jqEuqHRQ9MZ1OmxcBpJR29f7y0Ao8s3ICqBr1VoDQ063HTxL64c/pQJ3oIa6fGF+v2Y8n6A/B0d2Ntm7eHG16cNRaDunW28qmwB4TdYrNtmiVrK/Dr4fxSPLF0E2oadPD2cMcHd0xB97Agl2vdGovSmNLyivHU8iRU1DezZu3yUXG4a8YgaNVuEHo1S8ZDLYk7R+BHGm1RVT0W/LgdO48VwdMCmGidG3UG3DAhHvdMH9qucYnjpfYb9Xo8u3wzdmaWMlgK8/PEm3MmoEtooHUv0nu1Tc14culmpOaWtRkssQnbYMLcKf1w46T+UClJO2vjZaI0rYTgMiDsVXHOxGOvfbcNu7OEcd05fQBmjR/QrnnS2WM0t+CVb7fhl51ZeOiyYbhpQn+nNoQzimhto70wFoEXSmrq8cSyjaydoosMgXAC/LSH6KIkrqMr3pK2KM7tr32ZeOunnTxzUYvcnrP+TLwrg6UzQdX/aJvnEizZH+7iAhCssIGBtoIl24EkOsEI6mDphhffoZvQfZ+uwbHCagY4BEZ6hPvj9VsmItSPTDi2g48ARHVjEwrK6xHgo0FEAP1OR6B4CKrRpNcxINh3vNh6SyOw5O+txccuwJIwJ1GoCaDMHpC0HSyJB5Xte/EYs9GwrWDJRkP6f8KRT48rUJNdWokHPl+PuiY9A0TSLJ0MLBVVNbCAuWxkdzx6+RgolcI4Hef9TwFLRqMRFw2JxZPXjGXzm6s1ag9YYmqalXj9h2T8tvsYa5eIR8gkQ3zXPybUJaB2BEtk6rppYj/ccSFpXWy8I8Kk/Ko6lFWTFk+NruH+8FC7SUyS9JYKH/y5G18nHkKQnyc+vecCRAeJGkRhtV1daBz5LLOoDPOXbEJhZT2mDe6KZ64dy35h4qVA2NsKFFXXo7KuGeGB3gj0ImAuXBoEMa5GTmklg7ciHrOKd9XJwJIo6E/F72cSLNEFacaQWDxx5SjWJksvQuKFjDRbCpDGhk4g20WJ1rOwqhb3f7YOBRW1eOiyobhmjFSzZP++OE/7M0M42V5auQU/JWe2CpboXCPNpZfGjUGsdF1F+i9LTMUnq/bDS+vGmq75V47ExUN72l0OaO3pzCPXgMr6Rvh4aNG1UwCDPSkYJFPio4sTsSfTdg6ea7Eqg6VzvQLnUf/nCizR5m8yGFFe08COkOIT4OMJXw936yZsD1gShL0KJbX1OJhdAj8vDwyO7cSbWtRKiIfEt1vT8OEfe6BRK0E+p49cPgyXDIuz3s5EjdKuYwV475fdKKtthtZdhVnje+PaBFJ52wMmAkqPLdnAhz1pq9gM56PFR3dNQyeJZonmozcaUVJVz1ojHw8Ngn097bRgbdUsUVs1jc2optu9BSOS02aInxdrXKQHWVs0SzYhpkJOWRUyCioRFezLJgZBUyc8Ish9//fd+C4pHe7uarifAiwdL67B0O5heOXGCexT5krT1h7N0t7sQtz14RonzdKbtyRgSPfIv6VZOpRXjgExwXj95okI8fNudaztAUsCb6qx42g+nl6+hX2syMw3tEc4FsyZBDUDMmeNoRQssbO9Anhh1jiM6U0mEnv/kBVbUrFiyxH2oyFH8ykDYjD/ilFwd6PACBu4Tzx4nMfg66nB09eOQkyIP4xmE2uISBvq66m140fms4YmVNU3MzhQKVTILCrH27/sgd5kxnvzpqBPZ5uWl+PdzEqs2HIIK5PS0KQ3sUn6wZlDMapXtJ0GhOb39eaD+HTVfrhbTKqtgSVql8zAlXVNTAeeEmmNAnygYaBl0+K0ByzNX7QRKTmCZkmM+KQ/XQWCEACJCfXHe/MmI9jH0wkoldbWY2NqDnLLatEpwBsTB3RBVKCvbbCWC8iKpDS89+tO3DwpHjOHx8FoNloDKkL8vdjvzRb3QE7cRhRXC2cl/UbAhGi2PiUPD1w61EmzRHRdvvkgliceRFx4AG6eOgBDY8OdgNtvuzLw6vfJfGkkf6uXZ49FXASZFCXBECYjPvtrH1bty4TeJPhaXT++D26bJmq6BU0aXQAXr0/BkvUH2QLwT3hksPRPWIXzZAznCizRZj5aWIrXvtuBumY9H8LkmDpv6gBMG9xDAlraZoYThLgSRZV1eGHFVqRml7IvxM1TBuCWifZmFAJUJ8pr8OiiRORX1KFrmB8+uecC+Go1diapkpo63PPxGuSW10Hr7sbCzUujxnu3T0W/aJsmQFD7G/Doog3siEsHD/nbdAvzxVu3TkaQt5dE9a/CodxSvPZDMqrqm3DR0Fjcc9EwO/NaW8CSCPp+3ZWO5RsOQaVSwmQyI9BHg8evGolYiYmyfZolFVKOF+Ll75KRV17HQO7hK0Zicl+beU0U/Huz8vHMV0mobzbCw13ZqmaJfEJIeL9920T07hzWqsmh7WCJzElleP7rJNagiD5L5Gc0/7LhiI+hPoTbPM29PWa4h77YwELprbmTMagbCRfBzOv4tNUMJ+hXBLBOY2k2mphPiD8JMD1x1WhcMszG7wREpcEAUrBEPlkUURce6AU/Tw0HDgT6uCPY3xtKsxnLNx5mUC8EQbhhQEwIXpg1BkG+xH+CFo/aO3iiGE99uYW1gsG+WiHwgiK3TGbcMqUvLh7Wy2H/KfHtlkP4Zksam8uI3hSBRdrCKQO74bnrR1vnKPaxM7MQ8xcl8sWAotIadHoMiA7G27dNQYC3J4Nv8XJzvLgCDy/eiOp6HdRqZauaJRr7n/uO4fNVKdASADRT9KKS/d+6hAXYrXlbwVJdczNe+mY7DuWXs1aY9jjxKjl+G4xCBKEYDEL9kabm6jFxeOCSEXa8QWdPSU0TXlqZhF1HCnnOpIGa1C8az80aB40bBYgYGMhW1elwIKeUfYboPV8PN+YF6pOc9R+/ahS8NfZnEWlyX1yxDfVNet7r9NQ26Zlmd84Y5BIsfbRqD979ZTd8Pd3x2BXDcd24fhK3BeI0Jd75dTe+33aY15XOuMggb3b69tao2bGbfLzKa+vx9aZ06EwtzFvEh+P7ReKFWeN5HFLz+KZDuXj6q80MlhwjJc+FyCSwZDY0ZKx96eZep+r/nzDeU41R/v0cUuBcgqW0E0V4ZPEmjigjjYi5xYz5lw3DpaP6nBZYosP089W7sWj9IfbH0OlNCPHzwDu3TUbXUPvDtFanZ1+FnRkFuGRELJ69dixvbvF2T23tySrEC99stgpkOiwJBN0yuT+uHG0bo2BQU+GTVfuwLPEgfDzcOex2SLdQvHxTArw17nbCasPB43hxxXa+qV87Ng5PXTP2tMHSN1sO4MM/9vGBbjSZOTJnwZwExElASVvBEgtqs5m1DokHTsDH0x11jXoM6d4Jb8yZAB+7eahwoqwK85dsREFFA7y0KpdgKbO4DE8s2YjZE/vhspG9XfrliOzfVrBE7wth8c7+b8RH0hDm9oCl4qpaPLxwAy4Z3hPXJ/Q95VhPpVkimESAxF2lhIZUbxb/u593pOOV75LRJcwP78ybjOhA8g8z8a+NeiO0brY5OJrhRAdvMVyd5koXDTJhRQR6IzrEB11C/TGgaygGdAuDt5Y0jLZH8J0qZ97nSDGOZKN8ZGbmnwdmDsa1Y21CVdQYfL5mLz5fc4DNNcIjRJKRtui6cX2dtEXLNqXguy3ptsgvduAx49WbJ6KXRAtFZjXacw9+vg4p2eUMTlrTLNHYv9uehgU/7oSHu4pTeZBm+LO7L0D3iOB2gyUGsWYzSqsb0WwwsMaUItiq6nWoqG1EekEVth8pQG2DjuchpqT43zWjMLm/zd9NuLiosGJLGt79dSdr5midiKb0EACi9SmqqkNFnY6BJlPQooEW+Zi0VoO7h+HNWybAR6u1u7gdLSzDA19sQG2j3greKA0ErcEd053BEoG3HUcLsC0tnyNbJ/SLQRBHD9t8yRIP5mLBTzu5DT5/GbCZhFQIRhNrsIi3iNYxIX6IDPJDTJgvn2t9uoZAq1Y7Aft92YW4/7P1LiOEz4WYI7CkMDRkrJbB0rkg//nV57kES+l5xXhi2RY7sPTQzCG4ZETvdoMlOujMZgUeXbQeyUcL2SeEHI9JXf/k1faHG71Lx9szX23BH7uP4f6LB2PuVFIp20xrLOiadaiqa7JLC0AHNJnOyJQkdSCng3xl0mG8/esuvvXTgU8HFDkSu0scfhkQ7DiMD37fj3qdAVeO6onHrxx92mBp5daD+OSvFAlY0uLVm8ajZwRpvgStSFvBEgmuOp0Jt33wJ4qr6vmAp4MzwEuDBbdORPcwEki2Nuubdbj303U4WlQFH63aBVhSIaOwDClZpbhyTJzFEVbUcAh+EI40bIvPkiCqBXOg4yO0KQUHbdcs5VVUc3g/jVWjVkuEleuxngosEd0ziyuQXVyDqQNjWZiTVrOoqhZ3fLQKw7p3xlPXjWWITsKNtJ1Vdc3o1zXElk7BwcGbtWiWvE8RQT7oHh6Awd3C0C08gDUBFLbuobZFODr77KmRVVKOJ5dtRkl1ozVXlQiW7r14IK4abQM/IlhatG4/Fq07aAVLpImi//zvmpGY0r+7HViib8pqG9HQrJPk8hFSQYT5+zDwEFdJXMMXV27D+v05bFYlLa0rB2/aOz/uSMc7P++2A0sf3jEVseHkpG7TJrZFs2QD6bYADoe0tsgoqsLHf+zFnswi1paQae6NmxMw2C6IQHC45iCClFx4WgGlJT8Z5d4ymznHlZDpQkhq62jmI7A0KDYUr9w43gksHSsqx6OLN9qBJTFdgyuwJOx7AaALj+ALSvQurWnCbzuOYMWWdBhawLSktuhN0qrR+kUG+6J3VCD6dQlFbCdfhPh5ItDbE2qlaF5z9q2i9dl7vIAjSl2lUzkXklMGS+eC6udpn+cLWCLB1GQkU9gmpBwvZrUyHegkPJ+4cjguGNTT6fb72g/b8c3mw3jy6tGYNT7ehSOz9LA5NQOs3n+MVeWeWtLI6HBDQjzuv2SoJRZF+J4OlI/+2o0Vm9NgaGnBFSP/SWBJibKaRtz1yRoWdgSWSDD7eKixYO5ExEXYTGiiA++8j1bhUG45fD2cwRLJhXqdkbUF7kpy/rUBJcq/RCYlQXDaaNMesOQqF7RjPqu2apZorA16I9QqNbQqQdshAk3yC6Oxcn4iyVhPDZZUOFpUhuWJaWxaIROuYI5TMQ/0iQzERAvQIL74ITkNGrUCl7AZTBT8DtFw5hZ2pL5iVBz/Q0LMXsDTAIU4rOIa0vip2Vwn9VnqCLBEwIfSDzx13Rgk9Lb3QxL5/NQ7xvbGh3/sxMqtGWcdLIlaIVu0qyVJp9U3TwC3/1u2iS8FdAn74I4LEBfhYPYzGBiA7s8qdsodRZc2AqMEjiglRmvmno4HS0LUofAIjvu0bym8P6ugEhsO5mLt/uPsO0k5ynTGFgR6ueP6hHhcNLSHBRg7j9ZkNqCithmBvqRBs/0ug6X2cLz87r+OAucLWBK2rArzF2/A9vR8NsPxga5U4pnrRmFcn64Se71wRD779Rb8vusY5l04CPdMH8QCxeYIrmAzWWlNg3ADlJ4ZNs9L63qTGn5beh6WrDsgOMEqgWdIkMTb+hU0PEY8uXQT9mYVsebr8pE9/kGaJSUaDXrMfX8VCivqrb5XoX4eeGvuJMSEUNi1RFul0+GeT1rXLBFxRM2Bza9BhbK6BvyYlIYrx/SyOFDb/GnaApbEpRDFgNQR9nQ1SzRWqX+RwE0qkE/Ll+tTcenoOEQG+tuBmLaApdyyKjy8KBH3XDQYkyypCqifirom+Hi4MSAlrZLOJPDF+L5RuEyiWbX3WaLUASbcOWMwrhsbLwkJF/yhiH+zS2rYHyopLQ9NzQY8cfUIxITYUgNQex0BlsgkRUCacvzMGGx/EeEouKo61DSQf41k4ziUDbLRXIHvth7G2n25gn+T3oBZCX1w34xhThecjtQssdm9xYyCijo2f1JaifAgb079IN3iFLW3LHE/PvpjP/y8taAgAkrbIN0L5Bf33NdbsflQvl2iRzHTP4HtxmYdKJUKaadJy0Tgm3yAxL46EiyJPFZe28jaPQr68PfUSMxwQs67pRv2YcmGw3y8ka/SE9eMwvjeXRhcidGqNH+9yYjM4irsPVaEbWl5CPLxxIuzx/HZKPVZkjVL/zoIIA+4rRQ4X8CSeJtdujEVn/61n/PYkN29a6gv3pk3FREBFNUkCmUFanUGq8/SjKFd2VnR0WcpKe0EHl2SyJm4xRsUl26xlP0QI9/owBBKo1A5CwWHSvePCcZHd10IT63Nrs83r6wCkBMxOfrSwXnNmDg8e904JzPchpRjePab7VCy820L5l1gn2dJdPDuSDOckJFFiXd/2YVvkwR/E8o/NSE+Gi/MToCnhvLJiBqXU5NImGsAABtpSURBVPssOfKgqI169fttOFZQifdunwI/T2mep7bmWVIhu6wKy9YdYOFKC0c0IuBx7dje6BJmn0unLQ7ejmMVozA/+GMXkg5l46O7pyPU15Yvqy0O3gS2yLR3+4erMaJnBJ69biybX0RnbxGcU1tkrrz3k7V49ArSgtocvqVgiejXt0sI3r51IrzcyQFY0D7R3xMvLVyXglV7stDQbGQzcO+oII7G9POQ+r90DFiifmsbdbjv4iGY7ZDjh8b8yerdWLzuoF0CTrE8Bu0h5l/StFj8Ykj7SNoX8uchf795F/bH7VOHnFGwJOZZemzxRuzLLoWfhxtuu3AQrh0T79TvpkPZeOnb7Qyunrp6BKZK1kjUTn29+TDe+3UXRxnSOUAmbCo1c9sFgzC4ayeU1daguk6HigY9027XsWJO8yA6kHckWKI1WLQ+hSPmyBl+WI8IkK9VsI99sEmdTof7Pl2PQydKcdHgrnjhhokO+ZWETPWfrUnB3swidnCnTOzTh3TlyFbpBVPWLLVV6srv/SspcD6BJbqh1zcb8Nnq/UjOKISnmwq3TIrH5IHdnXInFVRRNNxG5JbWIjrYmyPcOvlLhaGSE+7NX5yIg7ml8NS4c6QM2ffHxUdCZzCDfHaadEY0GQwMoEhgkTTsGuqHsfFRfPsXcxQJWgsFNh7MwXdbj7CZkATauD6RmJXQ1+K9IwAR0lKlHi/A8o1HcKK8FrllNbh7xkC7pJRnAiyJ2pTSmnq89/seLm/SyVeLey4ahL5dIpwESGpOAScmrG00uIyGk24Icby/7TqKV77bhiFdQ/H63InwdRDkbdEssfP98ULMe/8vaCxZrcUM3u/MnYChPaLanTrA1Vg3HMzG899sRVSQJ96/YxpCfGxpBNoDlsiHo6lZj0/uvRBdQmzmG0GzIuQbWrh2HxauTWW/r2kDXYMlAoQzh/fA/66mgABpLjA1ko/lY/7ijVzKhYQvlZe5fkIfPDxzpNO7HaFZorET/47pE4mXbhwHjVLq46XC4bwy1qjVNjRzSgACAuEBHgwayYG6QW9iTUsT1cRrMXM5FEoZItQsA+6fOQRD2S/IPkfRjzvS8M7PezrEZ4nAUk1jE2e235tdwrSbN7U/Hrh0lBPNdmYW4IWvk1BJQRnjeuGhmSOdouFoDq99vx1bDuWxVpsubDOGxrL2zV1ly9rOQLOpAQ8tTMTRwiprbraOBkufrtmHD//Yy47a5JhNZ1w35j9BOyxeCOYvXotNh/Nx/8yhuDFBjBy2/b48MRULftnJPktCbTng6atHYdpgOldtCS9ksPSvhADyoNtKgfMJLAnCXnDGza+s5xDXEB8hTNlRrb56fyZe/z6ZM82SBoqS/N04wTGqR4VjhRX4dNU+ZBVXcYj2RUO74/IRcRbytqC+uRlNOhNyymvw6nfJ8PfSYsn9l/DvrsLOBe2KtOyL6ySA4nuk2fh0dQoeu2LYWQFLImDStRi5plUQ5d3hlAo2oSUeslQahfK4kJ8PpVVxTEop5UE6SNPySvHksk0ormnEcHJkvXnCaYOljs7g7ThWyrZNZrHcsjr0jPDjkPfTBUsPL0zkvDuU4XrOpIFOQraxWY8HF27gcPJXbhyHKQNsDtNSzRKBpcvZx22MA3AVsmE//VUSMosquR4bgZh50wZwvTpp8k9qL7OkHP/7mw7eRC/O+aOkMjcTMairDUwL/KHAqv3H8cPWdHYo7hkRiGvG9saInpR1XMgpXd3YiGa9GXuPFnDOpskDojF32gCuzSjkt7JFO4qgcvkmiv7cy9ob0vJQNNzpOnjTGElT8sfOY8irqOdIwnHxUdw3jU98iGa/7cngKDw6SCjqkPIshTtkuSdNYk1zM7anF6Cosh6dg70xtncUl6mRzoXaW5NyFK99v5ODHsQqSR0LllTYcawA29Py4Kt1x4DuYZxzjugozZdmblHg/s/XsJaLMoFT2RRHIJ6aXcgpQmqbDegc6Mm+cpeNjGP/K8cADdkM11bJK7/3r6PA+QSWxAgpIVedYFRyzrysAqmeH124gQtAijXAAn3JBj8efTkBo/2tvdmoY7U55W3y0VAUnFhKRcgBRc/Hq/di6fqDXBhz4b3TLWDJOcmgqE2QMorrtwRn8Hd/28kah/lnCSzZR5m1RkM1jpdV4qHPN6CmgRIVKl1m8LYJGxVr6Z5cugGU8JEExMCYoH8kWCKBRwD4f19uxp7MEjbzxYR4dQhY6hcTzL5fAZzJ2uante0I5aZJgtHYwjmLWgNLtDb9u4ThrbkT2WnbXuui5CzYlOyU/G6oULLAm44ZpFU4UVGDx5dsYl8dMn8xeLGkDmhrNJy4tizgu4Xh1RsT4M1aQqnWQona5ibON0SXCI2KCkrbfqdLA2W/f3r5JmxJK8DM4d05Ezjp2hwvGmIi1Ld+3cUAjNJz/F2wZONPMRpOgBKOGbnJx+iVlUn4a182vLVunC9pxuCuePyq0XCTZC0XL2v2yUJtFQlEwFdQSWV1EpFXXmulP33bkWBJGAv1KPTK4NZFeaHcsmo8smgDj2X6kC54/np7Mxx9R19TvUTSolMKAYr2Ff7W/qJH51VKdiEe/GI9X6Aci4ufC+Eo51k6F1Q/T/s8G2BpbO9wvHzjBLhxYVpr3XYcLSjB/CWb7VIHPHLpUFw0nPKHie8JG57yvFDocmu14eg2qzMYOJGcr4eHNVTWUWNA//7Zmr34auNhu1pudBD0jQ7kyLiY0EC7w0Uo9SAcpEJlOFtYLlVdX7bhAL7lTMVGxEeH4It7L7R8L/r3iIfWqZlIbF847Gxg6fErh+OmiQOtkU5CS0p8v+0QPvpzv13qgDduSeCklFJaNxub8ehCIVMxjcZVbTgOHaZYYgAebhRBZYsMEkCeAA7J7Pjyd1ux+eAJeHC9MqGQ7is3jcPQWCo4K81/JISMv0llPvZkwkvrzrlcBnUJwmu3TIKXRms3zt92pOO93/daa8NdPiwWD18hFtK13YkPnCjGPR+vdcrg/fpN49G/KxVRtvEZCYkXv0nC2lRbbbgXZo/FxPiuTmOlNX7/911YmUSmUnf2O+kS4oV3b5+GQC8vu3Y3HMhk7YBYSJdqwy196CJLKRv2aENhVTWHUlOYPt3Dn7t+DCb1j7W0I/DUgp924IfkDDbHPHfdaMnvwhqT78midamsKaVZ3Tl9IPvV0CMFFY4lSTKKymGgRIdcWNi2n8iJ/8HP1yMtr8KaB0kES/dfMghXjKK27fffkvX78cVaaZ4lgQM5UaPegGlDYnH/xUPh7ymsp3NdRYGbRP8e4qbiqjr83x+72CnarFDgwkFd8OQ1o6BWuK6tR4EBD3y+joMPyD9QBEuf3DUNXcKC7NZGZ9Tj6S83YscxW2048vWKCqa97ao+pVTnInA7/UOak2+S0rBw9T52yhbyUtE+MbCG5c4ZQ+DBhYwFh2ipBttemy1E1pKG8Y0ft+JgTrlTlmshz1IoXrtpAjzd7ffF8ZJyNttJ8yyJqQPumjEYsxOoZEpb5mWbm85owFs/7sDqlBwhkam7Cv+7ZrSlwLRjKR1pegXg0IkSfr97p2A7umcWl+PBLzagodlg9cU69al35t4QMng3ZKyX8yydOSL/V1o+02CJQMjIuHA8e/0YFgaUpp8eyteRfqIUT3+9lTPRikkp771oEGaOiOOsy7ytFQqoFSp8sWY/liYebhUskaCoamjC56v2YXjPCIzv24U1GNKnsLIGP20/ip93ZvCBR4ef9KHkbFTD6vpxvTGsZ2d0DqSCutIwONvbVfUNSM8vx687M5GcXgCVWsmagbjIIHuwZKa8OCYhod0pH3ISF9TyAiCzgaWHqVjmxL5MPxJsNCqVUo0fth3GZ6upKLCYlFKLF28Ygx4RITBaaKhSUBSeHk8tS8KB3JMV0lWiuLoOS9am4pIRPdA3JtxhxGZQvpcvEw9j88FcuLsJ2ZxFsPTMdaMxMi4KBpMl67VCmMOvO9LxoSUXFDn1EljqFx2IF2aPY+djylFDj5uSHLyP4ONVKVawRE6nD18+XCika6Ghm0qN/ceLQeYt8nERM3gTmHj++jEYFBtuN3dysn39+x3YcNAGlp66lvIDdeUoH/FRK92wZn8m3v55N/Md8aTe2ILoEC+8cctEhPh4CWVBLPybmJKFBb/ssYKlmFBffHr3NPZVoar0xLd5lbVcnLe8ppFDtMf1juBwewr/pz6I3g99kYjy2mYWzE9ePRKT+3e1jt9dpcbCdalYlniI/dzISdrLXYVrE+Jx8ZAebHJzfKobGrHzaCEWrk1BfFQwHr9yFFQq8JhEvvnw9134eUcmNJayFCJYuntGf1w+qo+1f6aDQsmFfJduOCRJSmnrlQGT0Yj+XUI4XQYVsvb3ch6X+EVBZQ0O5JTjx23pSM8nwObG5rCLhnbDk1eRZsn5qWvS4ZNVe/D77iyrj48Ilt69bTJiwwNgbLGkW1AIhXRf+GYr9mSV8X4K9fPk/EVdQy2lXVrZizRfioxrajIgp6yOi0XvOFIAk5nOLNtZIAZ6DOveCZeNikP/LqEnnXNxdT2Sj+Rh5dZ05JfXuyzaK2jpQvH8rDHwJtO3eFYqVDhWXMn1JylJrF1Gcb0Bt14wgIs9602Gk54wnASzxYyaej3yy2vwx+4sbDmcxykgKGiRHOs7BXjipon9uVSO1t3ez4oapyjHpMN5fEGkZL5zpwwS3BwoNQKUvJ9e/nY7tqYXWIsjn/LYO4MvyHmWziBx/2tNn2mwRH4NPp4aRAV7W7LEChQmnNLQbGLnZZOpxXpjCw/0ZBMCHYT8kMBVKFBU2YCSmgau4xbqp8WrNyegh0NJj3qdDg98tg7HCqswMi4SseG+XBeLnrKaJqRkl+FEaR3c3VSSZHn2K07+S7TxI0N80S3EDzQejmgzU/QOUN9kREW9HgXltThWWMlZj+mGRQcRHXZSsESDr29q5oiU41zJ3h68SXsm7QvVt5o7tT/io4VyHSJY+nrTYfTsHIgwf09rFmGBhgoWwlR2QszETGaBmFAfNhmKNfcEQAPklNaw4y/N0ZVmiQBnRV0Dbnn3L3bkHNojAlHBXnBTK0DJsvMr6rH/eAnTkgScqGbnhHYKsM+Hn5eGy2bw0rFsUXDkGwkg2yFv5vHFhPgwsBCXmsAJ5Xmi+dDHtA5Uq4xKMHCLFpagcHQSGkRTMbEfjYHoER3iy3mhxOTeHH1mBgsowWQoZCmPDvbh2n20fhY2Y4CWWVTNJSWkYyV+Iad9Kq0hjpXaoZp8RBPOamQ2s0k3Ntyfx8TjIQFkbOFoIgoOENesZ0QAt09jq28y8Dw42pL4LtgXAd4a69qpVQr2HaMs09QnPbRfKHlgr8hgdAvzQ4ifhjUt1GdZTTMyC6uQWVLNkWWUniC2kz/3J+J1ojOlxcirqLMUYxE4keYQEeDFBXat9RotyROLqxpRUt3Q6r4RtC1U2kSJ2PBARAb5oJO/B9zdBFrQPq6u16OiVgcy/WSX1HJbohmQ9jvxN/F5sI8Wgd4akGmcPqa9vyuzBIdPlPMekfIdnSPdwvzhQZGaFsWKCOBJi0MaDqKaYE7140AESSlKp+Oevm0k5/MmPfsdUdQq1+STACXxI0GrZuSLEvlkEU91CvAArRn1wbzXQgCjCUcLK5FbWs30bu0cIL700bohKsSHL3LielHX5AhPyU3pnJDmNqJ1+v/2ziVEjioKw6czM5nMRCOaGKMxIolBJSBBCIIYCIobdy4EX9G4ECKCCMGN4EoTFQQXoi5EXERRBPcm8YWICxFFxIBB8D0+xknQzEycmWRa/ltd/Ur3VEe6656a+no1UD19zv3+U1V/3boPGZwNF66u13K3e1jyUFG1E9PzNjH1d3gQaD6P9X+6NqigZXw3rl1j6y5YGXRSO1SH3/56Ilyz9Z21a8bDtSb0ydVO0JHhYZuYOhm2DGp/GI1xb8UsxaC+TGMO2iyFi/tisox+fefL5NIcLkChZ6CJrU5WPT23L2yki522jdDCaUuZJU0D/vL75GmyeZVc3RR1w0gvzkvJGV6rnD6TLPm/IlnyP/2oLUlPyopguppX4W03S3ppdXx6xvZp8O6P6nZPt4o4O7qeiseGh+zAfTvtxmuTtZlSs/TWx0fDRU09JO1c9FSom3jzBVw3raQXJs1bPQqVsOWG8lWeS5mlh146Yr8cPxnkSrYPSZSTCVKb1fZOH2mcbN3QrKj219IMp9YeumQvrMSYNufZ3h7VQriA1y1NUju6EHfS8uwckt8fHVkR1txK+/f0PRnC1iUCk73A2i/yylFP3e25ao8u3bwb7Kth09hGnScLEaa9X6kh0f5g9RWsK3r90dh0VLMqlVdjkcRquLmq9tv7JqWjXhNKj9RAqM6T80q9BdpwtRq2/UniNepB50Knm7ZuoOoJ7Xb+ZfWPpj0u7Xmp7cpNx0N7tBxHUxHpb/2PXmWrVpSf9Ao38DNir5WmO2/OKg4d613nZ63u0q08Wr/XqYobi0eKa6fNdNv/K62PdF235rE66XkjA5XuY7jUtUfmJ5wXbXqFOuqy35pMsRh1X+6yXqHJ9BLxHe7etvT1nnLR99IXlDLpyfkprsn+gJ3OTR0Xu6xayeOWilnKg3JJYuRhlvqJUhfzLLMkYxJWhm46W//vYMOz3p61rU/Z3LZOZunEzEyYeaQNdpfaiTtMfR8eCgN8b7g62bQ2NUvacyoZVNmfTy9mSb14uuj1g2F/suZXuhHwqlH7udPrOZh0UjTmWYVFNzq/DXdXFJ3ethcl947WsQ/X0JgiYZZi0l9msZezWcpbKpmQazats1cevq0eenb+VFjP6evQs9T5yTg8ddfM0lO7b7Lrt2yq/7+WDjj40Tdh9d1+fc7FLPUrJr8DAQhAIG8CmKW8iS/jeEU1S0/v2RU2dtUcG330ymtmfs4ee/WD8MqrW5f9IKVUl7TGamgRR33UdT59as4OfnjUfpj8J2PMUjWM97jzpqtt2xXrwyBpvb5559NjYRCmBvf265OaJY37WrNKSyHUdkGvvTbc++LhMD5sqTFW/cqF34EABCAwKAIyS7YwfezQk3vSxfG6hipI5+WgUPG7WQSKapaefWCXbV7fOm1V6yFpfNBXP8QxSylrjWlqPvE6DQ7tpksYU9E05zhMYO5zP77M0vbNF9sze3bZ6pWatdSYZv/37Iw9+MIhzFLWicNxCEDAPYGkZ2n6u3ef3LM1K1nMUhahkh8vmlmSl9BgycvWnmerhkfqA2VV6BrMqoX2NEi0l4GZg5K+fZmAc8lFg0WbB0YOYryG8tOmoWKoaeHN68HodeBPkyfDIN9+m7RB8eZ3IQABCJxFQMte6B4x9++9h/fvfiOLEGYpi1DJjxfNLEmuME359OkwvTmdARLm+lQszAI6F3NSVvkbs9Ga50glDDVVus+dWWXFTLshAIFYBGpmaXHu9I4j++/6PCsNzFIWoZIfL6JZKrlkNB8CEIAABLII1MzSmbmFne/tv/uTzK9nfYHj5SaAWSq3/rQeAhCAwLIkgFlalrJGaxRmKRp6AkMAAhCAwKAIYJYGRbacv4tZKqfutBoCEIDAsiaAWVrW8ubeuFueeH3HyOj4Z9XFdDuH3FMgoCcCVbPFsLmsh80KPIEhFwhAoFAEMEuFkst9src+/tp2Wzl2pKr92Gq7XLtPmgQHR6BSqYyMjq2tDGm1cQzT4EDzy4Mk0LrS2SAj8dtuCdTM0qnjUze/f+CeD7PyZDZcFqGSH7/jjreHprfNry45BppfI7CobXnPzD5hwysvtIU5uECgcASSrYz7tz1Q4QCQcJ3A0OiILczOHnj/6fuPZWHBLGUR4jgEIAABCEAAAqUmgFkqtfw0HgIQgAAEIACBLAKYpSxCHIcABCAAAQhAoNQEMEullp/GQwACEIAABCCQRQCzlEWI4xCAAAQgAAEIlJoAZqnU8tN4CEAAAhCAAASyCGCWsghxHAIQKBWBY2bbN5iNnyxVq2msRwKrzGzObO5Ssy8qLGwWVSLMUlT8BIcABDwRmDC7fdzszRVmowueEiOXUhIYM7PjZn9uNNtUMZsvJQQnjcYsORGCNCAAgfgEJsxevsRs7x/xUyEDCJh6lk6Z/XyZ2VWYpbgFgVmKy5/oEICAIwITZs9dZLZvylFOpFJeAjWz9NNGs62Ypbh1gFmKy5/oEICAIwKYJUdikEras4RZclALmCUHIpACBCDggwBmyYcOZJEQoGfJTyVglvxoQSYQgEBkApilyAIQvoUAZslPQWCW/GhBJhCAQGQCmKXIAhAes+S0BjBLToUhLQhAIH8CmKX8mROxOwF6lvxUB2bJjxZkAgEIRCaAWYosAOHpWXJaA5glp8KQFgQgkD8BzFL+zIlIz1IRagCzVASVyBECEMiFAGYpF8wE6ZEAr+F6BJXD1zBLOUAmBAQgUAwCmKVi6FSWLDFLfpTGLPnRgkwgAIHIBDBLkQUgfAsBzJKfgsAs+dGCTCAAgcgEMEuRBSA8ZslpDWCWnApDWhCAQP4EMEv5MydidwL0LPmpDsySHy3IBAIQiEwAsxRZAMLTs+S0BjBLToUhLQhAIH8CmKX8mRORnqUi1ABmqQgqkSMEIJALAcxSLpgJ0iMBXsP1CCqHr2GWcoBMCAhAoBgEMEvF0KksWWKW/CiNWfKjBZlAAAKRCWCWIgtA+BYCmCU/BYFZ8qMFmUAAApEJYJYiC0B4zJLTGsAsORWGtCAAgfwJYJbyZ07E7gToWfJTHZglP1qQCQQgEJkAZimyAISnZ8lpDWCWnApDWhCAQP4EMEv5MyciPUtFqAHMUhFUIkcIQCAXApilXDATpEcCvIbrEVQOX8Ms5QCZEBCAQDEIYJaKoVNZssQs+VEas+RHCzKBAAQiE8AsRRaA8C0EMEt+CgKz5EcLMoEABCITmDB7/hKzR6ci50F4CIiAzNI/Zr9tNLuyYjYPlXgEMEvx2BMZAhBwRmDC7MBFZo/85Swv0ikngTEzmzX75XKz6zBLcWsAsxSXP9EhAAFHBCbNzl9ntnrSUU6kUl4C42b2u9niFrPJilm1vCTitxyzFF8DMoAABCAAAQhAwDEBzJJjcUgNAhCAAAQgAIH4BDBL8TUgAwhAAAIQgAAEHBPALDkWh9QgAAEIQAACEIhPALMUXwMygAAEIAABCEDAMQHMkmNxSA0CEIAABCAAgfgEMEvxNSADCEAAAhCAAAQcE8AsORaH1CAAAQhAAAIQiE8AsxRfAzKAAAQgAAEIQMAxAcySY3FIDQIQgAAEIACB+AQwS/E1IAMIQAACEIAABBwTwCw5FofUIAABCEAAAhCITwCzFF8DMoAABCAAAQhAwDEBzJJjcUgNAhCAAAQgAIH4BP4DHNY+Bbt4uCsAAAAASUVORK5CYII=" id="238" name="Google Shape;238;p39"/>
          <p:cNvSpPr/>
          <p:nvPr/>
        </p:nvSpPr>
        <p:spPr>
          <a:xfrm>
            <a:off x="116681" y="63103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data:image/png;base64,iVBORw0KGgoAAAANSUhEUgAAAksAAAD7CAYAAAB66NBeAAAAAXNSR0IArs4c6QAAIABJREFUeF7sXQV8XMX2/tY3G/c0SVN3L3X3Uh7wh+JQrECBBw93l+IPl4eUUqC4a0vb1N01TTVJ4+6b9f3/zty9u3claWTjM+/Ha5vMnTnznbkz3z1zzhkZeOEIcAQ4AhwBjgBHgCPAEagVARnHhiPAEeAIcAQ4AhwBjgBHoHYEOFnis4MjwBHgCHAEOAIcAY5AHQhwssSnB0eAI8AR4AhwBDgCHAFOlvgc4AhwBDgCHAGOAEeAI9A4BLhlqXG48ac4AhwBjgBHgCPAEegkCHCy1EkUzYfJEeAIcAQ4AhwBjkDjEOBkqXG48ac4AhwBjgBHgCPAEegkCHCy1EkUzYfJEeAIcAQ4AhwBjkDjEOBkqXG48ac4AhwBjgBHgCPAEegkCHCy1EkUzYfJEeAIcAQ4AhwBjkDjEOBkqXG48ac4AhwBjgBHgCPAEegkCHCy1EkUzYfJEeAIcAQ4AhwBjkDjEOBkqXG48ac4AhwBjgBHgCPAEegkCHCy1EkUzYfJEeAIcAQ4AhwBjkDjEOBkqXG48ac4AhwBjgBHgCPAEegkCHCy1EkU3QLDDAEQ2QL9NFcXRgA5zdU4b5cjwBHgCHAE2i8CnCy1X921NclvhQzvtTWhGiDPTtgxsQH1eVWOAEeAI8AR6CQIcLLUSRTdAsO8o52Tpd2wY3QL4MS74AhwBDgCHIF2hgAnS+1MYW1Y3NshwwdtWL6zibYDdow7WyX+e44AR4AjwBHofAhwstT5dN5cI5aSpROw47Lm6siP7V4PGe51tMfJkh+B5U1xBDgCHIGOhAAnSx1Jm607FilZOgA7hreuOPXq/S7I8DYnS/XCilfiCHAEOAKdFgFOljqt6v0+cClZOgQ7hvq9B/83+CBkeJWTJf8Dy1vkCHAEOAIdCQFOljqSNlt3LJwstS7+vHeOAEeAI8ARaCYEOFlqJmA7YbOcLHVCpfMhcwQ4AhyBzoAAJ0udQcstM0ZOlloGZ94LR4AjwBHgCLQwApwstTDgHbg7TpY6sHL50DgCHAGOQGdGgJOlzqx9/46dkyX/4slb4whwBDgCHIE2ggAnS21EER1ADE6WOoAS+RA4AhwBjgBHwBsBTpb4rPAXApws+QtJ3g5HgCPAEeAItCkEOFlqU+po18JwstSu1ceF5whwBDgCHIHaEOBkic8NfyHAyZK/kOTtcAQ4AhwBjkCbQoCTpTaljnYtDCdL7Vp9XHiOAEeAI8AR4JYlPgeaG4H2QpZ0ACIBZALg150096zg7XMEOAIcgQ6AALcsdQAltpEhtBeyNBpy3AwbbuVkqY3MHC4GR4AjwBFo4whwstTGFdSOxGsvZKkP5JgDG97nZKkdzS4uKkeAI8ARaEUEOFlqRfA7WNfthSxJYW/QMdyijz5SaYxG+ckOpjg+HI5AR0KgN3ojL67K8sPll1s70rj4WFoXAU6WWhf/jtR7hydLc578/Eu1NnCq2VDdkfTGx8IR6FAIqHXBMOnLX/zn+Rs/7FAD44NpVQQ4WWpV+DtU5x2eLM16/Ku16tDw6ZYaTpY61Mzlg+lQCKgDQ1BTVvhY8uIFL3WogfHBtCoCnCy1KvwdqvMOT5ZmPr58pUoXNNfCLUsdauLywXQsBNS6EJiqyx5as/ja1zrWyPhoWhMBTpZaE/2O1TcnSx1Ln3w0HIF2iQAnS+1SbW1eaE6W2ryK2o2AN0GGJQ5pD8GOoe1A8gY5eHPLUjvQKBex0yPAyVKnnwLNAoA/yJICQAIAf7TVLIPkjbYIAgsgw2JOlloEa94JR4AjUAsCnCzxqdEcCPiD4MRDhlQA2uYQkLfZbhCQAyDiTIVbltqN2rigHIGOhQAnSx1Ln21lNP4gSwmQIR2Asq0MisvR6ggcgR2DW12KswvAj+HOjhGvwRFoVwhwstSu1NVuhPUXWaI8fdyy1G7U3uyCHoUdA5u9l6Z3wMlS0zHkLXAE2hQCnCy1KXV0GGH8T5bsuI4dw/DSmREwAOxotq0XTpbauoa4fByBBiLAyVIDAePV64VAc5AlioLiZKle8PNKrYwAJ0utrADePUfA3whwsuRvRHl7hEBzkKVxAHZweDkC7QABTpbagZK4iByBhiDAyVJD0OJ164sAJ0v1RYrX64gIcLLUEbXKx9SpEeBkqVOrv9kGz8lSs0HLG24HCHCy1A6UxEXkCDQEAU6WGoIWr1tfBDhZqi9SvF5HRICTpY6oVT6mTo0AJ0udWv3NNnhOlpoNWt5wO0CgVcmSnQBi/+enIvOPE6KfpGmTzdh94c1xa5O6aqxQnCw1Fjn+XF0IcLLE50dnRqDVyJLdbofRbIHN5+7dOJUoZDJo1KrGPdwJnrLZCHOzFz+Vy+XQqnhO3Y4yBThZ6iiabFvj4GSpbemDS9OyCLQKWbLa7AjWqjB1cCKCtWrY/GBdUsiBggo9Nh3Jhslqg1zmj1e7ZZXRnL0R5vHhOkwckAiFXAaRoxJu+WXV2HjkDKxQ+CU8uDnHwds+OwKcLJ0dI16j4Qj4Y0Wl605cGbzt4KkDGq4H/kTrINAqZMlotiIpOgTv3TYHYboAv438RH4x7vtkDapqzFASC+DFiQBhPq5/F7x6/SwvVE7lFOL2/62EFXJOMjvAnOFkqQMosQ0OgZOlNqgULlKLIdBqZKlrVDBeu3EG4iOCYYW1yQNWQIlDmXl47PMNnCz5QJPI0ui+sXjp+mlQyxWwOg7jCLeDadl4YOlaTpaaPAvbRgOcLLUNPXQ0KThZ6mga5eNpCAKcLDUErXZcl5Oldqy8BorOyVIDAePV64UAJ0v1golX6qAItEmyJIcMMihqhdwGi5eTcmtblshRnRyope5XtLiQ65RMJmvR4y2Sg+QhWah/hVwOUz0tSwS6OA6Sn55tqPsX+UPZ7DanL5qAgwxyOem16YX8r8TAAPJNIx+stlYEDOygQAbvOSHMh4biWt8xcrJUX6R4vYYg4I+3jPssNQRxXrctIdDmyBJtp3qjFYXlerbRuCcDsIMit+LCdVArZW6bUF1kyWAywWyxNRp32uR1GjXb8KWFRfRZrLBYbAhQK1gdwVdKkJsc180WC6qNZta/RqWESunuS2Uw0e8sDb55iUQJoP7kcicORCKMJjM0aiWCAjRQyMAiDsuqTaDfTRoUX+sx3P2fJqPKZINaKUeITgulXAayRlXojQxzjap28ipiwvo3W0CaCQzQIIAi7GQC+dKbLKgxmCBztFWbA36N0QSLVaorOxQKAVv6ucFsZcEBOq2KzY8qgxk1RguTz9NPjbRlsdlAbdYWdKlVq6BWKdx+T8+ZqS96rpZZQ9irFC7spRgYTBYQfwvQqhCgUrG/05yw05wgeQgLk5npnKIQaX75s3Cy5E80eVsiAv6YpZws8fnUXhFoc2RJAQUOpOfh2a82wmSxMsuGayOyITBAjdcWzkVSFPk6EckQii+yRJspkYoJ/WLRJy6cRck1tBBpKKs2YvXBTEbixI2NNlMqA7tGYGSveHSPCUZEkBZqtRBRRpssVSGCUFxlxImcMuw4loWsogqoVSrBqmCXYVzfWPSLD4HZWv+QQEqRYLJase5IDnJLqhlJIMsREYhpg5Iwum8XRIXpoJTbUa234Eh2MVbuOoXQYC3eWTQLGoW7z9Kek1kgsjS2XwKmDemK+MgQRur0BgtO5pZgzb40pGaXgIiFJ2FkNMAukLLgABVG9ozFyF6x6BIZwv5NPIDGRhhmF5Zhz6l8HEgvYiRTmq6A6Qp2TBsUj27RoU5dqRQy5JYasGJfBsJ0Kswc3gMjesQgPFjDyGhRhQH7T+Vh7cE0lOkF0iQWIlfx4QGYOigBGqUSVgljEq1mm1JzmG5USulzdsSGBWD20CQoZHZIZ41IhTem5iE9v9yNoBEJCgvUYGyfLhiYFIGY8GCE6DQQ+bHNLofFYmEEtLBMjwPphdh5Igc1Jmu9yGh95y4nS/VFitdrCAKcLDUELV63oyHQJsnS3rQCPPzZWhgtFjeyZLHaERagxHu3n4du0SFnJUtk6SBy89TVkzClf1KjdVdSVYV//+8f5JXWMBJBRClIq8RNs4ZhzogeCNRq69V2VnEZlqw+iLUHMqBQyEGk58nLx2PqkB71et69ko1htPV4Dju0jAnV4d6LxmJi/0SfbaUVlGDT4SxcPLE/gjQK2Bw2EznkOJxehGM5pbhwTE+old55qgorKvHRin34Z18aNCLRc/RCJIc2+9F9YnDDrBEY3DUKSkXtViiDyYgdx3Px+dqDOJ5TBq1aycglWZ+IQL62cBpG9EhwG8Oh9Fy8+/se/Pv8kRjeM97n+PacysZ/f92N7KIKJ/HQG82YNCARr9wwjdFpX2XF3hN45ccdUChcR6V6gwnXzRiCW889p1a9vPjDJqzYk8bkp0LWpGE9YrDo3BEYnBQFuezsljiL1YrtqZl458/dyC+rYRYufxROlvyBIm/DEwFOlvic6MwItEmytC+9AI99vo5ZK6SWJUaWdEq8fes8JEXVnyw9etk4zBzSE+Tr1NAihxI5paW4d0ky8ssMTl+Tey8ajfPP6ctsSDZnbBltybThicsK/UawS4h+WHQk9/gXa7HzRC50GhUevngMZo/s0yDZiOAYLGY8/vkmbD2WhfBADZ68ciLG9yNC6OpTHCtJI4dCkNRhbZPiYLMBKjlt+rU9q2THRs98tQGbU7OZ3FQEi5IJc4f3wH8uHIdQncatDaFfOWwOaib+m36aW1qJF3/ain0n8xGgVjrJ0gvXTsbYvklOPMh3LauoDEaTBb3jo2FniLpb4URs957Ow5PL10NvtDCLD5GlcX0Tsfi6Sew4jOSQFpKNrH7/+WglcoqrGREmgk2WoP8unIGh3bt46YX6ot6f/2YrVh8QyBIRpb6J4Xj5ummIDgkmm6JzRnj630nlV4DsVHJsOXoGi7/bwo4Y/ZHygpOlhr7lvH59EOBkqT4o8TodFYFOQZYeuWwcZg3p6WaJIoUKB2biwYqgYpHciAqn473sklLc96lAlsgaMGVgAl68jvIVkR+KuHXbGTEoqtIju1jPWuoWE4qwAI2ESgnHhckHT+H577YyAvXE5eMxY1gvRjLE4imDi2yJy5UcVrsZj3y2AWsPZeDGGYNx5wVjHaTNRSSE8YnWCqIKnjRD6JE5YLs51bsTQAErJVKy8/HQZ+tZagby16Fjp1G9YvDCtdOYdc39WFQgjQaLCVqlmmElTRFB7WUWl+OhpWuQXVINlULBLEuLr52McX2T3NoSCIdr7KKmxPQHUjL60Yq9+GLdIXYkKZKl56+dBJ1a5aVboV053vtzB77emIpArRo1RjNG9orDSzdMY894EyyBLC12kCXR34nm2BymR0EqmhkiUUwvKEdFtYnJ1CMujFkURbdvUYYnv1qPdQfPIMBBRJuy4HCy1BT0+LO1IcDJEp8bnRmBTkyWZCitMsFgNDM/HLKSkLN0ZKgWCrkrgklKlnJLapgPzsLZw3D1lMGwy8jyRfYBIlwy7Dx+Bh/8vR85JdXsCHFUn1g8eflEhAbqGJERSIcchZU1uP2DlSgo1+Pf552DWUN6wGi1MBm0ajnCgjSsH5H20CJlMNtQWmkU2pDJYTCb8cpPW3AqtwJvL5qFAYnRHmRFIDMbUzKZg/P4AYmIDQn0IgwCWSLKIMPetDzmmzQsKQqDkmLdyI24qT/33Was2pvGjozIyf6l62dgRI84ryPR03nF+G7zMeSWVKF/10hcMak/IoN1zjYFmqrE91sP470/9jILIkW1+SJLAm4KFFZWY1tKDpQqOSYPSkKwhgiQK0cX6epEfgke/HQtyqoNMFuszLJUG1kSSeC+05l4eNkGmK0yWKwWLJo7FNdOH+FFrkVSJiVLJHd0iAav3jgLiVEhgNwGlYzmgwJWuxUfrtiHVfvSUG0g3clw27zhuHTCAEZbxVlGcv+4LQXv/Uk4ND1ykpOlzrykN9/YOVlqPmx5y20fgU5JlsSN/+UftyP5YBqCtGrmTJ4QpsOrN81EWCBZSQRLj5tlqdQAlVKGMJ0GYUFahAeqEREciKiQAOi0Wvy96wQOZxYyZ2KKKusdF4bF109HQniQc1MnslRjseDeT9Yg5UwxgnUaaJRyRpTIEjJlYCIevHQs1Aqlmww7T+bglR+3s8g52qCpfpnegAGJEXhr0WxoFHK3ox+LxY4P/tyFH7afgN1uw5CkKDx37XTEhLgIi0iUiCz9uv0k/rdiN6oNFnas99jl4zGhf1ePI0YlVu49jld+2smOnqYPScKzC6ayyDnRAkPjy6+owWOfr8XB9EJ2rGSxWHHhmN546JIJUKvoWE6ggaxupQH3fLQKmUUV0KoUPskS1csrq8Zz32zGwYxC9uz0oT3w8PyxCNRK/a9kzKn+sS83YEtKJqvniyyJljSSg+YCjeXRLzZga2o2uoTp8PpNM9G7SyTTmbBBuFuCpGSJIg9VMjuiQgMRrNMiPEiDqBAdokN0KKvW4+v1KTDbiIgDWo0aV0zsi1vOHcGOc104KLElNRNPf7VJsEg1MacAJ0ttf+FtjxJystQetcZl9hcCnZosPbl8I1bsO+UkS10jdPjwjvMQHhTgmyyVGdjxE/m1UKQVRXSZzBb2M/JdiQoOQM/4cPTuEo4hSTHolxCBsJAA5rUjWolo49ebzbhvSTIjS0QmxJxB5M80e0gSnlkw2YssbT2WiSeXb4JJ4vROR4LzzumFxy8bz9qXbr6p2UW4++NVMJgEP5gqgwn3XDgaV00Z5DiOEwmLgh0d3vtxMk7llTB/pMoaE+aM6I6nrpzEjsdcxFGB49mFuGdJMkqqanD3+aNx1dQhXlalbzen4N0/dwlh8TKy1tgYoXpr0RwM6uqygImk9fHl67H+0Bnmu+RpWRItUJ+u2Ycl/xxgx1SEF4396SsnY/Zw9+NVIrcfrNyLr9cfZvXGe1iWiBgShkQ2KZUDkRN65ttNh/HGr7swbXBXdgRHctPvyNpks1qgUZPPl+B7JiVLpHf6N6WPoDQFRLzIWZ3qE5aUqb53XDgGJIZjQLcYdI8JYXNF6nVF/W9NzcJTX23kZMlfKxtvx+8IcLLkd0h5g+0IgU5Nlp79ZjNWupGlQLx729yzkiXaDIkoJUQGYUT3GPSOD0OP2HAkRYcjNFjFrhMRfKEETx2pp5AnWZKGuhNZmjkkCU9eNdGLLG07noVnv97sRpZoY750Yj/cfcFoN+8p2nxX7T+NZ7/ZxMgFO8YzWdjFxc9cM4X5zEiJ1fGcYtz18T8sFxTlVCIrW8+4MLy1aCZCmS+SaGVTIJ+ODj/4GwUVNXjiigmYO7y3kyyJxOa1nzbj5+0nWK4nAQOw484nr5iEuSN7SeoLx3/v/LEL321OrYMsKfD4l+uw4XCm06enUm/AzXOG4eY55zAnbBcZVeL7zUfwwd/7WHoFT7JE+KcVliEjvxxTByc5fIsUyCgqw83v/IXb5o3GJeP7sTZJNorcC9GpMSAxiuHgiyzRGCl1A5HSPgmRGN49Ej3iItA9NhgJkSHQaZTsyFEsUt8u0Xq5JTULT3Oy1I6Wzs4nKidLnU/nfMQuBDhZaiBZIosD+RP93/h+uHhsHyRGhkrmkyuJpsVmRl6pHiGBWgRpBauEsDG6W5aaSpYum9QPd53vIksiYfl9Zype/WkntBohNJ8STJIP1cs3+LobLgf3LVkDu5wsQUJCRspP9O5t8xDJrGyiv5UCRZXV+Pf7fyOvwoinrpro5jgvRn49+80GrNx72p0smSy47+IxmD+2v5PciL5S7/+1B19vTPFJlkTn7geXJmPbsRwnWaqqMeGaaQNx579o7C7XdSKKv2xNwTt/7WVjHt/P3WeJfJ/Ir2nZ6v14cP44x0XOdhitVrzzxx7MG9UbgxOjHTLK8eYvOzFjWBJG9uzCcPBFltjF0FHBzJdtVJ94hDhIorvXGVBRU8NyLMWEUw4sV0JLkpmTJb4st3UEOFlq6xri8jUnAndDhrccHeyAHePq6mzm48tXqnRBcy2G6ibJRJtLbRfp0mbmr9QBZAGiECuKVJo91HVcIx7/NNSylFdqYFmjr5rcD7efN4ZhIKQNoKMcwROGrDSUdHH/6TwczyrGs9dMwcCuMU5rir/J0gVj++Chi8d6WZY2HTmDx75cz46ayAWGwunnjuiGJ66YyBzapZaltIJS3PnhP9DTkZ2cjqnIshSOt26ZhdAAtZtlqaCCLEsrkFemxxNXjse5w/t4WZbe+n0Hvt98lEWXSS1Lzy2YihlDunuRpf/+ugO/bDte5zHcU99sQvK+0yyijEqF3oC7zj8H10wb5hYFyJyltxzB+3/vq5Us5ZRW4NHP1uKOC8ZgTJ8Ep/wUsabRKKBVkiVIjozicrz03VbcfeEohwO9N1kia1JIgBqLr52KId1i3VInkCx6oxH703JxJKMEO45lIz4qBI9fMcGRGNTlF8fJUpOWFP5wCyDAyVILgNxCXVCCE98Z61pIgHbYzU2Q4cGOSJbIX8VqtbOjEbKAzBjSw7kpNpYsZRfpERuuw3u3zUWXMFcGcWrPbLWyhJMrdp1i/jyUtTo6WIP/3TkPSZHhzUKWiHSO6RuHV2+cISR2dDpOK5FeVIK7PlyN4koj1EoFqg0m3D9/NK6YONjj2EqOapOZ+UNtPnKGWYMqaoy4fEJ/PDB/jAexUiAtvwT/+Wi1I5JvJG6YOdzrGGzFnuN48fttUCmVLNkjyRmqU7GovZ6xdJwl5Lsi3GyQ4YElq7DzhJBvyVc0HJGOlXtP4IXvtwkE1Q4EqBR45cbpOKdXvJfP1Cer9+OLtYdgtdl8HMMpkF9WgXs+XoOR/eLx4P+Nd9ONmAyC+vx15wksXbUXb908Ez3jBIdvT8sS+T5dNL4PHrhovEd+JTlO55axhJOHMwqE615MFlwxcRAevmyMl744WWqHq2cnE5mTpY6j8Csgw7cdZzgtPpIOY1mq0JvQJz6COV/T5v/4FeOREE5JLIXjpMaSpYyCKozpG49XbpjKkhxKfXlO5pRg4Tt/wmQlx2G6KsTMnK8fu3wC+7c0Akzq4N2UYziyAMWHB+KdW+cgmqUFEMdHB0ByfL/pKL5ce5BZiqYN6YY7/nUOQgO1XrmDyJp3MD0f//11JzILK9CrSygevWQ8ejkiwsSZSARizcE0vPT9VtSYLRjdO44d60mxIItMdY0ZL36/CeuPZEEuo+MmO26cNQQLZw2HTObKXMRC/XOL8NDSZBRVmVhUYG15ligh6fL1R/D3npOQ2e2YP64fLp8ygFnNxAxVApGRsaiy5IPpjJB4RsPRWAvKK3H3R6tZgql3bpuLaJbSwJXnitohJ/4nl2/GgbRcvH/bHPSIjfBJlqjeQ/PH4aJxgp+TeBBLSUDJyf3T1QdZxCNZJOmI8+krJ2HmMG+ndE6WWny94x02EAFOlhoIWBuufiVk+KYNy9fWRdsFO4SzpVpKeziGe3TZBhRX1OD++WMxfXB3tjnTnW2eCQxpp3z6681Yvf+0JBqubgdvIkvj+ibg5RumskgvV3ZuOcvZ9OIPW3HgdB6LdhrWIxq3nzcSCREukkawisdw936SjKOZxW53gjXUwVu0nj14yRj865y+bhYWMY1jRkE5jGYbuseFQsPSEbjyEolqFjNrF1bVoKBUj7jwAEQGuRMI0RfqpR+34K9dJ6FRq2C3WfDElZMwwyPhJxGSyhoDVu07jaxiPQZ1i2L3s9E1KK5rVkhCBd7/cwe+2ZQKNYuc852UUiC4RGGA3PJKyOxAXFiw29GjgK0SZ4rLcP+SZGb5oii82sjSQ0vXITW7FM8vmOIjok6BjMIy3Pb+SqbLN26aUSdZevSSCaDjUHdHcwXWH0nHW7/tZnfshQZqcMmEfrh0Yn/QdYeuTF6C3JuPZuGZr3k0XFtfJDuzfJwsdRztc8tS03TZISxLRJaKKmrw4PzxLKrJM3O0SFgqDSY8vGw9DqYXsOMfsr50jaibLGUV6ZFIdW6fjZgQz+tW5CivMSH1TBGCdWr0S4yEgt0P5pm5mvIsmfHAp+twKL2wSWSJxlJjtGBIjxi8duN0BGkoW7jrShf3qzbIckKyeF/YK9QTKImQz9tdZpGIHMsuxEOfrUO53sgunqXraLrHhOGl66axqC/3DN5iW/Q0tel9BcjGo2l48bvtMFIUHtWqgyyRT5hgtRGiDAWXbu9s5UtW7cWy5EPMEdxXBm/RsvTwZ+twKLMY553TC09fNZFFCIrYEHn5fssRlkogMTKIYVubZYksRpdOHIB7LhzjFvko5nI6nV+G/NJqls09IUIIBvCOkFRi+/EsPP7lBkELPM9S01Yy/nSzIMDJUrPA2iqNSslSDuw4F4C5VSRpn50aAKTXJbq/LUuvL5yJuHCyELisHWRt2J9RgEeXra31brj3bp/HLDaezx3JysfDn61nZOmB+eNx6fh+sEvCyoVtW7Bo7DmdyxInmq1gWZNFsvT+7eciNDCARVgJ9RXILS3DPUvWsIt0aau7cupA3D53lPNeOGEDFKxGYsoA+llxdQ2yiyswNInuNBM2duqdtvnF32zGqv0ZCNC4QsrJsjRrSBK7+Fcpp1w8Lhm2n8jGM1+551kS+zWarLhiSn/ceR7JJDidS4s4ZiJptBErJfe1ipFyZNkh+YVDMhcJEZ8t1+vx3NebsONkHgLUrst2yQ9ncFI0HrpkHHrGhjs8p8Ts1AIJk46d8KSyKSUDb/y6E8WVBkYYxYt0fR3DCakabAhSUyoCX3fDCVerrD90kiXMNFrsTKdElih1wOLrJkOrUjE8qf+iiko8uHQtjuWWIypYjbdvmYUesVFsPpHEdLT24NI12Hw0B0nRIXh94XR0i4lw/p7kf/6bLVh1II35xIXp1HjphqnonxDroKPCiEVrnFQXRzLzER0ahJgQmmPinFDgVF4x7vxwNUtJQbI3pfCklE1Bjz9bGwJNm5VCqwlXYQ/jAAAgAElEQVSQ4SQA4epxIaJoB4e8xRGQkqV02NGYq9xbXOj21KE/yRKFWr+2cAa6hJOjtPTKCgUOZOTjkWXrmWOwdOOgY5XwQBXevW0OEiJcTtOEIVkDDmXm49HP16OonMjSOFw6vr9j43d/zelOspd/2IJDGUUsWoyKSJbe+/e5CNN5ZPAupaOdNchjF+kSuZLj2mmDMH98XwQF0GsvbV8IZD90uggfrtzLrgT5702zoFSIEWi0XSuYw/LLP25jR1MUnUZFJEtPXD2J5WqSZhHfeYLy8Gxm16hILxem52hzJ0Jx2cS+uGryQESEBHlMKyu2pOZg14kc3DJ3GALV7hFu+07nYlNKNq6ZMgCRIYGS8Qi3nNEVKEtW7cP21FxnKgKxA5ZDyWRhFpjLJvTDtKHdERkc4LxxziWI4DqdkV+GFXtO48/dp1nyS9FnqzayxBzXbTK8+8cuDOoeg1nDktilwC7M7ew6lxV7TzL/ILq3jogfFSJLE/sl4NlrJzv9qphlqaISjyxdhxP5Few24JtmD8ENM4XrTWgeHcjIw+NfbEBplYFlX3914XR0j6H55nLwfuHbrVi1X7hIlyxsveNCcef5ozCyVxc3wiyM344Kg5EdSy5PPoQbZw/F/40dIHF0p+trLHj2q43YnJrDLJ1NKZwsNQU9/iwnSx1/DkjJUgbs6MMtS/5Vur/IEvna0NUWfeMjoCLfFwopchSyfFTVGHAipxQ2m3A049yY7YBaAfRJjIKWLjn1es6IUzklMFhs6BUbimE9YhEdFoigABVk5ChisyOzuBKbj2TiTEEZa8PVtp3dd9Y/MRJKpdIpE8lDG9nJrGJm3SB5KFOz3WZHn/gwjOwZj4SoICiUCkZaCsv1OHamCEcyC1FaZUSYToV+iVFQS+Qlp2eDyYRjmUWw2OxOskTPRwZp0D0unMkr4kIyVFbX4FReGbvOw9cpjZBV3MrGPbZvAhJjQyGXy1BeZcThjHxsS81Fv8QwvL1otoOIiRm8ldh7MhN3f7wGvbpEYHTfeCTGhLDM3XqDCUezShjJKmUWICENga9CzvRUEqOCWKqEXnGhCArUMmHtViuKKww4ll3CMoDThcQqpZxZZcRSF1mihI73f7oaO45nY+LARAzrEYOwoAAWFZdbWom9J3JxLLMENpkMaoUrfxFhQuS6R5dIlmyT8CRiaiZ95pSwCDXql64o6R0fKRzyyWTIL6tCen4ZI6V0bU2f+HBoNGrheYfA6XmlKK4i8iz8hOYIpRAY0TMOg5KiERIkJOSkZJyZhZU4kFHAouNsNhsSIgLQLS4aNrtoORSsmzlFlThTXMFyMDWlcLLUFPT4s5wsdfw5wMlSM+vYX2SJxCSeQ9Ycqd+JlDBRuLuvQls8ZUuu6znaviixIlmiGCWQuunI6J4uGfO58Sy1yURHMySPlCgQUaOM107CJrn1lurRhideZUL1POWlTdbXGGnzpjQEnp5FtdWXjoHkp2eJJEhv4SV5KI3C+AFd8NL1vpJSZuP+T5NhIAOf+KjjHImwpHFIiU1t00y4hsTGCIgv3EkOIiCEjSfpOhtZoitR1h5Ih9Jxj550fIQNkS9fvj6inqT4C/okGQSiQ3gRbmIh/yVxftA46EJeKTGnekQmPY/LaOyMSAsGOaHIHMdxdPzpkFGs54mjrzYb80pzstQY1PgzZ0OAH8OdDaH283tOlppZV/4kS80sqlvzHlzJ7103d/uNEViyV7PH6UhzdN/YWsnSA0vXskMm4U405z7fmK6dzzQEl/qQpQ2HyMdLsAb6S8YmDbCOh1tTPk6WmkurnbtdTpY6jv45WWpmXbZXstTMsLSL5htCllpjQA0lS60hY3vpUx0YCmN12R3Jzy/4oL3IzOVs+whwstT2dVRfCTlZqi9SjazHyVIjgWsDj7Fs3/1i8eoNMxwO0qLtQ44jGTm4d0my07LUGuKKZOml66dgdO+uLKrOVeR44qsNWH8w3WlZag0Z20ufSnUALMaa7+xy+4r2InND5VSpdTCZ9AVrn1vQYcfYUEyauz4nS82NcMu1z8lSM2PNyVIzA9yMzbOLdPvG4flrJkMtl7vlFErNKmIO1BQ439QcP40dgkiWnrl6Isb26ep139wz32zEhsNnOFmqD8B2OxRqLeRKVwBDfR5rT3WUWh30xflHkl9YMLg9yd2eZeVkqT1rz112TpaaWZeznvzyL6U2+LymXqTbzGLy5n0gQA7KIToN+sSGQUbBVg7DEpGjihozjuWUsKeamA+x0diTUzR5S/WKC0N4kJY5iYuFZDqVW4rialOTcxA1WkD+YJtCQKkJgNmg35q8eMHENiVYBxaGk6WOo1y/kKVzFn2kiogJ6g6NBjAaOw46fhiJHbJPFVrtZKuRkjPy0t4QIAJCEYjSwpJpyn1H5rXG+Eg+ik7zXJgpOq2pyRpbYzy8z+ZBgJOl5sG1rlY5WWp5zJurR7+QpZnPfNVTZrYfkykUCrvN+x6t5hK+XbQrxlq3C2G5kBwBjkBHRYCTpZbXLCdLLY95c/XoP7JkxSk67+dkyV1VlIjRPWlRc6mSt8sR4AhwBGpHgJOllp8dnCy1PObN1aPfyBIs9uNyhZJblppLU7xdjgBHgCPQBAQ4WWoCeI18lJOlRgLXBh/jZKkNKoWLxBHgCHAE/I0AJ0v+RvTs7XGydHaM2ksNTpbai6a4nBwBjgBHoAkIcLLUBPAa+SgnS40Erg0+xslSG1QKF4kjwBHgCPgbAU6W/I3o2dvjZOnsGLWXGpwstRdNcTk5AhwBjkATEOBkqQngNfJRTpYaCVwbfIyTpTaoFC4SR4AjwBHwNwKcLPkb0bO3x8nS2TFqLzU4WWovmuJycgQ4AhyBJiDAyVITwGvko5wsNRK4NvgYJ0ttUClcJI4AR4Aj4G8EOFnyN6Jnb4+TpbNj1F5qcLLUXjTF5eQIcAQ4Ak1AgJOlJoDXyEc5WWokcG3wsXZJlixWGyw2mxecdMGpWqnw+jldiGq2WMV7UJ2/V8hkoPuzqC1q07Mo5XIoFXSDqqvQ5aV0F5fdozV6Kahv6e0mVI/6lpbaZKS7vcxW76tiSAaVQu7szWyxwWr3ltVTdhlk7IJXhVxer/vBSEzCgLXtLjJrmsZFWNR111hd46UmSQfSy17pMjPSgZJwq8fLQXqyWgl5u7eMMoCwVSlIB74bqw1jesbXuHyNh3AlPcvlgJnmoY95U4+hMDmVcroG173QfKE22bzx/KVjjKQHGqtn8SVvfWQRxiR3m7vic07MPeaxMCnqxpwkZBj5eFd9vVts/tnc9ct0qvI9Pwgeq/iMp3xnwco5vlrkqws3pn8f+NtpnalDdwqZsJ601sXLnCzV523wb536rGtn6zEBMpwEoGUV7RgHYMfZHuK/9zsC7Y4s0WabEBmMkECN28YrlwHVRgsyC8vdFn3adLQqBbpGhUBBpMN5czxgMluQUVgBnUaN0ECNF7hVBhPKq10XA9OjtMFFhei8SRTsKCzTw2SxOTeR6JAARsakhQhDfrnejRzQZkILcJfwIC8ZKvRGlOuNzsU5IliLALXqrBPBaLHCbLaissaIyhoTtGpVrUSHNlla5KNDAhEXrkOX8ADEhgbBLgMKK2pgMJqQU6xHdkkl9EYLAjRKt82CcCFKGRESAK1K6SYbtZ1fVg2jyYq48ED06hKGpOhgWG02ZBRUIC2/AgVl1dCo3duUNkI6rDFZEBqgRkRwAOIjdEz/MaGBqDGYUVKlR3GlEUUVBuSWVIGoZIDaXQ7ayHQaFXves5RXGxhGUqJLpDQ6VIdArTvWNpsNhRV6GM02hOo0PufNWZUDoMzRp3TTpTGqFXJEhwUiNoz0oENUsA5VRjNKq2rYWDMKK5FfpoeV5rVa6TaPIn3gXx9ZaExFFTXsI0DEgN4zhnmgGpHBAUiMDERYoAaRwTqU1ZhQVmVAcYWBPZdXWgWZXOale2ojPEiLoAC1z3lNc5v6o3fSYLYgPFCL0EAtAlQyRIcFsHeC9JJypgRmq92NZBCxovc3PDgAMaE6Nm/jwoPZu15YqUdJhQE5JdXILa0C6ZLmrOfGRf2GBWkQpPWWr3bc7CgsJ/27sKK69G/ayEh38WEBiAkPAr3/NO9o/tMz2cV6FFXo2Trk66OuPrpqSh1OlpqCXuOe5WSpcbi1xafaHVkymCy4YFxfPHTROFjsdrYYUVHJZcgsrsSDS9cgt7TauRhVG0yYPrQ7nrpiMpQqGegjl55Qy+VIPpCORz5PxqK5w3HznJGwwWV9UkCBn7el4P2/9rGNgDY1IhSxoVq8ftNMJESEwQrBEkTfvUarFXd9tAapWcWMlAQHqPHawmno2yVaUk+BY7lFuP39fyB3tElf0lZ69sIxmD+un1MGesnkUODz5P3438oDbNOWy+x47IrxmD6op7NNX5OKni3TG1GtN+JMfgU2HM3CxsMZMFnsXiSvxmhBTFgA5p3TC9OGdEePuBAo2aev+JoTWjKU6Wuw92QBNqZkYuOhDNhAVhzB6kYbF5GTp6+aiDF9EiXjVeJQZh7u/nA1Zg/vjmunD0PXaHdCmJZXju82H8HKvWnMCka4uJFLK/Vkx5RBXXHeyF7onxTJSIpQhLqClU+GonI91h46jeQDZ3A0q0SwADk+42nenDuiGx65fCLZ3GCDnf0phxwf/LUT3205BrVK2FCJJPSKC8PiBVOQGBkCK6NfpGcFiqurcf+SNTiYXozbzh2GRXPPgY215sMc50M5Yp/v/bkTyzccRYhOzUg/kYUBiRGYP74vxvZLQESwjo1bOkaSLau4EntO5GLlvtM4lF4EDZFTGRjhePH6qRjbO6HOueEpEo2ppKoaj36+nmFGBIxIk0oBTB/SA7OGdcPAblEI1hLm7vLQv/KKK7H+SBZW7UvDqdwSaFQqJ6mhD4375o/BFRMGuslEfS5N3ovPk48wCxvNn8mDEnDZxEHokxAOrVrOdCODAmkFxbhvSTLKqk3OuUtYBWvVmDOsG2YO74F+XSOgVtBHiXTOAkWVRmw/lo2Ve07iQHoRlAoZyKLF5ozDQnz3BSMxf/xAt3e/toWapCKSf88na7A/rRA6jZK1U2MyoXtMKC4c2w8TBySgS2QgWxOk8tDKcjq3HJuOnME/e04hu6QaAZqzf/T4c9PgZMmfaNavLU6W6odTe6jV7siS+MX/1qKZSAgPhR1WxxIpbC3PfbsZK/eeZl+LRKTI0vPvf43AlZMGu9Ul5bz04zYsX38E9180GgtnjSCjvnPLo4X6l20pePfPvV5k6a1bZqFLeBhrT9iyZTDbrbjjg9VuZOmNm6ejd1y0pJ4CJ/KKsOjdlYwU0Fe13mDCpRP64r6Lxju2fWHTFV4ygSx9sGK/kyw9eeUETB3U09mmOMlIBqGI1EFcrIWff7PhAJasPkznaRD5SI3RjJG9YnHH+aPQLz7K8bQ4JlEKaXt0HGjH7ztS8fE/B1BlsLDjG5EsPXfNJIzqneg23pSsfGw8nIVFc4ZDLlew34m0QpCQNjk73vlzJ37YfAwaOnJxEBxqlyxzt583AheN6QuZjDY6FzFxbd3CyAUM5CitrsHbv+/A2oNnnEejRJbmjeyGxy6fxGrSOMT6H/y1A99uFsiShawQagWev3YyRvVK9JoTpTXVuOej1Yws3T6PyNIoN5nO9tKLfb735w58uf4o06vNZsX5Y3rj5jnDEabTubXnrVfCQIbyGj0+W30Av24/yfCi/165cRpG90rwmht1yUT4l+mr8dDSdYwsUTuhOjXuOP8cnDuil2Mm1oW5IE9eeSVe+2k7tqdmQ+ew1BBZeuCSsbh8wkA3majPpcl78NmaI+xY9YLRPfDAxROgUpI10P0dPF1QjPslZIn02DUqCP85fxTG909yDE14RjqvpPOh2mDE1xuP4LtNR9nxJpFykSzde+E5uHj8QLd+a8NLINk23PXhauxLK2TWKoPJjGmDuuKO80ejS3iw4/0TyLW3PIKV+XR+Md75fTf2nMpn5LSlCidLLYW0qx9Olloe8+bqsd2RJWayN5lx+7zhuGbaMFhhcWKjgBK/bU/Bm7/vgUKhgN1uQ4BKjv8unI0BXcnCI9SlehmFxbj7k2RkFlXh3/OG46bZZFmyOBc4qvPz1iN4z4dl6Y2bybIULmlPsCz950N3y9J/b/K0LClxLLcQt70nWJZqTGaM6B6DF6+bzo4fREuVSFPkUGLZmn1ulqXHybI0uJfbuKm++C0u0CypjUwYr8FsxCPL1mP3qXxmBaKv84GJkVh87VREhwQ5xy5atKgN2iLJ8kLFZV2hf8vx246jePO33exIgSwj1OYzV5NlqatTNmrLaLExS5taLn752x0tu6Y0WRoqDSbc/fFqnMgRrBuin9mt5w7HNVOHOsbk8tVSMLlEfzKiYC5/Lxovfe2/+MNmrDuUJYzXYVl69Apvy9L7fwqWJaVCAZPFgjv/NRJXTh7iQNFlMRItS/d9IliWpGRJJKmEma8i6MelWZEsqRQy/N+4PrjvonEgnxZxjgr1iZwKYxb/LrZPY6T5/cL3W/D37lPQalROskTaokJP+rJ4CToWl3GBLD28dB0OnilGiFaJhy8dhxlDiSjRPJJi7m698cS8uFKPZ7/dhL0n8xmRILJ0P1mWJg7yek8/XbMHn6w8yCwyb946G11Cgz3qkHwKZBaX4q6PVjPLks0ORAZp8NyCyRicFMcImIiHgJd45O05HwS5lyXvx6erDwjWOMiYBe0esixN8LYsCeh7FoEs/efD1difVsAQnDwwAU9cOQWBGrWH/NL5SUi5PoLovS6urMLDn29EalaR15Fxcy32nCw1F7K1t8vJUstj3lw9tjuyREAQyRjYNQqvLZyB0ACN2zFJWn4p7vt0LUqrDcyy1D8hDG8umgOdSsXqCRuFEt9vOYx3/9gL8u25de4wn2TpJ6rzp8cxXJgWZFlqKlkSjvQC8Mr109A73kXkREWLctaHLNFx3bebDyEloxij+iRi2pCuCA5QOTdKsa3//rIDP249ynx3yCK02GE9ETdokSjtO52DrzemMJ+UET2icc2MwYgI1ElwlrHFf/E3W/HP/jRolAqfZMlFDYRtp6Cymh2XhOkC3OicKN/P21Px1m87mTWISNbsYd3wBJEbmbBJiYWIQqlej9O5pbDZ5egeG4zo4EDWptCnsHGeyheOcCr0Jmb9omO42sjSt1uOsTrnj+2Dh+ePhZIRF3dHei+yRMdw546CXUKyazuMExdNwZqmxHt/7MCnyYcxrHs03rxlJsIDAyUkUzgu/nv3cazYmwab1Y45I7rjgrF92VGUSIAIh+ySctz/6VpkFlXizVtmYEzvREZ8hSJY0LwL4SP8nMhwaZUeDy/bgD2n8nDLnKG4bd5oNyIizoviqmqcyitn71W/+AiEBWodehGIIGG+/XgmnvhyIyM2VTWmWsnSktW78b+/D+CBi8fiqimDvT5USJclFUacyC3EKz9uR1m1mZHDu/9vNOaPG+BWn8ZA8yMtr4ytDfGRIYiU4EnjJHJtsNjw4GfJ2EcWHZVw3Fg7WfJGTTyGu+vjNdh5Ig89YkPx1s0zER8R6kGUFKg2GpFeWM6OgXvGhUGjUDrnkzjfN6Zk4LlvNsFml9UrCKOpmwAnS01FsOHPc7LUcMza6hPtkizRQkwb27NXT8G0wUluX+Pk+EpHCrtO5DH/gqunDsId/zqHfSULlhLB9+jBz9Zhz8k85vy5aO7QWi1LLrIkRPYQwaHNrSlk6eZ3VrBF9LHLJmDuiF5uC39jyBJtmg99nowft6Qyx+zXbpqBSf1dFh7BCgM8/fUmrNqfxsjHlIGJzKIFmSP6yOGTk5JVwPxX8stq2MZMTrSXjO+Dhy+d5OHTpcSmlHQ8sXwT2yiJgHlaloTNmLZlOX7clorfth+HVqnAlVMGYvawHl4+YkVVNbhvyRq26enUCrx58ywMTIr12oiOZRXhlV934GRWMSx2oFdcOCNV/eIjHYcfgr3BbAOe+3oTNhw+w8ZfF1lamnwYw3vF4dUbpiMyKMCn34+ULJ3MrUDfLmHoFR/GIrhoPoYFabHo3BEI0qid5I6wL68x4uOV+1GpNzBLHFnajmeX4WhmEe79v9G4eipZsTysmtuP4s1fdzFHbnHBffTSsTh/dH8PK6ASr/+2DT9tPoYxfbsgOjSAOUNTZOW4PgmM/AkaFsgRjeHwmQJ8veGIM6qPnNUPpBXCZrfinVvnondshBfmRKDf/H0XTuVVMIefAV0j8dSVk5EUFeo6erIDFTVmPLxsLY5kFjGn/tosS+/+tR07juXi7VtnO4iNcJxOxP9Aej5+2JKKzKIKhhkd9xpMVgzpGo7Xb5kNrePDR5xfNN6lq/fjp60nUGM0ondCJB68aCwGJUV7zdnkw2l44dutTGaL1e5FlgSLkgzrDqZj9YF0N0dsOh0myzZhlVdWjUVzh+HGmcM9dCdn/khv/LwNu0/lsXeN/Kr+c8EoFqAgkn7REvzU8vVYdyTLyzm+OTYMTpaaA9W62+RkqeUxb64e2yVZIjDIMXna4AQ8v0DY8KUOu99uOIR3/trL/F2eu3oypg7u7nYEdyAjD49+vgHks0PRXb7IEi1m+aV6ZBSWspMtdrhlp/QASvTvGokAldJ5BCA6eNfnGC41pxDXv/Enrpk2GHedP9rrqKexZOl/K3djw6FMDO4ejdvPHc4chGlhFo8ndp7MwbNfb2TjpQ2YFvoFU4e6HZnRRvXOH7vw3l97ER4kOFHTJhUfEYgP75iLbtF09Cg6tStQUEW+LutxPKuYRUr5IktE5LYdz8STX26C3mhmx2vx4Tq8vWgOi1CUHu+Z7TY8+/VW5pA7omcMXr95JkK0ruNJwpmsA49/vg4bU7IQqqNgWjuLghzbNw7/GtULWSXVyCutQH5pNQorjKg2mFFVY2TRSrWRpTd+2YbVB9Lwyo0zMLRbF68jTlEnUrKUUVjFnFKMFrLiyBjpjo8MxGf3nIdINyucAgUVVbjhrb9ZRJSQikLwm4kI0uKF6yZjSJKrT9IX+dlREMD249ksUIBKRY0Jc4Z2wys3TYdWKVhJBfKjxKajaVj8zTZUGsj6Ymd+aQazGZeP74tHLyeSKyVLSiQfOIX7P1vHIiSZRYiRADvG9ycCPQVapcsKQvJUG63MqX1fWj5CAgRH76oaM2aN6IEJ/ROQV1rp+K8KpdUWFrlHx55k0fNFlsgSxNrSqdE7luaUy4G+Qk+EORn70gvY0RYRS8KM9Hjz7KFYOHu4w+olaIWNPyUDj3+xgfkWksN4RY0R4/p0wUs3TkOgmo7HXO3nV+hx09t/svaI5HpalkQH/E/+2YP3V+z3GXlKEXck0zuLZmNAossqzI427TK8+ftOfLMxBSE6DZvv1Ncjl47D/HFEdIUDOdG69Ov2VLz+2y7BV6+5VnlHu5wsNTPAPpr3h0556oCW15uvHtstWSIrD/lX0AY3IDHGjQwdPpMHMpVHhQbijZtnIDGcNmX6chWinz5ZfRBLV+9jTuC0oPsiS8JCLPU7EOEjYuaes6khZGl/ei6WrT6Il6+fzjYrkXzQSyU9MGnIMRyNi3x0KOVPiCNqiSSkxbvKYMWafSfwxfoUlFYa2eZD/lJPXzUJkwa4rHLiS33gdAFLp6BUCtYoWuwp6m1U7y4sbFz0oREsRsCDn67DpqOZiAoOqJUsvffXTnyx9jDzyxLzCN190RjMH9PPi6y98dtu5tR+/uheeOrqSW7HF0RWjuUU4u6P1sBkJcLhWoooJYPF5rLCCATXlRuqNp8lauHd33aia0woc/SVWng8dSIlS+kFVewoUyxEluIiAvHBv+cgQkeWKdcGXVhZjX9/sIqFjYt5u4xmC3rEheG1hdMRE0xHcKJvkgz0u+3HckCh9WSJokIbe3ighlmPiLBLLUWn80txz5I1qNS7R4xdPKY37rt4nBdZ2nA4DY8v3+SWeoBC9M8f3RtPXD7Ryxqz43gmnvpqM0xWG0udIRY6xiK5nD8hR3OKTFUKeaBq81lyvVt0nOs6OjWabPhy3QF8sfYI88ES26V5pjcYsXjBVMwYSpGgwjGjaIl687ftzKqkdaQHIJlINZ/cdR66RUmjVuWoMBhwz8drcCq3nM3f2sgSzcFPVh/y6U9Ecy0hKgQUwBEbQr5W4geEHDVmM25++29kFlcxAsQ+7EwWTBuUgOevncqklvqd7TiRyyJ4a8tz5c9tgpMlf6JZv7Y4WaofTu2hVrslS8ICasKCaYPx7/MofFsgMERwKo0m/OejNWxzeX3hLEAmfFsLRyIGFvpLiyUtZnWRpfoqsL5kiYgaWRkq9Ub0jotyLrKiSd5itznDrhtCloTNR3S+JXuSsBxTuylZJVi56zg2HM5Emd7MNmtamF+5YRqGdY/zOm6iL3XfhVqkDV36+svx1NcbsGLPKUSH6Hw4eAvk9OUft+CXHScREiBGKFoZQV0wbbiX4+/SNQfx+q/bce3UgXjosnFsDCI1JdnWHTyFF37Yzqx8nokkiYiJyTg9x+CbLIFZ2Y5nlaBvQhSIl7hIiOAHIyWw/iRLtIEOSorCm7fMgk6lcKPfAqn3Tq4qjMkzIakcJdXVoKPdkiqDM50DOfA3hCwRMbt8Un/cf9F4L538uiMFb/y6m1lqpXmhWAQaYe4gSZ6Y10WWpHXFo6+9p/Pwv7/3ICWzhFl0xOSNpFciQC9cOwUT+7sTfMLpseXrsPFQpjMUnwIO5HI5Xl04HSO60zGui8yYbBY8+/UW9j7QWBpDlgjbod2j8eJ1UxEaQJZPkRjLUVBejds++AcllQZGGqmQVXNQtyi8e+sshy+ceCSqZH51FNhAFl+yNjZn4WSpOdH13XZzkKUBAFJbfiidvsfzIMNfDhQyYEcfcvVoKCozn/mqJyz243KFUmG3eWehbmh79a1vMluRGBmMNyUgei4AACAASURBVG6ZhdhQ+joX/R6UePnHbQgPlOPWeWPdrE6bUzLx9NcbHCH0srNYlqTRPy6ppFE4AlGpXzQc1RWJkbjA0r9ryJJwNBsTByYyHwnhSFFwRK+Pgze1K2Q/trFjCJWcNl9xAaeWFDiaVYBXftqBkzklLFydcgiNZjmRXNGE1A5ZC6T5dOrSBZGH//66Db9tP4XIYG2tlqXXftnGfFAoPxJL52C14fbzhuOqSUM8rARKfPLPXrz9527m10RHF5TzSUqW1h86jcXfb2ekRrpx04ZKshMOdBLFLGiOrONEEH2RJXFsRKKpPekX/+m8YnacNLJ3vMT/SMizRNFwTbUs0YbbNz4Kr988A2EBrqMiRocoizdLbuqZHMFbGzT3qkwmLHrnH5YgUtygG0OWLp04AA9ePM6LLP28/Qje+m0Ps2hJs09TMkuyqJE+2XvgyJNF1ifCvG7LkvBuiZY8Yb7L2VHlp6v346/dp1nUmugnRFGKRE4mDejmZVl6+psNSN5/hkXgMfzI2iUH3l00BwMSXR8l4nv6zPJN2JSSzSysjSFL5Is1uFsEy2sVphPWHWEdIOJqxC3v/A2KDBQT0pIuRvSMxRu3zGB1pPOMyBJ92NH8rCs7fn3XxLrqcbLkDxQb1kZzkKWnAZxqmBi8th8QGAcZ7myvZIk2OFq47rt4DC4e219CihTYeSybLZ6Du8c4fHeEKKQXvt+EFXtOO838tVmW6GuXsoEfyy4VNggZLcKUGVqOkb3joFOrJVaI+pMlqc5EC8IX6w9g38k8luxSiPxqGFkii8uS1XuwJSWTHZX9a0xfTB+c5LSMiMRr3aFTWPzddvaV/uD80fjXKNcxmHCsJsPy9Yew4WA6dJLM1bT5UJZx0Woj/kmbTV5JNQoqDAisxcGbZPth61G88etOll1ZtNQ8f81kTB7o2vjE0PqXf9qBbzemYN45PfDMNZO9juFO5VMo+SpnjieR4IXpNLhwbE9U1VhQVGVkfkqUkJQ2bLK4kO+Vp8+Sr/eHCGCVwYwnvliLKUO6Yv54V9i7Py1LROwoY/srC6ehW6TnUZEJb/++E2cKytzy8FBOIrqOxqkHR84s4iqUCZ2IopijqqFkiY7hyOfrySsmMdoo3dB3n8zC419uZBGKYiJS8quKCw/A3BHdUFplYUlQKykrucHEjg9Lq4Q/ffksie8Wc86PCXOz4AlpLsx4ZNla7DqZxwIHqFBk3ZNXTcR5I/t4kaWlyQewZNUBVpfmOslGGfmX/OdcxIQEuZEZ8me6+6N/cKqgkn0TNIYsEc5RIVq8QykPwoQjfpEsmW1W3PXhKhw6U+w8wqN5eN7o3nj8sgnsQ0SK7a6TWbj/03WOfGB+WNHraIKTpebF11fr/idLLT8G3qM3Au3OskRDIKvMyO4xLAKMvnydIeZ0VwcV9nUuHFNRmPUDnyYju0Tv9CeojSzRov3txoN4/ZfdkCkEKwUtwl3CtPjwznPRNdIVMdQQy5IUdupjf1oO7lmSjOE9YlkYsnDY1XCy9PAXa/H79hOCo+6AeLx36xxH7hfXEQFd03HHh6uQXlCOa6YOxN0XuKxuAkZKUPj+s19vZldU0JcubQw09vBgLbuHS7DeULSV4NhMfldkYfCVZ0ncQMr0Jrzw/WZsT81h8k0fkoTHrpjIyJNr45DDaDXjqeWbsO5QJnrFhuK92+cgMsj15U6EymaT4Z0/yIH2KPOrYleo2e24efYQ3DyHoh6p2FFjNsFksuKfvaeYsz9t0GcjSyJhfOO3Xfhpcwqevnoizh3R142E+8uyRISVjv0o6/mkAa4ABDZr7Qo8881G/LLtOIuwo59RigudWsn87CxWK/s3tUH6ICuO5zUzDSVLRCYHd4tkuZpCtK5oQOZwbrbhue82Y9U+ig6TsyNQotb3XjQWl02gQwGh6E01IL+jH7ak4KsNqcyh/4H5Y33mWVqyajd+2nYKD1w8CjOHukeE0jwkv8OHlq2H3mBh1jI6prqQpXUY50HmFMgoKmPvNV0FQ1Ytek9vnD0Mt80dAZnc3bmdoj3v+yQZJqswjxtDltg9ijYrXlgwBRMlli5xnfln70mWHNdqF1I30IfEC9dOx/h+lF1d6m+lxNI1e/FZ8mHBitbMuxInS80MsI/m/aHTRPpwb3nReY91IFAAOyhlcbs5hqOxkFOvWg48t2AKxvZ1T4gobJuuyJPfdqbitZ93sNBj8TihLrLk76SU7kRJgfzyajy8bB32p+Xj3OE98PIN0xpNlj78Zzc2Hc5k97tNG5zIQsbpWERKRogs/ecjIksV6N0lnKVAoPxE4pexGPn07h+78MdOIl4yBGqVuG76IMwb1QdVBgO7E4ysB1V6M07nl+GPnSfZPWl09YOvaDhxAyk3GLDpSCY7YpoyuCvCWJSbe+6kgrIK3PPJamSX6hlUFCp/7kgXWRHJV7XRhO82pGBvWiGUcjvG9k3AxRP7QeMgy6IjP2n++e824p996Wwjqossida3P3Ydw6s/72BEkfqf20xkicZCUVJzz+mFp6+Y4HEMqGA5el78bjMOphexCRwfGYR7LjgH/ROjUFljQFFlDYsIrawxY8exHGw5ms2cwcXFuaFkSfD3oitTpmEMuzJFmuxVgaJKPcu9lZpZyHJlTRmShAvG9IJSLnygiPjRuB5etgZbUnNAx+S1pQ6gPEvv/7Wf5Ut7c9FsxARTHi+Xszf5In2yeh+WrTnI/JfIskl31L15y2wksSto3OU7lJHHsrCTP+CIHjG4fPJARlJcx92CZfndv3bi+02pLDcYHR82hizRGOnYbObQJDx19RRHGlhhLjNCDzt+23ESWw6fYZdEzx3ZEzOGdHe7Foc+3sqYlWs10grKmDzNXThZam6Evdv3B1mKhQzJALxvL2358fAeBQRyYMdM4h8NBaS1fJZEOclEf9H4fnho/lg3M7f4e/ITIPP4k19swKbUHPaFLpbWIEskD5G8F7/fwpIOUqG8R+R03RjLEpGDKgOFx1sQHKCFVkn5XFx5ewSSocS+tFw8/uUGIX2AzYYbZw3FwpliKLZogZOzcPiD6QUs/J6ifmjzcWXLdr3+dKXIz9uOQSaXM0xrI0uiP4qrDffM0OJG+9GqPfhy7WFmraKxUOLDV26kvEeuhI0iYaK2qowGdnWLTk0pBLyzJG88ksG+8MkSQhFMdZElwudIZgEe+3wdiquMzOpFR5XNSZbIMkTHWs9ePQnj+nX1yNejACWBPJxeBCKHg5Ii0S06QvJqCnqorKnBI8vW4dAZxz1xjhoNJUv0GDmdj+4bj5eum8byYbln6BY28wpDDZM5QKX1kbhSiT93nwAlP1XIZOwS3LoyeC9bc4RZLm+dNxI3zHClsRB1TBdI3/9pMo5lC1ndyVJ1weheeORSurLGM7s4pTuwsgzsAUraVrznw960XDy1fAM7wqU74nwlpRSJdl3RcCQfvT/0xjx2+TjMHtrbI0mmkBTVZDUxR3OljAil630k3yxy4f909V4sW3uEESWpL1hD19/61udkqb5I+a+eP8iSQMJ5aWsIeIba1Eu+1iZLtODSfVaU9ySJ5QJy53u0EZ7MK8E9H69CtUlYKFuLLIl+SsvXHcRH/+xj95GRhWByE8iSi0DQqym4n1MRSIjg4G2z2/D6rzvw+84TzORPiz05Tz94yQTMGd7DQTJdEYXS11N0aBdzNpHfzJdrD7DjAzoCqu26E5KBjiyUMmGj9Uy5ICwCwsaSkpmPhz9fz/IJkeVCvNZm+tAkPDh/giO/j+cG6H4Vi5RIncgtxtNfbWSXK9MRVd0O3gp2/cQjX2xAypliVp82r+YmSySvkd11FoznFkxjyTWlJMAV4SjMVtd1PUJKi5LqGrzx81asO5zl9O0R53VjyBIdZ1Lk1nmje+GeC8ayo1VpMIMYtSbI4n31DB0pP/vtNpRU6KFWKc563QldpEt6TowKZhajOEeQhmvuKrH24Ck89+1WZ6QYzePrpg/BDTOHOu4KdM0J8fJaaRSjmP7jSHYRXvh2C7KLytk7J94N11jLEtOd2YqYkAA8etk4nNObjPLuaUWEvl23IUqtb79sP4oP/toLq4+oznotuo2oxMlSI0Br4iP+IktNFIM/3lYQaG2yRAufkfKbzBqK62dRRl3PPEjkGyBc3ClG2IjYkQPwXReMxIJpw7zgXLH7GF77ZZfbRbpxYVp8fOc8hAQEetW//X8rcPhMEfOboDD5/905B/FhYV71th87g6e+2sRyBdFXOiX4mzE0ifk1eJZvNxzEG7/vYT5EcpkdL1w3BWP7iBeInn0G2OwWFFcY8evOY/hmfYpzLPQkRTJp1QpcO20gzh/TB6HsElexeF4DyqgPckur8dX6Q/hj10l2VEVHfeJFut53w8nYprRufxqS4sLRtwtl2BbaEYqwlBxMywH5CZ3Op3QOLqufSJhG9YnFwtnDMKRbnPOGNV/t0M8o39TmI5lYlnwAGUWVzqSCREgvHNMDD10y2Qdodiz+fhOLwKJEiEI4PPkTjcfkgT3d6pvtFHm2AqfyK6HxyLNER2Vf3H8+lB7pF4xWE659/S8Ullc78yxJGyV/IboclhKFju/fFRqV9DZ6bz1YbBYcOVOKD//Zg8Np+ay+p2WCfPmunNAPd15A1lb3sutEFu5ZspYFQHgu5iyq0GxhkZk3zByG/gmkM2ktb3mqDQasPpiB5WsPoaCsBhq1QI7pyPaJqybi/0b385Jh+Yb9+GjlQebYTET22mmDcNs8upTYu7z6y1b8vuMkI29kjbPbbJjQPx6XTOiPEb27eNzi5h5BSBbX9YfPYFnyIeSXVjkd5tmaYbHisUvGYN4ob/m+23gQ7/y1nx0v11WIMNGHGh2nXjy+D7vc21W8oxkLyivx4+ZUltGerjkRHebr7MRPv+RkyU9ANqAZTpYaAFZnqNraZIkwrjaaMSgxEu/fPpc5oYp0iUzeeqMJDy1NxoEMV4SKqBda7M7pFYsRPbtI4lSEMGYKt995nK4soEwD5FxsZz48c0b2YE6wrqsLAIvdjhW7T6O4Qs/q0pc13ecVGUSZtMV7uGQsmmntgXSkF1Y4nXLpiCgpOgSzhnV33p4uBODJsT8tF7tP5jMnV/rZ5MGJ6BEd4XZXmq85RrX1ZjMKSvWg60EoSR5ZgTzDk8WUA/0SwjGqdwKG9IhGoIbuelNBo1ahvErPrnnJKalGSlYx9pzIR25JJQuLFtuqiywRjs99u5HdsH7eqN7oHRfKxipXyJBdrGdRgGsOnGZ3fxFx8yyMMJktCNOpMbpfIgYlhrPkj5TZmlIg0GZGIfNGkx3Hc4rZNTcH0gqYbxRtxGIhGanvSYMEoilu+SRfflklVuw9LSQtlRPBE347cUACesVFul1RQZiu2kvymtywZHMjQMUiygJUKjedV5vM+HvXKXaMRO37KjQPNSo5hnePxsg+CeiXEMbaDw0MYFZAiu4jwkcE8GBaARtjWTUdF7qH80vH2z8hgmXldrk4C/M6vbAU6w6ecfNxkspE46cjucgQHcb2S8CAhDAkRgUxIkvpH1jCSb0RNQYzjuWWYUdqNg5lFLH3RAyXp/boKHV8/wQM6ipEpIpFyOCdgwOnC5kMgmVYhQvG9GWpL1zZrSi5pBLpBaUsLxLplPqmP4lgBWmUmDioKyN0saFaRIcFQavVoLqmBuVVBpzILWPvzuGMQta1dD6QiikwYWy/LiwLt4iR8N7JcCAtD3tPF/gkt576o/eDJaqMDMa0wV2REBmE6LBAxITqmEWXfNPyS/Q4mVuOLamZyCysYNat5k4V4CknJ0stvxtzstTymLfpHluDLBlMZmbCpiM1+tq02qy4efZwZoEQklAKhY7gdpzMxOOfC5d7ei5QtMDTlz1dwCnkHxYKLZ60OdDXrLSI1xfQBibWF78fyfpDViUhWR858JrcskqL9cSLbJ3f6DLBykMh61REKUgG8t8JUAvHUlRowyVfC6msviYHS0opE3Lf0CZBRKk2vwjxK5sWfAq5JouJUkHP0Fe/iZFEOh4jGQkTMZePdGP2FQ0n+n+88tNWfLc5lX1FBwWoEKbTMkJJd6aRvxlt+GJm69omOumYdEQHG4QzJRSljZnaJEwosonIA7VLeIkh9GJ7hClFSVFd6fc+YUxzKFCr9sKHfLvIB0aqZ8KUItJ8kR6aGzQeIVpMnEeCHojcecrkOVaRBNDPw4O07DmyGrHcVBYLw5/0QPITZnVttmIEHY3B3S4kkEhyfpYm3PSFO5EYIk3MUqpTMx2JUVtE7mgeEmkivxzy8fLCXCZjVwoR2fV8t4iMi6kkSD7y4asymNg895SXHPfFHEpu76LNDr2JjtztCNKqmFWQHKrNFguTm6zGNFZ2lYiPyU/90PM0Fk/bGflIBUhSXdRnASbSRIRWraTACIHMk+5Ib+S/RTLRuD3fn/q07Y86nCz5A8WGtcHJUsPw6vC1W5Is0YZCi+zkgfHswtDcUj3bQEf1SWAZiGlRlVp8yB/mtV+2szBsWrx4qRsB5rjKwvEFwigmfiRyIE0CKW3lbJYlIku/bD/BCAMRLyI+1Dptsg39umYWAbudbUKeMkqjwdqznmlcpAcqYpQay5LN8irRny07Ok95GKF3yEFkvIXF8Rq8OCfEeSHi1NC55S9UBXlsLC+bgBUYua7t/fFXv2drh5OlsyHk/9+39rvh/xHxFpuEwKSXvgrXVNsLWyKDN20i9KX5zNWTMKZPPCqNRvYFHqQJ8Bkhk55fhHuXrEWp3tSi/gFNArSdPdwQstTOhsbF5Qh0GAQ4WWp5VXKy5APzmY99PVSp091pNgg5YjpTkcMSAsgvdzh8NOvQ6euRrBP3/N9o/N8Ycsx0fIH7uMeL7BcvfLcZK/e6MnY3q3CdtHFOljqp4vmw2xUCnCy1vLo4WfKB+awnvpqvi4j7yWysbnmNtHaPdEeUoWXGTSZuvcmEO88biaunDpW46kpBEO5b+2rDQSxfl8LM361lkm9t1bRE/yJZevmGqRjarYtXl6//ug3fbz7G/F544QhwBFoHAU6WWh53TpZ8WZaeWH6+Shv4h8XY+SxLLT0FKRJmdJ94lqAuPESLQK0GGoqisdtRXq3HyexSbDqWi32ncqCQu6K2WlrOztIfWfro6hHKHE45c0gPVMTIoo0p2TieXeIWjdRZsOHj5Ai0FQQ4WWp5TXCyxMlSy886jx5pg6bckhSxxW47lwlOyeTTJEZHUURLSzvDtjowrSgARdOJREkqBousc0QJtqJ4vGuOQKdGgJOlllc/J0ucLLX8rPPoUYyAYTFbkhhoMSdSa0eetDpArSCAoAfPRHyU4JEvGa2gDt4lR8ANAU6WWn5C8JWPk6WWn3W8R44AR4AjwBFoNAKcLDUaukY/yMkSJ0uNnjz8QY4AR4AjwBFoeQQ4WWp5zDlZ4mSp5Wcd75EjwBHgCHAEGo2AUqOD2ajfk/z8Nb4v4Wt0y/zB2hDgZImTJf52cAQ4AhyBNomAOkAHmYzy+vPiRIDSp6g0qCou/Hntiwsu4ci0DAKcLHGy1DIzjffCEeAIcATqiwBdwWK3QmG3vC+Xo6i+j3WOekQebdBo5e/+8tj1xZ1jzK0/Sk6WOFlq/VnIJeAIcAQ4AhIEZHIF5DYTQiyWmB9eWljIweEItDYCnCxxstTac5D3zxHgCHAE3BAQyZLGbu7/++KbjnF4OAKtjQAnS5wstfYc5P1zBDgCHAFOlvgcaNMIcLLEyVKbnqBcOI4AR6DzIcAtS51P5219xJwscbLU1ucol48jwBHoZAhwstTJFN4OhsvJUguQJbvd7rhnq6Fw2yGXyWu9E43u7qJb4qVXhNDVIAq5DHK6YK2WYrXRtSKSe0Uk9ehuNs8bLcR72rybo77ArsAQ6lCb7u3S70gez0L3wfm6e4zkPtv1JtQDjZvacBYZoFLQvXL1w7guDOrz3lI/dWFMbYi4Cbi4CpOzDv1In62PLGIdKXa+xlebLmrTnacuasOM9Cu9BqWhc0E6RnrWYnPXLamU3RlI/TQEEEddmiueOhBl9jU3pV3UPmbf7yW9V9K+6jNP6A5Ei9V9jigUMijpwsSzFAvNrVreZV+P1jYHpHXNFhusdrsTa8Jf2YB362wy1+f3nCzVByVepyURaMza05LytUpfM59Yfr5KG/iHxaj3S/+0yNOi3IA1jfVLi5SNFnrJOkptmK1W0IIWoFagS0QQVEo5a5uUWW0wo6TKgBqThS229DvP+7wCtUrYiax4Ehv2vIXlNRE5BxEaGewI0ChZ+6Io9Hcal8kCmMxWRprUrC/3OjYbYLTY3HCkNogwqBTu1IraNFncNxvpg7TpmRk5tCMuPBAhOg37O/VpsdiQU1KFGpOVjVmlUNRKMqk+ycou7G2EhmnLtlptMFlpXN6vEG1+JseYI0N0iAhUO3shPLOLK1FttECtVPiUk2RSyGRQK4mE1E9GksJstcNsIYINqFXu46Pfk7iiXKJAjMjb7KA54ak7ak+6iRNmpGfpHKC/k86kxJXmG8kuxZf6p33dZPacdYIkRJBoTlOJCQtEmE7F6lMbNL+Kqwyo0JsYGVYp6cLlupcukofGSrqIDNEiKjjATQfleiP0BjOqjVYoFTI2Hz3fE+qBjcPj4mD6udEsvJfsnZC8kzT3mOz0fjCd0H/u858EIfno5/RfeJAGMSGUT8g1GQvL9SipMkKhkENdC7lmemZzhN7Qs5fa5gDD3yELzc/4iECEBKid+BvMNuSVVsFoJqzqfrfOLkX9anCyVD+ceK2WQ4CTJR9Y+5Ms0UI/b3QvXDC6N9vY6X/1KYyMyBT4ZtMRbDyUCbVKwb5YTRYrukcHY+aw7hjWMxaxYTq22IutGv6fvauAj+La+v+VZDfuCQkRIECA4O7BW2hL3SgVaKl7S+XVXah/9aKlLaXueJAAwUmQhEBCEuLuspb9fufMzu6sBBIaoKUz7/Xxys5cOffce/73qM6IygYdDmaXY2t6HjLyK/mwpwOXDkJq48rRPTF9cCz0LUY7TZAKaqzal4Uft2XA3V3NUrFZb8SsCb0xuX8XtMBkHboKKtQ16/HOL7uQVVyDQd1CcNf0gdC4kaAQhAO9k1NahQ//TEFds4Gr1dNDQG7u5H4Y2ycKJtAYhIfe/2FbOtaknBBAnoRQNA4fTw1G947E2D6dER3kDS8Pd6YnCwGTGcXVjTiYU4YNqTnILqnhNkgjIX0I4HT298S9lwxGsI8XTJI5tWVdhHGqsflwLpZvPMyARypkm/QG+Gg1GBsfhTG9IxAR5ANfTzduWgAMZhRXNeFATjk2HshGZlG1AO6USusaEn0Gdg3BndMHMpgS6dn6+BRQQYk/92bhu60ZCPHV4P6ZQxAdFGClL405vaAMn61ORbOewK0A3mm8V43ugRlDusOssPEnrcUvO47gz725zF/03HnhAAzo0snaJq0QQZ+l6w8h+UgRNG4qBjY9OwfgrhkD4aVxt+OFExU1eP+3vahvJiBvW11eW60ao3tHYXy/aHQO8oY3AXoLzQhQ1NTrkVNWh+3pJ7D7WBGadCZoiUcdHmq12WgCDXl4jwhuL7aTP/y9bYCV9mFdk4HB0u6jxdhyKBe5FfV8uRBBGIEZAod3XzQQcREhEj4VaP3Wr7uQnlcBjVrFoKxfTDAS+sYgOswXAQyWzMwnO48V4NNVKfDUCDxAD+1hAn0DuoZg6oBu6NrJD4E+GivupjlU1jUjs6AKGw6eQGp2KfMN8Zr40D7283THY1cOR6C3p93ebI1PBB4oxWerD9h4gOilN8LfS4MxfaIwunc4ooN84eVBYFXYWwSai6oacOB4KTYdzEFuaS3UDFhPrflq655yWkdL6gA5Gu50KSh/19EUkMGSC4p2JFiig2jutAGYM2nAaa3de3/sxo9b06FWqUC6oMuGd8eNE/sjyNfL0p4j+LItaYNeh++3HsG3W9L4cCShTAd1VLAvFsyZhPAAH6cxVdTX44HP1+NEWR3ffgd3C8VrcybBy90mbMSPvkxMxZINB0A3z7G9I7BgzkQA9gIst6QCDy1MRGWjjm/v9NQ3G/DyrLGYPDDWqf+Fa/bgy03pDA7FWzvRkATLndOHslCyaXNcz728rgE/bktj4EDaCboNi4/OaEJsqB/evX0y/D1FGrZ/af7al4lXvtsODxqn5WZPwCM+Khh3Th+Mwd06tWGc9fhxewZ+2HoEhhazjT46AybER+K1m4iebRdI3yYdxNu/7EHnQE/8353TEBUUYDexw3nFeHzpZtY+Ek3oz6E9wvDy7AT4etg0L+JHS9fvw+INh/ldWos35yRgSGykE7Fe/yEJf+zJhoe7mgXvkNgwLLh1ItyU9jyTX1GFez5dh5pGvXWuTToDekcH494ZgzGg66lp1mI2YUdGAT5bk4rjxVXQutnzG2k/gnw9MO+CAbhwUFcoFeLvre0TM6obmvFt0mGs2JLOZm8ChwRGtG5KvHXrRPSJpHHZPw8tXoedRwpY83PRkK64a/pQ+Hk503BzWg4eW7wJvp4CLZoNJgT7aHDbtEGYNrgL3JQiiHI9PmOLAYmpufh8bQpKqpugJXWsRRMU5OOBRQ/OgJ/Wud/WOPpwXhEeX7qF156AYZPBhGHdw3DHBYPQOyrk1Dxb24CVSYfx4/ajMJN57gwBJlmz1P4zSf7izFJABktnASzdOLkvbp86kG+b7dIsQY23ft2Jn7dnsDnipkn9MG8agS660Zv45k1ijO66tod0JcKNUMmCljQOGXjn5938t3RA0kE5Ki4cL84ez7d/k0UTJHyjxs87j+KN77fD31uDBbdMRD+JNoH6oRvq1rQcPL9im0Xb1YKRPTvh5RvHw8Pd1h5pJzLyS/HEsi2okoAl6v+Za0Zh+tCe1hu70LcKn/61G98kZVjBEmlZRvQMx1PXjEagtxfMPFpBsIhzKKlrpAAAIABJREFUJJra/x3RQ4Ffkg/j//7cb503fUNgqVuIL16fMwGd/H1dapakm8KVHpDm/+uuDCz4aScLLwJLJPRJ6Dx7/TgEtHOc1NYHv+9hTQ+vj86Asb07Mz3dVWrr+ohr7LhpiQMUUGL5pgP4vz/2ISLAEwtunYQenWwaERrzvuMFePbrraxRIW1BqJ8Wb9wyEd3Dg+00fOJaLFyzl4GrCJZemj0Wo3vFSLRVCua117/bjlX7cqxgaVC3ULx803j4arXWsRMvZBaX45FFG61gqUkngOBnrhuLTv4+dmtL47U9tOqCVlOA0Crkltfi6eUbkVNSY9UwkQaKwNOz143B6F5RnOVY5G36VtgrDMEtu4e4hCgnANLF6/bjy41pPF/SqhBYeuWm8RjUtbOET4X3H1i4DlvT8jGwSzDeu30qfLQeaIHR3kwNNdYfyMLTy5Pg4+HOWrewAE88dc0Y1tA5jk+YG9HUZrYjLRaNPD2/DC98uwWFFY2swSOzWaCPBz6+exrCfL1PycfC/IkH8vHs19v4DCAt67g+nfHkVaPg5+nZrr311eYDWLgmBSrSAJ3CJHo6IkwGS6dDNfmbM0kBGSydBbA094KBmDOxv93hL4Idafe2g9u2LKRZ+irxIGYMjcVz141jnxHxMKXD32g2I/lIAY4XViPQV4uJ/WPgIwFAdNiSwH/vt134aftRaNi8ZmZT2JzJ8bht2lAL8BJgAbVJJo4Hv1iLwbGdWJsjjFX4nYRYQWU1Hl+yEblldSyoGnXGMwKWSLh0DvTC27dNRkSAn4PJjoSIAvXNzdBq3KFWKK0AUhinMO8XViRh7f4ceGmFG/ypwBIJdYsnimg4cwIrjmCJhHTnAC+8NicBMcFBLsapRF1zEzzc3aBWquwEmyj8X/4uCX/tPQ4vjdtJwZIg8B21TQK/rEg6iHd/3XNKsFTToIObmwpPXjUSUwfE2gl5GwhVoa1g6bXvtmN1O8ES9RPkrcUbcyege5g9WCP6Hi8pR3JGEYPxMb2jEBtmMymKoH5nRi6eX7GdNZsEMg1GI+ZdMBCzJ/R3CVwIJJHm1FurgUZNJkIpX6ugN5nw1Jebse1IPoOuk4Gl+79Yi22H8/DCDeNw8bA4u/5sPARsPJyNJ5dutpjhzPjf1aMwxYHm4oWn2ahHS0sLPN21DsCFVlyFX3cewTu/7IZarWSt78nAkj0f22D2wROFeHJZEirqmtE9PAAL5k5EJz8fl3urtqkZXlp3qBRKB55VMtB6/pskbD54Ap6WvdWRgkoGSx1JTbmtjqCADJbOMFgiQToirjPG9YqE2SxEvdAtc3R8JDtoixoROjBrmnTYmV6IpmYj39ZIxb06JQvp+RV47/YLEB9pEyriLXnRuhQsTTyMRp0BCjNw6cjumH/FCAffIUH4PLwwEdUNejbH0c2U/EZenJ2AUXGRTodlVnE1gn217EQtjpEACJmLXl6xBetTbYfkycBS+okSPPBFIiobmtkxl576Jj1emT0OM0f0alWzxCZDQwvunTEQ147v5+TbVFHfgIVrU3Eotxw+WnfcNKkvRvI8pH5VamQUl+PxxZtQ09DMGoPWwBKDRL0J6/Znoa5Jx/4YtHa9okMwLDbczm9ICpbolt+sN+Du6YNxg4OQJnpVNOiwbF0q9meXMBC6YWI8xvW2aWdEAJpVWsnjLK9rZFOpK80SaTSKq+uw9XCe1e9FZF8a7/6sYmxJK0SInwYL5rrWLD3zVRLKa5sxZ2p/3HnBYDvAYBOpgpbPESy9PHssRrnQLL22UtAseWrUrGHrGxOMN+ZMgJ+HR6uaJQLCpCWdM4U0rvagJTW7BC+vTEJ2SS3rWLqHB+Lp68agfzRpyoT1FUHjE8sSkZSWz9q9AV3CsGDOBAYm9toZNban52Ll1gxU1DXC012Na8f2weSBXZ0c9NelHsdr3yczSPPSqFrVLN303u9oMQEf3zMNvlqpNlWJ/IoarN6Xjaq6Rvb12Xe8jB3Nh/fohDfmTGJgb9PmUrAA8P3WNKxLzWG/xqmDuuDasfEgC5d4SaG1J754ctkm7MksYv50BZaILgT6NqbmoLy20c6viL7JL69hn8CmZgMeu2okLpZodwVeVKG0rgELV6cgLa8Cfp5azJnaD0Njw532Fpl1n1i6SfBBk5i6O0QwyT5LHUFGuY0OpIAMls4wWKLm6eAVo4XIpyIm1Bcf3DEFob7kYCw6Q6uRU1qBRxdtRGFVg9WZkw7IUb0686GtVdtMMnSoHS2swL2frEZVo55NIATE6P0P75iKkXE252nB40SBx5asx46MYqvZgvxLYsP88PotE9DJSXNDwEYwetm0DWr8sD0d7/22m00BYph+a2CJhXtlHVZuTWcwJzrPEg0uHRGHAV3DrAewoxmO3iWn04/ummrRKtmEJAVNLfgpGT9bNGUGowkxwT54Z94URAaRBkoqUBV46bvtWLPvONOoNbBEwKa6oQnz/m8V8ivrGdjRmK9P6INHZo50AGs2MxyNk4TWG7ckoGe4zezFG8usxJs/78SP29ItjsAmxIT44u3bpiA6mEyA9rR9/Yet+GXnMSiVSpdgiUDa/uwCPLlsMzsoOwooEoYkbP283FoFS48uSuTAgFdunMigwZWDe2tmuBduGIuxEqAnvrc8MRXv/76XtZbE61eM6okHZg5jB2kb0LaZ4arqdXxRePvWSegbbe8wbjYr8NDC9dh0KBe+HhrmveoGHa4Z15u1MuS4LRigBS3nj8npbMIkvr/noqGYndDXCVgfOlHKQr2stpH3FYHgUB8tnps1DoHeWuRX16OqphHldc3Iq6jDrowiNlN5ugBLwl5QYPHaVAyMjcDQWBsP03iKa+rxxJL1yCio5vUh/iBeIpPjM9eOxgWDuzuN7+fkI1jw806r7xvR9dnrxuKCQbFOfEdO9+/+tpt3NEVaOprhiI/rdTo88Pk6HD5RyftU+tCeJeqF+Wnx0V0XINjHZsJjoGVswQsrtmLt/mw+J2hvdQ31wzuk3Q20ma1JI0pA7qnlm5F0uMCls/3fkVOyZunvUE/+9kxQQAZLZwEs8dFuyRsggqV3501CCB9UtsixE+Vk3tqMgspaK1iqbdJj1vg+eHDmCAdzmQop2YVYtScLCqVw06b/kiP39KHdMax7Z6tnhmje+2LdfixPPAR3NyENAD0NzXpMH9wV868cA3c34QB09RA4O5hTjKeWbwGNSdQS0butgSVRsLhyUaZZS/tyBEvkMzIqLgIv3egMEnPLa3DXx2tYi0ECiUhL2p37LxmCa8bGW81x4ryXJR7E52v2s8bhVGDpro/XosAKlvS4lmh/8fBWwRKBk74xIfhg3lRo3EhjYBPk2RbwW1bbZBVadY063HfJYNyQMMCpzcUb9mHJukOg3DnkS+Los0TCODWnkH1gnMESxbELKQ1aA0vJGbn4dHUqnrluDLqH2ZsLpWvuCJZIy0cg6MFLhuCykb3txk2AuLKuAYvWHUBhVT1G9IjAxcPj4KMlc6ONl6Q+S6U1TYiLCMDrcxLQyc8mgFm7ZzBh2fpUkJO+u0oQ9JQqIzokANeM7w0NRweKNFYho6Acd32ylt97btYYJPTp4kTX937djhVJGawlFR+ik7+3ln0BKVKzsVnP6QBormQubc1nSfxeNJ2J0Zziv3/41x58tfEQvLXuvB+JlqTF9dC44f3bJ6NHJ3vtMM3kvk/XIiWnFJ7ugqmY9hNFpb160wSOkpTy1L7jRXhk0XoOXAg+CVh6ZOEGpOVVOYAlIb6w2WDE+PgoPD9rjJ1PHK9RUSXu+XQN9CYza56Jv3UGIx65YhQuG97DwVdSgQ9X7ceKTYfsov06QlDJYKkjqCi30ZEUkMHSWQBL0i5EsPTObRNdgqUnlhJYqmOwREdbfZMOd04fhFsmDbQTAjYg4gxFyN1Zms1GFH7fbz+C//t9jyXcXRgVHbpNOj2evX4sLhxkf+u1CQYlGvVGPPPlJmw7UmAndE4Fluh3+yQAQquOru6OYIkEzMXDuuHxq0ZyhJJUQO7JKmJzBAlwDoHnvDdGXD6yBx6+dKSD75Ia61Oz8cxXm+Ht4X5KsHT3J1KwZMC143rjgZOAJRrDuPhIvHnzZAe/FTV2Z+XhqS+3wGgSHLfpqW3UcZsPXzqC3dJt81JjdUom3vppJ+qbDBgfH9kqWCJTmivNErVPdHMNllQ4mFuMZiMwLJa0OYL2TQCU9k7FjmCJNEQEMm9M6I3bLxzm5OMkOCELjtPin1IzGPUjBUvFVQ0YEReB125OgJc7mczsAbqtPenOsWk5xb+lNguq6jDn3T+Yvq/cOB6DY23O2JzawGzG08u3YNPBE7z+0kfI2SWsDS2PNAWEGA3n6OAtBUs2EzrlTQJW781irWuzUXA0Fx+OQA3yZtNk50B/ibM67Ss95v3fauSV11mBDb0fHeSFT++fAS83+4CJvIpq3PvJWs7BRPmoWtMsPbrIFVgSRlTfrMd14/rggUuG8j6U8uD2I7kcBEB04fxSlBvLaMLsCX1wu9VsK7RD4P233Ufx2vfbBXDYgY8MljqQmHJTHUIBGSy5IGNHpg5wbL69YKmhSY87LhyAWyYPcgJLYqRMWzkh8UAWO8QKuYGEr8gUFx7kg5dvHIeenUjbYPP5EdslgUr+GZTz6Ys1++GmUttFwJxcsyT4vzg+rQE6MRqOhP5lI3tg/hXDLdF/Nm3CrmOFePqrzWx2tIElEy4b0R2PXOYMlrYczsHjSzedEbBE5tWEvlF47aZJTmBpV6YAlignoQiW6pr0uGpMLzx6mTNY2nzoOF75fgcnX+xosET0JwDgrlRLNG8CWDpaUI6oEH82pYh5q6Q+S8QvBEYHdAnGglunwMOttQg9G2By1FA6gqVhPTvj9ZvHw1sSjCCANyFqq61Pna4Zs9/6nQX667ckYEAM+dYIubsEHzty2t6Cren57DPmCJZo/YRM5ULvtC8INNHfu3LwFr8XzFAUzyZEnhKoKK5s4BxQyzcdZn8hMS8S50YL9uEIzHA2d4uRfUr2j7vzozVs/hNNZgK48sJn983glB1S7XNBVQ0e+Gw95xQL+xtg6fqEvrj/oiFOgJ32yovfbmeNkhQs3ZjQC/MuFIM9bGBpbcpxPPfNFhkstZVh5ff+tRSQwdI/GCzR0EgTMSuhLx64xP5GT+aPzKJy7Msq5sP9ZFU+BI8lCj+uwIbUE1ZfF7GUw9PXjsbk/t0czCuCSU6885PgIe3Ciyu2YOPBfGt0GY2xNbBEgpjAYXEV5WxqEVKSc/biFoT6+whZgu3SANhSB7SYWzChXxc8e/1ouHMEmc1cmVlciXs+Wcu+J2JyRTItzJvaHzdPHmAHBkjwUmj+6z/sgLdWMMN1JcE1dyLCJakDRJ+l9mqWOBdVbBg+uH2qkHFdYoY7UlDCZtXqRj3779BDjuZ3XjgQc6cOdvZH2XkE7/+2hwEsaataM8OdjmbJAgWsxk8RlFCSx00pWXjoqtEWECSmnbA5eAtCn8wxJtw3cyiuGd2H5+IqjYOQF8rEUZpSnpSCpbLqJvSMCmJw00kS9k6aIEoomZiSjbqmZs5hdLKH9kB9sw4rk4R8Wi/NHodh3W3BCuIcX/h2K/7ccwx+EjMcgfHIYG/4aN04Mqy2ycAAiRyxCSQQED8ZWKLvySQoDfUXI9A2HTqOl1YmW7VWgrZPg3fnTUbXkEC7pJ6UBfzOD1cho7DSqo2i9R/YLQRv3TqZ+5Ca4TJLKnHXR6sZHJ7MDHcyzRJpiS8cFIP/XTMaKoX93jqUV46Hvlhn09qaBa3tfWTiHtPHaW+RP+L7v+9yAqJ/VyLKmqW/S0H5+46mgAyW/uFgiZyMx/WNwYs3jIW7UshrI9ya1Ug+mofHF29kHxfytaDTmcpGkN8SwRxy5mQgZSlNonV3syYDpDZIHX/16F54+LLhdup4LufRIvgsSM151GdOWRXmL9qAkhrK9yJoAE4WDXessAzPf7MN1eTnZElgR3Oaf/lwTJWY/RzNcDT28EAvfHjnVAR52zJts0A1mNixdFsagTZ3Fhw+GjXenTcFvSIdI6YUePOnZPy2M4uFNwmKQV1D8fZtk+DnIc0DpERNYxPsfZZObYYjjUTnQB9OwhgZaO9cTs6yz3ydhI0Hchmo0Th9PQTn677Rjs7tarz1SzJ+2p7BApiylHc0WJKyOgn2opoGPPTZWjb5vEpRWhb/GGcznKCJJKHv6a7CFaPjcOnI3gj20dpFk9U1NmLf8VLkV9bhkmGx8LWjr83Bu7JOB38vd7w5dyJ6dw61zwjeosDdn6zGnqxCDvEnSEYghtac/IyEnD6i2YzKfaigUavZr4m0kBcPs0VYivtk9f5jeOXb7VAoKeGkksuqEA4jn6BBXcPQZBR8lirrmlBRp8OyDanIKqllIOU6z5ICL6zYzPx//8xh8JRof8Qo1bd/2cGJG4k/CciZTEbub3SvaKecTQvX7sfna1L4Xdrd5Iv34KXDcf04AidCdjZxLhsOHGfND9HldMESzT8qxBv/d8dU+Ht62mm66nV6PLIwESnZpXwhYp7VunEuqZ4RNs2zGDTy0rfbsDZFSEjakY8MljqSmnJbHUEBGSz9w8ES+064q/DubZPtyi7QrZq0Ka9/vx2r9mbzgUpalpgQP/aJoXIlFTUNrJkih2zKmn0ouwSNhhYGUXQg94oMxBtzJyPIi0K8bT4sRJLPVqVgdK8IDOhqM2uIB/a6/cfw6g8UvSMUOD0ZWDqSV4L5SzbbZfCmSKPnrxuNi4bFnTR1AJUwoQioaU5RQSR4K/DGD8k4XlLLh/otk/rhspFxoPwJNuGiQnFtPe7/ZC1rd8b3jWQ6TOrXBVMHxjhozlQoranHfZ+tQ3F1gzUa7lQ+SySsCaA+djkJaud8O8eKq/Huz8k4VlTNZpbZE+Jx3bi+Tia7kto6kFPuifI6BiWuUgeIDt6nq1kSWZ20aKTBeWnlNqzanYVLhnbFM7PGnRIs0fc0Nppvj4ggLktCuZIIjVOEW1l1Aw5kl6BPdDDeum3SSZNSck6kaQNxy2TH1AFqkGnnjR+2szlSoVQwaLlsRA/0igpBWU0DGpp1nHW7Qd+CrKJKFFU2cG6qaYO6cRSZUmHzw2F/rBZg+YYD+HHHUY728taoOLru6jF9HEp2KFBRV4+7P16DgqoGBratJaW865PVSDqcxwDt5knO6Q8oxcMjixJxoryWNUaU1+zSET0w//KRdqYv2sfk9P/+b7uw9UgBKC028en9lwxngC2WuhG8wtR4cWUS1qVk81q5Sh0gRsOdTLNEflwEQF+8YRzG9bGlsRBBMmmX3v4pmf2oyM/r1qn9cdGwHnaehsSLRdW1uPfTdaiobRIuax34yGCpA4kpN9UhFJDB0j8cLNHwCNhcPToOD1w6kk0cNu0SJTvU4dcdGcgsrkZEgDcnpewRTmUL6KEbqZDne29mPp7/Zivq9UY2D5CJgQ7L4T1sKQZEswX5LTy2ZCMmDIjByzckMAizHdpknlNgwU878MuOo+yrcEaSUnLNLSN6dQ7EW7dNsQhe+zpydTodTpTVIMjHC538qD6WDSiJ0UkUAbhobSqCfT3w7m0TEdspmP1T7F3gBQfkIwVlHGJOwIo0EKQBOxVYogzeJIDjwv2x4DYqoUI3dftxUtmZvLI6NgOFB3jbjVNMSrkkMRUL16RyrqLWMnh3BFgShe7SxFQsWpPCxs0p/aLaDJZErtIbjELhW4uvD/m4CJGJZi53cqoM3sSD4QFeeP/2KQiTJEUUBfa2I3nYdCCHIzeH9QjHhL4xktIvQgHjRgpM+GozdmUWczkgKqdDvndSUxyNV9T2UOAE5VkijUxEAGUMtwdVZKr++K89WLGFsnirOL3ByTJ4k2YzOsQX78ybhC7BlDTTPsfXr7vSOXM+1VEj7RK3NzsBg7o5XkCUMJlbkFtazT5k0aF+lkSQ9qkldmacwHPfbIOOEjOZcdpgiWhCF63+0UFYMHcKPDUaJ54lX7ATZbUI9fNEiI+Xy731/u87uaQQaZVO5gZwOpJKBkunQzX5mzNJARks/QvAEvlR0CH62JUjOfeKI2Cyrx9mKw0hAobimgY8s3wjMgoq4aZWQ6c3YN7Ufrh5ymCHEhOkXWnAI4sTkVVcxbmBXpg1DuPjHZMoqlBR14DHlm7EkYJKvg2fiXIntDTkL3Hx0G546NIRcFfTTdtWUkIahSUFSqLjOzlMk69Snc6IAE8N1/mKiwh1iuYSNWZrU7Pwxvc7mCNIo9FWsESmTgKMFw3thocvHwGt2s2BrmK0mAjSRLOKUMpi0+FcvPF9MgswrtnWSrmTjgBL1EbSkRN48ZttnEOHeGtS38h2gaWTHUjkb9OWcic0T3p3Uv9oPH3NGF5bEWS6cvIW/aOkvy1etw/LNgq160hbSrxCWalfuGE8ooL87NbZMfO5vXmLWlVhy+FsvP59MpoMgr/Vqcqd7DlWxBoaAtQPzhzuYDIj7Z0Rzyzfgu1HCjjLNRW5jg33x/PXj0OXUKrbJ734CDMTHlt+fyFaUYXc0ko8/dUW5JQJmqrWyp20RbMkAl5KtzFzWCwevmwE1KrW9pZrnqXaiO/8vAvkW3gmCurKYOlMin257dOhgAyWzgFY6hLmhw/vJG2Jp0Xzw+IZxdW1rLrPrxBSB0gf8h2gKuN3Th+CGUMIMImRR67yIgl+HfQcyS/h4qrk3M2FTg0mjKG6YzeMh1pFfgbi98L7b/+8HT8mC74WZDqIjw7Gu7fS7ZNCg6V9KZCaU4ynl28G5c0Z36czh0YrFRRxZGszu7gcDy/a6FQb7oXrx7DPkmObX6zejeWbj1hrw5HJgDQYCf2icMP4PugVGWohi6g1k1JJmLfBaMBvO49xkV/KoUOClEwa790+CbFhpHUTbuxC5JcgpOhm/7/lmzg7NuVjotYJLM1K6IN7ZwxzGuefe49xpmexNhxpDvR6AxL6RWPW+N7oEx12kjUSxmkym/D7rkwsXJuCOnICtyQQJLA0vk8kXr95AgtxKT3T8ilrsuuklDQnMXXA+7dPRUxwoNO4s8squPxGQUU9R78RYCHN0nM3JFiEtW3tlqzbiyWJaXbRk6c6ZMRCulTGRKMSfI6ER4ET5ZW477P11tpwRDODwYDpQ2Ixb9ogBPtRYWPxfUe+Fo8qBWqbdFi8fh9+Sc5iHyYx0pB6Idr16xKK+y8ejPgoWgMRGpxsn7Tgzz2Z+Hz1fs5wT+sgpg54c+4E9I0Kd9onDy1ah11HC9lcyz49d0xFt1BnemcUlmP+4g3WVA+0p3qE+2PulP4Y2ycKCoV0fe33l7iH92QV4MM/9iKzqNrqG0TrTIV0v7h/OgI87c8RQ4se93/mOimldP0I6FE7UwZE49rxfdknqXV6iXvLiJ+T07Fkw0E06k18oXKdme1UnHLy32Ww9PfoJ3/d8RSQwdJZBksEeiICvfHEFSMQ6O3B/h/0uKlUXIqAsvOW1FBpEGcfANIEKBRKJPSLxLj4aMRHBXKyOzrcSWDQAU/mEfL1OVZYjaTDudiaVoDy2iZ+TxAAKjx21SgunaJvsTcX7T1ehHd+2QUzhbqrKEcNoDcYcPu0/pg6qKfDTZ38ldRYuiEF32/NwMi4cDxy+XBo7fLCKHGcfIt+3MV+U2LGadLC3HfRIEzo19Uhg7cSX286gN92H2chJDInmWya9AYEeGsxZVBXXDioG4J8NNBq1FZQaTCYUNOkx6Gccqzbl4k9WaUMhSgKjRyDybz11LWj0DsyFGo12H+I/D4ooq66Xodvt6bhl+RMa74ddrTVG3HxsFjMmUQJJKUmFhWoLAY55ZKwEPPziOMk5+UJ/WJw4ZBuCPPzhlajZGdgmg9pP+qbjEjLLedSNnuOlbDpyi7Jp97IRXmJnm5K+6zt6fmlXB+MfK9clZgg4efr6YYnrx6FLhx5JWYzJyBlxge/78a29EJbrTyDEaN7huPemcMcfJaUWLnlEH7amcm82VYzC80vPioYj1wxHN5s3hGjGJXILavCK98l2+WIIjBMGpdekUGYNKALRsSFI8hHC3c3JdOEaEpReBRBWVLdiJ1HipCUlocj+eWsJZUCJXEr07oFeGnZST6hbwxiwwPgqRXMdKJgJ54gGmbkV2Ld/uPYll7AgRLiJYX2CiUZffTy4Qy6HPNSvbhyKw7klDF4of7Iof3mSbZITAEeAkqFCl+s2Yu1KbnsiE50JEBJazc6LhwzR/RAl7AAuLtTMkw1A3tyVm9sNiKvvIH9kzYfyGHQT+BWfGidKakmRQAGe5Pp10bnBr0er363DZlFNU6XLsfjjujbqDewaZL21ZSBMQjwtu0toheVpqFgkJTMEqzZfxyp2WUc2Ur0PFOPDJbOFGXldk+XAjJYOstgiQ9RBeCuFP60JPa25HZpgaGF7tatLwsd4gSa6LClUg3+PhoGXWQy0BvNqKgVnF3LanRoMhg5Ak0KvEiwE4Cgw9b+EQ5pMUmf+BsJMwHMOR+M1BYd7gQAxYg7p8OYUwU43z2FSD1n4tOrBB5cPaRhIrMRAQ8fTzeEB3oj0EvDY66qb0JueR0LGQJA0nIs1BZpkUhYBfpouIwK0cxb44bqRh1nLS6ubrKac6R9C3N0Hg31KdLG8Vfqn4Sxxl3FIdURAZ4I8PGESqFAWW0DiiobGTzyONWuq7YTbcRyMtL2ObePC3o6joE0Lo7DFgWfI8hqra+TrcXJDpz28gK1RYCIHh8PNwZLgT5a+HhoeK6V9c2cOLWkuhkNOj2DeAIOJzu8iFeMJhP7PAV4aRAZ4sMaIPqW1pSEf355HTumUzoJAkmugJcrOtI4aVxSHRj9u5gewpF/aJy01tKHLzZGE/MpgaQQXy06BXgzYCXNWUFFHaobDAyuab1aq73masyO42uLcKCx0L5zV9vvLUptUF7XhKKKOgb5dLlz3FvML2TaAAAgAElEQVRtab+978hgqb0Uk98/0xSQwdI5AEvUJR2Wrp7WDj/Hd8WIFvFPxhccnSakCyDBTH43rha4tb5bF5pmK6hzHIf4TWvgoTXBSeN2hYkcMyk7gS8LmKLvueaepRECFmqVMHdXIEOkOQk18Vsx8R4LI6XSJXijd1wtVWu0EsfLRkJJX9JxcsZoToTY+vZrLz2d+EMizKW/uQRRrQC/U61Fa4dTa4CuNV6w0sxCa3FdiX7EwGIKDCHT9slzirW2T+hyYGfkUoDX/FTrIAVFdnR0GMfJwPPJ6CjsA4GXxX1JPExpO3iurexhcSyt7eXWQN7JBArNQeD39u+tjhZUMljqaIrK7f1dCshg6RyBpb+7cPL3MgVkCsgUOF8pIIIlL50u6qc35+Wfr/OU5/XvoYAMlmSw9O/hVnmkMgVkCvwnKEAJRBUtRqjMLVfrFarc823SbjDAvvjOWZihmxt+f3b27rPQ03nZhQyWZLB0XjK2PCmZAjIF/v0UUFLEblujC/4l0yVzMBWZOZuPIOgVMBqMy1qUiuKz2fc/uS+1mxYmfXP5+pdueOtU45TBkgyWTsUj8u8yBWQKyBQ4NxSwlGs6N52fuV5PFsRzJnt103pa0lWcuV7+TS2r3DVoqi4rW//SDWJOmlaHL4MlGSz9m3hbHqtMAZkCMgVkCsgU6BAKqNw0MBl0GetfuqHXqRqUwZIMlk7FI/LvMgVkCsgUkCkgU+C8o4AMlv7mkk5++quL3bRevxt1jX+zJflzmQIyBWQKyBSQKSBT4J9IAQJLRl1zxoZXZsuapdNZoKlPr5jp5u37q1HXcDqfn1fftJiMtsyZ59XM5MnIFJApIFNApsB/mQIyWPqbqz/t2SVT1W5ey016Z82SiWt1nR3rJSWIE0tp/M0pnfbnSrV7mAyYTpt88ocyBWQKyBSQKfAPpYAMlv7mwkx4/nl1CEK0rpopAxVi/e88SqPuTbW79q4Wg/6/M2l5pjIFZArIFJApcN5TQAZL5/0Sn70JXvj08rgWtfsRc4tQO0p+ZArIFJApIFNApsD5QAEZLJ0Pq/gPmcPUp74cqnDT7JbB0j9kQeRhyBSQKSBTQKZAh1BABksdQka5EaKADJZkPpApIFNApoBMgfORAjJYOh9X9RzNSQZL54jwcrcyBWQKyBSQKXBGKSCDpTNK3v9W4zJY+m+ttzxbmQIyBWQK/FcoIIOl/8pKn4V5ymDpLBBZ7kKmgEwBmQIyBc46BeQM3med5Odvh2cLLP3dQDvHwuQu21PYZ8hqMZshvqek39pZ3Zy+NYP/h/4rZN/iPhRtLpR+2vN2mAt1fdptWdi3LTSUvsPzJxpa5k6/nYyGHEvpIqCyNbK3ZQ1bnbcL+li7b8MYzupYW6G/9FRpbTzMcqdI+2blUwceaQu/njZPtUJ/cU7imMT2xTkQ/7Q1i91pj60d/N4W+rb19Bf3inXObTwvTneeIk1PxjuOYz8VLzm+73gGir+3hbfaSrcz+Z4Mls4kdf9jbZ8NsESgRW80CZQ9newECkCtVMJNpeTP6R+D0QRq19qeAlApFHBXq6A3tfDvWjc1VCoFv6M3tsDY0gKNmwrKU5wY1G6z3sjvualVUDPSAlrMQEtLC4ymFphazNyXWqU8KcfoDEZhiO2Zt2Uu1Lf4UJ80/na1IznZ6HCj9sS50xyJRnZjUwBuSiXPqdkg0JdoqFQKQE0n/p272qXAo/ZMDmtCopHoJCU5jYXWyGRqERCoSBuat2WdxaETnaldu0cBnge16/gQnznyBb3jrlJBSetoeVyPFZax2otzQxvHSsJS54rPLXN0Uyt5fk4CiehhoLWQ8LNk7cQ1cWQhez5VMpBVSeZIS8H0M5nQ0mJm3nfsn/ptcdXvybjaQn/iJ0fgQ3xKfKJWCXtHHA+Ng8ZAtKTueB9KxirtjtokXhffbfeRbAFyUn7nM8Nxri7ea3df1K6pBXqD0XJWKIUzB3RWmC30b+F/d3X2nNa+thDdTUXnjwIGy9l20rPBwoNEV9o7GjobW6E/jdXU0sJnAJ27dP4plUo+B8SHeIvGTnMnvvegM6G9SOx0iN3Ob2Sw1E6Cya+3ToEzDZZoM3UO8MTo3hEshIVjo32PEkqkZJciLa+SN65Wo8bYPp0R6KVFi6VFlUKJ/PJabDhwAoHeHhjdJxLDYsMR5KeFyWjC8eI6JB/Nx77MYt74rYEcOiDclArERwehd1QwuoYHIthXw/026EyoqmtAeXUjUnPLcaygCjVNegYUjucECTIPNxUmDYiCl8ZdEEhtfGguJ0prsPNYCYMUOpT6dQlC3+jgdrUjdkdnHIGTpMMFKKtpYoAS4uuJMX3CoVWrrGtC/R7KKcWuYyXo0skPo3tFYVC3MPh4qNCsNyE9rxI7jhYi7UQ53CWgk8ZI5+7o3p0QEegLk1lYZVq36sZmbE0rQGOzgelOT7PegK5h/hgZFy4AMctAqf+jBZVIyS5jdQod2LFhfhjWI8wKkulVeq+kugGJB/P4MGfBZDbz/x/buxNC/X2sfEG/kqDemVGE3PJ6XndzSwtG9eqE6BB/yVgVaNTpseVwIaobddZ2CexGB/tgdO/OIFws8q9SoUROSQ12Z5bwBFrMLfD10GDa4GgG7VI+Z9lmNiPpUD4Kq5uceI8A+Li+kQgP8OZ2pA/N9WBOKQ6dqIBaZQOHBAqJJ+M6B6FvTDCiQrzhqdUiwMudhRcJLtp75XVNyCutxbHCKhzMLUeTzgCtu5r5irDmxH5R8Pf2cOr3ZKxKcy+vacS29CLojMKlgtpr0hvg76VB/y6h6Bnuh+gwPwT6ePBvVQ06NDQZkFNSjbS8CmQWVfEFioS242M0mdA7MhADu4VZ16eNW8fCdwKA2ZZeiOLqRtYEe2rUGB8fAT9POjMEjlNCAVrfrWmFKKt1XpdT9SmAVROCfT3QPyYIcZ0DEervhSBfDxCNahp1qKxrRGFlA885I68cOpMALJhnW1rQv0swnzPinjlVn8K4wZeSnRklOF5cjSGxIegTHXLSNogHaR8UVzWhrsmAI3llqGs2Ml0cnya9ET4aN8R3CUV8ZCCC/bTw9/GCl0Zl5S2ad1lNA06U1SEtvxLpeWWsf6YL7T/pkcHSP2k1/uVjOdNgqUFnREKfCLx280QSc6dNrUXr9uGz1QfgoVEjzF+Lt2+djKigALv2NqXl4OM/9uHJq0ZiULcIy29WAxr0RgN+3JaOxRsOwthC2irbvZjeIkHSPSIAN02MR0J8NNQqN0n7tnboL40tBqTlluGrzWlIPlIEdzXdvGztEcAJ9NZi4YMzEODh2e55J6fn4LkV22FsMYMOr3svGogbEga0ux3xgxYY8MBnG7A/u5S1AYO6heKtWyfCXaWxa/Pztfuw91gxnrl2NCKD/Z1oWNukw5L1Kfgp+SgLfRKUdAi7qYA35iRgYJdIu/aKqmvw0MINKKpsELR+RhN8tG54eXYCBnYLd5rPX7sz8NYvu6FQKvjdK4d3x4OXj3Z6L62gFHf832oWtgRU6cbs4abGW3MmoE90J4f3W/Diii1YlZILL3c1axlfuWk8xvWOsXuvtqkRD3y+AZnF1dC6qVijRaDw+VljMTou2mkMmw8dx0srkxkMkHAmALjswYtbLZf09eYD+PDPffDWulvbajYY0b2TP96/Ywp8ta75ZEliKj5fkwIvdzeeK2luwvw9MXfKAEzqHwONm5RPXbNIC0zYfqQIC1fvx/GSKgZeBJo+v+9CRAb4tZuvsorLMH/xJlQ26JgHCIyP6RWO2Qnx6NeF6C/uBft9Qx016nTYlVmIpesPIbOwEh4a2/jp7QadAbdM7oc7pg1u97jED8ww4vEliUg+WsJAvpO/J96/fQo6+dvP1WDS4+EvErE/p9QKYtrSKYGVFqMJI3tF4KbJA9An0rHyg/28G3TN2J9ZjO+2pmPv8VKmvdFowr2XDMLVo/u1pUuHd8x4eeUW/LA9E49fNQLXj+vb5jZMZiNSskqwdMNBpOSU8mVPfOiy2CMiALdPG4CRcbSXpbpD57Xk9TQYsWp3BpYmHmIg9k8CTDJYajNbyC+eigJnGiw16ox8iL44ezy0bm4gpX97HroVKqHCZ6v3YPH6Q3zIhPpp8erNCejRKQQmGLk5eie9oBx0MY+PCgEJB8HbxvaoLHX/lm88gIXrDrAKWzRLkVZhZFwEHr18FMIDfOjex2Olo4I0JOKhYWadhRmCAULFQObjv/bglx1HWc0uqqIJLAV4a/HR3dMQ7ucDExxMSSchggpqbD6YhVe+38lgiUyCt1/YH7dMGmjpve1aKupGBSUa9Do8tngTUnPKeOQDuoYwYPDz8LCuCdEn+WgeokP80DnAz0pbZxoCr3y3Hav2ZjF4FcHSi7PHYkSPGOt3NI/s0go8sWwziqsaGFwRqHjwkmG4YlQvtMBiorR0QO//kpyGD/7YZwVLlw7thkevHMUrKWoE6L39OUW4/9N1TmDpldnjMCi2s2QMShhajHh5xTasO3ACnhaw9NysMZjcr5vkPRVKa+rw2JJNyCqpYfBLppV5Fw7GTRP6OfETjWFdyjG88eMuK1jqEuqHRQ9MZ1OmxcBpJR29f7y0Ao8s3ICqBr1VoDQ063HTxL64c/pQJ3oIa6fGF+v2Y8n6A/B0d2Ntm7eHG16cNRaDunW28qmwB4TdYrNtmiVrK/Dr4fxSPLF0E2oadPD2cMcHd0xB97Agl2vdGovSmNLyivHU8iRU1DezZu3yUXG4a8YgaNVuEHo1S8ZDLYk7R+BHGm1RVT0W/LgdO48VwdMCmGidG3UG3DAhHvdMH9qucYnjpfYb9Xo8u3wzdmaWMlgK8/PEm3MmoEtooHUv0nu1Tc14culmpOaWtRkssQnbYMLcKf1w46T+UClJO2vjZaI0rYTgMiDsVXHOxGOvfbcNu7OEcd05fQBmjR/QrnnS2WM0t+CVb7fhl51ZeOiyYbhpQn+nNoQzimhto70wFoEXSmrq8cSyjaydoosMgXAC/LSH6KIkrqMr3pK2KM7tr32ZeOunnTxzUYvcnrP+TLwrg6UzQdX/aJvnEizZH+7iAhCssIGBtoIl24EkOsEI6mDphhffoZvQfZ+uwbHCagY4BEZ6hPvj9VsmItSPTDi2g48ARHVjEwrK6xHgo0FEAP1OR6B4CKrRpNcxINh3vNh6SyOw5O+txccuwJIwJ1GoCaDMHpC0HSyJB5Xte/EYs9GwrWDJRkP6f8KRT48rUJNdWokHPl+PuiY9A0TSLJ0MLBVVNbCAuWxkdzx6+RgolcI4Hef9TwFLRqMRFw2JxZPXjGXzm6s1ag9YYmqalXj9h2T8tvsYa5eIR8gkQ3zXPybUJaB2BEtk6rppYj/ccSFpXWy8I8Kk/Ko6lFWTFk+NruH+8FC7SUyS9JYKH/y5G18nHkKQnyc+vecCRAeJGkRhtV1daBz5LLOoDPOXbEJhZT2mDe6KZ64dy35h4qVA2NsKFFXXo7KuGeGB3gj0ImAuXBoEMa5GTmklg7ciHrOKd9XJwJIo6E/F72cSLNEFacaQWDxx5SjWJksvQuKFjDRbCpDGhk4g20WJ1rOwqhb3f7YOBRW1eOiyobhmjFSzZP++OE/7M0M42V5auQU/JWe2CpboXCPNpZfGjUGsdF1F+i9LTMUnq/bDS+vGmq75V47ExUN72l0OaO3pzCPXgMr6Rvh4aNG1UwCDPSkYJFPio4sTsSfTdg6ea7Eqg6VzvQLnUf/nCizR5m8yGFFe08COkOIT4OMJXw936yZsD1gShL0KJbX1OJhdAj8vDwyO7cSbWtRKiIfEt1vT8OEfe6BRK0E+p49cPgyXDIuz3s5EjdKuYwV475fdKKtthtZdhVnje+PaBFJ52wMmAkqPLdnAhz1pq9gM56PFR3dNQyeJZonmozcaUVJVz1ojHw8Ngn097bRgbdUsUVs1jc2optu9BSOS02aInxdrXKQHWVs0SzYhpkJOWRUyCioRFezLJgZBUyc8Ish9//fd+C4pHe7uarifAiwdL67B0O5heOXGCexT5krT1h7N0t7sQtz14RonzdKbtyRgSPfIv6VZOpRXjgExwXj95okI8fNudaztAUsCb6qx42g+nl6+hX2syMw3tEc4FsyZBDUDMmeNoRQssbO9Anhh1jiM6U0mEnv/kBVbUrFiyxH2oyFH8ykDYjD/ilFwd6PACBu4Tzx4nMfg66nB09eOQkyIP4xmE2uISBvq66m140fms4YmVNU3MzhQKVTILCrH27/sgd5kxnvzpqBPZ5uWl+PdzEqs2HIIK5PS0KQ3sUn6wZlDMapXtJ0GhOb39eaD+HTVfrhbTKqtgSVql8zAlXVNTAeeEmmNAnygYaBl0+K0ByzNX7QRKTmCZkmM+KQ/XQWCEACJCfXHe/MmI9jH0wkoldbWY2NqDnLLatEpwBsTB3RBVKCvbbCWC8iKpDS89+tO3DwpHjOHx8FoNloDKkL8vdjvzRb3QE7cRhRXC2cl/UbAhGi2PiUPD1w61EmzRHRdvvkgliceRFx4AG6eOgBDY8OdgNtvuzLw6vfJfGkkf6uXZ49FXASZFCXBECYjPvtrH1bty4TeJPhaXT++D26bJmq6BU0aXQAXr0/BkvUH2QLwT3hksPRPWIXzZAznCizRZj5aWIrXvtuBumY9H8LkmDpv6gBMG9xDAlraZoYThLgSRZV1eGHFVqRml7IvxM1TBuCWifZmFAJUJ8pr8OiiRORX1KFrmB8+uecC+Go1diapkpo63PPxGuSW10Hr7sbCzUujxnu3T0W/aJsmQFD7G/Doog3siEsHD/nbdAvzxVu3TkaQt5dE9a/CodxSvPZDMqrqm3DR0Fjcc9EwO/NaW8CSCPp+3ZWO5RsOQaVSwmQyI9BHg8evGolYiYmyfZolFVKOF+Ll75KRV17HQO7hK0Zicl+beU0U/Huz8vHMV0mobzbCw13ZqmaJfEJIeL9920T07hzWqsmh7WCJzElleP7rJNagiD5L5Gc0/7LhiI+hPoTbPM29PWa4h77YwELprbmTMagbCRfBzOv4tNUMJ+hXBLBOY2k2mphPiD8JMD1x1WhcMszG7wREpcEAUrBEPlkUURce6AU/Tw0HDgT6uCPY3xtKsxnLNx5mUC8EQbhhQEwIXpg1BkG+xH+CFo/aO3iiGE99uYW1gsG+WiHwgiK3TGbcMqUvLh7Wy2H/KfHtlkP4Zksam8uI3hSBRdrCKQO74bnrR1vnKPaxM7MQ8xcl8sWAotIadHoMiA7G27dNQYC3J4Nv8XJzvLgCDy/eiOp6HdRqZauaJRr7n/uO4fNVKdASADRT9KKS/d+6hAXYrXlbwVJdczNe+mY7DuWXs1aY9jjxKjl+G4xCBKEYDEL9kabm6jFxeOCSEXa8QWdPSU0TXlqZhF1HCnnOpIGa1C8az80aB40bBYgYGMhW1elwIKeUfYboPV8PN+YF6pOc9R+/ahS8NfZnEWlyX1yxDfVNet7r9NQ26Zlmd84Y5BIsfbRqD979ZTd8Pd3x2BXDcd24fhK3BeI0Jd75dTe+33aY15XOuMggb3b69tao2bGbfLzKa+vx9aZ06EwtzFvEh+P7ReKFWeN5HFLz+KZDuXj6q80MlhwjJc+FyCSwZDY0ZKx96eZep+r/nzDeU41R/v0cUuBcgqW0E0V4ZPEmjigjjYi5xYz5lw3DpaP6nBZYosP089W7sWj9IfbH0OlNCPHzwDu3TUbXUPvDtFanZ1+FnRkFuGRELJ69dixvbvF2T23tySrEC99stgpkOiwJBN0yuT+uHG0bo2BQU+GTVfuwLPEgfDzcOex2SLdQvHxTArw17nbCasPB43hxxXa+qV87Ng5PXTP2tMHSN1sO4MM/9vGBbjSZOTJnwZwExElASVvBEgtqs5m1DokHTsDH0x11jXoM6d4Jb8yZAB+7eahwoqwK85dsREFFA7y0KpdgKbO4DE8s2YjZE/vhspG9XfrliOzfVrBE7wth8c7+b8RH0hDm9oCl4qpaPLxwAy4Z3hPXJ/Q95VhPpVkimESAxF2lhIZUbxb/u593pOOV75LRJcwP78ybjOhA8g8z8a+NeiO0brY5OJrhRAdvMVyd5koXDTJhRQR6IzrEB11C/TGgaygGdAuDt5Y0jLZH8J0qZ97nSDGOZKN8ZGbmnwdmDsa1Y21CVdQYfL5mLz5fc4DNNcIjRJKRtui6cX2dtEXLNqXguy3ptsgvduAx49WbJ6KXRAtFZjXacw9+vg4p2eUMTlrTLNHYv9uehgU/7oSHu4pTeZBm+LO7L0D3iOB2gyUGsWYzSqsb0WwwsMaUItiq6nWoqG1EekEVth8pQG2DjuchpqT43zWjMLm/zd9NuLiosGJLGt79dSdr5midiKb0EACi9SmqqkNFnY6BJlPQooEW+Zi0VoO7h+HNWybAR6u1u7gdLSzDA19sQG2j3greKA0ErcEd053BEoG3HUcLsC0tnyNbJ/SLQRBHD9t8yRIP5mLBTzu5DT5/GbCZhFQIRhNrsIi3iNYxIX6IDPJDTJgvn2t9uoZAq1Y7Aft92YW4/7P1LiOEz4WYI7CkMDRkrJbB0rkg//nV57kES+l5xXhi2RY7sPTQzCG4ZETvdoMlOujMZgUeXbQeyUcL2SeEHI9JXf/k1faHG71Lx9szX23BH7uP4f6LB2PuVFIp20xrLOiadaiqa7JLC0AHNJnOyJQkdSCng3xl0mG8/esuvvXTgU8HFDkSu0scfhkQ7DiMD37fj3qdAVeO6onHrxx92mBp5daD+OSvFAlY0uLVm8ajZwRpvgStSFvBEgmuOp0Jt33wJ4qr6vmAp4MzwEuDBbdORPcwEki2Nuubdbj303U4WlQFH63aBVhSIaOwDClZpbhyTJzFEVbUcAh+EI40bIvPkiCqBXOg4yO0KQUHbdcs5VVUc3g/jVWjVkuEleuxngosEd0ziyuQXVyDqQNjWZiTVrOoqhZ3fLQKw7p3xlPXjWWITsKNtJ1Vdc3o1zXElk7BwcGbtWiWvE8RQT7oHh6Awd3C0C08gDUBFLbuobZFODr77KmRVVKOJ5dtRkl1ozVXlQiW7r14IK4abQM/IlhatG4/Fq07aAVLpImi//zvmpGY0r+7HViib8pqG9HQrJPk8hFSQYT5+zDwEFdJXMMXV27D+v05bFYlLa0rB2/aOz/uSMc7P++2A0sf3jEVseHkpG7TJrZFs2QD6bYADoe0tsgoqsLHf+zFnswi1paQae6NmxMw2C6IQHC45iCClFx4WgGlJT8Z5d4ymznHlZDpQkhq62jmI7A0KDYUr9w43gksHSsqx6OLN9qBJTFdgyuwJOx7AaALj+ALSvQurWnCbzuOYMWWdBhawLSktuhN0qrR+kUG+6J3VCD6dQlFbCdfhPh5ItDbE2qlaF5z9q2i9dl7vIAjSl2lUzkXklMGS+eC6udpn+cLWCLB1GQkU9gmpBwvZrUyHegkPJ+4cjguGNTT6fb72g/b8c3mw3jy6tGYNT7ehSOz9LA5NQOs3n+MVeWeWtLI6HBDQjzuv2SoJRZF+J4OlI/+2o0Vm9NgaGnBFSP/SWBJibKaRtz1yRoWdgSWSDD7eKixYO5ExEXYTGiiA++8j1bhUG45fD2cwRLJhXqdkbUF7kpy/rUBJcq/RCYlQXDaaNMesOQqF7RjPqu2apZorA16I9QqNbQqQdshAk3yC6Oxcn4iyVhPDZZUOFpUhuWJaWxaIROuYI5TMQ/0iQzERAvQIL74ITkNGrUCl7AZTBT8DtFw5hZ2pL5iVBz/Q0LMXsDTAIU4rOIa0vip2Vwn9VnqCLBEwIfSDzx13Rgk9Lb3QxL5/NQ7xvbGh3/sxMqtGWcdLIlaIVu0qyVJp9U3TwC3/1u2iS8FdAn74I4LEBfhYPYzGBiA7s8qdsodRZc2AqMEjiglRmvmno4HS0LUofAIjvu0bym8P6ugEhsO5mLt/uPsO0k5ynTGFgR6ueP6hHhcNLSHBRg7j9ZkNqCithmBvqRBs/0ug6X2cLz87r+OAucLWBK2rArzF2/A9vR8NsPxga5U4pnrRmFcn64Se71wRD779Rb8vusY5l04CPdMH8QCxeYIrmAzWWlNg3ADlJ4ZNs9L63qTGn5beh6WrDsgOMEqgWdIkMTb+hU0PEY8uXQT9mYVsebr8pE9/kGaJSUaDXrMfX8VCivqrb5XoX4eeGvuJMSEUNi1RFul0+GeT1rXLBFxRM2Bza9BhbK6BvyYlIYrx/SyOFDb/GnaApbEpRDFgNQR9nQ1SzRWqX+RwE0qkE/Ll+tTcenoOEQG+tuBmLaApdyyKjy8KBH3XDQYkyypCqifirom+Hi4MSAlrZLOJPDF+L5RuEyiWbX3WaLUASbcOWMwrhsbLwkJF/yhiH+zS2rYHyopLQ9NzQY8cfUIxITYUgNQex0BlsgkRUCacvzMGGx/EeEouKo61DSQf41k4ziUDbLRXIHvth7G2n25gn+T3oBZCX1w34xhThecjtQssdm9xYyCijo2f1JaifAgb079IN3iFLW3LHE/PvpjP/y8taAgAkrbIN0L5Bf33NdbsflQvl2iRzHTP4HtxmYdKJUKaadJy0Tgm3yAxL46EiyJPFZe28jaPQr68PfUSMxwQs67pRv2YcmGw3y8ka/SE9eMwvjeXRhcidGqNH+9yYjM4irsPVaEbWl5CPLxxIuzx/HZKPVZkjVL/zoIIA+4rRQ4X8CSeJtdujEVn/61n/PYkN29a6gv3pk3FREBFNUkCmUFanUGq8/SjKFd2VnR0WcpKe0EHl2SyJm4xRsUl26xlP0QI9/owBBKo1A5CwWHSvePCcZHd10IT63Nrs83r6wCkBMxOfrSwXnNmDg8e904JzPchpRjePab7VCy820L5l1gn2dJdPDuSDOckJFFiXd/2YVvkwR/E8o/NSE+Gi/MToCnhvLJiBqXU5NImGsAABtpSURBVPssOfKgqI169fttOFZQifdunwI/T2mep7bmWVIhu6wKy9YdYOFKC0c0IuBx7dje6BJmn0unLQ7ejmMVozA/+GMXkg5l46O7pyPU15Yvqy0O3gS2yLR3+4erMaJnBJ69biybX0RnbxGcU1tkrrz3k7V49ArSgtocvqVgiejXt0sI3r51IrzcyQFY0D7R3xMvLVyXglV7stDQbGQzcO+oII7G9POQ+r90DFiifmsbdbjv4iGY7ZDjh8b8yerdWLzuoF0CTrE8Bu0h5l/StFj8Ykj7SNoX8uchf795F/bH7VOHnFGwJOZZemzxRuzLLoWfhxtuu3AQrh0T79TvpkPZeOnb7Qyunrp6BKZK1kjUTn29+TDe+3UXRxnSOUAmbCo1c9sFgzC4ayeU1daguk6HigY9027XsWJO8yA6kHckWKI1WLQ+hSPmyBl+WI8IkK9VsI99sEmdTof7Pl2PQydKcdHgrnjhhokO+ZWETPWfrUnB3swidnCnTOzTh3TlyFbpBVPWLLVV6srv/SspcD6BJbqh1zcb8Nnq/UjOKISnmwq3TIrH5IHdnXInFVRRNNxG5JbWIjrYmyPcOvlLhaGSE+7NX5yIg7ml8NS4c6QM2ffHxUdCZzCDfHaadEY0GQwMoEhgkTTsGuqHsfFRfPsXcxQJWgsFNh7MwXdbj7CZkATauD6RmJXQ1+K9IwAR0lKlHi/A8o1HcKK8FrllNbh7xkC7pJRnAiyJ2pTSmnq89/seLm/SyVeLey4ahL5dIpwESGpOAScmrG00uIyGk24Icby/7TqKV77bhiFdQ/H63InwdRDkbdEssfP98ULMe/8vaCxZrcUM3u/MnYChPaLanTrA1Vg3HMzG899sRVSQJ96/YxpCfGxpBNoDlsiHo6lZj0/uvRBdQmzmG0GzIuQbWrh2HxauTWW/r2kDXYMlAoQzh/fA/66mgABpLjA1ko/lY/7ijVzKhYQvlZe5fkIfPDxzpNO7HaFZorET/47pE4mXbhwHjVLq46XC4bwy1qjVNjRzSgACAuEBHgwayYG6QW9iTUsT1cRrMXM5FEoZItQsA+6fOQRD2S/IPkfRjzvS8M7PezrEZ4nAUk1jE2e235tdwrSbN7U/Hrh0lBPNdmYW4IWvk1BJQRnjeuGhmSOdouFoDq99vx1bDuWxVpsubDOGxrL2zV1ly9rOQLOpAQ8tTMTRwiprbraOBkufrtmHD//Yy47a5JhNZ1w35j9BOyxeCOYvXotNh/Nx/8yhuDFBjBy2/b48MRULftnJPktCbTng6atHYdpgOldtCS9ksPSvhADyoNtKgfMJLAnCXnDGza+s5xDXEB8hTNlRrb56fyZe/z6ZM82SBoqS/N04wTGqR4VjhRX4dNU+ZBVXcYj2RUO74/IRcRbytqC+uRlNOhNyymvw6nfJ8PfSYsn9l/DvrsLOBe2KtOyL6ySA4nuk2fh0dQoeu2LYWQFLImDStRi5plUQ5d3hlAo2oSUeslQahfK4kJ8PpVVxTEop5UE6SNPySvHksk0ormnEcHJkvXnCaYOljs7g7ThWyrZNZrHcsjr0jPDjkPfTBUsPL0zkvDuU4XrOpIFOQraxWY8HF27gcPJXbhyHKQNsDtNSzRKBpcvZx22MA3AVsmE//VUSMosquR4bgZh50wZwvTpp8k9qL7OkHP/7mw7eRC/O+aOkMjcTMairDUwL/KHAqv3H8cPWdHYo7hkRiGvG9saInpR1XMgpXd3YiGa9GXuPFnDOpskDojF32gCuzSjkt7JFO4qgcvkmiv7cy9ob0vJQNNzpOnjTGElT8sfOY8irqOdIwnHxUdw3jU98iGa/7cngKDw6SCjqkPIshTtkuSdNYk1zM7anF6Cosh6dg70xtncUl6mRzoXaW5NyFK99v5ODHsQqSR0LllTYcawA29Py4Kt1x4DuYZxzjugozZdmblHg/s/XsJaLMoFT2RRHIJ6aXcgpQmqbDegc6Mm+cpeNjGP/K8cADdkM11bJK7/3r6PA+QSWxAgpIVedYFRyzrysAqmeH124gQtAijXAAn3JBj8efTkBo/2tvdmoY7U55W3y0VAUnFhKRcgBRc/Hq/di6fqDXBhz4b3TLWDJOcmgqE2QMorrtwRn8Hd/28kah/lnCSzZR5m1RkM1jpdV4qHPN6CmgRIVKl1m8LYJGxVr6Z5cugGU8JEExMCYoH8kWCKBRwD4f19uxp7MEjbzxYR4dQhY6hcTzL5fAZzJ2uante0I5aZJgtHYwjmLWgNLtDb9u4ThrbkT2WnbXuui5CzYlOyU/G6oULLAm44ZpFU4UVGDx5dsYl8dMn8xeLGkDmhrNJy4tizgu4Xh1RsT4M1aQqnWQona5ibON0SXCI2KCkrbfqdLA2W/f3r5JmxJK8DM4d05Ezjp2hwvGmIi1Ld+3cUAjNJz/F2wZONPMRpOgBKOGbnJx+iVlUn4a182vLVunC9pxuCuePyq0XCTZC0XL2v2yUJtFQlEwFdQSWV1EpFXXmulP33bkWBJGAv1KPTK4NZFeaHcsmo8smgDj2X6kC54/np7Mxx9R19TvUTSolMKAYr2Ff7W/qJH51VKdiEe/GI9X6Aci4ufC+Eo51k6F1Q/T/s8G2BpbO9wvHzjBLhxYVpr3XYcLSjB/CWb7VIHPHLpUFw0nPKHie8JG57yvFDocmu14eg2qzMYOJGcr4eHNVTWUWNA//7Zmr34auNhu1pudBD0jQ7kyLiY0EC7w0Uo9SAcpEJlOFtYLlVdX7bhAL7lTMVGxEeH4It7L7R8L/r3iIfWqZlIbF847Gxg6fErh+OmiQOtkU5CS0p8v+0QPvpzv13qgDduSeCklFJaNxub8ehCIVMxjcZVbTgOHaZYYgAebhRBZYsMEkCeAA7J7Pjyd1ux+eAJeHC9MqGQ7is3jcPQWCo4K81/JISMv0llPvZkwkvrzrlcBnUJwmu3TIKXRms3zt92pOO93/daa8NdPiwWD18hFtK13YkPnCjGPR+vdcrg/fpN49G/KxVRtvEZCYkXv0nC2lRbbbgXZo/FxPiuTmOlNX7/911YmUSmUnf2O+kS4oV3b5+GQC8vu3Y3HMhk7YBYSJdqwy196CJLKRv2aENhVTWHUlOYPt3Dn7t+DCb1j7W0I/DUgp924IfkDDbHPHfdaMnvwhqT78midamsKaVZ3Tl9IPvV0CMFFY4lSTKKymGgRIdcWNi2n8iJ/8HP1yMtr8KaB0kES/dfMghXjKK27fffkvX78cVaaZ4lgQM5UaPegGlDYnH/xUPh7ymsp3NdRYGbRP8e4qbiqjr83x+72CnarFDgwkFd8OQ1o6BWuK6tR4EBD3y+joMPyD9QBEuf3DUNXcKC7NZGZ9Tj6S83YscxW2048vWKCqa97ao+pVTnInA7/UOak2+S0rBw9T52yhbyUtE+MbCG5c4ZQ+DBhYwFh2ipBttemy1E1pKG8Y0ft+JgTrlTlmshz1IoXrtpAjzd7ffF8ZJyNttJ8yyJqQPumjEYsxOoZEpb5mWbm85owFs/7sDqlBwhkam7Cv+7ZrSlwLRjKR1pegXg0IkSfr97p2A7umcWl+PBLzagodlg9cU69al35t4QMng3ZKyX8yydOSL/V1o+02CJQMjIuHA8e/0YFgaUpp8eyteRfqIUT3+9lTPRikkp771oEGaOiOOsy7ytFQqoFSp8sWY/liYebhUskaCoamjC56v2YXjPCIzv24U1GNKnsLIGP20/ip93ZvCBR4ef9KHkbFTD6vpxvTGsZ2d0DqSCutIwONvbVfUNSM8vx687M5GcXgCVWsmagbjIIHuwZKa8OCYhod0pH3ISF9TyAiCzgaWHqVjmxL5MPxJsNCqVUo0fth3GZ6upKLCYlFKLF28Ygx4RITBaaKhSUBSeHk8tS8KB3JMV0lWiuLoOS9am4pIRPdA3JtxhxGZQvpcvEw9j88FcuLsJ2ZxFsPTMdaMxMi4KBpMl67VCmMOvO9LxoSUXFDn1EljqFx2IF2aPY+djylFDj5uSHLyP4ONVKVawRE6nD18+XCika6Ghm0qN/ceLQeYt8nERM3gTmHj++jEYFBtuN3dysn39+x3YcNAGlp66lvIDdeUoH/FRK92wZn8m3v55N/Md8aTe2ILoEC+8cctEhPh4CWVBLPybmJKFBb/ssYKlmFBffHr3NPZVoar0xLd5lbVcnLe8ppFDtMf1juBwewr/pz6I3g99kYjy2mYWzE9ePRKT+3e1jt9dpcbCdalYlniI/dzISdrLXYVrE+Jx8ZAebHJzfKobGrHzaCEWrk1BfFQwHr9yFFQq8JhEvvnw9134eUcmNJayFCJYuntGf1w+qo+1f6aDQsmFfJduOCRJSmnrlQGT0Yj+XUI4XQYVsvb3ch6X+EVBZQ0O5JTjx23pSM8nwObG5rCLhnbDk1eRZsn5qWvS4ZNVe/D77iyrj48Ilt69bTJiwwNgbLGkW1AIhXRf+GYr9mSV8X4K9fPk/EVdQy2lXVrZizRfioxrajIgp6yOi0XvOFIAk5nOLNtZIAZ6DOveCZeNikP/LqEnnXNxdT2Sj+Rh5dZ05JfXuyzaK2jpQvH8rDHwJtO3eFYqVDhWXMn1JylJrF1Gcb0Bt14wgIs9602Gk54wnASzxYyaej3yy2vwx+4sbDmcxykgKGiRHOs7BXjipon9uVSO1t3ez4oapyjHpMN5fEGkZL5zpwwS3BwoNQKUvJ9e/nY7tqYXWIsjn/LYO4MvyHmWziBx/2tNn2mwRH4NPp4aRAV7W7LEChQmnNLQbGLnZZOpxXpjCw/0ZBMCHYT8kMBVKFBU2YCSmgau4xbqp8WrNyegh0NJj3qdDg98tg7HCqswMi4SseG+XBeLnrKaJqRkl+FEaR3c3VSSZHn2K07+S7TxI0N80S3EDzQejmgzU/QOUN9kREW9HgXltThWWMlZj+mGRQcRHXZSsESDr29q5oiU41zJ3h68SXsm7QvVt5o7tT/io4VyHSJY+nrTYfTsHIgwf09rFmGBhgoWwlR2QszETGaBmFAfNhmKNfcEQAPklNaw4y/N0ZVmiQBnRV0Dbnn3L3bkHNojAlHBXnBTK0DJsvMr6rH/eAnTkgScqGbnhHYKsM+Hn5eGy2bw0rFsUXDkGwkg2yFv5vHFhPgwsBCXmsAJ5Xmi+dDHtA5Uq4xKMHCLFpagcHQSGkRTMbEfjYHoER3iy3mhxOTeHH1mBgsowWQoZCmPDvbh2n20fhY2Y4CWWVTNJSWkYyV+Iad9Kq0hjpXaoZp8RBPOamQ2s0k3Ntyfx8TjIQFkbOFoIgoOENesZ0QAt09jq28y8Dw42pL4LtgXAd4a69qpVQr2HaMs09QnPbRfKHlgr8hgdAvzQ4ifhjUt1GdZTTMyC6uQWVLNkWWUniC2kz/3J+J1ojOlxcirqLMUYxE4keYQEeDFBXat9RotyROLqxpRUt3Q6r4RtC1U2kSJ2PBARAb5oJO/B9zdBFrQPq6u16OiVgcy/WSX1HJbohmQ9jvxN/F5sI8Wgd4akGmcPqa9vyuzBIdPlPMekfIdnSPdwvzhQZGaFsWKCOBJi0MaDqKaYE7140AESSlKp+Oevm0k5/MmPfsdUdQq1+STACXxI0GrZuSLEvlkEU91CvAArRn1wbzXQgCjCUcLK5FbWs30bu0cIL700bohKsSHL3LielHX5AhPyU3pnJDmNqJ1+v/2ziVEjioKw6czM5nMRCOaGKMxIolBJSBBCIIYCIobdy4EX9G4ECKCCMGN4EoTFQQXoi5EXERRBPcm8YWICxFFxIBB8D0+xknQzEycmWRa/ltd/Ur3VEe6656a+no1UD19zv3+U1V/3boPGZwNF66u13K3e1jyUFG1E9PzNjH1d3gQaD6P9X+6NqigZXw3rl1j6y5YGXRSO1SH3/56Ilyz9Z21a8bDtSb0ydVO0JHhYZuYOhm2DGp/GI1xb8UsxaC+TGMO2iyFi/tisox+fefL5NIcLkChZ6CJrU5WPT23L2yki522jdDCaUuZJU0D/vL75GmyeZVc3RR1w0gvzkvJGV6rnD6TLPm/IlnyP/2oLUlPyopguppX4W03S3ppdXx6xvZp8O6P6nZPt4o4O7qeiseGh+zAfTvtxmuTtZlSs/TWx0fDRU09JO1c9FSom3jzBVw3raQXJs1bPQqVsOWG8lWeS5mlh146Yr8cPxnkSrYPSZSTCVKb1fZOH2mcbN3QrKj219IMp9YeumQvrMSYNufZ3h7VQriA1y1NUju6EHfS8uwckt8fHVkR1txK+/f0PRnC1iUCk73A2i/yylFP3e25ao8u3bwb7Kth09hGnScLEaa9X6kh0f5g9RWsK3r90dh0VLMqlVdjkcRquLmq9tv7JqWjXhNKj9RAqM6T80q9BdpwtRq2/UniNepB50Knm7ZuoOoJ7Xb+ZfWPpj0u7Xmp7cpNx0N7tBxHUxHpb/2PXmWrVpSf9Ao38DNir5WmO2/OKg4d613nZ63u0q08Wr/XqYobi0eKa6fNdNv/K62PdF235rE66XkjA5XuY7jUtUfmJ5wXbXqFOuqy35pMsRh1X+6yXqHJ9BLxHe7etvT1nnLR99IXlDLpyfkprsn+gJ3OTR0Xu6xayeOWilnKg3JJYuRhlvqJUhfzLLMkYxJWhm46W//vYMOz3p61rU/Z3LZOZunEzEyYeaQNdpfaiTtMfR8eCgN8b7g62bQ2NUvacyoZVNmfTy9mSb14uuj1g2F/suZXuhHwqlH7udPrOZh0UjTmWYVFNzq/DXdXFJ3ethcl947WsQ/X0JgiYZZi0l9msZezWcpbKpmQazats1cevq0eenb+VFjP6evQs9T5yTg8ddfM0lO7b7Lrt2yq/7+WDjj40Tdh9d1+fc7FLPUrJr8DAQhAIG8CmKW8iS/jeEU1S0/v2RU2dtUcG330ymtmfs4ee/WD8MqrW5f9IKVUl7TGamgRR33UdT59as4OfnjUfpj8J2PMUjWM97jzpqtt2xXrwyBpvb5559NjYRCmBvf265OaJY37WrNKSyHUdkGvvTbc++LhMD5sqTFW/cqF34EABCAwKAIyS7YwfezQk3vSxfG6hipI5+WgUPG7WQSKapaefWCXbV7fOm1V6yFpfNBXP8QxSylrjWlqPvE6DQ7tpksYU9E05zhMYO5zP77M0vbNF9sze3bZ6pWatdSYZv/37Iw9+MIhzFLWicNxCEDAPYGkZ2n6u3ef3LM1K1nMUhahkh8vmlmSl9BgycvWnmerhkfqA2VV6BrMqoX2NEi0l4GZg5K+fZmAc8lFg0WbB0YOYryG8tOmoWKoaeHN68HodeBPkyfDIN9+m7RB8eZ3IQABCJxFQMte6B4x9++9h/fvfiOLEGYpi1DJjxfNLEmuME359OkwvTmdARLm+lQszAI6F3NSVvkbs9Ga50glDDVVus+dWWXFTLshAIFYBGpmaXHu9I4j++/6PCsNzFIWoZIfL6JZKrlkNB8CEIAABLII1MzSmbmFne/tv/uTzK9nfYHj5SaAWSq3/rQeAhCAwLIkgFlalrJGaxRmKRp6AkMAAhCAwKAIYJYGRbacv4tZKqfutBoCEIDAsiaAWVrW8ubeuFueeH3HyOj4Z9XFdDuH3FMgoCcCVbPFsLmsh80KPIEhFwhAoFAEMEuFkst9src+/tp2Wzl2pKr92Gq7XLtPmgQHR6BSqYyMjq2tDGm1cQzT4EDzy4Mk0LrS2SAj8dtuCdTM0qnjUze/f+CeD7PyZDZcFqGSH7/jjreHprfNry45BppfI7CobXnPzD5hwysvtIU5uECgcASSrYz7tz1Q4QCQcJ3A0OiILczOHnj/6fuPZWHBLGUR4jgEIAABCEAAAqUmgFkqtfw0HgIQgAAEIACBLAKYpSxCHIcABCAAAQhAoNQEMEullp/GQwACEIAABCCQRQCzlEWI4xCAAAQgAAEIlJoAZqnU8tN4CEAAAhCAAASyCGCWsghxHAIQKBWBY2bbN5iNnyxVq2msRwKrzGzObO5Ssy8qLGwWVSLMUlT8BIcABDwRmDC7fdzszRVmowueEiOXUhIYM7PjZn9uNNtUMZsvJQQnjcYsORGCNCAAgfgEJsxevsRs7x/xUyEDCJh6lk6Z/XyZ2VWYpbgFgVmKy5/oEICAIwITZs9dZLZvylFOpFJeAjWz9NNGs62Ypbh1gFmKy5/oEICAIwKYJUdikEras4RZclALmCUHIpACBCDggwBmyYcOZJEQoGfJTyVglvxoQSYQgEBkApilyAIQvoUAZslPQWCW/GhBJhCAQGQCmKXIAhAes+S0BjBLToUhLQhAIH8CmKX8mROxOwF6lvxUB2bJjxZkAgEIRCaAWYosAOHpWXJaA5glp8KQFgQgkD8BzFL+zIlIz1IRagCzVASVyBECEMiFAGYpF8wE6ZEAr+F6BJXD1zBLOUAmBAQgUAwCmKVi6FSWLDFLfpTGLPnRgkwgAIHIBDBLkQUgfAsBzJKfgsAs+dGCTCAAgcgEMEuRBSA8ZslpDWCWnApDWhCAQP4EMEv5MydidwL0LPmpDsySHy3IBAIQiEwAsxRZAMLTs+S0BjBLToUhLQhAIH8CmKX8mRORnqUi1ABmqQgqkSMEIJALAcxSLpgJ0iMBXsP1CCqHr2GWcoBMCAhAoBgEMEvF0KksWWKW/CiNWfKjBZlAAAKRCWCWIgtA+BYCmCU/BYFZ8qMFmUAAApEJYJYiC0B4zJLTGsAsORWGtCAAgfwJYJbyZ07E7gToWfJTHZglP1qQCQQgEJkAZimyAISnZ8lpDWCWnApDWhCAQP4EMEv5MyciPUtFqAHMUhFUIkcIQCAXApilXDATpEcCvIbrEVQOX8Ms5QCZEBCAQDEIYJaKoVNZssQs+VEas+RHCzKBAAQiE8AsRRaA8C0EMEt+CgKz5EcLMoEABCITmDB7/hKzR6ci50F4CIiAzNI/Zr9tNLuyYjYPlXgEMEvx2BMZAhBwRmDC7MBFZo/85Swv0ikngTEzmzX75XKz6zBLcWsAsxSXP9EhAAFHBCbNzl9ntnrSUU6kUl4C42b2u9niFrPJilm1vCTitxyzFF8DMoAABCAAAQhAwDEBzJJjcUgNAhCAAAQgAIH4BDBL8TUgAwhAAAIQgAAEHBPALDkWh9QgAAEIQAACEIhPALMUXwMygAAEIAABCEDAMQHMkmNxSA0CEIAABCAAgfgEMEvxNSADCEAAAhCAAAQcE8AsORaH1CAAAQhAAAIQiE8AsxRfAzKAAAQgAAEIQMAxAcySY3FIDQIQgAAEIACB+AQwS/E1IAMIQAACEIAABBwTwCw5FofUIAABCEAAAhCITwCzFF8DMoAABCAAAQhAwDEBzJJjcUgNAhCAAAQgAIH4BP4DHNY+Bbt4uCsAAAAASUVORK5CYII=" id="239" name="Google Shape;239;p39"/>
          <p:cNvSpPr/>
          <p:nvPr/>
        </p:nvSpPr>
        <p:spPr>
          <a:xfrm>
            <a:off x="230981" y="177403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data:image/png;base64,iVBORw0KGgoAAAANSUhEUgAAAksAAAD7CAYAAAB66NBeAAAAAXNSR0IArs4c6QAAIABJREFUeF7sXQV8XMX2/tY3G/c0SVN3L3X3Uh7wh+JQrECBBw93l+IPl4eUUqC4a0vb1N01TTVJ4+6b9f3/zty9u3claWTjM+/Ha5vMnTnznbkz3z1zzhkZeOEIcAQ4AhwBjgBHgCPAEagVARnHhiPAEeAIcAQ4AhwBjgBHoHYEOFnis4MjwBHgCHAEOAIcAY5AHQhwssSnB0eAI8AR4AhwBDgCHAFOlvgc4AhwBDgCHAGOAEeAI9A4BLhlqXG48ac4AhwBjgBHgCPAEegkCHCy1EkUzYfJEeAIcAQ4AhwBjkDjEOBkqXG48ac4AhwBjgBHgCPAEegkCHCy1EkUzYfJEeAIcAQ4AhwBjkDjEOBkqXG48ac4AhwBjgBHgCPAEegkCHCy1EkUzYfJEeAIcAQ4AhwBjkDjEOBkqXG48ac4AhwBjgBHgCPAEegkCHCy1EkUzYfJEeAIcAQ4AhwBjkDjEOBkqXG48ac4AhwBjgBHgCPAEegkCHCy1EkUzYfJEeAIcAQ4AhwBjkDjEOBkqXG48ac4AhwBjgBHgCPAEegkCHCy1EkU3QLDDAEQ2QL9NFcXRgA5zdU4b5cjwBHgCHAE2i8CnCy1X921NclvhQzvtTWhGiDPTtgxsQH1eVWOAEeAI8AR6CQIcLLUSRTdAsO8o52Tpd2wY3QL4MS74AhwBDgCHIF2hgAnS+1MYW1Y3NshwwdtWL6zibYDdow7WyX+e44AR4AjwBHofAhwstT5dN5cI5aSpROw47Lm6siP7V4PGe51tMfJkh+B5U1xBDgCHIGOhAAnSx1Jm607FilZOgA7hreuOPXq/S7I8DYnS/XCilfiCHAEOAKdFgFOljqt6v0+cClZOgQ7hvq9B/83+CBkeJWTJf8Dy1vkCHAEOAIdCQFOljqSNlt3LJwstS7+vHeOAEeAI8ARaCYEOFlqJmA7YbOcLHVCpfMhcwQ4AhyBzoAAJ0udQcstM0ZOlloGZ94LR4AjwBHgCLQwApwstTDgHbg7TpY6sHL50DgCHAGOQGdGgJOlzqx9/46dkyX/4slb4whwBDgCHIE2ggAnS21EER1ADE6WOoAS+RA4AhwBjgBHwBsBTpb4rPAXApws+QtJ3g5HgCPAEeAItCkEOFlqU+po18JwstSu1ceF5whwBDgCHIHaEOBkic8NfyHAyZK/kOTtcAQ4AhwBjkCbQoCTpTaljnYtDCdL7Vp9XHiOAEeAI8AR4JYlPgeaG4H2QpZ0ACIBZALg150096zg7XMEOAIcgQ6AALcsdQAltpEhtBeyNBpy3AwbbuVkqY3MHC4GR4AjwBFo4whwstTGFdSOxGsvZKkP5JgDG97nZKkdzS4uKkeAI8ARaEUEOFlqRfA7WNfthSxJYW/QMdyijz5SaYxG+ckOpjg+HI5AR0KgN3ojL67K8sPll1s70rj4WFoXAU6WWhf/jtR7hydLc578/Eu1NnCq2VDdkfTGx8IR6FAIqHXBMOnLX/zn+Rs/7FAD44NpVQQ4WWpV+DtU5x2eLM16/Ku16tDw6ZYaTpY61Mzlg+lQCKgDQ1BTVvhY8uIFL3WogfHBtCoCnCy1KvwdqvMOT5ZmPr58pUoXNNfCLUsdauLywXQsBNS6EJiqyx5as/ja1zrWyPhoWhMBTpZaE/2O1TcnSx1Ln3w0HIF2iQAnS+1SbW1eaE6W2ryK2o2AN0GGJQ5pD8GOoe1A8gY5eHPLUjvQKBex0yPAyVKnnwLNAoA/yJICQAIAf7TVLIPkjbYIAgsgw2JOlloEa94JR4AjUAsCnCzxqdEcCPiD4MRDhlQA2uYQkLfZbhCQAyDiTIVbltqN2rigHIGOhQAnSx1Ln21lNP4gSwmQIR2Asq0MisvR6ggcgR2DW12KswvAj+HOjhGvwRFoVwhwstSu1NVuhPUXWaI8fdyy1G7U3uyCHoUdA5u9l6Z3wMlS0zHkLXAE2hQCnCy1KXV0GGH8T5bsuI4dw/DSmREwAOxotq0XTpbauoa4fByBBiLAyVIDAePV64VAc5AlioLiZKle8PNKrYwAJ0utrADePUfA3whwsuRvRHl7hEBzkKVxAHZweDkC7QABTpbagZK4iByBhiDAyVJD0OJ164sAJ0v1RYrX64gIcLLUEbXKx9SpEeBkqVOrv9kGz8lSs0HLG24HCHCy1A6UxEXkCDQEAU6WGoIWr1tfBDhZqi9SvF5HRICTpY6oVT6mTo0AJ0udWv3NNnhOlpoNWt5wO0CgVcmSnQBi/+enIvOPE6KfpGmTzdh94c1xa5O6aqxQnCw1Fjn+XF0IcLLE50dnRqDVyJLdbofRbIHN5+7dOJUoZDJo1KrGPdwJnrLZCHOzFz+Vy+XQqnhO3Y4yBThZ6iiabFvj4GSpbemDS9OyCLQKWbLa7AjWqjB1cCKCtWrY/GBdUsiBggo9Nh3Jhslqg1zmj1e7ZZXRnL0R5vHhOkwckAiFXAaRoxJu+WXV2HjkDKxQ+CU8uDnHwds+OwKcLJ0dI16j4Qj4Y0Wl605cGbzt4KkDGq4H/kTrINAqZMlotiIpOgTv3TYHYboAv438RH4x7vtkDapqzFASC+DFiQBhPq5/F7x6/SwvVE7lFOL2/62EFXJOMjvAnOFkqQMosQ0OgZOlNqgULlKLIdBqZKlrVDBeu3EG4iOCYYW1yQNWQIlDmXl47PMNnCz5QJPI0ui+sXjp+mlQyxWwOg7jCLeDadl4YOlaTpaaPAvbRgOcLLUNPXQ0KThZ6mga5eNpCAKcLDUErXZcl5Oldqy8BorOyVIDAePV64UAJ0v1golX6qAItEmyJIcMMihqhdwGi5eTcmtblshRnRyope5XtLiQ65RMJmvR4y2Sg+QhWah/hVwOUz0tSwS6OA6Sn55tqPsX+UPZ7DanL5qAgwxyOem16YX8r8TAAPJNIx+stlYEDOygQAbvOSHMh4biWt8xcrJUX6R4vYYg4I+3jPssNQRxXrctIdDmyBJtp3qjFYXlerbRuCcDsIMit+LCdVArZW6bUF1kyWAywWyxNRp32uR1GjXb8KWFRfRZrLBYbAhQK1gdwVdKkJsc180WC6qNZta/RqWESunuS2Uw0e8sDb55iUQJoP7kcicORCKMJjM0aiWCAjRQyMAiDsuqTaDfTRoUX+sx3P2fJqPKZINaKUeITgulXAayRlXojQxzjap28ipiwvo3W0CaCQzQIIAi7GQC+dKbLKgxmCBztFWbA36N0QSLVaorOxQKAVv6ucFsZcEBOq2KzY8qgxk1RguTz9NPjbRlsdlAbdYWdKlVq6BWKdx+T8+ZqS96rpZZQ9irFC7spRgYTBYQfwvQqhCgUrG/05yw05wgeQgLk5npnKIQaX75s3Cy5E80eVsiAv6YpZws8fnUXhFoc2RJAQUOpOfh2a82wmSxMsuGayOyITBAjdcWzkVSFPk6EckQii+yRJspkYoJ/WLRJy6cRck1tBBpKKs2YvXBTEbixI2NNlMqA7tGYGSveHSPCUZEkBZqtRBRRpssVSGCUFxlxImcMuw4loWsogqoVSrBqmCXYVzfWPSLD4HZWv+QQEqRYLJase5IDnJLqhlJIMsREYhpg5Iwum8XRIXpoJTbUa234Eh2MVbuOoXQYC3eWTQLGoW7z9Kek1kgsjS2XwKmDemK+MgQRur0BgtO5pZgzb40pGaXgIiFJ2FkNMAukLLgABVG9ozFyF6x6BIZwv5NPIDGRhhmF5Zhz6l8HEgvYiRTmq6A6Qp2TBsUj27RoU5dqRQy5JYasGJfBsJ0Kswc3gMjesQgPFjDyGhRhQH7T+Vh7cE0lOkF0iQWIlfx4QGYOigBGqUSVgljEq1mm1JzmG5USulzdsSGBWD20CQoZHZIZ41IhTem5iE9v9yNoBEJCgvUYGyfLhiYFIGY8GCE6DQQ+bHNLofFYmEEtLBMjwPphdh5Igc1Jmu9yGh95y4nS/VFitdrCAKcLDUELV63oyHQJsnS3rQCPPzZWhgtFjeyZLHaERagxHu3n4du0SFnJUtk6SBy89TVkzClf1KjdVdSVYV//+8f5JXWMBJBRClIq8RNs4ZhzogeCNRq69V2VnEZlqw+iLUHMqBQyEGk58nLx2PqkB71et69ko1htPV4Dju0jAnV4d6LxmJi/0SfbaUVlGDT4SxcPLE/gjQK2Bw2EznkOJxehGM5pbhwTE+old55qgorKvHRin34Z18aNCLRc/RCJIc2+9F9YnDDrBEY3DUKSkXtViiDyYgdx3Px+dqDOJ5TBq1aycglWZ+IQL62cBpG9EhwG8Oh9Fy8+/se/Pv8kRjeM97n+PacysZ/f92N7KIKJ/HQG82YNCARr9wwjdFpX2XF3hN45ccdUChcR6V6gwnXzRiCW889p1a9vPjDJqzYk8bkp0LWpGE9YrDo3BEYnBQFuezsljiL1YrtqZl458/dyC+rYRYufxROlvyBIm/DEwFOlvic6MwItEmytC+9AI99vo5ZK6SWJUaWdEq8fes8JEXVnyw9etk4zBzSE+Tr1NAihxI5paW4d0ky8ssMTl+Tey8ajfPP6ctsSDZnbBltybThicsK/UawS4h+WHQk9/gXa7HzRC50GhUevngMZo/s0yDZiOAYLGY8/vkmbD2WhfBADZ68ciLG9yNC6OpTHCtJI4dCkNRhbZPiYLMBKjlt+rU9q2THRs98tQGbU7OZ3FQEi5IJc4f3wH8uHIdQncatDaFfOWwOaib+m36aW1qJF3/ain0n8xGgVjrJ0gvXTsbYvklOPMh3LauoDEaTBb3jo2FniLpb4URs957Ow5PL10NvtDCLD5GlcX0Tsfi6Sew4jOSQFpKNrH7/+WglcoqrGREmgk2WoP8unIGh3bt46YX6ot6f/2YrVh8QyBIRpb6J4Xj5ummIDgkmm6JzRnj630nlV4DsVHJsOXoGi7/bwo4Y/ZHygpOlhr7lvH59EOBkqT4o8TodFYFOQZYeuWwcZg3p6WaJIoUKB2biwYqgYpHciAqn473sklLc96lAlsgaMGVgAl68jvIVkR+KuHXbGTEoqtIju1jPWuoWE4qwAI2ESgnHhckHT+H577YyAvXE5eMxY1gvRjLE4imDi2yJy5UcVrsZj3y2AWsPZeDGGYNx5wVjHaTNRSSE8YnWCqIKnjRD6JE5YLs51bsTQAErJVKy8/HQZ+tZagby16Fjp1G9YvDCtdOYdc39WFQgjQaLCVqlmmElTRFB7WUWl+OhpWuQXVINlULBLEuLr52McX2T3NoSCIdr7KKmxPQHUjL60Yq9+GLdIXYkKZKl56+dBJ1a5aVboV053vtzB77emIpArRo1RjNG9orDSzdMY894EyyBLC12kCXR34nm2BymR0EqmhkiUUwvKEdFtYnJ1CMujFkURbdvUYYnv1qPdQfPIMBBRJuy4HCy1BT0+LO1IcDJEp8bnRmBTkyWZCitMsFgNDM/HLKSkLN0ZKgWCrkrgklKlnJLapgPzsLZw3D1lMGwy8jyRfYBIlwy7Dx+Bh/8vR85JdXsCHFUn1g8eflEhAbqGJERSIcchZU1uP2DlSgo1+Pf552DWUN6wGi1MBm0ajnCgjSsH5H20CJlMNtQWmkU2pDJYTCb8cpPW3AqtwJvL5qFAYnRHmRFIDMbUzKZg/P4AYmIDQn0IgwCWSLKIMPetDzmmzQsKQqDkmLdyI24qT/33Was2pvGjozIyf6l62dgRI84ryPR03nF+G7zMeSWVKF/10hcMak/IoN1zjYFmqrE91sP470/9jILIkW1+SJLAm4KFFZWY1tKDpQqOSYPSkKwhgiQK0cX6epEfgke/HQtyqoNMFuszLJUG1kSSeC+05l4eNkGmK0yWKwWLJo7FNdOH+FFrkVSJiVLJHd0iAav3jgLiVEhgNwGlYzmgwJWuxUfrtiHVfvSUG0g3clw27zhuHTCAEZbxVlGcv+4LQXv/Uk4ND1ykpOlzrykN9/YOVlqPmx5y20fgU5JlsSN/+UftyP5YBqCtGrmTJ4QpsOrN81EWCBZSQRLj5tlqdQAlVKGMJ0GYUFahAeqEREciKiQAOi0Wvy96wQOZxYyZ2KKKusdF4bF109HQniQc1MnslRjseDeT9Yg5UwxgnUaaJRyRpTIEjJlYCIevHQs1Aqlmww7T+bglR+3s8g52qCpfpnegAGJEXhr0WxoFHK3ox+LxY4P/tyFH7afgN1uw5CkKDx37XTEhLgIi0iUiCz9uv0k/rdiN6oNFnas99jl4zGhf1ePI0YlVu49jld+2smOnqYPScKzC6ayyDnRAkPjy6+owWOfr8XB9EJ2rGSxWHHhmN546JIJUKvoWE6ggaxupQH3fLQKmUUV0KoUPskS1csrq8Zz32zGwYxC9uz0oT3w8PyxCNRK/a9kzKn+sS83YEtKJqvniyyJljSSg+YCjeXRLzZga2o2uoTp8PpNM9G7SyTTmbBBuFuCpGSJIg9VMjuiQgMRrNMiPEiDqBAdokN0KKvW4+v1KTDbiIgDWo0aV0zsi1vOHcGOc104KLElNRNPf7VJsEg1MacAJ0ttf+FtjxJystQetcZl9hcCnZosPbl8I1bsO+UkS10jdPjwjvMQHhTgmyyVGdjxE/m1UKQVRXSZzBb2M/JdiQoOQM/4cPTuEo4hSTHolxCBsJAA5rUjWolo49ebzbhvSTIjS0QmxJxB5M80e0gSnlkw2YssbT2WiSeXb4JJ4vROR4LzzumFxy8bz9qXbr6p2UW4++NVMJgEP5gqgwn3XDgaV00Z5DiOEwmLgh0d3vtxMk7llTB/pMoaE+aM6I6nrpzEjsdcxFGB49mFuGdJMkqqanD3+aNx1dQhXlalbzen4N0/dwlh8TKy1tgYoXpr0RwM6uqygImk9fHl67H+0Bnmu+RpWRItUJ+u2Ycl/xxgx1SEF4396SsnY/Zw9+NVIrcfrNyLr9cfZvXGe1iWiBgShkQ2KZUDkRN65ttNh/HGr7swbXBXdgRHctPvyNpks1qgUZPPl+B7JiVLpHf6N6WPoDQFRLzIWZ3qE5aUqb53XDgGJIZjQLcYdI8JYXNF6nVF/W9NzcJTX23kZMlfKxtvx+8IcLLkd0h5g+0IgU5Nlp79ZjNWupGlQLx729yzkiXaDIkoJUQGYUT3GPSOD0OP2HAkRYcjNFjFrhMRfKEETx2pp5AnWZKGuhNZmjkkCU9eNdGLLG07noVnv97sRpZoY750Yj/cfcFoN+8p2nxX7T+NZ7/ZxMgFO8YzWdjFxc9cM4X5zEiJ1fGcYtz18T8sFxTlVCIrW8+4MLy1aCZCmS+SaGVTIJ+ODj/4GwUVNXjiigmYO7y3kyyJxOa1nzbj5+0nWK4nAQOw484nr5iEuSN7SeoLx3/v/LEL321OrYMsKfD4l+uw4XCm06enUm/AzXOG4eY55zAnbBcZVeL7zUfwwd/7WHoFT7JE+KcVliEjvxxTByc5fIsUyCgqw83v/IXb5o3GJeP7sTZJNorcC9GpMSAxiuHgiyzRGCl1A5HSPgmRGN49Ej3iItA9NhgJkSHQaZTsyFEsUt8u0Xq5JTULT3Oy1I6Wzs4nKidLnU/nfMQuBDhZaiBZIosD+RP93/h+uHhsHyRGhkrmkyuJpsVmRl6pHiGBWgRpBauEsDG6W5aaSpYum9QPd53vIksiYfl9Zype/WkntBohNJ8STJIP1cs3+LobLgf3LVkDu5wsQUJCRspP9O5t8xDJrGyiv5UCRZXV+Pf7fyOvwoinrpro5jgvRn49+80GrNx72p0smSy47+IxmD+2v5PciL5S7/+1B19vTPFJlkTn7geXJmPbsRwnWaqqMeGaaQNx579o7C7XdSKKv2xNwTt/7WVjHt/P3WeJfJ/Ir2nZ6v14cP44x0XOdhitVrzzxx7MG9UbgxOjHTLK8eYvOzFjWBJG9uzCcPBFltjF0FHBzJdtVJ94hDhIorvXGVBRU8NyLMWEUw4sV0JLkpmTJb4st3UEOFlq6xri8jUnAndDhrccHeyAHePq6mzm48tXqnRBcy2G6ibJRJtLbRfp0mbmr9QBZAGiECuKVJo91HVcIx7/NNSylFdqYFmjr5rcD7efN4ZhIKQNoKMcwROGrDSUdHH/6TwczyrGs9dMwcCuMU5rir/J0gVj++Chi8d6WZY2HTmDx75cz46ayAWGwunnjuiGJ66YyBzapZaltIJS3PnhP9DTkZ2cjqnIshSOt26ZhdAAtZtlqaCCLEsrkFemxxNXjse5w/t4WZbe+n0Hvt98lEWXSS1Lzy2YihlDunuRpf/+ugO/bDte5zHcU99sQvK+0yyijEqF3oC7zj8H10wb5hYFyJyltxzB+3/vq5Us5ZRW4NHP1uKOC8ZgTJ8Ep/wUsabRKKBVkiVIjozicrz03VbcfeEohwO9N1kia1JIgBqLr52KId1i3VInkCx6oxH703JxJKMEO45lIz4qBI9fMcGRGNTlF8fJUpOWFP5wCyDAyVILgNxCXVCCE98Z61pIgHbYzU2Q4cGOSJbIX8VqtbOjEbKAzBjSw7kpNpYsZRfpERuuw3u3zUWXMFcGcWrPbLWyhJMrdp1i/jyUtTo6WIP/3TkPSZHhzUKWiHSO6RuHV2+cISR2dDpOK5FeVIK7PlyN4koj1EoFqg0m3D9/NK6YONjj2EqOapOZ+UNtPnKGWYMqaoy4fEJ/PDB/jAexUiAtvwT/+Wi1I5JvJG6YOdzrGGzFnuN48fttUCmVLNkjyRmqU7GovZ6xdJwl5Lsi3GyQ4YElq7DzhJBvyVc0HJGOlXtP4IXvtwkE1Q4EqBR45cbpOKdXvJfP1Cer9+OLtYdgtdl8HMMpkF9WgXs+XoOR/eLx4P+Nd9ONmAyC+vx15wksXbUXb908Ez3jBIdvT8sS+T5dNL4PHrhovEd+JTlO55axhJOHMwqE615MFlwxcRAevmyMl744WWqHq2cnE5mTpY6j8Csgw7cdZzgtPpIOY1mq0JvQJz6COV/T5v/4FeOREE5JLIXjpMaSpYyCKozpG49XbpjKkhxKfXlO5pRg4Tt/wmQlx2G6KsTMnK8fu3wC+7c0Akzq4N2UYziyAMWHB+KdW+cgmqUFEMdHB0ByfL/pKL5ce5BZiqYN6YY7/nUOQgO1XrmDyJp3MD0f//11JzILK9CrSygevWQ8ejkiwsSZSARizcE0vPT9VtSYLRjdO44d60mxIItMdY0ZL36/CeuPZEEuo+MmO26cNQQLZw2HTObKXMRC/XOL8NDSZBRVmVhUYG15ligh6fL1R/D3npOQ2e2YP64fLp8ygFnNxAxVApGRsaiy5IPpjJB4RsPRWAvKK3H3R6tZgql3bpuLaJbSwJXnitohJ/4nl2/GgbRcvH/bHPSIjfBJlqjeQ/PH4aJxgp+TeBBLSUDJyf3T1QdZxCNZJOmI8+krJ2HmMG+ndE6WWny94x02EAFOlhoIWBuufiVk+KYNy9fWRdsFO4SzpVpKeziGe3TZBhRX1OD++WMxfXB3tjnTnW2eCQxpp3z6681Yvf+0JBqubgdvIkvj+ibg5RumskgvV3ZuOcvZ9OIPW3HgdB6LdhrWIxq3nzcSCREukkawisdw936SjKOZxW53gjXUwVu0nj14yRj865y+bhYWMY1jRkE5jGYbuseFQsPSEbjyEolqFjNrF1bVoKBUj7jwAEQGuRMI0RfqpR+34K9dJ6FRq2C3WfDElZMwwyPhJxGSyhoDVu07jaxiPQZ1i2L3s9E1KK5rVkhCBd7/cwe+2ZQKNYuc852UUiC4RGGA3PJKyOxAXFiw29GjgK0SZ4rLcP+SZGb5oii82sjSQ0vXITW7FM8vmOIjok6BjMIy3Pb+SqbLN26aUSdZevSSCaDjUHdHcwXWH0nHW7/tZnfshQZqcMmEfrh0Yn/QdYeuTF6C3JuPZuGZr3k0XFtfJDuzfJwsdRztc8tS03TZISxLRJaKKmrw4PzxLKrJM3O0SFgqDSY8vGw9DqYXsOMfsr50jaibLGUV6ZFIdW6fjZgQz+tW5CivMSH1TBGCdWr0S4yEgt0P5pm5mvIsmfHAp+twKL2wSWSJxlJjtGBIjxi8duN0BGkoW7jrShf3qzbIckKyeF/YK9QTKImQz9tdZpGIHMsuxEOfrUO53sgunqXraLrHhOGl66axqC/3DN5iW/Q0tel9BcjGo2l48bvtMFIUHtWqgyyRT5hgtRGiDAWXbu9s5UtW7cWy5EPMEdxXBm/RsvTwZ+twKLMY553TC09fNZFFCIrYEHn5fssRlkogMTKIYVubZYksRpdOHIB7LhzjFvko5nI6nV+G/NJqls09IUIIBvCOkFRi+/EsPP7lBkELPM9S01Yy/nSzIMDJUrPA2iqNSslSDuw4F4C5VSRpn50aAKTXJbq/LUuvL5yJuHCyELisHWRt2J9RgEeXra31brj3bp/HLDaezx3JysfDn61nZOmB+eNx6fh+sEvCyoVtW7Bo7DmdyxInmq1gWZNFsvT+7eciNDCARVgJ9RXILS3DPUvWsIt0aau7cupA3D53lPNeOGEDFKxGYsoA+llxdQ2yiyswNInuNBM2duqdtvnF32zGqv0ZCNC4QsrJsjRrSBK7+Fcpp1w8Lhm2n8jGM1+551kS+zWarLhiSn/ceR7JJDidS4s4ZiJptBErJfe1ipFyZNkh+YVDMhcJEZ8t1+vx3NebsONkHgLUrst2yQ9ncFI0HrpkHHrGhjs8p8Ts1AIJk46d8KSyKSUDb/y6E8WVBkYYxYt0fR3DCakabAhSUyoCX3fDCVerrD90kiXMNFrsTKdElih1wOLrJkOrUjE8qf+iiko8uHQtjuWWIypYjbdvmYUesVFsPpHEdLT24NI12Hw0B0nRIXh94XR0i4lw/p7kf/6bLVh1II35xIXp1HjphqnonxDroKPCiEVrnFQXRzLzER0ahJgQmmPinFDgVF4x7vxwNUtJQbI3pfCklE1Bjz9bGwJNm5VCqwlXYQ/jAAAgAElEQVSQ4SQA4epxIaJoB4e8xRGQkqV02NGYq9xbXOj21KE/yRKFWr+2cAa6hJOjtPTKCgUOZOTjkWXrmWOwdOOgY5XwQBXevW0OEiJcTtOEIVkDDmXm49HP16OonMjSOFw6vr9j43d/zelOspd/2IJDGUUsWoyKSJbe+/e5CNN5ZPAupaOdNchjF+kSuZLj2mmDMH98XwQF0GsvbV8IZD90uggfrtzLrgT5702zoFSIEWi0XSuYw/LLP25jR1MUnUZFJEtPXD2J5WqSZhHfeYLy8Gxm16hILxem52hzJ0Jx2cS+uGryQESEBHlMKyu2pOZg14kc3DJ3GALV7hFu+07nYlNKNq6ZMgCRIYGS8Qi3nNEVKEtW7cP21FxnKgKxA5ZDyWRhFpjLJvTDtKHdERkc4LxxziWI4DqdkV+GFXtO48/dp1nyS9FnqzayxBzXbTK8+8cuDOoeg1nDktilwC7M7ew6lxV7TzL/ILq3jogfFSJLE/sl4NlrJzv9qphlqaISjyxdhxP5Few24JtmD8ENM4XrTWgeHcjIw+NfbEBplYFlX3914XR0j6H55nLwfuHbrVi1X7hIlyxsveNCcef5ozCyVxc3wiyM344Kg5EdSy5PPoQbZw/F/40dIHF0p+trLHj2q43YnJrDLJ1NKZwsNQU9/iwnSx1/DkjJUgbs6MMtS/5Vur/IEvna0NUWfeMjoCLfFwopchSyfFTVGHAipxQ2m3A049yY7YBaAfRJjIKWLjn1es6IUzklMFhs6BUbimE9YhEdFoigABVk5ChisyOzuBKbj2TiTEEZa8PVtp3dd9Y/MRJKpdIpE8lDG9nJrGJm3SB5KFOz3WZHn/gwjOwZj4SoICiUCkZaCsv1OHamCEcyC1FaZUSYToV+iVFQS+Qlp2eDyYRjmUWw2OxOskTPRwZp0D0unMkr4kIyVFbX4FReGbvOw9cpjZBV3MrGPbZvAhJjQyGXy1BeZcThjHxsS81Fv8QwvL1otoOIiRm8ldh7MhN3f7wGvbpEYHTfeCTGhLDM3XqDCUezShjJKmUWICENga9CzvRUEqOCWKqEXnGhCArUMmHtViuKKww4ll3CMoDThcQqpZxZZcRSF1mihI73f7oaO45nY+LARAzrEYOwoAAWFZdbWom9J3JxLLMENpkMaoUrfxFhQuS6R5dIlmyT8CRiaiZ95pSwCDXql64o6R0fKRzyyWTIL6tCen4ZI6V0bU2f+HBoNGrheYfA6XmlKK4i8iz8hOYIpRAY0TMOg5KiERIkJOSkZJyZhZU4kFHAouNsNhsSIgLQLS4aNrtoORSsmzlFlThTXMFyMDWlcLLUFPT4s5wsdfw5wMlSM+vYX2SJxCSeQ9Ycqd+JlDBRuLuvQls8ZUuu6znaviixIlmiGCWQuunI6J4uGfO58Sy1yURHMySPlCgQUaOM107CJrn1lurRhideZUL1POWlTdbXGGnzpjQEnp5FtdWXjoHkp2eJJEhv4SV5KI3C+AFd8NL1vpJSZuP+T5NhIAOf+KjjHImwpHFIiU1t00y4hsTGCIgv3EkOIiCEjSfpOhtZoitR1h5Ih9Jxj550fIQNkS9fvj6inqT4C/okGQSiQ3gRbmIh/yVxftA46EJeKTGnekQmPY/LaOyMSAsGOaHIHMdxdPzpkFGs54mjrzYb80pzstQY1PgzZ0OAH8OdDaH283tOlppZV/4kS80sqlvzHlzJ7103d/uNEViyV7PH6UhzdN/YWsnSA0vXskMm4U405z7fmK6dzzQEl/qQpQ2HyMdLsAb6S8YmDbCOh1tTPk6WmkurnbtdTpY6jv45WWpmXbZXstTMsLSL5htCllpjQA0lS60hY3vpUx0YCmN12R3Jzy/4oL3IzOVs+whwstT2dVRfCTlZqi9SjazHyVIjgWsDj7Fs3/1i8eoNMxwO0qLtQ44jGTm4d0my07LUGuKKZOml66dgdO+uLKrOVeR44qsNWH8w3WlZag0Z20ufSnUALMaa7+xy+4r2InND5VSpdTCZ9AVrn1vQYcfYUEyauz4nS82NcMu1z8lSM2PNyVIzA9yMzbOLdPvG4flrJkMtl7vlFErNKmIO1BQ439QcP40dgkiWnrl6Isb26ep139wz32zEhsNnOFmqD8B2OxRqLeRKVwBDfR5rT3WUWh30xflHkl9YMLg9yd2eZeVkqT1rz112TpaaWZeznvzyL6U2+LymXqTbzGLy5n0gQA7KIToN+sSGQUbBVg7DEpGjihozjuWUsKeamA+x0diTUzR5S/WKC0N4kJY5iYuFZDqVW4rialOTcxA1WkD+YJtCQKkJgNmg35q8eMHENiVYBxaGk6WOo1y/kKVzFn2kiogJ6g6NBjAaOw46fhiJHbJPFVrtZKuRkjPy0t4QIAJCEYjSwpJpyn1H5rXG+Eg+ik7zXJgpOq2pyRpbYzy8z+ZBgJOl5sG1rlY5WWp5zJurR7+QpZnPfNVTZrYfkykUCrvN+x6t5hK+XbQrxlq3C2G5kBwBjkBHRYCTpZbXLCdLLY95c/XoP7JkxSk67+dkyV1VlIjRPWlRc6mSt8sR4AhwBGpHgJOllp8dnCy1PObN1aPfyBIs9uNyhZJblppLU7xdjgBHgCPQBAQ4WWoCeI18lJOlRgLXBh/jZKkNKoWLxBHgCHAE/I0AJ0v+RvTs7XGydHaM2ksNTpbai6a4nBwBjgBHoAkIcLLUBPAa+SgnS40Erg0+xslSG1QKF4kjwBHgCPgbAU6W/I3o2dvjZOnsGLWXGpwstRdNcTk5AhwBjkATEOBkqQngNfJRTpYaCVwbfIyTpTaoFC4SR4AjwBHwNwKcLPkb0bO3x8nS2TFqLzU4WWovmuJycgQ4AhyBJiDAyVITwGvko5wsNRK4NvgYJ0ttUClcJI4AR4Aj4G8EOFnyN6Jnb4+TpbNj1F5qcLLUXjTF5eQIcAQ4Ak1AgJOlJoDXyEc5WWokcG3wsXZJlixWGyw2mxecdMGpWqnw+jldiGq2WMV7UJ2/V8hkoPuzqC1q07Mo5XIoFXSDqqvQ5aV0F5fdozV6Kahv6e0mVI/6lpbaZKS7vcxW76tiSAaVQu7szWyxwWr3ltVTdhlk7IJXhVxer/vBSEzCgLXtLjJrmsZFWNR111hd46UmSQfSy17pMjPSgZJwq8fLQXqyWgl5u7eMMoCwVSlIB74bqw1jesbXuHyNh3AlPcvlgJnmoY95U4+hMDmVcroG173QfKE22bzx/KVjjKQHGqtn8SVvfWQRxiR3m7vic07MPeaxMCnqxpwkZBj5eFd9vVts/tnc9ct0qvI9Pwgeq/iMp3xnwco5vlrkqws3pn8f+NtpnalDdwqZsJ601sXLnCzV523wb536rGtn6zEBMpwEoGUV7RgHYMfZHuK/9zsC7Y4s0WabEBmMkECN28YrlwHVRgsyC8vdFn3adLQqBbpGhUBBpMN5czxgMluQUVgBnUaN0ECNF7hVBhPKq10XA9OjtMFFhei8SRTsKCzTw2SxOTeR6JAARsakhQhDfrnejRzQZkILcJfwIC8ZKvRGlOuNzsU5IliLALXqrBPBaLHCbLaissaIyhoTtGpVrUSHNlla5KNDAhEXrkOX8ADEhgbBLgMKK2pgMJqQU6xHdkkl9EYLAjRKt82CcCFKGRESAK1K6SYbtZ1fVg2jyYq48ED06hKGpOhgWG02ZBRUIC2/AgVl1dCo3duUNkI6rDFZEBqgRkRwAOIjdEz/MaGBqDGYUVKlR3GlEUUVBuSWVIGoZIDaXQ7ayHQaFXves5RXGxhGUqJLpDQ6VIdArTvWNpsNhRV6GM02hOo0PufNWZUDoMzRp3TTpTGqFXJEhwUiNoz0oENUsA5VRjNKq2rYWDMKK5FfpoeV5rVa6TaPIn3gXx9ZaExFFTXsI0DEgN4zhnmgGpHBAUiMDERYoAaRwTqU1ZhQVmVAcYWBPZdXWgWZXOale2ojPEiLoAC1z3lNc5v6o3fSYLYgPFCL0EAtAlQyRIcFsHeC9JJypgRmq92NZBCxovc3PDgAMaE6Nm/jwoPZu15YqUdJhQE5JdXILa0C6ZLmrOfGRf2GBWkQpPWWr3bc7CgsJ/27sKK69G/ayEh38WEBiAkPAr3/NO9o/tMz2cV6FFXo2Trk66OuPrpqSh1OlpqCXuOe5WSpcbi1xafaHVkymCy4YFxfPHTROFjsdrYYUVHJZcgsrsSDS9cgt7TauRhVG0yYPrQ7nrpiMpQqGegjl55Qy+VIPpCORz5PxqK5w3HznJGwwWV9UkCBn7el4P2/9rGNgDY1IhSxoVq8ftNMJESEwQrBEkTfvUarFXd9tAapWcWMlAQHqPHawmno2yVaUk+BY7lFuP39fyB3tElf0lZ69sIxmD+un1MGesnkUODz5P3438oDbNOWy+x47IrxmD6op7NNX5OKni3TG1GtN+JMfgU2HM3CxsMZMFnsXiSvxmhBTFgA5p3TC9OGdEePuBAo2aev+JoTWjKU6Wuw92QBNqZkYuOhDNhAVhzB6kYbF5GTp6+aiDF9EiXjVeJQZh7u/nA1Zg/vjmunD0PXaHdCmJZXju82H8HKvWnMCka4uJFLK/Vkx5RBXXHeyF7onxTJSIpQhLqClU+GonI91h46jeQDZ3A0q0SwADk+42nenDuiGx65fCLZ3GCDnf0phxwf/LUT3205BrVK2FCJJPSKC8PiBVOQGBkCK6NfpGcFiqurcf+SNTiYXozbzh2GRXPPgY215sMc50M5Yp/v/bkTyzccRYhOzUg/kYUBiRGYP74vxvZLQESwjo1bOkaSLau4EntO5GLlvtM4lF4EDZFTGRjhePH6qRjbO6HOueEpEo2ppKoaj36+nmFGBIxIk0oBTB/SA7OGdcPAblEI1hLm7vLQv/KKK7H+SBZW7UvDqdwSaFQqJ6mhD4375o/BFRMGuslEfS5N3ovPk48wCxvNn8mDEnDZxEHokxAOrVrOdCODAmkFxbhvSTLKqk3OuUtYBWvVmDOsG2YO74F+XSOgVtBHiXTOAkWVRmw/lo2Ve07iQHoRlAoZyKLF5ozDQnz3BSMxf/xAt3e/toWapCKSf88na7A/rRA6jZK1U2MyoXtMKC4c2w8TBySgS2QgWxOk8tDKcjq3HJuOnME/e04hu6QaAZqzf/T4c9PgZMmfaNavLU6W6odTe6jV7siS+MX/1qKZSAgPhR1WxxIpbC3PfbsZK/eeZl+LRKTI0vPvf43AlZMGu9Ul5bz04zYsX38E9180GgtnjSCjvnPLo4X6l20pePfPvV5k6a1bZqFLeBhrT9iyZTDbrbjjg9VuZOmNm6ejd1y0pJ4CJ/KKsOjdlYwU0Fe13mDCpRP64r6Lxju2fWHTFV4ygSx9sGK/kyw9eeUETB3U09mmOMlIBqGI1EFcrIWff7PhAJasPkznaRD5SI3RjJG9YnHH+aPQLz7K8bQ4JlEKaXt0HGjH7ztS8fE/B1BlsLDjG5EsPXfNJIzqneg23pSsfGw8nIVFc4ZDLlew34m0QpCQNjk73vlzJ37YfAwaOnJxEBxqlyxzt583AheN6QuZjDY6FzFxbd3CyAUM5CitrsHbv+/A2oNnnEejRJbmjeyGxy6fxGrSOMT6H/y1A99uFsiShawQagWev3YyRvVK9JoTpTXVuOej1Yws3T6PyNIoN5nO9tKLfb735w58uf4o06vNZsX5Y3rj5jnDEabTubXnrVfCQIbyGj0+W30Av24/yfCi/165cRpG90rwmht1yUT4l+mr8dDSdYwsUTuhOjXuOP8cnDuil2Mm1oW5IE9eeSVe+2k7tqdmQ+ew1BBZeuCSsbh8wkA3majPpcl78NmaI+xY9YLRPfDAxROgUpI10P0dPF1QjPslZIn02DUqCP85fxTG909yDE14RjqvpPOh2mDE1xuP4LtNR9nxJpFykSzde+E5uHj8QLd+a8NLINk23PXhauxLK2TWKoPJjGmDuuKO80ejS3iw4/0TyLW3PIKV+XR+Md75fTf2nMpn5LSlCidLLYW0qx9Olloe8+bqsd2RJWayN5lx+7zhuGbaMFhhcWKjgBK/bU/Bm7/vgUKhgN1uQ4BKjv8unI0BXcnCI9SlehmFxbj7k2RkFlXh3/OG46bZZFmyOBc4qvPz1iN4z4dl6Y2bybIULmlPsCz950N3y9J/b/K0LClxLLcQt70nWJZqTGaM6B6DF6+bzo4fREuVSFPkUGLZmn1ulqXHybI0uJfbuKm++C0u0CypjUwYr8FsxCPL1mP3qXxmBaKv84GJkVh87VREhwQ5xy5atKgN2iLJ8kLFZV2hf8vx246jePO33exIgSwj1OYzV5NlqatTNmrLaLExS5taLn752x0tu6Y0WRoqDSbc/fFqnMgRrBuin9mt5w7HNVOHOsbk8tVSMLlEfzKiYC5/Lxovfe2/+MNmrDuUJYzXYVl69Apvy9L7fwqWJaVCAZPFgjv/NRJXTh7iQNFlMRItS/d9IliWpGRJJKmEma8i6MelWZEsqRQy/N+4PrjvonEgnxZxjgr1iZwKYxb/LrZPY6T5/cL3W/D37lPQalROskTaokJP+rJ4CToWl3GBLD28dB0OnilGiFaJhy8dhxlDiSjRPJJi7m698cS8uFKPZ7/dhL0n8xmRILJ0P1mWJg7yek8/XbMHn6w8yCwyb946G11Cgz3qkHwKZBaX4q6PVjPLks0ORAZp8NyCyRicFMcImIiHgJd45O05HwS5lyXvx6erDwjWOMiYBe0esixN8LYsCeh7FoEs/efD1difVsAQnDwwAU9cOQWBGrWH/NL5SUi5PoLovS6urMLDn29EalaR15Fxcy32nCw1F7K1t8vJUstj3lw9tjuyREAQyRjYNQqvLZyB0ACN2zFJWn4p7vt0LUqrDcyy1D8hDG8umgOdSsXqCRuFEt9vOYx3/9gL8u25de4wn2TpJ6rzp8cxXJgWZFlqKlkSjvQC8Mr109A73kXkREWLctaHLNFx3bebDyEloxij+iRi2pCuCA5QOTdKsa3//rIDP249ynx3yCK02GE9ETdokSjtO52DrzemMJ+UET2icc2MwYgI1ElwlrHFf/E3W/HP/jRolAqfZMlFDYRtp6Cymh2XhOkC3OicKN/P21Px1m87mTWISNbsYd3wBJEbmbBJiYWIQqlej9O5pbDZ5egeG4zo4EDWptCnsHGeyheOcCr0Jmb9omO42sjSt1uOsTrnj+2Dh+ePhZIRF3dHei+yRMdw546CXUKyazuMExdNwZqmxHt/7MCnyYcxrHs03rxlJsIDAyUkUzgu/nv3cazYmwab1Y45I7rjgrF92VGUSIAIh+ySctz/6VpkFlXizVtmYEzvREZ8hSJY0LwL4SP8nMhwaZUeDy/bgD2n8nDLnKG4bd5oNyIizoviqmqcyitn71W/+AiEBWodehGIIGG+/XgmnvhyIyM2VTWmWsnSktW78b+/D+CBi8fiqimDvT5USJclFUacyC3EKz9uR1m1mZHDu/9vNOaPG+BWn8ZA8yMtr4ytDfGRIYiU4EnjJHJtsNjw4GfJ2EcWHZVw3Fg7WfJGTTyGu+vjNdh5Ig89YkPx1s0zER8R6kGUFKg2GpFeWM6OgXvGhUGjUDrnkzjfN6Zk4LlvNsFml9UrCKOpmwAnS01FsOHPc7LUcMza6hPtkizRQkwb27NXT8G0wUluX+Pk+EpHCrtO5DH/gqunDsId/zqHfSULlhLB9+jBz9Zhz8k85vy5aO7QWi1LLrIkRPYQwaHNrSlk6eZ3VrBF9LHLJmDuiF5uC39jyBJtmg99nowft6Qyx+zXbpqBSf1dFh7BCgM8/fUmrNqfxsjHlIGJzKIFmSP6yOGTk5JVwPxX8stq2MZMTrSXjO+Dhy+d5OHTpcSmlHQ8sXwT2yiJgHlaloTNmLZlOX7clorfth+HVqnAlVMGYvawHl4+YkVVNbhvyRq26enUCrx58ywMTIr12oiOZRXhlV934GRWMSx2oFdcOCNV/eIjHYcfgr3BbAOe+3oTNhw+w8ZfF1lamnwYw3vF4dUbpiMyKMCn34+ULJ3MrUDfLmHoFR/GIrhoPoYFabHo3BEI0qid5I6wL68x4uOV+1GpNzBLHFnajmeX4WhmEe79v9G4eipZsTysmtuP4s1fdzFHbnHBffTSsTh/dH8PK6ASr/+2DT9tPoYxfbsgOjSAOUNTZOW4PgmM/AkaFsgRjeHwmQJ8veGIM6qPnNUPpBXCZrfinVvnondshBfmRKDf/H0XTuVVMIefAV0j8dSVk5EUFeo6erIDFTVmPLxsLY5kFjGn/tosS+/+tR07juXi7VtnO4iNcJxOxP9Aej5+2JKKzKIKhhkd9xpMVgzpGo7Xb5kNrePDR5xfNN6lq/fjp60nUGM0ondCJB68aCwGJUV7zdnkw2l44dutTGaL1e5FlgSLkgzrDqZj9YF0N0dsOh0myzZhlVdWjUVzh+HGmcM9dCdn/khv/LwNu0/lsXeN/Kr+c8EoFqAgkn7REvzU8vVYdyTLyzm+OTYMTpaaA9W62+RkqeUxb64e2yVZIjDIMXna4AQ8v0DY8KUOu99uOIR3/trL/F2eu3oypg7u7nYEdyAjD49+vgHks0PRXb7IEi1m+aV6ZBSWspMtdrhlp/QASvTvGokAldJ5BCA6eNfnGC41pxDXv/Enrpk2GHedP9rrqKexZOl/K3djw6FMDO4ejdvPHc4chGlhFo8ndp7MwbNfb2TjpQ2YFvoFU4e6HZnRRvXOH7vw3l97ER4kOFHTJhUfEYgP75iLbtF09Cg6tStQUEW+LutxPKuYRUr5IktE5LYdz8STX26C3mhmx2vx4Tq8vWgOi1CUHu+Z7TY8+/VW5pA7omcMXr95JkK0ruNJwpmsA49/vg4bU7IQqqNgWjuLghzbNw7/GtULWSXVyCutQH5pNQorjKg2mFFVY2TRSrWRpTd+2YbVB9Lwyo0zMLRbF68jTlEnUrKUUVjFnFKMFrLiyBjpjo8MxGf3nIdINyucAgUVVbjhrb9ZRJSQikLwm4kI0uKF6yZjSJKrT9IX+dlREMD249ksUIBKRY0Jc4Z2wys3TYdWKVhJBfKjxKajaVj8zTZUGsj6Ymd+aQazGZeP74tHLyeSKyVLSiQfOIX7P1vHIiSZRYiRADvG9ycCPQVapcsKQvJUG63MqX1fWj5CAgRH76oaM2aN6IEJ/ROQV1rp+K8KpdUWFrlHx55k0fNFlsgSxNrSqdE7luaUy4G+Qk+EORn70gvY0RYRS8KM9Hjz7KFYOHu4w+olaIWNPyUDj3+xgfkWksN4RY0R4/p0wUs3TkOgmo7HXO3nV+hx09t/svaI5HpalkQH/E/+2YP3V+z3GXlKEXck0zuLZmNAossqzI427TK8+ftOfLMxBSE6DZvv1Ncjl47D/HFEdIUDOdG69Ov2VLz+2y7BV6+5VnlHu5wsNTPAPpr3h0556oCW15uvHtstWSIrD/lX0AY3IDHGjQwdPpMHMpVHhQbijZtnIDGcNmX6chWinz5ZfRBLV+9jTuC0oPsiS8JCLPU7EOEjYuaes6khZGl/ei6WrT6Il6+fzjYrkXzQSyU9MGnIMRyNi3x0KOVPiCNqiSSkxbvKYMWafSfwxfoUlFYa2eZD/lJPXzUJkwa4rHLiS33gdAFLp6BUCtYoWuwp6m1U7y4sbFz0oREsRsCDn67DpqOZiAoOqJUsvffXTnyx9jDzyxLzCN190RjMH9PPi6y98dtu5tR+/uheeOrqSW7HF0RWjuUU4u6P1sBkJcLhWoooJYPF5rLCCATXlRuqNp8lauHd33aia0woc/SVWng8dSIlS+kFVewoUyxEluIiAvHBv+cgQkeWKdcGXVhZjX9/sIqFjYt5u4xmC3rEheG1hdMRE0xHcKJvkgz0u+3HckCh9WSJokIbe3ighlmPiLBLLUWn80txz5I1qNS7R4xdPKY37rt4nBdZ2nA4DY8v3+SWeoBC9M8f3RtPXD7Ryxqz43gmnvpqM0xWG0udIRY6xiK5nD8hR3OKTFUKeaBq81lyvVt0nOs6OjWabPhy3QF8sfYI88ES26V5pjcYsXjBVMwYSpGgwjGjaIl687ftzKqkdaQHIJlINZ/cdR66RUmjVuWoMBhwz8drcCq3nM3f2sgSzcFPVh/y6U9Ecy0hKgQUwBEbQr5W4geEHDVmM25++29kFlcxAsQ+7EwWTBuUgOevncqklvqd7TiRyyJ4a8tz5c9tgpMlf6JZv7Y4WaofTu2hVrslS8ICasKCaYPx7/MofFsgMERwKo0m/OejNWxzeX3hLEAmfFsLRyIGFvpLiyUtZnWRpfoqsL5kiYgaWRkq9Ub0jotyLrKiSd5itznDrhtCloTNR3S+JXuSsBxTuylZJVi56zg2HM5Emd7MNmtamF+5YRqGdY/zOm6iL3XfhVqkDV36+svx1NcbsGLPKUSH6Hw4eAvk9OUft+CXHScREiBGKFoZQV0wbbiX4+/SNQfx+q/bce3UgXjosnFsDCI1JdnWHTyFF37Yzqx8nokkiYiJyTg9x+CbLIFZ2Y5nlaBvQhSIl7hIiOAHIyWw/iRLtIEOSorCm7fMgk6lcKPfAqn3Tq4qjMkzIakcJdXVoKPdkiqDM50DOfA3hCwRMbt8Un/cf9F4L538uiMFb/y6m1lqpXmhWAQaYe4gSZ6Y10WWpHXFo6+9p/Pwv7/3ICWzhFl0xOSNpFciQC9cOwUT+7sTfMLpseXrsPFQpjMUnwIO5HI5Xl04HSO60zGui8yYbBY8+/UW9j7QWBpDlgjbod2j8eJ1UxEaQJZPkRjLUVBejds++AcllQZGGqmQVXNQtyi8e+sshy+ceCSqZH51FNhAFl+yNjZn4WSpOdH13XZzkKUBAFJbfiidvsfzIMNfDhQyYEcfcvVoKCozn/mqJyz243KFUmG3eWehbmh79a1vMluRGBmMNyUgei4AACAASURBVG6ZhdhQ+joX/R6UePnHbQgPlOPWeWPdrE6bUzLx9NcbHCH0srNYlqTRPy6ppFE4AlGpXzQc1RWJkbjA0r9ryJJwNBsTByYyHwnhSFFwRK+Pgze1K2Q/trFjCJWcNl9xAaeWFDiaVYBXftqBkzklLFydcgiNZjmRXNGE1A5ZC6T5dOrSBZGH//66Db9tP4XIYG2tlqXXftnGfFAoPxJL52C14fbzhuOqSUM8rARKfPLPXrz9527m10RHF5TzSUqW1h86jcXfb2ekRrpx04ZKshMOdBLFLGiOrONEEH2RJXFsRKKpPekX/+m8YnacNLJ3vMT/SMizRNFwTbUs0YbbNz4Kr988A2EBrqMiRocoizdLbuqZHMFbGzT3qkwmLHrnH5YgUtygG0OWLp04AA9ePM6LLP28/Qje+m0Ps2hJs09TMkuyqJE+2XvgyJNF1ifCvG7LkvBuiZY8Yb7L2VHlp6v346/dp1nUmugnRFGKRE4mDejmZVl6+psNSN5/hkXgMfzI2iUH3l00BwMSXR8l4nv6zPJN2JSSzSysjSFL5Is1uFsEy2sVphPWHWEdIOJqxC3v/A2KDBQT0pIuRvSMxRu3zGB1pPOMyBJ92NH8rCs7fn3XxLrqcbLkDxQb1kZzkKWnAZxqmBi8th8QGAcZ7myvZIk2OFq47rt4DC4e219CihTYeSybLZ6Du8c4fHeEKKQXvt+EFXtOO838tVmW6GuXsoEfyy4VNggZLcKUGVqOkb3joFOrJVaI+pMlqc5EC8IX6w9g38k8luxSiPxqGFkii8uS1XuwJSWTHZX9a0xfTB+c5LSMiMRr3aFTWPzddvaV/uD80fjXKNcxmHCsJsPy9Yew4WA6dJLM1bT5UJZx0Woj/kmbTV5JNQoqDAisxcGbZPth61G88etOll1ZtNQ8f81kTB7o2vjE0PqXf9qBbzemYN45PfDMNZO9juFO5VMo+SpnjieR4IXpNLhwbE9U1VhQVGVkfkqUkJQ2bLK4kO+Vp8+Sr/eHCGCVwYwnvliLKUO6Yv54V9i7Py1LROwoY/srC6ehW6TnUZEJb/++E2cKytzy8FBOIrqOxqkHR84s4iqUCZ2IopijqqFkiY7hyOfrySsmMdoo3dB3n8zC419uZBGKYiJS8quKCw/A3BHdUFplYUlQKykrucHEjg9Lq4Q/ffksie8Wc86PCXOz4AlpLsx4ZNla7DqZxwIHqFBk3ZNXTcR5I/t4kaWlyQewZNUBVpfmOslGGfmX/OdcxIQEuZEZ8me6+6N/cKqgkn0TNIYsEc5RIVq8QykPwoQjfpEsmW1W3PXhKhw6U+w8wqN5eN7o3nj8sgnsQ0SK7a6TWbj/03WOfGB+WNHraIKTpebF11fr/idLLT8G3qM3Au3OskRDIKvMyO4xLAKMvnydIeZ0VwcV9nUuHFNRmPUDnyYju0Tv9CeojSzRov3txoN4/ZfdkCkEKwUtwl3CtPjwznPRNdIVMdQQy5IUdupjf1oO7lmSjOE9YlkYsnDY1XCy9PAXa/H79hOCo+6AeLx36xxH7hfXEQFd03HHh6uQXlCOa6YOxN0XuKxuAkZKUPj+s19vZldU0JcubQw09vBgLbuHS7DeULSV4NhMfldkYfCVZ0ncQMr0Jrzw/WZsT81h8k0fkoTHrpjIyJNr45DDaDXjqeWbsO5QJnrFhuK92+cgMsj15U6EymaT4Z0/yIH2KPOrYleo2e24efYQ3DyHoh6p2FFjNsFksuKfvaeYsz9t0GcjSyJhfOO3Xfhpcwqevnoizh3R142E+8uyRISVjv0o6/mkAa4ABDZr7Qo8881G/LLtOIuwo59RigudWsn87CxWK/s3tUH6ICuO5zUzDSVLRCYHd4tkuZpCtK5oQOZwbrbhue82Y9U+ig6TsyNQotb3XjQWl02gQwGh6E01IL+jH7ak4KsNqcyh/4H5Y33mWVqyajd+2nYKD1w8CjOHukeE0jwkv8OHlq2H3mBh1jI6prqQpXUY50HmFMgoKmPvNV0FQ1Ytek9vnD0Mt80dAZnc3bmdoj3v+yQZJqswjxtDltg9ijYrXlgwBRMlli5xnfln70mWHNdqF1I30IfEC9dOx/h+lF1d6m+lxNI1e/FZ8mHBitbMuxInS80MsI/m/aHTRPpwb3nReY91IFAAOyhlcbs5hqOxkFOvWg48t2AKxvZ1T4gobJuuyJPfdqbitZ93sNBj8TihLrLk76SU7kRJgfzyajy8bB32p+Xj3OE98PIN0xpNlj78Zzc2Hc5k97tNG5zIQsbpWERKRogs/ecjIksV6N0lnKVAoPxE4pexGPn07h+78MdOIl4yBGqVuG76IMwb1QdVBgO7E4ysB1V6M07nl+GPnSfZPWl09YOvaDhxAyk3GLDpSCY7YpoyuCvCWJSbe+6kgrIK3PPJamSX6hlUFCp/7kgXWRHJV7XRhO82pGBvWiGUcjvG9k3AxRP7QeMgy6IjP2n++e824p996Wwjqossida3P3Ydw6s/72BEkfqf20xkicZCUVJzz+mFp6+Y4HEMqGA5el78bjMOphexCRwfGYR7LjgH/ROjUFljQFFlDYsIrawxY8exHGw5ms2cwcXFuaFkSfD3oitTpmEMuzJFmuxVgaJKPcu9lZpZyHJlTRmShAvG9IJSLnygiPjRuB5etgZbUnNAx+S1pQ6gPEvv/7Wf5Ut7c9FsxARTHi+Xszf5In2yeh+WrTnI/JfIskl31L15y2wksSto3OU7lJHHsrCTP+CIHjG4fPJARlJcx92CZfndv3bi+02pLDcYHR82hizRGOnYbObQJDx19RRHGlhhLjNCDzt+23ESWw6fYZdEzx3ZEzOGdHe7Foc+3sqYlWs10grKmDzNXThZam6Evdv3B1mKhQzJALxvL2358fAeBQRyYMdM4h8NBaS1fJZEOclEf9H4fnho/lg3M7f4e/ITIPP4k19swKbUHPaFLpbWIEskD5G8F7/fwpIOUqG8R+R03RjLEpGDKgOFx1sQHKCFVkn5XFx5ewSSocS+tFw8/uUGIX2AzYYbZw3FwpliKLZogZOzcPiD6QUs/J6ifmjzcWXLdr3+dKXIz9uOQSaXM0xrI0uiP4qrDffM0OJG+9GqPfhy7WFmraKxUOLDV26kvEeuhI0iYaK2qowGdnWLTk0pBLyzJG88ksG+8MkSQhFMdZElwudIZgEe+3wdiquMzOpFR5XNSZbIMkTHWs9ePQnj+nX1yNejACWBPJxeBCKHg5Ii0S06QvJqCnqorKnBI8vW4dAZxz1xjhoNJUv0GDmdj+4bj5eum8byYbln6BY28wpDDZM5QKX1kbhSiT93nwAlP1XIZOwS3LoyeC9bc4RZLm+dNxI3zHClsRB1TBdI3/9pMo5lC1ndyVJ1weheeORSurLGM7s4pTuwsgzsAUraVrznw960XDy1fAM7wqU74nwlpRSJdl3RcCQfvT/0xjx2+TjMHtrbI0mmkBTVZDUxR3OljAil630k3yxy4f909V4sW3uEESWpL1hD19/61udkqb5I+a+eP8iSQMJ5aWsIeIba1Eu+1iZLtODSfVaU9ySJ5QJy53u0EZ7MK8E9H69CtUlYKFuLLIl+SsvXHcRH/+xj95GRhWByE8iSi0DQqym4n1MRSIjg4G2z2/D6rzvw+84TzORPiz05Tz94yQTMGd7DQTJdEYXS11N0aBdzNpHfzJdrD7DjAzoCqu26E5KBjiyUMmGj9Uy5ICwCwsaSkpmPhz9fz/IJkeVCvNZm+tAkPDh/giO/j+cG6H4Vi5RIncgtxtNfbWSXK9MRVd0O3gp2/cQjX2xAypliVp82r+YmSySvkd11FoznFkxjyTWlJMAV4SjMVtd1PUJKi5LqGrzx81asO5zl9O0R53VjyBIdZ1Lk1nmje+GeC8ayo1VpMIMYtSbI4n31DB0pP/vtNpRU6KFWKc563QldpEt6TowKZhajOEeQhmvuKrH24Ck89+1WZ6QYzePrpg/BDTOHOu4KdM0J8fJaaRSjmP7jSHYRXvh2C7KLytk7J94N11jLEtOd2YqYkAA8etk4nNObjPLuaUWEvl23IUqtb79sP4oP/toLq4+oznotuo2oxMlSI0Br4iP+IktNFIM/3lYQaG2yRAufkfKbzBqK62dRRl3PPEjkGyBc3ClG2IjYkQPwXReMxIJpw7zgXLH7GF77ZZfbRbpxYVp8fOc8hAQEetW//X8rcPhMEfOboDD5/905B/FhYV71th87g6e+2sRyBdFXOiX4mzE0ifk1eJZvNxzEG7/vYT5EcpkdL1w3BWP7iBeInn0G2OwWFFcY8evOY/hmfYpzLPQkRTJp1QpcO20gzh/TB6HsElexeF4DyqgPckur8dX6Q/hj10l2VEVHfeJFut53w8nYprRufxqS4sLRtwtl2BbaEYqwlBxMywH5CZ3Op3QOLqufSJhG9YnFwtnDMKRbnPOGNV/t0M8o39TmI5lYlnwAGUWVzqSCREgvHNMDD10y2Qdodiz+fhOLwKJEiEI4PPkTjcfkgT3d6pvtFHm2AqfyK6HxyLNER2Vf3H8+lB7pF4xWE659/S8Ullc78yxJGyV/IboclhKFju/fFRqV9DZ6bz1YbBYcOVOKD//Zg8Np+ay+p2WCfPmunNAPd15A1lb3sutEFu5ZspYFQHgu5iyq0GxhkZk3zByG/gmkM2ktb3mqDQasPpiB5WsPoaCsBhq1QI7pyPaJqybi/0b385Jh+Yb9+GjlQebYTET22mmDcNs8upTYu7z6y1b8vuMkI29kjbPbbJjQPx6XTOiPEb27eNzi5h5BSBbX9YfPYFnyIeSXVjkd5tmaYbHisUvGYN4ob/m+23gQ7/y1nx0v11WIMNGHGh2nXjy+D7vc21W8oxkLyivx4+ZUltGerjkRHebr7MRPv+RkyU9ANqAZTpYaAFZnqNraZIkwrjaaMSgxEu/fPpc5oYp0iUzeeqMJDy1NxoEMV4SKqBda7M7pFYsRPbtI4lSEMGYKt995nK4soEwD5FxsZz48c0b2YE6wrqsLAIvdjhW7T6O4Qs/q0pc13ecVGUSZtMV7uGQsmmntgXSkF1Y4nXLpiCgpOgSzhnV33p4uBODJsT8tF7tP5jMnV/rZ5MGJ6BEd4XZXmq85RrX1ZjMKSvWg60EoSR5ZgTzDk8WUA/0SwjGqdwKG9IhGoIbuelNBo1ahvErPrnnJKalGSlYx9pzIR25JJQuLFtuqiywRjs99u5HdsH7eqN7oHRfKxipXyJBdrGdRgGsOnGZ3fxFx8yyMMJktCNOpMbpfIgYlhrPkj5TZmlIg0GZGIfNGkx3Hc4rZNTcH0gqYbxRtxGIhGanvSYMEoilu+SRfflklVuw9LSQtlRPBE347cUACesVFul1RQZiu2kvymtywZHMjQMUiygJUKjedV5vM+HvXKXaMRO37KjQPNSo5hnePxsg+CeiXEMbaDw0MYFZAiu4jwkcE8GBaARtjWTUdF7qH80vH2z8hgmXldrk4C/M6vbAU6w6ecfNxkspE46cjucgQHcb2S8CAhDAkRgUxIkvpH1jCSb0RNQYzjuWWYUdqNg5lFLH3RAyXp/boKHV8/wQM6ipEpIpFyOCdgwOnC5kMgmVYhQvG9GWpL1zZrSi5pBLpBaUsLxLplPqmP4lgBWmUmDioKyN0saFaRIcFQavVoLqmBuVVBpzILWPvzuGMQta1dD6QiikwYWy/LiwLt4iR8N7JcCAtD3tPF/gkt576o/eDJaqMDMa0wV2REBmE6LBAxITqmEWXfNPyS/Q4mVuOLamZyCysYNat5k4V4CknJ0stvxtzstTymLfpHluDLBlMZmbCpiM1+tq02qy4efZwZoEQklAKhY7gdpzMxOOfC5d7ei5QtMDTlz1dwCnkHxYKLZ60OdDXrLSI1xfQBibWF78fyfpDViUhWR858JrcskqL9cSLbJ3f6DLBykMh61REKUgG8t8JUAvHUlRowyVfC6msviYHS0opE3Lf0CZBRKk2vwjxK5sWfAq5JouJUkHP0Fe/iZFEOh4jGQkTMZePdGP2FQ0n+n+88tNWfLc5lX1FBwWoEKbTMkJJd6aRvxlt+GJm69omOumYdEQHG4QzJRSljZnaJEwosonIA7VLeIkh9GJ7hClFSVFd6fc+YUxzKFCr9sKHfLvIB0aqZ8KUItJ8kR6aGzQeIVpMnEeCHojcecrkOVaRBNDPw4O07DmyGrHcVBYLw5/0QPITZnVttmIEHY3B3S4kkEhyfpYm3PSFO5EYIk3MUqpTMx2JUVtE7mgeEmkivxzy8fLCXCZjVwoR2fV8t4iMi6kkSD7y4asymNg895SXHPfFHEpu76LNDr2JjtztCNKqmFWQHKrNFguTm6zGNFZ2lYiPyU/90PM0Fk/bGflIBUhSXdRnASbSRIRWraTACIHMk+5Ib+S/RTLRuD3fn/q07Y86nCz5A8WGtcHJUsPw6vC1W5Is0YZCi+zkgfHswtDcUj3bQEf1SWAZiGlRlVp8yB/mtV+2szBsWrx4qRsB5rjKwvEFwigmfiRyIE0CKW3lbJYlIku/bD/BCAMRLyI+1Dptsg39umYWAbudbUKeMkqjwdqznmlcpAcqYpQay5LN8irRny07Ok95GKF3yEFkvIXF8Rq8OCfEeSHi1NC55S9UBXlsLC+bgBUYua7t/fFXv2drh5OlsyHk/9+39rvh/xHxFpuEwKSXvgrXVNsLWyKDN20i9KX5zNWTMKZPPCqNRvYFHqQJ8Bkhk55fhHuXrEWp3tSi/gFNArSdPdwQstTOhsbF5Qh0GAQ4WWp5VXKy5APzmY99PVSp091pNgg5YjpTkcMSAsgvdzh8NOvQ6euRrBP3/N9o/N8Ycsx0fIH7uMeL7BcvfLcZK/e6MnY3q3CdtHFOljqp4vmw2xUCnCy1vLo4WfKB+awnvpqvi4j7yWysbnmNtHaPdEeUoWXGTSZuvcmEO88biaunDpW46kpBEO5b+2rDQSxfl8LM361lkm9t1bRE/yJZevmGqRjarYtXl6//ug3fbz7G/F544QhwBFoHAU6WWh53TpZ8WZaeWH6+Shv4h8XY+SxLLT0FKRJmdJ94lqAuPESLQK0GGoqisdtRXq3HyexSbDqWi32ncqCQu6K2WlrOztIfWfro6hHKHE45c0gPVMTIoo0p2TieXeIWjdRZsOHj5Ai0FQQ4WWp5TXCyxMlSy886jx5pg6bckhSxxW47lwlOyeTTJEZHUURLSzvDtjowrSgARdOJREkqBousc0QJtqJ4vGuOQKdGgJOlllc/J0ucLLX8rPPoUYyAYTFbkhhoMSdSa0eetDpArSCAoAfPRHyU4JEvGa2gDt4lR8ANAU6WWn5C8JWPk6WWn3W8R44AR4AjwBFoNAKcLDUaukY/yMkSJ0uNnjz8QY4AR4AjwBFoeQQ4WWp5zDlZ4mSp5Wcd75EjwBHgCHAEGo2AUqOD2ajfk/z8Nb4v4Wt0y/zB2hDgZImTJf52cAQ4AhyBNomAOkAHmYzy+vPiRIDSp6g0qCou/Hntiwsu4ci0DAKcLHGy1DIzjffCEeAIcATqiwBdwWK3QmG3vC+Xo6i+j3WOekQebdBo5e/+8tj1xZ1jzK0/Sk6WOFlq/VnIJeAIcAQ4AhIEZHIF5DYTQiyWmB9eWljIweEItDYCnCxxstTac5D3zxHgCHAE3BAQyZLGbu7/++KbjnF4OAKtjQAnS5wstfYc5P1zBDgCHAFOlvgcaNMIcLLEyVKbnqBcOI4AR6DzIcAtS51P5219xJwscbLU1ucol48jwBHoZAhwstTJFN4OhsvJUguQJbvd7rhnq6Fw2yGXyWu9E43u7qJb4qVXhNDVIAq5DHK6YK2WYrXRtSKSe0Uk9ehuNs8bLcR72rybo77ArsAQ6lCb7u3S70gez0L3wfm6e4zkPtv1JtQDjZvacBYZoFLQvXL1w7guDOrz3lI/dWFMbYi4Cbi4CpOzDv1In62PLGIdKXa+xlebLmrTnacuasOM9Cu9BqWhc0E6RnrWYnPXLamU3RlI/TQEEEddmiueOhBl9jU3pV3UPmbf7yW9V9K+6jNP6A5Ei9V9jigUMijpwsSzFAvNrVreZV+P1jYHpHXNFhusdrsTa8Jf2YB362wy1+f3nCzVByVepyURaMza05LytUpfM59Yfr5KG/iHxaj3S/+0yNOi3IA1jfVLi5SNFnrJOkptmK1W0IIWoFagS0QQVEo5a5uUWW0wo6TKgBqThS229DvP+7wCtUrYiax4Ehv2vIXlNRE5BxEaGewI0ChZ+6Io9Hcal8kCmMxWRprUrC/3OjYbYLTY3HCkNogwqBTu1IraNFncNxvpg7TpmRk5tCMuPBAhOg37O/VpsdiQU1KFGpOVjVmlUNRKMqk+ycou7G2EhmnLtlptMFlpXN6vEG1+JseYI0N0iAhUO3shPLOLK1FttECtVPiUk2RSyGRQK4mE1E9GksJstcNsIYINqFXu46Pfk7iiXKJAjMjb7KA54ak7ak+6iRNmpGfpHKC/k86kxJXmG8kuxZf6p33dZPacdYIkRJBoTlOJCQtEmE7F6lMbNL+Kqwyo0JsYGVYp6cLlupcukofGSrqIDNEiKjjATQfleiP0BjOqjVYoFTI2Hz3fE+qBjcPj4mD6udEsvJfsnZC8kzT3mOz0fjCd0H/u858EIfno5/RfeJAGMSGUT8g1GQvL9SipMkKhkENdC7lmemZzhN7Qs5fa5gDD3yELzc/4iECEBKid+BvMNuSVVsFoJqzqfrfOLkX9anCyVD+ceK2WQ4CTJR9Y+5Ms0UI/b3QvXDC6N9vY6X/1KYyMyBT4ZtMRbDyUCbVKwb5YTRYrukcHY+aw7hjWMxaxYTq22IutGv6fvauAj+La+v+VZDfuCQkRIECA4O7BW2hL3SgVaKl7S+XVXah/9aKlLaXueJAAwUmQhEBCEuLuspb9fufMzu6sBBIaoKUz7/Xxys5cOffce/73qM6IygYdDmaXY2t6HjLyK/mwpwOXDkJq48rRPTF9cCz0LUY7TZAKaqzal4Uft2XA3V3NUrFZb8SsCb0xuX8XtMBkHboKKtQ16/HOL7uQVVyDQd1CcNf0gdC4kaAQhAO9k1NahQ//TEFds4Gr1dNDQG7u5H4Y2ycKJtAYhIfe/2FbOtaknBBAnoRQNA4fTw1G947E2D6dER3kDS8Pd6YnCwGTGcXVjTiYU4YNqTnILqnhNkgjIX0I4HT298S9lwxGsI8XTJI5tWVdhHGqsflwLpZvPMyARypkm/QG+Gg1GBsfhTG9IxAR5ANfTzduWgAMZhRXNeFATjk2HshGZlG1AO6USusaEn0Gdg3BndMHMpgS6dn6+BRQQYk/92bhu60ZCPHV4P6ZQxAdFGClL405vaAMn61ORbOewK0A3mm8V43ugRlDusOssPEnrcUvO47gz725zF/03HnhAAzo0snaJq0QQZ+l6w8h+UgRNG4qBjY9OwfgrhkD4aVxt+OFExU1eP+3vahvJiBvW11eW60ao3tHYXy/aHQO8oY3AXoLzQhQ1NTrkVNWh+3pJ7D7WBGadCZoiUcdHmq12WgCDXl4jwhuL7aTP/y9bYCV9mFdk4HB0u6jxdhyKBe5FfV8uRBBGIEZAod3XzQQcREhEj4VaP3Wr7uQnlcBjVrFoKxfTDAS+sYgOswXAQyWzMwnO48V4NNVKfDUCDxAD+1hAn0DuoZg6oBu6NrJD4E+GivupjlU1jUjs6AKGw6eQGp2KfMN8Zr40D7283THY1cOR6C3p93ebI1PBB4oxWerD9h4gOilN8LfS4MxfaIwunc4ooN84eVBYFXYWwSai6oacOB4KTYdzEFuaS3UDFhPrflq655yWkdL6gA5Gu50KSh/19EUkMGSC4p2JFiig2jutAGYM2nAaa3de3/sxo9b06FWqUC6oMuGd8eNE/sjyNfL0p4j+LItaYNeh++3HsG3W9L4cCShTAd1VLAvFsyZhPAAH6cxVdTX44HP1+NEWR3ffgd3C8VrcybBy90mbMSPvkxMxZINB0A3z7G9I7BgzkQA9gIst6QCDy1MRGWjjm/v9NQ3G/DyrLGYPDDWqf+Fa/bgy03pDA7FWzvRkATLndOHslCyaXNcz728rgE/bktj4EDaCboNi4/OaEJsqB/evX0y/D1FGrZ/af7al4lXvtsODxqn5WZPwCM+Khh3Th+Mwd06tWGc9fhxewZ+2HoEhhazjT46AybER+K1m4iebRdI3yYdxNu/7EHnQE/8353TEBUUYDexw3nFeHzpZtY+Ek3oz6E9wvDy7AT4etg0L+JHS9fvw+INh/ldWos35yRgSGykE7Fe/yEJf+zJhoe7mgXvkNgwLLh1ItyU9jyTX1GFez5dh5pGvXWuTToDekcH494ZgzGg66lp1mI2YUdGAT5bk4rjxVXQutnzG2k/gnw9MO+CAbhwUFcoFeLvre0TM6obmvFt0mGs2JLOZm8ChwRGtG5KvHXrRPSJpHHZPw8tXoedRwpY83PRkK64a/pQ+Hk503BzWg4eW7wJvp4CLZoNJgT7aHDbtEGYNrgL3JQiiHI9PmOLAYmpufh8bQpKqpugJXWsRRMU5OOBRQ/OgJ/Wud/WOPpwXhEeX7qF156AYZPBhGHdw3DHBYPQOyrk1Dxb24CVSYfx4/ajMJN57gwBJlmz1P4zSf7izFJABktnASzdOLkvbp86kG+b7dIsQY23ft2Jn7dnsDnipkn9MG8agS660Zv45k1ijO66tod0JcKNUMmCljQOGXjn5938t3RA0kE5Ki4cL84ez7d/k0UTJHyjxs87j+KN77fD31uDBbdMRD+JNoH6oRvq1rQcPL9im0Xb1YKRPTvh5RvHw8Pd1h5pJzLyS/HEsi2okoAl6v+Za0Zh+tCe1hu70LcKn/61G98kZVjBEmlZRvQMx1PXjEagtxfMPFpBsIhzKKlrpAAAIABJREFUJJra/x3RQ4Ffkg/j//7cb503fUNgqVuIL16fMwGd/H1dapakm8KVHpDm/+uuDCz4aScLLwJLJPRJ6Dx7/TgEtHOc1NYHv+9hTQ+vj86Asb07Mz3dVWrr+ohr7LhpiQMUUGL5pgP4vz/2ISLAEwtunYQenWwaERrzvuMFePbrraxRIW1BqJ8Wb9wyEd3Dg+00fOJaLFyzl4GrCJZemj0Wo3vFSLRVCua117/bjlX7cqxgaVC3ULx803j4arXWsRMvZBaX45FFG61gqUkngOBnrhuLTv4+dmtL47U9tOqCVlOA0Crkltfi6eUbkVNSY9UwkQaKwNOz143B6F5RnOVY5G36VtgrDMEtu4e4hCgnANLF6/bjy41pPF/SqhBYeuWm8RjUtbOET4X3H1i4DlvT8jGwSzDeu30qfLQeaIHR3kwNNdYfyMLTy5Pg4+HOWrewAE88dc0Y1tA5jk+YG9HUZrYjLRaNPD2/DC98uwWFFY2swSOzWaCPBz6+exrCfL1PycfC/IkH8vHs19v4DCAt67g+nfHkVaPg5+nZrr311eYDWLgmBSrSAJ3CJHo6IkwGS6dDNfmbM0kBGSydBbA094KBmDOxv93hL4Idafe2g9u2LKRZ+irxIGYMjcVz141jnxHxMKXD32g2I/lIAY4XViPQV4uJ/WPgIwFAdNiSwH/vt134aftRaNi8ZmZT2JzJ8bht2lAL8BJgAbVJJo4Hv1iLwbGdWJsjjFX4nYRYQWU1Hl+yEblldSyoGnXGMwKWSLh0DvTC27dNRkSAn4PJjoSIAvXNzdBq3KFWKK0AUhinMO8XViRh7f4ceGmFG/ypwBIJdYsnimg4cwIrjmCJhHTnAC+8NicBMcFBLsapRF1zEzzc3aBWquwEmyj8X/4uCX/tPQ4vjdtJwZIg8B21TQK/rEg6iHd/3XNKsFTToIObmwpPXjUSUwfE2gl5GwhVoa1g6bXvtmN1O8ES9RPkrcUbcyege5g9WCP6Hi8pR3JGEYPxMb2jEBtmMymKoH5nRi6eX7GdNZsEMg1GI+ZdMBCzJ/R3CVwIJJHm1FurgUZNJkIpX6ugN5nw1Jebse1IPoOuk4Gl+79Yi22H8/DCDeNw8bA4u/5sPARsPJyNJ5dutpjhzPjf1aMwxYHm4oWn2ahHS0sLPN21DsCFVlyFX3cewTu/7IZarWSt78nAkj0f22D2wROFeHJZEirqmtE9PAAL5k5EJz8fl3urtqkZXlp3qBRKB55VMtB6/pskbD54Ap6WvdWRgkoGSx1JTbmtjqCADJbOMFgiQToirjPG9YqE2SxEvdAtc3R8JDtoixoROjBrmnTYmV6IpmYj39ZIxb06JQvp+RV47/YLEB9pEyriLXnRuhQsTTyMRp0BCjNw6cjumH/FCAffIUH4PLwwEdUNejbH0c2U/EZenJ2AUXGRTodlVnE1gn217EQtjpEACJmLXl6xBetTbYfkycBS+okSPPBFIiobmtkxl576Jj1emT0OM0f0alWzxCZDQwvunTEQ147v5+TbVFHfgIVrU3Eotxw+WnfcNKkvRvI8pH5VamQUl+PxxZtQ09DMGoPWwBKDRL0J6/Znoa5Jx/4YtHa9okMwLDbczm9ICpbolt+sN+Du6YNxg4OQJnpVNOiwbF0q9meXMBC6YWI8xvW2aWdEAJpVWsnjLK9rZFOpK80SaTSKq+uw9XCe1e9FZF8a7/6sYmxJK0SInwYL5rrWLD3zVRLKa5sxZ2p/3HnBYDvAYBOpgpbPESy9PHssRrnQLL22UtAseWrUrGHrGxOMN+ZMgJ+HR6uaJQLCpCWdM4U0rvagJTW7BC+vTEJ2SS3rWLqHB+Lp68agfzRpyoT1FUHjE8sSkZSWz9q9AV3CsGDOBAYm9toZNban52Ll1gxU1DXC012Na8f2weSBXZ0c9NelHsdr3yczSPPSqFrVLN303u9oMQEf3zMNvlqpNlWJ/IoarN6Xjaq6Rvb12Xe8jB3Nh/fohDfmTGJgb9PmUrAA8P3WNKxLzWG/xqmDuuDasfEgC5d4SaG1J754ctkm7MksYv50BZaILgT6NqbmoLy20c6viL7JL69hn8CmZgMeu2okLpZodwVeVKG0rgELV6cgLa8Cfp5azJnaD0Njw532Fpl1n1i6SfBBk5i6O0QwyT5LHUFGuY0OpIAMls4wWKLm6eAVo4XIpyIm1Bcf3DEFob7kYCw6Q6uRU1qBRxdtRGFVg9WZkw7IUb0686GtVdtMMnSoHS2swL2frEZVo55NIATE6P0P75iKkXE252nB40SBx5asx46MYqvZgvxLYsP88PotE9DJSXNDwEYwetm0DWr8sD0d7/22m00BYph+a2CJhXtlHVZuTWcwJzrPEg0uHRGHAV3DrAewoxmO3iWn04/ummrRKtmEJAVNLfgpGT9bNGUGowkxwT54Z94URAaRBkoqUBV46bvtWLPvONOoNbBEwKa6oQnz/m8V8ivrGdjRmK9P6INHZo50AGs2MxyNk4TWG7ckoGe4zezFG8usxJs/78SP29ItjsAmxIT44u3bpiA6mEyA9rR9/Yet+GXnMSiVSpdgiUDa/uwCPLlsMzsoOwooEoYkbP283FoFS48uSuTAgFdunMigwZWDe2tmuBduGIuxEqAnvrc8MRXv/76XtZbE61eM6okHZg5jB2kb0LaZ4arqdXxRePvWSegbbe8wbjYr8NDC9dh0KBe+HhrmveoGHa4Z15u1MuS4LRigBS3nj8npbMIkvr/noqGYndDXCVgfOlHKQr2stpH3FYHgUB8tnps1DoHeWuRX16OqphHldc3Iq6jDrowiNlN5ugBLwl5QYPHaVAyMjcDQWBsP03iKa+rxxJL1yCio5vUh/iBeIpPjM9eOxgWDuzuN7+fkI1jw806r7xvR9dnrxuKCQbFOfEdO9+/+tpt3NEVaOprhiI/rdTo88Pk6HD5RyftU+tCeJeqF+Wnx0V0XINjHZsJjoGVswQsrtmLt/mw+J2hvdQ31wzuk3Q20ma1JI0pA7qnlm5F0uMCls/3fkVOyZunvUE/+9kxQQAZLZwEs8dFuyRsggqV3501CCB9UtsixE+Vk3tqMgspaK1iqbdJj1vg+eHDmCAdzmQop2YVYtScLCqVw06b/kiP39KHdMax7Z6tnhmje+2LdfixPPAR3NyENAD0NzXpMH9wV868cA3c34QB09RA4O5hTjKeWbwGNSdQS0butgSVRsLhyUaZZS/tyBEvkMzIqLgIv3egMEnPLa3DXx2tYi0ECiUhL2p37LxmCa8bGW81x4ryXJR7E52v2s8bhVGDpro/XosAKlvS4lmh/8fBWwRKBk74xIfhg3lRo3EhjYBPk2RbwW1bbZBVadY063HfJYNyQMMCpzcUb9mHJukOg3DnkS+Los0TCODWnkH1gnMESxbELKQ1aA0vJGbn4dHUqnrluDLqH2ZsLpWvuCJZIy0cg6MFLhuCykb3txk2AuLKuAYvWHUBhVT1G9IjAxcPj4KMlc6ONl6Q+S6U1TYiLCMDrcxLQyc8mgFm7ZzBh2fpUkJO+u0oQ9JQqIzokANeM7w0NRweKNFYho6Acd32ylt97btYYJPTp4kTX937djhVJGawlFR+ik7+3ln0BKVKzsVnP6QBormQubc1nSfxeNJ2J0Zziv3/41x58tfEQvLXuvB+JlqTF9dC44f3bJ6NHJ3vtMM3kvk/XIiWnFJ7ugqmY9hNFpb160wSOkpTy1L7jRXhk0XoOXAg+CVh6ZOEGpOVVOYAlIb6w2WDE+PgoPD9rjJ1PHK9RUSXu+XQN9CYza56Jv3UGIx65YhQuG97DwVdSgQ9X7ceKTYfsov06QlDJYKkjqCi30ZEUkMHSWQBL0i5EsPTObRNdgqUnlhJYqmOwREdbfZMOd04fhFsmDbQTAjYg4gxFyN1Zms1GFH7fbz+C//t9jyXcXRgVHbpNOj2evX4sLhxkf+u1CQYlGvVGPPPlJmw7UmAndE4Fluh3+yQAQquOru6OYIkEzMXDuuHxq0ZyhJJUQO7JKmJzBAlwDoHnvDdGXD6yBx6+dKSD75Ia61Oz8cxXm+Ht4X5KsHT3J1KwZMC143rjgZOAJRrDuPhIvHnzZAe/FTV2Z+XhqS+3wGgSHLfpqW3UcZsPXzqC3dJt81JjdUom3vppJ+qbDBgfH9kqWCJTmivNErVPdHMNllQ4mFuMZiMwLJa0OYL2TQCU9k7FjmCJNEQEMm9M6I3bLxzm5OMkOCELjtPin1IzGPUjBUvFVQ0YEReB125OgJc7mczsAbqtPenOsWk5xb+lNguq6jDn3T+Yvq/cOB6DY23O2JzawGzG08u3YNPBE7z+0kfI2SWsDS2PNAWEGA3n6OAtBUs2EzrlTQJW781irWuzUXA0Fx+OQA3yZtNk50B/ibM67Ss95v3fauSV11mBDb0fHeSFT++fAS83+4CJvIpq3PvJWs7BRPmoWtMsPbrIFVgSRlTfrMd14/rggUuG8j6U8uD2I7kcBEB04fxSlBvLaMLsCX1wu9VsK7RD4P233Ufx2vfbBXDYgY8MljqQmHJTHUIBGSy5IGNHpg5wbL69YKmhSY87LhyAWyYPcgJLYqRMWzkh8UAWO8QKuYGEr8gUFx7kg5dvHIeenUjbYPP5EdslgUr+GZTz6Ys1++GmUttFwJxcsyT4vzg+rQE6MRqOhP5lI3tg/hXDLdF/Nm3CrmOFePqrzWx2tIElEy4b0R2PXOYMlrYczsHjSzedEbBE5tWEvlF47aZJTmBpV6YAlignoQiW6pr0uGpMLzx6mTNY2nzoOF75fgcnX+xosET0JwDgrlRLNG8CWDpaUI6oEH82pYh5q6Q+S8QvBEYHdAnGglunwMOttQg9G2By1FA6gqVhPTvj9ZvHw1sSjCCANyFqq61Pna4Zs9/6nQX667ckYEAM+dYIubsEHzty2t6Cren57DPmCJZo/YRM5ULvtC8INNHfu3LwFr8XzFAUzyZEnhKoKK5s4BxQyzcdZn8hMS8S50YL9uEIzHA2d4uRfUr2j7vzozVs/hNNZgK48sJn983glB1S7XNBVQ0e+Gw95xQL+xtg6fqEvrj/oiFOgJ32yovfbmeNkhQs3ZjQC/MuFIM9bGBpbcpxPPfNFhkstZVh5ff+tRSQwdI/GCzR0EgTMSuhLx64xP5GT+aPzKJy7Msq5sP9ZFU+BI8lCj+uwIbUE1ZfF7GUw9PXjsbk/t0czCuCSU6885PgIe3Ciyu2YOPBfGt0GY2xNbBEgpjAYXEV5WxqEVKSc/biFoT6+whZgu3SANhSB7SYWzChXxc8e/1ouHMEmc1cmVlciXs+Wcu+J2JyRTItzJvaHzdPHmAHBkjwUmj+6z/sgLdWMMN1JcE1dyLCJakDRJ+l9mqWOBdVbBg+uH2qkHFdYoY7UlDCZtXqRj3779BDjuZ3XjgQc6cOdvZH2XkE7/+2hwEsaataM8OdjmbJAgWsxk8RlFCSx00pWXjoqtEWECSmnbA5eAtCn8wxJtw3cyiuGd2H5+IqjYOQF8rEUZpSnpSCpbLqJvSMCmJw00kS9k6aIEoomZiSjbqmZs5hdLKH9kB9sw4rk4R8Wi/NHodh3W3BCuIcX/h2K/7ccwx+EjMcgfHIYG/4aN04Mqy2ycAAiRyxCSQQED8ZWKLvySQoDfUXI9A2HTqOl1YmW7VWgrZPg3fnTUbXkEC7pJ6UBfzOD1cho7DSqo2i9R/YLQRv3TqZ+5Ca4TJLKnHXR6sZHJ7MDHcyzRJpiS8cFIP/XTMaKoX93jqUV46Hvlhn09qaBa3tfWTiHtPHaW+RP+L7v+9yAqJ/VyLKmqW/S0H5+46mgAyW/uFgiZyMx/WNwYs3jIW7UshrI9ya1Ug+mofHF29kHxfytaDTmcpGkN8SwRxy5mQgZSlNonV3syYDpDZIHX/16F54+LLhdup4LufRIvgsSM151GdOWRXmL9qAkhrK9yJoAE4WDXessAzPf7MN1eTnZElgR3Oaf/lwTJWY/RzNcDT28EAvfHjnVAR52zJts0A1mNixdFsagTZ3Fhw+GjXenTcFvSIdI6YUePOnZPy2M4uFNwmKQV1D8fZtk+DnIc0DpERNYxPsfZZObYYjjUTnQB9OwhgZaO9cTs6yz3ydhI0Hchmo0Th9PQTn677Rjs7tarz1SzJ+2p7BApiylHc0WJKyOgn2opoGPPTZWjb5vEpRWhb/GGcznKCJJKHv6a7CFaPjcOnI3gj20dpFk9U1NmLf8VLkV9bhkmGx8LWjr83Bu7JOB38vd7w5dyJ6dw61zwjeosDdn6zGnqxCDvEnSEYghtac/IyEnD6i2YzKfaigUavZr4m0kBcPs0VYivtk9f5jeOXb7VAoKeGkksuqEA4jn6BBXcPQZBR8lirrmlBRp8OyDanIKqllIOU6z5ICL6zYzPx//8xh8JRof8Qo1bd/2cGJG4k/CciZTEbub3SvaKecTQvX7sfna1L4Xdrd5Iv34KXDcf04AidCdjZxLhsOHGfND9HldMESzT8qxBv/d8dU+Ht62mm66nV6PLIwESnZpXwhYp7VunEuqZ4RNs2zGDTy0rfbsDZFSEjakY8MljqSmnJbHUEBGSz9w8ES+064q/DubZPtyi7QrZq0Ka9/vx2r9mbzgUpalpgQP/aJoXIlFTUNrJkih2zKmn0ouwSNhhYGUXQg94oMxBtzJyPIi0K8bT4sRJLPVqVgdK8IDOhqM2uIB/a6/cfw6g8UvSMUOD0ZWDqSV4L5SzbbZfCmSKPnrxuNi4bFnTR1AJUwoQioaU5RQSR4K/DGD8k4XlLLh/otk/rhspFxoPwJNuGiQnFtPe7/ZC1rd8b3jWQ6TOrXBVMHxjhozlQoranHfZ+tQ3F1gzUa7lQ+SySsCaA+djkJaud8O8eKq/Huz8k4VlTNZpbZE+Jx3bi+Tia7kto6kFPuifI6BiWuUgeIDt6nq1kSWZ20aKTBeWnlNqzanYVLhnbFM7PGnRIs0fc0Nppvj4ggLktCuZIIjVOEW1l1Aw5kl6BPdDDeum3SSZNSck6kaQNxy2TH1AFqkGnnjR+2szlSoVQwaLlsRA/0igpBWU0DGpp1nHW7Qd+CrKJKFFU2cG6qaYO6cRSZUmHzw2F/rBZg+YYD+HHHUY728taoOLru6jF9HEp2KFBRV4+7P16DgqoGBratJaW865PVSDqcxwDt5knO6Q8oxcMjixJxoryWNUaU1+zSET0w//KRdqYv2sfk9P/+b7uw9UgBKC028en9lwxngC2WuhG8wtR4cWUS1qVk81q5Sh0gRsOdTLNEflwEQF+8YRzG9bGlsRBBMmmX3v4pmf2oyM/r1qn9cdGwHnaehsSLRdW1uPfTdaiobRIuax34yGCpA4kpN9UhFJDB0j8cLNHwCNhcPToOD1w6kk0cNu0SJTvU4dcdGcgsrkZEgDcnpewRTmUL6KEbqZDne29mPp7/Zivq9UY2D5CJgQ7L4T1sKQZEswX5LTy2ZCMmDIjByzckMAizHdpknlNgwU878MuOo+yrcEaSUnLNLSN6dQ7EW7dNsQhe+zpydTodTpTVIMjHC538qD6WDSiJ0UkUAbhobSqCfT3w7m0TEdspmP1T7F3gBQfkIwVlHGJOwIo0EKQBOxVYogzeJIDjwv2x4DYqoUI3dftxUtmZvLI6NgOFB3jbjVNMSrkkMRUL16RyrqLWMnh3BFgShe7SxFQsWpPCxs0p/aLaDJZErtIbjELhW4uvD/m4CJGJZi53cqoM3sSD4QFeeP/2KQiTJEUUBfa2I3nYdCCHIzeH9QjHhL4xktIvQgHjRgpM+GozdmUWczkgKqdDvndSUxyNV9T2UOAE5VkijUxEAGUMtwdVZKr++K89WLGFsnirOL3ByTJ4k2YzOsQX78ybhC7BlDTTPsfXr7vSOXM+1VEj7RK3NzsBg7o5XkCUMJlbkFtazT5k0aF+lkSQ9qkldmacwHPfbIOOEjOZcdpgiWhCF63+0UFYMHcKPDUaJ54lX7ATZbUI9fNEiI+Xy731/u87uaQQaZVO5gZwOpJKBkunQzX5mzNJARks/QvAEvlR0CH62JUjOfeKI2Cyrx9mKw0hAobimgY8s3wjMgoq4aZWQ6c3YN7Ufrh5ymCHEhOkXWnAI4sTkVVcxbmBXpg1DuPjHZMoqlBR14DHlm7EkYJKvg2fiXIntDTkL3Hx0G546NIRcFfTTdtWUkIahSUFSqLjOzlMk69Snc6IAE8N1/mKiwh1iuYSNWZrU7Pwxvc7mCNIo9FWsESmTgKMFw3thocvHwGt2s2BrmK0mAjSRLOKUMpi0+FcvPF9MgswrtnWSrmTjgBL1EbSkRN48ZttnEOHeGtS38h2gaWTHUjkb9OWcic0T3p3Uv9oPH3NGF5bEWS6cvIW/aOkvy1etw/LNgq160hbSrxCWalfuGE8ooL87NbZMfO5vXmLWlVhy+FsvP59MpoMgr/Vqcqd7DlWxBoaAtQPzhzuYDIj7Z0Rzyzfgu1HCjjLNRW5jg33x/PXj0OXUKrbJ734CDMTHlt+fyFaUYXc0ko8/dUW5JQJmqrWyp20RbMkAl5KtzFzWCwevmwE1KrW9pZrnqXaiO/8vAvkW3gmCurKYOlMin257dOhgAyWzgFY6hLmhw/vJG2Jp0Xzw+IZxdW1rLrPrxBSB0gf8h2gKuN3Th+CGUMIMImRR67yIgl+HfQcyS/h4qrk3M2FTg0mjKG6YzeMh1pFfgbi98L7b/+8HT8mC74WZDqIjw7Gu7fS7ZNCg6V9KZCaU4ynl28G5c0Z36czh0YrFRRxZGszu7gcDy/a6FQb7oXrx7DPkmObX6zejeWbj1hrw5HJgDQYCf2icMP4PugVGWohi6g1k1JJmLfBaMBvO49xkV/KoUOClEwa790+CbFhpHUTbuxC5JcgpOhm/7/lmzg7NuVjotYJLM1K6IN7ZwxzGuefe49xpmexNhxpDvR6AxL6RWPW+N7oEx12kjUSxmkym/D7rkwsXJuCOnICtyQQJLA0vk8kXr95AgtxKT3T8ilrsuuklDQnMXXA+7dPRUxwoNO4s8squPxGQUU9R78RYCHN0nM3JFiEtW3tlqzbiyWJaXbRk6c6ZMRCulTGRKMSfI6ER4ET5ZW477P11tpwRDODwYDpQ2Ixb9ogBPtRYWPxfUe+Fo8qBWqbdFi8fh9+Sc5iHyYx0pB6Idr16xKK+y8ejPgoWgMRGpxsn7Tgzz2Z+Hz1fs5wT+sgpg54c+4E9I0Kd9onDy1ah11HC9lcyz49d0xFt1BnemcUlmP+4g3WVA+0p3qE+2PulP4Y2ycKCoV0fe33l7iH92QV4MM/9iKzqNrqG0TrTIV0v7h/OgI87c8RQ4se93/mOimldP0I6FE7UwZE49rxfdknqXV6iXvLiJ+T07Fkw0E06k18oXKdme1UnHLy32Ww9PfoJ3/d8RSQwdJZBksEeiICvfHEFSMQ6O3B/h/0uKlUXIqAsvOW1FBpEGcfANIEKBRKJPSLxLj4aMRHBXKyOzrcSWDQAU/mEfL1OVZYjaTDudiaVoDy2iZ+TxAAKjx21SgunaJvsTcX7T1ehHd+2QUzhbqrKEcNoDcYcPu0/pg6qKfDTZ38ldRYuiEF32/NwMi4cDxy+XBo7fLCKHGcfIt+3MV+U2LGadLC3HfRIEzo19Uhg7cSX286gN92H2chJDInmWya9AYEeGsxZVBXXDioG4J8NNBq1FZQaTCYUNOkx6Gccqzbl4k9WaUMhSgKjRyDybz11LWj0DsyFGo12H+I/D4ooq66Xodvt6bhl+RMa74ddrTVG3HxsFjMmUQJJKUmFhWoLAY55ZKwEPPziOMk5+UJ/WJw4ZBuCPPzhlajZGdgmg9pP+qbjEjLLedSNnuOlbDpyi7Jp97IRXmJnm5K+6zt6fmlXB+MfK9clZgg4efr6YYnrx6FLhx5JWYzJyBlxge/78a29EJbrTyDEaN7huPemcMcfJaUWLnlEH7amcm82VYzC80vPioYj1wxHN5s3hGjGJXILavCK98l2+WIIjBMGpdekUGYNKALRsSFI8hHC3c3JdOEaEpReBRBWVLdiJ1HipCUlocj+eWsJZUCJXEr07oFeGnZST6hbwxiwwPgqRXMdKJgJ54gGmbkV2Ld/uPYll7AgRLiJYX2CiUZffTy4Qy6HPNSvbhyKw7klDF4of7Iof3mSbZITAEeAkqFCl+s2Yu1KbnsiE50JEBJazc6LhwzR/RAl7AAuLtTMkw1A3tyVm9sNiKvvIH9kzYfyGHQT+BWfGidKakmRQAGe5Pp10bnBr0er363DZlFNU6XLsfjjujbqDewaZL21ZSBMQjwtu0toheVpqFgkJTMEqzZfxyp2WUc2Ur0PFOPDJbOFGXldk+XAjJYOstgiQ9RBeCuFP60JPa25HZpgaGF7tatLwsd4gSa6LClUg3+PhoGXWQy0BvNqKgVnF3LanRoMhg5Ak0KvEiwE4Cgw9b+EQ5pMUmf+BsJMwHMOR+M1BYd7gQAxYg7p8OYUwU43z2FSD1n4tOrBB5cPaRhIrMRAQ8fTzeEB3oj0EvDY66qb0JueR0LGQJA0nIs1BZpkUhYBfpouIwK0cxb44bqRh1nLS6ubrKac6R9C3N0Hg31KdLG8Vfqn4Sxxl3FIdURAZ4I8PGESqFAWW0DiiobGTzyONWuq7YTbcRyMtL2ObePC3o6joE0Lo7DFgWfI8hqra+TrcXJDpz28gK1RYCIHh8PNwZLgT5a+HhoeK6V9c2cOLWkuhkNOj2DeAIOJzu8iFeMJhP7PAV4aRAZ4sMaIPqW1pSEf355HTumUzoJAkmugJcrOtI4aVxSHRj9u5gewpF/aJy01tKHLzZGE/MpgaQQXy06BXgzYCXNWUFFHaobDAyuab1aq73masyO42uLcKCx0L5zV9vvLUptUF7XhKKKOgb5dLlz3FvML2TaAAAgAElEQVRtab+978hgqb0Uk98/0xSQwdI5AEvUJR2Wrp7WDj/Hd8WIFvFPxhccnSakCyDBTH43rha4tb5bF5pmK6hzHIf4TWvgoTXBSeN2hYkcMyk7gS8LmKLvueaepRECFmqVMHdXIEOkOQk18Vsx8R4LI6XSJXijd1wtVWu0EsfLRkJJX9JxcsZoToTY+vZrLz2d+EMizKW/uQRRrQC/U61Fa4dTa4CuNV6w0sxCa3FdiX7EwGIKDCHT9slzirW2T+hyYGfkUoDX/FTrIAVFdnR0GMfJwPPJ6CjsA4GXxX1JPExpO3iurexhcSyt7eXWQN7JBArNQeD39u+tjhZUMljqaIrK7f1dCshg6RyBpb+7cPL3MgVkCsgUOF8pIIIlL50u6qc35+Wfr/OU5/XvoYAMlmSw9O/hVnmkMgVkCvwnKEAJRBUtRqjMLVfrFarc823SbjDAvvjOWZihmxt+f3b27rPQ03nZhQyWZLB0XjK2PCmZAjIF/v0UUFLEblujC/4l0yVzMBWZOZuPIOgVMBqMy1qUiuKz2fc/uS+1mxYmfXP5+pdueOtU45TBkgyWTsUj8u8yBWQKyBQ4NxSwlGs6N52fuV5PFsRzJnt103pa0lWcuV7+TS2r3DVoqi4rW//SDWJOmlaHL4MlGSz9m3hbHqtMAZkCMgVkCsgU6BAKqNw0MBl0GetfuqHXqRqUwZIMlk7FI/LvMgVkCsgUkCkgU+C8o4AMlv7mkk5++quL3bRevxt1jX+zJflzmQIyBWQKyBSQKSBT4J9IAQJLRl1zxoZXZsuapdNZoKlPr5jp5u37q1HXcDqfn1fftJiMtsyZ59XM5MnIFJApIFNApsB/mQIyWPqbqz/t2SVT1W5ey016Z82SiWt1nR3rJSWIE0tp/M0pnfbnSrV7mAyYTpt88ocyBWQKyBSQKfAPpYAMlv7mwkx4/nl1CEK0rpopAxVi/e88SqPuTbW79q4Wg/6/M2l5pjIFZArIFJApcN5TQAZL5/0Sn70JXvj08rgWtfsRc4tQO0p+ZArIFJApIFNApsD5QAEZLJ0Pq/gPmcPUp74cqnDT7JbB0j9kQeRhyBSQKSBTQKZAh1BABksdQka5EaKADJZkPpApIFNApoBMgfORAjJYOh9X9RzNSQZL54jwcrcyBWQKyBSQKXBGKSCDpTNK3v9W4zJY+m+ttzxbmQIyBWQK/FcoIIOl/8pKn4V5ymDpLBBZ7kKmgEwBmQIyBc46BeQM3med5Odvh2cLLP3dQDvHwuQu21PYZ8hqMZshvqek39pZ3Zy+NYP/h/4rZN/iPhRtLpR+2vN2mAt1fdptWdi3LTSUvsPzJxpa5k6/nYyGHEvpIqCyNbK3ZQ1bnbcL+li7b8MYzupYW6G/9FRpbTzMcqdI+2blUwceaQu/njZPtUJ/cU7imMT2xTkQ/7Q1i91pj60d/N4W+rb19Bf3inXObTwvTneeIk1PxjuOYz8VLzm+73gGir+3hbfaSrcz+Z4Mls4kdf9jbZ8NsESgRW80CZQ9newECkCtVMJNpeTP6R+D0QRq19qeAlApFHBXq6A3tfDvWjc1VCoFv6M3tsDY0gKNmwrKU5wY1G6z3sjvualVUDPSAlrMQEtLC4ymFphazNyXWqU8KcfoDEZhiO2Zt2Uu1Lf4UJ80/na1IznZ6HCj9sS50xyJRnZjUwBuSiXPqdkg0JdoqFQKQE0n/p272qXAo/ZMDmtCopHoJCU5jYXWyGRqERCoSBuat2WdxaETnaldu0cBnge16/gQnznyBb3jrlJBSetoeVyPFZax2otzQxvHSsJS54rPLXN0Uyt5fk4CiehhoLWQ8LNk7cQ1cWQhez5VMpBVSeZIS8H0M5nQ0mJm3nfsn/ptcdXvybjaQn/iJ0fgQ3xKfKJWCXtHHA+Ng8ZAtKTueB9KxirtjtokXhffbfeRbAFyUn7nM8Nxri7ea3df1K6pBXqD0XJWKIUzB3RWmC30b+F/d3X2nNa+thDdTUXnjwIGy9l20rPBwoNEV9o7GjobW6E/jdXU0sJnAJ27dP4plUo+B8SHeIvGTnMnvvegM6G9SOx0iN3Ob2Sw1E6Cya+3ToEzDZZoM3UO8MTo3hEshIVjo32PEkqkZJciLa+SN65Wo8bYPp0R6KVFi6VFlUKJ/PJabDhwAoHeHhjdJxLDYsMR5KeFyWjC8eI6JB/Nx77MYt74rYEcOiDclArERwehd1QwuoYHIthXw/026EyoqmtAeXUjUnPLcaygCjVNegYUjucECTIPNxUmDYiCl8ZdEEhtfGguJ0prsPNYCYMUOpT6dQlC3+jgdrUjdkdnHIGTpMMFKKtpYoAS4uuJMX3CoVWrrGtC/R7KKcWuYyXo0skPo3tFYVC3MPh4qNCsNyE9rxI7jhYi7UQ53CWgk8ZI5+7o3p0QEegLk1lYZVq36sZmbE0rQGOzgelOT7PegK5h/hgZFy4AMctAqf+jBZVIyS5jdQod2LFhfhjWI8wKkulVeq+kugGJB/P4MGfBZDbz/x/buxNC/X2sfEG/kqDemVGE3PJ6XndzSwtG9eqE6BB/yVgVaNTpseVwIaobddZ2CexGB/tgdO/OIFws8q9SoUROSQ12Z5bwBFrMLfD10GDa4GgG7VI+Z9lmNiPpUD4Kq5uceI8A+Li+kQgP8OZ2pA/N9WBOKQ6dqIBaZQOHBAqJJ+M6B6FvTDCiQrzhqdUiwMudhRcJLtp75XVNyCutxbHCKhzMLUeTzgCtu5r5irDmxH5R8Pf2cOr3ZKxKcy+vacS29CLojMKlgtpr0hvg76VB/y6h6Bnuh+gwPwT6ePBvVQ06NDQZkFNSjbS8CmQWVfEFioS242M0mdA7MhADu4VZ16eNW8fCdwKA2ZZeiOLqRtYEe2rUGB8fAT9POjMEjlNCAVrfrWmFKKt1XpdT9SmAVROCfT3QPyYIcZ0DEervhSBfDxCNahp1qKxrRGFlA885I68cOpMALJhnW1rQv0swnzPinjlVn8K4wZeSnRklOF5cjSGxIegTHXLSNogHaR8UVzWhrsmAI3llqGs2Ml0cnya9ET4aN8R3CUV8ZCCC/bTw9/GCl0Zl5S2ad1lNA06U1SEtvxLpeWWsf6YL7T/pkcHSP2k1/uVjOdNgqUFnREKfCLx280QSc6dNrUXr9uGz1QfgoVEjzF+Lt2+djKigALv2NqXl4OM/9uHJq0ZiULcIy29WAxr0RgN+3JaOxRsOwthC2irbvZjeIkHSPSIAN02MR0J8NNQqN0n7tnboL40tBqTlluGrzWlIPlIEdzXdvGztEcAJ9NZi4YMzEODh2e55J6fn4LkV22FsMYMOr3svGogbEga0ux3xgxYY8MBnG7A/u5S1AYO6heKtWyfCXaWxa/Pztfuw91gxnrl2NCKD/Z1oWNukw5L1Kfgp+SgLfRKUdAi7qYA35iRgYJdIu/aKqmvw0MINKKpsELR+RhN8tG54eXYCBnYLd5rPX7sz8NYvu6FQKvjdK4d3x4OXj3Z6L62gFHf832oWtgRU6cbs4abGW3MmoE90J4f3W/Diii1YlZILL3c1axlfuWk8xvWOsXuvtqkRD3y+AZnF1dC6qVijRaDw+VljMTou2mkMmw8dx0srkxkMkHAmALjswYtbLZf09eYD+PDPffDWulvbajYY0b2TP96/Ywp8ta75ZEliKj5fkwIvdzeeK2luwvw9MXfKAEzqHwONm5RPXbNIC0zYfqQIC1fvx/GSKgZeBJo+v+9CRAb4tZuvsorLMH/xJlQ26JgHCIyP6RWO2Qnx6NeF6C/uBft9Qx016nTYlVmIpesPIbOwEh4a2/jp7QadAbdM7oc7pg1u97jED8ww4vEliUg+WsJAvpO/J96/fQo6+dvP1WDS4+EvErE/p9QKYtrSKYGVFqMJI3tF4KbJA9An0rHyg/28G3TN2J9ZjO+2pmPv8VKmvdFowr2XDMLVo/u1pUuHd8x4eeUW/LA9E49fNQLXj+vb5jZMZiNSskqwdMNBpOSU8mVPfOiy2CMiALdPG4CRcbSXpbpD57Xk9TQYsWp3BpYmHmIg9k8CTDJYajNbyC+eigJnGiw16ox8iL44ezy0bm4gpX97HroVKqHCZ6v3YPH6Q3zIhPpp8erNCejRKQQmGLk5eie9oBx0MY+PCgEJB8HbxvaoLHX/lm88gIXrDrAKWzRLkVZhZFwEHr18FMIDfOjex2Olo4I0JOKhYWadhRmCAULFQObjv/bglx1HWc0uqqIJLAV4a/HR3dMQ7ucDExxMSSchggpqbD6YhVe+38lgiUyCt1/YH7dMGmjpve1aKupGBSUa9Do8tngTUnPKeOQDuoYwYPDz8LCuCdEn+WgeokP80DnAz0pbZxoCr3y3Hav2ZjF4FcHSi7PHYkSPGOt3NI/s0go8sWwziqsaGFwRqHjwkmG4YlQvtMBiorR0QO//kpyGD/7YZwVLlw7thkevHMUrKWoE6L39OUW4/9N1TmDpldnjMCi2s2QMShhajHh5xTasO3ACnhaw9NysMZjcr5vkPRVKa+rw2JJNyCqpYfBLppV5Fw7GTRP6OfETjWFdyjG88eMuK1jqEuqHRQ9MZ1OmxcBpJR29f7y0Ao8s3ICqBr1VoDQ063HTxL64c/pQJ3oIa6fGF+v2Y8n6A/B0d2Ntm7eHG16cNRaDunW28qmwB4TdYrNtmiVrK/Dr4fxSPLF0E2oadPD2cMcHd0xB97Agl2vdGovSmNLyivHU8iRU1DezZu3yUXG4a8YgaNVuEHo1S8ZDLYk7R+BHGm1RVT0W/LgdO48VwdMCmGidG3UG3DAhHvdMH9qucYnjpfYb9Xo8u3wzdmaWMlgK8/PEm3MmoEtooHUv0nu1Tc14culmpOaWtRkssQnbYMLcKf1w46T+UClJO2vjZaI0rYTgMiDsVXHOxGOvfbcNu7OEcd05fQBmjR/QrnnS2WM0t+CVb7fhl51ZeOiyYbhpQn+nNoQzimhto70wFoEXSmrq8cSyjaydoosMgXAC/LSH6KIkrqMr3pK2KM7tr32ZeOunnTxzUYvcnrP+TLwrg6UzQdX/aJvnEizZH+7iAhCssIGBtoIl24EkOsEI6mDphhffoZvQfZ+uwbHCagY4BEZ6hPvj9VsmItSPTDi2g48ARHVjEwrK6xHgo0FEAP1OR6B4CKrRpNcxINh3vNh6SyOw5O+txccuwJIwJ1GoCaDMHpC0HSyJB5Xte/EYs9GwrWDJRkP6f8KRT48rUJNdWokHPl+PuiY9A0TSLJ0MLBVVNbCAuWxkdzx6+RgolcI4Hef9TwFLRqMRFw2JxZPXjGXzm6s1ag9YYmqalXj9h2T8tvsYa5eIR8gkQ3zXPybUJaB2BEtk6rppYj/ccSFpXWy8I8Kk/Ko6lFWTFk+NruH+8FC7SUyS9JYKH/y5G18nHkKQnyc+vecCRAeJGkRhtV1daBz5LLOoDPOXbEJhZT2mDe6KZ64dy35h4qVA2NsKFFXXo7KuGeGB3gj0ImAuXBoEMa5GTmklg7ciHrOKd9XJwJIo6E/F72cSLNEFacaQWDxx5SjWJksvQuKFjDRbCpDGhk4g20WJ1rOwqhb3f7YOBRW1eOiyobhmjFSzZP++OE/7M0M42V5auQU/JWe2CpboXCPNpZfGjUGsdF1F+i9LTMUnq/bDS+vGmq75V47ExUN72l0OaO3pzCPXgMr6Rvh4aNG1UwCDPSkYJFPio4sTsSfTdg6ea7Eqg6VzvQLnUf/nCizR5m8yGFFe08COkOIT4OMJXw936yZsD1gShL0KJbX1OJhdAj8vDwyO7cSbWtRKiIfEt1vT8OEfe6BRK0E+p49cPgyXDIuz3s5EjdKuYwV475fdKKtthtZdhVnje+PaBFJ52wMmAkqPLdnAhz1pq9gM56PFR3dNQyeJZonmozcaUVJVz1ojHw8Ngn097bRgbdUsUVs1jc2optu9BSOS02aInxdrXKQHWVs0SzYhpkJOWRUyCioRFezLJgZBUyc8Ish9//fd+C4pHe7uarifAiwdL67B0O5heOXGCexT5krT1h7N0t7sQtz14RonzdKbtyRgSPfIv6VZOpRXjgExwXj95okI8fNudaztAUsCb6qx42g+nl6+hX2syMw3tEc4FsyZBDUDMmeNoRQssbO9Anhh1jiM6U0mEnv/kBVbUrFiyxH2oyFH8ykDYjD/ilFwd6PACBu4Tzx4nMfg66nB09eOQkyIP4xmE2uISBvq66m140fms4YmVNU3MzhQKVTILCrH27/sgd5kxnvzpqBPZ5uWl+PdzEqs2HIIK5PS0KQ3sUn6wZlDMapXtJ0GhOb39eaD+HTVfrhbTKqtgSVql8zAlXVNTAeeEmmNAnygYaBl0+K0ByzNX7QRKTmCZkmM+KQ/XQWCEACJCfXHe/MmI9jH0wkoldbWY2NqDnLLatEpwBsTB3RBVKCvbbCWC8iKpDS89+tO3DwpHjOHx8FoNloDKkL8vdjvzRb3QE7cRhRXC2cl/UbAhGi2PiUPD1w61EmzRHRdvvkgliceRFx4AG6eOgBDY8OdgNtvuzLw6vfJfGkkf6uXZ49FXASZFCXBECYjPvtrH1bty4TeJPhaXT++D26bJmq6BU0aXQAXr0/BkvUH2QLwT3hksPRPWIXzZAznCizRZj5aWIrXvtuBumY9H8LkmDpv6gBMG9xDAlraZoYThLgSRZV1eGHFVqRml7IvxM1TBuCWifZmFAJUJ8pr8OiiRORX1KFrmB8+uecC+Go1diapkpo63PPxGuSW10Hr7sbCzUujxnu3T0W/aJsmQFD7G/Doog3siEsHD/nbdAvzxVu3TkaQt5dE9a/CodxSvPZDMqrqm3DR0Fjcc9EwO/NaW8CSCPp+3ZWO5RsOQaVSwmQyI9BHg8evGolYiYmyfZolFVKOF+Ll75KRV17HQO7hK0Zicl+beU0U/Huz8vHMV0mobzbCw13ZqmaJfEJIeL9920T07hzWqsmh7WCJzElleP7rJNagiD5L5Gc0/7LhiI+hPoTbPM29PWa4h77YwELprbmTMagbCRfBzOv4tNUMJ+hXBLBOY2k2mphPiD8JMD1x1WhcMszG7wREpcEAUrBEPlkUURce6AU/Tw0HDgT6uCPY3xtKsxnLNx5mUC8EQbhhQEwIXpg1BkG+xH+CFo/aO3iiGE99uYW1gsG+WiHwgiK3TGbcMqUvLh7Wy2H/KfHtlkP4Zksam8uI3hSBRdrCKQO74bnrR1vnKPaxM7MQ8xcl8sWAotIadHoMiA7G27dNQYC3J4Nv8XJzvLgCDy/eiOp6HdRqZauaJRr7n/uO4fNVKdASADRT9KKS/d+6hAXYrXlbwVJdczNe+mY7DuWXs1aY9jjxKjl+G4xCBKEYDEL9kabm6jFxeOCSEXa8QWdPSU0TXlqZhF1HCnnOpIGa1C8az80aB40bBYgYGMhW1elwIKeUfYboPV8PN+YF6pOc9R+/ahS8NfZnEWlyX1yxDfVNet7r9NQ26Zlmd84Y5BIsfbRqD979ZTd8Pd3x2BXDcd24fhK3BeI0Jd75dTe+33aY15XOuMggb3b69tao2bGbfLzKa+vx9aZ06EwtzFvEh+P7ReKFWeN5HFLz+KZDuXj6q80MlhwjJc+FyCSwZDY0ZKx96eZep+r/nzDeU41R/v0cUuBcgqW0E0V4ZPEmjigjjYi5xYz5lw3DpaP6nBZYosP089W7sWj9IfbH0OlNCPHzwDu3TUbXUPvDtFanZ1+FnRkFuGRELJ69dixvbvF2T23tySrEC99stgpkOiwJBN0yuT+uHG0bo2BQU+GTVfuwLPEgfDzcOex2SLdQvHxTArw17nbCasPB43hxxXa+qV87Ng5PXTP2tMHSN1sO4MM/9vGBbjSZOTJnwZwExElASVvBEgtqs5m1DokHTsDH0x11jXoM6d4Jb8yZAB+7eahwoqwK85dsREFFA7y0KpdgKbO4DE8s2YjZE/vhspG9XfrliOzfVrBE7wth8c7+b8RH0hDm9oCl4qpaPLxwAy4Z3hPXJ/Q95VhPpVkimESAxF2lhIZUbxb/u593pOOV75LRJcwP78ybjOhA8g8z8a+NeiO0brY5OJrhRAdvMVyd5koXDTJhRQR6IzrEB11C/TGgaygGdAuDt5Y0jLZH8J0qZ97nSDGOZKN8ZGbmnwdmDsa1Y21CVdQYfL5mLz5fc4DNNcIjRJKRtui6cX2dtEXLNqXguy3ptsgvduAx49WbJ6KXRAtFZjXacw9+vg4p2eUMTlrTLNHYv9uehgU/7oSHu4pTeZBm+LO7L0D3iOB2gyUGsWYzSqsb0WwwsMaUItiq6nWoqG1EekEVth8pQG2DjuchpqT43zWjMLm/zd9NuLiosGJLGt79dSdr5midiKb0EACi9SmqqkNFnY6BJlPQooEW+Zi0VoO7h+HNWybAR6u1u7gdLSzDA19sQG2j3greKA0ErcEd053BEoG3HUcLsC0tnyNbJ/SLQRBHD9t8yRIP5mLBTzu5DT5/GbCZhFQIRhNrsIi3iNYxIX6IDPJDTJgvn2t9uoZAq1Y7Aft92YW4/7P1LiOEz4WYI7CkMDRkrJbB0rkg//nV57kES+l5xXhi2RY7sPTQzCG4ZETvdoMlOujMZgUeXbQeyUcL2SeEHI9JXf/k1faHG71Lx9szX23BH7uP4f6LB2PuVFIp20xrLOiadaiqa7JLC0AHNJnOyJQkdSCng3xl0mG8/esuvvXTgU8HFDkSu0scfhkQ7DiMD37fj3qdAVeO6onHrxx92mBp5daD+OSvFAlY0uLVm8ajZwRpvgStSFvBEgmuOp0Jt33wJ4qr6vmAp4MzwEuDBbdORPcwEki2Nuubdbj303U4WlQFH63aBVhSIaOwDClZpbhyTJzFEVbUcAh+EI40bIvPkiCqBXOg4yO0KQUHbdcs5VVUc3g/jVWjVkuEleuxngosEd0ziyuQXVyDqQNjWZiTVrOoqhZ3fLQKw7p3xlPXjWWITsKNtJ1Vdc3o1zXElk7BwcGbtWiWvE8RQT7oHh6Awd3C0C08gDUBFLbuobZFODr77KmRVVKOJ5dtRkl1ozVXlQiW7r14IK4abQM/IlhatG4/Fq07aAVLpImi//zvmpGY0r+7HViib8pqG9HQrJPk8hFSQYT5+zDwEFdJXMMXV27D+v05bFYlLa0rB2/aOz/uSMc7P++2A0sf3jEVseHkpG7TJrZFs2QD6bYADoe0tsgoqsLHf+zFnswi1paQae6NmxMw2C6IQHC45iCClFx4WgGlJT8Z5d4ymznHlZDpQkhq62jmI7A0KDYUr9w43gksHSsqx6OLN9qBJTFdgyuwJOx7AaALj+ALSvQurWnCbzuOYMWWdBhawLSktuhN0qrR+kUG+6J3VCD6dQlFbCdfhPh5ItDbE2qlaF5z9q2i9dl7vIAjSl2lUzkXklMGS+eC6udpn+cLWCLB1GQkU9gmpBwvZrUyHegkPJ+4cjguGNTT6fb72g/b8c3mw3jy6tGYNT7ehSOz9LA5NQOs3n+MVeWeWtLI6HBDQjzuv2SoJRZF+J4OlI/+2o0Vm9NgaGnBFSP/SWBJibKaRtz1yRoWdgSWSDD7eKixYO5ExEXYTGiiA++8j1bhUG45fD2cwRLJhXqdkbUF7kpy/rUBJcq/RCYlQXDaaNMesOQqF7RjPqu2apZorA16I9QqNbQqQdshAk3yC6Oxcn4iyVhPDZZUOFpUhuWJaWxaIROuYI5TMQ/0iQzERAvQIL74ITkNGrUCl7AZTBT8DtFw5hZ2pL5iVBz/Q0LMXsDTAIU4rOIa0vip2Vwn9VnqCLBEwIfSDzx13Rgk9Lb3QxL5/NQ7xvbGh3/sxMqtGWcdLIlaIVu0qyVJp9U3TwC3/1u2iS8FdAn74I4LEBfhYPYzGBiA7s8qdsodRZc2AqMEjiglRmvmno4HS0LUofAIjvu0bym8P6ugEhsO5mLt/uPsO0k5ynTGFgR6ueP6hHhcNLSHBRg7j9ZkNqCithmBvqRBs/0ug6X2cLz87r+OAucLWBK2rArzF2/A9vR8NsPxga5U4pnrRmFcn64Se71wRD779Rb8vusY5l04CPdMH8QCxeYIrmAzWWlNg3ADlJ4ZNs9L63qTGn5beh6WrDsgOMEqgWdIkMTb+hU0PEY8uXQT9mYVsebr8pE9/kGaJSUaDXrMfX8VCivqrb5XoX4eeGvuJMSEUNi1RFul0+GeT1rXLBFxRM2Bza9BhbK6BvyYlIYrx/SyOFDb/GnaApbEpRDFgNQR9nQ1SzRWqX+RwE0qkE/Ll+tTcenoOEQG+tuBmLaApdyyKjy8KBH3XDQYkyypCqifirom+Hi4MSAlrZLOJPDF+L5RuEyiWbX3WaLUASbcOWMwrhsbLwkJF/yhiH+zS2rYHyopLQ9NzQY8cfUIxITYUgNQex0BlsgkRUCacvzMGGx/EeEouKo61DSQf41k4ziUDbLRXIHvth7G2n25gn+T3oBZCX1w34xhThecjtQssdm9xYyCijo2f1JaifAgb079IN3iFLW3LHE/PvpjP/y8taAgAkrbIN0L5Bf33NdbsflQvl2iRzHTP4HtxmYdKJUKaadJy0Tgm3yAxL46EiyJPFZe28jaPQr68PfUSMxwQs67pRv2YcmGw3y8ka/SE9eMwvjeXRhcidGqNH+9yYjM4irsPVaEbWl5CPLxxIuzx/HZKPVZkjVL/zoIIA+4rRQ4X8CSeJtdujEVn/61n/PYkN29a6gv3pk3FREBFNUkCmUFanUGq8/SjKFd2VnR0WcpKe0EHl2SyJm4xRsUl26xlP0QI9/owBBKo1A5CwWHSvePCcZHd10IT63Nrs83r6wCkBMxOfrSwXnNmDg8e904JzPchpRjePab7VCy820L5l1gn2dJdPDuSDOckJFFiXd/2YVvkwR/E8o/NSE+Gi/MToCnhvLJiBqXU5NImGsAABtpSURBVPssOfKgqI169fttOFZQifdunwI/T2mep7bmWVIhu6wKy9YdYOFKC0c0IuBx7dje6BJmn0unLQ7ejmMVozA/+GMXkg5l46O7pyPU15Yvqy0O3gS2yLR3+4erMaJnBJ69biybX0RnbxGcU1tkrrz3k7V49ArSgtocvqVgiejXt0sI3r51IrzcyQFY0D7R3xMvLVyXglV7stDQbGQzcO+oII7G9POQ+r90DFiifmsbdbjv4iGY7ZDjh8b8yerdWLzuoF0CTrE8Bu0h5l/StFj8Ykj7SNoX8uchf795F/bH7VOHnFGwJOZZemzxRuzLLoWfhxtuu3AQrh0T79TvpkPZeOnb7Qyunrp6BKZK1kjUTn29+TDe+3UXRxnSOUAmbCo1c9sFgzC4ayeU1daguk6HigY9027XsWJO8yA6kHckWKI1WLQ+hSPmyBl+WI8IkK9VsI99sEmdTof7Pl2PQydKcdHgrnjhhokO+ZWETPWfrUnB3swidnCnTOzTh3TlyFbpBVPWLLVV6srv/SspcD6BJbqh1zcb8Nnq/UjOKISnmwq3TIrH5IHdnXInFVRRNNxG5JbWIjrYmyPcOvlLhaGSE+7NX5yIg7ml8NS4c6QM2ffHxUdCZzCDfHaadEY0GQwMoEhgkTTsGuqHsfFRfPsXcxQJWgsFNh7MwXdbj7CZkATauD6RmJXQ1+K9IwAR0lKlHi/A8o1HcKK8FrllNbh7xkC7pJRnAiyJ2pTSmnq89/seLm/SyVeLey4ahL5dIpwESGpOAScmrG00uIyGk24Icby/7TqKV77bhiFdQ/H63InwdRDkbdEssfP98ULMe/8vaCxZrcUM3u/MnYChPaLanTrA1Vg3HMzG899sRVSQJ96/YxpCfGxpBNoDlsiHo6lZj0/uvRBdQmzmG0GzIuQbWrh2HxauTWW/r2kDXYMlAoQzh/fA/66mgABpLjA1ko/lY/7ijVzKhYQvlZe5fkIfPDxzpNO7HaFZorET/47pE4mXbhwHjVLq46XC4bwy1qjVNjRzSgACAuEBHgwayYG6QW9iTUsT1cRrMXM5FEoZItQsA+6fOQRD2S/IPkfRjzvS8M7PezrEZ4nAUk1jE2e235tdwrSbN7U/Hrh0lBPNdmYW4IWvk1BJQRnjeuGhmSOdouFoDq99vx1bDuWxVpsubDOGxrL2zV1ly9rOQLOpAQ8tTMTRwiprbraOBkufrtmHD//Yy47a5JhNZ1w35j9BOyxeCOYvXotNh/Nx/8yhuDFBjBy2/b48MRULftnJPktCbTng6atHYdpgOldtCS9ksPSvhADyoNtKgfMJLAnCXnDGza+s5xDXEB8hTNlRrb56fyZe/z6ZM82SBoqS/N04wTGqR4VjhRX4dNU+ZBVXcYj2RUO74/IRcRbytqC+uRlNOhNyymvw6nfJ8PfSYsn9l/DvrsLOBe2KtOyL6ySA4nuk2fh0dQoeu2LYWQFLImDStRi5plUQ5d3hlAo2oSUeslQahfK4kJ8PpVVxTEop5UE6SNPySvHksk0ormnEcHJkvXnCaYOljs7g7ThWyrZNZrHcsjr0jPDjkPfTBUsPL0zkvDuU4XrOpIFOQraxWY8HF27gcPJXbhyHKQNsDtNSzRKBpcvZx22MA3AVsmE//VUSMosquR4bgZh50wZwvTpp8k9qL7OkHP/7mw7eRC/O+aOkMjcTMairDUwL/KHAqv3H8cPWdHYo7hkRiGvG9saInpR1XMgpXd3YiGa9GXuPFnDOpskDojF32gCuzSjkt7JFO4qgcvkmiv7cy9ob0vJQNNzpOnjTGElT8sfOY8irqOdIwnHxUdw3jU98iGa/7cngKDw6SCjqkPIshTtkuSdNYk1zM7anF6Cosh6dg70xtncUl6mRzoXaW5NyFK99v5ODHsQqSR0LllTYcawA29Py4Kt1x4DuYZxzjugozZdmblHg/s/XsJaLMoFT2RRHIJ6aXcgpQmqbDegc6Mm+cpeNjGP/K8cADdkM11bJK7/3r6PA+QSWxAgpIVedYFRyzrysAqmeH124gQtAijXAAn3JBj8efTkBo/2tvdmoY7U55W3y0VAUnFhKRcgBRc/Hq/di6fqDXBhz4b3TLWDJOcmgqE2QMorrtwRn8Hd/28kah/lnCSzZR5m1RkM1jpdV4qHPN6CmgRIVKl1m8LYJGxVr6Z5cugGU8JEExMCYoH8kWCKBRwD4f19uxp7MEjbzxYR4dQhY6hcTzL5fAZzJ2uante0I5aZJgtHYwjmLWgNLtDb9u4ThrbkT2WnbXuui5CzYlOyU/G6oULLAm44ZpFU4UVGDx5dsYl8dMn8xeLGkDmhrNJy4tizgu4Xh1RsT4M1aQqnWQona5ibON0SXCI2KCkrbfqdLA2W/f3r5JmxJK8DM4d05Ezjp2hwvGmIi1Ld+3cUAjNJz/F2wZONPMRpOgBKOGbnJx+iVlUn4a182vLVunC9pxuCuePyq0XCTZC0XL2v2yUJtFQlEwFdQSWV1EpFXXmulP33bkWBJGAv1KPTK4NZFeaHcsmo8smgDj2X6kC54/np7Mxx9R19TvUTSolMKAYr2Ff7W/qJH51VKdiEe/GI9X6Aci4ufC+Eo51k6F1Q/T/s8G2BpbO9wvHzjBLhxYVpr3XYcLSjB/CWb7VIHPHLpUFw0nPKHie8JG57yvFDocmu14eg2qzMYOJGcr4eHNVTWUWNA//7Zmr34auNhu1pudBD0jQ7kyLiY0EC7w0Uo9SAcpEJlOFtYLlVdX7bhAL7lTMVGxEeH4It7L7R8L/r3iIfWqZlIbF847Gxg6fErh+OmiQOtkU5CS0p8v+0QPvpzv13qgDduSeCklFJaNxub8ehCIVMxjcZVbTgOHaZYYgAebhRBZYsMEkCeAA7J7Pjyd1ux+eAJeHC9MqGQ7is3jcPQWCo4K81/JISMv0llPvZkwkvrzrlcBnUJwmu3TIKXRms3zt92pOO93/daa8NdPiwWD18hFtK13YkPnCjGPR+vdcrg/fpN49G/KxVRtvEZCYkXv0nC2lRbbbgXZo/FxPiuTmOlNX7/911YmUSmUnf2O+kS4oV3b5+GQC8vu3Y3HMhk7YBYSJdqwy196CJLKRv2aENhVTWHUlOYPt3Dn7t+DCb1j7W0I/DUgp924IfkDDbHPHfdaMnvwhqT78midamsKaVZ3Tl9IPvV0CMFFY4lSTKKymGgRIdcWNi2n8iJ/8HP1yMtr8KaB0kES/dfMghXjKK27fffkvX78cVaaZ4lgQM5UaPegGlDYnH/xUPh7ymsp3NdRYGbRP8e4qbiqjr83x+72CnarFDgwkFd8OQ1o6BWuK6tR4EBD3y+joMPyD9QBEuf3DUNXcKC7NZGZ9Tj6S83YscxW2048vWKCqa97ao+pVTnInA7/UOak2+S0rBw9T52yhbyUtE+MbCG5c4ZQ+DBhYwFh2ipBttemy1E1pKG8Y0ft+JgTrlTlmshz1IoXrtpAjzd7ffF8ZJyNttJ8yyJqQPumjEYsxOoZEpb5mWbm85owFs/7sDqlBwhkam7Cv+7ZrSlwLRjKR1pegXg0IkSfr97p2A7umcWl+PBLzagodlg9cU69al35t4QMng3ZKyX8yydOSL/V1o+02CJQMjIuHA8e/0YFgaUpp8eyteRfqIUT3+9lTPRikkp771oEGaOiOOsy7ytFQqoFSp8sWY/liYebhUskaCoamjC56v2YXjPCIzv24U1GNKnsLIGP20/ip93ZvCBR4ef9KHkbFTD6vpxvTGsZ2d0DqSCutIwONvbVfUNSM8vx687M5GcXgCVWsmagbjIIHuwZKa8OCYhod0pH3ISF9TyAiCzgaWHqVjmxL5MPxJsNCqVUo0fth3GZ6upKLCYlFKLF28Ygx4RITBaaKhSUBSeHk8tS8KB3JMV0lWiuLoOS9am4pIRPdA3JtxhxGZQvpcvEw9j88FcuLsJ2ZxFsPTMdaMxMi4KBpMl67VCmMOvO9LxoSUXFDn1EljqFx2IF2aPY+djylFDj5uSHLyP4ONVKVawRE6nD18+XCika6Ghm0qN/ceLQeYt8nERM3gTmHj++jEYFBtuN3dysn39+x3YcNAGlp66lvIDdeUoH/FRK92wZn8m3v55N/Md8aTe2ILoEC+8cctEhPh4CWVBLPybmJKFBb/ssYKlmFBffHr3NPZVoar0xLd5lbVcnLe8ppFDtMf1juBwewr/pz6I3g99kYjy2mYWzE9ePRKT+3e1jt9dpcbCdalYlniI/dzISdrLXYVrE+Jx8ZAebHJzfKobGrHzaCEWrk1BfFQwHr9yFFQq8JhEvvnw9134eUcmNJayFCJYuntGf1w+qo+1f6aDQsmFfJduOCRJSmnrlQGT0Yj+XUI4XQYVsvb3ch6X+EVBZQ0O5JTjx23pSM8nwObG5rCLhnbDk1eRZsn5qWvS4ZNVe/D77iyrj48Ilt69bTJiwwNgbLGkW1AIhXRf+GYr9mSV8X4K9fPk/EVdQy2lXVrZizRfioxrajIgp6yOi0XvOFIAk5nOLNtZIAZ6DOveCZeNikP/LqEnnXNxdT2Sj+Rh5dZ05JfXuyzaK2jpQvH8rDHwJtO3eFYqVDhWXMn1JylJrF1Gcb0Bt14wgIs9602Gk54wnASzxYyaej3yy2vwx+4sbDmcxykgKGiRHOs7BXjipon9uVSO1t3ez4oapyjHpMN5fEGkZL5zpwwS3BwoNQKUvJ9e/nY7tqYXWIsjn/LYO4MvyHmWziBx/2tNn2mwRH4NPp4aRAV7W7LEChQmnNLQbGLnZZOpxXpjCw/0ZBMCHYT8kMBVKFBU2YCSmgau4xbqp8WrNyegh0NJj3qdDg98tg7HCqswMi4SseG+XBeLnrKaJqRkl+FEaR3c3VSSZHn2K07+S7TxI0N80S3EDzQejmgzU/QOUN9kREW9HgXltThWWMlZj+mGRQcRHXZSsESDr29q5oiU41zJ3h68SXsm7QvVt5o7tT/io4VyHSJY+nrTYfTsHIgwf09rFmGBhgoWwlR2QszETGaBmFAfNhmKNfcEQAPklNaw4y/N0ZVmiQBnRV0Dbnn3L3bkHNojAlHBXnBTK0DJsvMr6rH/eAnTkgScqGbnhHYKsM+Hn5eGy2bw0rFsUXDkGwkg2yFv5vHFhPgwsBCXmsAJ5Xmi+dDHtA5Uq4xKMHCLFpagcHQSGkRTMbEfjYHoER3iy3mhxOTeHH1mBgsowWQoZCmPDvbh2n20fhY2Y4CWWVTNJSWkYyV+Iad9Kq0hjpXaoZp8RBPOamQ2s0k3Ntyfx8TjIQFkbOFoIgoOENesZ0QAt09jq28y8Dw42pL4LtgXAd4a69qpVQr2HaMs09QnPbRfKHlgr8hgdAvzQ4ifhjUt1GdZTTMyC6uQWVLNkWWUniC2kz/3J+J1ojOlxcirqLMUYxE4keYQEeDFBXat9RotyROLqxpRUt3Q6r4RtC1U2kSJ2PBARAb5oJO/B9zdBFrQPq6u16OiVgcy/WSX1HJbohmQ9jvxN/F5sI8Wgd4akGmcPqa9vyuzBIdPlPMekfIdnSPdwvzhQZGaFsWKCOBJi0MaDqKaYE7140AESSlKp+Oevm0k5/MmPfsdUdQq1+STACXxI0GrZuSLEvlkEU91CvAArRn1wbzXQgCjCUcLK5FbWs30bu0cIL700bohKsSHL3LielHX5AhPyU3pnJDmNqJ1+v/2ziVEjioKw6czM5nMRCOaGKMxIolBJSBBCIIYCIobdy4EX9G4ECKCCMGN4EoTFQQXoi5EXERRBPcm8YWICxFFxIBB8D0+xknQzEycmWRa/ltd/Ur3VEe6656a+no1UD19zv3+U1V/3boPGZwNF66u13K3e1jyUFG1E9PzNjH1d3gQaD6P9X+6NqigZXw3rl1j6y5YGXRSO1SH3/56Ilyz9Z21a8bDtSb0ydVO0JHhYZuYOhm2DGp/GI1xb8UsxaC+TGMO2iyFi/tisox+fefL5NIcLkChZ6CJrU5WPT23L2yki522jdDCaUuZJU0D/vL75GmyeZVc3RR1w0gvzkvJGV6rnD6TLPm/IlnyP/2oLUlPyopguppX4W03S3ppdXx6xvZp8O6P6nZPt4o4O7qeiseGh+zAfTvtxmuTtZlSs/TWx0fDRU09JO1c9FSom3jzBVw3raQXJs1bPQqVsOWG8lWeS5mlh146Yr8cPxnkSrYPSZSTCVKb1fZOH2mcbN3QrKj219IMp9YeumQvrMSYNufZ3h7VQriA1y1NUju6EHfS8uwckt8fHVkR1txK+/f0PRnC1iUCk73A2i/yylFP3e25ao8u3bwb7Kth09hGnScLEaa9X6kh0f5g9RWsK3r90dh0VLMqlVdjkcRquLmq9tv7JqWjXhNKj9RAqM6T80q9BdpwtRq2/UniNepB50Knm7ZuoOoJ7Xb+ZfWPpj0u7Xmp7cpNx0N7tBxHUxHpb/2PXmWrVpSf9Ao38DNir5WmO2/OKg4d613nZ63u0q08Wr/XqYobi0eKa6fNdNv/K62PdF235rE66XkjA5XuY7jUtUfmJ5wXbXqFOuqy35pMsRh1X+6yXqHJ9BLxHe7etvT1nnLR99IXlDLpyfkprsn+gJ3OTR0Xu6xayeOWilnKg3JJYuRhlvqJUhfzLLMkYxJWhm46W//vYMOz3p61rU/Z3LZOZunEzEyYeaQNdpfaiTtMfR8eCgN8b7g62bQ2NUvacyoZVNmfTy9mSb14uuj1g2F/suZXuhHwqlH7udPrOZh0UjTmWYVFNzq/DXdXFJ3ethcl947WsQ/X0JgiYZZi0l9msZezWcpbKpmQazats1cevq0eenb+VFjP6evQs9T5yTg8ddfM0lO7b7Lrt2yq/7+WDjj40Tdh9d1+fc7FLPUrJr8DAQhAIG8CmKW8iS/jeEU1S0/v2RU2dtUcG330ymtmfs4ee/WD8MqrW5f9IKVUl7TGamgRR33UdT59as4OfnjUfpj8J2PMUjWM97jzpqtt2xXrwyBpvb5559NjYRCmBvf265OaJY37WrNKSyHUdkGvvTbc++LhMD5sqTFW/cqF34EABCAwKAIyS7YwfezQk3vSxfG6hipI5+WgUPG7WQSKapaefWCXbV7fOm1V6yFpfNBXP8QxSylrjWlqPvE6DQ7tpksYU9E05zhMYO5zP77M0vbNF9sze3bZ6pWatdSYZv/37Iw9+MIhzFLWicNxCEDAPYGkZ2n6u3ef3LM1K1nMUhahkh8vmlmSl9BgycvWnmerhkfqA2VV6BrMqoX2NEi0l4GZg5K+fZmAc8lFg0WbB0YOYryG8tOmoWKoaeHN68HodeBPkyfDIN9+m7RB8eZ3IQABCJxFQMte6B4x9++9h/fvfiOLEGYpi1DJjxfNLEmuME359OkwvTmdARLm+lQszAI6F3NSVvkbs9Ga50glDDVVus+dWWXFTLshAIFYBGpmaXHu9I4j++/6PCsNzFIWoZIfL6JZKrlkNB8CEIAABLII1MzSmbmFne/tv/uTzK9nfYHj5SaAWSq3/rQeAhCAwLIkgFlalrJGaxRmKRp6AkMAAhCAwKAIYJYGRbacv4tZKqfutBoCEIDAsiaAWVrW8ubeuFueeH3HyOj4Z9XFdDuH3FMgoCcCVbPFsLmsh80KPIEhFwhAoFAEMEuFkst9src+/tp2Wzl2pKr92Gq7XLtPmgQHR6BSqYyMjq2tDGm1cQzT4EDzy4Mk0LrS2SAj8dtuCdTM0qnjUze/f+CeD7PyZDZcFqGSH7/jjreHprfNry45BppfI7CobXnPzD5hwysvtIU5uECgcASSrYz7tz1Q4QCQcJ3A0OiILczOHnj/6fuPZWHBLGUR4jgEIAABCEAAAqUmgFkqtfw0HgIQgAAEIACBLAKYpSxCHIcABCAAAQhAoNQEMEullp/GQwACEIAABCCQRQCzlEWI4xCAAAQgAAEIlJoAZqnU8tN4CEAAAhCAAASyCGCWsghxHAIQKBWBY2bbN5iNnyxVq2msRwKrzGzObO5Ssy8qLGwWVSLMUlT8BIcABDwRmDC7fdzszRVmowueEiOXUhIYM7PjZn9uNNtUMZsvJQQnjcYsORGCNCAAgfgEJsxevsRs7x/xUyEDCJh6lk6Z/XyZ2VWYpbgFgVmKy5/oEICAIwITZs9dZLZvylFOpFJeAjWz9NNGs62Ypbh1gFmKy5/oEICAIwKYJUdikEras4RZclALmCUHIpACBCDggwBmyYcOZJEQoGfJTyVglvxoQSYQgEBkApilyAIQvoUAZslPQWCW/GhBJhCAQGQCmKXIAhAes+S0BjBLToUhLQhAIH8CmKX8mROxOwF6lvxUB2bJjxZkAgEIRCaAWYosAOHpWXJaA5glp8KQFgQgkD8BzFL+zIlIz1IRagCzVASVyBECEMiFAGYpF8wE6ZEAr+F6BJXD1zBLOUAmBAQgUAwCmKVi6FSWLDFLfpTGLPnRgkwgAIHIBDBLkQUgfAsBzJKfgsAs+dGCTCAAgcgEMEuRBSA8ZslpDWCWnApDWhCAQP4EMEv5MydidwL0LPmpDsySHy3IBAIQiEwAsxRZAMLTs+S0BjBLToUhLQhAIH8CmKX8mRORnqUi1ABmqQgqkSMEIJALAcxSLpgJ0iMBXsP1CCqHr2GWcoBMCAhAoBgEMEvF0KksWWKW/CiNWfKjBZlAAAKRCWCWIgtA+BYCmCU/BYFZ8qMFmUAAApEJYJYiC0B4zJLTGsAsORWGtCAAgfwJYJbyZ07E7gToWfJTHZglP1qQCQQgEJkAZimyAISnZ8lpDWCWnApDWhCAQP4EMEv5MyciPUtFqAHMUhFUIkcIQCAXApilXDATpEcCvIbrEVQOX8Ms5QCZEBCAQDEIYJaKoVNZssQs+VEas+RHCzKBAAQiE8AsRRaA8C0EMEt+CgKz5EcLMoEABCITmDB7/hKzR6ci50F4CIiAzNI/Zr9tNLuyYjYPlXgEMEvx2BMZAhBwRmDC7MBFZo/85Swv0ikngTEzmzX75XKz6zBLcWsAsxSXP9EhAAFHBCbNzl9ntnrSUU6kUl4C42b2u9niFrPJilm1vCTitxyzFF8DMoAABCAAAQhAwDEBzJJjcUgNAhCAAAQgAIH4BDBL8TUgAwhAAAIQgAAEHBPALDkWh9QgAAEIQAACEIhPALMUXwMygAAEIAABCEDAMQHMkmNxSA0CEIAABCAAgfgEMEvxNSADCEAAAhCAAAQcE8AsORaH1CAAAQhAAAIQiE8AsxRfAzKAAAQgAAEIQMAxAcySY3FIDQIQgAAEIACB+AQwS/E1IAMIQAACEIAABBwTwCw5FofUIAABCEAAAhCITwCzFF8DMoAABCAAAQhAwDEBzJJjcUgNAhCAAAQgAIH4BP4DHNY+Bbt4uCsAAAAASUVORK5CYII=" id="240" name="Google Shape;240;p39"/>
          <p:cNvSpPr/>
          <p:nvPr/>
        </p:nvSpPr>
        <p:spPr>
          <a:xfrm>
            <a:off x="345281" y="291704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data:image/png;base64,iVBORw0KGgoAAAANSUhEUgAAAksAAAD7CAYAAAB66NBeAAAAAXNSR0IArs4c6QAAIABJREFUeF7sXQV8XMX2/tY3G/c0SVN3L3X3Uh7wh+JQrECBBw93l+IPl4eUUqC4a0vb1N01TTVJ4+6b9f3/zty9u3claWTjM+/Ha5vMnTnznbkz3z1zzhkZeOEIcAQ4AhwBjgBHgCPAEagVARnHhiPAEeAIcAQ4AhwBjgBHoHYEOFnis4MjwBHgCHAEOAIcAY5AHQhwssSnB0eAI8AR4AhwBDgCHAFOlvgc4AhwBDgCHAGOAEeAI9A4BLhlqXG48ac4AhwBjgBHgCPAEegkCHCy1EkUzYfJEeAIcAQ4AhwBjkDjEOBkqXG48ac4AhwBjgBHgCPAEegkCHCy1EkUzYfJEeAIcAQ4AhwBjkDjEOBkqXG48ac4AhwBjgBHgCPAEegkCHCy1EkUzYfJEeAIcAQ4AhwBjkDjEOBkqXG48ac4AhwBjgBHgCPAEegkCHCy1EkUzYfJEeAIcAQ4AhwBjkDjEOBkqXG48ac4AhwBjgBHgCPAEegkCHCy1EkUzYfJEeAIcAQ4AhwBjkDjEOBkqXG48ac4AhwBjgBHgCPAEegkCHCy1EkU3QLDDAEQ2QL9NFcXRgA5zdU4b5cjwBHgCHAE2i8CnCy1X921NclvhQzvtTWhGiDPTtgxsQH1eVWOAEeAI8AR6CQIcLLUSRTdAsO8o52Tpd2wY3QL4MS74AhwBDgCHIF2hgAnS+1MYW1Y3NshwwdtWL6zibYDdow7WyX+e44AR4AjwBHofAhwstT5dN5cI5aSpROw47Lm6siP7V4PGe51tMfJkh+B5U1xBDgCHIGOhAAnSx1Jm607FilZOgA7hreuOPXq/S7I8DYnS/XCilfiCHAEOAKdFgFOljqt6v0+cClZOgQ7hvq9B/83+CBkeJWTJf8Dy1vkCHAEOAIdCQFOljqSNlt3LJwstS7+vHeOAEeAI8ARaCYEOFlqJmA7YbOcLHVCpfMhcwQ4AhyBzoAAJ0udQcstM0ZOlloGZ94LR4AjwBHgCLQwApwstTDgHbg7TpY6sHL50DgCHAGOQGdGgJOlzqx9/46dkyX/4slb4whwBDgCHIE2ggAnS21EER1ADE6WOoAS+RA4AhwBjgBHwBsBTpb4rPAXApws+QtJ3g5HgCPAEeAItCkEOFlqU+po18JwstSu1ceF5whwBDgCHIHaEOBkic8NfyHAyZK/kOTtcAQ4AhwBjkCbQoCTpTaljnYtDCdL7Vp9XHiOAEeAI8AR4JYlPgeaG4H2QpZ0ACIBZALg150096zg7XMEOAIcgQ6AALcsdQAltpEhtBeyNBpy3AwbbuVkqY3MHC4GR4AjwBFo4whwstTGFdSOxGsvZKkP5JgDG97nZKkdzS4uKkeAI8ARaEUEOFlqRfA7WNfthSxJYW/QMdyijz5SaYxG+ckOpjg+HI5AR0KgN3ojL67K8sPll1s70rj4WFoXAU6WWhf/jtR7hydLc578/Eu1NnCq2VDdkfTGx8IR6FAIqHXBMOnLX/zn+Rs/7FAD44NpVQQ4WWpV+DtU5x2eLM16/Ku16tDw6ZYaTpY61Mzlg+lQCKgDQ1BTVvhY8uIFL3WogfHBtCoCnCy1KvwdqvMOT5ZmPr58pUoXNNfCLUsdauLywXQsBNS6EJiqyx5as/ja1zrWyPhoWhMBTpZaE/2O1TcnSx1Ln3w0HIF2iQAnS+1SbW1eaE6W2ryK2o2AN0GGJQ5pD8GOoe1A8gY5eHPLUjvQKBex0yPAyVKnnwLNAoA/yJICQAIAf7TVLIPkjbYIAgsgw2JOlloEa94JR4AjUAsCnCzxqdEcCPiD4MRDhlQA2uYQkLfZbhCQAyDiTIVbltqN2rigHIGOhQAnSx1Ln21lNP4gSwmQIR2Asq0MisvR6ggcgR2DW12KswvAj+HOjhGvwRFoVwhwstSu1NVuhPUXWaI8fdyy1G7U3uyCHoUdA5u9l6Z3wMlS0zHkLXAE2hQCnCy1KXV0GGH8T5bsuI4dw/DSmREwAOxotq0XTpbauoa4fByBBiLAyVIDAePV64VAc5AlioLiZKle8PNKrYwAJ0utrADePUfA3whwsuRvRHl7hEBzkKVxAHZweDkC7QABTpbagZK4iByBhiDAyVJD0OJ164sAJ0v1RYrX64gIcLLUEbXKx9SpEeBkqVOrv9kGz8lSs0HLG24HCHCy1A6UxEXkCDQEAU6WGoIWr1tfBDhZqi9SvF5HRICTpY6oVT6mTo0AJ0udWv3NNnhOlpoNWt5wO0CgVcmSnQBi/+enIvOPE6KfpGmTzdh94c1xa5O6aqxQnCw1Fjn+XF0IcLLE50dnRqDVyJLdbofRbIHN5+7dOJUoZDJo1KrGPdwJnrLZCHOzFz+Vy+XQqnhO3Y4yBThZ6iiabFvj4GSpbemDS9OyCLQKWbLa7AjWqjB1cCKCtWrY/GBdUsiBggo9Nh3Jhslqg1zmj1e7ZZXRnL0R5vHhOkwckAiFXAaRoxJu+WXV2HjkDKxQ+CU8uDnHwds+OwKcLJ0dI16j4Qj4Y0Wl605cGbzt4KkDGq4H/kTrINAqZMlotiIpOgTv3TYHYboAv438RH4x7vtkDapqzFASC+DFiQBhPq5/F7x6/SwvVE7lFOL2/62EFXJOMjvAnOFkqQMosQ0OgZOlNqgULlKLIdBqZKlrVDBeu3EG4iOCYYW1yQNWQIlDmXl47PMNnCz5QJPI0ui+sXjp+mlQyxWwOg7jCLeDadl4YOlaTpaaPAvbRgOcLLUNPXQ0KThZ6mga5eNpCAKcLDUErXZcl5Oldqy8BorOyVIDAePV64UAJ0v1golX6qAItEmyJIcMMihqhdwGi5eTcmtblshRnRyope5XtLiQ65RMJmvR4y2Sg+QhWah/hVwOUz0tSwS6OA6Sn55tqPsX+UPZ7DanL5qAgwxyOem16YX8r8TAAPJNIx+stlYEDOygQAbvOSHMh4biWt8xcrJUX6R4vYYg4I+3jPssNQRxXrctIdDmyBJtp3qjFYXlerbRuCcDsIMit+LCdVArZW6bUF1kyWAywWyxNRp32uR1GjXb8KWFRfRZrLBYbAhQK1gdwVdKkJsc180WC6qNZta/RqWESunuS2Uw0e8sDb55iUQJoP7kcicORCKMJjM0aiWCAjRQyMAiDsuqTaDfTRoUX+sx3P2fJqPKZINaKUeITgulXAayRlXojQxzjap28ipiwvo3W0CaCQzQIIAi7GQC+dKbLKgxmCBztFWbA36N0QSLVaorOxQKAVv6ucFsZcEBOq2KzY8qgxk1RguTz9NPjbRlsdlAbdYWdKlVq6BWKdx+T8+ZqS96rpZZQ9irFC7spRgYTBYQfwvQqhCgUrG/05yw05wgeQgLk5npnKIQaX75s3Cy5E80eVsiAv6YpZws8fnUXhFoc2RJAQUOpOfh2a82wmSxMsuGayOyITBAjdcWzkVSFPk6EckQii+yRJspkYoJ/WLRJy6cRck1tBBpKKs2YvXBTEbixI2NNlMqA7tGYGSveHSPCUZEkBZqtRBRRpssVSGCUFxlxImcMuw4loWsogqoVSrBqmCXYVzfWPSLD4HZWv+QQEqRYLJase5IDnJLqhlJIMsREYhpg5Iwum8XRIXpoJTbUa234Eh2MVbuOoXQYC3eWTQLGoW7z9Kek1kgsjS2XwKmDemK+MgQRur0BgtO5pZgzb40pGaXgIiFJ2FkNMAukLLgABVG9ozFyF6x6BIZwv5NPIDGRhhmF5Zhz6l8HEgvYiRTmq6A6Qp2TBsUj27RoU5dqRQy5JYasGJfBsJ0Kswc3gMjesQgPFjDyGhRhQH7T+Vh7cE0lOkF0iQWIlfx4QGYOigBGqUSVgljEq1mm1JzmG5USulzdsSGBWD20CQoZHZIZ41IhTem5iE9v9yNoBEJCgvUYGyfLhiYFIGY8GCE6DQQ+bHNLofFYmEEtLBMjwPphdh5Igc1Jmu9yGh95y4nS/VFitdrCAKcLDUELV63oyHQJsnS3rQCPPzZWhgtFjeyZLHaERagxHu3n4du0SFnJUtk6SBy89TVkzClf1KjdVdSVYV//+8f5JXWMBJBRClIq8RNs4ZhzogeCNRq69V2VnEZlqw+iLUHMqBQyEGk58nLx2PqkB71et69ko1htPV4Dju0jAnV4d6LxmJi/0SfbaUVlGDT4SxcPLE/gjQK2Bw2EznkOJxehGM5pbhwTE+old55qgorKvHRin34Z18aNCLRc/RCJIc2+9F9YnDDrBEY3DUKSkXtViiDyYgdx3Px+dqDOJ5TBq1aycglWZ+IQL62cBpG9EhwG8Oh9Fy8+/se/Pv8kRjeM97n+PacysZ/f92N7KIKJ/HQG82YNCARr9wwjdFpX2XF3hN45ccdUChcR6V6gwnXzRiCW889p1a9vPjDJqzYk8bkp0LWpGE9YrDo3BEYnBQFuezsljiL1YrtqZl458/dyC+rYRYufxROlvyBIm/DEwFOlvic6MwItEmytC+9AI99vo5ZK6SWJUaWdEq8fes8JEXVnyw9etk4zBzSE+Tr1NAihxI5paW4d0ky8ssMTl+Tey8ajfPP6ctsSDZnbBltybThicsK/UawS4h+WHQk9/gXa7HzRC50GhUevngMZo/s0yDZiOAYLGY8/vkmbD2WhfBADZ68ciLG9yNC6OpTHCtJI4dCkNRhbZPiYLMBKjlt+rU9q2THRs98tQGbU7OZ3FQEi5IJc4f3wH8uHIdQncatDaFfOWwOaib+m36aW1qJF3/ain0n8xGgVjrJ0gvXTsbYvklOPMh3LauoDEaTBb3jo2FniLpb4URs957Ow5PL10NvtDCLD5GlcX0Tsfi6Sew4jOSQFpKNrH7/+WglcoqrGREmgk2WoP8unIGh3bt46YX6ot6f/2YrVh8QyBIRpb6J4Xj5ummIDgkmm6JzRnj630nlV4DsVHJsOXoGi7/bwo4Y/ZHygpOlhr7lvH59EOBkqT4o8TodFYFOQZYeuWwcZg3p6WaJIoUKB2biwYqgYpHciAqn473sklLc96lAlsgaMGVgAl68jvIVkR+KuHXbGTEoqtIju1jPWuoWE4qwAI2ESgnHhckHT+H577YyAvXE5eMxY1gvRjLE4imDi2yJy5UcVrsZj3y2AWsPZeDGGYNx5wVjHaTNRSSE8YnWCqIKnjRD6JE5YLs51bsTQAErJVKy8/HQZ+tZagby16Fjp1G9YvDCtdOYdc39WFQgjQaLCVqlmmElTRFB7WUWl+OhpWuQXVINlULBLEuLr52McX2T3NoSCIdr7KKmxPQHUjL60Yq9+GLdIXYkKZKl56+dBJ1a5aVboV053vtzB77emIpArRo1RjNG9orDSzdMY894EyyBLC12kCXR34nm2BymR0EqmhkiUUwvKEdFtYnJ1CMujFkURbdvUYYnv1qPdQfPIMBBRJuy4HCy1BT0+LO1IcDJEp8bnRmBTkyWZCitMsFgNDM/HLKSkLN0ZKgWCrkrgklKlnJLapgPzsLZw3D1lMGwy8jyRfYBIlwy7Dx+Bh/8vR85JdXsCHFUn1g8eflEhAbqGJERSIcchZU1uP2DlSgo1+Pf552DWUN6wGi1MBm0ajnCgjSsH5H20CJlMNtQWmkU2pDJYTCb8cpPW3AqtwJvL5qFAYnRHmRFIDMbUzKZg/P4AYmIDQn0IgwCWSLKIMPetDzmmzQsKQqDkmLdyI24qT/33Was2pvGjozIyf6l62dgRI84ryPR03nF+G7zMeSWVKF/10hcMak/IoN1zjYFmqrE91sP470/9jILIkW1+SJLAm4KFFZWY1tKDpQqOSYPSkKwhgiQK0cX6epEfgke/HQtyqoNMFuszLJUG1kSSeC+05l4eNkGmK0yWKwWLJo7FNdOH+FFrkVSJiVLJHd0iAav3jgLiVEhgNwGlYzmgwJWuxUfrtiHVfvSUG0g3clw27zhuHTCAEZbxVlGcv+4LQXv/Uk4ND1ykpOlzrykN9/YOVlqPmx5y20fgU5JlsSN/+UftyP5YBqCtGrmTJ4QpsOrN81EWCBZSQRLj5tlqdQAlVKGMJ0GYUFahAeqEREciKiQAOi0Wvy96wQOZxYyZ2KKKusdF4bF109HQniQc1MnslRjseDeT9Yg5UwxgnUaaJRyRpTIEjJlYCIevHQs1Aqlmww7T+bglR+3s8g52qCpfpnegAGJEXhr0WxoFHK3ox+LxY4P/tyFH7afgN1uw5CkKDx37XTEhLgIi0iUiCz9uv0k/rdiN6oNFnas99jl4zGhf1ePI0YlVu49jld+2smOnqYPScKzC6ayyDnRAkPjy6+owWOfr8XB9EJ2rGSxWHHhmN546JIJUKvoWE6ggaxupQH3fLQKmUUV0KoUPskS1csrq8Zz32zGwYxC9uz0oT3w8PyxCNRK/a9kzKn+sS83YEtKJqvniyyJljSSg+YCjeXRLzZga2o2uoTp8PpNM9G7SyTTmbBBuFuCpGSJIg9VMjuiQgMRrNMiPEiDqBAdokN0KKvW4+v1KTDbiIgDWo0aV0zsi1vOHcGOc104KLElNRNPf7VJsEg1MacAJ0ttf+FtjxJystQetcZl9hcCnZosPbl8I1bsO+UkS10jdPjwjvMQHhTgmyyVGdjxE/m1UKQVRXSZzBb2M/JdiQoOQM/4cPTuEo4hSTHolxCBsJAA5rUjWolo49ebzbhvSTIjS0QmxJxB5M80e0gSnlkw2YssbT2WiSeXb4JJ4vROR4LzzumFxy8bz9qXbr6p2UW4++NVMJgEP5gqgwn3XDgaV00Z5DiOEwmLgh0d3vtxMk7llTB/pMoaE+aM6I6nrpzEjsdcxFGB49mFuGdJMkqqanD3+aNx1dQhXlalbzen4N0/dwlh8TKy1tgYoXpr0RwM6uqygImk9fHl67H+0Bnmu+RpWRItUJ+u2Ycl/xxgx1SEF4396SsnY/Zw9+NVIrcfrNyLr9cfZvXGe1iWiBgShkQ2KZUDkRN65ttNh/HGr7swbXBXdgRHctPvyNpks1qgUZPPl+B7JiVLpHf6N6WPoDQFRLzIWZ3qE5aUqb53XDgGJIZjQLcYdI8JYXNF6nVF/W9NzcJTX23kZMlfKxtvx+8IcLLkd0h5g+0IgU5Nlp79ZjNWupGlQLx729yzkiXaDIkoJUQGYUT3GPSOD0OP2HAkRYcjNFjFrhMRfKEETx2pp5AnWZKGuhNZmjkkCU9eNdGLLG07noVnv97sRpZoY750Yj/cfcFoN+8p2nxX7T+NZ7/ZxMgFO8YzWdjFxc9cM4X5zEiJ1fGcYtz18T8sFxTlVCIrW8+4MLy1aCZCmS+SaGVTIJ+ODj/4GwUVNXjiigmYO7y3kyyJxOa1nzbj5+0nWK4nAQOw484nr5iEuSN7SeoLx3/v/LEL321OrYMsKfD4l+uw4XCm06enUm/AzXOG4eY55zAnbBcZVeL7zUfwwd/7WHoFT7JE+KcVliEjvxxTByc5fIsUyCgqw83v/IXb5o3GJeP7sTZJNorcC9GpMSAxiuHgiyzRGCl1A5HSPgmRGN49Ej3iItA9NhgJkSHQaZTsyFEsUt8u0Xq5JTULT3Oy1I6Wzs4nKidLnU/nfMQuBDhZaiBZIosD+RP93/h+uHhsHyRGhkrmkyuJpsVmRl6pHiGBWgRpBauEsDG6W5aaSpYum9QPd53vIksiYfl9Zype/WkntBohNJ8STJIP1cs3+LobLgf3LVkDu5wsQUJCRspP9O5t8xDJrGyiv5UCRZXV+Pf7fyOvwoinrpro5jgvRn49+80GrNx72p0smSy47+IxmD+2v5PciL5S7/+1B19vTPFJlkTn7geXJmPbsRwnWaqqMeGaaQNx579o7C7XdSKKv2xNwTt/7WVjHt/P3WeJfJ/Ir2nZ6v14cP44x0XOdhitVrzzxx7MG9UbgxOjHTLK8eYvOzFjWBJG9uzCcPBFltjF0FHBzJdtVJ94hDhIorvXGVBRU8NyLMWEUw4sV0JLkpmTJb4st3UEOFlq6xri8jUnAndDhrccHeyAHePq6mzm48tXqnRBcy2G6ibJRJtLbRfp0mbmr9QBZAGiECuKVJo91HVcIx7/NNSylFdqYFmjr5rcD7efN4ZhIKQNoKMcwROGrDSUdHH/6TwczyrGs9dMwcCuMU5rir/J0gVj++Chi8d6WZY2HTmDx75cz46ayAWGwunnjuiGJ66YyBzapZaltIJS3PnhP9DTkZ2cjqnIshSOt26ZhdAAtZtlqaCCLEsrkFemxxNXjse5w/t4WZbe+n0Hvt98lEWXSS1Lzy2YihlDunuRpf/+ugO/bDte5zHcU99sQvK+0yyijEqF3oC7zj8H10wb5hYFyJyltxzB+3/vq5Us5ZRW4NHP1uKOC8ZgTJ8Ep/wUsabRKKBVkiVIjozicrz03VbcfeEohwO9N1kia1JIgBqLr52KId1i3VInkCx6oxH703JxJKMEO45lIz4qBI9fMcGRGNTlF8fJUpOWFP5wCyDAyVILgNxCXVCCE98Z61pIgHbYzU2Q4cGOSJbIX8VqtbOjEbKAzBjSw7kpNpYsZRfpERuuw3u3zUWXMFcGcWrPbLWyhJMrdp1i/jyUtTo6WIP/3TkPSZHhzUKWiHSO6RuHV2+cISR2dDpOK5FeVIK7PlyN4koj1EoFqg0m3D9/NK6YONjj2EqOapOZ+UNtPnKGWYMqaoy4fEJ/PDB/jAexUiAtvwT/+Wi1I5JvJG6YOdzrGGzFnuN48fttUCmVLNkjyRmqU7GovZ6xdJwl5Lsi3GyQ4YElq7DzhJBvyVc0HJGOlXtP4IXvtwkE1Q4EqBR45cbpOKdXvJfP1Cer9+OLtYdgtdl8HMMpkF9WgXs+XoOR/eLx4P+Nd9ONmAyC+vx15wksXbUXb908Ez3jBIdvT8sS+T5dNL4PHrhovEd+JTlO55axhJOHMwqE615MFlwxcRAevmyMl744WWqHq2cnE5mTpY6j8Csgw7cdZzgtPpIOY1mq0JvQJz6COV/T5v/4FeOREE5JLIXjpMaSpYyCKozpG49XbpjKkhxKfXlO5pRg4Tt/wmQlx2G6KsTMnK8fu3wC+7c0Akzq4N2UYziyAMWHB+KdW+cgmqUFEMdHB0ByfL/pKL5ce5BZiqYN6YY7/nUOQgO1XrmDyJp3MD0f//11JzILK9CrSygevWQ8ejkiwsSZSARizcE0vPT9VtSYLRjdO44d60mxIItMdY0ZL36/CeuPZEEuo+MmO26cNQQLZw2HTObKXMRC/XOL8NDSZBRVmVhUYG15ligh6fL1R/D3npOQ2e2YP64fLp8ygFnNxAxVApGRsaiy5IPpjJB4RsPRWAvKK3H3R6tZgql3bpuLaJbSwJXnitohJ/4nl2/GgbRcvH/bHPSIjfBJlqjeQ/PH4aJxgp+TeBBLSUDJyf3T1QdZxCNZJOmI8+krJ2HmMG+ndE6WWny94x02EAFOlhoIWBuufiVk+KYNy9fWRdsFO4SzpVpKeziGe3TZBhRX1OD++WMxfXB3tjnTnW2eCQxpp3z6681Yvf+0JBqubgdvIkvj+ibg5RumskgvV3ZuOcvZ9OIPW3HgdB6LdhrWIxq3nzcSCREukkawisdw936SjKOZxW53gjXUwVu0nj14yRj865y+bhYWMY1jRkE5jGYbuseFQsPSEbjyEolqFjNrF1bVoKBUj7jwAEQGuRMI0RfqpR+34K9dJ6FRq2C3WfDElZMwwyPhJxGSyhoDVu07jaxiPQZ1i2L3s9E1KK5rVkhCBd7/cwe+2ZQKNYuc852UUiC4RGGA3PJKyOxAXFiw29GjgK0SZ4rLcP+SZGb5oii82sjSQ0vXITW7FM8vmOIjok6BjMIy3Pb+SqbLN26aUSdZevSSCaDjUHdHcwXWH0nHW7/tZnfshQZqcMmEfrh0Yn/QdYeuTF6C3JuPZuGZr3k0XFtfJDuzfJwsdRztc8tS03TZISxLRJaKKmrw4PzxLKrJM3O0SFgqDSY8vGw9DqYXsOMfsr50jaibLGUV6ZFIdW6fjZgQz+tW5CivMSH1TBGCdWr0S4yEgt0P5pm5mvIsmfHAp+twKL2wSWSJxlJjtGBIjxi8duN0BGkoW7jrShf3qzbIckKyeF/YK9QTKImQz9tdZpGIHMsuxEOfrUO53sgunqXraLrHhOGl66axqC/3DN5iW/Q0tel9BcjGo2l48bvtMFIUHtWqgyyRT5hgtRGiDAWXbu9s5UtW7cWy5EPMEdxXBm/RsvTwZ+twKLMY553TC09fNZFFCIrYEHn5fssRlkogMTKIYVubZYksRpdOHIB7LhzjFvko5nI6nV+G/NJqls09IUIIBvCOkFRi+/EsPP7lBkELPM9S01Yy/nSzIMDJUrPA2iqNSslSDuw4F4C5VSRpn50aAKTXJbq/LUuvL5yJuHCyELisHWRt2J9RgEeXra31brj3bp/HLDaezx3JysfDn61nZOmB+eNx6fh+sEvCyoVtW7Bo7DmdyxInmq1gWZNFsvT+7eciNDCARVgJ9RXILS3DPUvWsIt0aau7cupA3D53lPNeOGEDFKxGYsoA+llxdQ2yiyswNInuNBM2duqdtvnF32zGqv0ZCNC4QsrJsjRrSBK7+Fcpp1w8Lhm2n8jGM1+551kS+zWarLhiSn/ceR7JJDidS4s4ZiJptBErJfe1ipFyZNkh+YVDMhcJEZ8t1+vx3NebsONkHgLUrst2yQ9ncFI0HrpkHHrGhjs8p8Ts1AIJk46d8KSyKSUDb/y6E8WVBkYYxYt0fR3DCakabAhSUyoCX3fDCVerrD90kiXMNFrsTKdElih1wOLrJkOrUjE8qf+iiko8uHQtjuWWIypYjbdvmYUesVFsPpHEdLT24NI12Hw0B0nRIXh94XR0i4lw/p7kf/6bLVh1II35xIXp1HjphqnonxDroKPCiEVrnFQXRzLzER0ahJgQmmPinFDgVF4x7vxwNUtJQbI3pfCklE1Bjz9bGwJNm5VCqwlXYQ/jAAAgAElEQVSQ4SQA4epxIaJoB4e8xRGQkqV02NGYq9xbXOj21KE/yRKFWr+2cAa6hJOjtPTKCgUOZOTjkWXrmWOwdOOgY5XwQBXevW0OEiJcTtOEIVkDDmXm49HP16OonMjSOFw6vr9j43d/zelOspd/2IJDGUUsWoyKSJbe+/e5CNN5ZPAupaOdNchjF+kSuZLj2mmDMH98XwQF0GsvbV8IZD90uggfrtzLrgT5702zoFSIEWi0XSuYw/LLP25jR1MUnUZFJEtPXD2J5WqSZhHfeYLy8Gxm16hILxem52hzJ0Jx2cS+uGryQESEBHlMKyu2pOZg14kc3DJ3GALV7hFu+07nYlNKNq6ZMgCRIYGS8Qi3nNEVKEtW7cP21FxnKgKxA5ZDyWRhFpjLJvTDtKHdERkc4LxxziWI4DqdkV+GFXtO48/dp1nyS9FnqzayxBzXbTK8+8cuDOoeg1nDktilwC7M7ew6lxV7TzL/ILq3jogfFSJLE/sl4NlrJzv9qphlqaISjyxdhxP5Few24JtmD8ENM4XrTWgeHcjIw+NfbEBplYFlX3914XR0j6H55nLwfuHbrVi1X7hIlyxsveNCcef5ozCyVxc3wiyM344Kg5EdSy5PPoQbZw/F/40dIHF0p+trLHj2q43YnJrDLJ1NKZwsNQU9/iwnSx1/DkjJUgbs6MMtS/5Vur/IEvna0NUWfeMjoCLfFwopchSyfFTVGHAipxQ2m3A049yY7YBaAfRJjIKWLjn1es6IUzklMFhs6BUbimE9YhEdFoigABVk5ChisyOzuBKbj2TiTEEZa8PVtp3dd9Y/MRJKpdIpE8lDG9nJrGJm3SB5KFOz3WZHn/gwjOwZj4SoICiUCkZaCsv1OHamCEcyC1FaZUSYToV+iVFQS+Qlp2eDyYRjmUWw2OxOskTPRwZp0D0unMkr4kIyVFbX4FReGbvOw9cpjZBV3MrGPbZvAhJjQyGXy1BeZcThjHxsS81Fv8QwvL1otoOIiRm8ldh7MhN3f7wGvbpEYHTfeCTGhLDM3XqDCUezShjJKmUWICENga9CzvRUEqOCWKqEXnGhCArUMmHtViuKKww4ll3CMoDThcQqpZxZZcRSF1mihI73f7oaO45nY+LARAzrEYOwoAAWFZdbWom9J3JxLLMENpkMaoUrfxFhQuS6R5dIlmyT8CRiaiZ95pSwCDXql64o6R0fKRzyyWTIL6tCen4ZI6V0bU2f+HBoNGrheYfA6XmlKK4i8iz8hOYIpRAY0TMOg5KiERIkJOSkZJyZhZU4kFHAouNsNhsSIgLQLS4aNrtoORSsmzlFlThTXMFyMDWlcLLUFPT4s5wsdfw5wMlSM+vYX2SJxCSeQ9Ycqd+JlDBRuLuvQls8ZUuu6znaviixIlmiGCWQuunI6J4uGfO58Sy1yURHMySPlCgQUaOM107CJrn1lurRhideZUL1POWlTdbXGGnzpjQEnp5FtdWXjoHkp2eJJEhv4SV5KI3C+AFd8NL1vpJSZuP+T5NhIAOf+KjjHImwpHFIiU1t00y4hsTGCIgv3EkOIiCEjSfpOhtZoitR1h5Ih9Jxj550fIQNkS9fvj6inqT4C/okGQSiQ3gRbmIh/yVxftA46EJeKTGnekQmPY/LaOyMSAsGOaHIHMdxdPzpkFGs54mjrzYb80pzstQY1PgzZ0OAH8OdDaH283tOlppZV/4kS80sqlvzHlzJ7103d/uNEViyV7PH6UhzdN/YWsnSA0vXskMm4U405z7fmK6dzzQEl/qQpQ2HyMdLsAb6S8YmDbCOh1tTPk6WmkurnbtdTpY6jv45WWpmXbZXstTMsLSL5htCllpjQA0lS60hY3vpUx0YCmN12R3Jzy/4oL3IzOVs+whwstT2dVRfCTlZqi9SjazHyVIjgWsDj7Fs3/1i8eoNMxwO0qLtQ44jGTm4d0my07LUGuKKZOml66dgdO+uLKrOVeR44qsNWH8w3WlZag0Z20ufSnUALMaa7+xy+4r2InND5VSpdTCZ9AVrn1vQYcfYUEyauz4nS82NcMu1z8lSM2PNyVIzA9yMzbOLdPvG4flrJkMtl7vlFErNKmIO1BQ439QcP40dgkiWnrl6Isb26ep139wz32zEhsNnOFmqD8B2OxRqLeRKVwBDfR5rT3WUWh30xflHkl9YMLg9yd2eZeVkqT1rz112TpaaWZeznvzyL6U2+LymXqTbzGLy5n0gQA7KIToN+sSGQUbBVg7DEpGjihozjuWUsKeamA+x0diTUzR5S/WKC0N4kJY5iYuFZDqVW4rialOTcxA1WkD+YJtCQKkJgNmg35q8eMHENiVYBxaGk6WOo1y/kKVzFn2kiogJ6g6NBjAaOw46fhiJHbJPFVrtZKuRkjPy0t4QIAJCEYjSwpJpyn1H5rXG+Eg+ik7zXJgpOq2pyRpbYzy8z+ZBgJOl5sG1rlY5WWp5zJurR7+QpZnPfNVTZrYfkykUCrvN+x6t5hK+XbQrxlq3C2G5kBwBjkBHRYCTpZbXLCdLLY95c/XoP7JkxSk67+dkyV1VlIjRPWlRc6mSt8sR4AhwBGpHgJOllp8dnCy1PObN1aPfyBIs9uNyhZJblppLU7xdjgBHgCPQBAQ4WWoCeI18lJOlRgLXBh/jZKkNKoWLxBHgCHAE/I0AJ0v+RvTs7XGydHaM2ksNTpbai6a4nBwBjgBHoAkIcLLUBPAa+SgnS40Erg0+xslSG1QKF4kjwBHgCPgbAU6W/I3o2dvjZOnsGLWXGpwstRdNcTk5AhwBjkATEOBkqQngNfJRTpYaCVwbfIyTpTaoFC4SR4AjwBHwNwKcLPkb0bO3x8nS2TFqLzU4WWovmuJycgQ4AhyBJiDAyVITwGvko5wsNRK4NvgYJ0ttUClcJI4AR4Aj4G8EOFnyN6Jnb4+TpbNj1F5qcLLUXjTF5eQIcAQ4Ak1AgJOlJoDXyEc5WWokcG3wsXZJlixWGyw2mxecdMGpWqnw+jldiGq2WMV7UJ2/V8hkoPuzqC1q07Mo5XIoFXSDqqvQ5aV0F5fdozV6Kahv6e0mVI/6lpbaZKS7vcxW76tiSAaVQu7szWyxwWr3ltVTdhlk7IJXhVxer/vBSEzCgLXtLjJrmsZFWNR111hd46UmSQfSy17pMjPSgZJwq8fLQXqyWgl5u7eMMoCwVSlIB74bqw1jesbXuHyNh3AlPcvlgJnmoY95U4+hMDmVcroG173QfKE22bzx/KVjjKQHGqtn8SVvfWQRxiR3m7vic07MPeaxMCnqxpwkZBj5eFd9vVts/tnc9ct0qvI9Pwgeq/iMp3xnwco5vlrkqws3pn8f+NtpnalDdwqZsJ601sXLnCzV523wb536rGtn6zEBMpwEoGUV7RgHYMfZHuK/9zsC7Y4s0WabEBmMkECN28YrlwHVRgsyC8vdFn3adLQqBbpGhUBBpMN5czxgMluQUVgBnUaN0ECNF7hVBhPKq10XA9OjtMFFhei8SRTsKCzTw2SxOTeR6JAARsakhQhDfrnejRzQZkILcJfwIC8ZKvRGlOuNzsU5IliLALXqrBPBaLHCbLaissaIyhoTtGpVrUSHNlla5KNDAhEXrkOX8ADEhgbBLgMKK2pgMJqQU6xHdkkl9EYLAjRKt82CcCFKGRESAK1K6SYbtZ1fVg2jyYq48ED06hKGpOhgWG02ZBRUIC2/AgVl1dCo3duUNkI6rDFZEBqgRkRwAOIjdEz/MaGBqDGYUVKlR3GlEUUVBuSWVIGoZIDaXQ7ayHQaFXves5RXGxhGUqJLpDQ6VIdArTvWNpsNhRV6GM02hOo0PufNWZUDoMzRp3TTpTGqFXJEhwUiNoz0oENUsA5VRjNKq2rYWDMKK5FfpoeV5rVa6TaPIn3gXx9ZaExFFTXsI0DEgN4zhnmgGpHBAUiMDERYoAaRwTqU1ZhQVmVAcYWBPZdXWgWZXOale2ojPEiLoAC1z3lNc5v6o3fSYLYgPFCL0EAtAlQyRIcFsHeC9JJypgRmq92NZBCxovc3PDgAMaE6Nm/jwoPZu15YqUdJhQE5JdXILa0C6ZLmrOfGRf2GBWkQpPWWr3bc7CgsJ/27sKK69G/ayEh38WEBiAkPAr3/NO9o/tMz2cV6FFXo2Trk66OuPrpqSh1OlpqCXuOe5WSpcbi1xafaHVkymCy4YFxfPHTROFjsdrYYUVHJZcgsrsSDS9cgt7TauRhVG0yYPrQ7nrpiMpQqGegjl55Qy+VIPpCORz5PxqK5w3HznJGwwWV9UkCBn7el4P2/9rGNgDY1IhSxoVq8ftNMJESEwQrBEkTfvUarFXd9tAapWcWMlAQHqPHawmno2yVaUk+BY7lFuP39fyB3tElf0lZ69sIxmD+un1MGesnkUODz5P3438oDbNOWy+x47IrxmD6op7NNX5OKni3TG1GtN+JMfgU2HM3CxsMZMFnsXiSvxmhBTFgA5p3TC9OGdEePuBAo2aev+JoTWjKU6Wuw92QBNqZkYuOhDNhAVhzB6kYbF5GTp6+aiDF9EiXjVeJQZh7u/nA1Zg/vjmunD0PXaHdCmJZXju82H8HKvWnMCka4uJFLK/Vkx5RBXXHeyF7onxTJSIpQhLqClU+GonI91h46jeQDZ3A0q0SwADk+42nenDuiGx65fCLZ3GCDnf0phxwf/LUT3205BrVK2FCJJPSKC8PiBVOQGBkCK6NfpGcFiqurcf+SNTiYXozbzh2GRXPPgY215sMc50M5Yp/v/bkTyzccRYhOzUg/kYUBiRGYP74vxvZLQESwjo1bOkaSLau4EntO5GLlvtM4lF4EDZFTGRjhePH6qRjbO6HOueEpEo2ppKoaj36+nmFGBIxIk0oBTB/SA7OGdcPAblEI1hLm7vLQv/KKK7H+SBZW7UvDqdwSaFQqJ6mhD4375o/BFRMGuslEfS5N3ovPk48wCxvNn8mDEnDZxEHokxAOrVrOdCODAmkFxbhvSTLKqk3OuUtYBWvVmDOsG2YO74F+XSOgVtBHiXTOAkWVRmw/lo2Ve07iQHoRlAoZyKLF5ozDQnz3BSMxf/xAt3e/toWapCKSf88na7A/rRA6jZK1U2MyoXtMKC4c2w8TBySgS2QgWxOk8tDKcjq3HJuOnME/e04hu6QaAZqzf/T4c9PgZMmfaNavLU6W6odTe6jV7siS+MX/1qKZSAgPhR1WxxIpbC3PfbsZK/eeZl+LRKTI0vPvf43AlZMGu9Ul5bz04zYsX38E9180GgtnjSCjvnPLo4X6l20pePfPvV5k6a1bZqFLeBhrT9iyZTDbrbjjg9VuZOmNm6ejd1y0pJ4CJ/KKsOjdlYwU0Fe13mDCpRP64r6Lxju2fWHTFV4ygSx9sGK/kyw9eeUETB3U09mmOMlIBqGI1EFcrIWff7PhAJasPkznaRD5SI3RjJG9YnHH+aPQLz7K8bQ4JlEKaXt0HGjH7ztS8fE/B1BlsLDjG5EsPXfNJIzqneg23pSsfGw8nIVFc4ZDLlew34m0QpCQNjk73vlzJ37YfAwaOnJxEBxqlyxzt583AheN6QuZjDY6FzFxbd3CyAUM5CitrsHbv+/A2oNnnEejRJbmjeyGxy6fxGrSOMT6H/y1A99uFsiShawQagWev3YyRvVK9JoTpTXVuOej1Yws3T6PyNIoN5nO9tKLfb735w58uf4o06vNZsX5Y3rj5jnDEabTubXnrVfCQIbyGj0+W30Av24/yfCi/165cRpG90rwmht1yUT4l+mr8dDSdYwsUTuhOjXuOP8cnDuil2Mm1oW5IE9eeSVe+2k7tqdmQ+ew1BBZeuCSsbh8wkA3majPpcl78NmaI+xY9YLRPfDAxROgUpI10P0dPF1QjPslZIn02DUqCP85fxTG909yDE14RjqvpPOh2mDE1xuP4LtNR9nxJpFykSzde+E5uHj8QLd+a8NLINk23PXhauxLK2TWKoPJjGmDuuKO80ejS3iw4/0TyLW3PIKV+XR+Md75fTf2nMpn5LSlCidLLYW0qx9Olloe8+bqsd2RJWayN5lx+7zhuGbaMFhhcWKjgBK/bU/Bm7/vgUKhgN1uQ4BKjv8unI0BXcnCI9SlehmFxbj7k2RkFlXh3/OG46bZZFmyOBc4qvPz1iN4z4dl6Y2bybIULmlPsCz950N3y9J/b/K0LClxLLcQt70nWJZqTGaM6B6DF6+bzo4fREuVSFPkUGLZmn1ulqXHybI0uJfbuKm++C0u0CypjUwYr8FsxCPL1mP3qXxmBaKv84GJkVh87VREhwQ5xy5atKgN2iLJ8kLFZV2hf8vx246jePO33exIgSwj1OYzV5NlqatTNmrLaLExS5taLn752x0tu6Y0WRoqDSbc/fFqnMgRrBuin9mt5w7HNVOHOsbk8tVSMLlEfzKiYC5/Lxovfe2/+MNmrDuUJYzXYVl69Apvy9L7fwqWJaVCAZPFgjv/NRJXTh7iQNFlMRItS/d9IliWpGRJJKmEma8i6MelWZEsqRQy/N+4PrjvonEgnxZxjgr1iZwKYxb/LrZPY6T5/cL3W/D37lPQalROskTaokJP+rJ4CToWl3GBLD28dB0OnilGiFaJhy8dhxlDiSjRPJJi7m698cS8uFKPZ7/dhL0n8xmRILJ0P1mWJg7yek8/XbMHn6w8yCwyb946G11Cgz3qkHwKZBaX4q6PVjPLks0ORAZp8NyCyRicFMcImIiHgJd45O05HwS5lyXvx6erDwjWOMiYBe0esixN8LYsCeh7FoEs/efD1difVsAQnDwwAU9cOQWBGrWH/NL5SUi5PoLovS6urMLDn29EalaR15Fxcy32nCw1F7K1t8vJUstj3lw9tjuyREAQyRjYNQqvLZyB0ACN2zFJWn4p7vt0LUqrDcyy1D8hDG8umgOdSsXqCRuFEt9vOYx3/9gL8u25de4wn2TpJ6rzp8cxXJgWZFlqKlkSjvQC8Mr109A73kXkREWLctaHLNFx3bebDyEloxij+iRi2pCuCA5QOTdKsa3//rIDP249ynx3yCK02GE9ETdokSjtO52DrzemMJ+UET2icc2MwYgI1ElwlrHFf/E3W/HP/jRolAqfZMlFDYRtp6Cymh2XhOkC3OicKN/P21Px1m87mTWISNbsYd3wBJEbmbBJiYWIQqlej9O5pbDZ5egeG4zo4EDWptCnsHGeyheOcCr0Jmb9omO42sjSt1uOsTrnj+2Dh+ePhZIRF3dHei+yRMdw546CXUKyazuMExdNwZqmxHt/7MCnyYcxrHs03rxlJsIDAyUkUzgu/nv3cazYmwab1Y45I7rjgrF92VGUSIAIh+ySctz/6VpkFlXizVtmYEzvREZ8hSJY0LwL4SP8nMhwaZUeDy/bgD2n8nDLnKG4bd5oNyIizoviqmqcyitn71W/+AiEBWodehGIIGG+/XgmnvhyIyM2VTWmWsnSktW78b+/D+CBi8fiqimDvT5USJclFUacyC3EKz9uR1m1mZHDu/9vNOaPG+BWn8ZA8yMtr4ytDfGRIYiU4EnjJHJtsNjw4GfJ2EcWHZVw3Fg7WfJGTTyGu+vjNdh5Ig89YkPx1s0zER8R6kGUFKg2GpFeWM6OgXvGhUGjUDrnkzjfN6Zk4LlvNsFml9UrCKOpmwAnS01FsOHPc7LUcMza6hPtkizRQkwb27NXT8G0wUluX+Pk+EpHCrtO5DH/gqunDsId/zqHfSULlhLB9+jBz9Zhz8k85vy5aO7QWi1LLrIkRPYQwaHNrSlk6eZ3VrBF9LHLJmDuiF5uC39jyBJtmg99nowft6Qyx+zXbpqBSf1dFh7BCgM8/fUmrNqfxsjHlIGJzKIFmSP6yOGTk5JVwPxX8stq2MZMTrSXjO+Dhy+d5OHTpcSmlHQ8sXwT2yiJgHlaloTNmLZlOX7clorfth+HVqnAlVMGYvawHl4+YkVVNbhvyRq26enUCrx58ywMTIr12oiOZRXhlV934GRWMSx2oFdcOCNV/eIjHYcfgr3BbAOe+3oTNhw+w8ZfF1lamnwYw3vF4dUbpiMyKMCn34+ULJ3MrUDfLmHoFR/GIrhoPoYFabHo3BEI0qid5I6wL68x4uOV+1GpNzBLHFnajmeX4WhmEe79v9G4eipZsTysmtuP4s1fdzFHbnHBffTSsTh/dH8PK6ASr/+2DT9tPoYxfbsgOjSAOUNTZOW4PgmM/AkaFsgRjeHwmQJ8veGIM6qPnNUPpBXCZrfinVvnondshBfmRKDf/H0XTuVVMIefAV0j8dSVk5EUFeo6erIDFTVmPLxsLY5kFjGn/tosS+/+tR07juXi7VtnO4iNcJxOxP9Aej5+2JKKzKIKhhkd9xpMVgzpGo7Xb5kNrePDR5xfNN6lq/fjp60nUGM0ondCJB68aCwGJUV7zdnkw2l44dutTGaL1e5FlgSLkgzrDqZj9YF0N0dsOh0myzZhlVdWjUVzh+HGmcM9dCdn/khv/LwNu0/lsXeN/Kr+c8EoFqAgkn7REvzU8vVYdyTLyzm+OTYMTpaaA9W62+RkqeUxb64e2yVZIjDIMXna4AQ8v0DY8KUOu99uOIR3/trL/F2eu3oypg7u7nYEdyAjD49+vgHks0PRXb7IEi1m+aV6ZBSWspMtdrhlp/QASvTvGokAldJ5BCA6eNfnGC41pxDXv/Enrpk2GHedP9rrqKexZOl/K3djw6FMDO4ejdvPHc4chGlhFo8ndp7MwbNfb2TjpQ2YFvoFU4e6HZnRRvXOH7vw3l97ER4kOFHTJhUfEYgP75iLbtF09Cg6tStQUEW+LutxPKuYRUr5IktE5LYdz8STX26C3mhmx2vx4Tq8vWgOi1CUHu+Z7TY8+/VW5pA7omcMXr95JkK0ruNJwpmsA49/vg4bU7IQqqNgWjuLghzbNw7/GtULWSXVyCutQH5pNQorjKg2mFFVY2TRSrWRpTd+2YbVB9Lwyo0zMLRbF68jTlEnUrKUUVjFnFKMFrLiyBjpjo8MxGf3nIdINyucAgUVVbjhrb9ZRJSQikLwm4kI0uKF6yZjSJKrT9IX+dlREMD249ksUIBKRY0Jc4Z2wys3TYdWKVhJBfKjxKajaVj8zTZUGsj6Ymd+aQazGZeP74tHLyeSKyVLSiQfOIX7P1vHIiSZRYiRADvG9ycCPQVapcsKQvJUG63MqX1fWj5CAgRH76oaM2aN6IEJ/ROQV1rp+K8KpdUWFrlHx55k0fNFlsgSxNrSqdE7luaUy4G+Qk+EORn70gvY0RYRS8KM9Hjz7KFYOHu4w+olaIWNPyUDj3+xgfkWksN4RY0R4/p0wUs3TkOgmo7HXO3nV+hx09t/svaI5HpalkQH/E/+2YP3V+z3GXlKEXck0zuLZmNAossqzI427TK8+ftOfLMxBSE6DZvv1Ncjl47D/HFEdIUDOdG69Ov2VLz+2y7BV6+5VnlHu5wsNTPAPpr3h0556oCW15uvHtstWSIrD/lX0AY3IDHGjQwdPpMHMpVHhQbijZtnIDGcNmX6chWinz5ZfRBLV+9jTuC0oPsiS8JCLPU7EOEjYuaes6khZGl/ei6WrT6Il6+fzjYrkXzQSyU9MGnIMRyNi3x0KOVPiCNqiSSkxbvKYMWafSfwxfoUlFYa2eZD/lJPXzUJkwa4rHLiS33gdAFLp6BUCtYoWuwp6m1U7y4sbFz0oREsRsCDn67DpqOZiAoOqJUsvffXTnyx9jDzyxLzCN190RjMH9PPi6y98dtu5tR+/uheeOrqSW7HF0RWjuUU4u6P1sBkJcLhWoooJYPF5rLCCATXlRuqNp8lauHd33aia0woc/SVWng8dSIlS+kFVewoUyxEluIiAvHBv+cgQkeWKdcGXVhZjX9/sIqFjYt5u4xmC3rEheG1hdMRE0xHcKJvkgz0u+3HckCh9WSJokIbe3ighlmPiLBLLUWn80txz5I1qNS7R4xdPKY37rt4nBdZ2nA4DY8v3+SWeoBC9M8f3RtPXD7Ryxqz43gmnvpqM0xWG0udIRY6xiK5nD8hR3OKTFUKeaBq81lyvVt0nOs6OjWabPhy3QF8sfYI88ES26V5pjcYsXjBVMwYSpGgwjGjaIl687ftzKqkdaQHIJlINZ/cdR66RUmjVuWoMBhwz8drcCq3nM3f2sgSzcFPVh/y6U9Ecy0hKgQUwBEbQr5W4geEHDVmM25++29kFlcxAsQ+7EwWTBuUgOevncqklvqd7TiRyyJ4a8tz5c9tgpMlf6JZv7Y4WaofTu2hVrslS8ICasKCaYPx7/MofFsgMERwKo0m/OejNWxzeX3hLEAmfFsLRyIGFvpLiyUtZnWRpfoqsL5kiYgaWRkq9Ub0jotyLrKiSd5itznDrhtCloTNR3S+JXuSsBxTuylZJVi56zg2HM5Emd7MNmtamF+5YRqGdY/zOm6iL3XfhVqkDV36+svx1NcbsGLPKUSH6Hw4eAvk9OUft+CXHScREiBGKFoZQV0wbbiX4+/SNQfx+q/bce3UgXjosnFsDCI1JdnWHTyFF37Yzqx8nokkiYiJyTg9x+CbLIFZ2Y5nlaBvQhSIl7hIiOAHIyWw/iRLtIEOSorCm7fMgk6lcKPfAqn3Tq4qjMkzIakcJdXVoKPdkiqDM50DOfA3hCwRMbt8Un/cf9F4L538uiMFb/y6m1lqpXmhWAQaYe4gSZ6Y10WWpHXFo6+9p/Pwv7/3ICWzhFl0xOSNpFciQC9cOwUT+7sTfMLpseXrsPFQpjMUnwIO5HI5Xl04HSO60zGui8yYbBY8+/UW9j7QWBpDlgjbod2j8eJ1UxEaQJZPkRjLUVBejds++AcllQZGGqmQVXNQtyi8e+sshy+ceCSqZH51FNhAFl+yNjZn4WSpOdH13XZzkKUBAFJbfiidvsfzIMNfDhQyYEcfcvVoKCozn/mqJyz243KFUmG3eWehbmh79a1vMluRGBmMNyUgei4AACAASURBVG6ZhdhQ+joX/R6UePnHbQgPlOPWeWPdrE6bUzLx9NcbHCH0srNYlqTRPy6ppFE4AlGpXzQc1RWJkbjA0r9ryJJwNBsTByYyHwnhSFFwRK+Pgze1K2Q/trFjCJWcNl9xAaeWFDiaVYBXftqBkzklLFydcgiNZjmRXNGE1A5ZC6T5dOrSBZGH//66Db9tP4XIYG2tlqXXftnGfFAoPxJL52C14fbzhuOqSUM8rARKfPLPXrz9527m10RHF5TzSUqW1h86jcXfb2ekRrpx04ZKshMOdBLFLGiOrONEEH2RJXFsRKKpPekX/+m8YnacNLJ3vMT/SMizRNFwTbUs0YbbNz4Kr988A2EBrqMiRocoizdLbuqZHMFbGzT3qkwmLHrnH5YgUtygG0OWLp04AA9ePM6LLP28/Qje+m0Ps2hJs09TMkuyqJE+2XvgyJNF1ifCvG7LkvBuiZY8Yb7L2VHlp6v346/dp1nUmugnRFGKRE4mDejmZVl6+psNSN5/hkXgMfzI2iUH3l00BwMSXR8l4nv6zPJN2JSSzSysjSFL5Is1uFsEy2sVphPWHWEdIOJqxC3v/A2KDBQT0pIuRvSMxRu3zGB1pPOMyBJ92NH8rCs7fn3XxLrqcbLkDxQb1kZzkKWnAZxqmBi8th8QGAcZ7myvZIk2OFq47rt4DC4e219CihTYeSybLZ6Du8c4fHeEKKQXvt+EFXtOO838tVmW6GuXsoEfyy4VNggZLcKUGVqOkb3joFOrJVaI+pMlqc5EC8IX6w9g38k8luxSiPxqGFkii8uS1XuwJSWTHZX9a0xfTB+c5LSMiMRr3aFTWPzddvaV/uD80fjXKNcxmHCsJsPy9Yew4WA6dJLM1bT5UJZx0Woj/kmbTV5JNQoqDAisxcGbZPth61G88etOll1ZtNQ8f81kTB7o2vjE0PqXf9qBbzemYN45PfDMNZO9juFO5VMo+SpnjieR4IXpNLhwbE9U1VhQVGVkfkqUkJQ2bLK4kO+Vp8+Sr/eHCGCVwYwnvliLKUO6Yv54V9i7Py1LROwoY/srC6ehW6TnUZEJb/++E2cKytzy8FBOIrqOxqkHR84s4iqUCZ2IopijqqFkiY7hyOfrySsmMdoo3dB3n8zC419uZBGKYiJS8quKCw/A3BHdUFplYUlQKykrucHEjg9Lq4Q/ffksie8Wc86PCXOz4AlpLsx4ZNla7DqZxwIHqFBk3ZNXTcR5I/t4kaWlyQewZNUBVpfmOslGGfmX/OdcxIQEuZEZ8me6+6N/cKqgkn0TNIYsEc5RIVq8QykPwoQjfpEsmW1W3PXhKhw6U+w8wqN5eN7o3nj8sgnsQ0SK7a6TWbj/03WOfGB+WNHraIKTpebF11fr/idLLT8G3qM3Au3OskRDIKvMyO4xLAKMvnydIeZ0VwcV9nUuHFNRmPUDnyYju0Tv9CeojSzRov3txoN4/ZfdkCkEKwUtwl3CtPjwznPRNdIVMdQQy5IUdupjf1oO7lmSjOE9YlkYsnDY1XCy9PAXa/H79hOCo+6AeLx36xxH7hfXEQFd03HHh6uQXlCOa6YOxN0XuKxuAkZKUPj+s19vZldU0JcubQw09vBgLbuHS7DeULSV4NhMfldkYfCVZ0ncQMr0Jrzw/WZsT81h8k0fkoTHrpjIyJNr45DDaDXjqeWbsO5QJnrFhuK92+cgMsj15U6EymaT4Z0/yIH2KPOrYleo2e24efYQ3DyHoh6p2FFjNsFksuKfvaeYsz9t0GcjSyJhfOO3Xfhpcwqevnoizh3R142E+8uyRISVjv0o6/mkAa4ABDZr7Qo8881G/LLtOIuwo59RigudWsn87CxWK/s3tUH6ICuO5zUzDSVLRCYHd4tkuZpCtK5oQOZwbrbhue82Y9U+ig6TsyNQotb3XjQWl02gQwGh6E01IL+jH7ak4KsNqcyh/4H5Y33mWVqyajd+2nYKD1w8CjOHukeE0jwkv8OHlq2H3mBh1jI6prqQpXUY50HmFMgoKmPvNV0FQ1Ytek9vnD0Mt80dAZnc3bmdoj3v+yQZJqswjxtDltg9ijYrXlgwBRMlli5xnfln70mWHNdqF1I30IfEC9dOx/h+lF1d6m+lxNI1e/FZ8mHBitbMuxInS80MsI/m/aHTRPpwb3nReY91IFAAOyhlcbs5hqOxkFOvWg48t2AKxvZ1T4gobJuuyJPfdqbitZ93sNBj8TihLrLk76SU7kRJgfzyajy8bB32p+Xj3OE98PIN0xpNlj78Zzc2Hc5k97tNG5zIQsbpWERKRogs/ecjIksV6N0lnKVAoPxE4pexGPn07h+78MdOIl4yBGqVuG76IMwb1QdVBgO7E4ysB1V6M07nl+GPnSfZPWl09YOvaDhxAyk3GLDpSCY7YpoyuCvCWJSbe+6kgrIK3PPJamSX6hlUFCp/7kgXWRHJV7XRhO82pGBvWiGUcjvG9k3AxRP7QeMgy6IjP2n++e824p996Wwjqossida3P3Ydw6s/72BEkfqf20xkicZCUVJzz+mFp6+Y4HEMqGA5el78bjMOphexCRwfGYR7LjgH/ROjUFljQFFlDYsIrawxY8exHGw5ms2cwcXFuaFkSfD3oitTpmEMuzJFmuxVgaJKPcu9lZpZyHJlTRmShAvG9IJSLnygiPjRuB5etgZbUnNAx+S1pQ6gPEvv/7Wf5Ut7c9FsxARTHi+Xszf5In2yeh+WrTnI/JfIskl31L15y2wksSto3OU7lJHHsrCTP+CIHjG4fPJARlJcx92CZfndv3bi+02pLDcYHR82hizRGOnYbObQJDx19RRHGlhhLjNCDzt+23ESWw6fYZdEzx3ZEzOGdHe7Foc+3sqYlWs10grKmDzNXThZam6Evdv3B1mKhQzJALxvL2358fAeBQRyYMdM4h8NBaS1fJZEOclEf9H4fnho/lg3M7f4e/ITIPP4k19swKbUHPaFLpbWIEskD5G8F7/fwpIOUqG8R+R03RjLEpGDKgOFx1sQHKCFVkn5XFx5ewSSocS+tFw8/uUGIX2AzYYbZw3FwpliKLZogZOzcPiD6QUs/J6ifmjzcWXLdr3+dKXIz9uOQSaXM0xrI0uiP4qrDffM0OJG+9GqPfhy7WFmraKxUOLDV26kvEeuhI0iYaK2qowGdnWLTk0pBLyzJG88ksG+8MkSQhFMdZElwudIZgEe+3wdiquMzOpFR5XNSZbIMkTHWs9ePQnj+nX1yNejACWBPJxeBCKHg5Ii0S06QvJqCnqorKnBI8vW4dAZxz1xjhoNJUv0GDmdj+4bj5eum8byYbln6BY28wpDDZM5QKX1kbhSiT93nwAlP1XIZOwS3LoyeC9bc4RZLm+dNxI3zHClsRB1TBdI3/9pMo5lC1ndyVJ1weheeORSurLGM7s4pTuwsgzsAUraVrznw960XDy1fAM7wqU74nwlpRSJdl3RcCQfvT/0xjx2+TjMHtrbI0mmkBTVZDUxR3OljAil630k3yxy4f909V4sW3uEESWpL1hD19/61udkqb5I+a+eP8iSQMJ5aWsIeIba1Eu+1iZLtODSfVaU9ySJ5QJy53u0EZ7MK8E9H69CtUlYKFuLLIl+SsvXHcRH/+xj95GRhWByE8iSi0DQqym4n1MRSIjg4G2z2/D6rzvw+84TzORPiz05Tz94yQTMGd7DQTJdEYXS11N0aBdzNpHfzJdrD7DjAzoCqu26E5KBjiyUMmGj9Uy5ICwCwsaSkpmPhz9fz/IJkeVCvNZm+tAkPDh/giO/j+cG6H4Vi5RIncgtxtNfbWSXK9MRVd0O3gp2/cQjX2xAypliVp82r+YmSySvkd11FoznFkxjyTWlJMAV4SjMVtd1PUJKi5LqGrzx81asO5zl9O0R53VjyBIdZ1Lk1nmje+GeC8ayo1VpMIMYtSbI4n31DB0pP/vtNpRU6KFWKc563QldpEt6TowKZhajOEeQhmvuKrH24Ck89+1WZ6QYzePrpg/BDTOHOu4KdM0J8fJaaRSjmP7jSHYRXvh2C7KLytk7J94N11jLEtOd2YqYkAA8etk4nNObjPLuaUWEvl23IUqtb79sP4oP/toLq4+oznotuo2oxMlSI0Br4iP+IktNFIM/3lYQaG2yRAufkfKbzBqK62dRRl3PPEjkGyBc3ClG2IjYkQPwXReMxIJpw7zgXLH7GF77ZZfbRbpxYVp8fOc8hAQEetW//X8rcPhMEfOboDD5/905B/FhYV71th87g6e+2sRyBdFXOiX4mzE0ifk1eJZvNxzEG7/vYT5EcpkdL1w3BWP7iBeInn0G2OwWFFcY8evOY/hmfYpzLPQkRTJp1QpcO20gzh/TB6HsElexeF4DyqgPckur8dX6Q/hj10l2VEVHfeJFut53w8nYprRufxqS4sLRtwtl2BbaEYqwlBxMywH5CZ3Op3QOLqufSJhG9YnFwtnDMKRbnPOGNV/t0M8o39TmI5lYlnwAGUWVzqSCREgvHNMDD10y2Qdodiz+fhOLwKJEiEI4PPkTjcfkgT3d6pvtFHm2AqfyK6HxyLNER2Vf3H8+lB7pF4xWE659/S8Ullc78yxJGyV/IboclhKFju/fFRqV9DZ6bz1YbBYcOVOKD//Zg8Np+ay+p2WCfPmunNAPd15A1lb3sutEFu5ZspYFQHgu5iyq0GxhkZk3zByG/gmkM2ktb3mqDQasPpiB5WsPoaCsBhq1QI7pyPaJqybi/0b385Jh+Yb9+GjlQebYTET22mmDcNs8upTYu7z6y1b8vuMkI29kjbPbbJjQPx6XTOiPEb27eNzi5h5BSBbX9YfPYFnyIeSXVjkd5tmaYbHisUvGYN4ob/m+23gQ7/y1nx0v11WIMNGHGh2nXjy+D7vc21W8oxkLyivx4+ZUltGerjkRHebr7MRPv+RkyU9ANqAZTpYaAFZnqNraZIkwrjaaMSgxEu/fPpc5oYp0iUzeeqMJDy1NxoEMV4SKqBda7M7pFYsRPbtI4lSEMGYKt995nK4soEwD5FxsZz48c0b2YE6wrqsLAIvdjhW7T6O4Qs/q0pc13ecVGUSZtMV7uGQsmmntgXSkF1Y4nXLpiCgpOgSzhnV33p4uBODJsT8tF7tP5jMnV/rZ5MGJ6BEd4XZXmq85RrX1ZjMKSvWg60EoSR5ZgTzDk8WUA/0SwjGqdwKG9IhGoIbuelNBo1ahvErPrnnJKalGSlYx9pzIR25JJQuLFtuqiywRjs99u5HdsH7eqN7oHRfKxipXyJBdrGdRgGsOnGZ3fxFx8yyMMJktCNOpMbpfIgYlhrPkj5TZmlIg0GZGIfNGkx3Hc4rZNTcH0gqYbxRtxGIhGanvSYMEoilu+SRfflklVuw9LSQtlRPBE347cUACesVFul1RQZiu2kvymtywZHMjQMUiygJUKjedV5vM+HvXKXaMRO37KjQPNSo5hnePxsg+CeiXEMbaDw0MYFZAiu4jwkcE8GBaARtjWTUdF7qH80vH2z8hgmXldrk4C/M6vbAU6w6ecfNxkspE46cjucgQHcb2S8CAhDAkRgUxIkvpH1jCSb0RNQYzjuWWYUdqNg5lFLH3RAyXp/boKHV8/wQM6ipEpIpFyOCdgwOnC5kMgmVYhQvG9GWpL1zZrSi5pBLpBaUsLxLplPqmP4lgBWmUmDioKyN0saFaRIcFQavVoLqmBuVVBpzILWPvzuGMQta1dD6QiikwYWy/LiwLt4iR8N7JcCAtD3tPF/gkt576o/eDJaqMDMa0wV2REBmE6LBAxITqmEWXfNPyS/Q4mVuOLamZyCysYNat5k4V4CknJ0stvxtzstTymLfpHluDLBlMZmbCpiM1+tq02qy4efZwZoEQklAKhY7gdpzMxOOfC5d7ei5QtMDTlz1dwCnkHxYKLZ60OdDXrLSI1xfQBibWF78fyfpDViUhWR858JrcskqL9cSLbJ3f6DLBykMh61REKUgG8t8JUAvHUlRowyVfC6msviYHS0opE3Lf0CZBRKk2vwjxK5sWfAq5JouJUkHP0Fe/iZFEOh4jGQkTMZePdGP2FQ0n+n+88tNWfLc5lX1FBwWoEKbTMkJJd6aRvxlt+GJm69omOumYdEQHG4QzJRSljZnaJEwosonIA7VLeIkh9GJ7hClFSVFd6fc+YUxzKFCr9sKHfLvIB0aqZ8KUItJ8kR6aGzQeIVpMnEeCHojcecrkOVaRBNDPw4O07DmyGrHcVBYLw5/0QPITZnVttmIEHY3B3S4kkEhyfpYm3PSFO5EYIk3MUqpTMx2JUVtE7mgeEmkivxzy8fLCXCZjVwoR2fV8t4iMi6kkSD7y4asymNg895SXHPfFHEpu76LNDr2JjtztCNKqmFWQHKrNFguTm6zGNFZ2lYiPyU/90PM0Fk/bGflIBUhSXdRnASbSRIRWraTACIHMk+5Ib+S/RTLRuD3fn/q07Y86nCz5A8WGtcHJUsPw6vC1W5Is0YZCi+zkgfHswtDcUj3bQEf1SWAZiGlRlVp8yB/mtV+2szBsWrx4qRsB5rjKwvEFwigmfiRyIE0CKW3lbJYlIku/bD/BCAMRLyI+1Dptsg39umYWAbudbUKeMkqjwdqznmlcpAcqYpQay5LN8irRny07Ok95GKF3yEFkvIXF8Rq8OCfEeSHi1NC55S9UBXlsLC+bgBUYua7t/fFXv2drh5OlsyHk/9+39rvh/xHxFpuEwKSXvgrXVNsLWyKDN20i9KX5zNWTMKZPPCqNRvYFHqQJ8Bkhk55fhHuXrEWp3tSi/gFNArSdPdwQstTOhsbF5Qh0GAQ4WWp5VXKy5APzmY99PVSp091pNgg5YjpTkcMSAsgvdzh8NOvQ6euRrBP3/N9o/N8Ycsx0fIH7uMeL7BcvfLcZK/e6MnY3q3CdtHFOljqp4vmw2xUCnCy1vLo4WfKB+awnvpqvi4j7yWysbnmNtHaPdEeUoWXGTSZuvcmEO88biaunDpW46kpBEO5b+2rDQSxfl8LM361lkm9t1bRE/yJZevmGqRjarYtXl6//ug3fbz7G/F544QhwBFoHAU6WWh53TpZ8WZaeWH6+Shv4h8XY+SxLLT0FKRJmdJ94lqAuPESLQK0GGoqisdtRXq3HyexSbDqWi32ncqCQu6K2WlrOztIfWfro6hHKHE45c0gPVMTIoo0p2TieXeIWjdRZsOHj5Ai0FQQ4WWp5TXCyxMlSy886jx5pg6bckhSxxW47lwlOyeTTJEZHUURLSzvDtjowrSgARdOJREkqBousc0QJtqJ4vGuOQKdGgJOlllc/J0ucLLX8rPPoUYyAYTFbkhhoMSdSa0eetDpArSCAoAfPRHyU4JEvGa2gDt4lR8ANAU6WWn5C8JWPk6WWn3W8R44AR4AjwBFoNAKcLDUaukY/yMkSJ0uNnjz8QY4AR4AjwBFoeQQ4WWp5zDlZ4mSp5Wcd75EjwBHgCHAEGo2AUqOD2ajfk/z8Nb4v4Wt0y/zB2hDgZImTJf52cAQ4AhyBNomAOkAHmYzy+vPiRIDSp6g0qCou/Hntiwsu4ci0DAKcLHGy1DIzjffCEeAIcATqiwBdwWK3QmG3vC+Xo6i+j3WOekQebdBo5e/+8tj1xZ1jzK0/Sk6WOFlq/VnIJeAIcAQ4AhIEZHIF5DYTQiyWmB9eWljIweEItDYCnCxxstTac5D3zxHgCHAE3BAQyZLGbu7/++KbjnF4OAKtjQAnS5wstfYc5P1zBDgCHAFOlvgcaNMIcLLEyVKbnqBcOI4AR6DzIcAtS51P5219xJwscbLU1ucol48jwBHoZAhwstTJFN4OhsvJUguQJbvd7rhnq6Fw2yGXyWu9E43u7qJb4qVXhNDVIAq5DHK6YK2WYrXRtSKSe0Uk9ehuNs8bLcR72rybo77ArsAQ6lCb7u3S70gez0L3wfm6e4zkPtv1JtQDjZvacBYZoFLQvXL1w7guDOrz3lI/dWFMbYi4Cbi4CpOzDv1In62PLGIdKXa+xlebLmrTnacuasOM9Cu9BqWhc0E6RnrWYnPXLamU3RlI/TQEEEddmiueOhBl9jU3pV3UPmbf7yW9V9K+6jNP6A5Ei9V9jigUMijpwsSzFAvNrVreZV+P1jYHpHXNFhusdrsTa8Jf2YB362wy1+f3nCzVByVepyURaMza05LytUpfM59Yfr5KG/iHxaj3S/+0yNOi3IA1jfVLi5SNFnrJOkptmK1W0IIWoFagS0QQVEo5a5uUWW0wo6TKgBqThS229DvP+7wCtUrYiax4Ehv2vIXlNRE5BxEaGewI0ChZ+6Io9Hcal8kCmMxWRprUrC/3OjYbYLTY3HCkNogwqBTu1IraNFncNxvpg7TpmRk5tCMuPBAhOg37O/VpsdiQU1KFGpOVjVmlUNRKMqk+ycou7G2EhmnLtlptMFlpXN6vEG1+JseYI0N0iAhUO3shPLOLK1FttECtVPiUk2RSyGRQK4mE1E9GksJstcNsIYINqFXu46Pfk7iiXKJAjMjb7KA54ak7ak+6iRNmpGfpHKC/k86kxJXmG8kuxZf6p33dZPacdYIkRJBoTlOJCQtEmE7F6lMbNL+Kqwyo0JsYGVYp6cLlupcukofGSrqIDNEiKjjATQfleiP0BjOqjVYoFTI2Hz3fE+qBjcPj4mD6udEsvJfsnZC8kzT3mOz0fjCd0H/u858EIfno5/RfeJAGMSGUT8g1GQvL9SipMkKhkENdC7lmemZzhN7Qs5fa5gDD3yELzc/4iECEBKid+BvMNuSVVsFoJqzqfrfOLkX9anCyVD+ceK2WQ4CTJR9Y+5Ms0UI/b3QvXDC6N9vY6X/1KYyMyBT4ZtMRbDyUCbVKwb5YTRYrukcHY+aw7hjWMxaxYTq22IutGv6fvauAj+La+v+VZDfuCQkRIECA4O7BW2hL3SgVaKl7S+XVXah/9aKlLaXueJAAwUmQhEBCEuLuspb9fufMzu6sBBIaoKUz7/Xxys5cOffce/73qM6IygYdDmaXY2t6HjLyK/mwpwOXDkJq48rRPTF9cCz0LUY7TZAKaqzal4Uft2XA3V3NUrFZb8SsCb0xuX8XtMBkHboKKtQ16/HOL7uQVVyDQd1CcNf0gdC4kaAQhAO9k1NahQ//TEFds4Gr1dNDQG7u5H4Y2ycKJtAYhIfe/2FbOtaknBBAnoRQNA4fTw1G947E2D6dER3kDS8Pd6YnCwGTGcXVjTiYU4YNqTnILqnhNkgjIX0I4HT298S9lwxGsI8XTJI5tWVdhHGqsflwLpZvPMyARypkm/QG+Gg1GBsfhTG9IxAR5ANfTzduWgAMZhRXNeFATjk2HshGZlG1AO6USusaEn0Gdg3BndMHMpgS6dn6+BRQQYk/92bhu60ZCPHV4P6ZQxAdFGClL405vaAMn61ORbOewK0A3mm8V43ugRlDusOssPEnrcUvO47gz725zF/03HnhAAzo0snaJq0QQZ+l6w8h+UgRNG4qBjY9OwfgrhkD4aVxt+OFExU1eP+3vahvJiBvW11eW60ao3tHYXy/aHQO8oY3AXoLzQhQ1NTrkVNWh+3pJ7D7WBGadCZoiUcdHmq12WgCDXl4jwhuL7aTP/y9bYCV9mFdk4HB0u6jxdhyKBe5FfV8uRBBGIEZAod3XzQQcREhEj4VaP3Wr7uQnlcBjVrFoKxfTDAS+sYgOswXAQyWzMwnO48V4NNVKfDUCDxAD+1hAn0DuoZg6oBu6NrJD4E+GivupjlU1jUjs6AKGw6eQGp2KfMN8Zr40D7283THY1cOR6C3p93ebI1PBB4oxWerD9h4gOilN8LfS4MxfaIwunc4ooN84eVBYFXYWwSai6oacOB4KTYdzEFuaS3UDFhPrflq655yWkdL6gA5Gu50KSh/19EUkMGSC4p2JFiig2jutAGYM2nAaa3de3/sxo9b06FWqUC6oMuGd8eNE/sjyNfL0p4j+LItaYNeh++3HsG3W9L4cCShTAd1VLAvFsyZhPAAH6cxVdTX44HP1+NEWR3ffgd3C8VrcybBy90mbMSPvkxMxZINB0A3z7G9I7BgzkQA9gIst6QCDy1MRGWjjm/v9NQ3G/DyrLGYPDDWqf+Fa/bgy03pDA7FWzvRkATLndOHslCyaXNcz728rgE/bktj4EDaCboNi4/OaEJsqB/evX0y/D1FGrZ/af7al4lXvtsODxqn5WZPwCM+Khh3Th+Mwd06tWGc9fhxewZ+2HoEhhazjT46AybER+K1m4iebRdI3yYdxNu/7EHnQE/8353TEBUUYDexw3nFeHzpZtY+Ek3oz6E9wvDy7AT4etg0L+JHS9fvw+INh/ldWos35yRgSGykE7Fe/yEJf+zJhoe7mgXvkNgwLLh1ItyU9jyTX1GFez5dh5pGvXWuTToDekcH494ZgzGg66lp1mI2YUdGAT5bk4rjxVXQutnzG2k/gnw9MO+CAbhwUFcoFeLvre0TM6obmvFt0mGs2JLOZm8ChwRGtG5KvHXrRPSJpHHZPw8tXoedRwpY83PRkK64a/pQ+Hk503BzWg4eW7wJvp4CLZoNJgT7aHDbtEGYNrgL3JQiiHI9PmOLAYmpufh8bQpKqpugJXWsRRMU5OOBRQ/OgJ/Wud/WOPpwXhEeX7qF156AYZPBhGHdw3DHBYPQOyrk1Dxb24CVSYfx4/ajMJN57gwBJlmz1P4zSf7izFJABktnASzdOLkvbp86kG+b7dIsQY23ft2Jn7dnsDnipkn9MG8agS660Zv45k1ijO66tod0JcKNUMmCljQOGXjn5938t3RA0kE5Ki4cL84ez7d/k0UTJHyjxs87j+KN77fD31uDBbdMRD+JNoH6oRvq1rQcPL9im0Xb1YKRPTvh5RvHw8Pd1h5pJzLyS/HEsi2okoAl6v+Za0Zh+tCe1hu70LcKn/61G98kZVjBEmlZRvQMx1PXjEagtxfMPFpBsIhzKKlrpAAAIABJREFUJJra/x3RQ4Ffkg/j//7cb503fUNgqVuIL16fMwGd/H1dapakm8KVHpDm/+uuDCz4aScLLwJLJPRJ6Dx7/TgEtHOc1NYHv+9hTQ+vj86Asb07Mz3dVWrr+ohr7LhpiQMUUGL5pgP4vz/2ISLAEwtunYQenWwaERrzvuMFePbrraxRIW1BqJ8Wb9wyEd3Dg+00fOJaLFyzl4GrCJZemj0Wo3vFSLRVCua117/bjlX7cqxgaVC3ULx803j4arXWsRMvZBaX45FFG61gqUkngOBnrhuLTv4+dmtL47U9tOqCVlOA0Crkltfi6eUbkVNSY9UwkQaKwNOz143B6F5RnOVY5G36VtgrDMEtu4e4hCgnANLF6/bjy41pPF/SqhBYeuWm8RjUtbOET4X3H1i4DlvT8jGwSzDeu30qfLQeaIHR3kwNNdYfyMLTy5Pg4+HOWrewAE88dc0Y1tA5jk+YG9HUZrYjLRaNPD2/DC98uwWFFY2swSOzWaCPBz6+exrCfL1PycfC/IkH8vHs19v4DCAt67g+nfHkVaPg5+nZrr311eYDWLgmBSrSAJ3CJHo6IkwGS6dDNfmbM0kBGSydBbA094KBmDOxv93hL4Idafe2g9u2LKRZ+irxIGYMjcVz141jnxHxMKXD32g2I/lIAY4XViPQV4uJ/WPgIwFAdNiSwH/vt134aftRaNi8ZmZT2JzJ8bht2lAL8BJgAbVJJo4Hv1iLwbGdWJsjjFX4nYRYQWU1Hl+yEblldSyoGnXGMwKWSLh0DvTC27dNRkSAn4PJjoSIAvXNzdBq3KFWKK0AUhinMO8XViRh7f4ceGmFG/ypwBIJdYsnimg4cwIrjmCJhHTnAC+8NicBMcFBLsapRF1zEzzc3aBWquwEmyj8X/4uCX/tPQ4vjdtJwZIg8B21TQK/rEg6iHd/3XNKsFTToIObmwpPXjUSUwfE2gl5GwhVoa1g6bXvtmN1O8ES9RPkrcUbcyege5g9WCP6Hi8pR3JGEYPxMb2jEBtmMymKoH5nRi6eX7GdNZsEMg1GI+ZdMBCzJ/R3CVwIJJHm1FurgUZNJkIpX6ugN5nw1Jebse1IPoOuk4Gl+79Yi22H8/DCDeNw8bA4u/5sPARsPJyNJ5dutpjhzPjf1aMwxYHm4oWn2ahHS0sLPN21DsCFVlyFX3cewTu/7IZarWSt78nAkj0f22D2wROFeHJZEirqmtE9PAAL5k5EJz8fl3urtqkZXlp3qBRKB55VMtB6/pskbD54Ap6WvdWRgkoGSx1JTbmtjqCADJbOMFgiQToirjPG9YqE2SxEvdAtc3R8JDtoixoROjBrmnTYmV6IpmYj39ZIxb06JQvp+RV47/YLEB9pEyriLXnRuhQsTTyMRp0BCjNw6cjumH/FCAffIUH4PLwwEdUNejbH0c2U/EZenJ2AUXGRTodlVnE1gn217EQtjpEACJmLXl6xBetTbYfkycBS+okSPPBFIiobmtkxl576Jj1emT0OM0f0alWzxCZDQwvunTEQ147v5+TbVFHfgIVrU3Eotxw+WnfcNKkvRvI8pH5VamQUl+PxxZtQ09DMGoPWwBKDRL0J6/Znoa5Jx/4YtHa9okMwLDbczm9ICpbolt+sN+Du6YNxg4OQJnpVNOiwbF0q9meXMBC6YWI8xvW2aWdEAJpVWsnjLK9rZFOpK80SaTSKq+uw9XCe1e9FZF8a7/6sYmxJK0SInwYL5rrWLD3zVRLKa5sxZ2p/3HnBYDvAYBOpgpbPESy9PHssRrnQLL22UtAseWrUrGHrGxOMN+ZMgJ+HR6uaJQLCpCWdM4U0rvagJTW7BC+vTEJ2SS3rWLqHB+Lp68agfzRpyoT1FUHjE8sSkZSWz9q9AV3CsGDOBAYm9toZNban52Ll1gxU1DXC012Na8f2weSBXZ0c9NelHsdr3yczSPPSqFrVLN303u9oMQEf3zMNvlqpNlWJ/IoarN6Xjaq6Rvb12Xe8jB3Nh/fohDfmTGJgb9PmUrAA8P3WNKxLzWG/xqmDuuDasfEgC5d4SaG1J754ctkm7MksYv50BZaILgT6NqbmoLy20c6viL7JL69hn8CmZgMeu2okLpZodwVeVKG0rgELV6cgLa8Cfp5azJnaD0Njw532Fpl1n1i6SfBBk5i6O0QwyT5LHUFGuY0OpIAMls4wWKLm6eAVo4XIpyIm1Bcf3DEFob7kYCw6Q6uRU1qBRxdtRGFVg9WZkw7IUb0686GtVdtMMnSoHS2swL2frEZVo55NIATE6P0P75iKkXE252nB40SBx5asx46MYqvZgvxLYsP88PotE9DJSXNDwEYwetm0DWr8sD0d7/22m00BYph+a2CJhXtlHVZuTWcwJzrPEg0uHRGHAV3DrAewoxmO3iWn04/ummrRKtmEJAVNLfgpGT9bNGUGowkxwT54Z94URAaRBkoqUBV46bvtWLPvONOoNbBEwKa6oQnz/m8V8ivrGdjRmK9P6INHZo50AGs2MxyNk4TWG7ckoGe4zezFG8usxJs/78SP29ItjsAmxIT44u3bpiA6mEyA9rR9/Yet+GXnMSiVSpdgiUDa/uwCPLlsMzsoOwooEoYkbP283FoFS48uSuTAgFdunMigwZWDe2tmuBduGIuxEqAnvrc8MRXv/76XtZbE61eM6okHZg5jB2kb0LaZ4arqdXxRePvWSegbbe8wbjYr8NDC9dh0KBe+HhrmveoGHa4Z15u1MuS4LRigBS3nj8npbMIkvr/noqGYndDXCVgfOlHKQr2stpH3FYHgUB8tnps1DoHeWuRX16OqphHldc3Iq6jDrowiNlN5ugBLwl5QYPHaVAyMjcDQWBsP03iKa+rxxJL1yCio5vUh/iBeIpPjM9eOxgWDuzuN7+fkI1jw806r7xvR9dnrxuKCQbFOfEdO9+/+tpt3NEVaOprhiI/rdTo88Pk6HD5RyftU+tCeJeqF+Wnx0V0XINjHZsJjoGVswQsrtmLt/mw+J2hvdQ31wzuk3Q20ma1JI0pA7qnlm5F0uMCls/3fkVOyZunvUE/+9kxQQAZLZwEs8dFuyRsggqV3501CCB9UtsixE+Vk3tqMgspaK1iqbdJj1vg+eHDmCAdzmQop2YVYtScLCqVw06b/kiP39KHdMax7Z6tnhmje+2LdfixPPAR3NyENAD0NzXpMH9wV868cA3c34QB09RA4O5hTjKeWbwGNSdQS0butgSVRsLhyUaZZS/tyBEvkMzIqLgIv3egMEnPLa3DXx2tYi0ECiUhL2p37LxmCa8bGW81x4ryXJR7E52v2s8bhVGDpro/XosAKlvS4lmh/8fBWwRKBk74xIfhg3lRo3EhjYBPk2RbwW1bbZBVadY063HfJYNyQMMCpzcUb9mHJukOg3DnkS+Los0TCODWnkH1gnMESxbELKQ1aA0vJGbn4dHUqnrluDLqH2ZsLpWvuCJZIy0cg6MFLhuCykb3txk2AuLKuAYvWHUBhVT1G9IjAxcPj4KMlc6ONl6Q+S6U1TYiLCMDrcxLQyc8mgFm7ZzBh2fpUkJO+u0oQ9JQqIzokANeM7w0NRweKNFYho6Acd32ylt97btYYJPTp4kTX937djhVJGawlFR+ik7+3ln0BKVKzsVnP6QBormQubc1nSfxeNJ2J0Zziv3/41x58tfEQvLXuvB+JlqTF9dC44f3bJ6NHJ3vtMM3kvk/XIiWnFJ7ugqmY9hNFpb160wSOkpTy1L7jRXhk0XoOXAg+CVh6ZOEGpOVVOYAlIb6w2WDE+PgoPD9rjJ1PHK9RUSXu+XQN9CYza56Jv3UGIx65YhQuG97DwVdSgQ9X7ceKTYfsov06QlDJYKkjqCi30ZEUkMHSWQBL0i5EsPTObRNdgqUnlhJYqmOwREdbfZMOd04fhFsmDbQTAjYg4gxFyN1Zms1GFH7fbz+C//t9jyXcXRgVHbpNOj2evX4sLhxkf+u1CQYlGvVGPPPlJmw7UmAndE4Fluh3+yQAQquOru6OYIkEzMXDuuHxq0ZyhJJUQO7JKmJzBAlwDoHnvDdGXD6yBx6+dKSD75Ia61Oz8cxXm+Ht4X5KsHT3J1KwZMC143rjgZOAJRrDuPhIvHnzZAe/FTV2Z+XhqS+3wGgSHLfpqW3UcZsPXzqC3dJt81JjdUom3vppJ+qbDBgfH9kqWCJTmivNErVPdHMNllQ4mFuMZiMwLJa0OYL2TQCU9k7FjmCJNEQEMm9M6I3bLxzm5OMkOCELjtPin1IzGPUjBUvFVQ0YEReB125OgJc7mczsAbqtPenOsWk5xb+lNguq6jDn3T+Yvq/cOB6DY23O2JzawGzG08u3YNPBE7z+0kfI2SWsDS2PNAWEGA3n6OAtBUs2EzrlTQJW781irWuzUXA0Fx+OQA3yZtNk50B/ibM67Ss95v3fauSV11mBDb0fHeSFT++fAS83+4CJvIpq3PvJWs7BRPmoWtMsPbrIFVgSRlTfrMd14/rggUuG8j6U8uD2I7kcBEB04fxSlBvLaMLsCX1wu9VsK7RD4P233Ufx2vfbBXDYgY8MljqQmHJTHUIBGSy5IGNHpg5wbL69YKmhSY87LhyAWyYPcgJLYqRMWzkh8UAWO8QKuYGEr8gUFx7kg5dvHIeenUjbYPP5EdslgUr+GZTz6Ys1++GmUttFwJxcsyT4vzg+rQE6MRqOhP5lI3tg/hXDLdF/Nm3CrmOFePqrzWx2tIElEy4b0R2PXOYMlrYczsHjSzedEbBE5tWEvlF47aZJTmBpV6YAlignoQiW6pr0uGpMLzx6mTNY2nzoOF75fgcnX+xosET0JwDgrlRLNG8CWDpaUI6oEH82pYh5q6Q+S8QvBEYHdAnGglunwMOttQg9G2By1FA6gqVhPTvj9ZvHw1sSjCCANyFqq61Pna4Zs9/6nQX667ckYEAM+dYIubsEHzty2t6Cren57DPmCJZo/YRM5ULvtC8INNHfu3LwFr8XzFAUzyZEnhKoKK5s4BxQyzcdZn8hMS8S50YL9uEIzHA2d4uRfUr2j7vzozVs/hNNZgK48sJn983glB1S7XNBVQ0e+Gw95xQL+xtg6fqEvrj/oiFOgJ32yovfbmeNkhQs3ZjQC/MuFIM9bGBpbcpxPPfNFhkstZVh5ff+tRSQwdI/GCzR0EgTMSuhLx64xP5GT+aPzKJy7Msq5sP9ZFU+BI8lCj+uwIbUE1ZfF7GUw9PXjsbk/t0czCuCSU6885PgIe3Ciyu2YOPBfGt0GY2xNbBEgpjAYXEV5WxqEVKSc/biFoT6+whZgu3SANhSB7SYWzChXxc8e/1ouHMEmc1cmVlciXs+Wcu+J2JyRTItzJvaHzdPHmAHBkjwUmj+6z/sgLdWMMN1JcE1dyLCJakDRJ+l9mqWOBdVbBg+uH2qkHFdYoY7UlDCZtXqRj3779BDjuZ3XjgQc6cOdvZH2XkE7/+2hwEsaataM8OdjmbJAgWsxk8RlFCSx00pWXjoqtEWECSmnbA5eAtCn8wxJtw3cyiuGd2H5+IqjYOQF8rEUZpSnpSCpbLqJvSMCmJw00kS9k6aIEoomZiSjbqmZs5hdLKH9kB9sw4rk4R8Wi/NHodh3W3BCuIcX/h2K/7ccwx+EjMcgfHIYG/4aN04Mqy2ycAAiRyxCSQQED8ZWKLvySQoDfUXI9A2HTqOl1YmW7VWgrZPg3fnTUbXkEC7pJ6UBfzOD1cho7DSqo2i9R/YLQRv3TqZ+5Ca4TJLKnHXR6sZHJ7MDHcyzRJpiS8cFIP/XTMaKoX93jqUV46Hvlhn09qaBa3tfWTiHtPHaW+RP+L7v+9yAqJ/VyLKmqW/S0H5+46mgAyW/uFgiZyMx/WNwYs3jIW7UshrI9ya1Ug+mofHF29kHxfytaDTmcpGkN8SwRxy5mQgZSlNonV3syYDpDZIHX/16F54+LLhdup4LufRIvgsSM151GdOWRXmL9qAkhrK9yJoAE4WDXessAzPf7MN1eTnZElgR3Oaf/lwTJWY/RzNcDT28EAvfHjnVAR52zJts0A1mNixdFsagTZ3Fhw+GjXenTcFvSIdI6YUePOnZPy2M4uFNwmKQV1D8fZtk+DnIc0DpERNYxPsfZZObYYjjUTnQB9OwhgZaO9cTs6yz3ydhI0Hchmo0Th9PQTn677Rjs7tarz1SzJ+2p7BApiylHc0WJKyOgn2opoGPPTZWjb5vEpRWhb/GGcznKCJJKHv6a7CFaPjcOnI3gj20dpFk9U1NmLf8VLkV9bhkmGx8LWjr83Bu7JOB38vd7w5dyJ6dw61zwjeosDdn6zGnqxCDvEnSEYghtac/IyEnD6i2YzKfaigUavZr4m0kBcPs0VYivtk9f5jeOXb7VAoKeGkksuqEA4jn6BBXcPQZBR8lirrmlBRp8OyDanIKqllIOU6z5ICL6zYzPx//8xh8JRof8Qo1bd/2cGJG4k/CciZTEbub3SvaKecTQvX7sfna1L4Xdrd5Iv34KXDcf04AidCdjZxLhsOHGfND9HldMESzT8qxBv/d8dU+Ht62mm66nV6PLIwESnZpXwhYp7VunEuqZ4RNs2zGDTy0rfbsDZFSEjakY8MljqSmnJbHUEBGSz9w8ES+064q/DubZPtyi7QrZq0Ka9/vx2r9mbzgUpalpgQP/aJoXIlFTUNrJkih2zKmn0ouwSNhhYGUXQg94oMxBtzJyPIi0K8bT4sRJLPVqVgdK8IDOhqM2uIB/a6/cfw6g8UvSMUOD0ZWDqSV4L5SzbbZfCmSKPnrxuNi4bFnTR1AJUwoQioaU5RQSR4K/DGD8k4XlLLh/otk/rhspFxoPwJNuGiQnFtPe7/ZC1rd8b3jWQ6TOrXBVMHxjhozlQoranHfZ+tQ3F1gzUa7lQ+SySsCaA+djkJaud8O8eKq/Huz8k4VlTNZpbZE+Jx3bi+Tia7kto6kFPuifI6BiWuUgeIDt6nq1kSWZ20aKTBeWnlNqzanYVLhnbFM7PGnRIs0fc0Nppvj4ggLktCuZIIjVOEW1l1Aw5kl6BPdDDeum3SSZNSck6kaQNxy2TH1AFqkGnnjR+2szlSoVQwaLlsRA/0igpBWU0DGpp1nHW7Qd+CrKJKFFU2cG6qaYO6cRSZUmHzw2F/rBZg+YYD+HHHUY728taoOLru6jF9HEp2KFBRV4+7P16DgqoGBratJaW865PVSDqcxwDt5knO6Q8oxcMjixJxoryWNUaU1+zSET0w//KRdqYv2sfk9P/+b7uw9UgBKC028en9lwxngC2WuhG8wtR4cWUS1qVk81q5Sh0gRsOdTLNEflwEQF+8YRzG9bGlsRBBMmmX3v4pmf2oyM/r1qn9cdGwHnaehsSLRdW1uPfTdaiobRIuax34yGCpA4kpN9UhFJDB0j8cLNHwCNhcPToOD1w6kk0cNu0SJTvU4dcdGcgsrkZEgDcnpewRTmUL6KEbqZDne29mPp7/Zivq9UY2D5CJgQ7L4T1sKQZEswX5LTy2ZCMmDIjByzckMAizHdpknlNgwU878MuOo+yrcEaSUnLNLSN6dQ7EW7dNsQhe+zpydTodTpTVIMjHC538qD6WDSiJ0UkUAbhobSqCfT3w7m0TEdspmP1T7F3gBQfkIwVlHGJOwIo0EKQBOxVYogzeJIDjwv2x4DYqoUI3dftxUtmZvLI6NgOFB3jbjVNMSrkkMRUL16RyrqLWMnh3BFgShe7SxFQsWpPCxs0p/aLaDJZErtIbjELhW4uvD/m4CJGJZi53cqoM3sSD4QFeeP/2KQiTJEUUBfa2I3nYdCCHIzeH9QjHhL4xktIvQgHjRgpM+GozdmUWczkgKqdDvndSUxyNV9T2UOAE5VkijUxEAGUMtwdVZKr++K89WLGFsnirOL3ByTJ4k2YzOsQX78ybhC7BlDTTPsfXr7vSOXM+1VEj7RK3NzsBg7o5XkCUMJlbkFtazT5k0aF+lkSQ9qkldmacwHPfbIOOEjOZcdpgiWhCF63+0UFYMHcKPDUaJ54lX7ATZbUI9fNEiI+Xy731/u87uaQQaZVO5gZwOpJKBkunQzX5mzNJARks/QvAEvlR0CH62JUjOfeKI2Cyrx9mKw0hAobimgY8s3wjMgoq4aZWQ6c3YN7Ufrh5ymCHEhOkXWnAI4sTkVVcxbmBXpg1DuPjHZMoqlBR14DHlm7EkYJKvg2fiXIntDTkL3Hx0G546NIRcFfTTdtWUkIahSUFSqLjOzlMk69Snc6IAE8N1/mKiwh1iuYSNWZrU7Pwxvc7mCNIo9FWsESmTgKMFw3thocvHwGt2s2BrmK0mAjSRLOKUMpi0+FcvPF9MgswrtnWSrmTjgBL1EbSkRN48ZttnEOHeGtS38h2gaWTHUjkb9OWcic0T3p3Uv9oPH3NGF5bEWS6cvIW/aOkvy1etw/LNgq160hbSrxCWalfuGE8ooL87NbZMfO5vXmLWlVhy+FsvP59MpoMgr/Vqcqd7DlWxBoaAtQPzhzuYDIj7Z0Rzyzfgu1HCjjLNRW5jg33x/PXj0OXUKrbJ734CDMTHlt+fyFaUYXc0ko8/dUW5JQJmqrWyp20RbMkAl5KtzFzWCwevmwE1KrW9pZrnqXaiO/8vAvkW3gmCurKYOlMin257dOhgAyWzgFY6hLmhw/vJG2Jp0Xzw+IZxdW1rLrPrxBSB0gf8h2gKuN3Th+CGUMIMImRR67yIgl+HfQcyS/h4qrk3M2FTg0mjKG6YzeMh1pFfgbi98L7b/+8HT8mC74WZDqIjw7Gu7fS7ZNCg6V9KZCaU4ynl28G5c0Z36czh0YrFRRxZGszu7gcDy/a6FQb7oXrx7DPkmObX6zejeWbj1hrw5HJgDQYCf2icMP4PugVGWohi6g1k1JJmLfBaMBvO49xkV/KoUOClEwa790+CbFhpHUTbuxC5JcgpOhm/7/lmzg7NuVjotYJLM1K6IN7ZwxzGuefe49xpmexNhxpDvR6AxL6RWPW+N7oEx12kjUSxmkym/D7rkwsXJuCOnICtyQQJLA0vk8kXr95AgtxKT3T8ilrsuuklDQnMXXA+7dPRUxwoNO4s8squPxGQUU9R78RYCHN0nM3JFiEtW3tlqzbiyWJaXbRk6c6ZMRCulTGRKMSfI6ER4ET5ZW477P11tpwRDODwYDpQ2Ixb9ogBPtRYWPxfUe+Fo8qBWqbdFi8fh9+Sc5iHyYx0pB6Idr16xKK+y8ejPgoWgMRGpxsn7Tgzz2Z+Hz1fs5wT+sgpg54c+4E9I0Kd9onDy1ah11HC9lcyz49d0xFt1BnemcUlmP+4g3WVA+0p3qE+2PulP4Y2ycKCoV0fe33l7iH92QV4MM/9iKzqNrqG0TrTIV0v7h/OgI87c8RQ4se93/mOimldP0I6FE7UwZE49rxfdknqXV6iXvLiJ+T07Fkw0E06k18oXKdme1UnHLy32Ww9PfoJ3/d8RSQwdJZBksEeiICvfHEFSMQ6O3B/h/0uKlUXIqAsvOW1FBpEGcfANIEKBRKJPSLxLj4aMRHBXKyOzrcSWDQAU/mEfL1OVZYjaTDudiaVoDy2iZ+TxAAKjx21SgunaJvsTcX7T1ehHd+2QUzhbqrKEcNoDcYcPu0/pg6qKfDTZ38ldRYuiEF32/NwMi4cDxy+XBo7fLCKHGcfIt+3MV+U2LGadLC3HfRIEzo19Uhg7cSX286gN92H2chJDInmWya9AYEeGsxZVBXXDioG4J8NNBq1FZQaTCYUNOkx6Gccqzbl4k9WaUMhSgKjRyDybz11LWj0DsyFGo12H+I/D4ooq66Xodvt6bhl+RMa74ddrTVG3HxsFjMmUQJJKUmFhWoLAY55ZKwEPPziOMk5+UJ/WJw4ZBuCPPzhlajZGdgmg9pP+qbjEjLLedSNnuOlbDpyi7Jp97IRXmJnm5K+6zt6fmlXB+MfK9clZgg4efr6YYnrx6FLhx5JWYzJyBlxge/78a29EJbrTyDEaN7huPemcMcfJaUWLnlEH7amcm82VYzC80vPioYj1wxHN5s3hGjGJXILavCK98l2+WIIjBMGpdekUGYNKALRsSFI8hHC3c3JdOEaEpReBRBWVLdiJ1HipCUlocj+eWsJZUCJXEr07oFeGnZST6hbwxiwwPgqRXMdKJgJ54gGmbkV2Ld/uPYll7AgRLiJYX2CiUZffTy4Qy6HPNSvbhyKw7klDF4of7Iof3mSbZITAEeAkqFCl+s2Yu1KbnsiE50JEBJazc6LhwzR/RAl7AAuLtTMkw1A3tyVm9sNiKvvIH9kzYfyGHQT+BWfGidKakmRQAGe5Pp10bnBr0er363DZlFNU6XLsfjjujbqDewaZL21ZSBMQjwtu0toheVpqFgkJTMEqzZfxyp2WUc2Ur0PFOPDJbOFGXldk+XAjJYOstgiQ9RBeCuFP60JPa25HZpgaGF7tatLwsd4gSa6LClUg3+PhoGXWQy0BvNqKgVnF3LanRoMhg5Ak0KvEiwE4Cgw9b+EQ5pMUmf+BsJMwHMOR+M1BYd7gQAxYg7p8OYUwU43z2FSD1n4tOrBB5cPaRhIrMRAQ8fTzeEB3oj0EvDY66qb0JueR0LGQJA0nIs1BZpkUhYBfpouIwK0cxb44bqRh1nLS6ubrKac6R9C3N0Hg31KdLG8Vfqn4Sxxl3FIdURAZ4I8PGESqFAWW0DiiobGTzyONWuq7YTbcRyMtL2ObePC3o6joE0Lo7DFgWfI8hqra+TrcXJDpz28gK1RYCIHh8PNwZLgT5a+HhoeK6V9c2cOLWkuhkNOj2DeAIOJzu8iFeMJhP7PAV4aRAZ4sMaIPqW1pSEf355HTumUzoJAkmugJcrOtI4aVxSHRj9u5gewpF/aJy01tKHLzZGE/MpgaQQXy06BXgzYCXNWUFFHaobDAyuab1aq73masyO42uLcKCx0L5zV9vvLUptUF7XhKKKOgb5dLlz3FvML2TaAAAgAElEQVRtab+978hgqb0Uk98/0xSQwdI5AEvUJR2Wrp7WDj/Hd8WIFvFPxhccnSakCyDBTH43rha4tb5bF5pmK6hzHIf4TWvgoTXBSeN2hYkcMyk7gS8LmKLvueaepRECFmqVMHdXIEOkOQk18Vsx8R4LI6XSJXijd1wtVWu0EsfLRkJJX9JxcsZoToTY+vZrLz2d+EMizKW/uQRRrQC/U61Fa4dTa4CuNV6w0sxCa3FdiX7EwGIKDCHT9slzirW2T+hyYGfkUoDX/FTrIAVFdnR0GMfJwPPJ6CjsA4GXxX1JPExpO3iurexhcSyt7eXWQN7JBArNQeD39u+tjhZUMljqaIrK7f1dCshg6RyBpb+7cPL3MgVkCsgUOF8pIIIlL50u6qc35+Wfr/OU5/XvoYAMlmSw9O/hVnmkMgVkCvwnKEAJRBUtRqjMLVfrFarc823SbjDAvvjOWZihmxt+f3b27rPQ03nZhQyWZLB0XjK2PCmZAjIF/v0UUFLEblujC/4l0yVzMBWZOZuPIOgVMBqMy1qUiuKz2fc/uS+1mxYmfXP5+pdueOtU45TBkgyWTsUj8u8yBWQKyBQ4NxSwlGs6N52fuV5PFsRzJnt103pa0lWcuV7+TS2r3DVoqi4rW//SDWJOmlaHL4MlGSz9m3hbHqtMAZkCMgVkCsgU6BAKqNw0MBl0GetfuqHXqRqUwZIMlk7FI/LvMgVkCsgUkCkgU+C8o4AMlv7mkk5++quL3bRevxt1jX+zJflzmQIyBWQKyBSQKSBT4J9IAQJLRl1zxoZXZsuapdNZoKlPr5jp5u37q1HXcDqfn1fftJiMtsyZ59XM5MnIFJApIFNApsB/mQIyWPqbqz/t2SVT1W5ey016Z82SiWt1nR3rJSWIE0tp/M0pnfbnSrV7mAyYTpt88ocyBWQKyBSQKfAPpYAMlv7mwkx4/nl1CEK0rpopAxVi/e88SqPuTbW79q4Wg/6/M2l5pjIFZArIFJApcN5TQAZL5/0Sn70JXvj08rgWtfsRc4tQO0p+ZArIFJApIFNApsD5QAEZLJ0Pq/gPmcPUp74cqnDT7JbB0j9kQeRhyBSQKSBTQKZAh1BABksdQka5EaKADJZkPpApIFNApoBMgfORAjJYOh9X9RzNSQZL54jwcrcyBWQKyBSQKXBGKSCDpTNK3v9W4zJY+m+ttzxbmQIyBWQK/FcoIIOl/8pKn4V5ymDpLBBZ7kKmgEwBmQIyBc46BeQM3med5Odvh2cLLP3dQDvHwuQu21PYZ8hqMZshvqek39pZ3Zy+NYP/h/4rZN/iPhRtLpR+2vN2mAt1fdptWdi3LTSUvsPzJxpa5k6/nYyGHEvpIqCyNbK3ZQ1bnbcL+li7b8MYzupYW6G/9FRpbTzMcqdI+2blUwceaQu/njZPtUJ/cU7imMT2xTkQ/7Q1i91pj60d/N4W+rb19Bf3inXObTwvTneeIk1PxjuOYz8VLzm+73gGir+3hbfaSrcz+Z4Mls4kdf9jbZ8NsESgRW80CZQ9newECkCtVMJNpeTP6R+D0QRq19qeAlApFHBXq6A3tfDvWjc1VCoFv6M3tsDY0gKNmwrKU5wY1G6z3sjvualVUDPSAlrMQEtLC4ymFphazNyXWqU8KcfoDEZhiO2Zt2Uu1Lf4UJ80/na1IznZ6HCj9sS50xyJRnZjUwBuSiXPqdkg0JdoqFQKQE0n/p272qXAo/ZMDmtCopHoJCU5jYXWyGRqERCoSBuat2WdxaETnaldu0cBnge16/gQnznyBb3jrlJBSetoeVyPFZax2otzQxvHSsJS54rPLXN0Uyt5fk4CiehhoLWQ8LNk7cQ1cWQhez5VMpBVSeZIS8H0M5nQ0mJm3nfsn/ptcdXvybjaQn/iJ0fgQ3xKfKJWCXtHHA+Ng8ZAtKTueB9KxirtjtokXhffbfeRbAFyUn7nM8Nxri7ea3df1K6pBXqD0XJWKIUzB3RWmC30b+F/d3X2nNa+thDdTUXnjwIGy9l20rPBwoNEV9o7GjobW6E/jdXU0sJnAJ27dP4plUo+B8SHeIvGTnMnvvegM6G9SOx0iN3Ob2Sw1E6Cya+3ToEzDZZoM3UO8MTo3hEshIVjo32PEkqkZJciLa+SN65Wo8bYPp0R6KVFi6VFlUKJ/PJabDhwAoHeHhjdJxLDYsMR5KeFyWjC8eI6JB/Nx77MYt74rYEcOiDclArERwehd1QwuoYHIthXw/026EyoqmtAeXUjUnPLcaygCjVNegYUjucECTIPNxUmDYiCl8ZdEEhtfGguJ0prsPNYCYMUOpT6dQlC3+jgdrUjdkdnHIGTpMMFKKtpYoAS4uuJMX3CoVWrrGtC/R7KKcWuYyXo0skPo3tFYVC3MPh4qNCsNyE9rxI7jhYi7UQ53CWgk8ZI5+7o3p0QEegLk1lYZVq36sZmbE0rQGOzgelOT7PegK5h/hgZFy4AMctAqf+jBZVIyS5jdQod2LFhfhjWI8wKkulVeq+kugGJB/P4MGfBZDbz/x/buxNC/X2sfEG/kqDemVGE3PJ6XndzSwtG9eqE6BB/yVgVaNTpseVwIaobddZ2CexGB/tgdO/OIFws8q9SoUROSQ12Z5bwBFrMLfD10GDa4GgG7VI+Z9lmNiPpUD4Kq5uceI8A+Li+kQgP8OZ2pA/N9WBOKQ6dqIBaZQOHBAqJJ+M6B6FvTDCiQrzhqdUiwMudhRcJLtp75XVNyCutxbHCKhzMLUeTzgCtu5r5irDmxH5R8Pf2cOr3ZKxKcy+vacS29CLojMKlgtpr0hvg76VB/y6h6Bnuh+gwPwT6ePBvVQ06NDQZkFNSjbS8CmQWVfEFioS242M0mdA7MhADu4VZ16eNW8fCdwKA2ZZeiOLqRtYEe2rUGB8fAT9POjMEjlNCAVrfrWmFKKt1XpdT9SmAVROCfT3QPyYIcZ0DEervhSBfDxCNahp1qKxrRGFlA885I68cOpMALJhnW1rQv0swnzPinjlVn8K4wZeSnRklOF5cjSGxIegTHXLSNogHaR8UVzWhrsmAI3llqGs2Ml0cnya9ET4aN8R3CUV8ZCCC/bTw9/GCl0Zl5S2ad1lNA06U1SEtvxLpeWWsf6YL7T/pkcHSP2k1/uVjOdNgqUFnREKfCLx280QSc6dNrUXr9uGz1QfgoVEjzF+Lt2+djKigALv2NqXl4OM/9uHJq0ZiULcIy29WAxr0RgN+3JaOxRsOwthC2irbvZjeIkHSPSIAN02MR0J8NNQqN0n7tnboL40tBqTlluGrzWlIPlIEdzXdvGztEcAJ9NZi4YMzEODh2e55J6fn4LkV22FsMYMOr3svGogbEga0ux3xgxYY8MBnG7A/u5S1AYO6heKtWyfCXaWxa/Pztfuw91gxnrl2NCKD/Z1oWNukw5L1Kfgp+SgLfRKUdAi7qYA35iRgYJdIu/aKqmvw0MINKKpsELR+RhN8tG54eXYCBnYLd5rPX7sz8NYvu6FQKvjdK4d3x4OXj3Z6L62gFHf832oWtgRU6cbs4abGW3MmoE90J4f3W/Diii1YlZILL3c1axlfuWk8xvWOsXuvtqkRD3y+AZnF1dC6qVijRaDw+VljMTou2mkMmw8dx0srkxkMkHAmALjswYtbLZf09eYD+PDPffDWulvbajYY0b2TP96/Ywp8ta75ZEliKj5fkwIvdzeeK2luwvw9MXfKAEzqHwONm5RPXbNIC0zYfqQIC1fvx/GSKgZeBJo+v+9CRAb4tZuvsorLMH/xJlQ26JgHCIyP6RWO2Qnx6NeF6C/uBft9Qx016nTYlVmIpesPIbOwEh4a2/jp7QadAbdM7oc7pg1u97jED8ww4vEliUg+WsJAvpO/J96/fQo6+dvP1WDS4+EvErE/p9QKYtrSKYGVFqMJI3tF4KbJA9An0rHyg/28G3TN2J9ZjO+2pmPv8VKmvdFowr2XDMLVo/u1pUuHd8x4eeUW/LA9E49fNQLXj+vb5jZMZiNSskqwdMNBpOSU8mVPfOiy2CMiALdPG4CRcbSXpbpD57Xk9TQYsWp3BpYmHmIg9k8CTDJYajNbyC+eigJnGiw16ox8iL44ezy0bm4gpX97HroVKqHCZ6v3YPH6Q3zIhPpp8erNCejRKQQmGLk5eie9oBx0MY+PCgEJB8HbxvaoLHX/lm88gIXrDrAKWzRLkVZhZFwEHr18FMIDfOjex2Olo4I0JOKhYWadhRmCAULFQObjv/bglx1HWc0uqqIJLAV4a/HR3dMQ7ucDExxMSSchggpqbD6YhVe+38lgiUyCt1/YH7dMGmjpve1aKupGBSUa9Do8tngTUnPKeOQDuoYwYPDz8LCuCdEn+WgeokP80DnAz0pbZxoCr3y3Hav2ZjF4FcHSi7PHYkSPGOt3NI/s0go8sWwziqsaGFwRqHjwkmG4YlQvtMBiorR0QO//kpyGD/7YZwVLlw7thkevHMUrKWoE6L39OUW4/9N1TmDpldnjMCi2s2QMShhajHh5xTasO3ACnhaw9NysMZjcr5vkPRVKa+rw2JJNyCqpYfBLppV5Fw7GTRP6OfETjWFdyjG88eMuK1jqEuqHRQ9MZ1OmxcBpJR29f7y0Ao8s3ICqBr1VoDQ063HTxL64c/pQJ3oIa6fGF+v2Y8n6A/B0d2Ntm7eHG16cNRaDunW28qmwB4TdYrNtmiVrK/Dr4fxSPLF0E2oadPD2cMcHd0xB97Agl2vdGovSmNLyivHU8iRU1DezZu3yUXG4a8YgaNVuEHo1S8ZDLYk7R+BHGm1RVT0W/LgdO48VwdMCmGidG3UG3DAhHvdMH9qucYnjpfYb9Xo8u3wzdmaWMlgK8/PEm3MmoEtooHUv0nu1Tc14culmpOaWtRkssQnbYMLcKf1w46T+UClJO2vjZaI0rYTgMiDsVXHOxGOvfbcNu7OEcd05fQBmjR/QrnnS2WM0t+CVb7fhl51ZeOiyYbhpQn+nNoQzimhto70wFoEXSmrq8cSyjaydoosMgXAC/LSH6KIkrqMr3pK2KM7tr32ZeOunnTxzUYvcnrP+TLwrg6UzQdX/aJvnEizZH+7iAhCssIGBtoIl24EkOsEI6mDphhffoZvQfZ+uwbHCagY4BEZ6hPvj9VsmItSPTDi2g48ARHVjEwrK6xHgo0FEAP1OR6B4CKrRpNcxINh3vNh6SyOw5O+txccuwJIwJ1GoCaDMHpC0HSyJB5Xte/EYs9GwrWDJRkP6f8KRT48rUJNdWokHPl+PuiY9A0TSLJ0MLBVVNbCAuWxkdzx6+RgolcI4Hef9TwFLRqMRFw2JxZPXjGXzm6s1ag9YYmqalXj9h2T8tvsYa5eIR8gkQ3zXPybUJaB2BEtk6rppYj/ccSFpXWy8I8Kk/Ko6lFWTFk+NruH+8FC7SUyS9JYKH/y5G18nHkKQnyc+vecCRAeJGkRhtV1daBz5LLOoDPOXbEJhZT2mDe6KZ64dy35h4qVA2NsKFFXXo7KuGeGB3gj0ImAuXBoEMa5GTmklg7ciHrOKd9XJwJIo6E/F72cSLNEFacaQWDxx5SjWJksvQuKFjDRbCpDGhk4g20WJ1rOwqhb3f7YOBRW1eOiyobhmjFSzZP++OE/7M0M42V5auQU/JWe2CpboXCPNpZfGjUGsdF1F+i9LTMUnq/bDS+vGmq75V47ExUN72l0OaO3pzCPXgMr6Rvh4aNG1UwCDPSkYJFPio4sTsSfTdg6ea7Eqg6VzvQLnUf/nCizR5m8yGFFe08COkOIT4OMJXw936yZsD1gShL0KJbX1OJhdAj8vDwyO7cSbWtRKiIfEt1vT8OEfe6BRK0E+p49cPgyXDIuz3s5EjdKuYwV475fdKKtthtZdhVnje+PaBFJ52wMmAkqPLdnAhz1pq9gM56PFR3dNQyeJZonmozcaUVJVz1ojHw8Ngn097bRgbdUsUVs1jc2optu9BSOS02aInxdrXKQHWVs0SzYhpkJOWRUyCioRFezLJgZBUyc8Ish9//fd+C4pHe7uarifAiwdL67B0O5heOXGCexT5krT1h7N0t7sQtz14RonzdKbtyRgSPfIv6VZOpRXjgExwXj95okI8fNudaztAUsCb6qx42g+nl6+hX2syMw3tEc4FsyZBDUDMmeNoRQssbO9Anhh1jiM6U0mEnv/kBVbUrFiyxH2oyFH8ykDYjD/ilFwd6PACBu4Tzx4nMfg66nB09eOQkyIP4xmE2uISBvq66m140fms4YmVNU3MzhQKVTILCrH27/sgd5kxnvzpqBPZ5uWl+PdzEqs2HIIK5PS0KQ3sUn6wZlDMapXtJ0GhOb39eaD+HTVfrhbTKqtgSVql8zAlXVNTAeeEmmNAnygYaBl0+K0ByzNX7QRKTmCZkmM+KQ/XQWCEACJCfXHe/MmI9jH0wkoldbWY2NqDnLLatEpwBsTB3RBVKCvbbCWC8iKpDS89+tO3DwpHjOHx8FoNloDKkL8vdjvzRb3QE7cRhRXC2cl/UbAhGi2PiUPD1w61EmzRHRdvvkgliceRFx4AG6eOgBDY8OdgNtvuzLw6vfJfGkkf6uXZ49FXASZFCXBECYjPvtrH1bty4TeJPhaXT++D26bJmq6BU0aXQAXr0/BkvUH2QLwT3hksPRPWIXzZAznCizRZj5aWIrXvtuBumY9H8LkmDpv6gBMG9xDAlraZoYThLgSRZV1eGHFVqRml7IvxM1TBuCWifZmFAJUJ8pr8OiiRORX1KFrmB8+uecC+Go1diapkpo63PPxGuSW10Hr7sbCzUujxnu3T0W/aJsmQFD7G/Doog3siEsHD/nbdAvzxVu3TkaQt5dE9a/CodxSvPZDMqrqm3DR0Fjcc9EwO/NaW8CSCPp+3ZWO5RsOQaVSwmQyI9BHg8evGolYiYmyfZolFVKOF+Ll75KRV17HQO7hK0Zicl+beU0U/Huz8vHMV0mobzbCw13ZqmaJfEJIeL9920T07hzWqsmh7WCJzElleP7rJNagiD5L5Gc0/7LhiI+hPoTbPM29PWa4h77YwELprbmTMagbCRfBzOv4tNUMJ+hXBLBOY2k2mphPiD8JMD1x1WhcMszG7wREpcEAUrBEPlkUURce6AU/Tw0HDgT6uCPY3xtKsxnLNx5mUC8EQbhhQEwIXpg1BkG+xH+CFo/aO3iiGE99uYW1gsG+WiHwgiK3TGbcMqUvLh7Wy2H/KfHtlkP4Zksam8uI3hSBRdrCKQO74bnrR1vnKPaxM7MQ8xcl8sWAotIadHoMiA7G27dNQYC3J4Nv8XJzvLgCDy/eiOp6HdRqZauaJRr7n/uO4fNVKdASADRT9KKS/d+6hAXYrXlbwVJdczNe+mY7DuWXs1aY9jjxKjl+G4xCBKEYDEL9kabm6jFxeOCSEXa8QWdPSU0TXlqZhF1HCnnOpIGa1C8az80aB40bBYgYGMhW1elwIKeUfYboPV8PN+YF6pOc9R+/ahS8NfZnEWlyX1yxDfVNet7r9NQ26Zlmd84Y5BIsfbRqD979ZTd8Pd3x2BXDcd24fhK3BeI0Jd75dTe+33aY15XOuMggb3b69tao2bGbfLzKa+vx9aZ06EwtzFvEh+P7ReKFWeN5HFLz+KZDuXj6q80MlhwjJc+FyCSwZDY0ZKx96eZep+r/nzDeU41R/v0cUuBcgqW0E0V4ZPEmjigjjYi5xYz5lw3DpaP6nBZYosP089W7sWj9IfbH0OlNCPHzwDu3TUbXUPvDtFanZ1+FnRkFuGRELJ69dixvbvF2T23tySrEC99stgpkOiwJBN0yuT+uHG0bo2BQU+GTVfuwLPEgfDzcOex2SLdQvHxTArw17nbCasPB43hxxXa+qV87Ng5PXTP2tMHSN1sO4MM/9vGBbjSZOTJnwZwExElASVvBEgtqs5m1DokHTsDH0x11jXoM6d4Jb8yZAB+7eahwoqwK85dsREFFA7y0KpdgKbO4DE8s2YjZE/vhspG9XfrliOzfVrBE7wth8c7+b8RH0hDm9oCl4qpaPLxwAy4Z3hPXJ/Q95VhPpVkimESAxF2lhIZUbxb/u593pOOV75LRJcwP78ybjOhA8g8z8a+NeiO0brY5OJrhRAdvMVyd5koXDTJhRQR6IzrEB11C/TGgaygGdAuDt5Y0jLZH8J0qZ97nSDGOZKN8ZGbmnwdmDsa1Y21CVdQYfL5mLz5fc4DNNcIjRJKRtui6cX2dtEXLNqXguy3ptsgvduAx49WbJ6KXRAtFZjXacw9+vg4p2eUMTlrTLNHYv9uehgU/7oSHu4pTeZBm+LO7L0D3iOB2gyUGsWYzSqsb0WwwsMaUItiq6nWoqG1EekEVth8pQG2DjuchpqT43zWjMLm/zd9NuLiosGJLGt79dSdr5midiKb0EACi9SmqqkNFnY6BJlPQooEW+Zi0VoO7h+HNWybAR6u1u7gdLSzDA19sQG2j3greKA0ErcEd053BEoG3HUcLsC0tnyNbJ/SLQRBHD9t8yRIP5mLBTzu5DT5/GbCZhFQIRhNrsIi3iNYxIX6IDPJDTJgvn2t9uoZAq1Y7Aft92YW4/7P1LiOEz4WYI7CkMDRkrJbB0rkg//nV57kES+l5xXhi2RY7sPTQzCG4ZETvdoMlOujMZgUeXbQeyUcL2SeEHI9JXf/k1faHG71Lx9szX23BH7uP4f6LB2PuVFIp20xrLOiadaiqa7JLC0AHNJnOyJQkdSCng3xl0mG8/esuvvXTgU8HFDkSu0scfhkQ7DiMD37fj3qdAVeO6onHrxx92mBp5daD+OSvFAlY0uLVm8ajZwRpvgStSFvBEgmuOp0Jt33wJ4qr6vmAp4MzwEuDBbdORPcwEki2Nuubdbj303U4WlQFH63aBVhSIaOwDClZpbhyTJzFEVbUcAh+EI40bIvPkiCqBXOg4yO0KQUHbdcs5VVUc3g/jVWjVkuEleuxngosEd0ziyuQXVyDqQNjWZiTVrOoqhZ3fLQKw7p3xlPXjWWITsKNtJ1Vdc3o1zXElk7BwcGbtWiWvE8RQT7oHh6Awd3C0C08gDUBFLbuobZFODr77KmRVVKOJ5dtRkl1ozVXlQiW7r14IK4abQM/IlhatG4/Fq07aAVLpImi//zvmpGY0r+7HViib8pqG9HQrJPk8hFSQYT5+zDwEFdJXMMXV27D+v05bFYlLa0rB2/aOz/uSMc7P++2A0sf3jEVseHkpG7TJrZFs2QD6bYADoe0tsgoqsLHf+zFnswi1paQae6NmxMw2C6IQHC45iCClFx4WgGlJT8Z5d4ymznHlZDpQkhq62jmI7A0KDYUr9w43gksHSsqx6OLN9qBJTFdgyuwJOx7AaALj+ALSvQurWnCbzuOYMWWdBhawLSktuhN0qrR+kUG+6J3VCD6dQlFbCdfhPh5ItDbE2qlaF5z9q2i9dl7vIAjSl2lUzkXklMGS+eC6udpn+cLWCLB1GQkU9gmpBwvZrUyHegkPJ+4cjguGNTT6fb72g/b8c3mw3jy6tGYNT7ehSOz9LA5NQOs3n+MVeWeWtLI6HBDQjzuv2SoJRZF+J4OlI/+2o0Vm9NgaGnBFSP/SWBJibKaRtz1yRoWdgSWSDD7eKixYO5ExEXYTGiiA++8j1bhUG45fD2cwRLJhXqdkbUF7kpy/rUBJcq/RCYlQXDaaNMesOQqF7RjPqu2apZorA16I9QqNbQqQdshAk3yC6Oxcn4iyVhPDZZUOFpUhuWJaWxaIROuYI5TMQ/0iQzERAvQIL74ITkNGrUCl7AZTBT8DtFw5hZ2pL5iVBz/Q0LMXsDTAIU4rOIa0vip2Vwn9VnqCLBEwIfSDzx13Rgk9Lb3QxL5/NQ7xvbGh3/sxMqtGWcdLIlaIVu0qyVJp9U3TwC3/1u2iS8FdAn74I4LEBfhYPYzGBiA7s8qdsodRZc2AqMEjiglRmvmno4HS0LUofAIjvu0bym8P6ugEhsO5mLt/uPsO0k5ynTGFgR6ueP6hHhcNLSHBRg7j9ZkNqCithmBvqRBs/0ug6X2cLz87r+OAucLWBK2rArzF2/A9vR8NsPxga5U4pnrRmFcn64Se71wRD779Rb8vusY5l04CPdMH8QCxeYIrmAzWWlNg3ADlJ4ZNs9L63qTGn5beh6WrDsgOMEqgWdIkMTb+hU0PEY8uXQT9mYVsebr8pE9/kGaJSUaDXrMfX8VCivqrb5XoX4eeGvuJMSEUNi1RFul0+GeT1rXLBFxRM2Bza9BhbK6BvyYlIYrx/SyOFDb/GnaApbEpRDFgNQR9nQ1SzRWqX+RwE0qkE/Ll+tTcenoOEQG+tuBmLaApdyyKjy8KBH3XDQYkyypCqifirom+Hi4MSAlrZLOJPDF+L5RuEyiWbX3WaLUASbcOWMwrhsbLwkJF/yhiH+zS2rYHyopLQ9NzQY8cfUIxITYUgNQex0BlsgkRUCacvzMGGx/EeEouKo61DSQf41k4ziUDbLRXIHvth7G2n25gn+T3oBZCX1w34xhThecjtQssdm9xYyCijo2f1JaifAgb079IN3iFLW3LHE/PvpjP/y8taAgAkrbIN0L5Bf33NdbsflQvl2iRzHTP4HtxmYdKJUKaadJy0Tgm3yAxL46EiyJPFZe28jaPQr68PfUSMxwQs67pRv2YcmGw3y8ka/SE9eMwvjeXRhcidGqNH+9yYjM4irsPVaEbWl5CPLxxIuzx/HZKPVZkjVL/zoIIA+4rRQ4X8CSeJtdujEVn/61n/PYkN29a6gv3pk3FREBFNUkCmUFanUGq8/SjKFd2VnR0WcpKe0EHl2SyJm4xRsUl26xlP0QI9/owBBKo1A5CwWHSvePCcZHd10IT63Nrs83r6wCkBMxOfrSwXnNmDg8e904JzPchpRjePab7VCy820L5l1gn2dJdPDuSDOckJFFiXd/2YVvkwR/E8o/NSE+Gi/MToCnhvLJiBqXU5NImGsAABtpSURBVPssOfKgqI169fttOFZQifdunwI/T2mep7bmWVIhu6wKy9YdYOFKC0c0IuBx7dje6BJmn0unLQ7ejmMVozA/+GMXkg5l46O7pyPU15Yvqy0O3gS2yLR3+4erMaJnBJ69biybX0RnbxGcU1tkrrz3k7V49ArSgtocvqVgiejXt0sI3r51IrzcyQFY0D7R3xMvLVyXglV7stDQbGQzcO+oII7G9POQ+r90DFiifmsbdbjv4iGY7ZDjh8b8yerdWLzuoF0CTrE8Bu0h5l/StFj8Ykj7SNoX8uchf795F/bH7VOHnFGwJOZZemzxRuzLLoWfhxtuu3AQrh0T79TvpkPZeOnb7Qyunrp6BKZK1kjUTn29+TDe+3UXRxnSOUAmbCo1c9sFgzC4ayeU1daguk6HigY9027XsWJO8yA6kHckWKI1WLQ+hSPmyBl+WI8IkK9VsI99sEmdTof7Pl2PQydKcdHgrnjhhokO+ZWETPWfrUnB3swidnCnTOzTh3TlyFbpBVPWLLVV6srv/SspcD6BJbqh1zcb8Nnq/UjOKISnmwq3TIrH5IHdnXInFVRRNNxG5JbWIjrYmyPcOvlLhaGSE+7NX5yIg7ml8NS4c6QM2ffHxUdCZzCDfHaadEY0GQwMoEhgkTTsGuqHsfFRfPsXcxQJWgsFNh7MwXdbj7CZkATauD6RmJXQ1+K9IwAR0lKlHi/A8o1HcKK8FrllNbh7xkC7pJRnAiyJ2pTSmnq89/seLm/SyVeLey4ahL5dIpwESGpOAScmrG00uIyGk24Icby/7TqKV77bhiFdQ/H63InwdRDkbdEssfP98ULMe/8vaCxZrcUM3u/MnYChPaLanTrA1Vg3HMzG899sRVSQJ96/YxpCfGxpBNoDlsiHo6lZj0/uvRBdQmzmG0GzIuQbWrh2HxauTWW/r2kDXYMlAoQzh/fA/66mgABpLjA1ko/lY/7ijVzKhYQvlZe5fkIfPDxzpNO7HaFZorET/47pE4mXbhwHjVLq46XC4bwy1qjVNjRzSgACAuEBHgwayYG6QW9iTUsT1cRrMXM5FEoZItQsA+6fOQRD2S/IPkfRjzvS8M7PezrEZ4nAUk1jE2e235tdwrSbN7U/Hrh0lBPNdmYW4IWvk1BJQRnjeuGhmSOdouFoDq99vx1bDuWxVpsubDOGxrL2zV1ly9rOQLOpAQ8tTMTRwiprbraOBkufrtmHD//Yy47a5JhNZ1w35j9BOyxeCOYvXotNh/Nx/8yhuDFBjBy2/b48MRULftnJPktCbTng6atHYdpgOldtCS9ksPSvhADyoNtKgfMJLAnCXnDGza+s5xDXEB8hTNlRrb56fyZe/z6ZM82SBoqS/N04wTGqR4VjhRX4dNU+ZBVXcYj2RUO74/IRcRbytqC+uRlNOhNyymvw6nfJ8PfSYsn9l/DvrsLOBe2KtOyL6ySA4nuk2fh0dQoeu2LYWQFLImDStRi5plUQ5d3hlAo2oSUeslQahfK4kJ8PpVVxTEop5UE6SNPySvHksk0ormnEcHJkvXnCaYOljs7g7ThWyrZNZrHcsjr0jPDjkPfTBUsPL0zkvDuU4XrOpIFOQraxWY8HF27gcPJXbhyHKQNsDtNSzRKBpcvZx22MA3AVsmE//VUSMosquR4bgZh50wZwvTpp8k9qL7OkHP/7mw7eRC/O+aOkMjcTMairDUwL/KHAqv3H8cPWdHYo7hkRiGvG9saInpR1XMgpXd3YiGa9GXuPFnDOpskDojF32gCuzSjkt7JFO4qgcvkmiv7cy9ob0vJQNNzpOnjTGElT8sfOY8irqOdIwnHxUdw3jU98iGa/7cngKDw6SCjqkPIshTtkuSdNYk1zM7anF6Cosh6dg70xtncUl6mRzoXaW5NyFK99v5ODHsQqSR0LllTYcawA29Py4Kt1x4DuYZxzjugozZdmblHg/s/XsJaLMoFT2RRHIJ6aXcgpQmqbDegc6Mm+cpeNjGP/K8cADdkM11bJK7/3r6PA+QSWxAgpIVedYFRyzrysAqmeH124gQtAijXAAn3JBj8efTkBo/2tvdmoY7U55W3y0VAUnFhKRcgBRc/Hq/di6fqDXBhz4b3TLWDJOcmgqE2QMorrtwRn8Hd/28kah/lnCSzZR5m1RkM1jpdV4qHPN6CmgRIVKl1m8LYJGxVr6Z5cugGU8JEExMCYoH8kWCKBRwD4f19uxp7MEjbzxYR4dQhY6hcTzL5fAZzJ2uante0I5aZJgtHYwjmLWgNLtDb9u4ThrbkT2WnbXuui5CzYlOyU/G6oULLAm44ZpFU4UVGDx5dsYl8dMn8xeLGkDmhrNJy4tizgu4Xh1RsT4M1aQqnWQona5ibON0SXCI2KCkrbfqdLA2W/f3r5JmxJK8DM4d05Ezjp2hwvGmIi1Ld+3cUAjNJz/F2wZONPMRpOgBKOGbnJx+iVlUn4a182vLVunC9pxuCuePyq0XCTZC0XL2v2yUJtFQlEwFdQSWV1EpFXXmulP33bkWBJGAv1KPTK4NZFeaHcsmo8smgDj2X6kC54/np7Mxx9R19TvUTSolMKAYr2Ff7W/qJH51VKdiEe/GI9X6Aci4ufC+Eo51k6F1Q/T/s8G2BpbO9wvHzjBLhxYVpr3XYcLSjB/CWb7VIHPHLpUFw0nPKHie8JG57yvFDocmu14eg2qzMYOJGcr4eHNVTWUWNA//7Zmr34auNhu1pudBD0jQ7kyLiY0EC7w0Uo9SAcpEJlOFtYLlVdX7bhAL7lTMVGxEeH4It7L7R8L/r3iIfWqZlIbF847Gxg6fErh+OmiQOtkU5CS0p8v+0QPvpzv13qgDduSeCklFJaNxub8ehCIVMxjcZVbTgOHaZYYgAebhRBZYsMEkCeAA7J7Pjyd1ux+eAJeHC9MqGQ7is3jcPQWCo4K81/JISMv0llPvZkwkvrzrlcBnUJwmu3TIKXRms3zt92pOO93/daa8NdPiwWD18hFtK13YkPnCjGPR+vdcrg/fpN49G/KxVRtvEZCYkXv0nC2lRbbbgXZo/FxPiuTmOlNX7/911YmUSmUnf2O+kS4oV3b5+GQC8vu3Y3HMhk7YBYSJdqwy196CJLKRv2aENhVTWHUlOYPt3Dn7t+DCb1j7W0I/DUgp924IfkDDbHPHfdaMnvwhqT78midamsKaVZ3Tl9IPvV0CMFFY4lSTKKymGgRIdcWNi2n8iJ/8HP1yMtr8KaB0kES/dfMghXjKK27fffkvX78cVaaZ4lgQM5UaPegGlDYnH/xUPh7ymsp3NdRYGbRP8e4qbiqjr83x+72CnarFDgwkFd8OQ1o6BWuK6tR4EBD3y+joMPyD9QBEuf3DUNXcKC7NZGZ9Tj6S83YscxW2048vWKCqa97ao+pVTnInA7/UOak2+S0rBw9T52yhbyUtE+MbCG5c4ZQ+DBhYwFh2ipBttemy1E1pKG8Y0ft+JgTrlTlmshz1IoXrtpAjzd7ffF8ZJyNttJ8yyJqQPumjEYsxOoZEpb5mWbm85owFs/7sDqlBwhkam7Cv+7ZrSlwLRjKR1pegXg0IkSfr97p2A7umcWl+PBLzagodlg9cU69al35t4QMng3ZKyX8yydOSL/V1o+02CJQMjIuHA8e/0YFgaUpp8eyteRfqIUT3+9lTPRikkp771oEGaOiOOsy7ytFQqoFSp8sWY/liYebhUskaCoamjC56v2YXjPCIzv24U1GNKnsLIGP20/ip93ZvCBR4ef9KHkbFTD6vpxvTGsZ2d0DqSCutIwONvbVfUNSM8vx687M5GcXgCVWsmagbjIIHuwZKa8OCYhod0pH3ISF9TyAiCzgaWHqVjmxL5MPxJsNCqVUo0fth3GZ6upKLCYlFKLF28Ygx4RITBaaKhSUBSeHk8tS8KB3JMV0lWiuLoOS9am4pIRPdA3JtxhxGZQvpcvEw9j88FcuLsJ2ZxFsPTMdaMxMi4KBpMl67VCmMOvO9LxoSUXFDn1EljqFx2IF2aPY+djylFDj5uSHLyP4ONVKVawRE6nD18+XCika6Ghm0qN/ceLQeYt8nERM3gTmHj++jEYFBtuN3dysn39+x3YcNAGlp66lvIDdeUoH/FRK92wZn8m3v55N/Md8aTe2ILoEC+8cctEhPh4CWVBLPybmJKFBb/ssYKlmFBffHr3NPZVoar0xLd5lbVcnLe8ppFDtMf1juBwewr/pz6I3g99kYjy2mYWzE9ePRKT+3e1jt9dpcbCdalYlniI/dzISdrLXYVrE+Jx8ZAebHJzfKobGrHzaCEWrk1BfFQwHr9yFFQq8JhEvvnw9134eUcmNJayFCJYuntGf1w+qo+1f6aDQsmFfJduOCRJSmnrlQGT0Yj+XUI4XQYVsvb3ch6X+EVBZQ0O5JTjx23pSM8nwObG5rCLhnbDk1eRZsn5qWvS4ZNVe/D77iyrj48Ilt69bTJiwwNgbLGkW1AIhXRf+GYr9mSV8X4K9fPk/EVdQy2lXVrZizRfioxrajIgp6yOi0XvOFIAk5nOLNtZIAZ6DOveCZeNikP/LqEnnXNxdT2Sj+Rh5dZ05JfXuyzaK2jpQvH8rDHwJtO3eFYqVDhWXMn1JylJrF1Gcb0Bt14wgIs9602Gk54wnASzxYyaej3yy2vwx+4sbDmcxykgKGiRHOs7BXjipon9uVSO1t3ez4oapyjHpMN5fEGkZL5zpwwS3BwoNQKUvJ9e/nY7tqYXWIsjn/LYO4MvyHmWziBx/2tNn2mwRH4NPp4aRAV7W7LEChQmnNLQbGLnZZOpxXpjCw/0ZBMCHYT8kMBVKFBU2YCSmgau4xbqp8WrNyegh0NJj3qdDg98tg7HCqswMi4SseG+XBeLnrKaJqRkl+FEaR3c3VSSZHn2K07+S7TxI0N80S3EDzQejmgzU/QOUN9kREW9HgXltThWWMlZj+mGRQcRHXZSsESDr29q5oiU41zJ3h68SXsm7QvVt5o7tT/io4VyHSJY+nrTYfTsHIgwf09rFmGBhgoWwlR2QszETGaBmFAfNhmKNfcEQAPklNaw4y/N0ZVmiQBnRV0Dbnn3L3bkHNojAlHBXnBTK0DJsvMr6rH/eAnTkgScqGbnhHYKsM+Hn5eGy2bw0rFsUXDkGwkg2yFv5vHFhPgwsBCXmsAJ5Xmi+dDHtA5Uq4xKMHCLFpagcHQSGkRTMbEfjYHoER3iy3mhxOTeHH1mBgsowWQoZCmPDvbh2n20fhY2Y4CWWVTNJSWkYyV+Iad9Kq0hjpXaoZp8RBPOamQ2s0k3Ntyfx8TjIQFkbOFoIgoOENesZ0QAt09jq28y8Dw42pL4LtgXAd4a69qpVQr2HaMs09QnPbRfKHlgr8hgdAvzQ4ifhjUt1GdZTTMyC6uQWVLNkWWUniC2kz/3J+J1ojOlxcirqLMUYxE4keYQEeDFBXat9RotyROLqxpRUt3Q6r4RtC1U2kSJ2PBARAb5oJO/B9zdBFrQPq6u16OiVgcy/WSX1HJbohmQ9jvxN/F5sI8Wgd4akGmcPqa9vyuzBIdPlPMekfIdnSPdwvzhQZGaFsWKCOBJi0MaDqKaYE7140AESSlKp+Oevm0k5/MmPfsdUdQq1+STACXxI0GrZuSLEvlkEU91CvAArRn1wbzXQgCjCUcLK5FbWs30bu0cIL700bohKsSHL3LielHX5AhPyU3pnJDmNqJ1+v/2ziVEjioKw6czM5nMRCOaGKMxIolBJSBBCIIYCIobdy4EX9G4ECKCCMGN4EoTFQQXoi5EXERRBPcm8YWICxFFxIBB8D0+xknQzEycmWRa/ltd/Ur3VEe6656a+no1UD19zv3+U1V/3boPGZwNF66u13K3e1jyUFG1E9PzNjH1d3gQaD6P9X+6NqigZXw3rl1j6y5YGXRSO1SH3/56Ilyz9Z21a8bDtSb0ydVO0JHhYZuYOhm2DGp/GI1xb8UsxaC+TGMO2iyFi/tisox+fefL5NIcLkChZ6CJrU5WPT23L2yki522jdDCaUuZJU0D/vL75GmyeZVc3RR1w0gvzkvJGV6rnD6TLPm/IlnyP/2oLUlPyopguppX4W03S3ppdXx6xvZp8O6P6nZPt4o4O7qeiseGh+zAfTvtxmuTtZlSs/TWx0fDRU09JO1c9FSom3jzBVw3raQXJs1bPQqVsOWG8lWeS5mlh146Yr8cPxnkSrYPSZSTCVKb1fZOH2mcbN3QrKj219IMp9YeumQvrMSYNufZ3h7VQriA1y1NUju6EHfS8uwckt8fHVkR1txK+/f0PRnC1iUCk73A2i/yylFP3e25ao8u3bwb7Kth09hGnScLEaa9X6kh0f5g9RWsK3r90dh0VLMqlVdjkcRquLmq9tv7JqWjXhNKj9RAqM6T80q9BdpwtRq2/UniNepB50Knm7ZuoOoJ7Xb+ZfWPpj0u7Xmp7cpNx0N7tBxHUxHpb/2PXmWrVpSf9Ao38DNir5WmO2/OKg4d613nZ63u0q08Wr/XqYobi0eKa6fNdNv/K62PdF235rE66XkjA5XuY7jUtUfmJ5wXbXqFOuqy35pMsRh1X+6yXqHJ9BLxHe7etvT1nnLR99IXlDLpyfkprsn+gJ3OTR0Xu6xayeOWilnKg3JJYuRhlvqJUhfzLLMkYxJWhm46W//vYMOz3p61rU/Z3LZOZunEzEyYeaQNdpfaiTtMfR8eCgN8b7g62bQ2NUvacyoZVNmfTy9mSb14uuj1g2F/suZXuhHwqlH7udPrOZh0UjTmWYVFNzq/DXdXFJ3ethcl947WsQ/X0JgiYZZi0l9msZezWcpbKpmQazats1cevq0eenb+VFjP6evQs9T5yTg8ddfM0lO7b7Lrt2yq/7+WDjj40Tdh9d1+fc7FLPUrJr8DAQhAIG8CmKW8iS/jeEU1S0/v2RU2dtUcG330ymtmfs4ee/WD8MqrW5f9IKVUl7TGamgRR33UdT59as4OfnjUfpj8J2PMUjWM97jzpqtt2xXrwyBpvb5559NjYRCmBvf265OaJY37WrNKSyHUdkGvvTbc++LhMD5sqTFW/cqF34EABCAwKAIyS7YwfezQk3vSxfG6hipI5+WgUPG7WQSKapaefWCXbV7fOm1V6yFpfNBXP8QxSylrjWlqPvE6DQ7tpksYU9E05zhMYO5zP77M0vbNF9sze3bZ6pWatdSYZv/37Iw9+MIhzFLWicNxCEDAPYGkZ2n6u3ef3LM1K1nMUhahkh8vmlmSl9BgycvWnmerhkfqA2VV6BrMqoX2NEi0l4GZg5K+fZmAc8lFg0WbB0YOYryG8tOmoWKoaeHN68HodeBPkyfDIN9+m7RB8eZ3IQABCJxFQMte6B4x9++9h/fvfiOLEGYpi1DJjxfNLEmuME359OkwvTmdARLm+lQszAI6F3NSVvkbs9Ga50glDDVVus+dWWXFTLshAIFYBGpmaXHu9I4j++/6PCsNzFIWoZIfL6JZKrlkNB8CEIAABLII1MzSmbmFne/tv/uTzK9nfYHj5SaAWSq3/rQeAhCAwLIkgFlalrJGaxRmKRp6AkMAAhCAwKAIYJYGRbacv4tZKqfutBoCEIDAsiaAWVrW8ubeuFueeH3HyOj4Z9XFdDuH3FMgoCcCVbPFsLmsh80KPIEhFwhAoFAEMEuFkst9src+/tp2Wzl2pKr92Gq7XLtPmgQHR6BSqYyMjq2tDGm1cQzT4EDzy4Mk0LrS2SAj8dtuCdTM0qnjUze/f+CeD7PyZDZcFqGSH7/jjreHprfNry45BppfI7CobXnPzD5hwysvtIU5uECgcASSrYz7tz1Q4QCQcJ3A0OiILczOHnj/6fuPZWHBLGUR4jgEIAABCEAAAqUmgFkqtfw0HgIQgAAEIACBLAKYpSxCHIcABCAAAQhAoNQEMEullp/GQwACEIAABCCQRQCzlEWI4xCAAAQgAAEIlJoAZqnU8tN4CEAAAhCAAASyCGCWsghxHAIQKBWBY2bbN5iNnyxVq2msRwKrzGzObO5Ssy8qLGwWVSLMUlT8BIcABDwRmDC7fdzszRVmowueEiOXUhIYM7PjZn9uNNtUMZsvJQQnjcYsORGCNCAAgfgEJsxevsRs7x/xUyEDCJh6lk6Z/XyZ2VWYpbgFgVmKy5/oEICAIwITZs9dZLZvylFOpFJeAjWz9NNGs62Ypbh1gFmKy5/oEICAIwKYJUdikEras4RZclALmCUHIpACBCDggwBmyYcOZJEQoGfJTyVglvxoQSYQgEBkApilyAIQvoUAZslPQWCW/GhBJhCAQGQCmKXIAhAes+S0BjBLToUhLQhAIH8CmKX8mROxOwF6lvxUB2bJjxZkAgEIRCaAWYosAOHpWXJaA5glp8KQFgQgkD8BzFL+zIlIz1IRagCzVASVyBECEMiFAGYpF8wE6ZEAr+F6BJXD1zBLOUAmBAQgUAwCmKVi6FSWLDFLfpTGLPnRgkwgAIHIBDBLkQUgfAsBzJKfgsAs+dGCTCAAgcgEMEuRBSA8ZslpDWCWnApDWhCAQP4EMEv5MydidwL0LPmpDsySHy3IBAIQiEwAsxRZAMLTs+S0BjBLToUhLQhAIH8CmKX8mRORnqUi1ABmqQgqkSMEIJALAcxSLpgJ0iMBXsP1CCqHr2GWcoBMCAhAoBgEMEvF0KksWWKW/CiNWfKjBZlAAAKRCWCWIgtA+BYCmCU/BYFZ8qMFmUAAApEJYJYiC0B4zJLTGsAsORWGtCAAgfwJYJbyZ07E7gToWfJTHZglP1qQCQQgEJkAZimyAISnZ8lpDWCWnApDWhCAQP4EMEv5MyciPUtFqAHMUhFUIkcIQCAXApilXDATpEcCvIbrEVQOX8Ms5QCZEBCAQDEIYJaKoVNZssQs+VEas+RHCzKBAAQiE8AsRRaA8C0EMEt+CgKz5EcLMoEABCITmDB7/hKzR6ci50F4CIiAzNI/Zr9tNLuyYjYPlXgEMEvx2BMZAhBwRmDC7MBFZo/85Swv0ikngTEzmzX75XKz6zBLcWsAsxSXP9EhAAFHBCbNzl9ntnrSUU6kUl4C42b2u9niFrPJilm1vCTitxyzFF8DMoAABCAAAQhAwDEBzJJjcUgNAhCAAAQgAIH4BDBL8TUgAwhAAAIQgAAEHBPALDkWh9QgAAEIQAACEIhPALMUXwMygAAEIAABCEDAMQHMkmNxSA0CEIAABCAAgfgEMEvxNSADCEAAAhCAAAQcE8AsORaH1CAAAQhAAAIQiE8AsxRfAzKAAAQgAAEIQMAxAcySY3FIDQIQgAAEIACB+AQwS/E1IAMIQAACEIAABBwTwCw5FofUIAABCEAAAhCITwCzFF8DMoAABCAAAQhAwDEBzJJjcUgNAhCAAAQgAIH4BP4DHNY+Bbt4uCsAAAAASUVORK5CYII=" id="241" name="Google Shape;241;p39"/>
          <p:cNvSpPr/>
          <p:nvPr/>
        </p:nvSpPr>
        <p:spPr>
          <a:xfrm>
            <a:off x="459581" y="406004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data:image/png;base64,iVBORw0KGgoAAAANSUhEUgAAAksAAAD7CAYAAAB66NBeAAAAAXNSR0IArs4c6QAAIABJREFUeF7sXQV8XMX2/tY3G/c0SVN3L3X3Uh7wh+JQrECBBw93l+IPl4eUUqC4a0vb1N01TTVJ4+6b9f3/zty9u3claWTjM+/Ha5vMnTnznbkz3z1zzhkZeOEIcAQ4AhwBjgBHgCPAEagVARnHhiPAEeAIcAQ4AhwBjgBHoHYEOFnis4MjwBHgCHAEOAIcAY5AHQhwssSnB0eAI8AR4AhwBDgCHAFOlvgc4AhwBDgCHAGOAEeAI9A4BLhlqXG48ac4AhwBjgBHgCPAEegkCHCy1EkUzYfJEeAIcAQ4AhwBjkDjEOBkqXG48ac4AhwBjgBHgCPAEegkCHCy1EkUzYfJEeAIcAQ4AhwBjkDjEOBkqXG48ac4AhwBjgBHgCPAEegkCHCy1EkUzYfJEeAIcAQ4AhwBjkDjEOBkqXG48ac4AhwBjgBHgCPAEegkCHCy1EkUzYfJEeAIcAQ4AhwBjkDjEOBkqXG48ac4AhwBjgBHgCPAEegkCHCy1EkUzYfJEeAIcAQ4AhwBjkDjEOBkqXG48ac4AhwBjgBHgCPAEegkCHCy1EkU3QLDDAEQ2QL9NFcXRgA5zdU4b5cjwBHgCHAE2i8CnCy1X921NclvhQzvtTWhGiDPTtgxsQH1eVWOAEeAI8AR6CQIcLLUSRTdAsO8o52Tpd2wY3QL4MS74AhwBDgCHIF2hgAnS+1MYW1Y3NshwwdtWL6zibYDdow7WyX+e44AR4AjwBHofAhwstT5dN5cI5aSpROw47Lm6siP7V4PGe51tMfJkh+B5U1xBDgCHIGOhAAnSx1Jm607FilZOgA7hreuOPXq/S7I8DYnS/XCilfiCHAEOAKdFgFOljqt6v0+cClZOgQ7hvq9B/83+CBkeJWTJf8Dy1vkCHAEOAIdCQFOljqSNlt3LJwstS7+vHeOAEeAI8ARaCYEOFlqJmA7YbOcLHVCpfMhcwQ4AhyBzoAAJ0udQcstM0ZOlloGZ94LR4AjwBHgCLQwApwstTDgHbg7TpY6sHL50DgCHAGOQGdGgJOlzqx9/46dkyX/4slb4whwBDgCHIE2ggAnS21EER1ADE6WOoAS+RA4AhwBjgBHwBsBTpb4rPAXApws+QtJ3g5HgCPAEeAItCkEOFlqU+po18JwstSu1ceF5whwBDgCHIHaEOBkic8NfyHAyZK/kOTtcAQ4AhwBjkCbQoCTpTaljnYtDCdL7Vp9XHiOAEeAI8AR4JYlPgeaG4H2QpZ0ACIBZALg150096zg7XMEOAIcgQ6AALcsdQAltpEhtBeyNBpy3AwbbuVkqY3MHC4GR4AjwBFo4whwstTGFdSOxGsvZKkP5JgDG97nZKkdzS4uKkeAI8ARaEUEOFlqRfA7WNfthSxJYW/QMdyijz5SaYxG+ckOpjg+HI5AR0KgN3ojL67K8sPll1s70rj4WFoXAU6WWhf/jtR7hydLc578/Eu1NnCq2VDdkfTGx8IR6FAIqHXBMOnLX/zn+Rs/7FAD44NpVQQ4WWpV+DtU5x2eLM16/Ku16tDw6ZYaTpY61Mzlg+lQCKgDQ1BTVvhY8uIFL3WogfHBtCoCnCy1KvwdqvMOT5ZmPr58pUoXNNfCLUsdauLywXQsBNS6EJiqyx5as/ja1zrWyPhoWhMBTpZaE/2O1TcnSx1Ln3w0HIF2iQAnS+1SbW1eaE6W2ryK2o2AN0GGJQ5pD8GOoe1A8gY5eHPLUjvQKBex0yPAyVKnnwLNAoA/yJICQAIAf7TVLIPkjbYIAgsgw2JOlloEa94JR4AjUAsCnCzxqdEcCPiD4MRDhlQA2uYQkLfZbhCQAyDiTIVbltqN2rigHIGOhQAnSx1Ln21lNP4gSwmQIR2Asq0MisvR6ggcgR2DW12KswvAj+HOjhGvwRFoVwhwstSu1NVuhPUXWaI8fdyy1G7U3uyCHoUdA5u9l6Z3wMlS0zHkLXAE2hQCnCy1KXV0GGH8T5bsuI4dw/DSmREwAOxotq0XTpbauoa4fByBBiLAyVIDAePV64VAc5AlioLiZKle8PNKrYwAJ0utrADePUfA3whwsuRvRHl7hEBzkKVxAHZweDkC7QABTpbagZK4iByBhiDAyVJD0OJ164sAJ0v1RYrX64gIcLLUEbXKx9SpEeBkqVOrv9kGz8lSs0HLG24HCHCy1A6UxEXkCDQEAU6WGoIWr1tfBDhZqi9SvF5HRICTpY6oVT6mTo0AJ0udWv3NNnhOlpoNWt5wO0CgVcmSnQBi/+enIvOPE6KfpGmTzdh94c1xa5O6aqxQnCw1Fjn+XF0IcLLE50dnRqDVyJLdbofRbIHN5+7dOJUoZDJo1KrGPdwJnrLZCHOzFz+Vy+XQqnhO3Y4yBThZ6iiabFvj4GSpbemDS9OyCLQKWbLa7AjWqjB1cCKCtWrY/GBdUsiBggo9Nh3Jhslqg1zmj1e7ZZXRnL0R5vHhOkwckAiFXAaRoxJu+WXV2HjkDKxQ+CU8uDnHwds+OwKcLJ0dI16j4Qj4Y0Wl605cGbzt4KkDGq4H/kTrINAqZMlotiIpOgTv3TYHYboAv438RH4x7vtkDapqzFASC+DFiQBhPq5/F7x6/SwvVE7lFOL2/62EFXJOMjvAnOFkqQMosQ0OgZOlNqgULlKLIdBqZKlrVDBeu3EG4iOCYYW1yQNWQIlDmXl47PMNnCz5QJPI0ui+sXjp+mlQyxWwOg7jCLeDadl4YOlaTpaaPAvbRgOcLLUNPXQ0KThZ6mga5eNpCAKcLDUErXZcl5Oldqy8BorOyVIDAePV64UAJ0v1golX6qAItEmyJIcMMihqhdwGi5eTcmtblshRnRyope5XtLiQ65RMJmvR4y2Sg+QhWah/hVwOUz0tSwS6OA6Sn55tqPsX+UPZ7DanL5qAgwxyOem16YX8r8TAAPJNIx+stlYEDOygQAbvOSHMh4biWt8xcrJUX6R4vYYg4I+3jPssNQRxXrctIdDmyBJtp3qjFYXlerbRuCcDsIMit+LCdVArZW6bUF1kyWAywWyxNRp32uR1GjXb8KWFRfRZrLBYbAhQK1gdwVdKkJsc180WC6qNZta/RqWESunuS2Uw0e8sDb55iUQJoP7kcicORCKMJjM0aiWCAjRQyMAiDsuqTaDfTRoUX+sx3P2fJqPKZINaKUeITgulXAayRlXojQxzjap28ipiwvo3W0CaCQzQIIAi7GQC+dKbLKgxmCBztFWbA36N0QSLVaorOxQKAVv6ucFsZcEBOq2KzY8qgxk1RguTz9NPjbRlsdlAbdYWdKlVq6BWKdx+T8+ZqS96rpZZQ9irFC7spRgYTBYQfwvQqhCgUrG/05yw05wgeQgLk5npnKIQaX75s3Cy5E80eVsiAv6YpZws8fnUXhFoc2RJAQUOpOfh2a82wmSxMsuGayOyITBAjdcWzkVSFPk6EckQii+yRJspkYoJ/WLRJy6cRck1tBBpKKs2YvXBTEbixI2NNlMqA7tGYGSveHSPCUZEkBZqtRBRRpssVSGCUFxlxImcMuw4loWsogqoVSrBqmCXYVzfWPSLD4HZWv+QQEqRYLJase5IDnJLqhlJIMsREYhpg5Iwum8XRIXpoJTbUa234Eh2MVbuOoXQYC3eWTQLGoW7z9Kek1kgsjS2XwKmDemK+MgQRur0BgtO5pZgzb40pGaXgIiFJ2FkNMAukLLgABVG9ozFyF6x6BIZwv5NPIDGRhhmF5Zhz6l8HEgvYiRTmq6A6Qp2TBsUj27RoU5dqRQy5JYasGJfBsJ0Kswc3gMjesQgPFjDyGhRhQH7T+Vh7cE0lOkF0iQWIlfx4QGYOigBGqUSVgljEq1mm1JzmG5USulzdsSGBWD20CQoZHZIZ41IhTem5iE9v9yNoBEJCgvUYGyfLhiYFIGY8GCE6DQQ+bHNLofFYmEEtLBMjwPphdh5Igc1Jmu9yGh95y4nS/VFitdrCAKcLDUELV63oyHQJsnS3rQCPPzZWhgtFjeyZLHaERagxHu3n4du0SFnJUtk6SBy89TVkzClf1KjdVdSVYV//+8f5JXWMBJBRClIq8RNs4ZhzogeCNRq69V2VnEZlqw+iLUHMqBQyEGk58nLx2PqkB71et69ko1htPV4Dju0jAnV4d6LxmJi/0SfbaUVlGDT4SxcPLE/gjQK2Bw2EznkOJxehGM5pbhwTE+old55qgorKvHRin34Z18aNCLRc/RCJIc2+9F9YnDDrBEY3DUKSkXtViiDyYgdx3Px+dqDOJ5TBq1aycglWZ+IQL62cBpG9EhwG8Oh9Fy8+/se/Pv8kRjeM97n+PacysZ/f92N7KIKJ/HQG82YNCARr9wwjdFpX2XF3hN45ccdUChcR6V6gwnXzRiCW889p1a9vPjDJqzYk8bkp0LWpGE9YrDo3BEYnBQFuezsljiL1YrtqZl458/dyC+rYRYufxROlvyBIm/DEwFOlvic6MwItEmytC+9AI99vo5ZK6SWJUaWdEq8fes8JEXVnyw9etk4zBzSE+Tr1NAihxI5paW4d0ky8ssMTl+Tey8ajfPP6ctsSDZnbBltybThicsK/UawS4h+WHQk9/gXa7HzRC50GhUevngMZo/s0yDZiOAYLGY8/vkmbD2WhfBADZ68ciLG9yNC6OpTHCtJI4dCkNRhbZPiYLMBKjlt+rU9q2THRs98tQGbU7OZ3FQEi5IJc4f3wH8uHIdQncatDaFfOWwOaib+m36aW1qJF3/ain0n8xGgVjrJ0gvXTsbYvklOPMh3LauoDEaTBb3jo2FniLpb4URs957Ow5PL10NvtDCLD5GlcX0Tsfi6Sew4jOSQFpKNrH7/+WglcoqrGREmgk2WoP8unIGh3bt46YX6ot6f/2YrVh8QyBIRpb6J4Xj5ummIDgkmm6JzRnj630nlV4DsVHJsOXoGi7/bwo4Y/ZHygpOlhr7lvH59EOBkqT4o8TodFYFOQZYeuWwcZg3p6WaJIoUKB2biwYqgYpHciAqn473sklLc96lAlsgaMGVgAl68jvIVkR+KuHXbGTEoqtIju1jPWuoWE4qwAI2ESgnHhckHT+H577YyAvXE5eMxY1gvRjLE4imDi2yJy5UcVrsZj3y2AWsPZeDGGYNx5wVjHaTNRSSE8YnWCqIKnjRD6JE5YLs51bsTQAErJVKy8/HQZ+tZagby16Fjp1G9YvDCtdOYdc39WFQgjQaLCVqlmmElTRFB7WUWl+OhpWuQXVINlULBLEuLr52McX2T3NoSCIdr7KKmxPQHUjL60Yq9+GLdIXYkKZKl56+dBJ1a5aVboV053vtzB77emIpArRo1RjNG9orDSzdMY894EyyBLC12kCXR34nm2BymR0EqmhkiUUwvKEdFtYnJ1CMujFkURbdvUYYnv1qPdQfPIMBBRJuy4HCy1BT0+LO1IcDJEp8bnRmBTkyWZCitMsFgNDM/HLKSkLN0ZKgWCrkrgklKlnJLapgPzsLZw3D1lMGwy8jyRfYBIlwy7Dx+Bh/8vR85JdXsCHFUn1g8eflEhAbqGJERSIcchZU1uP2DlSgo1+Pf552DWUN6wGi1MBm0ajnCgjSsH5H20CJlMNtQWmkU2pDJYTCb8cpPW3AqtwJvL5qFAYnRHmRFIDMbUzKZg/P4AYmIDQn0IgwCWSLKIMPetDzmmzQsKQqDkmLdyI24qT/33Was2pvGjozIyf6l62dgRI84ryPR03nF+G7zMeSWVKF/10hcMak/IoN1zjYFmqrE91sP470/9jILIkW1+SJLAm4KFFZWY1tKDpQqOSYPSkKwhgiQK0cX6epEfgke/HQtyqoNMFuszLJUG1kSSeC+05l4eNkGmK0yWKwWLJo7FNdOH+FFrkVSJiVLJHd0iAav3jgLiVEhgNwGlYzmgwJWuxUfrtiHVfvSUG0g3clw27zhuHTCAEZbxVlGcv+4LQXv/Uk4ND1ykpOlzrykN9/YOVlqPmx5y20fgU5JlsSN/+UftyP5YBqCtGrmTJ4QpsOrN81EWCBZSQRLj5tlqdQAlVKGMJ0GYUFahAeqEREciKiQAOi0Wvy96wQOZxYyZ2KKKusdF4bF109HQniQc1MnslRjseDeT9Yg5UwxgnUaaJRyRpTIEjJlYCIevHQs1Aqlmww7T+bglR+3s8g52qCpfpnegAGJEXhr0WxoFHK3ox+LxY4P/tyFH7afgN1uw5CkKDx37XTEhLgIi0iUiCz9uv0k/rdiN6oNFnas99jl4zGhf1ePI0YlVu49jld+2smOnqYPScKzC6ayyDnRAkPjy6+owWOfr8XB9EJ2rGSxWHHhmN546JIJUKvoWE6ggaxupQH3fLQKmUUV0KoUPskS1csrq8Zz32zGwYxC9uz0oT3w8PyxCNRK/a9kzKn+sS83YEtKJqvniyyJljSSg+YCjeXRLzZga2o2uoTp8PpNM9G7SyTTmbBBuFuCpGSJIg9VMjuiQgMRrNMiPEiDqBAdokN0KKvW4+v1KTDbiIgDWo0aV0zsi1vOHcGOc104KLElNRNPf7VJsEg1MacAJ0ttf+FtjxJystQetcZl9hcCnZosPbl8I1bsO+UkS10jdPjwjvMQHhTgmyyVGdjxE/m1UKQVRXSZzBb2M/JdiQoOQM/4cPTuEo4hSTHolxCBsJAA5rUjWolo49ebzbhvSTIjS0QmxJxB5M80e0gSnlkw2YssbT2WiSeXb4JJ4vROR4LzzumFxy8bz9qXbr6p2UW4++NVMJgEP5gqgwn3XDgaV00Z5DiOEwmLgh0d3vtxMk7llTB/pMoaE+aM6I6nrpzEjsdcxFGB49mFuGdJMkqqanD3+aNx1dQhXlalbzen4N0/dwlh8TKy1tgYoXpr0RwM6uqygImk9fHl67H+0Bnmu+RpWRItUJ+u2Ycl/xxgx1SEF4396SsnY/Zw9+NVIrcfrNyLr9cfZvXGe1iWiBgShkQ2KZUDkRN65ttNh/HGr7swbXBXdgRHctPvyNpks1qgUZPPl+B7JiVLpHf6N6WPoDQFRLzIWZ3qE5aUqb53XDgGJIZjQLcYdI8JYXNF6nVF/W9NzcJTX23kZMlfKxtvx+8IcLLkd0h5g+0IgU5Nlp79ZjNWupGlQLx729yzkiXaDIkoJUQGYUT3GPSOD0OP2HAkRYcjNFjFrhMRfKEETx2pp5AnWZKGuhNZmjkkCU9eNdGLLG07noVnv97sRpZoY750Yj/cfcFoN+8p2nxX7T+NZ7/ZxMgFO8YzWdjFxc9cM4X5zEiJ1fGcYtz18T8sFxTlVCIrW8+4MLy1aCZCmS+SaGVTIJ+ODj/4GwUVNXjiigmYO7y3kyyJxOa1nzbj5+0nWK4nAQOw484nr5iEuSN7SeoLx3/v/LEL321OrYMsKfD4l+uw4XCm06enUm/AzXOG4eY55zAnbBcZVeL7zUfwwd/7WHoFT7JE+KcVliEjvxxTByc5fIsUyCgqw83v/IXb5o3GJeP7sTZJNorcC9GpMSAxiuHgiyzRGCl1A5HSPgmRGN49Ej3iItA9NhgJkSHQaZTsyFEsUt8u0Xq5JTULT3Oy1I6Wzs4nKidLnU/nfMQuBDhZaiBZIosD+RP93/h+uHhsHyRGhkrmkyuJpsVmRl6pHiGBWgRpBauEsDG6W5aaSpYum9QPd53vIksiYfl9Zype/WkntBohNJ8STJIP1cs3+LobLgf3LVkDu5wsQUJCRspP9O5t8xDJrGyiv5UCRZXV+Pf7fyOvwoinrpro5jgvRn49+80GrNx72p0smSy47+IxmD+2v5PciL5S7/+1B19vTPFJlkTn7geXJmPbsRwnWaqqMeGaaQNx579o7C7XdSKKv2xNwTt/7WVjHt/P3WeJfJ/Ir2nZ6v14cP44x0XOdhitVrzzxx7MG9UbgxOjHTLK8eYvOzFjWBJG9uzCcPBFltjF0FHBzJdtVJ94hDhIorvXGVBRU8NyLMWEUw4sV0JLkpmTJb4st3UEOFlq6xri8jUnAndDhrccHeyAHePq6mzm48tXqnRBcy2G6ibJRJtLbRfp0mbmr9QBZAGiECuKVJo91HVcIx7/NNSylFdqYFmjr5rcD7efN4ZhIKQNoKMcwROGrDSUdHH/6TwczyrGs9dMwcCuMU5rir/J0gVj++Chi8d6WZY2HTmDx75cz46ayAWGwunnjuiGJ66YyBzapZaltIJS3PnhP9DTkZ2cjqnIshSOt26ZhdAAtZtlqaCCLEsrkFemxxNXjse5w/t4WZbe+n0Hvt98lEWXSS1Lzy2YihlDunuRpf/+ugO/bDte5zHcU99sQvK+0yyijEqF3oC7zj8H10wb5hYFyJyltxzB+3/vq5Us5ZRW4NHP1uKOC8ZgTJ8Ep/wUsabRKKBVkiVIjozicrz03VbcfeEohwO9N1kia1JIgBqLr52KId1i3VInkCx6oxH703JxJKMEO45lIz4qBI9fMcGRGNTlF8fJUpOWFP5wCyDAyVILgNxCXVCCE98Z61pIgHbYzU2Q4cGOSJbIX8VqtbOjEbKAzBjSw7kpNpYsZRfpERuuw3u3zUWXMFcGcWrPbLWyhJMrdp1i/jyUtTo6WIP/3TkPSZHhzUKWiHSO6RuHV2+cISR2dDpOK5FeVIK7PlyN4koj1EoFqg0m3D9/NK6YONjj2EqOapOZ+UNtPnKGWYMqaoy4fEJ/PDB/jAexUiAtvwT/+Wi1I5JvJG6YOdzrGGzFnuN48fttUCmVLNkjyRmqU7GovZ6xdJwl5Lsi3GyQ4YElq7DzhJBvyVc0HJGOlXtP4IXvtwkE1Q4EqBR45cbpOKdXvJfP1Cer9+OLtYdgtdl8HMMpkF9WgXs+XoOR/eLx4P+Nd9ONmAyC+vx15wksXbUXb908Ez3jBIdvT8sS+T5dNL4PHrhovEd+JTlO55axhJOHMwqE615MFlwxcRAevmyMl744WWqHq2cnE5mTpY6j8Csgw7cdZzgtPpIOY1mq0JvQJz6COV/T5v/4FeOREE5JLIXjpMaSpYyCKozpG49XbpjKkhxKfXlO5pRg4Tt/wmQlx2G6KsTMnK8fu3wC+7c0Akzq4N2UYziyAMWHB+KdW+cgmqUFEMdHB0ByfL/pKL5ce5BZiqYN6YY7/nUOQgO1XrmDyJp3MD0f//11JzILK9CrSygevWQ8ejkiwsSZSARizcE0vPT9VtSYLRjdO44d60mxIItMdY0ZL36/CeuPZEEuo+MmO26cNQQLZw2HTObKXMRC/XOL8NDSZBRVmVhUYG15ligh6fL1R/D3npOQ2e2YP64fLp8ygFnNxAxVApGRsaiy5IPpjJB4RsPRWAvKK3H3R6tZgql3bpuLaJbSwJXnitohJ/4nl2/GgbRcvH/bHPSIjfBJlqjeQ/PH4aJxgp+TeBBLSUDJyf3T1QdZxCNZJOmI8+krJ2HmMG+ndE6WWny94x02EAFOlhoIWBuufiVk+KYNy9fWRdsFO4SzpVpKeziGe3TZBhRX1OD++WMxfXB3tjnTnW2eCQxpp3z6681Yvf+0JBqubgdvIkvj+ibg5RumskgvV3ZuOcvZ9OIPW3HgdB6LdhrWIxq3nzcSCREukkawisdw936SjKOZxW53gjXUwVu0nj14yRj865y+bhYWMY1jRkE5jGYbuseFQsPSEbjyEolqFjNrF1bVoKBUj7jwAEQGuRMI0RfqpR+34K9dJ6FRq2C3WfDElZMwwyPhJxGSyhoDVu07jaxiPQZ1i2L3s9E1KK5rVkhCBd7/cwe+2ZQKNYuc852UUiC4RGGA3PJKyOxAXFiw29GjgK0SZ4rLcP+SZGb5oii82sjSQ0vXITW7FM8vmOIjok6BjMIy3Pb+SqbLN26aUSdZevSSCaDjUHdHcwXWH0nHW7/tZnfshQZqcMmEfrh0Yn/QdYeuTF6C3JuPZuGZr3k0XFtfJDuzfJwsdRztc8tS03TZISxLRJaKKmrw4PzxLKrJM3O0SFgqDSY8vGw9DqYXsOMfsr50jaibLGUV6ZFIdW6fjZgQz+tW5CivMSH1TBGCdWr0S4yEgt0P5pm5mvIsmfHAp+twKL2wSWSJxlJjtGBIjxi8duN0BGkoW7jrShf3qzbIckKyeF/YK9QTKImQz9tdZpGIHMsuxEOfrUO53sgunqXraLrHhOGl66axqC/3DN5iW/Q0tel9BcjGo2l48bvtMFIUHtWqgyyRT5hgtRGiDAWXbu9s5UtW7cWy5EPMEdxXBm/RsvTwZ+twKLMY553TC09fNZFFCIrYEHn5fssRlkogMTKIYVubZYksRpdOHIB7LhzjFvko5nI6nV+G/NJqls09IUIIBvCOkFRi+/EsPP7lBkELPM9S01Yy/nSzIMDJUrPA2iqNSslSDuw4F4C5VSRpn50aAKTXJbq/LUuvL5yJuHCyELisHWRt2J9RgEeXra31brj3bp/HLDaezx3JysfDn61nZOmB+eNx6fh+sEvCyoVtW7Bo7DmdyxInmq1gWZNFsvT+7eciNDCARVgJ9RXILS3DPUvWsIt0aau7cupA3D53lPNeOGEDFKxGYsoA+llxdQ2yiyswNInuNBM2duqdtvnF32zGqv0ZCNC4QsrJsjRrSBK7+Fcpp1w8Lhm2n8jGM1+551kS+zWarLhiSn/ceR7JJDidS4s4ZiJptBErJfe1ipFyZNkh+YVDMhcJEZ8t1+vx3NebsONkHgLUrst2yQ9ncFI0HrpkHHrGhjs8p8Ts1AIJk46d8KSyKSUDb/y6E8WVBkYYxYt0fR3DCakabAhSUyoCX3fDCVerrD90kiXMNFrsTKdElih1wOLrJkOrUjE8qf+iiko8uHQtjuWWIypYjbdvmYUesVFsPpHEdLT24NI12Hw0B0nRIXh94XR0i4lw/p7kf/6bLVh1II35xIXp1HjphqnonxDroKPCiEVrnFQXRzLzER0ahJgQmmPinFDgVF4x7vxwNUtJQbI3pfCklE1Bjz9bGwJNm5VCqwlXYQ/jAAAgAElEQVSQ4SQA4epxIaJoB4e8xRGQkqV02NGYq9xbXOj21KE/yRKFWr+2cAa6hJOjtPTKCgUOZOTjkWXrmWOwdOOgY5XwQBXevW0OEiJcTtOEIVkDDmXm49HP16OonMjSOFw6vr9j43d/zelOspd/2IJDGUUsWoyKSJbe+/e5CNN5ZPAupaOdNchjF+kSuZLj2mmDMH98XwQF0GsvbV8IZD90uggfrtzLrgT5702zoFSIEWi0XSuYw/LLP25jR1MUnUZFJEtPXD2J5WqSZhHfeYLy8Gxm16hILxem52hzJ0Jx2cS+uGryQESEBHlMKyu2pOZg14kc3DJ3GALV7hFu+07nYlNKNq6ZMgCRIYGS8Qi3nNEVKEtW7cP21FxnKgKxA5ZDyWRhFpjLJvTDtKHdERkc4LxxziWI4DqdkV+GFXtO48/dp1nyS9FnqzayxBzXbTK8+8cuDOoeg1nDktilwC7M7ew6lxV7TzL/ILq3jogfFSJLE/sl4NlrJzv9qphlqaISjyxdhxP5Few24JtmD8ENM4XrTWgeHcjIw+NfbEBplYFlX3914XR0j6H55nLwfuHbrVi1X7hIlyxsveNCcef5ozCyVxc3wiyM344Kg5EdSy5PPoQbZw/F/40dIHF0p+trLHj2q43YnJrDLJ1NKZwsNQU9/iwnSx1/DkjJUgbs6MMtS/5Vur/IEvna0NUWfeMjoCLfFwopchSyfFTVGHAipxQ2m3A049yY7YBaAfRJjIKWLjn1es6IUzklMFhs6BUbimE9YhEdFoigABVk5ChisyOzuBKbj2TiTEEZa8PVtp3dd9Y/MRJKpdIpE8lDG9nJrGJm3SB5KFOz3WZHn/gwjOwZj4SoICiUCkZaCsv1OHamCEcyC1FaZUSYToV+iVFQS+Qlp2eDyYRjmUWw2OxOskTPRwZp0D0unMkr4kIyVFbX4FReGbvOw9cpjZBV3MrGPbZvAhJjQyGXy1BeZcThjHxsS81Fv8QwvL1otoOIiRm8ldh7MhN3f7wGvbpEYHTfeCTGhLDM3XqDCUezShjJKmUWICENga9CzvRUEqOCWKqEXnGhCArUMmHtViuKKww4ll3CMoDThcQqpZxZZcRSF1mihI73f7oaO45nY+LARAzrEYOwoAAWFZdbWom9J3JxLLMENpkMaoUrfxFhQuS6R5dIlmyT8CRiaiZ95pSwCDXql64o6R0fKRzyyWTIL6tCen4ZI6V0bU2f+HBoNGrheYfA6XmlKK4i8iz8hOYIpRAY0TMOg5KiERIkJOSkZJyZhZU4kFHAouNsNhsSIgLQLS4aNrtoORSsmzlFlThTXMFyMDWlcLLUFPT4s5wsdfw5wMlSM+vYX2SJxCSeQ9Ycqd+JlDBRuLuvQls8ZUuu6znaviixIlmiGCWQuunI6J4uGfO58Sy1yURHMySPlCgQUaOM107CJrn1lurRhideZUL1POWlTdbXGGnzpjQEnp5FtdWXjoHkp2eJJEhv4SV5KI3C+AFd8NL1vpJSZuP+T5NhIAOf+KjjHImwpHFIiU1t00y4hsTGCIgv3EkOIiCEjSfpOhtZoitR1h5Ih9Jxj550fIQNkS9fvj6inqT4C/okGQSiQ3gRbmIh/yVxftA46EJeKTGnekQmPY/LaOyMSAsGOaHIHMdxdPzpkFGs54mjrzYb80pzstQY1PgzZ0OAH8OdDaH283tOlppZV/4kS80sqlvzHlzJ7103d/uNEViyV7PH6UhzdN/YWsnSA0vXskMm4U405z7fmK6dzzQEl/qQpQ2HyMdLsAb6S8YmDbCOh1tTPk6WmkurnbtdTpY6jv45WWpmXbZXstTMsLSL5htCllpjQA0lS60hY3vpUx0YCmN12R3Jzy/4oL3IzOVs+whwstT2dVRfCTlZqi9SjazHyVIjgWsDj7Fs3/1i8eoNMxwO0qLtQ44jGTm4d0my07LUGuKKZOml66dgdO+uLKrOVeR44qsNWH8w3WlZag0Z20ufSnUALMaa7+xy+4r2InND5VSpdTCZ9AVrn1vQYcfYUEyauz4nS82NcMu1z8lSM2PNyVIzA9yMzbOLdPvG4flrJkMtl7vlFErNKmIO1BQ439QcP40dgkiWnrl6Isb26ep139wz32zEhsNnOFmqD8B2OxRqLeRKVwBDfR5rT3WUWh30xflHkl9YMLg9yd2eZeVkqT1rz112TpaaWZeznvzyL6U2+LymXqTbzGLy5n0gQA7KIToN+sSGQUbBVg7DEpGjihozjuWUsKeamA+x0diTUzR5S/WKC0N4kJY5iYuFZDqVW4rialOTcxA1WkD+YJtCQKkJgNmg35q8eMHENiVYBxaGk6WOo1y/kKVzFn2kiogJ6g6NBjAaOw46fhiJHbJPFVrtZKuRkjPy0t4QIAJCEYjSwpJpyn1H5rXG+Eg+ik7zXJgpOq2pyRpbYzy8z+ZBgJOl5sG1rlY5WWp5zJurR7+QpZnPfNVTZrYfkykUCrvN+x6t5hK+XbQrxlq3C2G5kBwBjkBHRYCTpZbXLCdLLY95c/XoP7JkxSk67+dkyV1VlIjRPWlRc6mSt8sR4AhwBGpHgJOllp8dnCy1PObN1aPfyBIs9uNyhZJblppLU7xdjgBHgCPQBAQ4WWoCeI18lJOlRgLXBh/jZKkNKoWLxBHgCHAE/I0AJ0v+RvTs7XGydHaM2ksNTpbai6a4nBwBjgBHoAkIcLLUBPAa+SgnS40Erg0+xslSG1QKF4kjwBHgCPgbAU6W/I3o2dvjZOnsGLWXGpwstRdNcTk5AhwBjkATEOBkqQngNfJRTpYaCVwbfIyTpTaoFC4SR4AjwBHwNwKcLPkb0bO3x8nS2TFqLzU4WWovmuJycgQ4AhyBJiDAyVITwGvko5wsNRK4NvgYJ0ttUClcJI4AR4Aj4G8EOFnyN6Jnb4+TpbNj1F5qcLLUXjTF5eQIcAQ4Ak1AgJOlJoDXyEc5WWokcG3wsXZJlixWGyw2mxecdMGpWqnw+jldiGq2WMV7UJ2/V8hkoPuzqC1q07Mo5XIoFXSDqqvQ5aV0F5fdozV6Kahv6e0mVI/6lpbaZKS7vcxW76tiSAaVQu7szWyxwWr3ltVTdhlk7IJXhVxer/vBSEzCgLXtLjJrmsZFWNR111hd46UmSQfSy17pMjPSgZJwq8fLQXqyWgl5u7eMMoCwVSlIB74bqw1jesbXuHyNh3AlPcvlgJnmoY95U4+hMDmVcroG173QfKE22bzx/KVjjKQHGqtn8SVvfWQRxiR3m7vic07MPeaxMCnqxpwkZBj5eFd9vVts/tnc9ct0qvI9Pwgeq/iMp3xnwco5vlrkqws3pn8f+NtpnalDdwqZsJ601sXLnCzV523wb536rGtn6zEBMpwEoGUV7RgHYMfZHuK/9zsC7Y4s0WabEBmMkECN28YrlwHVRgsyC8vdFn3adLQqBbpGhUBBpMN5czxgMluQUVgBnUaN0ECNF7hVBhPKq10XA9OjtMFFhei8SRTsKCzTw2SxOTeR6JAARsakhQhDfrnejRzQZkILcJfwIC8ZKvRGlOuNzsU5IliLALXqrBPBaLHCbLaissaIyhoTtGpVrUSHNlla5KNDAhEXrkOX8ADEhgbBLgMKK2pgMJqQU6xHdkkl9EYLAjRKt82CcCFKGRESAK1K6SYbtZ1fVg2jyYq48ED06hKGpOhgWG02ZBRUIC2/AgVl1dCo3duUNkI6rDFZEBqgRkRwAOIjdEz/MaGBqDGYUVKlR3GlEUUVBuSWVIGoZIDaXQ7ayHQaFXves5RXGxhGUqJLpDQ6VIdArTvWNpsNhRV6GM02hOo0PufNWZUDoMzRp3TTpTGqFXJEhwUiNoz0oENUsA5VRjNKq2rYWDMKK5FfpoeV5rVa6TaPIn3gXx9ZaExFFTXsI0DEgN4zhnmgGpHBAUiMDERYoAaRwTqU1ZhQVmVAcYWBPZdXWgWZXOale2ojPEiLoAC1z3lNc5v6o3fSYLYgPFCL0EAtAlQyRIcFsHeC9JJypgRmq92NZBCxovc3PDgAMaE6Nm/jwoPZu15YqUdJhQE5JdXILa0C6ZLmrOfGRf2GBWkQpPWWr3bc7CgsJ/27sKK69G/ayEh38WEBiAkPAr3/NO9o/tMz2cV6FFXo2Trk66OuPrpqSh1OlpqCXuOe5WSpcbi1xafaHVkymCy4YFxfPHTROFjsdrYYUVHJZcgsrsSDS9cgt7TauRhVG0yYPrQ7nrpiMpQqGegjl55Qy+VIPpCORz5PxqK5w3HznJGwwWV9UkCBn7el4P2/9rGNgDY1IhSxoVq8ftNMJESEwQrBEkTfvUarFXd9tAapWcWMlAQHqPHawmno2yVaUk+BY7lFuP39fyB3tElf0lZ69sIxmD+un1MGesnkUODz5P3438oDbNOWy+x47IrxmD6op7NNX5OKni3TG1GtN+JMfgU2HM3CxsMZMFnsXiSvxmhBTFgA5p3TC9OGdEePuBAo2aev+JoTWjKU6Wuw92QBNqZkYuOhDNhAVhzB6kYbF5GTp6+aiDF9EiXjVeJQZh7u/nA1Zg/vjmunD0PXaHdCmJZXju82H8HKvWnMCka4uJFLK/Vkx5RBXXHeyF7onxTJSIpQhLqClU+GonI91h46jeQDZ3A0q0SwADk+42nenDuiGx65fCLZ3GCDnf0phxwf/LUT3205BrVK2FCJJPSKC8PiBVOQGBkCK6NfpGcFiqurcf+SNTiYXozbzh2GRXPPgY215sMc50M5Yp/v/bkTyzccRYhOzUg/kYUBiRGYP74vxvZLQESwjo1bOkaSLau4EntO5GLlvtM4lF4EDZFTGRjhePH6qRjbO6HOueEpEo2ppKoaj36+nmFGBIxIk0oBTB/SA7OGdcPAblEI1hLm7vLQv/KKK7H+SBZW7UvDqdwSaFQqJ6mhD4375o/BFRMGuslEfS5N3ovPk48wCxvNn8mDEnDZxEHokxAOrVrOdCODAmkFxbhvSTLKqk3OuUtYBWvVmDOsG2YO74F+XSOgVtBHiXTOAkWVRmw/lo2Ve07iQHoRlAoZyKLF5ozDQnz3BSMxf/xAt3e/toWapCKSf88na7A/rRA6jZK1U2MyoXtMKC4c2w8TBySgS2QgWxOk8tDKcjq3HJuOnME/e04hu6QaAZqzf/T4c9PgZMmfaNavLU6W6odTe6jV7siS+MX/1qKZSAgPhR1WxxIpbC3PfbsZK/eeZl+LRKTI0vPvf43AlZMGu9Ul5bz04zYsX38E9180GgtnjSCjvnPLo4X6l20pePfPvV5k6a1bZqFLeBhrT9iyZTDbrbjjg9VuZOmNm6ejd1y0pJ4CJ/KKsOjdlYwU0Fe13mDCpRP64r6Lxju2fWHTFV4ygSx9sGK/kyw9eeUETB3U09mmOMlIBqGI1EFcrIWff7PhAJasPkznaRD5SI3RjJG9YnHH+aPQLz7K8bQ4JlEKaXt0HGjH7ztS8fE/B1BlsLDjG5EsPXfNJIzqneg23pSsfGw8nIVFc4ZDLlew34m0QpCQNjk73vlzJ37YfAwaOnJxEBxqlyxzt583AheN6QuZjDY6FzFxbd3CyAUM5CitrsHbv+/A2oNnnEejRJbmjeyGxy6fxGrSOMT6H/y1A99uFsiShawQagWev3YyRvVK9JoTpTXVuOej1Yws3T6PyNIoN5nO9tKLfb735w58uf4o06vNZsX5Y3rj5jnDEabTubXnrVfCQIbyGj0+W30Av24/yfCi/165cRpG90rwmht1yUT4l+mr8dDSdYwsUTuhOjXuOP8cnDuil2Mm1oW5IE9eeSVe+2k7tqdmQ+ew1BBZeuCSsbh8wkA3majPpcl78NmaI+xY9YLRPfDAxROgUpI10P0dPF1QjPslZIn02DUqCP85fxTG909yDE14RjqvpPOh2mDE1xuP4LtNR9nxJpFykSzde+E5uHj8QLd+a8NLINk23PXhauxLK2TWKoPJjGmDuuKO80ejS3iw4/0TyLW3PIKV+XR+Md75fTf2nMpn5LSlCidLLYW0qx9Olloe8+bqsd2RJWayN5lx+7zhuGbaMFhhcWKjgBK/bU/Bm7/vgUKhgN1uQ4BKjv8unI0BXcnCI9SlehmFxbj7k2RkFlXh3/OG46bZZFmyOBc4qvPz1iN4z4dl6Y2bybIULmlPsCz950N3y9J/b/K0LClxLLcQt70nWJZqTGaM6B6DF6+bzo4fREuVSFPkUGLZmn1ulqXHybI0uJfbuKm++C0u0CypjUwYr8FsxCPL1mP3qXxmBaKv84GJkVh87VREhwQ5xy5atKgN2iLJ8kLFZV2hf8vx246jePO33exIgSwj1OYzV5NlqatTNmrLaLExS5taLn752x0tu6Y0WRoqDSbc/fFqnMgRrBuin9mt5w7HNVOHOsbk8tVSMLlEfzKiYC5/Lxovfe2/+MNmrDuUJYzXYVl69Apvy9L7fwqWJaVCAZPFgjv/NRJXTh7iQNFlMRItS/d9IliWpGRJJKmEma8i6MelWZEsqRQy/N+4PrjvonEgnxZxjgr1iZwKYxb/LrZPY6T5/cL3W/D37lPQalROskTaokJP+rJ4CToWl3GBLD28dB0OnilGiFaJhy8dhxlDiSjRPJJi7m698cS8uFKPZ7/dhL0n8xmRILJ0P1mWJg7yek8/XbMHn6w8yCwyb946G11Cgz3qkHwKZBaX4q6PVjPLks0ORAZp8NyCyRicFMcImIiHgJd45O05HwS5lyXvx6erDwjWOMiYBe0esixN8LYsCeh7FoEs/efD1difVsAQnDwwAU9cOQWBGrWH/NL5SUi5PoLovS6urMLDn29EalaR15Fxcy32nCw1F7K1t8vJUstj3lw9tjuyREAQyRjYNQqvLZyB0ACN2zFJWn4p7vt0LUqrDcyy1D8hDG8umgOdSsXqCRuFEt9vOYx3/9gL8u25de4wn2TpJ6rzp8cxXJgWZFlqKlkSjvQC8Mr109A73kXkREWLctaHLNFx3bebDyEloxij+iRi2pCuCA5QOTdKsa3//rIDP249ynx3yCK02GE9ETdokSjtO52DrzemMJ+UET2icc2MwYgI1ElwlrHFf/E3W/HP/jRolAqfZMlFDYRtp6Cymh2XhOkC3OicKN/P21Px1m87mTWISNbsYd3wBJEbmbBJiYWIQqlej9O5pbDZ5egeG4zo4EDWptCnsHGeyheOcCr0Jmb9omO42sjSt1uOsTrnj+2Dh+ePhZIRF3dHei+yRMdw546CXUKyazuMExdNwZqmxHt/7MCnyYcxrHs03rxlJsIDAyUkUzgu/nv3cazYmwab1Y45I7rjgrF92VGUSIAIh+ySctz/6VpkFlXizVtmYEzvREZ8hSJY0LwL4SP8nMhwaZUeDy/bgD2n8nDLnKG4bd5oNyIizoviqmqcyitn71W/+AiEBWodehGIIGG+/XgmnvhyIyM2VTWmWsnSktW78b+/D+CBi8fiqimDvT5USJclFUacyC3EKz9uR1m1mZHDu/9vNOaPG+BWn8ZA8yMtr4ytDfGRIYiU4EnjJHJtsNjw4GfJ2EcWHZVw3Fg7WfJGTTyGu+vjNdh5Ig89YkPx1s0zER8R6kGUFKg2GpFeWM6OgXvGhUGjUDrnkzjfN6Zk4LlvNsFml9UrCKOpmwAnS01FsOHPc7LUcMza6hPtkizRQkwb27NXT8G0wUluX+Pk+EpHCrtO5DH/gqunDsId/zqHfSULlhLB9+jBz9Zhz8k85vy5aO7QWi1LLrIkRPYQwaHNrSlk6eZ3VrBF9LHLJmDuiF5uC39jyBJtmg99nowft6Qyx+zXbpqBSf1dFh7BCgM8/fUmrNqfxsjHlIGJzKIFmSP6yOGTk5JVwPxX8stq2MZMTrSXjO+Dhy+d5OHTpcSmlHQ8sXwT2yiJgHlaloTNmLZlOX7clorfth+HVqnAlVMGYvawHl4+YkVVNbhvyRq26enUCrx58ywMTIr12oiOZRXhlV934GRWMSx2oFdcOCNV/eIjHYcfgr3BbAOe+3oTNhw+w8ZfF1lamnwYw3vF4dUbpiMyKMCn34+ULJ3MrUDfLmHoFR/GIrhoPoYFabHo3BEI0qid5I6wL68x4uOV+1GpNzBLHFnajmeX4WhmEe79v9G4eipZsTysmtuP4s1fdzFHbnHBffTSsTh/dH8PK6ASr/+2DT9tPoYxfbsgOjSAOUNTZOW4PgmM/AkaFsgRjeHwmQJ8veGIM6qPnNUPpBXCZrfinVvnondshBfmRKDf/H0XTuVVMIefAV0j8dSVk5EUFeo6erIDFTVmPLxsLY5kFjGn/tosS+/+tR07juXi7VtnO4iNcJxOxP9Aej5+2JKKzKIKhhkd9xpMVgzpGo7Xb5kNrePDR5xfNN6lq/fjp60nUGM0ondCJB68aCwGJUV7zdnkw2l44dutTGaL1e5FlgSLkgzrDqZj9YF0N0dsOh0myzZhlVdWjUVzh+HGmcM9dCdn/khv/LwNu0/lsXeN/Kr+c8EoFqAgkn7REvzU8vVYdyTLyzm+OTYMTpaaA9W62+RkqeUxb64e2yVZIjDIMXna4AQ8v0DY8KUOu99uOIR3/trL/F2eu3oypg7u7nYEdyAjD49+vgHks0PRXb7IEi1m+aV6ZBSWspMtdrhlp/QASvTvGokAldJ5BCA6eNfnGC41pxDXv/Enrpk2GHedP9rrqKexZOl/K3djw6FMDO4ejdvPHc4chGlhFo8ndp7MwbNfb2TjpQ2YFvoFU4e6HZnRRvXOH7vw3l97ER4kOFHTJhUfEYgP75iLbtF09Cg6tStQUEW+LutxPKuYRUr5IktE5LYdz8STX26C3mhmx2vx4Tq8vWgOi1CUHu+Z7TY8+/VW5pA7omcMXr95JkK0ruNJwpmsA49/vg4bU7IQqqNgWjuLghzbNw7/GtULWSXVyCutQH5pNQorjKg2mFFVY2TRSrWRpTd+2YbVB9Lwyo0zMLRbF68jTlEnUrKUUVjFnFKMFrLiyBjpjo8MxGf3nIdINyucAgUVVbjhrb9ZRJSQikLwm4kI0uKF6yZjSJKrT9IX+dlREMD249ksUIBKRY0Jc4Z2wys3TYdWKVhJBfKjxKajaVj8zTZUGsj6Ymd+aQazGZeP74tHLyeSKyVLSiQfOIX7P1vHIiSZRYiRADvG9ycCPQVapcsKQvJUG63MqX1fWj5CAgRH76oaM2aN6IEJ/ROQV1rp+K8KpdUWFrlHx55k0fNFlsgSxNrSqdE7luaUy4G+Qk+EORn70gvY0RYRS8KM9Hjz7KFYOHu4w+olaIWNPyUDj3+xgfkWksN4RY0R4/p0wUs3TkOgmo7HXO3nV+hx09t/svaI5HpalkQH/E/+2YP3V+z3GXlKEXck0zuLZmNAossqzI427TK8+ftOfLMxBSE6DZvv1Ncjl47D/HFEdIUDOdG69Ov2VLz+2y7BV6+5VnlHu5wsNTPAPpr3h0556oCW15uvHtstWSIrD/lX0AY3IDHGjQwdPpMHMpVHhQbijZtnIDGcNmX6chWinz5ZfRBLV+9jTuC0oPsiS8JCLPU7EOEjYuaes6khZGl/ei6WrT6Il6+fzjYrkXzQSyU9MGnIMRyNi3x0KOVPiCNqiSSkxbvKYMWafSfwxfoUlFYa2eZD/lJPXzUJkwa4rHLiS33gdAFLp6BUCtYoWuwp6m1U7y4sbFz0oREsRsCDn67DpqOZiAoOqJUsvffXTnyx9jDzyxLzCN190RjMH9PPi6y98dtu5tR+/uheeOrqSW7HF0RWjuUU4u6P1sBkJcLhWoooJYPF5rLCCATXlRuqNp8lauHd33aia0woc/SVWng8dSIlS+kFVewoUyxEluIiAvHBv+cgQkeWKdcGXVhZjX9/sIqFjYt5u4xmC3rEheG1hdMRE0xHcKJvkgz0u+3HckCh9WSJokIbe3ighlmPiLBLLUWn80txz5I1qNS7R4xdPKY37rt4nBdZ2nA4DY8v3+SWeoBC9M8f3RtPXD7Ryxqz43gmnvpqM0xWG0udIRY6xiK5nD8hR3OKTFUKeaBq81lyvVt0nOs6OjWabPhy3QF8sfYI88ES26V5pjcYsXjBVMwYSpGgwjGjaIl687ftzKqkdaQHIJlINZ/cdR66RUmjVuWoMBhwz8drcCq3nM3f2sgSzcFPVh/y6U9Ecy0hKgQUwBEbQr5W4geEHDVmM25++29kFlcxAsQ+7EwWTBuUgOevncqklvqd7TiRyyJ4a8tz5c9tgpMlf6JZv7Y4WaofTu2hVrslS8ICasKCaYPx7/MofFsgMERwKo0m/OejNWxzeX3hLEAmfFsLRyIGFvpLiyUtZnWRpfoqsL5kiYgaWRkq9Ub0jotyLrKiSd5itznDrhtCloTNR3S+JXuSsBxTuylZJVi56zg2HM5Emd7MNmtamF+5YRqGdY/zOm6iL3XfhVqkDV36+svx1NcbsGLPKUSH6Hw4eAvk9OUft+CXHScREiBGKFoZQV0wbbiX4+/SNQfx+q/bce3UgXjosnFsDCI1JdnWHTyFF37Yzqx8nokkiYiJyTg9x+CbLIFZ2Y5nlaBvQhSIl7hIiOAHIyWw/iRLtIEOSorCm7fMgk6lcKPfAqn3Tq4qjMkzIakcJdXVoKPdkiqDM50DOfA3hCwRMbt8Un/cf9F4L538uiMFb/y6m1lqpXmhWAQaYe4gSZ6Y10WWpHXFo6+9p/Pwv7/3ICWzhFl0xOSNpFciQC9cOwUT+7sTfMLpseXrsPFQpjMUnwIO5HI5Xl04HSO60zGui8yYbBY8+/UW9j7QWBpDlgjbod2j8eJ1UxEaQJZPkRjLUVBejds++AcllQZGGqmQVXNQtyi8e+sshy+ceCSqZH51FNhAFl+yNjZn4WSpOdH13XZzkKUBAFJbfiidvsfzIMNfDhQyYEcfcvVoKCozn/mqJyz243KFUmG3eWehbmh79a1vMluRGBmMNyUgei4AACAASURBVG6ZhdhQ+joX/R6UePnHbQgPlOPWeWPdrE6bUzLx9NcbHCH0srNYlqTRPy6ppFE4AlGpXzQc1RWJkbjA0r9ryJJwNBsTByYyHwnhSFFwRK+Pgze1K2Q/trFjCJWcNl9xAaeWFDiaVYBXftqBkzklLFydcgiNZjmRXNGE1A5ZC6T5dOrSBZGH//66Db9tP4XIYG2tlqXXftnGfFAoPxJL52C14fbzhuOqSUM8rARKfPLPXrz9527m10RHF5TzSUqW1h86jcXfb2ekRrpx04ZKshMOdBLFLGiOrONEEH2RJXFsRKKpPekX/+m8YnacNLJ3vMT/SMizRNFwTbUs0YbbNz4Kr988A2EBrqMiRocoizdLbuqZHMFbGzT3qkwmLHrnH5YgUtygG0OWLp04AA9ePM6LLP28/Qje+m0Ps2hJs09TMkuyqJE+2XvgyJNF1ifCvG7LkvBuiZY8Yb7L2VHlp6v346/dp1nUmugnRFGKRE4mDejmZVl6+psNSN5/hkXgMfzI2iUH3l00BwMSXR8l4nv6zPJN2JSSzSysjSFL5Is1uFsEy2sVphPWHWEdIOJqxC3v/A2KDBQT0pIuRvSMxRu3zGB1pPOMyBJ92NH8rCs7fn3XxLrqcbLkDxQb1kZzkKWnAZxqmBi8th8QGAcZ7myvZIk2OFq47rt4DC4e219CihTYeSybLZ6Du8c4fHeEKKQXvt+EFXtOO838tVmW6GuXsoEfyy4VNggZLcKUGVqOkb3joFOrJVaI+pMlqc5EC8IX6w9g38k8luxSiPxqGFkii8uS1XuwJSWTHZX9a0xfTB+c5LSMiMRr3aFTWPzddvaV/uD80fjXKNcxmHCsJsPy9Yew4WA6dJLM1bT5UJZx0Woj/kmbTV5JNQoqDAisxcGbZPth61G88etOll1ZtNQ8f81kTB7o2vjE0PqXf9qBbzemYN45PfDMNZO9juFO5VMo+SpnjieR4IXpNLhwbE9U1VhQVGVkfkqUkJQ2bLK4kO+Vp8+Sr/eHCGCVwYwnvliLKUO6Yv54V9i7Py1LROwoY/srC6ehW6TnUZEJb/++E2cKytzy8FBOIrqOxqkHR84s4iqUCZ2IopijqqFkiY7hyOfrySsmMdoo3dB3n8zC419uZBGKYiJS8quKCw/A3BHdUFplYUlQKykrucHEjg9Lq4Q/ffksie8Wc86PCXOz4AlpLsx4ZNla7DqZxwIHqFBk3ZNXTcR5I/t4kaWlyQewZNUBVpfmOslGGfmX/OdcxIQEuZEZ8me6+6N/cKqgkn0TNIYsEc5RIVq8QykPwoQjfpEsmW1W3PXhKhw6U+w8wqN5eN7o3nj8sgnsQ0SK7a6TWbj/03WOfGB+WNHraIKTpebF11fr/idLLT8G3qM3Au3OskRDIKvMyO4xLAKMvnydIeZ0VwcV9nUuHFNRmPUDnyYju0Tv9CeojSzRov3txoN4/ZfdkCkEKwUtwl3CtPjwznPRNdIVMdQQy5IUdupjf1oO7lmSjOE9YlkYsnDY1XCy9PAXa/H79hOCo+6AeLx36xxH7hfXEQFd03HHh6uQXlCOa6YOxN0XuKxuAkZKUPj+s19vZldU0JcubQw09vBgLbuHS7DeULSV4NhMfldkYfCVZ0ncQMr0Jrzw/WZsT81h8k0fkoTHrpjIyJNr45DDaDXjqeWbsO5QJnrFhuK92+cgMsj15U6EymaT4Z0/yIH2KPOrYleo2e24efYQ3DyHoh6p2FFjNsFksuKfvaeYsz9t0GcjSyJhfOO3Xfhpcwqevnoizh3R142E+8uyRISVjv0o6/mkAa4ABDZr7Qo8881G/LLtOIuwo59RigudWsn87CxWK/s3tUH6ICuO5zUzDSVLRCYHd4tkuZpCtK5oQOZwbrbhue82Y9U+ig6TsyNQotb3XjQWl02gQwGh6E01IL+jH7ak4KsNqcyh/4H5Y33mWVqyajd+2nYKD1w8CjOHukeE0jwkv8OHlq2H3mBh1jI6prqQpXUY50HmFMgoKmPvNV0FQ1Ytek9vnD0Mt80dAZnc3bmdoj3v+yQZJqswjxtDltg9ijYrXlgwBRMlli5xnfln70mWHNdqF1I30IfEC9dOx/h+lF1d6m+lxNI1e/FZ8mHBitbMuxInS80MsI/m/aHTRPpwb3nReY91IFAAOyhlcbs5hqOxkFOvWg48t2AKxvZ1T4gobJuuyJPfdqbitZ93sNBj8TihLrLk76SU7kRJgfzyajy8bB32p+Xj3OE98PIN0xpNlj78Zzc2Hc5k97tNG5zIQsbpWERKRogs/ecjIksV6N0lnKVAoPxE4pexGPn07h+78MdOIl4yBGqVuG76IMwb1QdVBgO7E4ysB1V6M07nl+GPnSfZPWl09YOvaDhxAyk3GLDpSCY7YpoyuCvCWJSbe+6kgrIK3PPJamSX6hlUFCp/7kgXWRHJV7XRhO82pGBvWiGUcjvG9k3AxRP7QeMgy6IjP2n++e824p996Wwjqossida3P3Ydw6s/72BEkfqf20xkicZCUVJzz+mFp6+Y4HEMqGA5el78bjMOphexCRwfGYR7LjgH/ROjUFljQFFlDYsIrawxY8exHGw5ms2cwcXFuaFkSfD3oitTpmEMuzJFmuxVgaJKPcu9lZpZyHJlTRmShAvG9IJSLnygiPjRuB5etgZbUnNAx+S1pQ6gPEvv/7Wf5Ut7c9FsxARTHi+Xszf5In2yeh+WrTnI/JfIskl31L15y2wksSto3OU7lJHHsrCTP+CIHjG4fPJARlJcx92CZfndv3bi+02pLDcYHR82hizRGOnYbObQJDx19RRHGlhhLjNCDzt+23ESWw6fYZdEzx3ZEzOGdHe7Foc+3sqYlWs10grKmDzNXThZam6Evdv3B1mKhQzJALxvL2358fAeBQRyYMdM4h8NBaS1fJZEOclEf9H4fnho/lg3M7f4e/ITIPP4k19swKbUHPaFLpbWIEskD5G8F7/fwpIOUqG8R+R03RjLEpGDKgOFx1sQHKCFVkn5XFx5ewSSocS+tFw8/uUGIX2AzYYbZw3FwpliKLZogZOzcPiD6QUs/J6ifmjzcWXLdr3+dKXIz9uOQSaXM0xrI0uiP4qrDffM0OJG+9GqPfhy7WFmraKxUOLDV26kvEeuhI0iYaK2qowGdnWLTk0pBLyzJG88ksG+8MkSQhFMdZElwudIZgEe+3wdiquMzOpFR5XNSZbIMkTHWs9ePQnj+nX1yNejACWBPJxeBCKHg5Ii0S06QvJqCnqorKnBI8vW4dAZxz1xjhoNJUv0GDmdj+4bj5eum8byYbln6BY28wpDDZM5QKX1kbhSiT93nwAlP1XIZOwS3LoyeC9bc4RZLm+dNxI3zHClsRB1TBdI3/9pMo5lC1ndyVJ1weheeORSurLGM7s4pTuwsgzsAUraVrznw960XDy1fAM7wqU74nwlpRSJdl3RcCQfvT/0xjx2+TjMHtrbI0mmkBTVZDUxR3OljAil630k3yxy4f909V4sW3uEESWpL1hD19/61udkqb5I+a+eP8iSQMJ5aWsIeIba1Eu+1iZLtODSfVaU9ySJ5QJy53u0EZ7MK8E9H69CtUlYKFuLLIl+SsvXHcRH/+xj95GRhWByE8iSi0DQqym4n1MRSIjg4G2z2/D6rzvw+84TzORPiz05Tz94yQTMGd7DQTJdEYXS11N0aBdzNpHfzJdrD7DjAzoCqu26E5KBjiyUMmGj9Uy5ICwCwsaSkpmPhz9fz/IJkeVCvNZm+tAkPDh/giO/j+cG6H4Vi5RIncgtxtNfbWSXK9MRVd0O3gp2/cQjX2xAypliVp82r+YmSySvkd11FoznFkxjyTWlJMAV4SjMVtd1PUJKi5LqGrzx81asO5zl9O0R53VjyBIdZ1Lk1nmje+GeC8ayo1VpMIMYtSbI4n31DB0pP/vtNpRU6KFWKc563QldpEt6TowKZhajOEeQhmvuKrH24Ck89+1WZ6QYzePrpg/BDTOHOu4KdM0J8fJaaRSjmP7jSHYRXvh2C7KLytk7J94N11jLEtOd2YqYkAA8etk4nNObjPLuaUWEvl23IUqtb79sP4oP/toLq4+oznotuo2oxMlSI0Br4iP+IktNFIM/3lYQaG2yRAufkfKbzBqK62dRRl3PPEjkGyBc3ClG2IjYkQPwXReMxIJpw7zgXLH7GF77ZZfbRbpxYVp8fOc8hAQEetW//X8rcPhMEfOboDD5/905B/FhYV71th87g6e+2sRyBdFXOiX4mzE0ifk1eJZvNxzEG7/vYT5EcpkdL1w3BWP7iBeInn0G2OwWFFcY8evOY/hmfYpzLPQkRTJp1QpcO20gzh/TB6HsElexeF4DyqgPckur8dX6Q/hj10l2VEVHfeJFut53w8nYprRufxqS4sLRtwtl2BbaEYqwlBxMywH5CZ3Op3QOLqufSJhG9YnFwtnDMKRbnPOGNV/t0M8o39TmI5lYlnwAGUWVzqSCREgvHNMDD10y2Qdodiz+fhOLwKJEiEI4PPkTjcfkgT3d6pvtFHm2AqfyK6HxyLNER2Vf3H8+lB7pF4xWE659/S8Ullc78yxJGyV/IboclhKFju/fFRqV9DZ6bz1YbBYcOVOKD//Zg8Np+ay+p2WCfPmunNAPd15A1lb3sutEFu5ZspYFQHgu5iyq0GxhkZk3zByG/gmkM2ktb3mqDQasPpiB5WsPoaCsBhq1QI7pyPaJqybi/0b385Jh+Yb9+GjlQebYTET22mmDcNs8upTYu7z6y1b8vuMkI29kjbPbbJjQPx6XTOiPEb27eNzi5h5BSBbX9YfPYFnyIeSXVjkd5tmaYbHisUvGYN4ob/m+23gQ7/y1nx0v11WIMNGHGh2nXjy+D7vc21W8oxkLyivx4+ZUltGerjkRHebr7MRPv+RkyU9ANqAZTpYaAFZnqNraZIkwrjaaMSgxEu/fPpc5oYp0iUzeeqMJDy1NxoEMV4SKqBda7M7pFYsRPbtI4lSEMGYKt995nK4soEwD5FxsZz48c0b2YE6wrqsLAIvdjhW7T6O4Qs/q0pc13ecVGUSZtMV7uGQsmmntgXSkF1Y4nXLpiCgpOgSzhnV33p4uBODJsT8tF7tP5jMnV/rZ5MGJ6BEd4XZXmq85RrX1ZjMKSvWg60EoSR5ZgTzDk8WUA/0SwjGqdwKG9IhGoIbuelNBo1ahvErPrnnJKalGSlYx9pzIR25JJQuLFtuqiywRjs99u5HdsH7eqN7oHRfKxipXyJBdrGdRgGsOnGZ3fxFx8yyMMJktCNOpMbpfIgYlhrPkj5TZmlIg0GZGIfNGkx3Hc4rZNTcH0gqYbxRtxGIhGanvSYMEoilu+SRfflklVuw9LSQtlRPBE347cUACesVFul1RQZiu2kvymtywZHMjQMUiygJUKjedV5vM+HvXKXaMRO37KjQPNSo5hnePxsg+CeiXEMbaDw0MYFZAiu4jwkcE8GBaARtjWTUdF7qH80vH2z8hgmXldrk4C/M6vbAU6w6ecfNxkspE46cjucgQHcb2S8CAhDAkRgUxIkvpH1jCSb0RNQYzjuWWYUdqNg5lFLH3RAyXp/boKHV8/wQM6ipEpIpFyOCdgwOnC5kMgmVYhQvG9GWpL1zZrSi5pBLpBaUsLxLplPqmP4lgBWmUmDioKyN0saFaRIcFQavVoLqmBuVVBpzILWPvzuGMQta1dD6QiikwYWy/LiwLt4iR8N7JcCAtD3tPF/gkt576o/eDJaqMDMa0wV2REBmE6LBAxITqmEWXfNPyS/Q4mVuOLamZyCysYNat5k4V4CknJ0stvxtzstTymLfpHluDLBlMZmbCpiM1+tq02qy4efZwZoEQklAKhY7gdpzMxOOfC5d7ei5QtMDTlz1dwCnkHxYKLZ60OdDXrLSI1xfQBibWF78fyfpDViUhWR858JrcskqL9cSLbJ3f6DLBykMh61REKUgG8t8JUAvHUlRowyVfC6msviYHS0opE3Lf0CZBRKk2vwjxK5sWfAq5JouJUkHP0Fe/iZFEOh4jGQkTMZePdGP2FQ0n+n+88tNWfLc5lX1FBwWoEKbTMkJJd6aRvxlt+GJm69omOumYdEQHG4QzJRSljZnaJEwosonIA7VLeIkh9GJ7hClFSVFd6fc+YUxzKFCr9sKHfLvIB0aqZ8KUItJ8kR6aGzQeIVpMnEeCHojcecrkOVaRBNDPw4O07DmyGrHcVBYLw5/0QPITZnVttmIEHY3B3S4kkEhyfpYm3PSFO5EYIk3MUqpTMx2JUVtE7mgeEmkivxzy8fLCXCZjVwoR2fV8t4iMi6kkSD7y4asymNg895SXHPfFHEpu76LNDr2JjtztCNKqmFWQHKrNFguTm6zGNFZ2lYiPyU/90PM0Fk/bGflIBUhSXdRnASbSRIRWraTACIHMk+5Ib+S/RTLRuD3fn/q07Y86nCz5A8WGtcHJUsPw6vC1W5Is0YZCi+zkgfHswtDcUj3bQEf1SWAZiGlRlVp8yB/mtV+2szBsWrx4qRsB5rjKwvEFwigmfiRyIE0CKW3lbJYlIku/bD/BCAMRLyI+1Dptsg39umYWAbudbUKeMkqjwdqznmlcpAcqYpQay5LN8irRny07Ok95GKF3yEFkvIXF8Rq8OCfEeSHi1NC55S9UBXlsLC+bgBUYua7t/fFXv2drh5OlsyHk/9+39rvh/xHxFpuEwKSXvgrXVNsLWyKDN20i9KX5zNWTMKZPPCqNRvYFHqQJ8Bkhk55fhHuXrEWp3tSi/gFNArSdPdwQstTOhsbF5Qh0GAQ4WWp5VXKy5APzmY99PVSp091pNgg5YjpTkcMSAsgvdzh8NOvQ6euRrBP3/N9o/N8Ycsx0fIH7uMeL7BcvfLcZK/e6MnY3q3CdtHFOljqp4vmw2xUCnCy1vLo4WfKB+awnvpqvi4j7yWysbnmNtHaPdEeUoWXGTSZuvcmEO88biaunDpW46kpBEO5b+2rDQSxfl8LM361lkm9t1bRE/yJZevmGqRjarYtXl6//ug3fbz7G/F544QhwBFoHAU6WWh53TpZ8WZaeWH6+Shv4h8XY+SxLLT0FKRJmdJ94lqAuPESLQK0GGoqisdtRXq3HyexSbDqWi32ncqCQu6K2WlrOztIfWfro6hHKHE45c0gPVMTIoo0p2TieXeIWjdRZsOHj5Ai0FQQ4WWp5TXCyxMlSy886jx5pg6bckhSxxW47lwlOyeTTJEZHUURLSzvDtjowrSgARdOJREkqBousc0QJtqJ4vGuOQKdGgJOlllc/J0ucLLX8rPPoUYyAYTFbkhhoMSdSa0eetDpArSCAoAfPRHyU4JEvGa2gDt4lR8ANAU6WWn5C8JWPk6WWn3W8R44AR4AjwBFoNAKcLDUaukY/yMkSJ0uNnjz8QY4AR4AjwBFoeQQ4WWp5zDlZ4mSp5Wcd75EjwBHgCHAEGo2AUqOD2ajfk/z8Nb4v4Wt0y/zB2hDgZImTJf52cAQ4AhyBNomAOkAHmYzy+vPiRIDSp6g0qCou/Hntiwsu4ci0DAKcLHGy1DIzjffCEeAIcATqiwBdwWK3QmG3vC+Xo6i+j3WOekQebdBo5e/+8tj1xZ1jzK0/Sk6WOFlq/VnIJeAIcAQ4AhIEZHIF5DYTQiyWmB9eWljIweEItDYCnCxxstTac5D3zxHgCHAE3BAQyZLGbu7/++KbjnF4OAKtjQAnS5wstfYc5P1zBDgCHAFOlvgcaNMIcLLEyVKbnqBcOI4AR6DzIcAtS51P5219xJwscbLU1ucol48jwBHoZAhwstTJFN4OhsvJUguQJbvd7rhnq6Fw2yGXyWu9E43u7qJb4qVXhNDVIAq5DHK6YK2WYrXRtSKSe0Uk9ehuNs8bLcR72rybo77ArsAQ6lCb7u3S70gez0L3wfm6e4zkPtv1JtQDjZvacBYZoFLQvXL1w7guDOrz3lI/dWFMbYi4Cbi4CpOzDv1In62PLGIdKXa+xlebLmrTnacuasOM9Cu9BqWhc0E6RnrWYnPXLamU3RlI/TQEEEddmiueOhBl9jU3pV3UPmbf7yW9V9K+6jNP6A5Ei9V9jigUMijpwsSzFAvNrVreZV+P1jYHpHXNFhusdrsTa8Jf2YB362wy1+f3nCzVByVepyURaMza05LytUpfM59Yfr5KG/iHxaj3S/+0yNOi3IA1jfVLi5SNFnrJOkptmK1W0IIWoFagS0QQVEo5a5uUWW0wo6TKgBqThS229DvP+7wCtUrYiax4Ehv2vIXlNRE5BxEaGewI0ChZ+6Io9Hcal8kCmMxWRprUrC/3OjYbYLTY3HCkNogwqBTu1IraNFncNxvpg7TpmRk5tCMuPBAhOg37O/VpsdiQU1KFGpOVjVmlUNRKMqk+ycou7G2EhmnLtlptMFlpXN6vEG1+JseYI0N0iAhUO3shPLOLK1FttECtVPiUk2RSyGRQK4mE1E9GksJstcNsIYINqFXu46Pfk7iiXKJAjMjb7KA54ak7ak+6iRNmpGfpHKC/k86kxJXmG8kuxZf6p33dZPacdYIkRJBoTlOJCQtEmE7F6lMbNL+Kqwyo0JsYGVYp6cLlupcukofGSrqIDNEiKjjATQfleiP0BjOqjVYoFTI2Hz3fE+qBjcPj4mD6udEsvJfsnZC8kzT3mOz0fjCd0H/u858EIfno5/RfeJAGMSGUT8g1GQvL9SipMkKhkENdC7lmemZzhN7Qs5fa5gDD3yELzc/4iECEBKid+BvMNuSVVsFoJqzqfrfOLkX9anCyVD+ceK2WQ4CTJR9Y+5Ms0UI/b3QvXDC6N9vY6X/1KYyMyBT4ZtMRbDyUCbVKwb5YTRYrukcHY+aw7hjWMxaxYTq22IutGv6fvauAj+La+v+VZDfuCQkRIECA4O7BW2hL3SgVaKl7S+XVXah/9aKlLaXueJAAwUmQhEBCEuLuspb9fufMzu6sBBIaoKUz7/Xxys5cOffce/73qM6IygYdDmaXY2t6HjLyK/mwpwOXDkJq48rRPTF9cCz0LUY7TZAKaqzal4Uft2XA3V3NUrFZb8SsCb0xuX8XtMBkHboKKtQ16/HOL7uQVVyDQd1CcNf0gdC4kaAQhAO9k1NahQ//TEFds4Gr1dNDQG7u5H4Y2ycKJtAYhIfe/2FbOtaknBBAnoRQNA4fTw1G947E2D6dER3kDS8Pd6YnCwGTGcXVjTiYU4YNqTnILqnhNkgjIX0I4HT298S9lwxGsI8XTJI5tWVdhHGqsflwLpZvPMyARypkm/QG+Gg1GBsfhTG9IxAR5ANfTzduWgAMZhRXNeFATjk2HshGZlG1AO6USusaEn0Gdg3BndMHMpgS6dn6+BRQQYk/92bhu60ZCPHV4P6ZQxAdFGClL405vaAMn61ORbOewK0A3mm8V43ugRlDusOssPEnrcUvO47gz725zF/03HnhAAzo0snaJq0QQZ+l6w8h+UgRNG4qBjY9OwfgrhkD4aVxt+OFExU1eP+3vahvJiBvW11eW60ao3tHYXy/aHQO8oY3AXoLzQhQ1NTrkVNWh+3pJ7D7WBGadCZoiUcdHmq12WgCDXl4jwhuL7aTP/y9bYCV9mFdk4HB0u6jxdhyKBe5FfV8uRBBGIEZAod3XzQQcREhEj4VaP3Wr7uQnlcBjVrFoKxfTDAS+sYgOswXAQyWzMwnO48V4NNVKfDUCDxAD+1hAn0DuoZg6oBu6NrJD4E+GivupjlU1jUjs6AKGw6eQGp2KfMN8Zr40D7283THY1cOR6C3p93ebI1PBB4oxWerD9h4gOilN8LfS4MxfaIwunc4ooN84eVBYFXYWwSai6oacOB4KTYdzEFuaS3UDFhPrflq655yWkdL6gA5Gu50KSh/19EUkMGSC4p2JFiig2jutAGYM2nAaa3de3/sxo9b06FWqUC6oMuGd8eNE/sjyNfL0p4j+LItaYNeh++3HsG3W9L4cCShTAd1VLAvFsyZhPAAH6cxVdTX44HP1+NEWR3ffgd3C8VrcybBy90mbMSPvkxMxZINB0A3z7G9I7BgzkQA9gIst6QCDy1MRGWjjm/v9NQ3G/DyrLGYPDDWqf+Fa/bgy03pDA7FWzvRkATLndOHslCyaXNcz728rgE/bktj4EDaCboNi4/OaEJsqB/evX0y/D1FGrZ/af7al4lXvtsODxqn5WZPwCM+Khh3Th+Mwd06tWGc9fhxewZ+2HoEhhazjT46AybER+K1m4iebRdI3yYdxNu/7EHnQE/8353TEBUUYDexw3nFeHzpZtY+Ek3oz6E9wvDy7AT4etg0L+JHS9fvw+INh/ldWos35yRgSGykE7Fe/yEJf+zJhoe7mgXvkNgwLLh1ItyU9jyTX1GFez5dh5pGvXWuTToDekcH494ZgzGg66lp1mI2YUdGAT5bk4rjxVXQutnzG2k/gnw9MO+CAbhwUFcoFeLvre0TM6obmvFt0mGs2JLOZm8ChwRGtG5KvHXrRPSJpHHZPw8tXoedRwpY83PRkK64a/pQ+Hk503BzWg4eW7wJvp4CLZoNJgT7aHDbtEGYNrgL3JQiiHI9PmOLAYmpufh8bQpKqpugJXWsRRMU5OOBRQ/OgJ/Wud/WOPpwXhEeX7qF156AYZPBhGHdw3DHBYPQOyrk1Dxb24CVSYfx4/ajMJN57gwBJlmz1P4zSf7izFJABktnASzdOLkvbp86kG+b7dIsQY23ft2Jn7dnsDnipkn9MG8agS660Zv45k1ijO66tod0JcKNUMmCljQOGXjn5938t3RA0kE5Ki4cL84ez7d/k0UTJHyjxs87j+KN77fD31uDBbdMRD+JNoH6oRvq1rQcPL9im0Xb1YKRPTvh5RvHw8Pd1h5pJzLyS/HEsi2okoAl6v+Za0Zh+tCe1hu70LcKn/61G98kZVjBEmlZRvQMx1PXjEagtxfMPFpBsIhzKKlrpAAAIABJREFUJJra/x3RQ4Ffkg/j//7cb503fUNgqVuIL16fMwGd/H1dapakm8KVHpDm/+uuDCz4aScLLwJLJPRJ6Dx7/TgEtHOc1NYHv+9hTQ+vj86Asb07Mz3dVWrr+ohr7LhpiQMUUGL5pgP4vz/2ISLAEwtunYQenWwaERrzvuMFePbrraxRIW1BqJ8Wb9wyEd3Dg+00fOJaLFyzl4GrCJZemj0Wo3vFSLRVCua117/bjlX7cqxgaVC3ULx803j4arXWsRMvZBaX45FFG61gqUkngOBnrhuLTv4+dmtL47U9tOqCVlOA0Crkltfi6eUbkVNSY9UwkQaKwNOz143B6F5RnOVY5G36VtgrDMEtu4e4hCgnANLF6/bjy41pPF/SqhBYeuWm8RjUtbOET4X3H1i4DlvT8jGwSzDeu30qfLQeaIHR3kwNNdYfyMLTy5Pg4+HOWrewAE88dc0Y1tA5jk+YG9HUZrYjLRaNPD2/DC98uwWFFY2swSOzWaCPBz6+exrCfL1PycfC/IkH8vHs19v4DCAt67g+nfHkVaPg5+nZrr311eYDWLgmBSrSAJ3CJHo6IkwGS6dDNfmbM0kBGSydBbA094KBmDOxv93hL4Idafe2g9u2LKRZ+irxIGYMjcVz141jnxHxMKXD32g2I/lIAY4XViPQV4uJ/WPgIwFAdNiSwH/vt134aftRaNi8ZmZT2JzJ8bht2lAL8BJgAbVJJo4Hv1iLwbGdWJsjjFX4nYRYQWU1Hl+yEblldSyoGnXGMwKWSLh0DvTC27dNRkSAn4PJjoSIAvXNzdBq3KFWKK0AUhinMO8XViRh7f4ceGmFG/ypwBIJdYsnimg4cwIrjmCJhHTnAC+8NicBMcFBLsapRF1zEzzc3aBWquwEmyj8X/4uCX/tPQ4vjdtJwZIg8B21TQK/rEg6iHd/3XNKsFTToIObmwpPXjUSUwfE2gl5GwhVoa1g6bXvtmN1O8ES9RPkrcUbcyege5g9WCP6Hi8pR3JGEYPxMb2jEBtmMymKoH5nRi6eX7GdNZsEMg1GI+ZdMBCzJ/R3CVwIJJHm1FurgUZNJkIpX6ugN5nw1Jebse1IPoOuk4Gl+79Yi22H8/DCDeNw8bA4u/5sPARsPJyNJ5dutpjhzPjf1aMwxYHm4oWn2ahHS0sLPN21DsCFVlyFX3cewTu/7IZarWSt78nAkj0f22D2wROFeHJZEirqmtE9PAAL5k5EJz8fl3urtqkZXlp3qBRKB55VMtB6/pskbD54Ap6WvdWRgkoGSx1JTbmtjqCADJbOMFgiQToirjPG9YqE2SxEvdAtc3R8JDtoixoROjBrmnTYmV6IpmYj39ZIxb06JQvp+RV47/YLEB9pEyriLXnRuhQsTTyMRp0BCjNw6cjumH/FCAffIUH4PLwwEdUNejbH0c2U/EZenJ2AUXGRTodlVnE1gn217EQtjpEACJmLXl6xBetTbYfkycBS+okSPPBFIiobmtkxl576Jj1emT0OM0f0alWzxCZDQwvunTEQ147v5+TbVFHfgIVrU3Eotxw+WnfcNKkvRvI8pH5VamQUl+PxxZtQ09DMGoPWwBKDRL0J6/Znoa5Jx/4YtHa9okMwLDbczm9ICpbolt+sN+Du6YNxg4OQJnpVNOiwbF0q9meXMBC6YWI8xvW2aWdEAJpVWsnjLK9rZFOpK80SaTSKq+uw9XCe1e9FZF8a7/6sYmxJK0SInwYL5rrWLD3zVRLKa5sxZ2p/3HnBYDvAYBOpgpbPESy9PHssRrnQLL22UtAseWrUrGHrGxOMN+ZMgJ+HR6uaJQLCpCWdM4U0rvagJTW7BC+vTEJ2SS3rWLqHB+Lp68agfzRpyoT1FUHjE8sSkZSWz9q9AV3CsGDOBAYm9toZNban52Ll1gxU1DXC012Na8f2weSBXZ0c9NelHsdr3yczSPPSqFrVLN303u9oMQEf3zMNvlqpNlWJ/IoarN6Xjaq6Rvb12Xe8jB3Nh/fohDfmTGJgb9PmUrAA8P3WNKxLzWG/xqmDuuDasfEgC5d4SaG1J754ctkm7MksYv50BZaILgT6NqbmoLy20c6viL7JL69hn8CmZgMeu2okLpZodwVeVKG0rgELV6cgLa8Cfp5azJnaD0Njw532Fpl1n1i6SfBBk5i6O0QwyT5LHUFGuY0OpIAMls4wWKLm6eAVo4XIpyIm1Bcf3DEFob7kYCw6Q6uRU1qBRxdtRGFVg9WZkw7IUb0686GtVdtMMnSoHS2swL2frEZVo55NIATE6P0P75iKkXE252nB40SBx5asx46MYqvZgvxLYsP88PotE9DJSXNDwEYwetm0DWr8sD0d7/22m00BYph+a2CJhXtlHVZuTWcwJzrPEg0uHRGHAV3DrAewoxmO3iWn04/ummrRKtmEJAVNLfgpGT9bNGUGowkxwT54Z94URAaRBkoqUBV46bvtWLPvONOoNbBEwKa6oQnz/m8V8ivrGdjRmK9P6INHZo50AGs2MxyNk4TWG7ckoGe4zezFG8usxJs/78SP29ItjsAmxIT44u3bpiA6mEyA9rR9/Yet+GXnMSiVSpdgiUDa/uwCPLlsMzsoOwooEoYkbP283FoFS48uSuTAgFdunMigwZWDe2tmuBduGIuxEqAnvrc8MRXv/76XtZbE61eM6okHZg5jB2kb0LaZ4arqdXxRePvWSegbbe8wbjYr8NDC9dh0KBe+HhrmveoGHa4Z15u1MuS4LRigBS3nj8npbMIkvr/noqGYndDXCVgfOlHKQr2stpH3FYHgUB8tnps1DoHeWuRX16OqphHldc3Iq6jDrowiNlN5ugBLwl5QYPHaVAyMjcDQWBsP03iKa+rxxJL1yCio5vUh/iBeIpPjM9eOxgWDuzuN7+fkI1jw806r7xvR9dnrxuKCQbFOfEdO9+/+tpt3NEVaOprhiI/rdTo88Pk6HD5RyftU+tCeJeqF+Wnx0V0XINjHZsJjoGVswQsrtmLt/mw+J2hvdQ31wzuk3Q20ma1JI0pA7qnlm5F0uMCls/3fkVOyZunvUE/+9kxQQAZLZwEs8dFuyRsggqV3501CCB9UtsixE+Vk3tqMgspaK1iqbdJj1vg+eHDmCAdzmQop2YVYtScLCqVw06b/kiP39KHdMax7Z6tnhmje+2LdfixPPAR3NyENAD0NzXpMH9wV868cA3c34QB09RA4O5hTjKeWbwGNSdQS0butgSVRsLhyUaZZS/tyBEvkMzIqLgIv3egMEnPLa3DXx2tYi0ECiUhL2p37LxmCa8bGW81x4ryXJR7E52v2s8bhVGDpro/XosAKlvS4lmh/8fBWwRKBk74xIfhg3lRo3EhjYBPk2RbwW1bbZBVadY063HfJYNyQMMCpzcUb9mHJukOg3DnkS+Los0TCODWnkH1gnMESxbELKQ1aA0vJGbn4dHUqnrluDLqH2ZsLpWvuCJZIy0cg6MFLhuCykb3txk2AuLKuAYvWHUBhVT1G9IjAxcPj4KMlc6ONl6Q+S6U1TYiLCMDrcxLQyc8mgFm7ZzBh2fpUkJO+u0oQ9JQqIzokANeM7w0NRweKNFYho6Acd32ylt97btYYJPTp4kTX937djhVJGawlFR+ik7+3ln0BKVKzsVnP6QBormQubc1nSfxeNJ2J0Zziv3/41x58tfEQvLXuvB+JlqTF9dC44f3bJ6NHJ3vtMM3kvk/XIiWnFJ7ugqmY9hNFpb160wSOkpTy1L7jRXhk0XoOXAg+CVh6ZOEGpOVVOYAlIb6w2WDE+PgoPD9rjJ1PHK9RUSXu+XQN9CYza56Jv3UGIx65YhQuG97DwVdSgQ9X7ceKTYfsov06QlDJYKkjqCi30ZEUkMHSWQBL0i5EsPTObRNdgqUnlhJYqmOwREdbfZMOd04fhFsmDbQTAjYg4gxFyN1Zms1GFH7fbz+C//t9jyXcXRgVHbpNOj2evX4sLhxkf+u1CQYlGvVGPPPlJmw7UmAndE4Fluh3+yQAQquOru6OYIkEzMXDuuHxq0ZyhJJUQO7JKmJzBAlwDoHnvDdGXD6yBx6+dKSD75Ia61Oz8cxXm+Ht4X5KsHT3J1KwZMC143rjgZOAJRrDuPhIvHnzZAe/FTV2Z+XhqS+3wGgSHLfpqW3UcZsPXzqC3dJt81JjdUom3vppJ+qbDBgfH9kqWCJTmivNErVPdHMNllQ4mFuMZiMwLJa0OYL2TQCU9k7FjmCJNEQEMm9M6I3bLxzm5OMkOCELjtPin1IzGPUjBUvFVQ0YEReB125OgJc7mczsAbqtPenOsWk5xb+lNguq6jDn3T+Yvq/cOB6DY23O2JzawGzG08u3YNPBE7z+0kfI2SWsDS2PNAWEGA3n6OAtBUs2EzrlTQJW781irWuzUXA0Fx+OQA3yZtNk50B/ibM67Ss95v3fauSV11mBDb0fHeSFT++fAS83+4CJvIpq3PvJWs7BRPmoWtMsPbrIFVgSRlTfrMd14/rggUuG8j6U8uD2I7kcBEB04fxSlBvLaMLsCX1wu9VsK7RD4P233Ufx2vfbBXDYgY8MljqQmHJTHUIBGSy5IGNHpg5wbL69YKmhSY87LhyAWyYPcgJLYqRMWzkh8UAWO8QKuYGEr8gUFx7kg5dvHIeenUjbYPP5EdslgUr+GZTz6Ys1++GmUttFwJxcsyT4vzg+rQE6MRqOhP5lI3tg/hXDLdF/Nm3CrmOFePqrzWx2tIElEy4b0R2PXOYMlrYczsHjSzedEbBE5tWEvlF47aZJTmBpV6YAlignoQiW6pr0uGpMLzx6mTNY2nzoOF75fgcnX+xosET0JwDgrlRLNG8CWDpaUI6oEH82pYh5q6Q+S8QvBEYHdAnGglunwMOttQg9G2By1FA6gqVhPTvj9ZvHw1sSjCCANyFqq61Pna4Zs9/6nQX667ckYEAM+dYIubsEHzty2t6Cren57DPmCJZo/YRM5ULvtC8INNHfu3LwFr8XzFAUzyZEnhKoKK5s4BxQyzcdZn8hMS8S50YL9uEIzHA2d4uRfUr2j7vzozVs/hNNZgK48sJn983glB1S7XNBVQ0e+Gw95xQL+xtg6fqEvrj/oiFOgJ32yovfbmeNkhQs3ZjQC/MuFIM9bGBpbcpxPPfNFhkstZVh5ff+tRSQwdI/GCzR0EgTMSuhLx64xP5GT+aPzKJy7Msq5sP9ZFU+BI8lCj+uwIbUE1ZfF7GUw9PXjsbk/t0czCuCSU6885PgIe3Ciyu2YOPBfGt0GY2xNbBEgpjAYXEV5WxqEVKSc/biFoT6+whZgu3SANhSB7SYWzChXxc8e/1ouHMEmc1cmVlciXs+Wcu+J2JyRTItzJvaHzdPHmAHBkjwUmj+6z/sgLdWMMN1JcE1dyLCJakDRJ+l9mqWOBdVbBg+uH2qkHFdYoY7UlDCZtXqRj3779BDjuZ3XjgQc6cOdvZH2XkE7/+2hwEsaataM8OdjmbJAgWsxk8RlFCSx00pWXjoqtEWECSmnbA5eAtCn8wxJtw3cyiuGd2H5+IqjYOQF8rEUZpSnpSCpbLqJvSMCmJw00kS9k6aIEoomZiSjbqmZs5hdLKH9kB9sw4rk4R8Wi/NHodh3W3BCuIcX/h2K/7ccwx+EjMcgfHIYG/4aN04Mqy2ycAAiRyxCSQQED8ZWKLvySQoDfUXI9A2HTqOl1YmW7VWgrZPg3fnTUbXkEC7pJ6UBfzOD1cho7DSqo2i9R/YLQRv3TqZ+5Ca4TJLKnHXR6sZHJ7MDHcyzRJpiS8cFIP/XTMaKoX93jqUV46Hvlhn09qaBa3tfWTiHtPHaW+RP+L7v+9yAqJ/VyLKmqW/S0H5+46mgAyW/uFgiZyMx/WNwYs3jIW7UshrI9ya1Ug+mofHF29kHxfytaDTmcpGkN8SwRxy5mQgZSlNonV3syYDpDZIHX/16F54+LLhdup4LufRIvgsSM151GdOWRXmL9qAkhrK9yJoAE4WDXessAzPf7MN1eTnZElgR3Oaf/lwTJWY/RzNcDT28EAvfHjnVAR52zJts0A1mNixdFsagTZ3Fhw+GjXenTcFvSIdI6YUePOnZPy2M4uFNwmKQV1D8fZtk+DnIc0DpERNYxPsfZZObYYjjUTnQB9OwhgZaO9cTs6yz3ydhI0Hchmo0Th9PQTn677Rjs7tarz1SzJ+2p7BApiylHc0WJKyOgn2opoGPPTZWjb5vEpRWhb/GGcznKCJJKHv6a7CFaPjcOnI3gj20dpFk9U1NmLf8VLkV9bhkmGx8LWjr83Bu7JOB38vd7w5dyJ6dw61zwjeosDdn6zGnqxCDvEnSEYghtac/IyEnD6i2YzKfaigUavZr4m0kBcPs0VYivtk9f5jeOXb7VAoKeGkksuqEA4jn6BBXcPQZBR8lirrmlBRp8OyDanIKqllIOU6z5ICL6zYzPx//8xh8JRof8Qo1bd/2cGJG4k/CciZTEbub3SvaKecTQvX7sfna1L4Xdrd5Iv34KXDcf04AidCdjZxLhsOHGfND9HldMESzT8qxBv/d8dU+Ht62mm66nV6PLIwESnZpXwhYp7VunEuqZ4RNs2zGDTy0rfbsDZFSEjakY8MljqSmnJbHUEBGSz9w8ES+064q/DubZPtyi7QrZq0Ka9/vx2r9mbzgUpalpgQP/aJoXIlFTUNrJkih2zKmn0ouwSNhhYGUXQg94oMxBtzJyPIi0K8bT4sRJLPVqVgdK8IDOhqM2uIB/a6/cfw6g8UvSMUOD0ZWDqSV4L5SzbbZfCmSKPnrxuNi4bFnTR1AJUwoQioaU5RQSR4K/DGD8k4XlLLh/otk/rhspFxoPwJNuGiQnFtPe7/ZC1rd8b3jWQ6TOrXBVMHxjhozlQoranHfZ+tQ3F1gzUa7lQ+SySsCaA+djkJaud8O8eKq/Huz8k4VlTNZpbZE+Jx3bi+Tia7kto6kFPuifI6BiWuUgeIDt6nq1kSWZ20aKTBeWnlNqzanYVLhnbFM7PGnRIs0fc0Nppvj4ggLktCuZIIjVOEW1l1Aw5kl6BPdDDeum3SSZNSck6kaQNxy2TH1AFqkGnnjR+2szlSoVQwaLlsRA/0igpBWU0DGpp1nHW7Qd+CrKJKFFU2cG6qaYO6cRSZUmHzw2F/rBZg+YYD+HHHUY728taoOLru6jF9HEp2KFBRV4+7P16DgqoGBratJaW865PVSDqcxwDt5knO6Q8oxcMjixJxoryWNUaU1+zSET0w//KRdqYv2sfk9P/+b7uw9UgBKC028en9lwxngC2WuhG8wtR4cWUS1qVk81q5Sh0gRsOdTLNEflwEQF+8YRzG9bGlsRBBMmmX3v4pmf2oyM/r1qn9cdGwHnaehsSLRdW1uPfTdaiobRIuax34yGCpA4kpN9UhFJDB0j8cLNHwCNhcPToOD1w6kk0cNu0SJTvU4dcdGcgsrkZEgDcnpewRTmUL6KEbqZDne29mPp7/Zivq9UY2D5CJgQ7L4T1sKQZEswX5LTy2ZCMmDIjByzckMAizHdpknlNgwU878MuOo+yrcEaSUnLNLSN6dQ7EW7dNsQhe+zpydTodTpTVIMjHC538qD6WDSiJ0UkUAbhobSqCfT3w7m0TEdspmP1T7F3gBQfkIwVlHGJOwIo0EKQBOxVYogzeJIDjwv2x4DYqoUI3dftxUtmZvLI6NgOFB3jbjVNMSrkkMRUL16RyrqLWMnh3BFgShe7SxFQsWpPCxs0p/aLaDJZErtIbjELhW4uvD/m4CJGJZi53cqoM3sSD4QFeeP/2KQiTJEUUBfa2I3nYdCCHIzeH9QjHhL4xktIvQgHjRgpM+GozdmUWczkgKqdDvndSUxyNV9T2UOAE5VkijUxEAGUMtwdVZKr++K89WLGFsnirOL3ByTJ4k2YzOsQX78ybhC7BlDTTPsfXr7vSOXM+1VEj7RK3NzsBg7o5XkCUMJlbkFtazT5k0aF+lkSQ9qkldmacwHPfbIOOEjOZcdpgiWhCF63+0UFYMHcKPDUaJ54lX7ATZbUI9fNEiI+Xy731/u87uaQQaZVO5gZwOpJKBkunQzX5mzNJARks/QvAEvlR0CH62JUjOfeKI2Cyrx9mKw0hAobimgY8s3wjMgoq4aZWQ6c3YN7Ufrh5ymCHEhOkXWnAI4sTkVVcxbmBXpg1DuPjHZMoqlBR14DHlm7EkYJKvg2fiXIntDTkL3Hx0G546NIRcFfTTdtWUkIahSUFSqLjOzlMk69Snc6IAE8N1/mKiwh1iuYSNWZrU7Pwxvc7mCNIo9FWsESmTgKMFw3thocvHwGt2s2BrmK0mAjSRLOKUMpi0+FcvPF9MgswrtnWSrmTjgBL1EbSkRN48ZttnEOHeGtS38h2gaWTHUjkb9OWcic0T3p3Uv9oPH3NGF5bEWS6cvIW/aOkvy1etw/LNgq160hbSrxCWalfuGE8ooL87NbZMfO5vXmLWlVhy+FsvP59MpoMgr/Vqcqd7DlWxBoaAtQPzhzuYDIj7Z0Rzyzfgu1HCjjLNRW5jg33x/PXj0OXUKrbJ734CDMTHlt+fyFaUYXc0ko8/dUW5JQJmqrWyp20RbMkAl5KtzFzWCwevmwE1KrW9pZrnqXaiO/8vAvkW3gmCurKYOlMin257dOhgAyWzgFY6hLmhw/vJG2Jp0Xzw+IZxdW1rLrPrxBSB0gf8h2gKuN3Th+CGUMIMImRR67yIgl+HfQcyS/h4qrk3M2FTg0mjKG6YzeMh1pFfgbi98L7b/+8HT8mC74WZDqIjw7Gu7fS7ZNCg6V9KZCaU4ynl28G5c0Z36czh0YrFRRxZGszu7gcDy/a6FQb7oXrx7DPkmObX6zejeWbj1hrw5HJgDQYCf2icMP4PugVGWohi6g1k1JJmLfBaMBvO49xkV/KoUOClEwa790+CbFhpHUTbuxC5JcgpOhm/7/lmzg7NuVjotYJLM1K6IN7ZwxzGuefe49xpmexNhxpDvR6AxL6RWPW+N7oEx12kjUSxmkym/D7rkwsXJuCOnICtyQQJLA0vk8kXr95AgtxKT3T8ilrsuuklDQnMXXA+7dPRUxwoNO4s8squPxGQUU9R78RYCHN0nM3JFiEtW3tlqzbiyWJaXbRk6c6ZMRCulTGRKMSfI6ER4ET5ZW477P11tpwRDODwYDpQ2Ixb9ogBPtRYWPxfUe+Fo8qBWqbdFi8fh9+Sc5iHyYx0pB6Idr16xKK+y8ejPgoWgMRGpxsn7Tgzz2Z+Hz1fs5wT+sgpg54c+4E9I0Kd9onDy1ah11HC9lcyz49d0xFt1BnemcUlmP+4g3WVA+0p3qE+2PulP4Y2ycKCoV0fe33l7iH92QV4MM/9iKzqNrqG0TrTIV0v7h/OgI87c8RQ4se93/mOimldP0I6FE7UwZE49rxfdknqXV6iXvLiJ+T07Fkw0E06k18oXKdme1UnHLy32Ww9PfoJ3/d8RSQwdJZBksEeiICvfHEFSMQ6O3B/h/0uKlUXIqAsvOW1FBpEGcfANIEKBRKJPSLxLj4aMRHBXKyOzrcSWDQAU/mEfL1OVZYjaTDudiaVoDy2iZ+TxAAKjx21SgunaJvsTcX7T1ehHd+2QUzhbqrKEcNoDcYcPu0/pg6qKfDTZ38ldRYuiEF32/NwMi4cDxy+XBo7fLCKHGcfIt+3MV+U2LGadLC3HfRIEzo19Uhg7cSX286gN92H2chJDInmWya9AYEeGsxZVBXXDioG4J8NNBq1FZQaTCYUNOkx6Gccqzbl4k9WaUMhSgKjRyDybz11LWj0DsyFGo12H+I/D4ooq66Xodvt6bhl+RMa74ddrTVG3HxsFjMmUQJJKUmFhWoLAY55ZKwEPPziOMk5+UJ/WJw4ZBuCPPzhlajZGdgmg9pP+qbjEjLLedSNnuOlbDpyi7Jp97IRXmJnm5K+6zt6fmlXB+MfK9clZgg4efr6YYnrx6FLhx5JWYzJyBlxge/78a29EJbrTyDEaN7huPemcMcfJaUWLnlEH7amcm82VYzC80vPioYj1wxHN5s3hGjGJXILavCK98l2+WIIjBMGpdekUGYNKALRsSFI8hHC3c3JdOEaEpReBRBWVLdiJ1HipCUlocj+eWsJZUCJXEr07oFeGnZST6hbwxiwwPgqRXMdKJgJ54gGmbkV2Ld/uPYll7AgRLiJYX2CiUZffTy4Qy6HPNSvbhyKw7klDF4of7Iof3mSbZITAEeAkqFCl+s2Yu1KbnsiE50JEBJazc6LhwzR/RAl7AAuLtTMkw1A3tyVm9sNiKvvIH9kzYfyGHQT+BWfGidKakmRQAGe5Pp10bnBr0er363DZlFNU6XLsfjjujbqDewaZL21ZSBMQjwtu0toheVpqFgkJTMEqzZfxyp2WUc2Ur0PFOPDJbOFGXldk+XAjJYOstgiQ9RBeCuFP60JPa25HZpgaGF7tatLwsd4gSa6LClUg3+PhoGXWQy0BvNqKgVnF3LanRoMhg5Ak0KvEiwE4Cgw9b+EQ5pMUmf+BsJMwHMOR+M1BYd7gQAxYg7p8OYUwU43z2FSD1n4tOrBB5cPaRhIrMRAQ8fTzeEB3oj0EvDY66qb0JueR0LGQJA0nIs1BZpkUhYBfpouIwK0cxb44bqRh1nLS6ubrKac6R9C3N0Hg31KdLG8Vfqn4Sxxl3FIdURAZ4I8PGESqFAWW0DiiobGTzyONWuq7YTbcRyMtL2ObePC3o6joE0Lo7DFgWfI8hqra+TrcXJDpz28gK1RYCIHh8PNwZLgT5a+HhoeK6V9c2cOLWkuhkNOj2DeAIOJzu8iFeMJhP7PAV4aRAZ4sMaIPqW1pSEf355HTumUzoJAkmugJcrOtI4aVxSHRj9u5gewpF/aJy01tKHLzZGE/MpgaQQXy06BXgzYCXNWUFFHaobDAyuab1aq73masyO42uLcKCx0L5zV9vvLUptUF7XhKKKOgb5dLlz3FvML2TaAAAgAElEQVRtab+978hgqb0Uk98/0xSQwdI5AEvUJR2Wrp7WDj/Hd8WIFvFPxhccnSakCyDBTH43rha4tb5bF5pmK6hzHIf4TWvgoTXBSeN2hYkcMyk7gS8LmKLvueaepRECFmqVMHdXIEOkOQk18Vsx8R4LI6XSJXijd1wtVWu0EsfLRkJJX9JxcsZoToTY+vZrLz2d+EMizKW/uQRRrQC/U61Fa4dTa4CuNV6w0sxCa3FdiX7EwGIKDCHT9slzirW2T+hyYGfkUoDX/FTrIAVFdnR0GMfJwPPJ6CjsA4GXxX1JPExpO3iurexhcSyt7eXWQN7JBArNQeD39u+tjhZUMljqaIrK7f1dCshg6RyBpb+7cPL3MgVkCsgUOF8pIIIlL50u6qc35+Wfr/OU5/XvoYAMlmSw9O/hVnmkMgVkCvwnKEAJRBUtRqjMLVfrFarc823SbjDAvvjOWZihmxt+f3b27rPQ03nZhQyWZLB0XjK2PCmZAjIF/v0UUFLEblujC/4l0yVzMBWZOZuPIOgVMBqMy1qUiuKz2fc/uS+1mxYmfXP5+pdueOtU45TBkgyWTsUj8u8yBWQKyBQ4NxSwlGs6N52fuV5PFsRzJnt103pa0lWcuV7+TS2r3DVoqi4rW//SDWJOmlaHL4MlGSz9m3hbHqtMAZkCMgVkCsgU6BAKqNw0MBl0GetfuqHXqRqUwZIMlk7FI/LvMgVkCsgUkCkgU+C8o4AMlv7mkk5++quL3bRevxt1jX+zJflzmQIyBWQKyBSQKSBT4J9IAQJLRl1zxoZXZsuapdNZoKlPr5jp5u37q1HXcDqfn1fftJiMtsyZ59XM5MnIFJApIFNApsB/mQIyWPqbqz/t2SVT1W5ey016Z82SiWt1nR3rJSWIE0tp/M0pnfbnSrV7mAyYTpt88ocyBWQKyBSQKfAPpYAMlv7mwkx4/nl1CEK0rpopAxVi/e88SqPuTbW79q4Wg/6/M2l5pjIFZArIFJApcN5TQAZL5/0Sn70JXvj08rgWtfsRc4tQO0p+ZArIFJApIFNApsD5QAEZLJ0Pq/gPmcPUp74cqnDT7JbB0j9kQeRhyBSQKSBTQKZAh1BABksdQka5EaKADJZkPpApIFNApoBMgfORAjJYOh9X9RzNSQZL54jwcrcyBWQKyBSQKXBGKSCDpTNK3v9W4zJY+m+ttzxbmQIyBWQK/FcoIIOl/8pKn4V5ymDpLBBZ7kKmgEwBmQIyBc46BeQM3med5Odvh2cLLP3dQDvHwuQu21PYZ8hqMZshvqek39pZ3Zy+NYP/h/4rZN/iPhRtLpR+2vN2mAt1fdptWdi3LTSUvsPzJxpa5k6/nYyGHEvpIqCyNbK3ZQ1bnbcL+li7b8MYzupYW6G/9FRpbTzMcqdI+2blUwceaQu/njZPtUJ/cU7imMT2xTkQ/7Q1i91pj60d/N4W+rb19Bf3inXObTwvTneeIk1PxjuOYz8VLzm+73gGir+3hbfaSrcz+Z4Mls4kdf9jbZ8NsESgRW80CZQ9newECkCtVMJNpeTP6R+D0QRq19qeAlApFHBXq6A3tfDvWjc1VCoFv6M3tsDY0gKNmwrKU5wY1G6z3sjvualVUDPSAlrMQEtLC4ymFphazNyXWqU8KcfoDEZhiO2Zt2Uu1Lf4UJ80/na1IznZ6HCj9sS50xyJRnZjUwBuSiXPqdkg0JdoqFQKQE0n/p272qXAo/ZMDmtCopHoJCU5jYXWyGRqERCoSBuat2WdxaETnaldu0cBnge16/gQnznyBb3jrlJBSetoeVyPFZax2otzQxvHSsJS54rPLXN0Uyt5fk4CiehhoLWQ8LNk7cQ1cWQhez5VMpBVSeZIS8H0M5nQ0mJm3nfsn/ptcdXvybjaQn/iJ0fgQ3xKfKJWCXtHHA+Ng8ZAtKTueB9KxirtjtokXhffbfeRbAFyUn7nM8Nxri7ea3df1K6pBXqD0XJWKIUzB3RWmC30b+F/d3X2nNa+thDdTUXnjwIGy9l20rPBwoNEV9o7GjobW6E/jdXU0sJnAJ27dP4plUo+B8SHeIvGTnMnvvegM6G9SOx0iN3Ob2Sw1E6Cya+3ToEzDZZoM3UO8MTo3hEshIVjo32PEkqkZJciLa+SN65Wo8bYPp0R6KVFi6VFlUKJ/PJabDhwAoHeHhjdJxLDYsMR5KeFyWjC8eI6JB/Nx77MYt74rYEcOiDclArERwehd1QwuoYHIthXw/026EyoqmtAeXUjUnPLcaygCjVNegYUjucECTIPNxUmDYiCl8ZdEEhtfGguJ0prsPNYCYMUOpT6dQlC3+jgdrUjdkdnHIGTpMMFKKtpYoAS4uuJMX3CoVWrrGtC/R7KKcWuYyXo0skPo3tFYVC3MPh4qNCsNyE9rxI7jhYi7UQ53CWgk8ZI5+7o3p0QEegLk1lYZVq36sZmbE0rQGOzgelOT7PegK5h/hgZFy4AMctAqf+jBZVIyS5jdQod2LFhfhjWI8wKkulVeq+kugGJB/P4MGfBZDbz/x/buxNC/X2sfEG/kqDemVGE3PJ6XndzSwtG9eqE6BB/yVgVaNTpseVwIaobddZ2CexGB/tgdO/OIFws8q9SoUROSQ12Z5bwBFrMLfD10GDa4GgG7VI+Z9lmNiPpUD4Kq5uceI8A+Li+kQgP8OZ2pA/N9WBOKQ6dqIBaZQOHBAqJJ+M6B6FvTDCiQrzhqdUiwMudhRcJLtp75XVNyCutxbHCKhzMLUeTzgCtu5r5irDmxH5R8Pf2cOr3ZKxKcy+vacS29CLojMKlgtpr0hvg76VB/y6h6Bnuh+gwPwT6ePBvVQ06NDQZkFNSjbS8CmQWVfEFioS242M0mdA7MhADu4VZ16eNW8fCdwKA2ZZeiOLqRtYEe2rUGB8fAT9POjMEjlNCAVrfrWmFKKt1XpdT9SmAVROCfT3QPyYIcZ0DEervhSBfDxCNahp1qKxrRGFlA885I68cOpMALJhnW1rQv0swnzPinjlVn8K4wZeSnRklOF5cjSGxIegTHXLSNogHaR8UVzWhrsmAI3llqGs2Ml0cnya9ET4aN8R3CUV8ZCCC/bTw9/GCl0Zl5S2ad1lNA06U1SEtvxLpeWWsf6YL7T/pkcHSP2k1/uVjOdNgqUFnREKfCLx280QSc6dNrUXr9uGz1QfgoVEjzF+Lt2+djKigALv2NqXl4OM/9uHJq0ZiULcIy29WAxr0RgN+3JaOxRsOwthC2irbvZjeIkHSPSIAN02MR0J8NNQqN0n7tnboL40tBqTlluGrzWlIPlIEdzXdvGztEcAJ9NZi4YMzEODh2e55J6fn4LkV22FsMYMOr3svGogbEga0ux3xgxYY8MBnG7A/u5S1AYO6heKtWyfCXaWxa/Pztfuw91gxnrl2NCKD/Z1oWNukw5L1Kfgp+SgLfRKUdAi7qYA35iRgYJdIu/aKqmvw0MINKKpsELR+RhN8tG54eXYCBnYLd5rPX7sz8NYvu6FQKvjdK4d3x4OXj3Z6L62gFHf832oWtgRU6cbs4abGW3MmoE90J4f3W/Diii1YlZILL3c1axlfuWk8xvWOsXuvtqkRD3y+AZnF1dC6qVijRaDw+VljMTou2mkMmw8dx0srkxkMkHAmALjswYtbLZf09eYD+PDPffDWulvbajYY0b2TP96/Ywp8ta75ZEliKj5fkwIvdzeeK2luwvw9MXfKAEzqHwONm5RPXbNIC0zYfqQIC1fvx/GSKgZeBJo+v+9CRAb4tZuvsorLMH/xJlQ26JgHCIyP6RWO2Qnx6NeF6C/uBft9Qx016nTYlVmIpesPIbOwEh4a2/jp7QadAbdM7oc7pg1u97jED8ww4vEliUg+WsJAvpO/J96/fQo6+dvP1WDS4+EvErE/p9QKYtrSKYGVFqMJI3tF4KbJA9An0rHyg/28G3TN2J9ZjO+2pmPv8VKmvdFowr2XDMLVo/u1pUuHd8x4eeUW/LA9E49fNQLXj+vb5jZMZiNSskqwdMNBpOSU8mVPfOiy2CMiALdPG4CRcbSXpbpD57Xk9TQYsWp3BpYmHmIg9k8CTDJYajNbyC+eigJnGiw16ox8iL44ezy0bm4gpX97HroVKqHCZ6v3YPH6Q3zIhPpp8erNCejRKQQmGLk5eie9oBx0MY+PCgEJB8HbxvaoLHX/lm88gIXrDrAKWzRLkVZhZFwEHr18FMIDfOjex2Olo4I0JOKhYWadhRmCAULFQObjv/bglx1HWc0uqqIJLAV4a/HR3dMQ7ucDExxMSSchggpqbD6YhVe+38lgiUyCt1/YH7dMGmjpve1aKupGBSUa9Do8tngTUnPKeOQDuoYwYPDz8LCuCdEn+WgeokP80DnAz0pbZxoCr3y3Hav2ZjF4FcHSi7PHYkSPGOt3NI/s0go8sWwziqsaGFwRqHjwkmG4YlQvtMBiorR0QO//kpyGD/7YZwVLlw7thkevHMUrKWoE6L39OUW4/9N1TmDpldnjMCi2s2QMShhajHh5xTasO3ACnhaw9NysMZjcr5vkPRVKa+rw2JJNyCqpYfBLppV5Fw7GTRP6OfETjWFdyjG88eMuK1jqEuqHRQ9MZ1OmxcBpJR29f7y0Ao8s3ICqBr1VoDQ063HTxL64c/pQJ3oIa6fGF+v2Y8n6A/B0d2Ntm7eHG16cNRaDunW28qmwB4TdYrNtmiVrK/Dr4fxSPLF0E2oadPD2cMcHd0xB97Agl2vdGovSmNLyivHU8iRU1DezZu3yUXG4a8YgaNVuEHo1S8ZDLYk7R+BHGm1RVT0W/LgdO48VwdMCmGidG3UG3DAhHvdMH9qucYnjpfYb9Xo8u3wzdmaWMlgK8/PEm3MmoEtooHUv0nu1Tc14culmpOaWtRkssQnbYMLcKf1w46T+UClJO2vjZaI0rYTgMiDsVXHOxGOvfbcNu7OEcd05fQBmjR/QrnnS2WM0t+CVb7fhl51ZeOiyYbhpQn+nNoQzimhto70wFoEXSmrq8cSyjaydoosMgXAC/LSH6KIkrqMr3pK2KM7tr32ZeOunnTxzUYvcnrP+TLwrg6UzQdX/aJvnEizZH+7iAhCssIGBtoIl24EkOsEI6mDphhffoZvQfZ+uwbHCagY4BEZ6hPvj9VsmItSPTDi2g48ARHVjEwrK6xHgo0FEAP1OR6B4CKrRpNcxINh3vNh6SyOw5O+txccuwJIwJ1GoCaDMHpC0HSyJB5Xte/EYs9GwrWDJRkP6f8KRT48rUJNdWokHPl+PuiY9A0TSLJ0MLBVVNbCAuWxkdzx6+RgolcI4Hef9TwFLRqMRFw2JxZPXjGXzm6s1ag9YYmqalXj9h2T8tvsYa5eIR8gkQ3zXPybUJaB2BEtk6rppYj/ccSFpXWy8I8Kk/Ko6lFWTFk+NruH+8FC7SUyS9JYKH/y5G18nHkKQnyc+vecCRAeJGkRhtV1daBz5LLOoDPOXbEJhZT2mDe6KZ64dy35h4qVA2NsKFFXXo7KuGeGB3gj0ImAuXBoEMa5GTmklg7ciHrOKd9XJwJIo6E/F72cSLNEFacaQWDxx5SjWJksvQuKFjDRbCpDGhk4g20WJ1rOwqhb3f7YOBRW1eOiyobhmjFSzZP++OE/7M0M42V5auQU/JWe2CpboXCPNpZfGjUGsdF1F+i9LTMUnq/bDS+vGmq75V47ExUN72l0OaO3pzCPXgMr6Rvh4aNG1UwCDPSkYJFPio4sTsSfTdg6ea7Eqg6VzvQLnUf/nCizR5m8yGFFe08COkOIT4OMJXw936yZsD1gShL0KJbX1OJhdAj8vDwyO7cSbWtRKiIfEt1vT8OEfe6BRK0E+p49cPgyXDIuz3s5EjdKuYwV475fdKKtthtZdhVnje+PaBFJ52wMmAkqPLdnAhz1pq9gM56PFR3dNQyeJZonmozcaUVJVz1ojHw8Ngn097bRgbdUsUVs1jc2optu9BSOS02aInxdrXKQHWVs0SzYhpkJOWRUyCioRFezLJgZBUyc8Ish9//fd+C4pHe7uarifAiwdL67B0O5heOXGCexT5krT1h7N0t7sQtz14RonzdKbtyRgSPfIv6VZOpRXjgExwXj95okI8fNudaztAUsCb6qx42g+nl6+hX2syMw3tEc4FsyZBDUDMmeNoRQssbO9Anhh1jiM6U0mEnv/kBVbUrFiyxH2oyFH8ykDYjD/ilFwd6PACBu4Tzx4nMfg66nB09eOQkyIP4xmE2uISBvq66m140fms4YmVNU3MzhQKVTILCrH27/sgd5kxnvzpqBPZ5uWl+PdzEqs2HIIK5PS0KQ3sUn6wZlDMapXtJ0GhOb39eaD+HTVfrhbTKqtgSVql8zAlXVNTAeeEmmNAnygYaBl0+K0ByzNX7QRKTmCZkmM+KQ/XQWCEACJCfXHe/MmI9jH0wkoldbWY2NqDnLLatEpwBsTB3RBVKCvbbCWC8iKpDS89+tO3DwpHjOHx8FoNloDKkL8vdjvzRb3QE7cRhRXC2cl/UbAhGi2PiUPD1w61EmzRHRdvvkgliceRFx4AG6eOgBDY8OdgNtvuzLw6vfJfGkkf6uXZ49FXASZFCXBECYjPvtrH1bty4TeJPhaXT++D26bJmq6BU0aXQAXr0/BkvUH2QLwT3hksPRPWIXzZAznCizRZj5aWIrXvtuBumY9H8LkmDpv6gBMG9xDAlraZoYThLgSRZV1eGHFVqRml7IvxM1TBuCWifZmFAJUJ8pr8OiiRORX1KFrmB8+uecC+Go1diapkpo63PPxGuSW10Hr7sbCzUujxnu3T0W/aJsmQFD7G/Doog3siEsHD/nbdAvzxVu3TkaQt5dE9a/CodxSvPZDMqrqm3DR0Fjcc9EwO/NaW8CSCPp+3ZWO5RsOQaVSwmQyI9BHg8evGolYiYmyfZolFVKOF+Ll75KRV17HQO7hK0Zicl+beU0U/Huz8vHMV0mobzbCw13ZqmaJfEJIeL9920T07hzWqsmh7WCJzElleP7rJNagiD5L5Gc0/7LhiI+hPoTbPM29PWa4h77YwELprbmTMagbCRfBzOv4tNUMJ+hXBLBOY2k2mphPiD8JMD1x1WhcMszG7wREpcEAUrBEPlkUURce6AU/Tw0HDgT6uCPY3xtKsxnLNx5mUC8EQbhhQEwIXpg1BkG+xH+CFo/aO3iiGE99uYW1gsG+WiHwgiK3TGbcMqUvLh7Wy2H/KfHtlkP4Zksam8uI3hSBRdrCKQO74bnrR1vnKPaxM7MQ8xcl8sWAotIadHoMiA7G27dNQYC3J4Nv8XJzvLgCDy/eiOp6HdRqZauaJRr7n/uO4fNVKdASADRT9KKS/d+6hAXYrXlbwVJdczNe+mY7DuWXs1aY9jjxKjl+G4xCBKEYDEL9kabm6jFxeOCSEXa8QWdPSU0TXlqZhF1HCnnOpIGa1C8az80aB40bBYgYGMhW1elwIKeUfYboPV8PN+YF6pOc9R+/ahS8NfZnEWlyX1yxDfVNet7r9NQ26Zlmd84Y5BIsfbRqD979ZTd8Pd3x2BXDcd24fhK3BeI0Jd75dTe+33aY15XOuMggb3b69tao2bGbfLzKa+vx9aZ06EwtzFvEh+P7ReKFWeN5HFLz+KZDuXj6q80MlhwjJc+FyCSwZDY0ZKx96eZep+r/nzDeU41R/v0cUuBcgqW0E0V4ZPEmjigjjYi5xYz5lw3DpaP6nBZYosP089W7sWj9IfbH0OlNCPHzwDu3TUbXUPvDtFanZ1+FnRkFuGRELJ69dixvbvF2T23tySrEC99stgpkOiwJBN0yuT+uHG0bo2BQU+GTVfuwLPEgfDzcOex2SLdQvHxTArw17nbCasPB43hxxXa+qV87Ng5PXTP2tMHSN1sO4MM/9vGBbjSZOTJnwZwExElASVvBEgtqs5m1DokHTsDH0x11jXoM6d4Jb8yZAB+7eahwoqwK85dsREFFA7y0KpdgKbO4DE8s2YjZE/vhspG9XfrliOzfVrBE7wth8c7+b8RH0hDm9oCl4qpaPLxwAy4Z3hPXJ/Q95VhPpVkimESAxF2lhIZUbxb/u593pOOV75LRJcwP78ybjOhA8g8z8a+NeiO0brY5OJrhRAdvMVyd5koXDTJhRQR6IzrEB11C/TGgaygGdAuDt5Y0jLZH8J0qZ97nSDGOZKN8ZGbmnwdmDsa1Y21CVdQYfL5mLz5fc4DNNcIjRJKRtui6cX2dtEXLNqXguy3ptsgvduAx49WbJ6KXRAtFZjXacw9+vg4p2eUMTlrTLNHYv9uehgU/7oSHu4pTeZBm+LO7L0D3iOB2gyUGsWYzSqsb0WwwsMaUItiq6nWoqG1EekEVth8pQG2DjuchpqT43zWjMLm/zd9NuLiosGJLGt79dSdr5midiKb0EACi9SmqqkNFnY6BJlPQooEW+Zi0VoO7h+HNWybAR6u1u7gdLSzDA19sQG2j3greKA0ErcEd053BEoG3HUcLsC0tnyNbJ/SLQRBHD9t8yRIP5mLBTzu5DT5/GbCZhFQIRhNrsIi3iNYxIX6IDPJDTJgvn2t9uoZAq1Y7Aft92YW4/7P1LiOEz4WYI7CkMDRkrJbB0rkg//nV57kES+l5xXhi2RY7sPTQzCG4ZETvdoMlOujMZgUeXbQeyUcL2SeEHI9JXf/k1faHG71Lx9szX23BH7uP4f6LB2PuVFIp20xrLOiadaiqa7JLC0AHNJnOyJQkdSCng3xl0mG8/esuvvXTgU8HFDkSu0scfhkQ7DiMD37fj3qdAVeO6onHrxx92mBp5daD+OSvFAlY0uLVm8ajZwRpvgStSFvBEgmuOp0Jt33wJ4qr6vmAp4MzwEuDBbdORPcwEki2Nuubdbj303U4WlQFH63aBVhSIaOwDClZpbhyTJzFEVbUcAh+EI40bIvPkiCqBXOg4yO0KQUHbdcs5VVUc3g/jVWjVkuEleuxngosEd0ziyuQXVyDqQNjWZiTVrOoqhZ3fLQKw7p3xlPXjWWITsKNtJ1Vdc3o1zXElk7BwcGbtWiWvE8RQT7oHh6Awd3C0C08gDUBFLbuobZFODr77KmRVVKOJ5dtRkl1ozVXlQiW7r14IK4abQM/IlhatG4/Fq07aAVLpImi//zvmpGY0r+7HViib8pqG9HQrJPk8hFSQYT5+zDwEFdJXMMXV27D+v05bFYlLa0rB2/aOz/uSMc7P++2A0sf3jEVseHkpG7TJrZFs2QD6bYADoe0tsgoqsLHf+zFnswi1paQae6NmxMw2C6IQHC45iCClFx4WgGlJT8Z5d4ymznHlZDpQkhq62jmI7A0KDYUr9w43gksHSsqx6OLN9qBJTFdgyuwJOx7AaALj+ALSvQurWnCbzuOYMWWdBhawLSktuhN0qrR+kUG+6J3VCD6dQlFbCdfhPh5ItDbE2qlaF5z9q2i9dl7vIAjSl2lUzkXklMGS+eC6udpn+cLWCLB1GQkU9gmpBwvZrUyHegkPJ+4cjguGNTT6fb72g/b8c3mw3jy6tGYNT7ehSOz9LA5NQOs3n+MVeWeWtLI6HBDQjzuv2SoJRZF+J4OlI/+2o0Vm9NgaGnBFSP/SWBJibKaRtz1yRoWdgSWSDD7eKixYO5ExEXYTGiiA++8j1bhUG45fD2cwRLJhXqdkbUF7kpy/rUBJcq/RCYlQXDaaNMesOQqF7RjPqu2apZorA16I9QqNbQqQdshAk3yC6Oxcn4iyVhPDZZUOFpUhuWJaWxaIROuYI5TMQ/0iQzERAvQIL74ITkNGrUCl7AZTBT8DtFw5hZ2pL5iVBz/Q0LMXsDTAIU4rOIa0vip2Vwn9VnqCLBEwIfSDzx13Rgk9Lb3QxL5/NQ7xvbGh3/sxMqtGWcdLIlaIVu0qyVJp9U3TwC3/1u2iS8FdAn74I4LEBfhYPYzGBiA7s8qdsodRZc2AqMEjiglRmvmno4HS0LUofAIjvu0bym8P6ugEhsO5mLt/uPsO0k5ynTGFgR6ueP6hHhcNLSHBRg7j9ZkNqCithmBvqRBs/0ug6X2cLz87r+OAucLWBK2rArzF2/A9vR8NsPxga5U4pnrRmFcn64Se71wRD779Rb8vusY5l04CPdMH8QCxeYIrmAzWWlNg3ADlJ4ZNs9L63qTGn5beh6WrDsgOMEqgWdIkMTb+hU0PEY8uXQT9mYVsebr8pE9/kGaJSUaDXrMfX8VCivqrb5XoX4eeGvuJMSEUNi1RFul0+GeT1rXLBFxRM2Bza9BhbK6BvyYlIYrx/SyOFDb/GnaApbEpRDFgNQR9nQ1SzRWqX+RwE0qkE/Ll+tTcenoOEQG+tuBmLaApdyyKjy8KBH3XDQYkyypCqifirom+Hi4MSAlrZLOJPDF+L5RuEyiWbX3WaLUASbcOWMwrhsbLwkJF/yhiH+zS2rYHyopLQ9NzQY8cfUIxITYUgNQex0BlsgkRUCacvzMGGx/EeEouKo61DSQf41k4ziUDbLRXIHvth7G2n25gn+T3oBZCX1w34xhThecjtQssdm9xYyCijo2f1JaifAgb079IN3iFLW3LHE/PvpjP/y8taAgAkrbIN0L5Bf33NdbsflQvl2iRzHTP4HtxmYdKJUKaadJy0Tgm3yAxL46EiyJPFZe28jaPQr68PfUSMxwQs67pRv2YcmGw3y8ka/SE9eMwvjeXRhcidGqNH+9yYjM4irsPVaEbWl5CPLxxIuzx/HZKPVZkjVL/zoIIA+4rRQ4X8CSeJtdujEVn/61n/PYkN29a6gv3pk3FREBFNUkCmUFanUGq8/SjKFd2VnR0WcpKe0EHl2SyJm4xRsUl26xlP0QI9/owBBKo1A5CwWHSvePCcZHd10IT63Nrs83r6wCkBMxOfrSwXnNmDg8e904JzPchpRjePab7VCy820L5l1gn2dJdPDuSDOckJFFiXd/2YVvkwR/E8o/NSE+Gi/MToCnhvLJiBqXU5NImGsAABtpSURBVPssOfKgqI169fttOFZQifdunwI/T2mep7bmWVIhu6wKy9YdYOFKC0c0IuBx7dje6BJmn0unLQ7ejmMVozA/+GMXkg5l46O7pyPU15Yvqy0O3gS2yLR3+4erMaJnBJ69biybX0RnbxGcU1tkrrz3k7V49ArSgtocvqVgiejXt0sI3r51IrzcyQFY0D7R3xMvLVyXglV7stDQbGQzcO+oII7G9POQ+r90DFiifmsbdbjv4iGY7ZDjh8b8yerdWLzuoF0CTrE8Bu0h5l/StFj8Ykj7SNoX8uchf795F/bH7VOHnFGwJOZZemzxRuzLLoWfhxtuu3AQrh0T79TvpkPZeOnb7Qyunrp6BKZK1kjUTn29+TDe+3UXRxnSOUAmbCo1c9sFgzC4ayeU1daguk6HigY9027XsWJO8yA6kHckWKI1WLQ+hSPmyBl+WI8IkK9VsI99sEmdTof7Pl2PQydKcdHgrnjhhokO+ZWETPWfrUnB3swidnCnTOzTh3TlyFbpBVPWLLVV6srv/SspcD6BJbqh1zcb8Nnq/UjOKISnmwq3TIrH5IHdnXInFVRRNNxG5JbWIjrYmyPcOvlLhaGSE+7NX5yIg7ml8NS4c6QM2ffHxUdCZzCDfHaadEY0GQwMoEhgkTTsGuqHsfFRfPsXcxQJWgsFNh7MwXdbj7CZkATauD6RmJXQ1+K9IwAR0lKlHi/A8o1HcKK8FrllNbh7xkC7pJRnAiyJ2pTSmnq89/seLm/SyVeLey4ahL5dIpwESGpOAScmrG00uIyGk24Icby/7TqKV77bhiFdQ/H63InwdRDkbdEssfP98ULMe/8vaCxZrcUM3u/MnYChPaLanTrA1Vg3HMzG899sRVSQJ96/YxpCfGxpBNoDlsiHo6lZj0/uvRBdQmzmG0GzIuQbWrh2HxauTWW/r2kDXYMlAoQzh/fA/66mgABpLjA1ko/lY/7ijVzKhYQvlZe5fkIfPDxzpNO7HaFZorET/47pE4mXbhwHjVLq46XC4bwy1qjVNjRzSgACAuEBHgwayYG6QW9iTUsT1cRrMXM5FEoZItQsA+6fOQRD2S/IPkfRjzvS8M7PezrEZ4nAUk1jE2e235tdwrSbN7U/Hrh0lBPNdmYW4IWvk1BJQRnjeuGhmSOdouFoDq99vx1bDuWxVpsubDOGxrL2zV1ly9rOQLOpAQ8tTMTRwiprbraOBkufrtmHD//Yy47a5JhNZ1w35j9BOyxeCOYvXotNh/Nx/8yhuDFBjBy2/b48MRULftnJPktCbTng6atHYdpgOldtCS9ksPSvhADyoNtKgfMJLAnCXnDGza+s5xDXEB8hTNlRrb56fyZe/z6ZM82SBoqS/N04wTGqR4VjhRX4dNU+ZBVXcYj2RUO74/IRcRbytqC+uRlNOhNyymvw6nfJ8PfSYsn9l/DvrsLOBe2KtOyL6ySA4nuk2fh0dQoeu2LYWQFLImDStRi5plUQ5d3hlAo2oSUeslQahfK4kJ8PpVVxTEop5UE6SNPySvHksk0ormnEcHJkvXnCaYOljs7g7ThWyrZNZrHcsjr0jPDjkPfTBUsPL0zkvDuU4XrOpIFOQraxWY8HF27gcPJXbhyHKQNsDtNSzRKBpcvZx22MA3AVsmE//VUSMosquR4bgZh50wZwvTpp8k9qL7OkHP/7mw7eRC/O+aOkMjcTMairDUwL/KHAqv3H8cPWdHYo7hkRiGvG9saInpR1XMgpXd3YiGa9GXuPFnDOpskDojF32gCuzSjkt7JFO4qgcvkmiv7cy9ob0vJQNNzpOnjTGElT8sfOY8irqOdIwnHxUdw3jU98iGa/7cngKDw6SCjqkPIshTtkuSdNYk1zM7anF6Cosh6dg70xtncUl6mRzoXaW5NyFK99v5ODHsQqSR0LllTYcawA29Py4Kt1x4DuYZxzjugozZdmblHg/s/XsJaLMoFT2RRHIJ6aXcgpQmqbDegc6Mm+cpeNjGP/K8cADdkM11bJK7/3r6PA+QSWxAgpIVedYFRyzrysAqmeH124gQtAijXAAn3JBj8efTkBo/2tvdmoY7U55W3y0VAUnFhKRcgBRc/Hq/di6fqDXBhz4b3TLWDJOcmgqE2QMorrtwRn8Hd/28kah/lnCSzZR5m1RkM1jpdV4qHPN6CmgRIVKl1m8LYJGxVr6Z5cugGU8JEExMCYoH8kWCKBRwD4f19uxp7MEjbzxYR4dQhY6hcTzL5fAZzJ2uante0I5aZJgtHYwjmLWgNLtDb9u4ThrbkT2WnbXuui5CzYlOyU/G6oULLAm44ZpFU4UVGDx5dsYl8dMn8xeLGkDmhrNJy4tizgu4Xh1RsT4M1aQqnWQona5ibON0SXCI2KCkrbfqdLA2W/f3r5JmxJK8DM4d05Ezjp2hwvGmIi1Ld+3cUAjNJz/F2wZONPMRpOgBKOGbnJx+iVlUn4a182vLVunC9pxuCuePyq0XCTZC0XL2v2yUJtFQlEwFdQSWV1EpFXXmulP33bkWBJGAv1KPTK4NZFeaHcsmo8smgDj2X6kC54/np7Mxx9R19TvUTSolMKAYr2Ff7W/qJH51VKdiEe/GI9X6Aci4ufC+Eo51k6F1Q/T/s8G2BpbO9wvHzjBLhxYVpr3XYcLSjB/CWb7VIHPHLpUFw0nPKHie8JG57yvFDocmu14eg2qzMYOJGcr4eHNVTWUWNA//7Zmr34auNhu1pudBD0jQ7kyLiY0EC7w0Uo9SAcpEJlOFtYLlVdX7bhAL7lTMVGxEeH4It7L7R8L/r3iIfWqZlIbF847Gxg6fErh+OmiQOtkU5CS0p8v+0QPvpzv13qgDduSeCklFJaNxub8ehCIVMxjcZVbTgOHaZYYgAebhRBZYsMEkCeAA7J7Pjyd1ux+eAJeHC9MqGQ7is3jcPQWCo4K81/JISMv0llPvZkwkvrzrlcBnUJwmu3TIKXRms3zt92pOO93/daa8NdPiwWD18hFtK13YkPnCjGPR+vdcrg/fpN49G/KxVRtvEZCYkXv0nC2lRbbbgXZo/FxPiuTmOlNX7/911YmUSmUnf2O+kS4oV3b5+GQC8vu3Y3HMhk7YBYSJdqwy196CJLKRv2aENhVTWHUlOYPt3Dn7t+DCb1j7W0I/DUgp924IfkDDbHPHfdaMnvwhqT78midamsKaVZ3Tl9IPvV0CMFFY4lSTKKymGgRIdcWNi2n8iJ/8HP1yMtr8KaB0kES/dfMghXjKK27fffkvX78cVaaZ4lgQM5UaPegGlDYnH/xUPh7ymsp3NdRYGbRP8e4qbiqjr83x+72CnarFDgwkFd8OQ1o6BWuK6tR4EBD3y+joMPyD9QBEuf3DUNXcKC7NZGZ9Tj6S83YscxW2048vWKCqa97ao+pVTnInA7/UOak2+S0rBw9T52yhbyUtE+MbCG5c4ZQ+DBhYwFh2ipBttemy1E1pKG8Y0ft+JgTrlTlmshz1IoXrtpAjzd7ffF8ZJyNttJ8yyJqQPumjEYsxOoZEpb5mWbm85owFs/7sDqlBwhkam7Cv+7ZrSlwLRjKR1pegXg0IkSfr97p2A7umcWl+PBLzagodlg9cU69al35t4QMng3ZKyX8yydOSL/V1o+02CJQMjIuHA8e/0YFgaUpp8eyteRfqIUT3+9lTPRikkp771oEGaOiOOsy7ytFQqoFSp8sWY/liYebhUskaCoamjC56v2YXjPCIzv24U1GNKnsLIGP20/ip93ZvCBR4ef9KHkbFTD6vpxvTGsZ2d0DqSCutIwONvbVfUNSM8vx687M5GcXgCVWsmagbjIIHuwZKa8OCYhod0pH3ISF9TyAiCzgaWHqVjmxL5MPxJsNCqVUo0fth3GZ6upKLCYlFKLF28Ygx4RITBaaKhSUBSeHk8tS8KB3JMV0lWiuLoOS9am4pIRPdA3JtxhxGZQvpcvEw9j88FcuLsJ2ZxFsPTMdaMxMi4KBpMl67VCmMOvO9LxoSUXFDn1EljqFx2IF2aPY+djylFDj5uSHLyP4ONVKVawRE6nD18+XCika6Ghm0qN/ceLQeYt8nERM3gTmHj++jEYFBtuN3dysn39+x3YcNAGlp66lvIDdeUoH/FRK92wZn8m3v55N/Md8aTe2ILoEC+8cctEhPh4CWVBLPybmJKFBb/ssYKlmFBffHr3NPZVoar0xLd5lbVcnLe8ppFDtMf1juBwewr/pz6I3g99kYjy2mYWzE9ePRKT+3e1jt9dpcbCdalYlniI/dzISdrLXYVrE+Jx8ZAebHJzfKobGrHzaCEWrk1BfFQwHr9yFFQq8JhEvvnw9134eUcmNJayFCJYuntGf1w+qo+1f6aDQsmFfJduOCRJSmnrlQGT0Yj+XUI4XQYVsvb3ch6X+EVBZQ0O5JTjx23pSM8nwObG5rCLhnbDk1eRZsn5qWvS4ZNVe/D77iyrj48Ilt69bTJiwwNgbLGkW1AIhXRf+GYr9mSV8X4K9fPk/EVdQy2lXVrZizRfioxrajIgp6yOi0XvOFIAk5nOLNtZIAZ6DOveCZeNikP/LqEnnXNxdT2Sj+Rh5dZ05JfXuyzaK2jpQvH8rDHwJtO3eFYqVDhWXMn1JylJrF1Gcb0Bt14wgIs9602Gk54wnASzxYyaej3yy2vwx+4sbDmcxykgKGiRHOs7BXjipon9uVSO1t3ez4oapyjHpMN5fEGkZL5zpwwS3BwoNQKUvJ9e/nY7tqYXWIsjn/LYO4MvyHmWziBx/2tNn2mwRH4NPp4aRAV7W7LEChQmnNLQbGLnZZOpxXpjCw/0ZBMCHYT8kMBVKFBU2YCSmgau4xbqp8WrNyegh0NJj3qdDg98tg7HCqswMi4SseG+XBeLnrKaJqRkl+FEaR3c3VSSZHn2K07+S7TxI0N80S3EDzQejmgzU/QOUN9kREW9HgXltThWWMlZj+mGRQcRHXZSsESDr29q5oiU41zJ3h68SXsm7QvVt5o7tT/io4VyHSJY+nrTYfTsHIgwf09rFmGBhgoWwlR2QszETGaBmFAfNhmKNfcEQAPklNaw4y/N0ZVmiQBnRV0Dbnn3L3bkHNojAlHBXnBTK0DJsvMr6rH/eAnTkgScqGbnhHYKsM+Hn5eGy2bw0rFsUXDkGwkg2yFv5vHFhPgwsBCXmsAJ5Xmi+dDHtA5Uq4xKMHCLFpagcHQSGkRTMbEfjYHoER3iy3mhxOTeHH1mBgsowWQoZCmPDvbh2n20fhY2Y4CWWVTNJSWkYyV+Iad9Kq0hjpXaoZp8RBPOamQ2s0k3Ntyfx8TjIQFkbOFoIgoOENesZ0QAt09jq28y8Dw42pL4LtgXAd4a69qpVQr2HaMs09QnPbRfKHlgr8hgdAvzQ4ifhjUt1GdZTTMyC6uQWVLNkWWUniC2kz/3J+J1ojOlxcirqLMUYxE4keYQEeDFBXat9RotyROLqxpRUt3Q6r4RtC1U2kSJ2PBARAb5oJO/B9zdBFrQPq6u16OiVgcy/WSX1HJbohmQ9jvxN/F5sI8Wgd4akGmcPqa9vyuzBIdPlPMekfIdnSPdwvzhQZGaFsWKCOBJi0MaDqKaYE7140AESSlKp+Oevm0k5/MmPfsdUdQq1+STACXxI0GrZuSLEvlkEU91CvAArRn1wbzXQgCjCUcLK5FbWs30bu0cIL700bohKsSHL3LielHX5AhPyU3pnJDmNqJ1+v/2ziVEjioKw6czM5nMRCOaGKMxIolBJSBBCIIYCIobdy4EX9G4ECKCCMGN4EoTFQQXoi5EXERRBPcm8YWICxFFxIBB8D0+xknQzEycmWRa/ltd/Ur3VEe6656a+no1UD19zv3+U1V/3boPGZwNF66u13K3e1jyUFG1E9PzNjH1d3gQaD6P9X+6NqigZXw3rl1j6y5YGXRSO1SH3/56Ilyz9Z21a8bDtSb0ydVO0JHhYZuYOhm2DGp/GI1xb8UsxaC+TGMO2iyFi/tisox+fefL5NIcLkChZ6CJrU5WPT23L2yki522jdDCaUuZJU0D/vL75GmyeZVc3RR1w0gvzkvJGV6rnD6TLPm/IlnyP/2oLUlPyopguppX4W03S3ppdXx6xvZp8O6P6nZPt4o4O7qeiseGh+zAfTvtxmuTtZlSs/TWx0fDRU09JO1c9FSom3jzBVw3raQXJs1bPQqVsOWG8lWeS5mlh146Yr8cPxnkSrYPSZSTCVKb1fZOH2mcbN3QrKj219IMp9YeumQvrMSYNufZ3h7VQriA1y1NUju6EHfS8uwckt8fHVkR1txK+/f0PRnC1iUCk73A2i/yylFP3e25ao8u3bwb7Kth09hGnScLEaa9X6kh0f5g9RWsK3r90dh0VLMqlVdjkcRquLmq9tv7JqWjXhNKj9RAqM6T80q9BdpwtRq2/UniNepB50Knm7ZuoOoJ7Xb+ZfWPpj0u7Xmp7cpNx0N7tBxHUxHpb/2PXmWrVpSf9Ao38DNir5WmO2/OKg4d613nZ63u0q08Wr/XqYobi0eKa6fNdNv/K62PdF235rE66XkjA5XuY7jUtUfmJ5wXbXqFOuqy35pMsRh1X+6yXqHJ9BLxHe7etvT1nnLR99IXlDLpyfkprsn+gJ3OTR0Xu6xayeOWilnKg3JJYuRhlvqJUhfzLLMkYxJWhm46W//vYMOz3p61rU/Z3LZOZunEzEyYeaQNdpfaiTtMfR8eCgN8b7g62bQ2NUvacyoZVNmfTy9mSb14uuj1g2F/suZXuhHwqlH7udPrOZh0UjTmWYVFNzq/DXdXFJ3ethcl947WsQ/X0JgiYZZi0l9msZezWcpbKpmQazats1cevq0eenb+VFjP6evQs9T5yTg8ddfM0lO7b7Lrt2yq/7+WDjj40Tdh9d1+fc7FLPUrJr8DAQhAIG8CmKW8iS/jeEU1S0/v2RU2dtUcG330ymtmfs4ee/WD8MqrW5f9IKVUl7TGamgRR33UdT59as4OfnjUfpj8J2PMUjWM97jzpqtt2xXrwyBpvb5559NjYRCmBvf265OaJY37WrNKSyHUdkGvvTbc++LhMD5sqTFW/cqF34EABCAwKAIyS7YwfezQk3vSxfG6hipI5+WgUPG7WQSKapaefWCXbV7fOm1V6yFpfNBXP8QxSylrjWlqPvE6DQ7tpksYU9E05zhMYO5zP77M0vbNF9sze3bZ6pWatdSYZv/37Iw9+MIhzFLWicNxCEDAPYGkZ2n6u3ef3LM1K1nMUhahkh8vmlmSl9BgycvWnmerhkfqA2VV6BrMqoX2NEi0l4GZg5K+fZmAc8lFg0WbB0YOYryG8tOmoWKoaeHN68HodeBPkyfDIN9+m7RB8eZ3IQABCJxFQMte6B4x9++9h/fvfiOLEGYpi1DJjxfNLEmuME359OkwvTmdARLm+lQszAI6F3NSVvkbs9Ga50glDDVVus+dWWXFTLshAIFYBGpmaXHu9I4j++/6PCsNzFIWoZIfL6JZKrlkNB8CEIAABLII1MzSmbmFne/tv/uTzK9nfYHj5SaAWSq3/rQeAhCAwLIkgFlalrJGaxRmKRp6AkMAAhCAwKAIYJYGRbacv4tZKqfutBoCEIDAsiaAWVrW8ubeuFueeH3HyOj4Z9XFdDuH3FMgoCcCVbPFsLmsh80KPIEhFwhAoFAEMEuFkst9src+/tp2Wzl2pKr92Gq7XLtPmgQHR6BSqYyMjq2tDGm1cQzT4EDzy4Mk0LrS2SAj8dtuCdTM0qnjUze/f+CeD7PyZDZcFqGSH7/jjreHprfNry45BppfI7CobXnPzD5hwysvtIU5uECgcASSrYz7tz1Q4QCQcJ3A0OiILczOHnj/6fuPZWHBLGUR4jgEIAABCEAAAqUmgFkqtfw0HgIQgAAEIACBLAKYpSxCHIcABCAAAQhAoNQEMEullp/GQwACEIAABCCQRQCzlEWI4xCAAAQgAAEIlJoAZqnU8tN4CEAAAhCAAASyCGCWsghxHAIQKBWBY2bbN5iNnyxVq2msRwKrzGzObO5Ssy8qLGwWVSLMUlT8BIcABDwRmDC7fdzszRVmowueEiOXUhIYM7PjZn9uNNtUMZsvJQQnjcYsORGCNCAAgfgEJsxevsRs7x/xUyEDCJh6lk6Z/XyZ2VWYpbgFgVmKy5/oEICAIwITZs9dZLZvylFOpFJeAjWz9NNGs62Ypbh1gFmKy5/oEICAIwKYJUdikEras4RZclALmCUHIpACBCDggwBmyYcOZJEQoGfJTyVglvxoQSYQgEBkApilyAIQvoUAZslPQWCW/GhBJhCAQGQCmKXIAhAes+S0BjBLToUhLQhAIH8CmKX8mROxOwF6lvxUB2bJjxZkAgEIRCaAWYosAOHpWXJaA5glp8KQFgQgkD8BzFL+zIlIz1IRagCzVASVyBECEMiFAGYpF8wE6ZEAr+F6BJXD1zBLOUAmBAQgUAwCmKVi6FSWLDFLfpTGLPnRgkwgAIHIBDBLkQUgfAsBzJKfgsAs+dGCTCAAgcgEMEuRBSA8ZslpDWCWnApDWhCAQP4EMEv5MydidwL0LPmpDsySHy3IBAIQiEwAsxRZAMLTs+S0BjBLToUhLQhAIH8CmKX8mRORnqUi1ABmqQgqkSMEIJALAcxSLpgJ0iMBXsP1CCqHr2GWcoBMCAhAoBgEMEvF0KksWWKW/CiNWfKjBZlAAAKRCWCWIgtA+BYCmCU/BYFZ8qMFmUAAApEJYJYiC0B4zJLTGsAsORWGtCAAgfwJYJbyZ07E7gToWfJTHZglP1qQCQQgEJkAZimyAISnZ8lpDWCWnApDWhCAQP4EMEv5MyciPUtFqAHMUhFUIkcIQCAXApilXDATpEcCvIbrEVQOX8Ms5QCZEBCAQDEIYJaKoVNZssQs+VEas+RHCzKBAAQiE8AsRRaA8C0EMEt+CgKz5EcLMoEABCITmDB7/hKzR6ci50F4CIiAzNI/Zr9tNLuyYjYPlXgEMEvx2BMZAhBwRmDC7MBFZo/85Swv0ikngTEzmzX75XKz6zBLcWsAsxSXP9EhAAFHBCbNzl9ntnrSUU6kUl4C42b2u9niFrPJilm1vCTitxyzFF8DMoAABCAAAQhAwDEBzJJjcUgNAhCAAAQgAIH4BDBL8TUgAwhAAAIQgAAEHBPALDkWh9QgAAEIQAACEIhPALMUXwMygAAEIAABCEDAMQHMkmNxSA0CEIAABCAAgfgEMEvxNSADCEAAAhCAAAQcE8AsORaH1CAAAQhAAAIQiE8AsxRfAzKAAAQgAAEIQMAxAcySY3FIDQIQgAAEIACB+AQwS/E1IAMIQAACEIAABBwTwCw5FofUIAABCEAAAhCITwCzFF8DMoAABCAAAQhAwDEBzJJjcUgNAhCAAAQgAIH4BP4DHNY+Bbt4uCsAAAAASUVORK5CYII=" id="242" name="Google Shape;242;p39"/>
          <p:cNvSpPr/>
          <p:nvPr/>
        </p:nvSpPr>
        <p:spPr>
          <a:xfrm>
            <a:off x="573881" y="520304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data:image/png;base64,iVBORw0KGgoAAAANSUhEUgAAAksAAAD7CAYAAAB66NBeAAAAAXNSR0IArs4c6QAAIABJREFUeF7sXQV8XMX2/tY3G/c0SVN3L3X3Uh7wh+JQrECBBw93l+IPl4eUUqC4a0vb1N01TTVJ4+6b9f3/zty9u3claWTjM+/Ha5vMnTnznbkz3z1zzhkZeOEIcAQ4AhwBjgBHgCPAEagVARnHhiPAEeAIcAQ4AhwBjgBHoHYEOFnis4MjwBHgCHAEOAIcAY5AHQhwssSnB0eAI8AR4AhwBDgCHAFOlvgc4AhwBDgCHAGOAEeAI9A4BLhlqXG48ac4AhwBjgBHgCPAEegkCHCy1EkUzYfJEeAIcAQ4AhwBjkDjEOBkqXG48ac4AhwBjgBHgCPAEegkCHCy1EkUzYfJEeAIcAQ4AhwBjkDjEOBkqXG48ac4AhwBjgBHgCPAEegkCHCy1EkUzYfJEeAIcAQ4AhwBjkDjEOBkqXG48ac4AhwBjgBHgCPAEegkCHCy1EkUzYfJEeAIcAQ4AhwBjkDjEOBkqXG48ac4AhwBjgBHgCPAEegkCHCy1EkUzYfJEeAIcAQ4AhwBjkDjEOBkqXG48ac4AhwBjgBHgCPAEegkCHCy1EkU3QLDDAEQ2QL9NFcXRgA5zdU4b5cjwBHgCHAE2i8CnCy1X921NclvhQzvtTWhGiDPTtgxsQH1eVWOAEeAI8AR6CQIcLLUSRTdAsO8o52Tpd2wY3QL4MS74AhwBDgCHIF2hgAnS+1MYW1Y3NshwwdtWL6zibYDdow7WyX+e44AR4AjwBHofAhwstT5dN5cI5aSpROw47Lm6siP7V4PGe51tMfJkh+B5U1xBDgCHIGOhAAnSx1Jm607FilZOgA7hreuOPXq/S7I8DYnS/XCilfiCHAEOAKdFgFOljqt6v0+cClZOgQ7hvq9B/83+CBkeJWTJf8Dy1vkCHAEOAIdCQFOljqSNlt3LJwstS7+vHeOAEeAI8ARaCYEOFlqJmA7YbOcLHVCpfMhcwQ4AhyBzoAAJ0udQcstM0ZOlloGZ94LR4AjwBHgCLQwApwstTDgHbg7TpY6sHL50DgCHAGOQGdGgJOlzqx9/46dkyX/4slb4whwBDgCHIE2ggAnS21EER1ADE6WOoAS+RA4AhwBjgBHwBsBTpb4rPAXApws+QtJ3g5HgCPAEeAItCkEOFlqU+po18JwstSu1ceF5whwBDgCHIHaEOBkic8NfyHAyZK/kOTtcAQ4AhwBjkCbQoCTpTaljnYtDCdL7Vp9XHiOAEeAI8AR4JYlPgeaG4H2QpZ0ACIBZALg150096zg7XMEOAIcgQ6AALcsdQAltpEhtBeyNBpy3AwbbuVkqY3MHC4GR4AjwBFo4whwstTGFdSOxGsvZKkP5JgDG97nZKkdzS4uKkeAI8ARaEUEOFlqRfA7WNfthSxJYW/QMdyijz5SaYxG+ckOpjg+HI5AR0KgN3ojL67K8sPll1s70rj4WFoXAU6WWhf/jtR7hydLc578/Eu1NnCq2VDdkfTGx8IR6FAIqHXBMOnLX/zn+Rs/7FAD44NpVQQ4WWpV+DtU5x2eLM16/Ku16tDw6ZYaTpY61Mzlg+lQCKgDQ1BTVvhY8uIFL3WogfHBtCoCnCy1KvwdqvMOT5ZmPr58pUoXNNfCLUsdauLywXQsBNS6EJiqyx5as/ja1zrWyPhoWhMBTpZaE/2O1TcnSx1Ln3w0HIF2iQAnS+1SbW1eaE6W2ryK2o2AN0GGJQ5pD8GOoe1A8gY5eHPLUjvQKBex0yPAyVKnnwLNAoA/yJICQAIAf7TVLIPkjbYIAgsgw2JOlloEa94JR4AjUAsCnCzxqdEcCPiD4MRDhlQA2uYQkLfZbhCQAyDiTIVbltqN2rigHIGOhQAnSx1Ln21lNP4gSwmQIR2Asq0MisvR6ggcgR2DW12KswvAj+HOjhGvwRFoVwhwstSu1NVuhPUXWaI8fdyy1G7U3uyCHoUdA5u9l6Z3wMlS0zHkLXAE2hQCnCy1KXV0GGH8T5bsuI4dw/DSmREwAOxotq0XTpbauoa4fByBBiLAyVIDAePV64VAc5AlioLiZKle8PNKrYwAJ0utrADePUfA3whwsuRvRHl7hEBzkKVxAHZweDkC7QABTpbagZK4iByBhiDAyVJD0OJ164sAJ0v1RYrX64gIcLLUEbXKx9SpEeBkqVOrv9kGz8lSs0HLG24HCHCy1A6UxEXkCDQEAU6WGoIWr1tfBDhZqi9SvF5HRICTpY6oVT6mTo0AJ0udWv3NNnhOlpoNWt5wO0CgVcmSnQBi/+enIvOPE6KfpGmTzdh94c1xa5O6aqxQnCw1Fjn+XF0IcLLE50dnRqDVyJLdbofRbIHN5+7dOJUoZDJo1KrGPdwJnrLZCHOzFz+Vy+XQqnhO3Y4yBThZ6iiabFvj4GSpbemDS9OyCLQKWbLa7AjWqjB1cCKCtWrY/GBdUsiBggo9Nh3Jhslqg1zmj1e7ZZXRnL0R5vHhOkwckAiFXAaRoxJu+WXV2HjkDKxQ+CU8uDnHwds+OwKcLJ0dI16j4Qj4Y0Wl605cGbzt4KkDGq4H/kTrINAqZMlotiIpOgTv3TYHYboAv438RH4x7vtkDapqzFASC+DFiQBhPq5/F7x6/SwvVE7lFOL2/62EFXJOMjvAnOFkqQMosQ0OgZOlNqgULlKLIdBqZKlrVDBeu3EG4iOCYYW1yQNWQIlDmXl47PMNnCz5QJPI0ui+sXjp+mlQyxWwOg7jCLeDadl4YOlaTpaaPAvbRgOcLLUNPXQ0KThZ6mga5eNpCAKcLDUErXZcl5Oldqy8BorOyVIDAePV64UAJ0v1golX6qAItEmyJIcMMihqhdwGi5eTcmtblshRnRyope5XtLiQ65RMJmvR4y2Sg+QhWah/hVwOUz0tSwS6OA6Sn55tqPsX+UPZ7DanL5qAgwxyOem16YX8r8TAAPJNIx+stlYEDOygQAbvOSHMh4biWt8xcrJUX6R4vYYg4I+3jPssNQRxXrctIdDmyBJtp3qjFYXlerbRuCcDsIMit+LCdVArZW6bUF1kyWAywWyxNRp32uR1GjXb8KWFRfRZrLBYbAhQK1gdwVdKkJsc180WC6qNZta/RqWESunuS2Uw0e8sDb55iUQJoP7kcicORCKMJjM0aiWCAjRQyMAiDsuqTaDfTRoUX+sx3P2fJqPKZINaKUeITgulXAayRlXojQxzjap28ipiwvo3W0CaCQzQIIAi7GQC+dKbLKgxmCBztFWbA36N0QSLVaorOxQKAVv6ucFsZcEBOq2KzY8qgxk1RguTz9NPjbRlsdlAbdYWdKlVq6BWKdx+T8+ZqS96rpZZQ9irFC7spRgYTBYQfwvQqhCgUrG/05yw05wgeQgLk5npnKIQaX75s3Cy5E80eVsiAv6YpZws8fnUXhFoc2RJAQUOpOfh2a82wmSxMsuGayOyITBAjdcWzkVSFPk6EckQii+yRJspkYoJ/WLRJy6cRck1tBBpKKs2YvXBTEbixI2NNlMqA7tGYGSveHSPCUZEkBZqtRBRRpssVSGCUFxlxImcMuw4loWsogqoVSrBqmCXYVzfWPSLD4HZWv+QQEqRYLJase5IDnJLqhlJIMsREYhpg5Iwum8XRIXpoJTbUa234Eh2MVbuOoXQYC3eWTQLGoW7z9Kek1kgsjS2XwKmDemK+MgQRur0BgtO5pZgzb40pGaXgIiFJ2FkNMAukLLgABVG9ozFyF6x6BIZwv5NPIDGRhhmF5Zhz6l8HEgvYiRTmq6A6Qp2TBsUj27RoU5dqRQy5JYasGJfBsJ0Kswc3gMjesQgPFjDyGhRhQH7T+Vh7cE0lOkF0iQWIlfx4QGYOigBGqUSVgljEq1mm1JzmG5USulzdsSGBWD20CQoZHZIZ41IhTem5iE9v9yNoBEJCgvUYGyfLhiYFIGY8GCE6DQQ+bHNLofFYmEEtLBMjwPphdh5Igc1Jmu9yGh95y4nS/VFitdrCAKcLDUELV63oyHQJsnS3rQCPPzZWhgtFjeyZLHaERagxHu3n4du0SFnJUtk6SBy89TVkzClf1KjdVdSVYV//+8f5JXWMBJBRClIq8RNs4ZhzogeCNRq69V2VnEZlqw+iLUHMqBQyEGk58nLx2PqkB71et69ko1htPV4Dju0jAnV4d6LxmJi/0SfbaUVlGDT4SxcPLE/gjQK2Bw2EznkOJxehGM5pbhwTE+old55qgorKvHRin34Z18aNCLRc/RCJIc2+9F9YnDDrBEY3DUKSkXtViiDyYgdx3Px+dqDOJ5TBq1aycglWZ+IQL62cBpG9EhwG8Oh9Fy8+/se/Pv8kRjeM97n+PacysZ/f92N7KIKJ/HQG82YNCARr9wwjdFpX2XF3hN45ccdUChcR6V6gwnXzRiCW889p1a9vPjDJqzYk8bkp0LWpGE9YrDo3BEYnBQFuezsljiL1YrtqZl458/dyC+rYRYufxROlvyBIm/DEwFOlvic6MwItEmytC+9AI99vo5ZK6SWJUaWdEq8fes8JEXVnyw9etk4zBzSE+Tr1NAihxI5paW4d0ky8ssMTl+Tey8ajfPP6ctsSDZnbBltybThicsK/UawS4h+WHQk9/gXa7HzRC50GhUevngMZo/s0yDZiOAYLGY8/vkmbD2WhfBADZ68ciLG9yNC6OpTHCtJI4dCkNRhbZPiYLMBKjlt+rU9q2THRs98tQGbU7OZ3FQEi5IJc4f3wH8uHIdQncatDaFfOWwOaib+m36aW1qJF3/ain0n8xGgVjrJ0gvXTsbYvklOPMh3LauoDEaTBb3jo2FniLpb4URs957Ow5PL10NvtDCLD5GlcX0Tsfi6Sew4jOSQFpKNrH7/+WglcoqrGREmgk2WoP8unIGh3bt46YX6ot6f/2YrVh8QyBIRpb6J4Xj5ummIDgkmm6JzRnj630nlV4DsVHJsOXoGi7/bwo4Y/ZHygpOlhr7lvH59EOBkqT4o8TodFYFOQZYeuWwcZg3p6WaJIoUKB2biwYqgYpHciAqn473sklLc96lAlsgaMGVgAl68jvIVkR+KuHXbGTEoqtIju1jPWuoWE4qwAI2ESgnHhckHT+H577YyAvXE5eMxY1gvRjLE4imDi2yJy5UcVrsZj3y2AWsPZeDGGYNx5wVjHaTNRSSE8YnWCqIKnjRD6JE5YLs51bsTQAErJVKy8/HQZ+tZagby16Fjp1G9YvDCtdOYdc39WFQgjQaLCVqlmmElTRFB7WUWl+OhpWuQXVINlULBLEuLr52McX2T3NoSCIdr7KKmxPQHUjL60Yq9+GLdIXYkKZKl56+dBJ1a5aVboV053vtzB77emIpArRo1RjNG9orDSzdMY894EyyBLC12kCXR34nm2BymR0EqmhkiUUwvKEdFtYnJ1CMujFkURbdvUYYnv1qPdQfPIMBBRJuy4HCy1BT0+LO1IcDJEp8bnRmBTkyWZCitMsFgNDM/HLKSkLN0ZKgWCrkrgklKlnJLapgPzsLZw3D1lMGwy8jyRfYBIlwy7Dx+Bh/8vR85JdXsCHFUn1g8eflEhAbqGJERSIcchZU1uP2DlSgo1+Pf552DWUN6wGi1MBm0ajnCgjSsH5H20CJlMNtQWmkU2pDJYTCb8cpPW3AqtwJvL5qFAYnRHmRFIDMbUzKZg/P4AYmIDQn0IgwCWSLKIMPetDzmmzQsKQqDkmLdyI24qT/33Was2pvGjozIyf6l62dgRI84ryPR03nF+G7zMeSWVKF/10hcMak/IoN1zjYFmqrE91sP470/9jILIkW1+SJLAm4KFFZWY1tKDpQqOSYPSkKwhgiQK0cX6epEfgke/HQtyqoNMFuszLJUG1kSSeC+05l4eNkGmK0yWKwWLJo7FNdOH+FFrkVSJiVLJHd0iAav3jgLiVEhgNwGlYzmgwJWuxUfrtiHVfvSUG0g3clw27zhuHTCAEZbxVlGcv+4LQXv/Uk4ND1ykpOlzrykN9/YOVlqPmx5y20fgU5JlsSN/+UftyP5YBqCtGrmTJ4QpsOrN81EWCBZSQRLj5tlqdQAlVKGMJ0GYUFahAeqEREciKiQAOi0Wvy96wQOZxYyZ2KKKusdF4bF109HQniQc1MnslRjseDeT9Yg5UwxgnUaaJRyRpTIEjJlYCIevHQs1Aqlmww7T+bglR+3s8g52qCpfpnegAGJEXhr0WxoFHK3ox+LxY4P/tyFH7afgN1uw5CkKDx37XTEhLgIi0iUiCz9uv0k/rdiN6oNFnas99jl4zGhf1ePI0YlVu49jld+2smOnqYPScKzC6ayyDnRAkPjy6+owWOfr8XB9EJ2rGSxWHHhmN546JIJUKvoWE6ggaxupQH3fLQKmUUV0KoUPskS1csrq8Zz32zGwYxC9uz0oT3w8PyxCNRK/a9kzKn+sS83YEtKJqvniyyJljSSg+YCjeXRLzZga2o2uoTp8PpNM9G7SyTTmbBBuFuCpGSJIg9VMjuiQgMRrNMiPEiDqBAdokN0KKvW4+v1KTDbiIgDWo0aV0zsi1vOHcGOc104KLElNRNPf7VJsEg1MacAJ0ttf+FtjxJystQetcZl9hcCnZosPbl8I1bsO+UkS10jdPjwjvMQHhTgmyyVGdjxE/m1UKQVRXSZzBb2M/JdiQoOQM/4cPTuEo4hSTHolxCBsJAA5rUjWolo49ebzbhvSTIjS0QmxJxB5M80e0gSnlkw2YssbT2WiSeXb4JJ4vROR4LzzumFxy8bz9qXbr6p2UW4++NVMJgEP5gqgwn3XDgaV00Z5DiOEwmLgh0d3vtxMk7llTB/pMoaE+aM6I6nrpzEjsdcxFGB49mFuGdJMkqqanD3+aNx1dQhXlalbzen4N0/dwlh8TKy1tgYoXpr0RwM6uqygImk9fHl67H+0Bnmu+RpWRItUJ+u2Ycl/xxgx1SEF4396SsnY/Zw9+NVIrcfrNyLr9cfZvXGe1iWiBgShkQ2KZUDkRN65ttNh/HGr7swbXBXdgRHctPvyNpks1qgUZPPl+B7JiVLpHf6N6WPoDQFRLzIWZ3qE5aUqb53XDgGJIZjQLcYdI8JYXNF6nVF/W9NzcJTX23kZMlfKxtvx+8IcLLkd0h5g+0IgU5Nlp79ZjNWupGlQLx729yzkiXaDIkoJUQGYUT3GPSOD0OP2HAkRYcjNFjFrhMRfKEETx2pp5AnWZKGuhNZmjkkCU9eNdGLLG07noVnv97sRpZoY750Yj/cfcFoN+8p2nxX7T+NZ7/ZxMgFO8YzWdjFxc9cM4X5zEiJ1fGcYtz18T8sFxTlVCIrW8+4MLy1aCZCmS+SaGVTIJ+ODj/4GwUVNXjiigmYO7y3kyyJxOa1nzbj5+0nWK4nAQOw484nr5iEuSN7SeoLx3/v/LEL321OrYMsKfD4l+uw4XCm06enUm/AzXOG4eY55zAnbBcZVeL7zUfwwd/7WHoFT7JE+KcVliEjvxxTByc5fIsUyCgqw83v/IXb5o3GJeP7sTZJNorcC9GpMSAxiuHgiyzRGCl1A5HSPgmRGN49Ej3iItA9NhgJkSHQaZTsyFEsUt8u0Xq5JTULT3Oy1I6Wzs4nKidLnU/nfMQuBDhZaiBZIosD+RP93/h+uHhsHyRGhkrmkyuJpsVmRl6pHiGBWgRpBauEsDG6W5aaSpYum9QPd53vIksiYfl9Zype/WkntBohNJ8STJIP1cs3+LobLgf3LVkDu5wsQUJCRspP9O5t8xDJrGyiv5UCRZXV+Pf7fyOvwoinrpro5jgvRn49+80GrNx72p0smSy47+IxmD+2v5PciL5S7/+1B19vTPFJlkTn7geXJmPbsRwnWaqqMeGaaQNx579o7C7XdSKKv2xNwTt/7WVjHt/P3WeJfJ/Ir2nZ6v14cP44x0XOdhitVrzzxx7MG9UbgxOjHTLK8eYvOzFjWBJG9uzCcPBFltjF0FHBzJdtVJ94hDhIorvXGVBRU8NyLMWEUw4sV0JLkpmTJb4st3UEOFlq6xri8jUnAndDhrccHeyAHePq6mzm48tXqnRBcy2G6ibJRJtLbRfp0mbmr9QBZAGiECuKVJo91HVcIx7/NNSylFdqYFmjr5rcD7efN4ZhIKQNoKMcwROGrDSUdHH/6TwczyrGs9dMwcCuMU5rir/J0gVj++Chi8d6WZY2HTmDx75cz46ayAWGwunnjuiGJ66YyBzapZaltIJS3PnhP9DTkZ2cjqnIshSOt26ZhdAAtZtlqaCCLEsrkFemxxNXjse5w/t4WZbe+n0Hvt98lEWXSS1Lzy2YihlDunuRpf/+ugO/bDte5zHcU99sQvK+0yyijEqF3oC7zj8H10wb5hYFyJyltxzB+3/vq5Us5ZRW4NHP1uKOC8ZgTJ8Ep/wUsabRKKBVkiVIjozicrz03VbcfeEohwO9N1kia1JIgBqLr52KId1i3VInkCx6oxH703JxJKMEO45lIz4qBI9fMcGRGNTlF8fJUpOWFP5wCyDAyVILgNxCXVCCE98Z61pIgHbYzU2Q4cGOSJbIX8VqtbOjEbKAzBjSw7kpNpYsZRfpERuuw3u3zUWXMFcGcWrPbLWyhJMrdp1i/jyUtTo6WIP/3TkPSZHhzUKWiHSO6RuHV2+cISR2dDpOK5FeVIK7PlyN4koj1EoFqg0m3D9/NK6YONjj2EqOapOZ+UNtPnKGWYMqaoy4fEJ/PDB/jAexUiAtvwT/+Wi1I5JvJG6YOdzrGGzFnuN48fttUCmVLNkjyRmqU7GovZ6xdJwl5Lsi3GyQ4YElq7DzhJBvyVc0HJGOlXtP4IXvtwkE1Q4EqBR45cbpOKdXvJfP1Cer9+OLtYdgtdl8HMMpkF9WgXs+XoOR/eLx4P+Nd9ONmAyC+vx15wksXbUXb908Ez3jBIdvT8sS+T5dNL4PHrhovEd+JTlO55axhJOHMwqE615MFlwxcRAevmyMl744WWqHq2cnE5mTpY6j8Csgw7cdZzgtPpIOY1mq0JvQJz6COV/T5v/4FeOREE5JLIXjpMaSpYyCKozpG49XbpjKkhxKfXlO5pRg4Tt/wmQlx2G6KsTMnK8fu3wC+7c0Akzq4N2UYziyAMWHB+KdW+cgmqUFEMdHB0ByfL/pKL5ce5BZiqYN6YY7/nUOQgO1XrmDyJp3MD0f//11JzILK9CrSygevWQ8ejkiwsSZSARizcE0vPT9VtSYLRjdO44d60mxIItMdY0ZL36/CeuPZEEuo+MmO26cNQQLZw2HTObKXMRC/XOL8NDSZBRVmVhUYG15ligh6fL1R/D3npOQ2e2YP64fLp8ygFnNxAxVApGRsaiy5IPpjJB4RsPRWAvKK3H3R6tZgql3bpuLaJbSwJXnitohJ/4nl2/GgbRcvH/bHPSIjfBJlqjeQ/PH4aJxgp+TeBBLSUDJyf3T1QdZxCNZJOmI8+krJ2HmMG+ndE6WWny94x02EAFOlhoIWBuufiVk+KYNy9fWRdsFO4SzpVpKeziGe3TZBhRX1OD++WMxfXB3tjnTnW2eCQxpp3z6681Yvf+0JBqubgdvIkvj+ibg5RumskgvV3ZuOcvZ9OIPW3HgdB6LdhrWIxq3nzcSCREukkawisdw936SjKOZxW53gjXUwVu0nj14yRj865y+bhYWMY1jRkE5jGYbuseFQsPSEbjyEolqFjNrF1bVoKBUj7jwAEQGuRMI0RfqpR+34K9dJ6FRq2C3WfDElZMwwyPhJxGSyhoDVu07jaxiPQZ1i2L3s9E1KK5rVkhCBd7/cwe+2ZQKNYuc852UUiC4RGGA3PJKyOxAXFiw29GjgK0SZ4rLcP+SZGb5oii82sjSQ0vXITW7FM8vmOIjok6BjMIy3Pb+SqbLN26aUSdZevSSCaDjUHdHcwXWH0nHW7/tZnfshQZqcMmEfrh0Yn/QdYeuTF6C3JuPZuGZr3k0XFtfJDuzfJwsdRztc8tS03TZISxLRJaKKmrw4PzxLKrJM3O0SFgqDSY8vGw9DqYXsOMfsr50jaibLGUV6ZFIdW6fjZgQz+tW5CivMSH1TBGCdWr0S4yEgt0P5pm5mvIsmfHAp+twKL2wSWSJxlJjtGBIjxi8duN0BGkoW7jrShf3qzbIckKyeF/YK9QTKImQz9tdZpGIHMsuxEOfrUO53sgunqXraLrHhOGl66axqC/3DN5iW/Q0tel9BcjGo2l48bvtMFIUHtWqgyyRT5hgtRGiDAWXbu9s5UtW7cWy5EPMEdxXBm/RsvTwZ+twKLMY553TC09fNZFFCIrYEHn5fssRlkogMTKIYVubZYksRpdOHIB7LhzjFvko5nI6nV+G/NJqls09IUIIBvCOkFRi+/EsPP7lBkELPM9S01Yy/nSzIMDJUrPA2iqNSslSDuw4F4C5VSRpn50aAKTXJbq/LUuvL5yJuHCyELisHWRt2J9RgEeXra31brj3bp/HLDaezx3JysfDn61nZOmB+eNx6fh+sEvCyoVtW7Bo7DmdyxInmq1gWZNFsvT+7eciNDCARVgJ9RXILS3DPUvWsIt0aau7cupA3D53lPNeOGEDFKxGYsoA+llxdQ2yiyswNInuNBM2duqdtvnF32zGqv0ZCNC4QsrJsjRrSBK7+Fcpp1w8Lhm2n8jGM1+551kS+zWarLhiSn/ceR7JJDidS4s4ZiJptBErJfe1ipFyZNkh+YVDMhcJEZ8t1+vx3NebsONkHgLUrst2yQ9ncFI0HrpkHHrGhjs8p8Ts1AIJk46d8KSyKSUDb/y6E8WVBkYYxYt0fR3DCakabAhSUyoCX3fDCVerrD90kiXMNFrsTKdElih1wOLrJkOrUjE8qf+iiko8uHQtjuWWIypYjbdvmYUesVFsPpHEdLT24NI12Hw0B0nRIXh94XR0i4lw/p7kf/6bLVh1II35xIXp1HjphqnonxDroKPCiEVrnFQXRzLzER0ahJgQmmPinFDgVF4x7vxwNUtJQbI3pfCklE1Bjz9bGwJNm5VCqwlXYQ/jAAAgAElEQVSQ4SQA4epxIaJoB4e8xRGQkqV02NGYq9xbXOj21KE/yRKFWr+2cAa6hJOjtPTKCgUOZOTjkWXrmWOwdOOgY5XwQBXevW0OEiJcTtOEIVkDDmXm49HP16OonMjSOFw6vr9j43d/zelOspd/2IJDGUUsWoyKSJbe+/e5CNN5ZPAupaOdNchjF+kSuZLj2mmDMH98XwQF0GsvbV8IZD90uggfrtzLrgT5702zoFSIEWi0XSuYw/LLP25jR1MUnUZFJEtPXD2J5WqSZhHfeYLy8Gxm16hILxem52hzJ0Jx2cS+uGryQESEBHlMKyu2pOZg14kc3DJ3GALV7hFu+07nYlNKNq6ZMgCRIYGS8Qi3nNEVKEtW7cP21FxnKgKxA5ZDyWRhFpjLJvTDtKHdERkc4LxxziWI4DqdkV+GFXtO48/dp1nyS9FnqzayxBzXbTK8+8cuDOoeg1nDktilwC7M7ew6lxV7TzL/ILq3jogfFSJLE/sl4NlrJzv9qphlqaISjyxdhxP5Few24JtmD8ENM4XrTWgeHcjIw+NfbEBplYFlX3914XR0j6H55nLwfuHbrVi1X7hIlyxsveNCcef5ozCyVxc3wiyM344Kg5EdSy5PPoQbZw/F/40dIHF0p+trLHj2q43YnJrDLJ1NKZwsNQU9/iwnSx1/DkjJUgbs6MMtS/5Vur/IEvna0NUWfeMjoCLfFwopchSyfFTVGHAipxQ2m3A049yY7YBaAfRJjIKWLjn1es6IUzklMFhs6BUbimE9YhEdFoigABVk5ChisyOzuBKbj2TiTEEZa8PVtp3dd9Y/MRJKpdIpE8lDG9nJrGJm3SB5KFOz3WZHn/gwjOwZj4SoICiUCkZaCsv1OHamCEcyC1FaZUSYToV+iVFQS+Qlp2eDyYRjmUWw2OxOskTPRwZp0D0unMkr4kIyVFbX4FReGbvOw9cpjZBV3MrGPbZvAhJjQyGXy1BeZcThjHxsS81Fv8QwvL1otoOIiRm8ldh7MhN3f7wGvbpEYHTfeCTGhLDM3XqDCUezShjJKmUWICENga9CzvRUEqOCWKqEXnGhCArUMmHtViuKKww4ll3CMoDThcQqpZxZZcRSF1mihI73f7oaO45nY+LARAzrEYOwoAAWFZdbWom9J3JxLLMENpkMaoUrfxFhQuS6R5dIlmyT8CRiaiZ95pSwCDXql64o6R0fKRzyyWTIL6tCen4ZI6V0bU2f+HBoNGrheYfA6XmlKK4i8iz8hOYIpRAY0TMOg5KiERIkJOSkZJyZhZU4kFHAouNsNhsSIgLQLS4aNrtoORSsmzlFlThTXMFyMDWlcLLUFPT4s5wsdfw5wMlSM+vYX2SJxCSeQ9Ycqd+JlDBRuLuvQls8ZUuu6znaviixIlmiGCWQuunI6J4uGfO58Sy1yURHMySPlCgQUaOM107CJrn1lurRhideZUL1POWlTdbXGGnzpjQEnp5FtdWXjoHkp2eJJEhv4SV5KI3C+AFd8NL1vpJSZuP+T5NhIAOf+KjjHImwpHFIiU1t00y4hsTGCIgv3EkOIiCEjSfpOhtZoitR1h5Ih9Jxj550fIQNkS9fvj6inqT4C/okGQSiQ3gRbmIh/yVxftA46EJeKTGnekQmPY/LaOyMSAsGOaHIHMdxdPzpkFGs54mjrzYb80pzstQY1PgzZ0OAH8OdDaH283tOlppZV/4kS80sqlvzHlzJ7103d/uNEViyV7PH6UhzdN/YWsnSA0vXskMm4U405z7fmK6dzzQEl/qQpQ2HyMdLsAb6S8YmDbCOh1tTPk6WmkurnbtdTpY6jv45WWpmXbZXstTMsLSL5htCllpjQA0lS60hY3vpUx0YCmN12R3Jzy/4oL3IzOVs+whwstT2dVRfCTlZqi9SjazHyVIjgWsDj7Fs3/1i8eoNMxwO0qLtQ44jGTm4d0my07LUGuKKZOml66dgdO+uLKrOVeR44qsNWH8w3WlZag0Z20ufSnUALMaa7+xy+4r2InND5VSpdTCZ9AVrn1vQYcfYUEyauz4nS82NcMu1z8lSM2PNyVIzA9yMzbOLdPvG4flrJkMtl7vlFErNKmIO1BQ439QcP40dgkiWnrl6Isb26ep139wz32zEhsNnOFmqD8B2OxRqLeRKVwBDfR5rT3WUWh30xflHkl9YMLg9yd2eZeVkqT1rz112TpaaWZeznvzyL6U2+LymXqTbzGLy5n0gQA7KIToN+sSGQUbBVg7DEpGjihozjuWUsKeamA+x0diTUzR5S/WKC0N4kJY5iYuFZDqVW4rialOTcxA1WkD+YJtCQKkJgNmg35q8eMHENiVYBxaGk6WOo1y/kKVzFn2kiogJ6g6NBjAaOw46fhiJHbJPFVrtZKuRkjPy0t4QIAJCEYjSwpJpyn1H5rXG+Eg+ik7zXJgpOq2pyRpbYzy8z+ZBgJOl5sG1rlY5WWp5zJurR7+QpZnPfNVTZrYfkykUCrvN+x6t5hK+XbQrxlq3C2G5kBwBjkBHRYCTpZbXLCdLLY95c/XoP7JkxSk67+dkyV1VlIjRPWlRc6mSt8sR4AhwBGpHgJOllp8dnCy1PObN1aPfyBIs9uNyhZJblppLU7xdjgBHgCPQBAQ4WWoCeI18lJOlRgLXBh/jZKkNKoWLxBHgCHAE/I0AJ0v+RvTs7XGydHaM2ksNTpbai6a4nBwBjgBHoAkIcLLUBPAa+SgnS40Erg0+xslSG1QKF4kjwBHgCPgbAU6W/I3o2dvjZOnsGLWXGpwstRdNcTk5AhwBjkATEOBkqQngNfJRTpYaCVwbfIyTpTaoFC4SR4AjwBHwNwKcLPkb0bO3x8nS2TFqLzU4WWovmuJycgQ4AhyBJiDAyVITwGvko5wsNRK4NvgYJ0ttUClcJI4AR4Aj4G8EOFnyN6Jnb4+TpbNj1F5qcLLUXjTF5eQIcAQ4Ak1AgJOlJoDXyEc5WWokcG3wsXZJlixWGyw2mxecdMGpWqnw+jldiGq2WMV7UJ2/V8hkoPuzqC1q07Mo5XIoFXSDqqvQ5aV0F5fdozV6Kahv6e0mVI/6lpbaZKS7vcxW76tiSAaVQu7szWyxwWr3ltVTdhlk7IJXhVxer/vBSEzCgLXtLjJrmsZFWNR111hd46UmSQfSy17pMjPSgZJwq8fLQXqyWgl5u7eMMoCwVSlIB74bqw1jesbXuHyNh3AlPcvlgJnmoY95U4+hMDmVcroG173QfKE22bzx/KVjjKQHGqtn8SVvfWQRxiR3m7vic07MPeaxMCnqxpwkZBj5eFd9vVts/tnc9ct0qvI9Pwgeq/iMp3xnwco5vlrkqws3pn8f+NtpnalDdwqZsJ601sXLnCzV523wb536rGtn6zEBMpwEoGUV7RgHYMfZHuK/9zsC7Y4s0WabEBmMkECN28YrlwHVRgsyC8vdFn3adLQqBbpGhUBBpMN5czxgMluQUVgBnUaN0ECNF7hVBhPKq10XA9OjtMFFhei8SRTsKCzTw2SxOTeR6JAARsakhQhDfrnejRzQZkILcJfwIC8ZKvRGlOuNzsU5IliLALXqrBPBaLHCbLaissaIyhoTtGpVrUSHNlla5KNDAhEXrkOX8ADEhgbBLgMKK2pgMJqQU6xHdkkl9EYLAjRKt82CcCFKGRESAK1K6SYbtZ1fVg2jyYq48ED06hKGpOhgWG02ZBRUIC2/AgVl1dCo3duUNkI6rDFZEBqgRkRwAOIjdEz/MaGBqDGYUVKlR3GlEUUVBuSWVIGoZIDaXQ7ayHQaFXves5RXGxhGUqJLpDQ6VIdArTvWNpsNhRV6GM02hOo0PufNWZUDoMzRp3TTpTGqFXJEhwUiNoz0oENUsA5VRjNKq2rYWDMKK5FfpoeV5rVa6TaPIn3gXx9ZaExFFTXsI0DEgN4zhnmgGpHBAUiMDERYoAaRwTqU1ZhQVmVAcYWBPZdXWgWZXOale2ojPEiLoAC1z3lNc5v6o3fSYLYgPFCL0EAtAlQyRIcFsHeC9JJypgRmq92NZBCxovc3PDgAMaE6Nm/jwoPZu15YqUdJhQE5JdXILa0C6ZLmrOfGRf2GBWkQpPWWr3bc7CgsJ/27sKK69G/ayEh38WEBiAkPAr3/NO9o/tMz2cV6FFXo2Trk66OuPrpqSh1OlpqCXuOe5WSpcbi1xafaHVkymCy4YFxfPHTROFjsdrYYUVHJZcgsrsSDS9cgt7TauRhVG0yYPrQ7nrpiMpQqGegjl55Qy+VIPpCORz5PxqK5w3HznJGwwWV9UkCBn7el4P2/9rGNgDY1IhSxoVq8ftNMJESEwQrBEkTfvUarFXd9tAapWcWMlAQHqPHawmno2yVaUk+BY7lFuP39fyB3tElf0lZ69sIxmD+un1MGesnkUODz5P3438oDbNOWy+x47IrxmD6op7NNX5OKni3TG1GtN+JMfgU2HM3CxsMZMFnsXiSvxmhBTFgA5p3TC9OGdEePuBAo2aev+JoTWjKU6Wuw92QBNqZkYuOhDNhAVhzB6kYbF5GTp6+aiDF9EiXjVeJQZh7u/nA1Zg/vjmunD0PXaHdCmJZXju82H8HKvWnMCka4uJFLK/Vkx5RBXXHeyF7onxTJSIpQhLqClU+GonI91h46jeQDZ3A0q0SwADk+42nenDuiGx65fCLZ3GCDnf0phxwf/LUT3205BrVK2FCJJPSKC8PiBVOQGBkCK6NfpGcFiqurcf+SNTiYXozbzh2GRXPPgY215sMc50M5Yp/v/bkTyzccRYhOzUg/kYUBiRGYP74vxvZLQESwjo1bOkaSLau4EntO5GLlvtM4lF4EDZFTGRjhePH6qRjbO6HOueEpEo2ppKoaj36+nmFGBIxIk0oBTB/SA7OGdcPAblEI1hLm7vLQv/KKK7H+SBZW7UvDqdwSaFQqJ6mhD4375o/BFRMGuslEfS5N3ovPk48wCxvNn8mDEnDZxEHokxAOrVrOdCODAmkFxbhvSTLKqk3OuUtYBWvVmDOsG2YO74F+XSOgVtBHiXTOAkWVRmw/lo2Ve07iQHoRlAoZyKLF5ozDQnz3BSMxf/xAt3e/toWapCKSf88na7A/rRA6jZK1U2MyoXtMKC4c2w8TBySgS2QgWxOk8tDKcjq3HJuOnME/e04hu6QaAZqzf/T4c9PgZMmfaNavLU6W6odTe6jV7siS+MX/1qKZSAgPhR1WxxIpbC3PfbsZK/eeZl+LRKTI0vPvf43AlZMGu9Ul5bz04zYsX38E9180GgtnjSCjvnPLo4X6l20pePfPvV5k6a1bZqFLeBhrT9iyZTDbrbjjg9VuZOmNm6ejd1y0pJ4CJ/KKsOjdlYwU0Fe13mDCpRP64r6Lxju2fWHTFV4ygSx9sGK/kyw9eeUETB3U09mmOMlIBqGI1EFcrIWff7PhAJasPkznaRD5SI3RjJG9YnHH+aPQLz7K8bQ4JlEKaXt0HGjH7ztS8fE/B1BlsLDjG5EsPXfNJIzqneg23pSsfGw8nIVFc4ZDLlew34m0QpCQNjk73vlzJ37YfAwaOnJxEBxqlyxzt583AheN6QuZjDY6FzFxbd3CyAUM5CitrsHbv+/A2oNnnEejRJbmjeyGxy6fxGrSOMT6H/y1A99uFsiShawQagWev3YyRvVK9JoTpTXVuOej1Yws3T6PyNIoN5nO9tKLfb735w58uf4o06vNZsX5Y3rj5jnDEabTubXnrVfCQIbyGj0+W30Av24/yfCi/165cRpG90rwmht1yUT4l+mr8dDSdYwsUTuhOjXuOP8cnDuil2Mm1oW5IE9eeSVe+2k7tqdmQ+ew1BBZeuCSsbh8wkA3majPpcl78NmaI+xY9YLRPfDAxROgUpI10P0dPF1QjPslZIn02DUqCP85fxTG909yDE14RjqvpPOh2mDE1xuP4LtNR9nxJpFykSzde+E5uHj8QLd+a8NLINk23PXhauxLK2TWKoPJjGmDuuKO80ejS3iw4/0TyLW3PIKV+XR+Md75fTf2nMpn5LSlCidLLYW0qx9Olloe8+bqsd2RJWayN5lx+7zhuGbaMFhhcWKjgBK/bU/Bm7/vgUKhgN1uQ4BKjv8unI0BXcnCI9SlehmFxbj7k2RkFlXh3/OG46bZZFmyOBc4qvPz1iN4z4dl6Y2bybIULmlPsCz950N3y9J/b/K0LClxLLcQt70nWJZqTGaM6B6DF6+bzo4fREuVSFPkUGLZmn1ulqXHybI0uJfbuKm++C0u0CypjUwYr8FsxCPL1mP3qXxmBaKv84GJkVh87VREhwQ5xy5atKgN2iLJ8kLFZV2hf8vx246jePO33exIgSwj1OYzV5NlqatTNmrLaLExS5taLn752x0tu6Y0WRoqDSbc/fFqnMgRrBuin9mt5w7HNVOHOsbk8tVSMLlEfzKiYC5/Lxovfe2/+MNmrDuUJYzXYVl69Apvy9L7fwqWJaVCAZPFgjv/NRJXTh7iQNFlMRItS/d9IliWpGRJJKmEma8i6MelWZEsqRQy/N+4PrjvonEgnxZxjgr1iZwKYxb/LrZPY6T5/cL3W/D37lPQalROskTaokJP+rJ4CToWl3GBLD28dB0OnilGiFaJhy8dhxlDiSjRPJJi7m698cS8uFKPZ7/dhL0n8xmRILJ0P1mWJg7yek8/XbMHn6w8yCwyb946G11Cgz3qkHwKZBaX4q6PVjPLks0ORAZp8NyCyRicFMcImIiHgJd45O05HwS5lyXvx6erDwjWOMiYBe0esixN8LYsCeh7FoEs/efD1difVsAQnDwwAU9cOQWBGrWH/NL5SUi5PoLovS6urMLDn29EalaR15Fxcy32nCw1F7K1t8vJUstj3lw9tjuyREAQyRjYNQqvLZyB0ACN2zFJWn4p7vt0LUqrDcyy1D8hDG8umgOdSsXqCRuFEt9vOYx3/9gL8u25de4wn2TpJ6rzp8cxXJgWZFlqKlkSjvQC8Mr109A73kXkREWLctaHLNFx3bebDyEloxij+iRi2pCuCA5QOTdKsa3//rIDP249ynx3yCK02GE9ETdokSjtO52DrzemMJ+UET2icc2MwYgI1ElwlrHFf/E3W/HP/jRolAqfZMlFDYRtp6Cymh2XhOkC3OicKN/P21Px1m87mTWISNbsYd3wBJEbmbBJiYWIQqlej9O5pbDZ5egeG4zo4EDWptCnsHGeyheOcCr0Jmb9omO42sjSt1uOsTrnj+2Dh+ePhZIRF3dHei+yRMdw546CXUKyazuMExdNwZqmxHt/7MCnyYcxrHs03rxlJsIDAyUkUzgu/nv3cazYmwab1Y45I7rjgrF92VGUSIAIh+ySctz/6VpkFlXizVtmYEzvREZ8hSJY0LwL4SP8nMhwaZUeDy/bgD2n8nDLnKG4bd5oNyIizoviqmqcyitn71W/+AiEBWodehGIIGG+/XgmnvhyIyM2VTWmWsnSktW78b+/D+CBi8fiqimDvT5USJclFUacyC3EKz9uR1m1mZHDu/9vNOaPG+BWn8ZA8yMtr4ytDfGRIYiU4EnjJHJtsNjw4GfJ2EcWHZVw3Fg7WfJGTTyGu+vjNdh5Ig89YkPx1s0zER8R6kGUFKg2GpFeWM6OgXvGhUGjUDrnkzjfN6Zk4LlvNsFml9UrCKOpmwAnS01FsOHPc7LUcMza6hPtkizRQkwb27NXT8G0wUluX+Pk+EpHCrtO5DH/gqunDsId/zqHfSULlhLB9+jBz9Zhz8k85vy5aO7QWi1LLrIkRPYQwaHNrSlk6eZ3VrBF9LHLJmDuiF5uC39jyBJtmg99nowft6Qyx+zXbpqBSf1dFh7BCgM8/fUmrNqfxsjHlIGJzKIFmSP6yOGTk5JVwPxX8stq2MZMTrSXjO+Dhy+d5OHTpcSmlHQ8sXwT2yiJgHlaloTNmLZlOX7clorfth+HVqnAlVMGYvawHl4+YkVVNbhvyRq26enUCrx58ywMTIr12oiOZRXhlV934GRWMSx2oFdcOCNV/eIjHYcfgr3BbAOe+3oTNhw+w8ZfF1lamnwYw3vF4dUbpiMyKMCn34+ULJ3MrUDfLmHoFR/GIrhoPoYFabHo3BEI0qid5I6wL68x4uOV+1GpNzBLHFnajmeX4WhmEe79v9G4eipZsTysmtuP4s1fdzFHbnHBffTSsTh/dH8PK6ASr/+2DT9tPoYxfbsgOjSAOUNTZOW4PgmM/AkaFsgRjeHwmQJ8veGIM6qPnNUPpBXCZrfinVvnondshBfmRKDf/H0XTuVVMIefAV0j8dSVk5EUFeo6erIDFTVmPLxsLY5kFjGn/tosS+/+tR07juXi7VtnO4iNcJxOxP9Aej5+2JKKzKIKhhkd9xpMVgzpGo7Xb5kNrePDR5xfNN6lq/fjp60nUGM0ondCJB68aCwGJUV7zdnkw2l44dutTGaL1e5FlgSLkgzrDqZj9YF0N0dsOh0myzZhlVdWjUVzh+HGmcM9dCdn/khv/LwNu0/lsXeN/Kr+c8EoFqAgkn7REvzU8vVYdyTLyzm+OTYMTpaaA9W62+RkqeUxb64e2yVZIjDIMXna4AQ8v0DY8KUOu99uOIR3/trL/F2eu3oypg7u7nYEdyAjD49+vgHks0PRXb7IEi1m+aV6ZBSWspMtdrhlp/QASvTvGokAldJ5BCA6eNfnGC41pxDXv/Enrpk2GHedP9rrqKexZOl/K3djw6FMDO4ejdvPHc4chGlhFo8ndp7MwbNfb2TjpQ2YFvoFU4e6HZnRRvXOH7vw3l97ER4kOFHTJhUfEYgP75iLbtF09Cg6tStQUEW+LutxPKuYRUr5IktE5LYdz8STX26C3mhmx2vx4Tq8vWgOi1CUHu+Z7TY8+/VW5pA7omcMXr95JkK0ruNJwpmsA49/vg4bU7IQqqNgWjuLghzbNw7/GtULWSXVyCutQH5pNQorjKg2mFFVY2TRSrWRpTd+2YbVB9Lwyo0zMLRbF68jTlEnUrKUUVjFnFKMFrLiyBjpjo8MxGf3nIdINyucAgUVVbjhrb9ZRJSQikLwm4kI0uKF6yZjSJKrT9IX+dlREMD249ksUIBKRY0Jc4Z2wys3TYdWKVhJBfKjxKajaVj8zTZUGsj6Ymd+aQazGZeP74tHLyeSKyVLSiQfOIX7P1vHIiSZRYiRADvG9ycCPQVapcsKQvJUG63MqX1fWj5CAgRH76oaM2aN6IEJ/ROQV1rp+K8KpdUWFrlHx55k0fNFlsgSxNrSqdE7luaUy4G+Qk+EORn70gvY0RYRS8KM9Hjz7KFYOHu4w+olaIWNPyUDj3+xgfkWksN4RY0R4/p0wUs3TkOgmo7HXO3nV+hx09t/svaI5HpalkQH/E/+2YP3V+z3GXlKEXck0zuLZmNAossqzI427TK8+ftOfLMxBSE6DZvv1Ncjl47D/HFEdIUDOdG69Ov2VLz+2y7BV6+5VnlHu5wsNTPAPpr3h0556oCW15uvHtstWSIrD/lX0AY3IDHGjQwdPpMHMpVHhQbijZtnIDGcNmX6chWinz5ZfRBLV+9jTuC0oPsiS8JCLPU7EOEjYuaes6khZGl/ei6WrT6Il6+fzjYrkXzQSyU9MGnIMRyNi3x0KOVPiCNqiSSkxbvKYMWafSfwxfoUlFYa2eZD/lJPXzUJkwa4rHLiS33gdAFLp6BUCtYoWuwp6m1U7y4sbFz0oREsRsCDn67DpqOZiAoOqJUsvffXTnyx9jDzyxLzCN190RjMH9PPi6y98dtu5tR+/uheeOrqSW7HF0RWjuUU4u6P1sBkJcLhWoooJYPF5rLCCATXlRuqNp8lauHd33aia0woc/SVWng8dSIlS+kFVewoUyxEluIiAvHBv+cgQkeWKdcGXVhZjX9/sIqFjYt5u4xmC3rEheG1hdMRE0xHcKJvkgz0u+3HckCh9WSJokIbe3ighlmPiLBLLUWn80txz5I1qNS7R4xdPKY37rt4nBdZ2nA4DY8v3+SWeoBC9M8f3RtPXD7Ryxqz43gmnvpqM0xWG0udIRY6xiK5nD8hR3OKTFUKeaBq81lyvVt0nOs6OjWabPhy3QF8sfYI88ES26V5pjcYsXjBVMwYSpGgwjGjaIl687ftzKqkdaQHIJlINZ/cdR66RUmjVuWoMBhwz8drcCq3nM3f2sgSzcFPVh/y6U9Ecy0hKgQUwBEbQr5W4geEHDVmM25++29kFlcxAsQ+7EwWTBuUgOevncqklvqd7TiRyyJ4a8tz5c9tgpMlf6JZv7Y4WaofTu2hVrslS8ICasKCaYPx7/MofFsgMERwKo0m/OejNWxzeX3hLEAmfFsLRyIGFvpLiyUtZnWRpfoqsL5kiYgaWRkq9Ub0jotyLrKiSd5itznDrhtCloTNR3S+JXuSsBxTuylZJVi56zg2HM5Emd7MNmtamF+5YRqGdY/zOm6iL3XfhVqkDV36+svx1NcbsGLPKUSH6Hw4eAvk9OUft+CXHScREiBGKFoZQV0wbbiX4+/SNQfx+q/bce3UgXjosnFsDCI1JdnWHTyFF37Yzqx8nokkiYiJyTg9x+CbLIFZ2Y5nlaBvQhSIl7hIiOAHIyWw/iRLtIEOSorCm7fMgk6lcKPfAqn3Tq4qjMkzIakcJdXVoKPdkiqDM50DOfA3hCwRMbt8Un/cf9F4L538uiMFb/y6m1lqpXmhWAQaYe4gSZ6Y10WWpHXFo6+9p/Pwv7/3ICWzhFl0xOSNpFciQC9cOwUT+7sTfMLpseXrsPFQpjMUnwIO5HI5Xl04HSO60zGui8yYbBY8+/UW9j7QWBpDlgjbod2j8eJ1UxEaQJZPkRjLUVBejds++AcllQZGGqmQVXNQtyi8e+sshy+ceCSqZH51FNhAFl+yNjZn4WSpOdH13XZzkKUBAFJbfiidvsfzIMNfDhQyYEcfcvVoKCozn/mqJyz243KFUmG3eWehbmh79a1vMluRGBmMNyUgei4AACAASURBVG6ZhdhQ+joX/R6UePnHbQgPlOPWeWPdrE6bUzLx9NcbHCH0srNYlqTRPy6ppFE4AlGpXzQc1RWJkbjA0r9ryJJwNBsTByYyHwnhSFFwRK+Pgze1K2Q/trFjCJWcNl9xAaeWFDiaVYBXftqBkzklLFydcgiNZjmRXNGE1A5ZC6T5dOrSBZGH//66Db9tP4XIYG2tlqXXftnGfFAoPxJL52C14fbzhuOqSUM8rARKfPLPXrz9527m10RHF5TzSUqW1h86jcXfb2ekRrpx04ZKshMOdBLFLGiOrONEEH2RJXFsRKKpPekX/+m8YnacNLJ3vMT/SMizRNFwTbUs0YbbNz4Kr988A2EBrqMiRocoizdLbuqZHMFbGzT3qkwmLHrnH5YgUtygG0OWLp04AA9ePM6LLP28/Qje+m0Ps2hJs09TMkuyqJE+2XvgyJNF1ifCvG7LkvBuiZY8Yb7L2VHlp6v346/dp1nUmugnRFGKRE4mDejmZVl6+psNSN5/hkXgMfzI2iUH3l00BwMSXR8l4nv6zPJN2JSSzSysjSFL5Is1uFsEy2sVphPWHWEdIOJqxC3v/A2KDBQT0pIuRvSMxRu3zGB1pPOMyBJ92NH8rCs7fn3XxLrqcbLkDxQb1kZzkKWnAZxqmBi8th8QGAcZ7myvZIk2OFq47rt4DC4e219CihTYeSybLZ6Du8c4fHeEKKQXvt+EFXtOO838tVmW6GuXsoEfyy4VNggZLcKUGVqOkb3joFOrJVaI+pMlqc5EC8IX6w9g38k8luxSiPxqGFkii8uS1XuwJSWTHZX9a0xfTB+c5LSMiMRr3aFTWPzddvaV/uD80fjXKNcxmHCsJsPy9Yew4WA6dJLM1bT5UJZx0Woj/kmbTV5JNQoqDAisxcGbZPth61G88etOll1ZtNQ8f81kTB7o2vjE0PqXf9qBbzemYN45PfDMNZO9juFO5VMo+SpnjieR4IXpNLhwbE9U1VhQVGVkfkqUkJQ2bLK4kO+Vp8+Sr/eHCGCVwYwnvliLKUO6Yv54V9i7Py1LROwoY/srC6ehW6TnUZEJb/++E2cKytzy8FBOIrqOxqkHR84s4iqUCZ2IopijqqFkiY7hyOfrySsmMdoo3dB3n8zC419uZBGKYiJS8quKCw/A3BHdUFplYUlQKykrucHEjg9Lq4Q/ffksie8Wc86PCXOz4AlpLsx4ZNla7DqZxwIHqFBk3ZNXTcR5I/t4kaWlyQewZNUBVpfmOslGGfmX/OdcxIQEuZEZ8me6+6N/cKqgkn0TNIYsEc5RIVq8QykPwoQjfpEsmW1W3PXhKhw6U+w8wqN5eN7o3nj8sgnsQ0SK7a6TWbj/03WOfGB+WNHraIKTpebF11fr/idLLT8G3qM3Au3OskRDIKvMyO4xLAKMvnydIeZ0VwcV9nUuHFNRmPUDnyYju0Tv9CeojSzRov3txoN4/ZfdkCkEKwUtwl3CtPjwznPRNdIVMdQQy5IUdupjf1oO7lmSjOE9YlkYsnDY1XCy9PAXa/H79hOCo+6AeLx36xxH7hfXEQFd03HHh6uQXlCOa6YOxN0XuKxuAkZKUPj+s19vZldU0JcubQw09vBgLbuHS7DeULSV4NhMfldkYfCVZ0ncQMr0Jrzw/WZsT81h8k0fkoTHrpjIyJNr45DDaDXjqeWbsO5QJnrFhuK92+cgMsj15U6EymaT4Z0/yIH2KPOrYleo2e24efYQ3DyHoh6p2FFjNsFksuKfvaeYsz9t0GcjSyJhfOO3Xfhpcwqevnoizh3R142E+8uyRISVjv0o6/mkAa4ABDZr7Qo8881G/LLtOIuwo59RigudWsn87CxWK/s3tUH6ICuO5zUzDSVLRCYHd4tkuZpCtK5oQOZwbrbhue82Y9U+ig6TsyNQotb3XjQWl02gQwGh6E01IL+jH7ak4KsNqcyh/4H5Y33mWVqyajd+2nYKD1w8CjOHukeE0jwkv8OHlq2H3mBh1jI6prqQpXUY50HmFMgoKmPvNV0FQ1Ytek9vnD0Mt80dAZnc3bmdoj3v+yQZJqswjxtDltg9ijYrXlgwBRMlli5xnfln70mWHNdqF1I30IfEC9dOx/h+lF1d6m+lxNI1e/FZ8mHBitbMuxInS80MsI/m/aHTRPpwb3nReY91IFAAOyhlcbs5hqOxkFOvWg48t2AKxvZ1T4gobJuuyJPfdqbitZ93sNBj8TihLrLk76SU7kRJgfzyajy8bB32p+Xj3OE98PIN0xpNlj78Zzc2Hc5k97tNG5zIQsbpWERKRogs/ecjIksV6N0lnKVAoPxE4pexGPn07h+78MdOIl4yBGqVuG76IMwb1QdVBgO7E4ysB1V6M07nl+GPnSfZPWl09YOvaDhxAyk3GLDpSCY7YpoyuCvCWJSbe+6kgrIK3PPJamSX6hlUFCp/7kgXWRHJV7XRhO82pGBvWiGUcjvG9k3AxRP7QeMgy6IjP2n++e824p996Wwjqossida3P3Ydw6s/72BEkfqf20xkicZCUVJzz+mFp6+Y4HEMqGA5el78bjMOphexCRwfGYR7LjgH/ROjUFljQFFlDYsIrawxY8exHGw5ms2cwcXFuaFkSfD3oitTpmEMuzJFmuxVgaJKPcu9lZpZyHJlTRmShAvG9IJSLnygiPjRuB5etgZbUnNAx+S1pQ6gPEvv/7Wf5Ut7c9FsxARTHi+Xszf5In2yeh+WrTnI/JfIskl31L15y2wksSto3OU7lJHHsrCTP+CIHjG4fPJARlJcx92CZfndv3bi+02pLDcYHR82hizRGOnYbObQJDx19RRHGlhhLjNCDzt+23ESWw6fYZdEzx3ZEzOGdHe7Foc+3sqYlWs10grKmDzNXThZam6Evdv3B1mKhQzJALxvL2358fAeBQRyYMdM4h8NBaS1fJZEOclEf9H4fnho/lg3M7f4e/ITIPP4k19swKbUHPaFLpbWIEskD5G8F7/fwpIOUqG8R+R03RjLEpGDKgOFx1sQHKCFVkn5XFx5ewSSocS+tFw8/uUGIX2AzYYbZw3FwpliKLZogZOzcPiD6QUs/J6ifmjzcWXLdr3+dKXIz9uOQSaXM0xrI0uiP4qrDffM0OJG+9GqPfhy7WFmraKxUOLDV26kvEeuhI0iYaK2qowGdnWLTk0pBLyzJG88ksG+8MkSQhFMdZElwudIZgEe+3wdiquMzOpFR5XNSZbIMkTHWs9ePQnj+nX1yNejACWBPJxeBCKHg5Ii0S06QvJqCnqorKnBI8vW4dAZxz1xjhoNJUv0GDmdj+4bj5eum8byYbln6BY28wpDDZM5QKX1kbhSiT93nwAlP1XIZOwS3LoyeC9bc4RZLm+dNxI3zHClsRB1TBdI3/9pMo5lC1ndyVJ1weheeORSurLGM7s4pTuwsgzsAUraVrznw960XDy1fAM7wqU74nwlpRSJdl3RcCQfvT/0xjx2+TjMHtrbI0mmkBTVZDUxR3OljAil630k3yxy4f909V4sW3uEESWpL1hD19/61udkqb5I+a+eP8iSQMJ5aWsIeIba1Eu+1iZLtODSfVaU9ySJ5QJy53u0EZ7MK8E9H69CtUlYKFuLLIl+SsvXHcRH/+xj95GRhWByE8iSi0DQqym4n1MRSIjg4G2z2/D6rzvw+84TzORPiz05Tz94yQTMGd7DQTJdEYXS11N0aBdzNpHfzJdrD7DjAzoCqu26E5KBjiyUMmGj9Uy5ICwCwsaSkpmPhz9fz/IJkeVCvNZm+tAkPDh/giO/j+cG6H4Vi5RIncgtxtNfbWSXK9MRVd0O3gp2/cQjX2xAypliVp82r+YmSySvkd11FoznFkxjyTWlJMAV4SjMVtd1PUJKi5LqGrzx81asO5zl9O0R53VjyBIdZ1Lk1nmje+GeC8ayo1VpMIMYtSbI4n31DB0pP/vtNpRU6KFWKc563QldpEt6TowKZhajOEeQhmvuKrH24Ck89+1WZ6QYzePrpg/BDTOHOu4KdM0J8fJaaRSjmP7jSHYRXvh2C7KLytk7J94N11jLEtOd2YqYkAA8etk4nNObjPLuaUWEvl23IUqtb79sP4oP/toLq4+oznotuo2oxMlSI0Br4iP+IktNFIM/3lYQaG2yRAufkfKbzBqK62dRRl3PPEjkGyBc3ClG2IjYkQPwXReMxIJpw7zgXLH7GF77ZZfbRbpxYVp8fOc8hAQEetW//X8rcPhMEfOboDD5/905B/FhYV71th87g6e+2sRyBdFXOiX4mzE0ifk1eJZvNxzEG7/vYT5EcpkdL1w3BWP7iBeInn0G2OwWFFcY8evOY/hmfYpzLPQkRTJp1QpcO20gzh/TB6HsElexeF4DyqgPckur8dX6Q/hj10l2VEVHfeJFut53w8nYprRufxqS4sLRtwtl2BbaEYqwlBxMywH5CZ3Op3QOLqufSJhG9YnFwtnDMKRbnPOGNV/t0M8o39TmI5lYlnwAGUWVzqSCREgvHNMDD10y2Qdodiz+fhOLwKJEiEI4PPkTjcfkgT3d6pvtFHm2AqfyK6HxyLNER2Vf3H8+lB7pF4xWE659/S8Ullc78yxJGyV/IboclhKFju/fFRqV9DZ6bz1YbBYcOVOKD//Zg8Np+ay+p2WCfPmunNAPd15A1lb3sutEFu5ZspYFQHgu5iyq0GxhkZk3zByG/gmkM2ktb3mqDQasPpiB5WsPoaCsBhq1QI7pyPaJqybi/0b385Jh+Yb9+GjlQebYTET22mmDcNs8upTYu7z6y1b8vuMkI29kjbPbbJjQPx6XTOiPEb27eNzi5h5BSBbX9YfPYFnyIeSXVjkd5tmaYbHisUvGYN4ob/m+23gQ7/y1nx0v11WIMNGHGh2nXjy+D7vc21W8oxkLyivx4+ZUltGerjkRHebr7MRPv+RkyU9ANqAZTpYaAFZnqNraZIkwrjaaMSgxEu/fPpc5oYp0iUzeeqMJDy1NxoEMV4SKqBda7M7pFYsRPbtI4lSEMGYKt995nK4soEwD5FxsZz48c0b2YE6wrqsLAIvdjhW7T6O4Qs/q0pc13ecVGUSZtMV7uGQsmmntgXSkF1Y4nXLpiCgpOgSzhnV33p4uBODJsT8tF7tP5jMnV/rZ5MGJ6BEd4XZXmq85RrX1ZjMKSvWg60EoSR5ZgTzDk8WUA/0SwjGqdwKG9IhGoIbuelNBo1ahvErPrnnJKalGSlYx9pzIR25JJQuLFtuqiywRjs99u5HdsH7eqN7oHRfKxipXyJBdrGdRgGsOnGZ3fxFx8yyMMJktCNOpMbpfIgYlhrPkj5TZmlIg0GZGIfNGkx3Hc4rZNTcH0gqYbxRtxGIhGanvSYMEoilu+SRfflklVuw9LSQtlRPBE347cUACesVFul1RQZiu2kvymtywZHMjQMUiygJUKjedV5vM+HvXKXaMRO37KjQPNSo5hnePxsg+CeiXEMbaDw0MYFZAiu4jwkcE8GBaARtjWTUdF7qH80vH2z8hgmXldrk4C/M6vbAU6w6ecfNxkspE46cjucgQHcb2S8CAhDAkRgUxIkvpH1jCSb0RNQYzjuWWYUdqNg5lFLH3RAyXp/boKHV8/wQM6ipEpIpFyOCdgwOnC5kMgmVYhQvG9GWpL1zZrSi5pBLpBaUsLxLplPqmP4lgBWmUmDioKyN0saFaRIcFQavVoLqmBuVVBpzILWPvzuGMQta1dD6QiikwYWy/LiwLt4iR8N7JcCAtD3tPF/gkt576o/eDJaqMDMa0wV2REBmE6LBAxITqmEWXfNPyS/Q4mVuOLamZyCysYNat5k4V4CknJ0stvxtzstTymLfpHluDLBlMZmbCpiM1+tq02qy4efZwZoEQklAKhY7gdpzMxOOfC5d7ei5QtMDTlz1dwCnkHxYKLZ60OdDXrLSI1xfQBibWF78fyfpDViUhWR858JrcskqL9cSLbJ3f6DLBykMh61REKUgG8t8JUAvHUlRowyVfC6msviYHS0opE3Lf0CZBRKk2vwjxK5sWfAq5JouJUkHP0Fe/iZFEOh4jGQkTMZePdGP2FQ0n+n+88tNWfLc5lX1FBwWoEKbTMkJJd6aRvxlt+GJm69omOumYdEQHG4QzJRSljZnaJEwosonIA7VLeIkh9GJ7hClFSVFd6fc+YUxzKFCr9sKHfLvIB0aqZ8KUItJ8kR6aGzQeIVpMnEeCHojcecrkOVaRBNDPw4O07DmyGrHcVBYLw5/0QPITZnVttmIEHY3B3S4kkEhyfpYm3PSFO5EYIk3MUqpTMx2JUVtE7mgeEmkivxzy8fLCXCZjVwoR2fV8t4iMi6kkSD7y4asymNg895SXHPfFHEpu76LNDr2JjtztCNKqmFWQHKrNFguTm6zGNFZ2lYiPyU/90PM0Fk/bGflIBUhSXdRnASbSRIRWraTACIHMk+5Ib+S/RTLRuD3fn/q07Y86nCz5A8WGtcHJUsPw6vC1W5Is0YZCi+zkgfHswtDcUj3bQEf1SWAZiGlRlVp8yB/mtV+2szBsWrx4qRsB5rjKwvEFwigmfiRyIE0CKW3lbJYlIku/bD/BCAMRLyI+1Dptsg39umYWAbudbUKeMkqjwdqznmlcpAcqYpQay5LN8irRny07Ok95GKF3yEFkvIXF8Rq8OCfEeSHi1NC55S9UBXlsLC+bgBUYua7t/fFXv2drh5OlsyHk/9+39rvh/xHxFpuEwKSXvgrXVNsLWyKDN20i9KX5zNWTMKZPPCqNRvYFHqQJ8Bkhk55fhHuXrEWp3tSi/gFNArSdPdwQstTOhsbF5Qh0GAQ4WWp5VXKy5APzmY99PVSp091pNgg5YjpTkcMSAsgvdzh8NOvQ6euRrBP3/N9o/N8Ycsx0fIH7uMeL7BcvfLcZK/e6MnY3q3CdtHFOljqp4vmw2xUCnCy1vLo4WfKB+awnvpqvi4j7yWysbnmNtHaPdEeUoWXGTSZuvcmEO88biaunDpW46kpBEO5b+2rDQSxfl8LM361lkm9t1bRE/yJZevmGqRjarYtXl6//ug3fbz7G/F544QhwBFoHAU6WWh53TpZ8WZaeWH6+Shv4h8XY+SxLLT0FKRJmdJ94lqAuPESLQK0GGoqisdtRXq3HyexSbDqWi32ncqCQu6K2WlrOztIfWfro6hHKHE45c0gPVMTIoo0p2TieXeIWjdRZsOHj5Ai0FQQ4WWp5TXCyxMlSy886jx5pg6bckhSxxW47lwlOyeTTJEZHUURLSzvDtjowrSgARdOJREkqBousc0QJtqJ4vGuOQKdGgJOlllc/J0ucLLX8rPPoUYyAYTFbkhhoMSdSa0eetDpArSCAoAfPRHyU4JEvGa2gDt4lR8ANAU6WWn5C8JWPk6WWn3W8R44AR4AjwBFoNAKcLDUaukY/yMkSJ0uNnjz8QY4AR4AjwBFoeQQ4WWp5zDlZ4mSp5Wcd75EjwBHgCHAEGo2AUqOD2ajfk/z8Nb4v4Wt0y/zB2hDgZImTJf52cAQ4AhyBNomAOkAHmYzy+vPiRIDSp6g0qCou/Hntiwsu4ci0DAKcLHGy1DIzjffCEeAIcATqiwBdwWK3QmG3vC+Xo6i+j3WOekQebdBo5e/+8tj1xZ1jzK0/Sk6WOFlq/VnIJeAIcAQ4AhIEZHIF5DYTQiyWmB9eWljIweEItDYCnCxxstTac5D3zxHgCHAE3BAQyZLGbu7/++KbjnF4OAKtjQAnS5wstfYc5P1zBDgCHAFOlvgcaNMIcLLEyVKbnqBcOI4AR6DzIcAtS51P5219xJwscbLU1ucol48jwBHoZAhwstTJFN4OhsvJUguQJbvd7rhnq6Fw2yGXyWu9E43u7qJb4qVXhNDVIAq5DHK6YK2WYrXRtSKSe0Uk9ehuNs8bLcR72rybo77ArsAQ6lCb7u3S70gez0L3wfm6e4zkPtv1JtQDjZvacBYZoFLQvXL1w7guDOrz3lI/dWFMbYi4Cbi4CpOzDv1In62PLGIdKXa+xlebLmrTnacuasOM9Cu9BqWhc0E6RnrWYnPXLamU3RlI/TQEEEddmiueOhBl9jU3pV3UPmbf7yW9V9K+6jNP6A5Ei9V9jigUMijpwsSzFAvNrVreZV+P1jYHpHXNFhusdrsTa8Jf2YB362wy1+f3nCzVByVepyURaMza05LytUpfM59Yfr5KG/iHxaj3S/+0yNOi3IA1jfVLi5SNFnrJOkptmK1W0IIWoFagS0QQVEo5a5uUWW0wo6TKgBqThS229DvP+7wCtUrYiax4Ehv2vIXlNRE5BxEaGewI0ChZ+6Io9Hcal8kCmMxWRprUrC/3OjYbYLTY3HCkNogwqBTu1IraNFncNxvpg7TpmRk5tCMuPBAhOg37O/VpsdiQU1KFGpOVjVmlUNRKMqk+ycou7G2EhmnLtlptMFlpXN6vEG1+JseYI0N0iAhUO3shPLOLK1FttECtVPiUk2RSyGRQK4mE1E9GksJstcNsIYINqFXu46Pfk7iiXKJAjMjb7KA54ak7ak+6iRNmpGfpHKC/k86kxJXmG8kuxZf6p33dZPacdYIkRJBoTlOJCQtEmE7F6lMbNL+Kqwyo0JsYGVYp6cLlupcukofGSrqIDNEiKjjATQfleiP0BjOqjVYoFTI2Hz3fE+qBjcPj4mD6udEsvJfsnZC8kzT3mOz0fjCd0H/u858EIfno5/RfeJAGMSGUT8g1GQvL9SipMkKhkENdC7lmemZzhN7Qs5fa5gDD3yELzc/4iECEBKid+BvMNuSVVsFoJqzqfrfOLkX9anCyVD+ceK2WQ4CTJR9Y+5Ms0UI/b3QvXDC6N9vY6X/1KYyMyBT4ZtMRbDyUCbVKwb5YTRYrukcHY+aw7hjWMxaxYTq22IutGv6fvauAj+La+v+VZDfuCQkRIECA4O7BW2hL3SgVaKl7S+XVXah/9aKlLaXueJAAwUmQhEBCEuLuspb9fufMzu6sBBIaoKUz7/Xxys5cOffce/73qM6IygYdDmaXY2t6HjLyK/mwpwOXDkJq48rRPTF9cCz0LUY7TZAKaqzal4Uft2XA3V3NUrFZb8SsCb0xuX8XtMBkHboKKtQ16/HOL7uQVVyDQd1CcNf0gdC4kaAQhAO9k1NahQ//TEFds4Gr1dNDQG7u5H4Y2ycKJtAYhIfe/2FbOtaknBBAnoRQNA4fTw1G947E2D6dER3kDS8Pd6YnCwGTGcXVjTiYU4YNqTnILqnhNkgjIX0I4HT298S9lwxGsI8XTJI5tWVdhHGqsflwLpZvPMyARypkm/QG+Gg1GBsfhTG9IxAR5ANfTzduWgAMZhRXNeFATjk2HshGZlG1AO6USusaEn0Gdg3BndMHMpgS6dn6+BRQQYk/92bhu60ZCPHV4P6ZQxAdFGClL405vaAMn61ORbOewK0A3mm8V43ugRlDusOssPEnrcUvO47gz725zF/03HnhAAzo0snaJq0QQZ+l6w8h+UgRNG4qBjY9OwfgrhkD4aVxt+OFExU1eP+3vahvJiBvW11eW60ao3tHYXy/aHQO8oY3AXoLzQhQ1NTrkVNWh+3pJ7D7WBGadCZoiUcdHmq12WgCDXl4jwhuL7aTP/y9bYCV9mFdk4HB0u6jxdhyKBe5FfV8uRBBGIEZAod3XzQQcREhEj4VaP3Wr7uQnlcBjVrFoKxfTDAS+sYgOswXAQyWzMwnO48V4NNVKfDUCDxAD+1hAn0DuoZg6oBu6NrJD4E+GivupjlU1jUjs6AKGw6eQGp2KfMN8Zr40D7283THY1cOR6C3p93ebI1PBB4oxWerD9h4gOilN8LfS4MxfaIwunc4ooN84eVBYFXYWwSai6oacOB4KTYdzEFuaS3UDFhPrflq655yWkdL6gA5Gu50KSh/19EUkMGSC4p2JFiig2jutAGYM2nAaa3de3/sxo9b06FWqUC6oMuGd8eNE/sjyNfL0p4j+LItaYNeh++3HsG3W9L4cCShTAd1VLAvFsyZhPAAH6cxVdTX44HP1+NEWR3ffgd3C8VrcybBy90mbMSPvkxMxZINB0A3z7G9I7BgzkQA9gIst6QCDy1MRGWjjm/v9NQ3G/DyrLGYPDDWqf+Fa/bgy03pDA7FWzvRkATLndOHslCyaXNcz728rgE/bktj4EDaCboNi4/OaEJsqB/evX0y/D1FGrZ/af7al4lXvtsODxqn5WZPwCM+Khh3Th+Mwd06tWGc9fhxewZ+2HoEhhazjT46AybER+K1m4iebRdI3yYdxNu/7EHnQE/8353TEBUUYDexw3nFeHzpZtY+Ek3oz6E9wvDy7AT4etg0L+JHS9fvw+INh/ldWos35yRgSGykE7Fe/yEJf+zJhoe7mgXvkNgwLLh1ItyU9jyTX1GFez5dh5pGvXWuTToDekcH494ZgzGg66lp1mI2YUdGAT5bk4rjxVXQutnzG2k/gnw9MO+CAbhwUFcoFeLvre0TM6obmvFt0mGs2JLOZm8ChwRGtG5KvHXrRPSJpHHZPw8tXoedRwpY83PRkK64a/pQ+Hk503BzWg4eW7wJvp4CLZoNJgT7aHDbtEGYNrgL3JQiiHI9PmOLAYmpufh8bQpKqpugJXWsRRMU5OOBRQ/OgJ/Wud/WOPpwXhEeX7qF156AYZPBhGHdw3DHBYPQOyrk1Dxb24CVSYfx4/ajMJN57gwBJlmz1P4zSf7izFJABktnASzdOLkvbp86kG+b7dIsQY23ft2Jn7dnsDnipkn9MG8agS660Zv45k1ijO66tod0JcKNUMmCljQOGXjn5938t3RA0kE5Ki4cL84ez7d/k0UTJHyjxs87j+KN77fD31uDBbdMRD+JNoH6oRvq1rQcPL9im0Xb1YKRPTvh5RvHw8Pd1h5pJzLyS/HEsi2okoAl6v+Za0Zh+tCe1hu70LcKn/61G98kZVjBEmlZRvQMx1PXjEagtxfMPFpBsIhzKKlrpAAAIABJREFUJJra/x3RQ4Ffkg/j//7cb503fUNgqVuIL16fMwGd/H1dapakm8KVHpDm/+uuDCz4aScLLwJLJPRJ6Dx7/TgEtHOc1NYHv+9hTQ+vj86Asb07Mz3dVWrr+ohr7LhpiQMUUGL5pgP4vz/2ISLAEwtunYQenWwaERrzvuMFePbrraxRIW1BqJ8Wb9wyEd3Dg+00fOJaLFyzl4GrCJZemj0Wo3vFSLRVCua117/bjlX7cqxgaVC3ULx803j4arXWsRMvZBaX45FFG61gqUkngOBnrhuLTv4+dmtL47U9tOqCVlOA0Crkltfi6eUbkVNSY9UwkQaKwNOz143B6F5RnOVY5G36VtgrDMEtu4e4hCgnANLF6/bjy41pPF/SqhBYeuWm8RjUtbOET4X3H1i4DlvT8jGwSzDeu30qfLQeaIHR3kwNNdYfyMLTy5Pg4+HOWrewAE88dc0Y1tA5jk+YG9HUZrYjLRaNPD2/DC98uwWFFY2swSOzWaCPBz6+exrCfL1PycfC/IkH8vHs19v4DCAt67g+nfHkVaPg5+nZrr311eYDWLgmBSrSAJ3CJHo6IkwGS6dDNfmbM0kBGSydBbA094KBmDOxv93hL4Idafe2g9u2LKRZ+irxIGYMjcVz141jnxHxMKXD32g2I/lIAY4XViPQV4uJ/WPgIwFAdNiSwH/vt134aftRaNi8ZmZT2JzJ8bht2lAL8BJgAbVJJo4Hv1iLwbGdWJsjjFX4nYRYQWU1Hl+yEblldSyoGnXGMwKWSLh0DvTC27dNRkSAn4PJjoSIAvXNzdBq3KFWKK0AUhinMO8XViRh7f4ceGmFG/ypwBIJdYsnimg4cwIrjmCJhHTnAC+8NicBMcFBLsapRF1zEzzc3aBWquwEmyj8X/4uCX/tPQ4vjdtJwZIg8B21TQK/rEg6iHd/3XNKsFTToIObmwpPXjUSUwfE2gl5GwhVoa1g6bXvtmN1O8ES9RPkrcUbcyege5g9WCP6Hi8pR3JGEYPxMb2jEBtmMymKoH5nRi6eX7GdNZsEMg1GI+ZdMBCzJ/R3CVwIJJHm1FurgUZNJkIpX6ugN5nw1Jebse1IPoOuk4Gl+79Yi22H8/DCDeNw8bA4u/5sPARsPJyNJ5dutpjhzPjf1aMwxYHm4oWn2ahHS0sLPN21DsCFVlyFX3cewTu/7IZarWSt78nAkj0f22D2wROFeHJZEirqmtE9PAAL5k5EJz8fl3urtqkZXlp3qBRKB55VMtB6/pskbD54Ap6WvdWRgkoGSx1JTbmtjqCADJbOMFgiQToirjPG9YqE2SxEvdAtc3R8JDtoixoROjBrmnTYmV6IpmYj39ZIxb06JQvp+RV47/YLEB9pEyriLXnRuhQsTTyMRp0BCjNw6cjumH/FCAffIUH4PLwwEdUNejbH0c2U/EZenJ2AUXGRTodlVnE1gn217EQtjpEACJmLXl6xBetTbYfkycBS+okSPPBFIiobmtkxl576Jj1emT0OM0f0alWzxCZDQwvunTEQ147v5+TbVFHfgIVrU3Eotxw+WnfcNKkvRvI8pH5VamQUl+PxxZtQ09DMGoPWwBKDRL0J6/Znoa5Jx/4YtHa9okMwLDbczm9ICpbolt+sN+Du6YNxg4OQJnpVNOiwbF0q9meXMBC6YWI8xvW2aWdEAJpVWsnjLK9rZFOpK80SaTSKq+uw9XCe1e9FZF8a7/6sYmxJK0SInwYL5rrWLD3zVRLKa5sxZ2p/3HnBYDvAYBOpgpbPESy9PHssRrnQLL22UtAseWrUrGHrGxOMN+ZMgJ+HR6uaJQLCpCWdM4U0rvagJTW7BC+vTEJ2SS3rWLqHB+Lp68agfzRpyoT1FUHjE8sSkZSWz9q9AV3CsGDOBAYm9toZNban52Ll1gxU1DXC012Na8f2weSBXZ0c9NelHsdr3yczSPPSqFrVLN303u9oMQEf3zMNvlqpNlWJ/IoarN6Xjaq6Rvb12Xe8jB3Nh/fohDfmTGJgb9PmUrAA8P3WNKxLzWG/xqmDuuDasfEgC5d4SaG1J754ctkm7MksYv50BZaILgT6NqbmoLy20c6viL7JL69hn8CmZgMeu2okLpZodwVeVKG0rgELV6cgLa8Cfp5azJnaD0Njw532Fpl1n1i6SfBBk5i6O0QwyT5LHUFGuY0OpIAMls4wWKLm6eAVo4XIpyIm1Bcf3DEFob7kYCw6Q6uRU1qBRxdtRGFVg9WZkw7IUb0686GtVdtMMnSoHS2swL2frEZVo55NIATE6P0P75iKkXE252nB40SBx5asx46MYqvZgvxLYsP88PotE9DJSXNDwEYwetm0DWr8sD0d7/22m00BYph+a2CJhXtlHVZuTWcwJzrPEg0uHRGHAV3DrAewoxmO3iWn04/ummrRKtmEJAVNLfgpGT9bNGUGowkxwT54Z94URAaRBkoqUBV46bvtWLPvONOoNbBEwKa6oQnz/m8V8ivrGdjRmK9P6INHZo50AGs2MxyNk4TWG7ckoGe4zezFG8usxJs/78SP29ItjsAmxIT44u3bpiA6mEyA9rR9/Yet+GXnMSiVSpdgiUDa/uwCPLlsMzsoOwooEoYkbP283FoFS48uSuTAgFdunMigwZWDe2tmuBduGIuxEqAnvrc8MRXv/76XtZbE61eM6okHZg5jB2kb0LaZ4arqdXxRePvWSegbbe8wbjYr8NDC9dh0KBe+HhrmveoGHa4Z15u1MuS4LRigBS3nj8npbMIkvr/noqGYndDXCVgfOlHKQr2stpH3FYHgUB8tnps1DoHeWuRX16OqphHldc3Iq6jDrowiNlN5ugBLwl5QYPHaVAyMjcDQWBsP03iKa+rxxJL1yCio5vUh/iBeIpPjM9eOxgWDuzuN7+fkI1jw806r7xvR9dnrxuKCQbFOfEdO9+/+tpt3NEVaOprhiI/rdTo88Pk6HD5RyftU+tCeJeqF+Wnx0V0XINjHZsJjoGVswQsrtmLt/mw+J2hvdQ31wzuk3Q20ma1JI0pA7qnlm5F0uMCls/3fkVOyZunvUE/+9kxQQAZLZwEs8dFuyRsggqV3501CCB9UtsixE+Vk3tqMgspaK1iqbdJj1vg+eHDmCAdzmQop2YVYtScLCqVw06b/kiP39KHdMax7Z6tnhmje+2LdfixPPAR3NyENAD0NzXpMH9wV868cA3c34QB09RA4O5hTjKeWbwGNSdQS0butgSVRsLhyUaZZS/tyBEvkMzIqLgIv3egMEnPLa3DXx2tYi0ECiUhL2p37LxmCa8bGW81x4ryXJR7E52v2s8bhVGDpro/XosAKlvS4lmh/8fBWwRKBk74xIfhg3lRo3EhjYBPk2RbwW1bbZBVadY063HfJYNyQMMCpzcUb9mHJukOg3DnkS+Los0TCODWnkH1gnMESxbELKQ1aA0vJGbn4dHUqnrluDLqH2ZsLpWvuCJZIy0cg6MFLhuCykb3txk2AuLKuAYvWHUBhVT1G9IjAxcPj4KMlc6ONl6Q+S6U1TYiLCMDrcxLQyc8mgFm7ZzBh2fpUkJO+u0oQ9JQqIzokANeM7w0NRweKNFYho6Acd32ylt97btYYJPTp4kTX937djhVJGawlFR+ik7+3ln0BKVKzsVnP6QBormQubc1nSfxeNJ2J0Zziv3/41x58tfEQvLXuvB+JlqTF9dC44f3bJ6NHJ3vtMM3kvk/XIiWnFJ7ugqmY9hNFpb160wSOkpTy1L7jRXhk0XoOXAg+CVh6ZOEGpOVVOYAlIb6w2WDE+PgoPD9rjJ1PHK9RUSXu+XQN9CYza56Jv3UGIx65YhQuG97DwVdSgQ9X7ceKTYfsov06QlDJYKkjqCi30ZEUkMHSWQBL0i5EsPTObRNdgqUnlhJYqmOwREdbfZMOd04fhFsmDbQTAjYg4gxFyN1Zms1GFH7fbz+C//t9jyXcXRgVHbpNOj2evX4sLhxkf+u1CQYlGvVGPPPlJmw7UmAndE4Fluh3+yQAQquOru6OYIkEzMXDuuHxq0ZyhJJUQO7JKmJzBAlwDoHnvDdGXD6yBx6+dKSD75Ia61Oz8cxXm+Ht4X5KsHT3J1KwZMC143rjgZOAJRrDuPhIvHnzZAe/FTV2Z+XhqS+3wGgSHLfpqW3UcZsPXzqC3dJt81JjdUom3vppJ+qbDBgfH9kqWCJTmivNErVPdHMNllQ4mFuMZiMwLJa0OYL2TQCU9k7FjmCJNEQEMm9M6I3bLxzm5OMkOCELjtPin1IzGPUjBUvFVQ0YEReB125OgJc7mczsAbqtPenOsWk5xb+lNguq6jDn3T+Yvq/cOB6DY23O2JzawGzG08u3YNPBE7z+0kfI2SWsDS2PNAWEGA3n6OAtBUs2EzrlTQJW781irWuzUXA0Fx+OQA3yZtNk50B/ibM67Ss95v3fauSV11mBDb0fHeSFT++fAS83+4CJvIpq3PvJWs7BRPmoWtMsPbrIFVgSRlTfrMd14/rggUuG8j6U8uD2I7kcBEB04fxSlBvLaMLsCX1wu9VsK7RD4P233Ufx2vfbBXDYgY8MljqQmHJTHUIBGSy5IGNHpg5wbL69YKmhSY87LhyAWyYPcgJLYqRMWzkh8UAWO8QKuYGEr8gUFx7kg5dvHIeenUjbYPP5EdslgUr+GZTz6Ys1++GmUttFwJxcsyT4vzg+rQE6MRqOhP5lI3tg/hXDLdF/Nm3CrmOFePqrzWx2tIElEy4b0R2PXOYMlrYczsHjSzedEbBE5tWEvlF47aZJTmBpV6YAlignoQiW6pr0uGpMLzx6mTNY2nzoOF75fgcnX+xosET0JwDgrlRLNG8CWDpaUI6oEH82pYh5q6Q+S8QvBEYHdAnGglunwMOttQg9G2By1FA6gqVhPTvj9ZvHw1sSjCCANyFqq61Pna4Zs9/6nQX667ckYEAM+dYIubsEHzty2t6Cren57DPmCJZo/YRM5ULvtC8INNHfu3LwFr8XzFAUzyZEnhKoKK5s4BxQyzcdZn8hMS8S50YL9uEIzHA2d4uRfUr2j7vzozVs/hNNZgK48sJn983glB1S7XNBVQ0e+Gw95xQL+xtg6fqEvrj/oiFOgJ32yovfbmeNkhQs3ZjQC/MuFIM9bGBpbcpxPPfNFhkstZVh5ff+tRSQwdI/GCzR0EgTMSuhLx64xP5GT+aPzKJy7Msq5sP9ZFU+BI8lCj+uwIbUE1ZfF7GUw9PXjsbk/t0czCuCSU6885PgIe3Ciyu2YOPBfGt0GY2xNbBEgpjAYXEV5WxqEVKSc/biFoT6+whZgu3SANhSB7SYWzChXxc8e/1ouHMEmc1cmVlciXs+Wcu+J2JyRTItzJvaHzdPHmAHBkjwUmj+6z/sgLdWMMN1JcE1dyLCJakDRJ+l9mqWOBdVbBg+uH2qkHFdYoY7UlDCZtXqRj3779BDjuZ3XjgQc6cOdvZH2XkE7/+2hwEsaataM8OdjmbJAgWsxk8RlFCSx00pWXjoqtEWECSmnbA5eAtCn8wxJtw3cyiuGd2H5+IqjYOQF8rEUZpSnpSCpbLqJvSMCmJw00kS9k6aIEoomZiSjbqmZs5hdLKH9kB9sw4rk4R8Wi/NHodh3W3BCuIcX/h2K/7ccwx+EjMcgfHIYG/4aN04Mqy2ycAAiRyxCSQQED8ZWKLvySQoDfUXI9A2HTqOl1YmW7VWgrZPg3fnTUbXkEC7pJ6UBfzOD1cho7DSqo2i9R/YLQRv3TqZ+5Ca4TJLKnHXR6sZHJ7MDHcyzRJpiS8cFIP/XTMaKoX93jqUV46Hvlhn09qaBa3tfWTiHtPHaW+RP+L7v+9yAqJ/VyLKmqW/S0H5+46mgAyW/uFgiZyMx/WNwYs3jIW7UshrI9ya1Ug+mofHF29kHxfytaDTmcpGkN8SwRxy5mQgZSlNonV3syYDpDZIHX/16F54+LLhdup4LufRIvgsSM151GdOWRXmL9qAkhrK9yJoAE4WDXessAzPf7MN1eTnZElgR3Oaf/lwTJWY/RzNcDT28EAvfHjnVAR52zJts0A1mNixdFsagTZ3Fhw+GjXenTcFvSIdI6YUePOnZPy2M4uFNwmKQV1D8fZtk+DnIc0DpERNYxPsfZZObYYjjUTnQB9OwhgZaO9cTs6yz3ydhI0Hchmo0Th9PQTn677Rjs7tarz1SzJ+2p7BApiylHc0WJKyOgn2opoGPPTZWjb5vEpRWhb/GGcznKCJJKHv6a7CFaPjcOnI3gj20dpFk9U1NmLf8VLkV9bhkmGx8LWjr83Bu7JOB38vd7w5dyJ6dw61zwjeosDdn6zGnqxCDvEnSEYghtac/IyEnD6i2YzKfaigUavZr4m0kBcPs0VYivtk9f5jeOXb7VAoKeGkksuqEA4jn6BBXcPQZBR8lirrmlBRp8OyDanIKqllIOU6z5ICL6zYzPx//8xh8JRof8Qo1bd/2cGJG4k/CciZTEbub3SvaKecTQvX7sfna1L4Xdrd5Iv34KXDcf04AidCdjZxLhsOHGfND9HldMESzT8qxBv/d8dU+Ht62mm66nV6PLIwESnZpXwhYp7VunEuqZ4RNs2zGDTy0rfbsDZFSEjakY8MljqSmnJbHUEBGSz9w8ES+064q/DubZPtyi7QrZq0Ka9/vx2r9mbzgUpalpgQP/aJoXIlFTUNrJkih2zKmn0ouwSNhhYGUXQg94oMxBtzJyPIi0K8bT4sRJLPVqVgdK8IDOhqM2uIB/a6/cfw6g8UvSMUOD0ZWDqSV4L5SzbbZfCmSKPnrxuNi4bFnTR1AJUwoQioaU5RQSR4K/DGD8k4XlLLh/otk/rhspFxoPwJNuGiQnFtPe7/ZC1rd8b3jWQ6TOrXBVMHxjhozlQoranHfZ+tQ3F1gzUa7lQ+SySsCaA+djkJaud8O8eKq/Huz8k4VlTNZpbZE+Jx3bi+Tia7kto6kFPuifI6BiWuUgeIDt6nq1kSWZ20aKTBeWnlNqzanYVLhnbFM7PGnRIs0fc0Nppvj4ggLktCuZIIjVOEW1l1Aw5kl6BPdDDeum3SSZNSck6kaQNxy2TH1AFqkGnnjR+2szlSoVQwaLlsRA/0igpBWU0DGpp1nHW7Qd+CrKJKFFU2cG6qaYO6cRSZUmHzw2F/rBZg+YYD+HHHUY728taoOLru6jF9HEp2KFBRV4+7P16DgqoGBratJaW865PVSDqcxwDt5knO6Q8oxcMjixJxoryWNUaU1+zSET0w//KRdqYv2sfk9P/+b7uw9UgBKC028en9lwxngC2WuhG8wtR4cWUS1qVk81q5Sh0gRsOdTLNEflwEQF+8YRzG9bGlsRBBMmmX3v4pmf2oyM/r1qn9cdGwHnaehsSLRdW1uPfTdaiobRIuax34yGCpA4kpN9UhFJDB0j8cLNHwCNhcPToOD1w6kk0cNu0SJTvU4dcdGcgsrkZEgDcnpewRTmUL6KEbqZDne29mPp7/Zivq9UY2D5CJgQ7L4T1sKQZEswX5LTy2ZCMmDIjByzckMAizHdpknlNgwU878MuOo+yrcEaSUnLNLSN6dQ7EW7dNsQhe+zpydTodTpTVIMjHC538qD6WDSiJ0UkUAbhobSqCfT3w7m0TEdspmP1T7F3gBQfkIwVlHGJOwIo0EKQBOxVYogzeJIDjwv2x4DYqoUI3dftxUtmZvLI6NgOFB3jbjVNMSrkkMRUL16RyrqLWMnh3BFgShe7SxFQsWpPCxs0p/aLaDJZErtIbjELhW4uvD/m4CJGJZi53cqoM3sSD4QFeeP/2KQiTJEUUBfa2I3nYdCCHIzeH9QjHhL4xktIvQgHjRgpM+GozdmUWczkgKqdDvndSUxyNV9T2UOAE5VkijUxEAGUMtwdVZKr++K89WLGFsnirOL3ByTJ4k2YzOsQX78ybhC7BlDTTPsfXr7vSOXM+1VEj7RK3NzsBg7o5XkCUMJlbkFtazT5k0aF+lkSQ9qkldmacwHPfbIOOEjOZcdpgiWhCF63+0UFYMHcKPDUaJ54lX7ATZbUI9fNEiI+Xy731/u87uaQQaZVO5gZwOpJKBkunQzX5mzNJARks/QvAEvlR0CH62JUjOfeKI2Cyrx9mKw0hAobimgY8s3wjMgoq4aZWQ6c3YN7Ufrh5ymCHEhOkXWnAI4sTkVVcxbmBXpg1DuPjHZMoqlBR14DHlm7EkYJKvg2fiXIntDTkL3Hx0G546NIRcFfTTdtWUkIahSUFSqLjOzlMk69Snc6IAE8N1/mKiwh1iuYSNWZrU7Pwxvc7mCNIo9FWsESmTgKMFw3thocvHwGt2s2BrmK0mAjSRLOKUMpi0+FcvPF9MgswrtnWSrmTjgBL1EbSkRN48ZttnEOHeGtS38h2gaWTHUjkb9OWcic0T3p3Uv9oPH3NGF5bEWS6cvIW/aOkvy1etw/LNgq160hbSrxCWalfuGE8ooL87NbZMfO5vXmLWlVhy+FsvP59MpoMgr/Vqcqd7DlWxBoaAtQPzhzuYDIj7Z0Rzyzfgu1HCjjLNRW5jg33x/PXj0OXUKrbJ734CDMTHlt+fyFaUYXc0ko8/dUW5JQJmqrWyp20RbMkAl5KtzFzWCwevmwE1KrW9pZrnqXaiO/8vAvkW3gmCurKYOlMin257dOhgAyWzgFY6hLmhw/vJG2Jp0Xzw+IZxdW1rLrPrxBSB0gf8h2gKuN3Th+CGUMIMImRR67yIgl+HfQcyS/h4qrk3M2FTg0mjKG6YzeMh1pFfgbi98L7b/+8HT8mC74WZDqIjw7Gu7fS7ZNCg6V9KZCaU4ynl28G5c0Z36czh0YrFRRxZGszu7gcDy/a6FQb7oXrx7DPkmObX6zejeWbj1hrw5HJgDQYCf2icMP4PugVGWohi6g1k1JJmLfBaMBvO49xkV/KoUOClEwa790+CbFhpHUTbuxC5JcgpOhm/7/lmzg7NuVjotYJLM1K6IN7ZwxzGuefe49xpmexNhxpDvR6AxL6RWPW+N7oEx12kjUSxmkym/D7rkwsXJuCOnICtyQQJLA0vk8kXr95AgtxKT3T8ilrsuuklDQnMXXA+7dPRUxwoNO4s8squPxGQUU9R78RYCHN0nM3JFiEtW3tlqzbiyWJaXbRk6c6ZMRCulTGRKMSfI6ER4ET5ZW477P11tpwRDODwYDpQ2Ixb9ogBPtRYWPxfUe+Fo8qBWqbdFi8fh9+Sc5iHyYx0pB6Idr16xKK+y8ejPgoWgMRGpxsn7Tgzz2Z+Hz1fs5wT+sgpg54c+4E9I0Kd9onDy1ah11HC9lcyz49d0xFt1BnemcUlmP+4g3WVA+0p3qE+2PulP4Y2ycKCoV0fe33l7iH92QV4MM/9iKzqNrqG0TrTIV0v7h/OgI87c8RQ4se93/mOimldP0I6FE7UwZE49rxfdknqXV6iXvLiJ+T07Fkw0E06k18oXKdme1UnHLy32Ww9PfoJ3/d8RSQwdJZBksEeiICvfHEFSMQ6O3B/h/0uKlUXIqAsvOW1FBpEGcfANIEKBRKJPSLxLj4aMRHBXKyOzrcSWDQAU/mEfL1OVZYjaTDudiaVoDy2iZ+TxAAKjx21SgunaJvsTcX7T1ehHd+2QUzhbqrKEcNoDcYcPu0/pg6qKfDTZ38ldRYuiEF32/NwMi4cDxy+XBo7fLCKHGcfIt+3MV+U2LGadLC3HfRIEzo19Uhg7cSX286gN92H2chJDInmWya9AYEeGsxZVBXXDioG4J8NNBq1FZQaTCYUNOkx6Gccqzbl4k9WaUMhSgKjRyDybz11LWj0DsyFGo12H+I/D4ooq66Xodvt6bhl+RMa74ddrTVG3HxsFjMmUQJJKUmFhWoLAY55ZKwEPPziOMk5+UJ/WJw4ZBuCPPzhlajZGdgmg9pP+qbjEjLLedSNnuOlbDpyi7Jp97IRXmJnm5K+6zt6fmlXB+MfK9clZgg4efr6YYnrx6FLhx5JWYzJyBlxge/78a29EJbrTyDEaN7huPemcMcfJaUWLnlEH7amcm82VYzC80vPioYj1wxHN5s3hGjGJXILavCK98l2+WIIjBMGpdekUGYNKALRsSFI8hHC3c3JdOEaEpReBRBWVLdiJ1HipCUlocj+eWsJZUCJXEr07oFeGnZST6hbwxiwwPgqRXMdKJgJ54gGmbkV2Ld/uPYll7AgRLiJYX2CiUZffTy4Qy6HPNSvbhyKw7klDF4of7Iof3mSbZITAEeAkqFCl+s2Yu1KbnsiE50JEBJazc6LhwzR/RAl7AAuLtTMkw1A3tyVm9sNiKvvIH9kzYfyGHQT+BWfGidKakmRQAGe5Pp10bnBr0er363DZlFNU6XLsfjjujbqDewaZL21ZSBMQjwtu0toheVpqFgkJTMEqzZfxyp2WUc2Ur0PFOPDJbOFGXldk+XAjJYOstgiQ9RBeCuFP60JPa25HZpgaGF7tatLwsd4gSa6LClUg3+PhoGXWQy0BvNqKgVnF3LanRoMhg5Ak0KvEiwE4Cgw9b+EQ5pMUmf+BsJMwHMOR+M1BYd7gQAxYg7p8OYUwU43z2FSD1n4tOrBB5cPaRhIrMRAQ8fTzeEB3oj0EvDY66qb0JueR0LGQJA0nIs1BZpkUhYBfpouIwK0cxb44bqRh1nLS6ubrKac6R9C3N0Hg31KdLG8Vfqn4Sxxl3FIdURAZ4I8PGESqFAWW0DiiobGTzyONWuq7YTbcRyMtL2ObePC3o6joE0Lo7DFgWfI8hqra+TrcXJDpz28gK1RYCIHh8PNwZLgT5a+HhoeK6V9c2cOLWkuhkNOj2DeAIOJzu8iFeMJhP7PAV4aRAZ4sMaIPqW1pSEf355HTumUzoJAkmugJcrOtI4aVxSHRj9u5gewpF/aJy01tKHLzZGE/MpgaQQXy06BXgzYCXNWUFFHaobDAyuab1aq73masyO42uLcKCx0L5zV9vvLUptUF7XhKKKOgb5dLlz3FvML2TaAAAgAElEQVRtab+978hgqb0Uk98/0xSQwdI5AEvUJR2Wrp7WDj/Hd8WIFvFPxhccnSakCyDBTH43rha4tb5bF5pmK6hzHIf4TWvgoTXBSeN2hYkcMyk7gS8LmKLvueaepRECFmqVMHdXIEOkOQk18Vsx8R4LI6XSJXijd1wtVWu0EsfLRkJJX9JxcsZoToTY+vZrLz2d+EMizKW/uQRRrQC/U61Fa4dTa4CuNV6w0sxCa3FdiX7EwGIKDCHT9slzirW2T+hyYGfkUoDX/FTrIAVFdnR0GMfJwPPJ6CjsA4GXxX1JPExpO3iurexhcSyt7eXWQN7JBArNQeD39u+tjhZUMljqaIrK7f1dCshg6RyBpb+7cPL3MgVkCsgUOF8pIIIlL50u6qc35+Wfr/OU5/XvoYAMlmSw9O/hVnmkMgVkCvwnKEAJRBUtRqjMLVfrFarc823SbjDAvvjOWZihmxt+f3b27rPQ03nZhQyWZLB0XjK2PCmZAjIF/v0UUFLEblujC/4l0yVzMBWZOZuPIOgVMBqMy1qUiuKz2fc/uS+1mxYmfXP5+pdueOtU45TBkgyWTsUj8u8yBWQKyBQ4NxSwlGs6N52fuV5PFsRzJnt103pa0lWcuV7+TS2r3DVoqi4rW//SDWJOmlaHL4MlGSz9m3hbHqtMAZkCMgVkCsgU6BAKqNw0MBl0GetfuqHXqRqUwZIMlk7FI/LvMgVkCsgUkCkgU+C8o4AMlv7mkk5++quL3bRevxt1jX+zJflzmQIyBWQKyBSQKSBT4J9IAQJLRl1zxoZXZsuapdNZoKlPr5jp5u37q1HXcDqfn1fftJiMtsyZ59XM5MnIFJApIFNApsB/mQIyWPqbqz/t2SVT1W5ey016Z82SiWt1nR3rJSWIE0tp/M0pnfbnSrV7mAyYTpt88ocyBWQKyBSQKfAPpYAMlv7mwkx4/nl1CEK0rpopAxVi/e88SqPuTbW79q4Wg/6/M2l5pjIFZArIFJApcN5TQAZL5/0Sn70JXvj08rgWtfsRc4tQO0p+ZArIFJApIFNApsD5QAEZLJ0Pq/gPmcPUp74cqnDT7JbB0j9kQeRhyBSQKSBTQKZAh1BABksdQka5EaKADJZkPpApIFNApoBMgfORAjJYOh9X9RzNSQZL54jwcrcyBWQKyBSQKXBGKSCDpTNK3v9W4zJY+m+ttzxbmQIyBWQK/FcoIIOl/8pKn4V5ymDpLBBZ7kKmgEwBmQIyBc46BeQM3med5Odvh2cLLP3dQDvHwuQu21PYZ8hqMZshvqek39pZ3Zy+NYP/h/4rZN/iPhRtLpR+2vN2mAt1fdptWdi3LTSUvsPzJxpa5k6/nYyGHEvpIqCyNbK3ZQ1bnbcL+li7b8MYzupYW6G/9FRpbTzMcqdI+2blUwceaQu/njZPtUJ/cU7imMT2xTkQ/7Q1i91pj60d/N4W+rb19Bf3inXObTwvTneeIk1PxjuOYz8VLzm+73gGir+3hbfaSrcz+Z4Mls4kdf9jbZ8NsESgRW80CZQ9newECkCtVMJNpeTP6R+D0QRq19qeAlApFHBXq6A3tfDvWjc1VCoFv6M3tsDY0gKNmwrKU5wY1G6z3sjvualVUDPSAlrMQEtLC4ymFphazNyXWqU8KcfoDEZhiO2Zt2Uu1Lf4UJ80/na1IznZ6HCj9sS50xyJRnZjUwBuSiXPqdkg0JdoqFQKQE0n/p272qXAo/ZMDmtCopHoJCU5jYXWyGRqERCoSBuat2WdxaETnaldu0cBnge16/gQnznyBb3jrlJBSetoeVyPFZax2otzQxvHSsJS54rPLXN0Uyt5fk4CiehhoLWQ8LNk7cQ1cWQhez5VMpBVSeZIS8H0M5nQ0mJm3nfsn/ptcdXvybjaQn/iJ0fgQ3xKfKJWCXtHHA+Ng8ZAtKTueB9KxirtjtokXhffbfeRbAFyUn7nM8Nxri7ea3df1K6pBXqD0XJWKIUzB3RWmC30b+F/d3X2nNa+thDdTUXnjwIGy9l20rPBwoNEV9o7GjobW6E/jdXU0sJnAJ27dP4plUo+B8SHeIvGTnMnvvegM6G9SOx0iN3Ob2Sw1E6Cya+3ToEzDZZoM3UO8MTo3hEshIVjo32PEkqkZJciLa+SN65Wo8bYPp0R6KVFi6VFlUKJ/PJabDhwAoHeHhjdJxLDYsMR5KeFyWjC8eI6JB/Nx77MYt74rYEcOiDclArERwehd1QwuoYHIthXw/026EyoqmtAeXUjUnPLcaygCjVNegYUjucECTIPNxUmDYiCl8ZdEEhtfGguJ0prsPNYCYMUOpT6dQlC3+jgdrUjdkdnHIGTpMMFKKtpYoAS4uuJMX3CoVWrrGtC/R7KKcWuYyXo0skPo3tFYVC3MPh4qNCsNyE9rxI7jhYi7UQ53CWgk8ZI5+7o3p0QEegLk1lYZVq36sZmbE0rQGOzgelOT7PegK5h/hgZFy4AMctAqf+jBZVIyS5jdQod2LFhfhjWI8wKkulVeq+kugGJB/P4MGfBZDbz/x/buxNC/X2sfEG/kqDemVGE3PJ6XndzSwtG9eqE6BB/yVgVaNTpseVwIaobddZ2CexGB/tgdO/OIFws8q9SoUROSQ12Z5bwBFrMLfD10GDa4GgG7VI+Z9lmNiPpUD4Kq5uceI8A+Li+kQgP8OZ2pA/N9WBOKQ6dqIBaZQOHBAqJJ+M6B6FvTDCiQrzhqdUiwMudhRcJLtp75XVNyCutxbHCKhzMLUeTzgCtu5r5irDmxH5R8Pf2cOr3ZKxKcy+vacS29CLojMKlgtpr0hvg76VB/y6h6Bnuh+gwPwT6ePBvVQ06NDQZkFNSjbS8CmQWVfEFioS242M0mdA7MhADu4VZ16eNW8fCdwKA2ZZeiOLqRtYEe2rUGB8fAT9POjMEjlNCAVrfrWmFKKt1XpdT9SmAVROCfT3QPyYIcZ0DEervhSBfDxCNahp1qKxrRGFlA885I68cOpMALJhnW1rQv0swnzPinjlVn8K4wZeSnRklOF5cjSGxIegTHXLSNogHaR8UVzWhrsmAI3llqGs2Ml0cnya9ET4aN8R3CUV8ZCCC/bTw9/GCl0Zl5S2ad1lNA06U1SEtvxLpeWWsf6YL7T/pkcHSP2k1/uVjOdNgqUFnREKfCLx280QSc6dNrUXr9uGz1QfgoVEjzF+Lt2+djKigALv2NqXl4OM/9uHJq0ZiULcIy29WAxr0RgN+3JaOxRsOwthC2irbvZjeIkHSPSIAN02MR0J8NNQqN0n7tnboL40tBqTlluGrzWlIPlIEdzXdvGztEcAJ9NZi4YMzEODh2e55J6fn4LkV22FsMYMOr3svGogbEga0ux3xgxYY8MBnG7A/u5S1AYO6heKtWyfCXaWxa/Pztfuw91gxnrl2NCKD/Z1oWNukw5L1Kfgp+SgLfRKUdAi7qYA35iRgYJdIu/aKqmvw0MINKKpsELR+RhN8tG54eXYCBnYLd5rPX7sz8NYvu6FQKvjdK4d3x4OXj3Z6L62gFHf832oWtgRU6cbs4abGW3MmoE90J4f3W/Diii1YlZILL3c1axlfuWk8xvWOsXuvtqkRD3y+AZnF1dC6qVijRaDw+VljMTou2mkMmw8dx0srkxkMkHAmALjswYtbLZf09eYD+PDPffDWulvbajYY0b2TP96/Ywp8ta75ZEliKj5fkwIvdzeeK2luwvw9MXfKAEzqHwONm5RPXbNIC0zYfqQIC1fvx/GSKgZeBJo+v+9CRAb4tZuvsorLMH/xJlQ26JgHCIyP6RWO2Qnx6NeF6C/uBft9Qx016nTYlVmIpesPIbOwEh4a2/jp7QadAbdM7oc7pg1u97jED8ww4vEliUg+WsJAvpO/J96/fQo6+dvP1WDS4+EvErE/p9QKYtrSKYGVFqMJI3tF4KbJA9An0rHyg/28G3TN2J9ZjO+2pmPv8VKmvdFowr2XDMLVo/u1pUuHd8x4eeUW/LA9E49fNQLXj+vb5jZMZiNSskqwdMNBpOSU8mVPfOiy2CMiALdPG4CRcbSXpbpD57Xk9TQYsWp3BpYmHmIg9k8CTDJYajNbyC+eigJnGiw16ox8iL44ezy0bm4gpX97HroVKqHCZ6v3YPH6Q3zIhPpp8erNCejRKQQmGLk5eie9oBx0MY+PCgEJB8HbxvaoLHX/lm88gIXrDrAKWzRLkVZhZFwEHr18FMIDfOjex2Olo4I0JOKhYWadhRmCAULFQObjv/bglx1HWc0uqqIJLAV4a/HR3dMQ7ucDExxMSSchggpqbD6YhVe+38lgiUyCt1/YH7dMGmjpve1aKupGBSUa9Do8tngTUnPKeOQDuoYwYPDz8LCuCdEn+WgeokP80DnAz0pbZxoCr3y3Hav2ZjF4FcHSi7PHYkSPGOt3NI/s0go8sWwziqsaGFwRqHjwkmG4YlQvtMBiorR0QO//kpyGD/7YZwVLlw7thkevHMUrKWoE6L39OUW4/9N1TmDpldnjMCi2s2QMShhajHh5xTasO3ACnhaw9NysMZjcr5vkPRVKa+rw2JJNyCqpYfBLppV5Fw7GTRP6OfETjWFdyjG88eMuK1jqEuqHRQ9MZ1OmxcBpJR29f7y0Ao8s3ICqBr1VoDQ063HTxL64c/pQJ3oIa6fGF+v2Y8n6A/B0d2Ntm7eHG16cNRaDunW28qmwB4TdYrNtmiVrK/Dr4fxSPLF0E2oadPD2cMcHd0xB97Agl2vdGovSmNLyivHU8iRU1DezZu3yUXG4a8YgaNVuEHo1S8ZDLYk7R+BHGm1RVT0W/LgdO48VwdMCmGidG3UG3DAhHvdMH9qucYnjpfYb9Xo8u3wzdmaWMlgK8/PEm3MmoEtooHUv0nu1Tc14culmpOaWtRkssQnbYMLcKf1w46T+UClJO2vjZaI0rYTgMiDsVXHOxGOvfbcNu7OEcd05fQBmjR/QrnnS2WM0t+CVb7fhl51ZeOiyYbhpQn+nNoQzimhto70wFoEXSmrq8cSyjaydoosMgXAC/LSH6KIkrqMr3pK2KM7tr32ZeOunnTxzUYvcnrP+TLwrg6UzQdX/aJvnEizZH+7iAhCssIGBtoIl24EkOsEI6mDphhffoZvQfZ+uwbHCagY4BEZ6hPvj9VsmItSPTDi2g48ARHVjEwrK6xHgo0FEAP1OR6B4CKrRpNcxINh3vNh6SyOw5O+txccuwJIwJ1GoCaDMHpC0HSyJB5Xte/EYs9GwrWDJRkP6f8KRT48rUJNdWokHPl+PuiY9A0TSLJ0MLBVVNbCAuWxkdzx6+RgolcI4Hef9TwFLRqMRFw2JxZPXjGXzm6s1ag9YYmqalXj9h2T8tvsYa5eIR8gkQ3zXPybUJaB2BEtk6rppYj/ccSFpXWy8I8Kk/Ko6lFWTFk+NruH+8FC7SUyS9JYKH/y5G18nHkKQnyc+vecCRAeJGkRhtV1daBz5LLOoDPOXbEJhZT2mDe6KZ64dy35h4qVA2NsKFFXXo7KuGeGB3gj0ImAuXBoEMa5GTmklg7ciHrOKd9XJwJIo6E/F72cSLNEFacaQWDxx5SjWJksvQuKFjDRbCpDGhk4g20WJ1rOwqhb3f7YOBRW1eOiyobhmjFSzZP++OE/7M0M42V5auQU/JWe2CpboXCPNpZfGjUGsdF1F+i9LTMUnq/bDS+vGmq75V47ExUN72l0OaO3pzCPXgMr6Rvh4aNG1UwCDPSkYJFPio4sTsSfTdg6ea7Eqg6VzvQLnUf/nCizR5m8yGFFe08COkOIT4OMJXw936yZsD1gShL0KJbX1OJhdAj8vDwyO7cSbWtRKiIfEt1vT8OEfe6BRK0E+p49cPgyXDIuz3s5EjdKuYwV475fdKKtthtZdhVnje+PaBFJ52wMmAkqPLdnAhz1pq9gM56PFR3dNQyeJZonmozcaUVJVz1ojHw8Ngn097bRgbdUsUVs1jc2optu9BSOS02aInxdrXKQHWVs0SzYhpkJOWRUyCioRFezLJgZBUyc8Ish9//fd+C4pHe7uarifAiwdL67B0O5heOXGCexT5krT1h7N0t7sQtz14RonzdKbtyRgSPfIv6VZOpRXjgExwXj95okI8fNudaztAUsCb6qx42g+nl6+hX2syMw3tEc4FsyZBDUDMmeNoRQssbO9Anhh1jiM6U0mEnv/kBVbUrFiyxH2oyFH8ykDYjD/ilFwd6PACBu4Tzx4nMfg66nB09eOQkyIP4xmE2uISBvq66m140fms4YmVNU3MzhQKVTILCrH27/sgd5kxnvzpqBPZ5uWl+PdzEqs2HIIK5PS0KQ3sUn6wZlDMapXtJ0GhOb39eaD+HTVfrhbTKqtgSVql8zAlXVNTAeeEmmNAnygYaBl0+K0ByzNX7QRKTmCZkmM+KQ/XQWCEACJCfXHe/MmI9jH0wkoldbWY2NqDnLLatEpwBsTB3RBVKCvbbCWC8iKpDS89+tO3DwpHjOHx8FoNloDKkL8vdjvzRb3QE7cRhRXC2cl/UbAhGi2PiUPD1w61EmzRHRdvvkgliceRFx4AG6eOgBDY8OdgNtvuzLw6vfJfGkkf6uXZ49FXASZFCXBECYjPvtrH1bty4TeJPhaXT++D26bJmq6BU0aXQAXr0/BkvUH2QLwT3hksPRPWIXzZAznCizRZj5aWIrXvtuBumY9H8LkmDpv6gBMG9xDAlraZoYThLgSRZV1eGHFVqRml7IvxM1TBuCWifZmFAJUJ8pr8OiiRORX1KFrmB8+uecC+Go1diapkpo63PPxGuSW10Hr7sbCzUujxnu3T0W/aJsmQFD7G/Doog3siEsHD/nbdAvzxVu3TkaQt5dE9a/CodxSvPZDMqrqm3DR0Fjcc9EwO/NaW8CSCPp+3ZWO5RsOQaVSwmQyI9BHg8evGolYiYmyfZolFVKOF+Ll75KRV17HQO7hK0Zicl+beU0U/Huz8vHMV0mobzbCw13ZqmaJfEJIeL9920T07hzWqsmh7WCJzElleP7rJNagiD5L5Gc0/7LhiI+hPoTbPM29PWa4h77YwELprbmTMagbCRfBzOv4tNUMJ+hXBLBOY2k2mphPiD8JMD1x1WhcMszG7wREpcEAUrBEPlkUURce6AU/Tw0HDgT6uCPY3xtKsxnLNx5mUC8EQbhhQEwIXpg1BkG+xH+CFo/aO3iiGE99uYW1gsG+WiHwgiK3TGbcMqUvLh7Wy2H/KfHtlkP4Zksam8uI3hSBRdrCKQO74bnrR1vnKPaxM7MQ8xcl8sWAotIadHoMiA7G27dNQYC3J4Nv8XJzvLgCDy/eiOp6HdRqZauaJRr7n/uO4fNVKdASADRT9KKS/d+6hAXYrXlbwVJdczNe+mY7DuWXs1aY9jjxKjl+G4xCBKEYDEL9kabm6jFxeOCSEXa8QWdPSU0TXlqZhF1HCnnOpIGa1C8az80aB40bBYgYGMhW1elwIKeUfYboPV8PN+YF6pOc9R+/ahS8NfZnEWlyX1yxDfVNet7r9NQ26Zlmd84Y5BIsfbRqD979ZTd8Pd3x2BXDcd24fhK3BeI0Jd75dTe+33aY15XOuMggb3b69tao2bGbfLzKa+vx9aZ06EwtzFvEh+P7ReKFWeN5HFLz+KZDuXj6q80MlhwjJc+FyCSwZDY0ZKx96eZep+r/nzDeU41R/v0cUuBcgqW0E0V4ZPEmjigjjYi5xYz5lw3DpaP6nBZYosP089W7sWj9IfbH0OlNCPHzwDu3TUbXUPvDtFanZ1+FnRkFuGRELJ69dixvbvF2T23tySrEC99stgpkOiwJBN0yuT+uHG0bo2BQU+GTVfuwLPEgfDzcOex2SLdQvHxTArw17nbCasPB43hxxXa+qV87Ng5PXTP2tMHSN1sO4MM/9vGBbjSZOTJnwZwExElASVvBEgtqs5m1DokHTsDH0x11jXoM6d4Jb8yZAB+7eahwoqwK85dsREFFA7y0KpdgKbO4DE8s2YjZE/vhspG9XfrliOzfVrBE7wth8c7+b8RH0hDm9oCl4qpaPLxwAy4Z3hPXJ/Q95VhPpVkimESAxF2lhIZUbxb/u593pOOV75LRJcwP78ybjOhA8g8z8a+NeiO0brY5OJrhRAdvMVyd5koXDTJhRQR6IzrEB11C/TGgaygGdAuDt5Y0jLZH8J0qZ97nSDGOZKN8ZGbmnwdmDsa1Y21CVdQYfL5mLz5fc4DNNcIjRJKRtui6cX2dtEXLNqXguy3ptsgvduAx49WbJ6KXRAtFZjXacw9+vg4p2eUMTlrTLNHYv9uehgU/7oSHu4pTeZBm+LO7L0D3iOB2gyUGsWYzSqsb0WwwsMaUItiq6nWoqG1EekEVth8pQG2DjuchpqT43zWjMLm/zd9NuLiosGJLGt79dSdr5midiKb0EACi9SmqqkNFnY6BJlPQooEW+Zi0VoO7h+HNWybAR6u1u7gdLSzDA19sQG2j3greKA0ErcEd053BEoG3HUcLsC0tnyNbJ/SLQRBHD9t8yRIP5mLBTzu5DT5/GbCZhFQIRhNrsIi3iNYxIX6IDPJDTJgvn2t9uoZAq1Y7Aft92YW4/7P1LiOEz4WYI7CkMDRkrJbB0rkg//nV57kES+l5xXhi2RY7sPTQzCG4ZETvdoMlOujMZgUeXbQeyUcL2SeEHI9JXf/k1faHG71Lx9szX23BH7uP4f6LB2PuVFIp20xrLOiadaiqa7JLC0AHNJnOyJQkdSCng3xl0mG8/esuvvXTgU8HFDkSu0scfhkQ7DiMD37fj3qdAVeO6onHrxx92mBp5daD+OSvFAlY0uLVm8ajZwRpvgStSFvBEgmuOp0Jt33wJ4qr6vmAp4MzwEuDBbdORPcwEki2Nuubdbj303U4WlQFH63aBVhSIaOwDClZpbhyTJzFEVbUcAh+EI40bIvPkiCqBXOg4yO0KQUHbdcs5VVUc3g/jVWjVkuEleuxngosEd0ziyuQXVyDqQNjWZiTVrOoqhZ3fLQKw7p3xlPXjWWITsKNtJ1Vdc3o1zXElk7BwcGbtWiWvE8RQT7oHh6Awd3C0C08gDUBFLbuobZFODr77KmRVVKOJ5dtRkl1ozVXlQiW7r14IK4abQM/IlhatG4/Fq07aAVLpImi//zvmpGY0r+7HViib8pqG9HQrJPk8hFSQYT5+zDwEFdJXMMXV27D+v05bFYlLa0rB2/aOz/uSMc7P++2A0sf3jEVseHkpG7TJrZFs2QD6bYADoe0tsgoqsLHf+zFnswi1paQae6NmxMw2C6IQHC45iCClFx4WgGlJT8Z5d4ymznHlZDpQkhq62jmI7A0KDYUr9w43gksHSsqx6OLN9qBJTFdgyuwJOx7AaALj+ALSvQurWnCbzuOYMWWdBhawLSktuhN0qrR+kUG+6J3VCD6dQlFbCdfhPh5ItDbE2qlaF5z9q2i9dl7vIAjSl2lUzkXklMGS+eC6udpn+cLWCLB1GQkU9gmpBwvZrUyHegkPJ+4cjguGNTT6fb72g/b8c3mw3jy6tGYNT7ehSOz9LA5NQOs3n+MVeWeWtLI6HBDQjzuv2SoJRZF+J4OlI/+2o0Vm9NgaGnBFSP/SWBJibKaRtz1yRoWdgSWSDD7eKixYO5ExEXYTGiiA++8j1bhUG45fD2cwRLJhXqdkbUF7kpy/rUBJcq/RCYlQXDaaNMesOQqF7RjPqu2apZorA16I9QqNbQqQdshAk3yC6Oxcn4iyVhPDZZUOFpUhuWJaWxaIROuYI5TMQ/0iQzERAvQIL74ITkNGrUCl7AZTBT8DtFw5hZ2pL5iVBz/Q0LMXsDTAIU4rOIa0vip2Vwn9VnqCLBEwIfSDzx13Rgk9Lb3QxL5/NQ7xvbGh3/sxMqtGWcdLIlaIVu0qyVJp9U3TwC3/1u2iS8FdAn74I4LEBfhYPYzGBiA7s8qdsodRZc2AqMEjiglRmvmno4HS0LUofAIjvu0bym8P6ugEhsO5mLt/uPsO0k5ynTGFgR6ueP6hHhcNLSHBRg7j9ZkNqCithmBvqRBs/0ug6X2cLz87r+OAucLWBK2rArzF2/A9vR8NsPxga5U4pnrRmFcn64Se71wRD779Rb8vusY5l04CPdMH8QCxeYIrmAzWWlNg3ADlJ4ZNs9L63qTGn5beh6WrDsgOMEqgWdIkMTb+hU0PEY8uXQT9mYVsebr8pE9/kGaJSUaDXrMfX8VCivqrb5XoX4eeGvuJMSEUNi1RFul0+GeT1rXLBFxRM2Bza9BhbK6BvyYlIYrx/SyOFDb/GnaApbEpRDFgNQR9nQ1SzRWqX+RwE0qkE/Ll+tTcenoOEQG+tuBmLaApdyyKjy8KBH3XDQYkyypCqifirom+Hi4MSAlrZLOJPDF+L5RuEyiWbX3WaLUASbcOWMwrhsbLwkJF/yhiH+zS2rYHyopLQ9NzQY8cfUIxITYUgNQex0BlsgkRUCacvzMGGx/EeEouKo61DSQf41k4ziUDbLRXIHvth7G2n25gn+T3oBZCX1w34xhThecjtQssdm9xYyCijo2f1JaifAgb079IN3iFLW3LHE/PvpjP/y8taAgAkrbIN0L5Bf33NdbsflQvl2iRzHTP4HtxmYdKJUKaadJy0Tgm3yAxL46EiyJPFZe28jaPQr68PfUSMxwQs67pRv2YcmGw3y8ka/SE9eMwvjeXRhcidGqNH+9yYjM4irsPVaEbWl5CPLxxIuzx/HZKPVZkjVL/zoIIA+4rRQ4X8CSeJtdujEVn/61n/PYkN29a6gv3pk3FREBFNUkCmUFanUGq8/SjKFd2VnR0WcpKe0EHl2SyJm4xRsUl26xlP0QI9/owBBKo1A5CwWHSvePCcZHd10IT63Nrs83r6wCkBMxOfrSwXnNmDg8e904JzPchpRjePab7VCy820L5l1gn2dJdPDuSDOckJFFiXd/2YVvkwR/E8o/NSE+Gi/MToCnhvLJiBqXU5NImGsAABtpSURBVPssOfKgqI169fttOFZQifdunwI/T2mep7bmWVIhu6wKy9YdYOFKC0c0IuBx7dje6BJmn0unLQ7ejmMVozA/+GMXkg5l46O7pyPU15Yvqy0O3gS2yLR3+4erMaJnBJ69biybX0RnbxGcU1tkrrz3k7V49ArSgtocvqVgiejXt0sI3r51IrzcyQFY0D7R3xMvLVyXglV7stDQbGQzcO+oII7G9POQ+r90DFiifmsbdbjv4iGY7ZDjh8b8yerdWLzuoF0CTrE8Bu0h5l/StFj8Ykj7SNoX8uchf795F/bH7VOHnFGwJOZZemzxRuzLLoWfhxtuu3AQrh0T79TvpkPZeOnb7Qyunrp6BKZK1kjUTn29+TDe+3UXRxnSOUAmbCo1c9sFgzC4ayeU1daguk6HigY9027XsWJO8yA6kHckWKI1WLQ+hSPmyBl+WI8IkK9VsI99sEmdTof7Pl2PQydKcdHgrnjhhokO+ZWETPWfrUnB3swidnCnTOzTh3TlyFbpBVPWLLVV6srv/SspcD6BJbqh1zcb8Nnq/UjOKISnmwq3TIrH5IHdnXInFVRRNNxG5JbWIjrYmyPcOvlLhaGSE+7NX5yIg7ml8NS4c6QM2ffHxUdCZzCDfHaadEY0GQwMoEhgkTTsGuqHsfFRfPsXcxQJWgsFNh7MwXdbj7CZkATauD6RmJXQ1+K9IwAR0lKlHi/A8o1HcKK8FrllNbh7xkC7pJRnAiyJ2pTSmnq89/seLm/SyVeLey4ahL5dIpwESGpOAScmrG00uIyGk24Icby/7TqKV77bhiFdQ/H63InwdRDkbdEssfP98ULMe/8vaCxZrcUM3u/MnYChPaLanTrA1Vg3HMzG899sRVSQJ96/YxpCfGxpBNoDlsiHo6lZj0/uvRBdQmzmG0GzIuQbWrh2HxauTWW/r2kDXYMlAoQzh/fA/66mgABpLjA1ko/lY/7ijVzKhYQvlZe5fkIfPDxzpNO7HaFZorET/47pE4mXbhwHjVLq46XC4bwy1qjVNjRzSgACAuEBHgwayYG6QW9iTUsT1cRrMXM5FEoZItQsA+6fOQRD2S/IPkfRjzvS8M7PezrEZ4nAUk1jE2e235tdwrSbN7U/Hrh0lBPNdmYW4IWvk1BJQRnjeuGhmSOdouFoDq99vx1bDuWxVpsubDOGxrL2zV1ly9rOQLOpAQ8tTMTRwiprbraOBkufrtmHD//Yy47a5JhNZ1w35j9BOyxeCOYvXotNh/Nx/8yhuDFBjBy2/b48MRULftnJPktCbTng6atHYdpgOldtCS9ksPSvhADyoNtKgfMJLAnCXnDGza+s5xDXEB8hTNlRrb56fyZe/z6ZM82SBoqS/N04wTGqR4VjhRX4dNU+ZBVXcYj2RUO74/IRcRbytqC+uRlNOhNyymvw6nfJ8PfSYsn9l/DvrsLOBe2KtOyL6ySA4nuk2fh0dQoeu2LYWQFLImDStRi5plUQ5d3hlAo2oSUeslQahfK4kJ8PpVVxTEop5UE6SNPySvHksk0ormnEcHJkvXnCaYOljs7g7ThWyrZNZrHcsjr0jPDjkPfTBUsPL0zkvDuU4XrOpIFOQraxWY8HF27gcPJXbhyHKQNsDtNSzRKBpcvZx22MA3AVsmE//VUSMosquR4bgZh50wZwvTpp8k9qL7OkHP/7mw7eRC/O+aOkMjcTMairDUwL/KHAqv3H8cPWdHYo7hkRiGvG9saInpR1XMgpXd3YiGa9GXuPFnDOpskDojF32gCuzSjkt7JFO4qgcvkmiv7cy9ob0vJQNNzpOnjTGElT8sfOY8irqOdIwnHxUdw3jU98iGa/7cngKDw6SCjqkPIshTtkuSdNYk1zM7anF6Cosh6dg70xtncUl6mRzoXaW5NyFK99v5ODHsQqSR0LllTYcawA29Py4Kt1x4DuYZxzjugozZdmblHg/s/XsJaLMoFT2RRHIJ6aXcgpQmqbDegc6Mm+cpeNjGP/K8cADdkM11bJK7/3r6PA+QSWxAgpIVedYFRyzrysAqmeH124gQtAijXAAn3JBj8efTkBo/2tvdmoY7U55W3y0VAUnFhKRcgBRc/Hq/di6fqDXBhz4b3TLWDJOcmgqE2QMorrtwRn8Hd/28kah/lnCSzZR5m1RkM1jpdV4qHPN6CmgRIVKl1m8LYJGxVr6Z5cugGU8JEExMCYoH8kWCKBRwD4f19uxp7MEjbzxYR4dQhY6hcTzL5fAZzJ2uante0I5aZJgtHYwjmLWgNLtDb9u4ThrbkT2WnbXuui5CzYlOyU/G6oULLAm44ZpFU4UVGDx5dsYl8dMn8xeLGkDmhrNJy4tizgu4Xh1RsT4M1aQqnWQona5ibON0SXCI2KCkrbfqdLA2W/f3r5JmxJK8DM4d05Ezjp2hwvGmIi1Ld+3cUAjNJz/F2wZONPMRpOgBKOGbnJx+iVlUn4a182vLVunC9pxuCuePyq0XCTZC0XL2v2yUJtFQlEwFdQSWV1EpFXXmulP33bkWBJGAv1KPTK4NZFeaHcsmo8smgDj2X6kC54/np7Mxx9R19TvUTSolMKAYr2Ff7W/qJH51VKdiEe/GI9X6Aci4ufC+Eo51k6F1Q/T/s8G2BpbO9wvHzjBLhxYVpr3XYcLSjB/CWb7VIHPHLpUFw0nPKHie8JG57yvFDocmu14eg2qzMYOJGcr4eHNVTWUWNA//7Zmr34auNhu1pudBD0jQ7kyLiY0EC7w0Uo9SAcpEJlOFtYLlVdX7bhAL7lTMVGxEeH4It7L7R8L/r3iIfWqZlIbF847Gxg6fErh+OmiQOtkU5CS0p8v+0QPvpzv13qgDduSeCklFJaNxub8ehCIVMxjcZVbTgOHaZYYgAebhRBZYsMEkCeAA7J7Pjyd1ux+eAJeHC9MqGQ7is3jcPQWCo4K81/JISMv0llPvZkwkvrzrlcBnUJwmu3TIKXRms3zt92pOO93/daa8NdPiwWD18hFtK13YkPnCjGPR+vdcrg/fpN49G/KxVRtvEZCYkXv0nC2lRbbbgXZo/FxPiuTmOlNX7/911YmUSmUnf2O+kS4oV3b5+GQC8vu3Y3HMhk7YBYSJdqwy196CJLKRv2aENhVTWHUlOYPt3Dn7t+DCb1j7W0I/DUgp924IfkDDbHPHfdaMnvwhqT78midamsKaVZ3Tl9IPvV0CMFFY4lSTKKymGgRIdcWNi2n8iJ/8HP1yMtr8KaB0kES/dfMghXjKK27fffkvX78cVaaZ4lgQM5UaPegGlDYnH/xUPh7ymsp3NdRYGbRP8e4qbiqjr83x+72CnarFDgwkFd8OQ1o6BWuK6tR4EBD3y+joMPyD9QBEuf3DUNXcKC7NZGZ9Tj6S83YscxW2048vWKCqa97ao+pVTnInA7/UOak2+S0rBw9T52yhbyUtE+MbCG5c4ZQ+DBhYwFh2ipBttemy1E1pKG8Y0ft+JgTrlTlmshz1IoXrtpAjzd7ffF8ZJyNttJ8yyJqQPumjEYsxOoZEpb5mWbm85owFs/7sDqlBwhkam7Cv+7ZrSlwLRjKR1pegXg0IkSfr97p2A7umcWl+PBLzagodlg9cU69al35t4QMng3ZKyX8yydOSL/V1o+02CJQMjIuHA8e/0YFgaUpp8eyteRfqIUT3+9lTPRikkp771oEGaOiOOsy7ytFQqoFSp8sWY/liYebhUskaCoamjC56v2YXjPCIzv24U1GNKnsLIGP20/ip93ZvCBR4ef9KHkbFTD6vpxvTGsZ2d0DqSCutIwONvbVfUNSM8vx687M5GcXgCVWsmagbjIIHuwZKa8OCYhod0pH3ISF9TyAiCzgaWHqVjmxL5MPxJsNCqVUo0fth3GZ6upKLCYlFKLF28Ygx4RITBaaKhSUBSeHk8tS8KB3JMV0lWiuLoOS9am4pIRPdA3JtxhxGZQvpcvEw9j88FcuLsJ2ZxFsPTMdaMxMi4KBpMl67VCmMOvO9LxoSUXFDn1EljqFx2IF2aPY+djylFDj5uSHLyP4ONVKVawRE6nD18+XCika6Ghm0qN/ceLQeYt8nERM3gTmHj++jEYFBtuN3dysn39+x3YcNAGlp66lvIDdeUoH/FRK92wZn8m3v55N/Md8aTe2ILoEC+8cctEhPh4CWVBLPybmJKFBb/ssYKlmFBffHr3NPZVoar0xLd5lbVcnLe8ppFDtMf1juBwewr/pz6I3g99kYjy2mYWzE9ePRKT+3e1jt9dpcbCdalYlniI/dzISdrLXYVrE+Jx8ZAebHJzfKobGrHzaCEWrk1BfFQwHr9yFFQq8JhEvvnw9134eUcmNJayFCJYuntGf1w+qo+1f6aDQsmFfJduOCRJSmnrlQGT0Yj+XUI4XQYVsvb3ch6X+EVBZQ0O5JTjx23pSM8nwObG5rCLhnbDk1eRZsn5qWvS4ZNVe/D77iyrj48Ilt69bTJiwwNgbLGkW1AIhXRf+GYr9mSV8X4K9fPk/EVdQy2lXVrZizRfioxrajIgp6yOi0XvOFIAk5nOLNtZIAZ6DOveCZeNikP/LqEnnXNxdT2Sj+Rh5dZ05JfXuyzaK2jpQvH8rDHwJtO3eFYqVDhWXMn1JylJrF1Gcb0Bt14wgIs9602Gk54wnASzxYyaej3yy2vwx+4sbDmcxykgKGiRHOs7BXjipon9uVSO1t3ez4oapyjHpMN5fEGkZL5zpwwS3BwoNQKUvJ9e/nY7tqYXWIsjn/LYO4MvyHmWziBx/2tNn2mwRH4NPp4aRAV7W7LEChQmnNLQbGLnZZOpxXpjCw/0ZBMCHYT8kMBVKFBU2YCSmgau4xbqp8WrNyegh0NJj3qdDg98tg7HCqswMi4SseG+XBeLnrKaJqRkl+FEaR3c3VSSZHn2K07+S7TxI0N80S3EDzQejmgzU/QOUN9kREW9HgXltThWWMlZj+mGRQcRHXZSsESDr29q5oiU41zJ3h68SXsm7QvVt5o7tT/io4VyHSJY+nrTYfTsHIgwf09rFmGBhgoWwlR2QszETGaBmFAfNhmKNfcEQAPklNaw4y/N0ZVmiQBnRV0Dbnn3L3bkHNojAlHBXnBTK0DJsvMr6rH/eAnTkgScqGbnhHYKsM+Hn5eGy2bw0rFsUXDkGwkg2yFv5vHFhPgwsBCXmsAJ5Xmi+dDHtA5Uq4xKMHCLFpagcHQSGkRTMbEfjYHoER3iy3mhxOTeHH1mBgsowWQoZCmPDvbh2n20fhY2Y4CWWVTNJSWkYyV+Iad9Kq0hjpXaoZp8RBPOamQ2s0k3Ntyfx8TjIQFkbOFoIgoOENesZ0QAt09jq28y8Dw42pL4LtgXAd4a69qpVQr2HaMs09QnPbRfKHlgr8hgdAvzQ4ifhjUt1GdZTTMyC6uQWVLNkWWUniC2kz/3J+J1ojOlxcirqLMUYxE4keYQEeDFBXat9RotyROLqxpRUt3Q6r4RtC1U2kSJ2PBARAb5oJO/B9zdBFrQPq6u16OiVgcy/WSX1HJbohmQ9jvxN/F5sI8Wgd4akGmcPqa9vyuzBIdPlPMekfIdnSPdwvzhQZGaFsWKCOBJi0MaDqKaYE7140AESSlKp+Oevm0k5/MmPfsdUdQq1+STACXxI0GrZuSLEvlkEU91CvAArRn1wbzXQgCjCUcLK5FbWs30bu0cIL700bohKsSHL3LielHX5AhPyU3pnJDmNqJ1+v/2ziVEjioKw6czM5nMRCOaGKMxIolBJSBBCIIYCIobdy4EX9G4ECKCCMGN4EoTFQQXoi5EXERRBPcm8YWICxFFxIBB8D0+xknQzEycmWRa/ltd/Ur3VEe6656a+no1UD19zv3+U1V/3boPGZwNF66u13K3e1jyUFG1E9PzNjH1d3gQaD6P9X+6NqigZXw3rl1j6y5YGXRSO1SH3/56Ilyz9Z21a8bDtSb0ydVO0JHhYZuYOhm2DGp/GI1xb8UsxaC+TGMO2iyFi/tisox+fefL5NIcLkChZ6CJrU5WPT23L2yki522jdDCaUuZJU0D/vL75GmyeZVc3RR1w0gvzkvJGV6rnD6TLPm/IlnyP/2oLUlPyopguppX4W03S3ppdXx6xvZp8O6P6nZPt4o4O7qeiseGh+zAfTvtxmuTtZlSs/TWx0fDRU09JO1c9FSom3jzBVw3raQXJs1bPQqVsOWG8lWeS5mlh146Yr8cPxnkSrYPSZSTCVKb1fZOH2mcbN3QrKj219IMp9YeumQvrMSYNufZ3h7VQriA1y1NUju6EHfS8uwckt8fHVkR1txK+/f0PRnC1iUCk73A2i/yylFP3e25ao8u3bwb7Kth09hGnScLEaa9X6kh0f5g9RWsK3r90dh0VLMqlVdjkcRquLmq9tv7JqWjXhNKj9RAqM6T80q9BdpwtRq2/UniNepB50Knm7ZuoOoJ7Xb+ZfWPpj0u7Xmp7cpNx0N7tBxHUxHpb/2PXmWrVpSf9Ao38DNir5WmO2/OKg4d613nZ63u0q08Wr/XqYobi0eKa6fNdNv/K62PdF235rE66XkjA5XuY7jUtUfmJ5wXbXqFOuqy35pMsRh1X+6yXqHJ9BLxHe7etvT1nnLR99IXlDLpyfkprsn+gJ3OTR0Xu6xayeOWilnKg3JJYuRhlvqJUhfzLLMkYxJWhm46W//vYMOz3p61rU/Z3LZOZunEzEyYeaQNdpfaiTtMfR8eCgN8b7g62bQ2NUvacyoZVNmfTy9mSb14uuj1g2F/suZXuhHwqlH7udPrOZh0UjTmWYVFNzq/DXdXFJ3ethcl947WsQ/X0JgiYZZi0l9msZezWcpbKpmQazats1cevq0eenb+VFjP6evQs9T5yTg8ddfM0lO7b7Lrt2yq/7+WDjj40Tdh9d1+fc7FLPUrJr8DAQhAIG8CmKW8iS/jeEU1S0/v2RU2dtUcG330ymtmfs4ee/WD8MqrW5f9IKVUl7TGamgRR33UdT59as4OfnjUfpj8J2PMUjWM97jzpqtt2xXrwyBpvb5559NjYRCmBvf265OaJY37WrNKSyHUdkGvvTbc++LhMD5sqTFW/cqF34EABCAwKAIyS7YwfezQk3vSxfG6hipI5+WgUPG7WQSKapaefWCXbV7fOm1V6yFpfNBXP8QxSylrjWlqPvE6DQ7tpksYU9E05zhMYO5zP77M0vbNF9sze3bZ6pWatdSYZv/37Iw9+MIhzFLWicNxCEDAPYGkZ2n6u3ef3LM1K1nMUhahkh8vmlmSl9BgycvWnmerhkfqA2VV6BrMqoX2NEi0l4GZg5K+fZmAc8lFg0WbB0YOYryG8tOmoWKoaeHN68HodeBPkyfDIN9+m7RB8eZ3IQABCJxFQMte6B4x9++9h/fvfiOLEGYpi1DJjxfNLEmuME359OkwvTmdARLm+lQszAI6F3NSVvkbs9Ga50glDDVVus+dWWXFTLshAIFYBGpmaXHu9I4j++/6PCsNzFIWoZIfL6JZKrlkNB8CEIAABLII1MzSmbmFne/tv/uTzK9nfYHj5SaAWSq3/rQeAhCAwLIkgFlalrJGaxRmKRp6AkMAAhCAwKAIYJYGRbacv4tZKqfutBoCEIDAsiaAWVrW8ubeuFueeH3HyOj4Z9XFdDuH3FMgoCcCVbPFsLmsh80KPIEhFwhAoFAEMEuFkst9src+/tp2Wzl2pKr92Gq7XLtPmgQHR6BSqYyMjq2tDGm1cQzT4EDzy4Mk0LrS2SAj8dtuCdTM0qnjUze/f+CeD7PyZDZcFqGSH7/jjreHprfNry45BppfI7CobXnPzD5hwysvtIU5uECgcASSrYz7tz1Q4QCQcJ3A0OiILczOHnj/6fuPZWHBLGUR4jgEIAABCEAAAqUmgFkqtfw0HgIQgAAEIACBLAKYpSxCHIcABCAAAQhAoNQEMEullp/GQwACEIAABCCQRQCzlEWI4xCAAAQgAAEIlJoAZqnU8tN4CEAAAhCAAASyCGCWsghxHAIQKBWBY2bbN5iNnyxVq2msRwKrzGzObO5Ssy8qLGwWVSLMUlT8BIcABDwRmDC7fdzszRVmowueEiOXUhIYM7PjZn9uNNtUMZsvJQQnjcYsORGCNCAAgfgEJsxevsRs7x/xUyEDCJh6lk6Z/XyZ2VWYpbgFgVmKy5/oEICAIwITZs9dZLZvylFOpFJeAjWz9NNGs62Ypbh1gFmKy5/oEICAIwKYJUdikEras4RZclALmCUHIpACBCDggwBmyYcOZJEQoGfJTyVglvxoQSYQgEBkApilyAIQvoUAZslPQWCW/GhBJhCAQGQCmKXIAhAes+S0BjBLToUhLQhAIH8CmKX8mROxOwF6lvxUB2bJjxZkAgEIRCaAWYosAOHpWXJaA5glp8KQFgQgkD8BzFL+zIlIz1IRagCzVASVyBECEMiFAGYpF8wE6ZEAr+F6BJXD1zBLOUAmBAQgUAwCmKVi6FSWLDFLfpTGLPnRgkwgAIHIBDBLkQUgfAsBzJKfgsAs+dGCTCAAgcgEMEuRBSA8ZslpDWCWnApDWhCAQP4EMEv5MydidwL0LPmpDsySHy3IBAIQiEwAsxRZAMLTs+S0BjBLToUhLQhAIH8CmKX8mRORnqUi1ABmqQgqkSMEIJALAcxSLpgJ0iMBXsP1CCqHr2GWcoBMCAhAoBgEMEvF0KksWWKW/CiNWfKjBZlAAAKRCWCWIgtA+BYCmCU/BYFZ8qMFmUAAApEJYJYiC0B4zJLTGsAsORWGtCAAgfwJYJbyZ07E7gToWfJTHZglP1qQCQQgEJkAZimyAISnZ8lpDWCWnApDWhCAQP4EMEv5MyciPUtFqAHMUhFUIkcIQCAXApilXDATpEcCvIbrEVQOX8Ms5QCZEBCAQDEIYJaKoVNZssQs+VEas+RHCzKBAAQiE8AsRRaA8C0EMEt+CgKz5EcLMoEABCITmDB7/hKzR6ci50F4CIiAzNI/Zr9tNLuyYjYPlXgEMEvx2BMZAhBwRmDC7MBFZo/85Swv0ikngTEzmzX75XKz6zBLcWsAsxSXP9EhAAFHBCbNzl9ntnrSUU6kUl4C42b2u9niFrPJilm1vCTitxyzFF8DMoAABCAAAQhAwDEBzJJjcUgNAhCAAAQgAIH4BDBL8TUgAwhAAAIQgAAEHBPALDkWh9QgAAEIQAACEIhPALMUXwMygAAEIAABCEDAMQHMkmNxSA0CEIAABCAAgfgEMEvxNSADCEAAAhCAAAQcE8AsORaH1CAAAQhAAAIQiE8AsxRfAzKAAAQgAAEIQMAxAcySY3FIDQIQgAAEIACB+AQwS/E1IAMIQAACEIAABBwTwCw5FofUIAABCEAAAhCITwCzFF8DMoAABCAAAQhAwDEBzJJjcUgNAhCAAAQgAIH4BP4DHNY+Bbt4uCsAAAAASUVORK5CYII=" id="243" name="Google Shape;243;p39"/>
          <p:cNvSpPr/>
          <p:nvPr/>
        </p:nvSpPr>
        <p:spPr>
          <a:xfrm>
            <a:off x="688181" y="634604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data:image/png;base64,iVBORw0KGgoAAAANSUhEUgAAAksAAAD7CAYAAAB66NBeAAAAAXNSR0IArs4c6QAAIABJREFUeF7sXQV8XMX2/tY3G/c0SVN3L3X3Uh7wh+JQrECBBw93l+IPl4eUUqC4a0vb1N01TTVJ4+6b9f3/zty9u3claWTjM+/Ha5vMnTnznbkz3z1zzhkZeOEIcAQ4AhwBjgBHgCPAEagVARnHhiPAEeAIcAQ4AhwBjgBHoHYEOFnis4MjwBHgCHAEOAIcAY5AHQhwssSnB0eAI8AR4AhwBDgCHAFOlvgc4AhwBDgCHAGOAEeAI9A4BLhlqXG48ac4AhwBjgBHgCPAEegkCHCy1EkUzYfJEeAIcAQ4AhwBjkDjEOBkqXG48ac4AhwBjgBHgCPAEegkCHCy1EkUzYfJEeAIcAQ4AhwBjkDjEOBkqXG48ac4AhwBjgBHgCPAEegkCHCy1EkUzYfJEeAIcAQ4AhwBjkDjEOBkqXG48ac4AhwBjgBHgCPAEegkCHCy1EkUzYfJEeAIcAQ4AhwBjkDjEOBkqXG48ac4AhwBjgBHgCPAEegkCHCy1EkUzYfJEeAIcAQ4AhwBjkDjEOBkqXG48ac4AhwBjgBHgCPAEegkCHCy1EkU3QLDDAEQ2QL9NFcXRgA5zdU4b5cjwBHgCHAE2i8CnCy1X921NclvhQzvtTWhGiDPTtgxsQH1eVWOAEeAI8AR6CQIcLLUSRTdAsO8o52Tpd2wY3QL4MS74AhwBDgCHIF2hgAnS+1MYW1Y3NshwwdtWL6zibYDdow7WyX+e44AR4AjwBHofAhwstT5dN5cI5aSpROw47Lm6siP7V4PGe51tMfJkh+B5U1xBDgCHIGOhAAnSx1Jm607FilZOgA7hreuOPXq/S7I8DYnS/XCilfiCHAEOAKdFgFOljqt6v0+cClZOgQ7hvq9B/83+CBkeJWTJf8Dy1vkCHAEOAIdCQFOljqSNlt3LJwstS7+vHeOAEeAI8ARaCYEOFlqJmA7YbOcLHVCpfMhcwQ4AhyBzoAAJ0udQcstM0ZOlloGZ94LR4AjwBHgCLQwApwstTDgHbg7TpY6sHL50DgCHAGOQGdGgJOlzqx9/46dkyX/4slb4whwBDgCHIE2ggAnS21EER1ADE6WOoAS+RA4AhwBjgBHwBsBTpb4rPAXApws+QtJ3g5HgCPAEeAItCkEOFlqU+po18JwstSu1ceF5whwBDgCHIHaEOBkic8NfyHAyZK/kOTtcAQ4AhwBjkCbQoCTpTaljnYtDCdL7Vp9XHiOAEeAI8AR4JYlPgeaG4H2QpZ0ACIBZALg150096zg7XMEOAIcgQ6AALcsdQAltpEhtBeyNBpy3AwbbuVkqY3MHC4GR4AjwBFo4whwstTGFdSOxGsvZKkP5JgDG97nZKkdzS4uKkeAI8ARaEUEOFlqRfA7WNfthSxJYW/QMdyijz5SaYxG+ckOpjg+HI5AR0KgN3ojL67K8sPll1s70rj4WFoXAU6WWhf/jtR7hydLc578/Eu1NnCq2VDdkfTGx8IR6FAIqHXBMOnLX/zn+Rs/7FAD44NpVQQ4WWpV+DtU5x2eLM16/Ku16tDw6ZYaTpY61Mzlg+lQCKgDQ1BTVvhY8uIFL3WogfHBtCoCnCy1KvwdqvMOT5ZmPr58pUoXNNfCLUsdauLywXQsBNS6EJiqyx5as/ja1zrWyPhoWhMBTpZaE/2O1TcnSx1Ln3w0HIF2iQAnS+1SbW1eaE6W2ryK2o2AN0GGJQ5pD8GOoe1A8gY5eHPLUjvQKBex0yPAyVKnnwLNAoA/yJICQAIAf7TVLIPkjbYIAgsgw2JOlloEa94JR4AjUAsCnCzxqdEcCPiD4MRDhlQA2uYQkLfZbhCQAyDiTIVbltqN2rigHIGOhQAnSx1Ln21lNP4gSwmQIR2Asq0MisvR6ggcgR2DW12KswvAj+HOjhGvwRFoVwhwstSu1NVuhPUXWaI8fdyy1G7U3uyCHoUdA5u9l6Z3wMlS0zHkLXAE2hQCnCy1KXV0GGH8T5bsuI4dw/DSmREwAOxotq0XTpbauoa4fByBBiLAyVIDAePV64VAc5AlioLiZKle8PNKrYwAJ0utrADePUfA3whwsuRvRHl7hEBzkKVxAHZweDkC7QABTpbagZK4iByBhiDAyVJD0OJ164sAJ0v1RYrX64gIcLLUEbXKx9SpEeBkqVOrv9kGz8lSs0HLG24HCHCy1A6UxEXkCDQEAU6WGoIWr1tfBDhZqi9SvF5HRICTpY6oVT6mTo0AJ0udWv3NNnhOlpoNWt5wO0CgVcmSnQBi/+enIvOPE6KfpGmTzdh94c1xa5O6aqxQnCw1Fjn+XF0IcLLE50dnRqDVyJLdbofRbIHN5+7dOJUoZDJo1KrGPdwJnrLZCHOzFz+Vy+XQqnhO3Y4yBThZ6iiabFvj4GSpbemDS9OyCLQKWbLa7AjWqjB1cCKCtWrY/GBdUsiBggo9Nh3Jhslqg1zmj1e7ZZXRnL0R5vHhOkwckAiFXAaRoxJu+WXV2HjkDKxQ+CU8uDnHwds+OwKcLJ0dI16j4Qj4Y0Wl605cGbzt4KkDGq4H/kTrINAqZMlotiIpOgTv3TYHYboAv438RH4x7vtkDapqzFASC+DFiQBhPq5/F7x6/SwvVE7lFOL2/62EFXJOMjvAnOFkqQMosQ0OgZOlNqgULlKLIdBqZKlrVDBeu3EG4iOCYYW1yQNWQIlDmXl47PMNnCz5QJPI0ui+sXjp+mlQyxWwOg7jCLeDadl4YOlaTpaaPAvbRgOcLLUNPXQ0KThZ6mga5eNpCAKcLDUErXZcl5Oldqy8BorOyVIDAePV64UAJ0v1golX6qAItEmyJIcMMihqhdwGi5eTcmtblshRnRyope5XtLiQ65RMJmvR4y2Sg+QhWah/hVwOUz0tSwS6OA6Sn55tqPsX+UPZ7DanL5qAgwxyOem16YX8r8TAAPJNIx+stlYEDOygQAbvOSHMh4biWt8xcrJUX6R4vYYg4I+3jPssNQRxXrctIdDmyBJtp3qjFYXlerbRuCcDsIMit+LCdVArZW6bUF1kyWAywWyxNRp32uR1GjXb8KWFRfRZrLBYbAhQK1gdwVdKkJsc180WC6qNZta/RqWESunuS2Uw0e8sDb55iUQJoP7kcicORCKMJjM0aiWCAjRQyMAiDsuqTaDfTRoUX+sx3P2fJqPKZINaKUeITgulXAayRlXojQxzjap28ipiwvo3W0CaCQzQIIAi7GQC+dKbLKgxmCBztFWbA36N0QSLVaorOxQKAVv6ucFsZcEBOq2KzY8qgxk1RguTz9NPjbRlsdlAbdYWdKlVq6BWKdx+T8+ZqS96rpZZQ9irFC7spRgYTBYQfwvQqhCgUrG/05yw05wgeQgLk5npnKIQaX75s3Cy5E80eVsiAv6YpZws8fnUXhFoc2RJAQUOpOfh2a82wmSxMsuGayOyITBAjdcWzkVSFPk6EckQii+yRJspkYoJ/WLRJy6cRck1tBBpKKs2YvXBTEbixI2NNlMqA7tGYGSveHSPCUZEkBZqtRBRRpssVSGCUFxlxImcMuw4loWsogqoVSrBqmCXYVzfWPSLD4HZWv+QQEqRYLJase5IDnJLqhlJIMsREYhpg5Iwum8XRIXpoJTbUa234Eh2MVbuOoXQYC3eWTQLGoW7z9Kek1kgsjS2XwKmDemK+MgQRur0BgtO5pZgzb40pGaXgIiFJ2FkNMAukLLgABVG9ozFyF6x6BIZwv5NPIDGRhhmF5Zhz6l8HEgvYiRTmq6A6Qp2TBsUj27RoU5dqRQy5JYasGJfBsJ0Kswc3gMjesQgPFjDyGhRhQH7T+Vh7cE0lOkF0iQWIlfx4QGYOigBGqUSVgljEq1mm1JzmG5USulzdsSGBWD20CQoZHZIZ41IhTem5iE9v9yNoBEJCgvUYGyfLhiYFIGY8GCE6DQQ+bHNLofFYmEEtLBMjwPphdh5Igc1Jmu9yGh95y4nS/VFitdrCAKcLDUELV63oyHQJsnS3rQCPPzZWhgtFjeyZLHaERagxHu3n4du0SFnJUtk6SBy89TVkzClf1KjdVdSVYV//+8f5JXWMBJBRClIq8RNs4ZhzogeCNRq69V2VnEZlqw+iLUHMqBQyEGk58nLx2PqkB71et69ko1htPV4Dju0jAnV4d6LxmJi/0SfbaUVlGDT4SxcPLE/gjQK2Bw2EznkOJxehGM5pbhwTE+old55qgorKvHRin34Z18aNCLRc/RCJIc2+9F9YnDDrBEY3DUKSkXtViiDyYgdx3Px+dqDOJ5TBq1aycglWZ+IQL62cBpG9EhwG8Oh9Fy8+/se/Pv8kRjeM97n+PacysZ/f92N7KIKJ/HQG82YNCARr9wwjdFpX2XF3hN45ccdUChcR6V6gwnXzRiCW889p1a9vPjDJqzYk8bkp0LWpGE9YrDo3BEYnBQFuezsljiL1YrtqZl458/dyC+rYRYufxROlvyBIm/DEwFOlvic6MwItEmytC+9AI99vo5ZK6SWJUaWdEq8fes8JEXVnyw9etk4zBzSE+Tr1NAihxI5paW4d0ky8ssMTl+Tey8ajfPP6ctsSDZnbBltybThicsK/UawS4h+WHQk9/gXa7HzRC50GhUevngMZo/s0yDZiOAYLGY8/vkmbD2WhfBADZ68ciLG9yNC6OpTHCtJI4dCkNRhbZPiYLMBKjlt+rU9q2THRs98tQGbU7OZ3FQEi5IJc4f3wH8uHIdQncatDaFfOWwOaib+m36aW1qJF3/ain0n8xGgVjrJ0gvXTsbYvklOPMh3LauoDEaTBb3jo2FniLpb4URs957Ow5PL10NvtDCLD5GlcX0Tsfi6Sew4jOSQFpKNrH7/+WglcoqrGREmgk2WoP8unIGh3bt46YX6ot6f/2YrVh8QyBIRpb6J4Xj5ummIDgkmm6JzRnj630nlV4DsVHJsOXoGi7/bwo4Y/ZHygpOlhr7lvH59EOBkqT4o8TodFYFOQZYeuWwcZg3p6WaJIoUKB2biwYqgYpHciAqn473sklLc96lAlsgaMGVgAl68jvIVkR+KuHXbGTEoqtIju1jPWuoWE4qwAI2ESgnHhckHT+H577YyAvXE5eMxY1gvRjLE4imDi2yJy5UcVrsZj3y2AWsPZeDGGYNx5wVjHaTNRSSE8YnWCqIKnjRD6JE5YLs51bsTQAErJVKy8/HQZ+tZagby16Fjp1G9YvDCtdOYdc39WFQgjQaLCVqlmmElTRFB7WUWl+OhpWuQXVINlULBLEuLr52McX2T3NoSCIdr7KKmxPQHUjL60Yq9+GLdIXYkKZKl56+dBJ1a5aVboV053vtzB77emIpArRo1RjNG9orDSzdMY894EyyBLC12kCXR34nm2BymR0EqmhkiUUwvKEdFtYnJ1CMujFkURbdvUYYnv1qPdQfPIMBBRJuy4HCy1BT0+LO1IcDJEp8bnRmBTkyWZCitMsFgNDM/HLKSkLN0ZKgWCrkrgklKlnJLapgPzsLZw3D1lMGwy8jyRfYBIlwy7Dx+Bh/8vR85JdXsCHFUn1g8eflEhAbqGJERSIcchZU1uP2DlSgo1+Pf552DWUN6wGi1MBm0ajnCgjSsH5H20CJlMNtQWmkU2pDJYTCb8cpPW3AqtwJvL5qFAYnRHmRFIDMbUzKZg/P4AYmIDQn0IgwCWSLKIMPetDzmmzQsKQqDkmLdyI24qT/33Was2pvGjozIyf6l62dgRI84ryPR03nF+G7zMeSWVKF/10hcMak/IoN1zjYFmqrE91sP470/9jILIkW1+SJLAm4KFFZWY1tKDpQqOSYPSkKwhgiQK0cX6epEfgke/HQtyqoNMFuszLJUG1kSSeC+05l4eNkGmK0yWKwWLJo7FNdOH+FFrkVSJiVLJHd0iAav3jgLiVEhgNwGlYzmgwJWuxUfrtiHVfvSUG0g3clw27zhuHTCAEZbxVlGcv+4LQXv/Uk4ND1ykpOlzrykN9/YOVlqPmx5y20fgU5JlsSN/+UftyP5YBqCtGrmTJ4QpsOrN81EWCBZSQRLj5tlqdQAlVKGMJ0GYUFahAeqEREciKiQAOi0Wvy96wQOZxYyZ2KKKusdF4bF109HQniQc1MnslRjseDeT9Yg5UwxgnUaaJRyRpTIEjJlYCIevHQs1Aqlmww7T+bglR+3s8g52qCpfpnegAGJEXhr0WxoFHK3ox+LxY4P/tyFH7afgN1uw5CkKDx37XTEhLgIi0iUiCz9uv0k/rdiN6oNFnas99jl4zGhf1ePI0YlVu49jld+2smOnqYPScKzC6ayyDnRAkPjy6+owWOfr8XB9EJ2rGSxWHHhmN546JIJUKvoWE6ggaxupQH3fLQKmUUV0KoUPskS1csrq8Zz32zGwYxC9uz0oT3w8PyxCNRK/a9kzKn+sS83YEtKJqvniyyJljSSg+YCjeXRLzZga2o2uoTp8PpNM9G7SyTTmbBBuFuCpGSJIg9VMjuiQgMRrNMiPEiDqBAdokN0KKvW4+v1KTDbiIgDWo0aV0zsi1vOHcGOc104KLElNRNPf7VJsEg1MacAJ0ttf+FtjxJystQetcZl9hcCnZosPbl8I1bsO+UkS10jdPjwjvMQHhTgmyyVGdjxE/m1UKQVRXSZzBb2M/JdiQoOQM/4cPTuEo4hSTHolxCBsJAA5rUjWolo49ebzbhvSTIjS0QmxJxB5M80e0gSnlkw2YssbT2WiSeXb4JJ4vROR4LzzumFxy8bz9qXbr6p2UW4++NVMJgEP5gqgwn3XDgaV00Z5DiOEwmLgh0d3vtxMk7llTB/pMoaE+aM6I6nrpzEjsdcxFGB49mFuGdJMkqqanD3+aNx1dQhXlalbzen4N0/dwlh8TKy1tgYoXpr0RwM6uqygImk9fHl67H+0Bnmu+RpWRItUJ+u2Ycl/xxgx1SEF4396SsnY/Zw9+NVIrcfrNyLr9cfZvXGe1iWiBgShkQ2KZUDkRN65ttNh/HGr7swbXBXdgRHctPvyNpks1qgUZPPl+B7JiVLpHf6N6WPoDQFRLzIWZ3qE5aUqb53XDgGJIZjQLcYdI8JYXNF6nVF/W9NzcJTX23kZMlfKxtvx+8IcLLkd0h5g+0IgU5Nlp79ZjNWupGlQLx729yzkiXaDIkoJUQGYUT3GPSOD0OP2HAkRYcjNFjFrhMRfKEETx2pp5AnWZKGuhNZmjkkCU9eNdGLLG07noVnv97sRpZoY750Yj/cfcFoN+8p2nxX7T+NZ7/ZxMgFO8YzWdjFxc9cM4X5zEiJ1fGcYtz18T8sFxTlVCIrW8+4MLy1aCZCmS+SaGVTIJ+ODj/4GwUVNXjiigmYO7y3kyyJxOa1nzbj5+0nWK4nAQOw484nr5iEuSN7SeoLx3/v/LEL321OrYMsKfD4l+uw4XCm06enUm/AzXOG4eY55zAnbBcZVeL7zUfwwd/7WHoFT7JE+KcVliEjvxxTByc5fIsUyCgqw83v/IXb5o3GJeP7sTZJNorcC9GpMSAxiuHgiyzRGCl1A5HSPgmRGN49Ej3iItA9NhgJkSHQaZTsyFEsUt8u0Xq5JTULT3Oy1I6Wzs4nKidLnU/nfMQuBDhZaiBZIosD+RP93/h+uHhsHyRGhkrmkyuJpsVmRl6pHiGBWgRpBauEsDG6W5aaSpYum9QPd53vIksiYfl9Zype/WkntBohNJ8STJIP1cs3+LobLgf3LVkDu5wsQUJCRspP9O5t8xDJrGyiv5UCRZXV+Pf7fyOvwoinrpro5jgvRn49+80GrNx72p0smSy47+IxmD+2v5PciL5S7/+1B19vTPFJlkTn7geXJmPbsRwnWaqqMeGaaQNx579o7C7XdSKKv2xNwTt/7WVjHt/P3WeJfJ/Ir2nZ6v14cP44x0XOdhitVrzzxx7MG9UbgxOjHTLK8eYvOzFjWBJG9uzCcPBFltjF0FHBzJdtVJ94hDhIorvXGVBRU8NyLMWEUw4sV0JLkpmTJb4st3UEOFlq6xri8jUnAndDhrccHeyAHePq6mzm48tXqnRBcy2G6ibJRJtLbRfp0mbmr9QBZAGiECuKVJo91HVcIx7/NNSylFdqYFmjr5rcD7efN4ZhIKQNoKMcwROGrDSUdHH/6TwczyrGs9dMwcCuMU5rir/J0gVj++Chi8d6WZY2HTmDx75cz46ayAWGwunnjuiGJ66YyBzapZaltIJS3PnhP9DTkZ2cjqnIshSOt26ZhdAAtZtlqaCCLEsrkFemxxNXjse5w/t4WZbe+n0Hvt98lEWXSS1Lzy2YihlDunuRpf/+ugO/bDte5zHcU99sQvK+0yyijEqF3oC7zj8H10wb5hYFyJyltxzB+3/vq5Us5ZRW4NHP1uKOC8ZgTJ8Ep/wUsabRKKBVkiVIjozicrz03VbcfeEohwO9N1kia1JIgBqLr52KId1i3VInkCx6oxH703JxJKMEO45lIz4qBI9fMcGRGNTlF8fJUpOWFP5wCyDAyVILgNxCXVCCE98Z61pIgHbYzU2Q4cGOSJbIX8VqtbOjEbKAzBjSw7kpNpYsZRfpERuuw3u3zUWXMFcGcWrPbLWyhJMrdp1i/jyUtTo6WIP/3TkPSZHhzUKWiHSO6RuHV2+cISR2dDpOK5FeVIK7PlyN4koj1EoFqg0m3D9/NK6YONjj2EqOapOZ+UNtPnKGWYMqaoy4fEJ/PDB/jAexUiAtvwT/+Wi1I5JvJG6YOdzrGGzFnuN48fttUCmVLNkjyRmqU7GovZ6xdJwl5Lsi3GyQ4YElq7DzhJBvyVc0HJGOlXtP4IXvtwkE1Q4EqBR45cbpOKdXvJfP1Cer9+OLtYdgtdl8HMMpkF9WgXs+XoOR/eLx4P+Nd9ONmAyC+vx15wksXbUXb908Ez3jBIdvT8sS+T5dNL4PHrhovEd+JTlO55axhJOHMwqE615MFlwxcRAevmyMl744WWqHq2cnE5mTpY6j8Csgw7cdZzgtPpIOY1mq0JvQJz6COV/T5v/4FeOREE5JLIXjpMaSpYyCKozpG49XbpjKkhxKfXlO5pRg4Tt/wmQlx2G6KsTMnK8fu3wC+7c0Akzq4N2UYziyAMWHB+KdW+cgmqUFEMdHB0ByfL/pKL5ce5BZiqYN6YY7/nUOQgO1XrmDyJp3MD0f//11JzILK9CrSygevWQ8ejkiwsSZSARizcE0vPT9VtSYLRjdO44d60mxIItMdY0ZL36/CeuPZEEuo+MmO26cNQQLZw2HTObKXMRC/XOL8NDSZBRVmVhUYG15ligh6fL1R/D3npOQ2e2YP64fLp8ygFnNxAxVApGRsaiy5IPpjJB4RsPRWAvKK3H3R6tZgql3bpuLaJbSwJXnitohJ/4nl2/GgbRcvH/bHPSIjfBJlqjeQ/PH4aJxgp+TeBBLSUDJyf3T1QdZxCNZJOmI8+krJ2HmMG+ndE6WWny94x02EAFOlhoIWBuufiVk+KYNy9fWRdsFO4SzpVpKeziGe3TZBhRX1OD++WMxfXB3tjnTnW2eCQxpp3z6681Yvf+0JBqubgdvIkvj+ibg5RumskgvV3ZuOcvZ9OIPW3HgdB6LdhrWIxq3nzcSCREukkawisdw936SjKOZxW53gjXUwVu0nj14yRj865y+bhYWMY1jRkE5jGYbuseFQsPSEbjyEolqFjNrF1bVoKBUj7jwAEQGuRMI0RfqpR+34K9dJ6FRq2C3WfDElZMwwyPhJxGSyhoDVu07jaxiPQZ1i2L3s9E1KK5rVkhCBd7/cwe+2ZQKNYuc852UUiC4RGGA3PJKyOxAXFiw29GjgK0SZ4rLcP+SZGb5oii82sjSQ0vXITW7FM8vmOIjok6BjMIy3Pb+SqbLN26aUSdZevSSCaDjUHdHcwXWH0nHW7/tZnfshQZqcMmEfrh0Yn/QdYeuTF6C3JuPZuGZr3k0XFtfJDuzfJwsdRztc8tS03TZISxLRJaKKmrw4PzxLKrJM3O0SFgqDSY8vGw9DqYXsOMfsr50jaibLGUV6ZFIdW6fjZgQz+tW5CivMSH1TBGCdWr0S4yEgt0P5pm5mvIsmfHAp+twKL2wSWSJxlJjtGBIjxi8duN0BGkoW7jrShf3qzbIckKyeF/YK9QTKImQz9tdZpGIHMsuxEOfrUO53sgunqXraLrHhOGl66axqC/3DN5iW/Q0tel9BcjGo2l48bvtMFIUHtWqgyyRT5hgtRGiDAWXbu9s5UtW7cWy5EPMEdxXBm/RsvTwZ+twKLMY553TC09fNZFFCIrYEHn5fssRlkogMTKIYVubZYksRpdOHIB7LhzjFvko5nI6nV+G/NJqls09IUIIBvCOkFRi+/EsPP7lBkELPM9S01Yy/nSzIMDJUrPA2iqNSslSDuw4F4C5VSRpn50aAKTXJbq/LUuvL5yJuHCyELisHWRt2J9RgEeXra31brj3bp/HLDaezx3JysfDn61nZOmB+eNx6fh+sEvCyoVtW7Bo7DmdyxInmq1gWZNFsvT+7eciNDCARVgJ9RXILS3DPUvWsIt0aau7cupA3D53lPNeOGEDFKxGYsoA+llxdQ2yiyswNInuNBM2duqdtvnF32zGqv0ZCNC4QsrJsjRrSBK7+Fcpp1w8Lhm2n8jGM1+551kS+zWarLhiSn/ceR7JJDidS4s4ZiJptBErJfe1ipFyZNkh+YVDMhcJEZ8t1+vx3NebsONkHgLUrst2yQ9ncFI0HrpkHHrGhjs8p8Ts1AIJk46d8KSyKSUDb/y6E8WVBkYYxYt0fR3DCakabAhSUyoCX3fDCVerrD90kiXMNFrsTKdElih1wOLrJkOrUjE8qf+iiko8uHQtjuWWIypYjbdvmYUesVFsPpHEdLT24NI12Hw0B0nRIXh94XR0i4lw/p7kf/6bLVh1II35xIXp1HjphqnonxDroKPCiEVrnFQXRzLzER0ahJgQmmPinFDgVF4x7vxwNUtJQbI3pfCklE1Bjz9bGwJNm5VCqwlXYQ/jAAAgAElEQVSQ4SQA4epxIaJoB4e8xRGQkqV02NGYq9xbXOj21KE/yRKFWr+2cAa6hJOjtPTKCgUOZOTjkWXrmWOwdOOgY5XwQBXevW0OEiJcTtOEIVkDDmXm49HP16OonMjSOFw6vr9j43d/zelOspd/2IJDGUUsWoyKSJbe+/e5CNN5ZPAupaOdNchjF+kSuZLj2mmDMH98XwQF0GsvbV8IZD90uggfrtzLrgT5702zoFSIEWi0XSuYw/LLP25jR1MUnUZFJEtPXD2J5WqSZhHfeYLy8Gxm16hILxem52hzJ0Jx2cS+uGryQESEBHlMKyu2pOZg14kc3DJ3GALV7hFu+07nYlNKNq6ZMgCRIYGS8Qi3nNEVKEtW7cP21FxnKgKxA5ZDyWRhFpjLJvTDtKHdERkc4LxxziWI4DqdkV+GFXtO48/dp1nyS9FnqzayxBzXbTK8+8cuDOoeg1nDktilwC7M7ew6lxV7TzL/ILq3jogfFSJLE/sl4NlrJzv9qphlqaISjyxdhxP5Few24JtmD8ENM4XrTWgeHcjIw+NfbEBplYFlX3914XR0j6H55nLwfuHbrVi1X7hIlyxsveNCcef5ozCyVxc3wiyM344Kg5EdSy5PPoQbZw/F/40dIHF0p+trLHj2q43YnJrDLJ1NKZwsNQU9/iwnSx1/DkjJUgbs6MMtS/5Vur/IEvna0NUWfeMjoCLfFwopchSyfFTVGHAipxQ2m3A049yY7YBaAfRJjIKWLjn1es6IUzklMFhs6BUbimE9YhEdFoigABVk5ChisyOzuBKbj2TiTEEZa8PVtp3dd9Y/MRJKpdIpE8lDG9nJrGJm3SB5KFOz3WZHn/gwjOwZj4SoICiUCkZaCsv1OHamCEcyC1FaZUSYToV+iVFQS+Qlp2eDyYRjmUWw2OxOskTPRwZp0D0unMkr4kIyVFbX4FReGbvOw9cpjZBV3MrGPbZvAhJjQyGXy1BeZcThjHxsS81Fv8QwvL1otoOIiRm8ldh7MhN3f7wGvbpEYHTfeCTGhLDM3XqDCUezShjJKmUWICENga9CzvRUEqOCWKqEXnGhCArUMmHtViuKKww4ll3CMoDThcQqpZxZZcRSF1mihI73f7oaO45nY+LARAzrEYOwoAAWFZdbWom9J3JxLLMENpkMaoUrfxFhQuS6R5dIlmyT8CRiaiZ95pSwCDXql64o6R0fKRzyyWTIL6tCen4ZI6V0bU2f+HBoNGrheYfA6XmlKK4i8iz8hOYIpRAY0TMOg5KiERIkJOSkZJyZhZU4kFHAouNsNhsSIgLQLS4aNrtoORSsmzlFlThTXMFyMDWlcLLUFPT4s5wsdfw5wMlSM+vYX2SJxCSeQ9Ycqd+JlDBRuLuvQls8ZUuu6znaviixIlmiGCWQuunI6J4uGfO58Sy1yURHMySPlCgQUaOM107CJrn1lurRhideZUL1POWlTdbXGGnzpjQEnp5FtdWXjoHkp2eJJEhv4SV5KI3C+AFd8NL1vpJSZuP+T5NhIAOf+KjjHImwpHFIiU1t00y4hsTGCIgv3EkOIiCEjSfpOhtZoitR1h5Ih9Jxj550fIQNkS9fvj6inqT4C/okGQSiQ3gRbmIh/yVxftA46EJeKTGnekQmPY/LaOyMSAsGOaHIHMdxdPzpkFGs54mjrzYb80pzstQY1PgzZ0OAH8OdDaH283tOlppZV/4kS80sqlvzHlzJ7103d/uNEViyV7PH6UhzdN/YWsnSA0vXskMm4U405z7fmK6dzzQEl/qQpQ2HyMdLsAb6S8YmDbCOh1tTPk6WmkurnbtdTpY6jv45WWpmXbZXstTMsLSL5htCllpjQA0lS60hY3vpUx0YCmN12R3Jzy/4oL3IzOVs+whwstT2dVRfCTlZqi9SjazHyVIjgWsDj7Fs3/1i8eoNMxwO0qLtQ44jGTm4d0my07LUGuKKZOml66dgdO+uLKrOVeR44qsNWH8w3WlZag0Z20ufSnUALMaa7+xy+4r2InND5VSpdTCZ9AVrn1vQYcfYUEyauz4nS82NcMu1z8lSM2PNyVIzA9yMzbOLdPvG4flrJkMtl7vlFErNKmIO1BQ439QcP40dgkiWnrl6Isb26ep139wz32zEhsNnOFmqD8B2OxRqLeRKVwBDfR5rT3WUWh30xflHkl9YMLg9yd2eZeVkqT1rz112TpaaWZeznvzyL6U2+LymXqTbzGLy5n0gQA7KIToN+sSGQUbBVg7DEpGjihozjuWUsKeamA+x0diTUzR5S/WKC0N4kJY5iYuFZDqVW4rialOTcxA1WkD+YJtCQKkJgNmg35q8eMHENiVYBxaGk6WOo1y/kKVzFn2kiogJ6g6NBjAaOw46fhiJHbJPFVrtZKuRkjPy0t4QIAJCEYjSwpJpyn1H5rXG+Eg+ik7zXJgpOq2pyRpbYzy8z+ZBgJOl5sG1rlY5WWp5zJurR7+QpZnPfNVTZrYfkykUCrvN+x6t5hK+XbQrxlq3C2G5kBwBjkBHRYCTpZbXLCdLLY95c/XoP7JkxSk67+dkyV1VlIjRPWlRc6mSt8sR4AhwBGpHgJOllp8dnCy1PObN1aPfyBIs9uNyhZJblppLU7xdjgBHgCPQBAQ4WWoCeI18lJOlRgLXBh/jZKkNKoWLxBHgCHAE/I0AJ0v+RvTs7XGydHaM2ksNTpbai6a4nBwBjgBHoAkIcLLUBPAa+SgnS40Erg0+xslSG1QKF4kjwBHgCPgbAU6W/I3o2dvjZOnsGLWXGpwstRdNcTk5AhwBjkATEOBkqQngNfJRTpYaCVwbfIyTpTaoFC4SR4AjwBHwNwKcLPkb0bO3x8nS2TFqLzU4WWovmuJycgQ4AhyBJiDAyVITwGvko5wsNRK4NvgYJ0ttUClcJI4AR4Aj4G8EOFnyN6Jnb4+TpbNj1F5qcLLUXjTF5eQIcAQ4Ak1AgJOlJoDXyEc5WWokcG3wsXZJlixWGyw2mxecdMGpWqnw+jldiGq2WMV7UJ2/V8hkoPuzqC1q07Mo5XIoFXSDqqvQ5aV0F5fdozV6Kahv6e0mVI/6lpbaZKS7vcxW76tiSAaVQu7szWyxwWr3ltVTdhlk7IJXhVxer/vBSEzCgLXtLjJrmsZFWNR111hd46UmSQfSy17pMjPSgZJwq8fLQXqyWgl5u7eMMoCwVSlIB74bqw1jesbXuHyNh3AlPcvlgJnmoY95U4+hMDmVcroG173QfKE22bzx/KVjjKQHGqtn8SVvfWQRxiR3m7vic07MPeaxMCnqxpwkZBj5eFd9vVts/tnc9ct0qvI9Pwgeq/iMp3xnwco5vlrkqws3pn8f+NtpnalDdwqZsJ601sXLnCzV523wb536rGtn6zEBMpwEoGUV7RgHYMfZHuK/9zsC7Y4s0WabEBmMkECN28YrlwHVRgsyC8vdFn3adLQqBbpGhUBBpMN5czxgMluQUVgBnUaN0ECNF7hVBhPKq10XA9OjtMFFhei8SRTsKCzTw2SxOTeR6JAARsakhQhDfrnejRzQZkILcJfwIC8ZKvRGlOuNzsU5IliLALXqrBPBaLHCbLaissaIyhoTtGpVrUSHNlla5KNDAhEXrkOX8ADEhgbBLgMKK2pgMJqQU6xHdkkl9EYLAjRKt82CcCFKGRESAK1K6SYbtZ1fVg2jyYq48ED06hKGpOhgWG02ZBRUIC2/AgVl1dCo3duUNkI6rDFZEBqgRkRwAOIjdEz/MaGBqDGYUVKlR3GlEUUVBuSWVIGoZIDaXQ7ayHQaFXves5RXGxhGUqJLpDQ6VIdArTvWNpsNhRV6GM02hOo0PufNWZUDoMzRp3TTpTGqFXJEhwUiNoz0oENUsA5VRjNKq2rYWDMKK5FfpoeV5rVa6TaPIn3gXx9ZaExFFTXsI0DEgN4zhnmgGpHBAUiMDERYoAaRwTqU1ZhQVmVAcYWBPZdXWgWZXOale2ojPEiLoAC1z3lNc5v6o3fSYLYgPFCL0EAtAlQyRIcFsHeC9JJypgRmq92NZBCxovc3PDgAMaE6Nm/jwoPZu15YqUdJhQE5JdXILa0C6ZLmrOfGRf2GBWkQpPWWr3bc7CgsJ/27sKK69G/ayEh38WEBiAkPAr3/NO9o/tMz2cV6FFXo2Trk66OuPrpqSh1OlpqCXuOe5WSpcbi1xafaHVkymCy4YFxfPHTROFjsdrYYUVHJZcgsrsSDS9cgt7TauRhVG0yYPrQ7nrpiMpQqGegjl55Qy+VIPpCORz5PxqK5w3HznJGwwWV9UkCBn7el4P2/9rGNgDY1IhSxoVq8ftNMJESEwQrBEkTfvUarFXd9tAapWcWMlAQHqPHawmno2yVaUk+BY7lFuP39fyB3tElf0lZ69sIxmD+un1MGesnkUODz5P3438oDbNOWy+x47IrxmD6op7NNX5OKni3TG1GtN+JMfgU2HM3CxsMZMFnsXiSvxmhBTFgA5p3TC9OGdEePuBAo2aev+JoTWjKU6Wuw92QBNqZkYuOhDNhAVhzB6kYbF5GTp6+aiDF9EiXjVeJQZh7u/nA1Zg/vjmunD0PXaHdCmJZXju82H8HKvWnMCka4uJFLK/Vkx5RBXXHeyF7onxTJSIpQhLqClU+GonI91h46jeQDZ3A0q0SwADk+42nenDuiGx65fCLZ3GCDnf0phxwf/LUT3205BrVK2FCJJPSKC8PiBVOQGBkCK6NfpGcFiqurcf+SNTiYXozbzh2GRXPPgY215sMc50M5Yp/v/bkTyzccRYhOzUg/kYUBiRGYP74vxvZLQESwjo1bOkaSLau4EntO5GLlvtM4lF4EDZFTGRjhePH6qRjbO6HOueEpEo2ppKoaj36+nmFGBIxIk0oBTB/SA7OGdcPAblEI1hLm7vLQv/KKK7H+SBZW7UvDqdwSaFQqJ6mhD4375o/BFRMGuslEfS5N3ovPk48wCxvNn8mDEnDZxEHokxAOrVrOdCODAmkFxbhvSTLKqk3OuUtYBWvVmDOsG2YO74F+XSOgVtBHiXTOAkWVRmw/lo2Ve07iQHoRlAoZyKLF5ozDQnz3BSMxf/xAt3e/toWapCKSf88na7A/rRA6jZK1U2MyoXtMKC4c2w8TBySgS2QgWxOk8tDKcjq3HJuOnME/e04hu6QaAZqzf/T4c9PgZMmfaNavLU6W6odTe6jV7siS+MX/1qKZSAgPhR1WxxIpbC3PfbsZK/eeZl+LRKTI0vPvf43AlZMGu9Ul5bz04zYsX38E9180GgtnjSCjvnPLo4X6l20pePfPvV5k6a1bZqFLeBhrT9iyZTDbrbjjg9VuZOmNm6ejd1y0pJ4CJ/KKsOjdlYwU0Fe13mDCpRP64r6Lxju2fWHTFV4ygSx9sGK/kyw9eeUETB3U09mmOMlIBqGI1EFcrIWff7PhAJasPkznaRD5SI3RjJG9YnHH+aPQLz7K8bQ4JlEKaXt0HGjH7ztS8fE/B1BlsLDjG5EsPXfNJIzqneg23pSsfGw8nIVFc4ZDLlew34m0QpCQNjk73vlzJ37YfAwaOnJxEBxqlyxzt583AheN6QuZjDY6FzFxbd3CyAUM5CitrsHbv+/A2oNnnEejRJbmjeyGxy6fxGrSOMT6H/y1A99uFsiShawQagWev3YyRvVK9JoTpTXVuOej1Yws3T6PyNIoN5nO9tKLfb735w58uf4o06vNZsX5Y3rj5jnDEabTubXnrVfCQIbyGj0+W30Av24/yfCi/165cRpG90rwmht1yUT4l+mr8dDSdYwsUTuhOjXuOP8cnDuil2Mm1oW5IE9eeSVe+2k7tqdmQ+ew1BBZeuCSsbh8wkA3majPpcl78NmaI+xY9YLRPfDAxROgUpI10P0dPF1QjPslZIn02DUqCP85fxTG909yDE14RjqvpPOh2mDE1xuP4LtNR9nxJpFykSzde+E5uHj8QLd+a8NLINk23PXhauxLK2TWKoPJjGmDuuKO80ejS3iw4/0TyLW3PIKV+XR+Md75fTf2nMpn5LSlCidLLYW0qx9Olloe8+bqsd2RJWayN5lx+7zhuGbaMFhhcWKjgBK/bU/Bm7/vgUKhgN1uQ4BKjv8unI0BXcnCI9SlehmFxbj7k2RkFlXh3/OG46bZZFmyOBc4qvPz1iN4z4dl6Y2bybIULmlPsCz950N3y9J/b/K0LClxLLcQt70nWJZqTGaM6B6DF6+bzo4fREuVSFPkUGLZmn1ulqXHybI0uJfbuKm++C0u0CypjUwYr8FsxCPL1mP3qXxmBaKv84GJkVh87VREhwQ5xy5atKgN2iLJ8kLFZV2hf8vx246jePO33exIgSwj1OYzV5NlqatTNmrLaLExS5taLn752x0tu6Y0WRoqDSbc/fFqnMgRrBuin9mt5w7HNVOHOsbk8tVSMLlEfzKiYC5/Lxovfe2/+MNmrDuUJYzXYVl69Apvy9L7fwqWJaVCAZPFgjv/NRJXTh7iQNFlMRItS/d9IliWpGRJJKmEma8i6MelWZEsqRQy/N+4PrjvonEgnxZxjgr1iZwKYxb/LrZPY6T5/cL3W/D37lPQalROskTaokJP+rJ4CToWl3GBLD28dB0OnilGiFaJhy8dhxlDiSjRPJJi7m698cS8uFKPZ7/dhL0n8xmRILJ0P1mWJg7yek8/XbMHn6w8yCwyb946G11Cgz3qkHwKZBaX4q6PVjPLks0ORAZp8NyCyRicFMcImIiHgJd45O05HwS5lyXvx6erDwjWOMiYBe0esixN8LYsCeh7FoEs/efD1difVsAQnDwwAU9cOQWBGrWH/NL5SUi5PoLovS6urMLDn29EalaR15Fxcy32nCw1F7K1t8vJUstj3lw9tjuyREAQyRjYNQqvLZyB0ACN2zFJWn4p7vt0LUqrDcyy1D8hDG8umgOdSsXqCRuFEt9vOYx3/9gL8u25de4wn2TpJ6rzp8cxXJgWZFlqKlkSjvQC8Mr109A73kXkREWLctaHLNFx3bebDyEloxij+iRi2pCuCA5QOTdKsa3//rIDP249ynx3yCK02GE9ETdokSjtO52DrzemMJ+UET2icc2MwYgI1ElwlrHFf/E3W/HP/jRolAqfZMlFDYRtp6Cymh2XhOkC3OicKN/P21Px1m87mTWISNbsYd3wBJEbmbBJiYWIQqlej9O5pbDZ5egeG4zo4EDWptCnsHGeyheOcCr0Jmb9omO42sjSt1uOsTrnj+2Dh+ePhZIRF3dHei+yRMdw546CXUKyazuMExdNwZqmxHt/7MCnyYcxrHs03rxlJsIDAyUkUzgu/nv3cazYmwab1Y45I7rjgrF92VGUSIAIh+ySctz/6VpkFlXizVtmYEzvREZ8hSJY0LwL4SP8nMhwaZUeDy/bgD2n8nDLnKG4bd5oNyIizoviqmqcyitn71W/+AiEBWodehGIIGG+/XgmnvhyIyM2VTWmWsnSktW78b+/D+CBi8fiqimDvT5USJclFUacyC3EKz9uR1m1mZHDu/9vNOaPG+BWn8ZA8yMtr4ytDfGRIYiU4EnjJHJtsNjw4GfJ2EcWHZVw3Fg7WfJGTTyGu+vjNdh5Ig89YkPx1s0zER8R6kGUFKg2GpFeWM6OgXvGhUGjUDrnkzjfN6Zk4LlvNsFml9UrCKOpmwAnS01FsOHPc7LUcMza6hPtkizRQkwb27NXT8G0wUluX+Pk+EpHCrtO5DH/gqunDsId/zqHfSULlhLB9+jBz9Zhz8k85vy5aO7QWi1LLrIkRPYQwaHNrSlk6eZ3VrBF9LHLJmDuiF5uC39jyBJtmg99nowft6Qyx+zXbpqBSf1dFh7BCgM8/fUmrNqfxsjHlIGJzKIFmSP6yOGTk5JVwPxX8stq2MZMTrSXjO+Dhy+d5OHTpcSmlHQ8sXwT2yiJgHlaloTNmLZlOX7clorfth+HVqnAlVMGYvawHl4+YkVVNbhvyRq26enUCrx58ywMTIr12oiOZRXhlV934GRWMSx2oFdcOCNV/eIjHYcfgr3BbAOe+3oTNhw+w8ZfF1lamnwYw3vF4dUbpiMyKMCn34+ULJ3MrUDfLmHoFR/GIrhoPoYFabHo3BEI0qid5I6wL68x4uOV+1GpNzBLHFnajmeX4WhmEe79v9G4eipZsTysmtuP4s1fdzFHbnHBffTSsTh/dH8PK6ASr/+2DT9tPoYxfbsgOjSAOUNTZOW4PgmM/AkaFsgRjeHwmQJ8veGIM6qPnNUPpBXCZrfinVvnondshBfmRKDf/H0XTuVVMIefAV0j8dSVk5EUFeo6erIDFTVmPLxsLY5kFjGn/tosS+/+tR07juXi7VtnO4iNcJxOxP9Aej5+2JKKzKIKhhkd9xpMVgzpGo7Xb5kNrePDR5xfNN6lq/fjp60nUGM0ondCJB68aCwGJUV7zdnkw2l44dutTGaL1e5FlgSLkgzrDqZj9YF0N0dsOh0myzZhlVdWjUVzh+HGmcM9dCdn/khv/LwNu0/lsXeN/Kr+c8EoFqAgkn7REvzU8vVYdyTLyzm+OTYMTpaaA9W62+RkqeUxb64e2yVZIjDIMXna4AQ8v0DY8KUOu99uOIR3/trL/F2eu3oypg7u7nYEdyAjD49+vgHks0PRXb7IEi1m+aV6ZBSWspMtdrhlp/QASvTvGokAldJ5BCA6eNfnGC41pxDXv/Enrpk2GHedP9rrqKexZOl/K3djw6FMDO4ejdvPHc4chGlhFo8ndp7MwbNfb2TjpQ2YFvoFU4e6HZnRRvXOH7vw3l97ER4kOFHTJhUfEYgP75iLbtF09Cg6tStQUEW+LutxPKuYRUr5IktE5LYdz8STX26C3mhmx2vx4Tq8vWgOi1CUHu+Z7TY8+/VW5pA7omcMXr95JkK0ruNJwpmsA49/vg4bU7IQqqNgWjuLghzbNw7/GtULWSXVyCutQH5pNQorjKg2mFFVY2TRSrWRpTd+2YbVB9Lwyo0zMLRbF68jTlEnUrKUUVjFnFKMFrLiyBjpjo8MxGf3nIdINyucAgUVVbjhrb9ZRJSQikLwm4kI0uKF6yZjSJKrT9IX+dlREMD249ksUIBKRY0Jc4Z2wys3TYdWKVhJBfKjxKajaVj8zTZUGsj6Ymd+aQazGZeP74tHLyeSKyVLSiQfOIX7P1vHIiSZRYiRADvG9ycCPQVapcsKQvJUG63MqX1fWj5CAgRH76oaM2aN6IEJ/ROQV1rp+K8KpdUWFrlHx55k0fNFlsgSxNrSqdE7luaUy4G+Qk+EORn70gvY0RYRS8KM9Hjz7KFYOHu4w+olaIWNPyUDj3+xgfkWksN4RY0R4/p0wUs3TkOgmo7HXO3nV+hx09t/svaI5HpalkQH/E/+2YP3V+z3GXlKEXck0zuLZmNAossqzI427TK8+ftOfLMxBSE6DZvv1Ncjl47D/HFEdIUDOdG69Ov2VLz+2y7BV6+5VnlHu5wsNTPAPpr3h0556oCW15uvHtstWSIrD/lX0AY3IDHGjQwdPpMHMpVHhQbijZtnIDGcNmX6chWinz5ZfRBLV+9jTuC0oPsiS8JCLPU7EOEjYuaes6khZGl/ei6WrT6Il6+fzjYrkXzQSyU9MGnIMRyNi3x0KOVPiCNqiSSkxbvKYMWafSfwxfoUlFYa2eZD/lJPXzUJkwa4rHLiS33gdAFLp6BUCtYoWuwp6m1U7y4sbFz0oREsRsCDn67DpqOZiAoOqJUsvffXTnyx9jDzyxLzCN190RjMH9PPi6y98dtu5tR+/uheeOrqSW7HF0RWjuUU4u6P1sBkJcLhWoooJYPF5rLCCATXlRuqNp8lauHd33aia0woc/SVWng8dSIlS+kFVewoUyxEluIiAvHBv+cgQkeWKdcGXVhZjX9/sIqFjYt5u4xmC3rEheG1hdMRE0xHcKJvkgz0u+3HckCh9WSJokIbe3ighlmPiLBLLUWn80txz5I1qNS7R4xdPKY37rt4nBdZ2nA4DY8v3+SWeoBC9M8f3RtPXD7Ryxqz43gmnvpqM0xWG0udIRY6xiK5nD8hR3OKTFUKeaBq81lyvVt0nOs6OjWabPhy3QF8sfYI88ES26V5pjcYsXjBVMwYSpGgwjGjaIl687ftzKqkdaQHIJlINZ/cdR66RUmjVuWoMBhwz8drcCq3nM3f2sgSzcFPVh/y6U9Ecy0hKgQUwBEbQr5W4geEHDVmM25++29kFlcxAsQ+7EwWTBuUgOevncqklvqd7TiRyyJ4a8tz5c9tgpMlf6JZv7Y4WaofTu2hVrslS8ICasKCaYPx7/MofFsgMERwKo0m/OejNWxzeX3hLEAmfFsLRyIGFvpLiyUtZnWRpfoqsL5kiYgaWRkq9Ub0jotyLrKiSd5itznDrhtCloTNR3S+JXuSsBxTuylZJVi56zg2HM5Emd7MNmtamF+5YRqGdY/zOm6iL3XfhVqkDV36+svx1NcbsGLPKUSH6Hw4eAvk9OUft+CXHScREiBGKFoZQV0wbbiX4+/SNQfx+q/bce3UgXjosnFsDCI1JdnWHTyFF37Yzqx8nokkiYiJyTg9x+CbLIFZ2Y5nlaBvQhSIl7hIiOAHIyWw/iRLtIEOSorCm7fMgk6lcKPfAqn3Tq4qjMkzIakcJdXVoKPdkiqDM50DOfA3hCwRMbt8Un/cf9F4L538uiMFb/y6m1lqpXmhWAQaYe4gSZ6Y10WWpHXFo6+9p/Pwv7/3ICWzhFl0xOSNpFciQC9cOwUT+7sTfMLpseXrsPFQpjMUnwIO5HI5Xl04HSO60zGui8yYbBY8+/UW9j7QWBpDlgjbod2j8eJ1UxEaQJZPkRjLUVBejds++AcllQZGGqmQVXNQtyi8e+sshy+ceCSqZH51FNhAFl+yNjZn4WSpOdH13XZzkKUBAFJbfiidvsfzIMNfDhQyYEcfcvVoKCozn/mqJyz243KFUmG3eWehbmh79a1vMluRGBmMNyUgei4AACAASURBVG6ZhdhQ+joX/R6UePnHbQgPlOPWeWPdrE6bUzLx9NcbHCH0srNYlqTRPy6ppFE4AlGpXzQc1RWJkbjA0r9ryJJwNBsTByYyHwnhSFFwRK+Pgze1K2Q/trFjCJWcNl9xAaeWFDiaVYBXftqBkzklLFydcgiNZjmRXNGE1A5ZC6T5dOrSBZGH//66Db9tP4XIYG2tlqXXftnGfFAoPxJL52C14fbzhuOqSUM8rARKfPLPXrz9527m10RHF5TzSUqW1h86jcXfb2ekRrpx04ZKshMOdBLFLGiOrONEEH2RJXFsRKKpPekX/+m8YnacNLJ3vMT/SMizRNFwTbUs0YbbNz4Kr988A2EBrqMiRocoizdLbuqZHMFbGzT3qkwmLHrnH5YgUtygG0OWLp04AA9ePM6LLP28/Qje+m0Ps2hJs09TMkuyqJE+2XvgyJNF1ifCvG7LkvBuiZY8Yb7L2VHlp6v346/dp1nUmugnRFGKRE4mDejmZVl6+psNSN5/hkXgMfzI2iUH3l00BwMSXR8l4nv6zPJN2JSSzSysjSFL5Is1uFsEy2sVphPWHWEdIOJqxC3v/A2KDBQT0pIuRvSMxRu3zGB1pPOMyBJ92NH8rCs7fn3XxLrqcbLkDxQb1kZzkKWnAZxqmBi8th8QGAcZ7myvZIk2OFq47rt4DC4e219CihTYeSybLZ6Du8c4fHeEKKQXvt+EFXtOO838tVmW6GuXsoEfyy4VNggZLcKUGVqOkb3joFOrJVaI+pMlqc5EC8IX6w9g38k8luxSiPxqGFkii8uS1XuwJSWTHZX9a0xfTB+c5LSMiMRr3aFTWPzddvaV/uD80fjXKNcxmHCsJsPy9Yew4WA6dJLM1bT5UJZx0Woj/kmbTV5JNQoqDAisxcGbZPth61G88etOll1ZtNQ8f81kTB7o2vjE0PqXf9qBbzemYN45PfDMNZO9juFO5VMo+SpnjieR4IXpNLhwbE9U1VhQVGVkfkqUkJQ2bLK4kO+Vp8+Sr/eHCGCVwYwnvliLKUO6Yv54V9i7Py1LROwoY/srC6ehW6TnUZEJb/++E2cKytzy8FBOIrqOxqkHR84s4iqUCZ2IopijqqFkiY7hyOfrySsmMdoo3dB3n8zC419uZBGKYiJS8quKCw/A3BHdUFplYUlQKykrucHEjg9Lq4Q/ffksie8Wc86PCXOz4AlpLsx4ZNla7DqZxwIHqFBk3ZNXTcR5I/t4kaWlyQewZNUBVpfmOslGGfmX/OdcxIQEuZEZ8me6+6N/cKqgkn0TNIYsEc5RIVq8QykPwoQjfpEsmW1W3PXhKhw6U+w8wqN5eN7o3nj8sgnsQ0SK7a6TWbj/03WOfGB+WNHraIKTpebF11fr/idLLT8G3qM3Au3OskRDIKvMyO4xLAKMvnydIeZ0VwcV9nUuHFNRmPUDnyYju0Tv9CeojSzRov3txoN4/ZfdkCkEKwUtwl3CtPjwznPRNdIVMdQQy5IUdupjf1oO7lmSjOE9YlkYsnDY1XCy9PAXa/H79hOCo+6AeLx36xxH7hfXEQFd03HHh6uQXlCOa6YOxN0XuKxuAkZKUPj+s19vZldU0JcubQw09vBgLbuHS7DeULSV4NhMfldkYfCVZ0ncQMr0Jrzw/WZsT81h8k0fkoTHrpjIyJNr45DDaDXjqeWbsO5QJnrFhuK92+cgMsj15U6EymaT4Z0/yIH2KPOrYleo2e24efYQ3DyHoh6p2FFjNsFksuKfvaeYsz9t0GcjSyJhfOO3Xfhpcwqevnoizh3R142E+8uyRISVjv0o6/mkAa4ABDZr7Qo8881G/LLtOIuwo59RigudWsn87CxWK/s3tUH6ICuO5zUzDSVLRCYHd4tkuZpCtK5oQOZwbrbhue82Y9U+ig6TsyNQotb3XjQWl02gQwGh6E01IL+jH7ak4KsNqcyh/4H5Y33mWVqyajd+2nYKD1w8CjOHukeE0jwkv8OHlq2H3mBh1jI6prqQpXUY50HmFMgoKmPvNV0FQ1Ytek9vnD0Mt80dAZnc3bmdoj3v+yQZJqswjxtDltg9ijYrXlgwBRMlli5xnfln70mWHNdqF1I30IfEC9dOx/h+lF1d6m+lxNI1e/FZ8mHBitbMuxInS80MsI/m/aHTRPpwb3nReY91IFAAOyhlcbs5hqOxkFOvWg48t2AKxvZ1T4gobJuuyJPfdqbitZ93sNBj8TihLrLk76SU7kRJgfzyajy8bB32p+Xj3OE98PIN0xpNlj78Zzc2Hc5k97tNG5zIQsbpWERKRogs/ecjIksV6N0lnKVAoPxE4pexGPn07h+78MdOIl4yBGqVuG76IMwb1QdVBgO7E4ysB1V6M07nl+GPnSfZPWl09YOvaDhxAyk3GLDpSCY7YpoyuCvCWJSbe+6kgrIK3PPJamSX6hlUFCp/7kgXWRHJV7XRhO82pGBvWiGUcjvG9k3AxRP7QeMgy6IjP2n++e824p996Wwjqossida3P3Ydw6s/72BEkfqf20xkicZCUVJzz+mFp6+Y4HEMqGA5el78bjMOphexCRwfGYR7LjgH/ROjUFljQFFlDYsIrawxY8exHGw5ms2cwcXFuaFkSfD3oitTpmEMuzJFmuxVgaJKPcu9lZpZyHJlTRmShAvG9IJSLnygiPjRuB5etgZbUnNAx+S1pQ6gPEvv/7Wf5Ut7c9FsxARTHi+Xszf5In2yeh+WrTnI/JfIskl31L15y2wksSto3OU7lJHHsrCTP+CIHjG4fPJARlJcx92CZfndv3bi+02pLDcYHR82hizRGOnYbObQJDx19RRHGlhhLjNCDzt+23ESWw6fYZdEzx3ZEzOGdHe7Foc+3sqYlWs10grKmDzNXThZam6Evdv3B1mKhQzJALxvL2358fAeBQRyYMdM4h8NBaS1fJZEOclEf9H4fnho/lg3M7f4e/ITIPP4k19swKbUHPaFLpbWIEskD5G8F7/fwpIOUqG8R+R03RjLEpGDKgOFx1sQHKCFVkn5XFx5ewSSocS+tFw8/uUGIX2AzYYbZw3FwpliKLZogZOzcPiD6QUs/J6ifmjzcWXLdr3+dKXIz9uOQSaXM0xrI0uiP4qrDffM0OJG+9GqPfhy7WFmraKxUOLDV26kvEeuhI0iYaK2qowGdnWLTk0pBLyzJG88ksG+8MkSQhFMdZElwudIZgEe+3wdiquMzOpFR5XNSZbIMkTHWs9ePQnj+nX1yNejACWBPJxeBCKHg5Ii0S06QvJqCnqorKnBI8vW4dAZxz1xjhoNJUv0GDmdj+4bj5eum8byYbln6BY28wpDDZM5QKX1kbhSiT93nwAlP1XIZOwS3LoyeC9bc4RZLm+dNxI3zHClsRB1TBdI3/9pMo5lC1ndyVJ1weheeORSurLGM7s4pTuwsgzsAUraVrznw960XDy1fAM7wqU74nwlpRSJdl3RcCQfvT/0xjx2+TjMHtrbI0mmkBTVZDUxR3OljAil630k3yxy4f909V4sW3uEESWpL1hD19/61udkqb5I+a+eP8iSQMJ5aWsIeIba1Eu+1iZLtODSfVaU9ySJ5QJy53u0EZ7MK8E9H69CtUlYKFuLLIl+SsvXHcRH/+xj95GRhWByE8iSi0DQqym4n1MRSIjg4G2z2/D6rzvw+84TzORPiz05Tz94yQTMGd7DQTJdEYXS11N0aBdzNpHfzJdrD7DjAzoCqu26E5KBjiyUMmGj9Uy5ICwCwsaSkpmPhz9fz/IJkeVCvNZm+tAkPDh/giO/j+cG6H4Vi5RIncgtxtNfbWSXK9MRVd0O3gp2/cQjX2xAypliVp82r+YmSySvkd11FoznFkxjyTWlJMAV4SjMVtd1PUJKi5LqGrzx81asO5zl9O0R53VjyBIdZ1Lk1nmje+GeC8ayo1VpMIMYtSbI4n31DB0pP/vtNpRU6KFWKc563QldpEt6TowKZhajOEeQhmvuKrH24Ck89+1WZ6QYzePrpg/BDTOHOu4KdM0J8fJaaRSjmP7jSHYRXvh2C7KLytk7J94N11jLEtOd2YqYkAA8etk4nNObjPLuaUWEvl23IUqtb79sP4oP/toLq4+oznotuo2oxMlSI0Br4iP+IktNFIM/3lYQaG2yRAufkfKbzBqK62dRRl3PPEjkGyBc3ClG2IjYkQPwXReMxIJpw7zgXLH7GF77ZZfbRbpxYVp8fOc8hAQEetW//X8rcPhMEfOboDD5/905B/FhYV71th87g6e+2sRyBdFXOiX4mzE0ifk1eJZvNxzEG7/vYT5EcpkdL1w3BWP7iBeInn0G2OwWFFcY8evOY/hmfYpzLPQkRTJp1QpcO20gzh/TB6HsElexeF4DyqgPckur8dX6Q/hj10l2VEVHfeJFut53w8nYprRufxqS4sLRtwtl2BbaEYqwlBxMywH5CZ3Op3QOLqufSJhG9YnFwtnDMKRbnPOGNV/t0M8o39TmI5lYlnwAGUWVzqSCREgvHNMDD10y2Qdodiz+fhOLwKJEiEI4PPkTjcfkgT3d6pvtFHm2AqfyK6HxyLNER2Vf3H8+lB7pF4xWE659/S8Ullc78yxJGyV/IboclhKFju/fFRqV9DZ6bz1YbBYcOVOKD//Zg8Np+ay+p2WCfPmunNAPd15A1lb3sutEFu5ZspYFQHgu5iyq0GxhkZk3zByG/gmkM2ktb3mqDQasPpiB5WsPoaCsBhq1QI7pyPaJqybi/0b385Jh+Yb9+GjlQebYTET22mmDcNs8upTYu7z6y1b8vuMkI29kjbPbbJjQPx6XTOiPEb27eNzi5h5BSBbX9YfPYFnyIeSXVjkd5tmaYbHisUvGYN4ob/m+23gQ7/y1nx0v11WIMNGHGh2nXjy+D7vc21W8oxkLyivx4+ZUltGerjkRHebr7MRPv+RkyU9ANqAZTpYaAFZnqNraZIkwrjaaMSgxEu/fPpc5oYp0iUzeeqMJDy1NxoEMV4SKqBda7M7pFYsRPbtI4lSEMGYKt995nK4soEwD5FxsZz48c0b2YE6wrqsLAIvdjhW7T6O4Qs/q0pc13ecVGUSZtMV7uGQsmmntgXSkF1Y4nXLpiCgpOgSzhnV33p4uBODJsT8tF7tP5jMnV/rZ5MGJ6BEd4XZXmq85RrX1ZjMKSvWg60EoSR5ZgTzDk8WUA/0SwjGqdwKG9IhGoIbuelNBo1ahvErPrnnJKalGSlYx9pzIR25JJQuLFtuqiywRjs99u5HdsH7eqN7oHRfKxipXyJBdrGdRgGsOnGZ3fxFx8yyMMJktCNOpMbpfIgYlhrPkj5TZmlIg0GZGIfNGkx3Hc4rZNTcH0gqYbxRtxGIhGanvSYMEoilu+SRfflklVuw9LSQtlRPBE347cUACesVFul1RQZiu2kvymtywZHMjQMUiygJUKjedV5vM+HvXKXaMRO37KjQPNSo5hnePxsg+CeiXEMbaDw0MYFZAiu4jwkcE8GBaARtjWTUdF7qH80vH2z8hgmXldrk4C/M6vbAU6w6ecfNxkspE46cjucgQHcb2S8CAhDAkRgUxIkvpH1jCSb0RNQYzjuWWYUdqNg5lFLH3RAyXp/boKHV8/wQM6ipEpIpFyOCdgwOnC5kMgmVYhQvG9GWpL1zZrSi5pBLpBaUsLxLplPqmP4lgBWmUmDioKyN0saFaRIcFQavVoLqmBuVVBpzILWPvzuGMQta1dD6QiikwYWy/LiwLt4iR8N7JcCAtD3tPF/gkt576o/eDJaqMDMa0wV2REBmE6LBAxITqmEWXfNPyS/Q4mVuOLamZyCysYNat5k4V4CknJ0stvxtzstTymLfpHluDLBlMZmbCpiM1+tq02qy4efZwZoEQklAKhY7gdpzMxOOfC5d7ei5QtMDTlz1dwCnkHxYKLZ60OdDXrLSI1xfQBibWF78fyfpDViUhWR858JrcskqL9cSLbJ3f6DLBykMh61REKUgG8t8JUAvHUlRowyVfC6msviYHS0opE3Lf0CZBRKk2vwjxK5sWfAq5JouJUkHP0Fe/iZFEOh4jGQkTMZePdGP2FQ0n+n+88tNWfLc5lX1FBwWoEKbTMkJJd6aRvxlt+GJm69omOumYdEQHG4QzJRSljZnaJEwosonIA7VLeIkh9GJ7hClFSVFd6fc+YUxzKFCr9sKHfLvIB0aqZ8KUItJ8kR6aGzQeIVpMnEeCHojcecrkOVaRBNDPw4O07DmyGrHcVBYLw5/0QPITZnVttmIEHY3B3S4kkEhyfpYm3PSFO5EYIk3MUqpTMx2JUVtE7mgeEmkivxzy8fLCXCZjVwoR2fV8t4iMi6kkSD7y4asymNg895SXHPfFHEpu76LNDr2JjtztCNKqmFWQHKrNFguTm6zGNFZ2lYiPyU/90PM0Fk/bGflIBUhSXdRnASbSRIRWraTACIHMk+5Ib+S/RTLRuD3fn/q07Y86nCz5A8WGtcHJUsPw6vC1W5Is0YZCi+zkgfHswtDcUj3bQEf1SWAZiGlRlVp8yB/mtV+2szBsWrx4qRsB5rjKwvEFwigmfiRyIE0CKW3lbJYlIku/bD/BCAMRLyI+1Dptsg39umYWAbudbUKeMkqjwdqznmlcpAcqYpQay5LN8irRny07Ok95GKF3yEFkvIXF8Rq8OCfEeSHi1NC55S9UBXlsLC+bgBUYua7t/fFXv2drh5OlsyHk/9+39rvh/xHxFpuEwKSXvgrXVNsLWyKDN20i9KX5zNWTMKZPPCqNRvYFHqQJ8Bkhk55fhHuXrEWp3tSi/gFNArSdPdwQstTOhsbF5Qh0GAQ4WWp5VXKy5APzmY99PVSp091pNgg5YjpTkcMSAsgvdzh8NOvQ6euRrBP3/N9o/N8Ycsx0fIH7uMeL7BcvfLcZK/e6MnY3q3CdtHFOljqp4vmw2xUCnCy1vLo4WfKB+awnvpqvi4j7yWysbnmNtHaPdEeUoWXGTSZuvcmEO88biaunDpW46kpBEO5b+2rDQSxfl8LM361lkm9t1bRE/yJZevmGqRjarYtXl6//ug3fbz7G/F544QhwBFoHAU6WWh53TpZ8WZaeWH6+Shv4h8XY+SxLLT0FKRJmdJ94lqAuPESLQK0GGoqisdtRXq3HyexSbDqWi32ncqCQu6K2WlrOztIfWfro6hHKHE45c0gPVMTIoo0p2TieXeIWjdRZsOHj5Ai0FQQ4WWp5TXCyxMlSy886jx5pg6bckhSxxW47lwlOyeTTJEZHUURLSzvDtjowrSgARdOJREkqBousc0QJtqJ4vGuOQKdGgJOlllc/J0ucLLX8rPPoUYyAYTFbkhhoMSdSa0eetDpArSCAoAfPRHyU4JEvGa2gDt4lR8ANAU6WWn5C8JWPk6WWn3W8R44AR4AjwBFoNAKcLDUaukY/yMkSJ0uNnjz8QY4AR4AjwBFoeQQ4WWp5zDlZ4mSp5Wcd75EjwBHgCHAEGo2AUqOD2ajfk/z8Nb4v4Wt0y/zB2hDgZImTJf52cAQ4AhyBNomAOkAHmYzy+vPiRIDSp6g0qCou/Hntiwsu4ci0DAKcLHGy1DIzjffCEeAIcATqiwBdwWK3QmG3vC+Xo6i+j3WOekQebdBo5e/+8tj1xZ1jzK0/Sk6WOFlq/VnIJeAIcAQ4AhIEZHIF5DYTQiyWmB9eWljIweEItDYCnCxxstTac5D3zxHgCHAE3BAQyZLGbu7/++KbjnF4OAKtjQAnS5wstfYc5P1zBDgCHAFOlvgcaNMIcLLEyVKbnqBcOI4AR6DzIcAtS51P5219xJwscbLU1ucol48jwBHoZAhwstTJFN4OhsvJUguQJbvd7rhnq6Fw2yGXyWu9E43u7qJb4qVXhNDVIAq5DHK6YK2WYrXRtSKSe0Uk9ehuNs8bLcR72rybo77ArsAQ6lCb7u3S70gez0L3wfm6e4zkPtv1JtQDjZvacBYZoFLQvXL1w7guDOrz3lI/dWFMbYi4Cbi4CpOzDv1In62PLGIdKXa+xlebLmrTnacuasOM9Cu9BqWhc0E6RnrWYnPXLamU3RlI/TQEEEddmiueOhBl9jU3pV3UPmbf7yW9V9K+6jNP6A5Ei9V9jigUMijpwsSzFAvNrVreZV+P1jYHpHXNFhusdrsTa8Jf2YB362wy1+f3nCzVByVepyURaMza05LytUpfM59Yfr5KG/iHxaj3S/+0yNOi3IA1jfVLi5SNFnrJOkptmK1W0IIWoFagS0QQVEo5a5uUWW0wo6TKgBqThS229DvP+7wCtUrYiax4Ehv2vIXlNRE5BxEaGewI0ChZ+6Io9Hcal8kCmMxWRprUrC/3OjYbYLTY3HCkNogwqBTu1IraNFncNxvpg7TpmRk5tCMuPBAhOg37O/VpsdiQU1KFGpOVjVmlUNRKMqk+ycou7G2EhmnLtlptMFlpXN6vEG1+JseYI0N0iAhUO3shPLOLK1FttECtVPiUk2RSyGRQK4mE1E9GksJstcNsIYINqFXu46Pfk7iiXKJAjMjb7KA54ak7ak+6iRNmpGfpHKC/k86kxJXmG8kuxZf6p33dZPacdYIkRJBoTlOJCQtEmE7F6lMbNL+Kqwyo0JsYGVYp6cLlupcukofGSrqIDNEiKjjATQfleiP0BjOqjVYoFTI2Hz3fE+qBjcPj4mD6udEsvJfsnZC8kzT3mOz0fjCd0H/u858EIfno5/RfeJAGMSGUT8g1GQvL9SipMkKhkENdC7lmemZzhN7Qs5fa5gDD3yELzc/4iECEBKid+BvMNuSVVsFoJqzqfrfOLkX9anCyVD+ceK2WQ4CTJR9Y+5Ms0UI/b3QvXDC6N9vY6X/1KYyMyBT4ZtMRbDyUCbVKwb5YTRYrukcHY+aw7hjWMxaxYTq22IutGv6fvauAj+La+v+VZDfuCQkRIECA4O7BW2hL3SgVaKl7S+XVXah/9aKlLaXueJAAwUmQhEBCEuLuspb9fufMzu6sBBIaoKUz7/Xxys5cOffce/73qM6IygYdDmaXY2t6HjLyK/mwpwOXDkJq48rRPTF9cCz0LUY7TZAKaqzal4Uft2XA3V3NUrFZb8SsCb0xuX8XtMBkHboKKtQ16/HOL7uQVVyDQd1CcNf0gdC4kaAQhAO9k1NahQ//TEFds4Gr1dNDQG7u5H4Y2ycKJtAYhIfe/2FbOtaknBBAnoRQNA4fTw1G947E2D6dER3kDS8Pd6YnCwGTGcXVjTiYU4YNqTnILqnhNkgjIX0I4HT298S9lwxGsI8XTJI5tWVdhHGqsflwLpZvPMyARypkm/QG+Gg1GBsfhTG9IxAR5ANfTzduWgAMZhRXNeFATjk2HshGZlG1AO6USusaEn0Gdg3BndMHMpgS6dn6+BRQQYk/92bhu60ZCPHV4P6ZQxAdFGClL405vaAMn61ORbOewK0A3mm8V43ugRlDusOssPEnrcUvO47gz725zF/03HnhAAzo0snaJq0QQZ+l6w8h+UgRNG4qBjY9OwfgrhkD4aVxt+OFExU1eP+3vahvJiBvW11eW60ao3tHYXy/aHQO8oY3AXoLzQhQ1NTrkVNWh+3pJ7D7WBGadCZoiUcdHmq12WgCDXl4jwhuL7aTP/y9bYCV9mFdk4HB0u6jxdhyKBe5FfV8uRBBGIEZAod3XzQQcREhEj4VaP3Wr7uQnlcBjVrFoKxfTDAS+sYgOswXAQyWzMwnO48V4NNVKfDUCDxAD+1hAn0DuoZg6oBu6NrJD4E+GivupjlU1jUjs6AKGw6eQGp2KfMN8Zr40D7283THY1cOR6C3p93ebI1PBB4oxWerD9h4gOilN8LfS4MxfaIwunc4ooN84eVBYFXYWwSai6oacOB4KTYdzEFuaS3UDFhPrflq655yWkdL6gA5Gu50KSh/19EUkMGSC4p2JFiig2jutAGYM2nAaa3de3/sxo9b06FWqUC6oMuGd8eNE/sjyNfL0p4j+LItaYNeh++3HsG3W9L4cCShTAd1VLAvFsyZhPAAH6cxVdTX44HP1+NEWR3ffgd3C8VrcybBy90mbMSPvkxMxZINB0A3z7G9I7BgzkQA9gIst6QCDy1MRGWjjm/v9NQ3G/DyrLGYPDDWqf+Fa/bgy03pDA7FWzvRkATLndOHslCyaXNcz728rgE/bktj4EDaCboNi4/OaEJsqB/evX0y/D1FGrZ/af7al4lXvtsODxqn5WZPwCM+Khh3Th+Mwd06tWGc9fhxewZ+2HoEhhazjT46AybER+K1m4iebRdI3yYdxNu/7EHnQE/8353TEBUUYDexw3nFeHzpZtY+Ek3oz6E9wvDy7AT4etg0L+JHS9fvw+INh/ldWos35yRgSGykE7Fe/yEJf+zJhoe7mgXvkNgwLLh1ItyU9jyTX1GFez5dh5pGvXWuTToDekcH494ZgzGg66lp1mI2YUdGAT5bk4rjxVXQutnzG2k/gnw9MO+CAbhwUFcoFeLvre0TM6obmvFt0mGs2JLOZm8ChwRGtG5KvHXrRPSJpHHZPw8tXoedRwpY83PRkK64a/pQ+Hk503BzWg4eW7wJvp4CLZoNJgT7aHDbtEGYNrgL3JQiiHI9PmOLAYmpufh8bQpKqpugJXWsRRMU5OOBRQ/OgJ/Wud/WOPpwXhEeX7qF156AYZPBhGHdw3DHBYPQOyrk1Dxb24CVSYfx4/ajMJN57gwBJlmz1P4zSf7izFJABktnASzdOLkvbp86kG+b7dIsQY23ft2Jn7dnsDnipkn9MG8agS660Zv45k1ijO66tod0JcKNUMmCljQOGXjn5938t3RA0kE5Ki4cL84ez7d/k0UTJHyjxs87j+KN77fD31uDBbdMRD+JNoH6oRvq1rQcPL9im0Xb1YKRPTvh5RvHw8Pd1h5pJzLyS/HEsi2okoAl6v+Za0Zh+tCe1hu70LcKn/61G98kZVjBEmlZRvQMx1PXjEagtxfMPFpBsIhzKKlrpAAAIABJREFUJJra/x3RQ4Ffkg/j//7cb503fUNgqVuIL16fMwGd/H1dapakm8KVHpDm/+uuDCz4aScLLwJLJPRJ6Dx7/TgEtHOc1NYHv+9hTQ+vj86Asb07Mz3dVWrr+ohr7LhpiQMUUGL5pgP4vz/2ISLAEwtunYQenWwaERrzvuMFePbrraxRIW1BqJ8Wb9wyEd3Dg+00fOJaLFyzl4GrCJZemj0Wo3vFSLRVCua117/bjlX7cqxgaVC3ULx803j4arXWsRMvZBaX45FFG61gqUkngOBnrhuLTv4+dmtL47U9tOqCVlOA0Crkltfi6eUbkVNSY9UwkQaKwNOz143B6F5RnOVY5G36VtgrDMEtu4e4hCgnANLF6/bjy41pPF/SqhBYeuWm8RjUtbOET4X3H1i4DlvT8jGwSzDeu30qfLQeaIHR3kwNNdYfyMLTy5Pg4+HOWrewAE88dc0Y1tA5jk+YG9HUZrYjLRaNPD2/DC98uwWFFY2swSOzWaCPBz6+exrCfL1PycfC/IkH8vHs19v4DCAt67g+nfHkVaPg5+nZrr311eYDWLgmBSrSAJ3CJHo6IkwGS6dDNfmbM0kBGSydBbA094KBmDOxv93hL4Idafe2g9u2LKRZ+irxIGYMjcVz141jnxHxMKXD32g2I/lIAY4XViPQV4uJ/WPgIwFAdNiSwH/vt134aftRaNi8ZmZT2JzJ8bht2lAL8BJgAbVJJo4Hv1iLwbGdWJsjjFX4nYRYQWU1Hl+yEblldSyoGnXGMwKWSLh0DvTC27dNRkSAn4PJjoSIAvXNzdBq3KFWKK0AUhinMO8XViRh7f4ceGmFG/ypwBIJdYsnimg4cwIrjmCJhHTnAC+8NicBMcFBLsapRF1zEzzc3aBWquwEmyj8X/4uCX/tPQ4vjdtJwZIg8B21TQK/rEg6iHd/3XNKsFTToIObmwpPXjUSUwfE2gl5GwhVoa1g6bXvtmN1O8ES9RPkrcUbcyege5g9WCP6Hi8pR3JGEYPxMb2jEBtmMymKoH5nRi6eX7GdNZsEMg1GI+ZdMBCzJ/R3CVwIJJHm1FurgUZNJkIpX6ugN5nw1Jebse1IPoOuk4Gl+79Yi22H8/DCDeNw8bA4u/5sPARsPJyNJ5dutpjhzPjf1aMwxYHm4oWn2ahHS0sLPN21DsCFVlyFX3cewTu/7IZarWSt78nAkj0f22D2wROFeHJZEirqmtE9PAAL5k5EJz8fl3urtqkZXlp3qBRKB55VMtB6/pskbD54Ap6WvdWRgkoGSx1JTbmtjqCADJbOMFgiQToirjPG9YqE2SxEvdAtc3R8JDtoixoROjBrmnTYmV6IpmYj39ZIxb06JQvp+RV47/YLEB9pEyriLXnRuhQsTTyMRp0BCjNw6cjumH/FCAffIUH4PLwwEdUNejbH0c2U/EZenJ2AUXGRTodlVnE1gn217EQtjpEACJmLXl6xBetTbYfkycBS+okSPPBFIiobmtkxl576Jj1emT0OM0f0alWzxCZDQwvunTEQ147v5+TbVFHfgIVrU3Eotxw+WnfcNKkvRvI8pH5VamQUl+PxxZtQ09DMGoPWwBKDRL0J6/Znoa5Jx/4YtHa9okMwLDbczm9ICpbolt+sN+Du6YNxg4OQJnpVNOiwbF0q9meXMBC6YWI8xvW2aWdEAJpVWsnjLK9rZFOpK80SaTSKq+uw9XCe1e9FZF8a7/6sYmxJK0SInwYL5rrWLD3zVRLKa5sxZ2p/3HnBYDvAYBOpgpbPESy9PHssRrnQLL22UtAseWrUrGHrGxOMN+ZMgJ+HR6uaJQLCpCWdM4U0rvagJTW7BC+vTEJ2SS3rWLqHB+Lp68agfzRpyoT1FUHjE8sSkZSWz9q9AV3CsGDOBAYm9toZNban52Ll1gxU1DXC012Na8f2weSBXZ0c9NelHsdr3yczSPPSqFrVLN303u9oMQEf3zMNvlqpNlWJ/IoarN6Xjaq6Rvb12Xe8jB3Nh/fohDfmTGJgb9PmUrAA8P3WNKxLzWG/xqmDuuDasfEgC5d4SaG1J754ctkm7MksYv50BZaILgT6NqbmoLy20c6viL7JL69hn8CmZgMeu2okLpZodwVeVKG0rgELV6cgLa8Cfp5azJnaD0Njw532Fpl1n1i6SfBBk5i6O0QwyT5LHUFGuY0OpIAMls4wWKLm6eAVo4XIpyIm1Bcf3DEFob7kYCw6Q6uRU1qBRxdtRGFVg9WZkw7IUb0686GtVdtMMnSoHS2swL2frEZVo55NIATE6P0P75iKkXE252nB40SBx5asx46MYqvZgvxLYsP88PotE9DJSXNDwEYwetm0DWr8sD0d7/22m00BYph+a2CJhXtlHVZuTWcwJzrPEg0uHRGHAV3DrAewoxmO3iWn04/ummrRKtmEJAVNLfgpGT9bNGUGowkxwT54Z94URAaRBkoqUBV46bvtWLPvONOoNbBEwKa6oQnz/m8V8ivrGdjRmK9P6INHZo50AGs2MxyNk4TWG7ckoGe4zezFG8usxJs/78SP29ItjsAmxIT44u3bpiA6mEyA9rR9/Yet+GXnMSiVSpdgiUDa/uwCPLlsMzsoOwooEoYkbP283FoFS48uSuTAgFdunMigwZWDe2tmuBduGIuxEqAnvrc8MRXv/76XtZbE61eM6okHZg5jB2kb0LaZ4arqdXxRePvWSegbbe8wbjYr8NDC9dh0KBe+HhrmveoGHa4Z15u1MuS4LRigBS3nj8npbMIkvr/noqGYndDXCVgfOlHKQr2stpH3FYHgUB8tnps1DoHeWuRX16OqphHldc3Iq6jDrowiNlN5ugBLwl5QYPHaVAyMjcDQWBsP03iKa+rxxJL1yCio5vUh/iBeIpPjM9eOxgWDuzuN7+fkI1jw806r7xvR9dnrxuKCQbFOfEdO9+/+tpt3NEVaOprhiI/rdTo88Pk6HD5RyftU+tCeJeqF+Wnx0V0XINjHZsJjoGVswQsrtmLt/mw+J2hvdQ31wzuk3Q20ma1JI0pA7qnlm5F0uMCls/3fkVOyZunvUE/+9kxQQAZLZwEs8dFuyRsggqV3501CCB9UtsixE+Vk3tqMgspaK1iqbdJj1vg+eHDmCAdzmQop2YVYtScLCqVw06b/kiP39KHdMax7Z6tnhmje+2LdfixPPAR3NyENAD0NzXpMH9wV868cA3c34QB09RA4O5hTjKeWbwGNSdQS0butgSVRsLhyUaZZS/tyBEvkMzIqLgIv3egMEnPLa3DXx2tYi0ECiUhL2p37LxmCa8bGW81x4ryXJR7E52v2s8bhVGDpro/XosAKlvS4lmh/8fBWwRKBk74xIfhg3lRo3EhjYBPk2RbwW1bbZBVadY063HfJYNyQMMCpzcUb9mHJukOg3DnkS+Los0TCODWnkH1gnMESxbELKQ1aA0vJGbn4dHUqnrluDLqH2ZsLpWvuCJZIy0cg6MFLhuCykb3txk2AuLKuAYvWHUBhVT1G9IjAxcPj4KMlc6ONl6Q+S6U1TYiLCMDrcxLQyc8mgFm7ZzBh2fpUkJO+u0oQ9JQqIzokANeM7w0NRweKNFYho6Acd32ylt97btYYJPTp4kTX937djhVJGawlFR+ik7+3ln0BKVKzsVnP6QBormQubc1nSfxeNJ2J0Zziv3/41x58tfEQvLXuvB+JlqTF9dC44f3bJ6NHJ3vtMM3kvk/XIiWnFJ7ugqmY9hNFpb160wSOkpTy1L7jRXhk0XoOXAg+CVh6ZOEGpOVVOYAlIb6w2WDE+PgoPD9rjJ1PHK9RUSXu+XQN9CYza56Jv3UGIx65YhQuG97DwVdSgQ9X7ceKTYfsov06QlDJYKkjqCi30ZEUkMHSWQBL0i5EsPTObRNdgqUnlhJYqmOwREdbfZMOd04fhFsmDbQTAjYg4gxFyN1Zms1GFH7fbz+C//t9jyXcXRgVHbpNOj2evX4sLhxkf+u1CQYlGvVGPPPlJmw7UmAndE4Fluh3+yQAQquOru6OYIkEzMXDuuHxq0ZyhJJUQO7JKmJzBAlwDoHnvDdGXD6yBx6+dKSD75Ia61Oz8cxXm+Ht4X5KsHT3J1KwZMC143rjgZOAJRrDuPhIvHnzZAe/FTV2Z+XhqS+3wGgSHLfpqW3UcZsPXzqC3dJt81JjdUom3vppJ+qbDBgfH9kqWCJTmivNErVPdHMNllQ4mFuMZiMwLJa0OYL2TQCU9k7FjmCJNEQEMm9M6I3bLxzm5OMkOCELjtPin1IzGPUjBUvFVQ0YEReB125OgJc7mczsAbqtPenOsWk5xb+lNguq6jDn3T+Yvq/cOB6DY23O2JzawGzG08u3YNPBE7z+0kfI2SWsDS2PNAWEGA3n6OAtBUs2EzrlTQJW781irWuzUXA0Fx+OQA3yZtNk50B/ibM67Ss95v3fauSV11mBDb0fHeSFT++fAS83+4CJvIpq3PvJWs7BRPmoWtMsPbrIFVgSRlTfrMd14/rggUuG8j6U8uD2I7kcBEB04fxSlBvLaMLsCX1wu9VsK7RD4P233Ufx2vfbBXDYgY8MljqQmHJTHUIBGSy5IGNHpg5wbL69YKmhSY87LhyAWyYPcgJLYqRMWzkh8UAWO8QKuYGEr8gUFx7kg5dvHIeenUjbYPP5EdslgUr+GZTz6Ys1++GmUttFwJxcsyT4vzg+rQE6MRqOhP5lI3tg/hXDLdF/Nm3CrmOFePqrzWx2tIElEy4b0R2PXOYMlrYczsHjSzedEbBE5tWEvlF47aZJTmBpV6YAlignoQiW6pr0uGpMLzx6mTNY2nzoOF75fgcnX+xosET0JwDgrlRLNG8CWDpaUI6oEH82pYh5q6Q+S8QvBEYHdAnGglunwMOttQg9G2By1FA6gqVhPTvj9ZvHw1sSjCCANyFqq61Pna4Zs9/6nQX667ckYEAM+dYIubsEHzty2t6Cren57DPmCJZo/YRM5ULvtC8INNHfu3LwFr8XzFAUzyZEnhKoKK5s4BxQyzcdZn8hMS8S50YL9uEIzHA2d4uRfUr2j7vzozVs/hNNZgK48sJn983glB1S7XNBVQ0e+Gw95xQL+xtg6fqEvrj/oiFOgJ32yovfbmeNkhQs3ZjQC/MuFIM9bGBpbcpxPPfNFhkstZVh5ff+tRSQwdI/GCzR0EgTMSuhLx64xP5GT+aPzKJy7Msq5sP9ZFU+BI8lCj+uwIbUE1ZfF7GUw9PXjsbk/t0czCuCSU6885PgIe3Ciyu2YOPBfGt0GY2xNbBEgpjAYXEV5WxqEVKSc/biFoT6+whZgu3SANhSB7SYWzChXxc8e/1ouHMEmc1cmVlciXs+Wcu+J2JyRTItzJvaHzdPHmAHBkjwUmj+6z/sgLdWMMN1JcE1dyLCJakDRJ+l9mqWOBdVbBg+uH2qkHFdYoY7UlDCZtXqRj3779BDjuZ3XjgQc6cOdvZH2XkE7/+2hwEsaataM8OdjmbJAgWsxk8RlFCSx00pWXjoqtEWECSmnbA5eAtCn8wxJtw3cyiuGd2H5+IqjYOQF8rEUZpSnpSCpbLqJvSMCmJw00kS9k6aIEoomZiSjbqmZs5hdLKH9kB9sw4rk4R8Wi/NHodh3W3BCuIcX/h2K/7ccwx+EjMcgfHIYG/4aN04Mqy2ycAAiRyxCSQQED8ZWKLvySQoDfUXI9A2HTqOl1YmW7VWgrZPg3fnTUbXkEC7pJ6UBfzOD1cho7DSqo2i9R/YLQRv3TqZ+5Ca4TJLKnHXR6sZHJ7MDHcyzRJpiS8cFIP/XTMaKoX93jqUV46Hvlhn09qaBa3tfWTiHtPHaW+RP+L7v+9yAqJ/VyLKmqW/S0H5+46mgAyW/uFgiZyMx/WNwYs3jIW7UshrI9ya1Ug+mofHF29kHxfytaDTmcpGkN8SwRxy5mQgZSlNonV3syYDpDZIHX/16F54+LLhdup4LufRIvgsSM151GdOWRXmL9qAkhrK9yJoAE4WDXessAzPf7MN1eTnZElgR3Oaf/lwTJWY/RzNcDT28EAvfHjnVAR52zJts0A1mNixdFsagTZ3Fhw+GjXenTcFvSIdI6YUePOnZPy2M4uFNwmKQV1D8fZtk+DnIc0DpERNYxPsfZZObYYjjUTnQB9OwhgZaO9cTs6yz3ydhI0Hchmo0Th9PQTn677Rjs7tarz1SzJ+2p7BApiylHc0WJKyOgn2opoGPPTZWjb5vEpRWhb/GGcznKCJJKHv6a7CFaPjcOnI3gj20dpFk9U1NmLf8VLkV9bhkmGx8LWjr83Bu7JOB38vd7w5dyJ6dw61zwjeosDdn6zGnqxCDvEnSEYghtac/IyEnD6i2YzKfaigUavZr4m0kBcPs0VYivtk9f5jeOXb7VAoKeGkksuqEA4jn6BBXcPQZBR8lirrmlBRp8OyDanIKqllIOU6z5ICL6zYzPx//8xh8JRof8Qo1bd/2cGJG4k/CciZTEbub3SvaKecTQvX7sfna1L4Xdrd5Iv34KXDcf04AidCdjZxLhsOHGfND9HldMESzT8qxBv/d8dU+Ht62mm66nV6PLIwESnZpXwhYp7VunEuqZ4RNs2zGDTy0rfbsDZFSEjakY8MljqSmnJbHUEBGSz9w8ES+064q/DubZPtyi7QrZq0Ka9/vx2r9mbzgUpalpgQP/aJoXIlFTUNrJkih2zKmn0ouwSNhhYGUXQg94oMxBtzJyPIi0K8bT4sRJLPVqVgdK8IDOhqM2uIB/a6/cfw6g8UvSMUOD0ZWDqSV4L5SzbbZfCmSKPnrxuNi4bFnTR1AJUwoQioaU5RQSR4K/DGD8k4XlLLh/otk/rhspFxoPwJNuGiQnFtPe7/ZC1rd8b3jWQ6TOrXBVMHxjhozlQoranHfZ+tQ3F1gzUa7lQ+SySsCaA+djkJaud8O8eKq/Huz8k4VlTNZpbZE+Jx3bi+Tia7kto6kFPuifI6BiWuUgeIDt6nq1kSWZ20aKTBeWnlNqzanYVLhnbFM7PGnRIs0fc0Nppvj4ggLktCuZIIjVOEW1l1Aw5kl6BPdDDeum3SSZNSck6kaQNxy2TH1AFqkGnnjR+2szlSoVQwaLlsRA/0igpBWU0DGpp1nHW7Qd+CrKJKFFU2cG6qaYO6cRSZUmHzw2F/rBZg+YYD+HHHUY728taoOLru6jF9HEp2KFBRV4+7P16DgqoGBratJaW865PVSDqcxwDt5knO6Q8oxcMjixJxoryWNUaU1+zSET0w//KRdqYv2sfk9P/+b7uw9UgBKC028en9lwxngC2WuhG8wtR4cWUS1qVk81q5Sh0gRsOdTLNEflwEQF+8YRzG9bGlsRBBMmmX3v4pmf2oyM/r1qn9cdGwHnaehsSLRdW1uPfTdaiobRIuax34yGCpA4kpN9UhFJDB0j8cLNHwCNhcPToOD1w6kk0cNu0SJTvU4dcdGcgsrkZEgDcnpewRTmUL6KEbqZDne29mPp7/Zivq9UY2D5CJgQ7L4T1sKQZEswX5LTy2ZCMmDIjByzckMAizHdpknlNgwU878MuOo+yrcEaSUnLNLSN6dQ7EW7dNsQhe+zpydTodTpTVIMjHC538qD6WDSiJ0UkUAbhobSqCfT3w7m0TEdspmP1T7F3gBQfkIwVlHGJOwIo0EKQBOxVYogzeJIDjwv2x4DYqoUI3dftxUtmZvLI6NgOFB3jbjVNMSrkkMRUL16RyrqLWMnh3BFgShe7SxFQsWpPCxs0p/aLaDJZErtIbjELhW4uvD/m4CJGJZi53cqoM3sSD4QFeeP/2KQiTJEUUBfa2I3nYdCCHIzeH9QjHhL4xktIvQgHjRgpM+GozdmUWczkgKqdDvndSUxyNV9T2UOAE5VkijUxEAGUMtwdVZKr++K89WLGFsnirOL3ByTJ4k2YzOsQX78ybhC7BlDTTPsfXr7vSOXM+1VEj7RK3NzsBg7o5XkCUMJlbkFtazT5k0aF+lkSQ9qkldmacwHPfbIOOEjOZcdpgiWhCF63+0UFYMHcKPDUaJ54lX7ATZbUI9fNEiI+Xy731/u87uaQQaZVO5gZwOpJKBkunQzX5mzNJARks/QvAEvlR0CH62JUjOfeKI2Cyrx9mKw0hAobimgY8s3wjMgoq4aZWQ6c3YN7Ufrh5ymCHEhOkXWnAI4sTkVVcxbmBXpg1DuPjHZMoqlBR14DHlm7EkYJKvg2fiXIntDTkL3Hx0G546NIRcFfTTdtWUkIahSUFSqLjOzlMk69Snc6IAE8N1/mKiwh1iuYSNWZrU7Pwxvc7mCNIo9FWsESmTgKMFw3thocvHwGt2s2BrmK0mAjSRLOKUMpi0+FcvPF9MgswrtnWSrmTjgBL1EbSkRN48ZttnEOHeGtS38h2gaWTHUjkb9OWcic0T3p3Uv9oPH3NGF5bEWS6cvIW/aOkvy1etw/LNgq160hbSrxCWalfuGE8ooL87NbZMfO5vXmLWlVhy+FsvP59MpoMgr/Vqcqd7DlWxBoaAtQPzhzuYDIj7Z0Rzyzfgu1HCjjLNRW5jg33x/PXj0OXUKrbJ734CDMTHlt+fyFaUYXc0ko8/dUW5JQJmqrWyp20RbMkAl5KtzFzWCwevmwE1KrW9pZrnqXaiO/8vAvkW3gmCurKYOlMin257dOhgAyWzgFY6hLmhw/vJG2Jp0Xzw+IZxdW1rLrPrxBSB0gf8h2gKuN3Th+CGUMIMImRR67yIgl+HfQcyS/h4qrk3M2FTg0mjKG6YzeMh1pFfgbi98L7b/+8HT8mC74WZDqIjw7Gu7fS7ZNCg6V9KZCaU4ynl28G5c0Z36czh0YrFRRxZGszu7gcDy/a6FQb7oXrx7DPkmObX6zejeWbj1hrw5HJgDQYCf2icMP4PugVGWohi6g1k1JJmLfBaMBvO49xkV/KoUOClEwa790+CbFhpHUTbuxC5JcgpOhm/7/lmzg7NuVjotYJLM1K6IN7ZwxzGuefe49xpmexNhxpDvR6AxL6RWPW+N7oEx12kjUSxmkym/D7rkwsXJuCOnICtyQQJLA0vk8kXr95AgtxKT3T8ilrsuuklDQnMXXA+7dPRUxwoNO4s8squPxGQUU9R78RYCHN0nM3JFiEtW3tlqzbiyWJaXbRk6c6ZMRCulTGRKMSfI6ER4ET5ZW477P11tpwRDODwYDpQ2Ixb9ogBPtRYWPxfUe+Fo8qBWqbdFi8fh9+Sc5iHyYx0pB6Idr16xKK+y8ejPgoWgMRGpxsn7Tgzz2Z+Hz1fs5wT+sgpg54c+4E9I0Kd9onDy1ah11HC9lcyz49d0xFt1BnemcUlmP+4g3WVA+0p3qE+2PulP4Y2ycKCoV0fe33l7iH92QV4MM/9iKzqNrqG0TrTIV0v7h/OgI87c8RQ4se93/mOimldP0I6FE7UwZE49rxfdknqXV6iXvLiJ+T07Fkw0E06k18oXKdme1UnHLy32Ww9PfoJ3/d8RSQwdJZBksEeiICvfHEFSMQ6O3B/h/0uKlUXIqAsvOW1FBpEGcfANIEKBRKJPSLxLj4aMRHBXKyOzrcSWDQAU/mEfL1OVZYjaTDudiaVoDy2iZ+TxAAKjx21SgunaJvsTcX7T1ehHd+2QUzhbqrKEcNoDcYcPu0/pg6qKfDTZ38ldRYuiEF32/NwMi4cDxy+XBo7fLCKHGcfIt+3MV+U2LGadLC3HfRIEzo19Uhg7cSX286gN92H2chJDInmWya9AYEeGsxZVBXXDioG4J8NNBq1FZQaTCYUNOkx6Gccqzbl4k9WaUMhSgKjRyDybz11LWj0DsyFGo12H+I/D4ooq66Xodvt6bhl+RMa74ddrTVG3HxsFjMmUQJJKUmFhWoLAY55ZKwEPPziOMk5+UJ/WJw4ZBuCPPzhlajZGdgmg9pP+qbjEjLLedSNnuOlbDpyi7Jp97IRXmJnm5K+6zt6fmlXB+MfK9clZgg4efr6YYnrx6FLhx5JWYzJyBlxge/78a29EJbrTyDEaN7huPemcMcfJaUWLnlEH7amcm82VYzC80vPioYj1wxHN5s3hGjGJXILavCK98l2+WIIjBMGpdekUGYNKALRsSFI8hHC3c3JdOEaEpReBRBWVLdiJ1HipCUlocj+eWsJZUCJXEr07oFeGnZST6hbwxiwwPgqRXMdKJgJ54gGmbkV2Ld/uPYll7AgRLiJYX2CiUZffTy4Qy6HPNSvbhyKw7klDF4of7Iof3mSbZITAEeAkqFCl+s2Yu1KbnsiE50JEBJazc6LhwzR/RAl7AAuLtTMkw1A3tyVm9sNiKvvIH9kzYfyGHQT+BWfGidKakmRQAGe5Pp10bnBr0er363DZlFNU6XLsfjjujbqDewaZL21ZSBMQjwtu0toheVpqFgkJTMEqzZfxyp2WUc2Ur0PFOPDJbOFGXldk+XAjJYOstgiQ9RBeCuFP60JPa25HZpgaGF7tatLwsd4gSa6LClUg3+PhoGXWQy0BvNqKgVnF3LanRoMhg5Ak0KvEiwE4Cgw9b+EQ5pMUmf+BsJMwHMOR+M1BYd7gQAxYg7p8OYUwU43z2FSD1n4tOrBB5cPaRhIrMRAQ8fTzeEB3oj0EvDY66qb0JueR0LGQJA0nIs1BZpkUhYBfpouIwK0cxb44bqRh1nLS6ubrKac6R9C3N0Hg31KdLG8Vfqn4Sxxl3FIdURAZ4I8PGESqFAWW0DiiobGTzyONWuq7YTbcRyMtL2ObePC3o6joE0Lo7DFgWfI8hqra+TrcXJDpz28gK1RYCIHh8PNwZLgT5a+HhoeK6V9c2cOLWkuhkNOj2DeAIOJzu8iFeMJhP7PAV4aRAZ4sMaIPqW1pSEf355HTumUzoJAkmugJcrOtI4aVxSHRj9u5gewpF/aJy01tKHLzZGE/MpgaQQXy06BXgzYCXNWUFFHaobDAyuab1aq73masyO42uLcKCx0L5zV9vvLUptUF7XhKKKOgb5dLlz3FvML2TaAAAgAElEQVRtab+978hgqb0Uk98/0xSQwdI5AEvUJR2Wrp7WDj/Hd8WIFvFPxhccnSakCyDBTH43rha4tb5bF5pmK6hzHIf4TWvgoTXBSeN2hYkcMyk7gS8LmKLvueaepRECFmqVMHdXIEOkOQk18Vsx8R4LI6XSJXijd1wtVWu0EsfLRkJJX9JxcsZoToTY+vZrLz2d+EMizKW/uQRRrQC/U61Fa4dTa4CuNV6w0sxCa3FdiX7EwGIKDCHT9slzirW2T+hyYGfkUoDX/FTrIAVFdnR0GMfJwPPJ6CjsA4GXxX1JPExpO3iurexhcSyt7eXWQN7JBArNQeD39u+tjhZUMljqaIrK7f1dCshg6RyBpb+7cPL3MgVkCsgUOF8pIIIlL50u6qc35+Wfr/OU5/XvoYAMlmSw9O/hVnmkMgVkCvwnKEAJRBUtRqjMLVfrFarc823SbjDAvvjOWZihmxt+f3b27rPQ03nZhQyWZLB0XjK2PCmZAjIF/v0UUFLEblujC/4l0yVzMBWZOZuPIOgVMBqMy1qUiuKz2fc/uS+1mxYmfXP5+pdueOtU45TBkgyWTsUj8u8yBWQKyBQ4NxSwlGs6N52fuV5PFsRzJnt103pa0lWcuV7+TS2r3DVoqi4rW//SDWJOmlaHL4MlGSz9m3hbHqtMAZkCMgVkCsgU6BAKqNw0MBl0GetfuqHXqRqUwZIMlk7FI/LvMgVkCsgUkCkgU+C8o4AMlv7mkk5++quL3bRevxt1jX+zJflzmQIyBWQKyBSQKSBT4J9IAQJLRl1zxoZXZsuapdNZoKlPr5jp5u37q1HXcDqfn1fftJiMtsyZ59XM5MnIFJApIFNApsB/mQIyWPqbqz/t2SVT1W5ey016Z82SiWt1nR3rJSWIE0tp/M0pnfbnSrV7mAyYTpt88ocyBWQKyBSQKfAPpYAMlv7mwkx4/nl1CEK0rpopAxVi/e88SqPuTbW79q4Wg/6/M2l5pjIFZArIFJApcN5TQAZL5/0Sn70JXvj08rgWtfsRc4tQO0p+ZArIFJApIFNApsD5QAEZLJ0Pq/gPmcPUp74cqnDT7JbB0j9kQeRhyBSQKSBTQKZAh1BABksdQka5EaKADJZkPpApIFNApoBMgfORAjJYOh9X9RzNSQZL54jwcrcyBWQKyBSQKXBGKSCDpTNK3v9W4zJY+m+ttzxbmQIyBWQK/FcoIIOl/8pKn4V5ymDpLBBZ7kKmgEwBmQIyBc46BeQM3med5Odvh2cLLP3dQDvHwuQu21PYZ8hqMZshvqek39pZ3Zy+NYP/h/4rZN/iPhRtLpR+2vN2mAt1fdptWdi3LTSUvsPzJxpa5k6/nYyGHEvpIqCyNbK3ZQ1bnbcL+li7b8MYzupYW6G/9FRpbTzMcqdI+2blUwceaQu/njZPtUJ/cU7imMT2xTkQ/7Q1i91pj60d/N4W+rb19Bf3inXObTwvTneeIk1PxjuOYz8VLzm+73gGir+3hbfaSrcz+Z4Mls4kdf9jbZ8NsESgRW80CZQ9newECkCtVMJNpeTP6R+D0QRq19qeAlApFHBXq6A3tfDvWjc1VCoFv6M3tsDY0gKNmwrKU5wY1G6z3sjvualVUDPSAlrMQEtLC4ymFphazNyXWqU8KcfoDEZhiO2Zt2Uu1Lf4UJ80/na1IznZ6HCj9sS50xyJRnZjUwBuSiXPqdkg0JdoqFQKQE0n/p272qXAo/ZMDmtCopHoJCU5jYXWyGRqERCoSBuat2WdxaETnaldu0cBnge16/gQnznyBb3jrlJBSetoeVyPFZax2otzQxvHSsJS54rPLXN0Uyt5fk4CiehhoLWQ8LNk7cQ1cWQhez5VMpBVSeZIS8H0M5nQ0mJm3nfsn/ptcdXvybjaQn/iJ0fgQ3xKfKJWCXtHHA+Ng8ZAtKTueB9KxirtjtokXhffbfeRbAFyUn7nM8Nxri7ea3df1K6pBXqD0XJWKIUzB3RWmC30b+F/d3X2nNa+thDdTUXnjwIGy9l20rPBwoNEV9o7GjobW6E/jdXU0sJnAJ27dP4plUo+B8SHeIvGTnMnvvegM6G9SOx0iN3Ob2Sw1E6Cya+3ToEzDZZoM3UO8MTo3hEshIVjo32PEkqkZJciLa+SN65Wo8bYPp0R6KVFi6VFlUKJ/PJabDhwAoHeHhjdJxLDYsMR5KeFyWjC8eI6JB/Nx77MYt74rYEcOiDclArERwehd1QwuoYHIthXw/026EyoqmtAeXUjUnPLcaygCjVNegYUjucECTIPNxUmDYiCl8ZdEEhtfGguJ0prsPNYCYMUOpT6dQlC3+jgdrUjdkdnHIGTpMMFKKtpYoAS4uuJMX3CoVWrrGtC/R7KKcWuYyXo0skPo3tFYVC3MPh4qNCsNyE9rxI7jhYi7UQ53CWgk8ZI5+7o3p0QEegLk1lYZVq36sZmbE0rQGOzgelOT7PegK5h/hgZFy4AMctAqf+jBZVIyS5jdQod2LFhfhjWI8wKkulVeq+kugGJB/P4MGfBZDbz/x/buxNC/X2sfEG/kqDemVGE3PJ6XndzSwtG9eqE6BB/yVgVaNTpseVwIaobddZ2CexGB/tgdO/OIFws8q9SoUROSQ12Z5bwBFrMLfD10GDa4GgG7VI+Z9lmNiPpUD4Kq5uceI8A+Li+kQgP8OZ2pA/N9WBOKQ6dqIBaZQOHBAqJJ+M6B6FvTDCiQrzhqdUiwMudhRcJLtp75XVNyCutxbHCKhzMLUeTzgCtu5r5irDmxH5R8Pf2cOr3ZKxKcy+vacS29CLojMKlgtpr0hvg76VB/y6h6Bnuh+gwPwT6ePBvVQ06NDQZkFNSjbS8CmQWVfEFioS242M0mdA7MhADu4VZ16eNW8fCdwKA2ZZeiOLqRtYEe2rUGB8fAT9POjMEjlNCAVrfrWmFKKt1XpdT9SmAVROCfT3QPyYIcZ0DEervhSBfDxCNahp1qKxrRGFlA885I68cOpMALJhnW1rQv0swnzPinjlVn8K4wZeSnRklOF5cjSGxIegTHXLSNogHaR8UVzWhrsmAI3llqGs2Ml0cnya9ET4aN8R3CUV8ZCCC/bTw9/GCl0Zl5S2ad1lNA06U1SEtvxLpeWWsf6YL7T/pkcHSP2k1/uVjOdNgqUFnREKfCLx280QSc6dNrUXr9uGz1QfgoVEjzF+Lt2+djKigALv2NqXl4OM/9uHJq0ZiULcIy29WAxr0RgN+3JaOxRsOwthC2irbvZjeIkHSPSIAN02MR0J8NNQqN0n7tnboL40tBqTlluGrzWlIPlIEdzXdvGztEcAJ9NZi4YMzEODh2e55J6fn4LkV22FsMYMOr3svGogbEga0ux3xgxYY8MBnG7A/u5S1AYO6heKtWyfCXaWxa/Pztfuw91gxnrl2NCKD/Z1oWNukw5L1Kfgp+SgLfRKUdAi7qYA35iRgYJdIu/aKqmvw0MINKKpsELR+RhN8tG54eXYCBnYLd5rPX7sz8NYvu6FQKvjdK4d3x4OXj3Z6L62gFHf832oWtgRU6cbs4abGW3MmoE90J4f3W/Diii1YlZILL3c1axlfuWk8xvWOsXuvtqkRD3y+AZnF1dC6qVijRaDw+VljMTou2mkMmw8dx0srkxkMkHAmALjswYtbLZf09eYD+PDPffDWulvbajYY0b2TP96/Ywp8ta75ZEliKj5fkwIvdzeeK2luwvw9MXfKAEzqHwONm5RPXbNIC0zYfqQIC1fvx/GSKgZeBJo+v+9CRAb4tZuvsorLMH/xJlQ26JgHCIyP6RWO2Qnx6NeF6C/uBft9Qx016nTYlVmIpesPIbOwEh4a2/jp7QadAbdM7oc7pg1u97jED8ww4vEliUg+WsJAvpO/J96/fQo6+dvP1WDS4+EvErE/p9QKYtrSKYGVFqMJI3tF4KbJA9An0rHyg/28G3TN2J9ZjO+2pmPv8VKmvdFowr2XDMLVo/u1pUuHd8x4eeUW/LA9E49fNQLXj+vb5jZMZiNSskqwdMNBpOSU8mVPfOiy2CMiALdPG4CRcbSXpbpD57Xk9TQYsWp3BpYmHmIg9k8CTDJYajNbyC+eigJnGiw16ox8iL44ezy0bm4gpX97HroVKqHCZ6v3YPH6Q3zIhPpp8erNCejRKQQmGLk5eie9oBx0MY+PCgEJB8HbxvaoLHX/lm88gIXrDrAKWzRLkVZhZFwEHr18FMIDfOjex2Olo4I0JOKhYWadhRmCAULFQObjv/bglx1HWc0uqqIJLAV4a/HR3dMQ7ucDExxMSSchggpqbD6YhVe+38lgiUyCt1/YH7dMGmjpve1aKupGBSUa9Do8tngTUnPKeOQDuoYwYPDz8LCuCdEn+WgeokP80DnAz0pbZxoCr3y3Hav2ZjF4FcHSi7PHYkSPGOt3NI/s0go8sWwziqsaGFwRqHjwkmG4YlQvtMBiorR0QO//kpyGD/7YZwVLlw7thkevHMUrKWoE6L39OUW4/9N1TmDpldnjMCi2s2QMShhajHh5xTasO3ACnhaw9NysMZjcr5vkPRVKa+rw2JJNyCqpYfBLppV5Fw7GTRP6OfETjWFdyjG88eMuK1jqEuqHRQ9MZ1OmxcBpJR29f7y0Ao8s3ICqBr1VoDQ063HTxL64c/pQJ3oIa6fGF+v2Y8n6A/B0d2Ntm7eHG16cNRaDunW28qmwB4TdYrNtmiVrK/Dr4fxSPLF0E2oadPD2cMcHd0xB97Agl2vdGovSmNLyivHU8iRU1DezZu3yUXG4a8YgaNVuEHo1S8ZDLYk7R+BHGm1RVT0W/LgdO48VwdMCmGidG3UG3DAhHvdMH9qucYnjpfYb9Xo8u3wzdmaWMlgK8/PEm3MmoEtooHUv0nu1Tc14culmpOaWtRkssQnbYMLcKf1w46T+UClJO2vjZaI0rYTgMiDsVXHOxGOvfbcNu7OEcd05fQBmjR/QrnnS2WM0t+CVb7fhl51ZeOiyYbhpQn+nNoQzimhto70wFoEXSmrq8cSyjaydoosMgXAC/LSH6KIkrqMr3pK2KM7tr32ZeOunnTxzUYvcnrP+TLwrg6UzQdX/aJvnEizZH+7iAhCssIGBtoIl24EkOsEI6mDphhffoZvQfZ+uwbHCagY4BEZ6hPvj9VsmItSPTDi2g48ARHVjEwrK6xHgo0FEAP1OR6B4CKrRpNcxINh3vNh6SyOw5O+txccuwJIwJ1GoCaDMHpC0HSyJB5Xte/EYs9GwrWDJRkP6f8KRT48rUJNdWokHPl+PuiY9A0TSLJ0MLBVVNbCAuWxkdzx6+RgolcI4Hef9TwFLRqMRFw2JxZPXjGXzm6s1ag9YYmqalXj9h2T8tvsYa5eIR8gkQ3zXPybUJaB2BEtk6rppYj/ccSFpXWy8I8Kk/Ko6lFWTFk+NruH+8FC7SUyS9JYKH/y5G18nHkKQnyc+vecCRAeJGkRhtV1daBz5LLOoDPOXbEJhZT2mDe6KZ64dy35h4qVA2NsKFFXXo7KuGeGB3gj0ImAuXBoEMa5GTmklg7ciHrOKd9XJwJIo6E/F72cSLNEFacaQWDxx5SjWJksvQuKFjDRbCpDGhk4g20WJ1rOwqhb3f7YOBRW1eOiyobhmjFSzZP++OE/7M0M42V5auQU/JWe2CpboXCPNpZfGjUGsdF1F+i9LTMUnq/bDS+vGmq75V47ExUN72l0OaO3pzCPXgMr6Rvh4aNG1UwCDPSkYJFPio4sTsSfTdg6ea7Eqg6VzvQLnUf/nCizR5m8yGFFe08COkOIT4OMJXw936yZsD1gShL0KJbX1OJhdAj8vDwyO7cSbWtRKiIfEt1vT8OEfe6BRK0E+p49cPgyXDIuz3s5EjdKuYwV475fdKKtthtZdhVnje+PaBFJ52wMmAkqPLdnAhz1pq9gM56PFR3dNQyeJZonmozcaUVJVz1ojHw8Ngn097bRgbdUsUVs1jc2optu9BSOS02aInxdrXKQHWVs0SzYhpkJOWRUyCioRFezLJgZBUyc8Ish9//fd+C4pHe7uarifAiwdL67B0O5heOXGCexT5krT1h7N0t7sQtz14RonzdKbtyRgSPfIv6VZOpRXjgExwXj95okI8fNudaztAUsCb6qx42g+nl6+hX2syMw3tEc4FsyZBDUDMmeNoRQssbO9Anhh1jiM6U0mEnv/kBVbUrFiyxH2oyFH8ykDYjD/ilFwd6PACBu4Tzx4nMfg66nB09eOQkyIP4xmE2uISBvq66m140fms4YmVNU3MzhQKVTILCrH27/sgd5kxnvzpqBPZ5uWl+PdzEqs2HIIK5PS0KQ3sUn6wZlDMapXtJ0GhOb39eaD+HTVfrhbTKqtgSVql8zAlXVNTAeeEmmNAnygYaBl0+K0ByzNX7QRKTmCZkmM+KQ/XQWCEACJCfXHe/MmI9jH0wkoldbWY2NqDnLLatEpwBsTB3RBVKCvbbCWC8iKpDS89+tO3DwpHjOHx8FoNloDKkL8vdjvzRb3QE7cRhRXC2cl/UbAhGi2PiUPD1w61EmzRHRdvvkgliceRFx4AG6eOgBDY8OdgNtvuzLw6vfJfGkkf6uXZ49FXASZFCXBECYjPvtrH1bty4TeJPhaXT++D26bJmq6BU0aXQAXr0/BkvUH2QLwT3hksPRPWIXzZAznCizRZj5aWIrXvtuBumY9H8LkmDpv6gBMG9xDAlraZoYThLgSRZV1eGHFVqRml7IvxM1TBuCWifZmFAJUJ8pr8OiiRORX1KFrmB8+uecC+Go1diapkpo63PPxGuSW10Hr7sbCzUujxnu3T0W/aJsmQFD7G/Doog3siEsHD/nbdAvzxVu3TkaQt5dE9a/CodxSvPZDMqrqm3DR0Fjcc9EwO/NaW8CSCPp+3ZWO5RsOQaVSwmQyI9BHg8evGolYiYmyfZolFVKOF+Ll75KRV17HQO7hK0Zicl+beU0U/Huz8vHMV0mobzbCw13ZqmaJfEJIeL9920T07hzWqsmh7WCJzElleP7rJNagiD5L5Gc0/7LhiI+hPoTbPM29PWa4h77YwELprbmTMagbCRfBzOv4tNUMJ+hXBLBOY2k2mphPiD8JMD1x1WhcMszG7wREpcEAUrBEPlkUURce6AU/Tw0HDgT6uCPY3xtKsxnLNx5mUC8EQbhhQEwIXpg1BkG+xH+CFo/aO3iiGE99uYW1gsG+WiHwgiK3TGbcMqUvLh7Wy2H/KfHtlkP4Zksam8uI3hSBRdrCKQO74bnrR1vnKPaxM7MQ8xcl8sWAotIadHoMiA7G27dNQYC3J4Nv8XJzvLgCDy/eiOp6HdRqZauaJRr7n/uO4fNVKdASADRT9KKS/d+6hAXYrXlbwVJdczNe+mY7DuWXs1aY9jjxKjl+G4xCBKEYDEL9kabm6jFxeOCSEXa8QWdPSU0TXlqZhF1HCnnOpIGa1C8az80aB40bBYgYGMhW1elwIKeUfYboPV8PN+YF6pOc9R+/ahS8NfZnEWlyX1yxDfVNet7r9NQ26Zlmd84Y5BIsfbRqD979ZTd8Pd3x2BXDcd24fhK3BeI0Jd75dTe+33aY15XOuMggb3b69tao2bGbfLzKa+vx9aZ06EwtzFvEh+P7ReKFWeN5HFLz+KZDuXj6q80MlhwjJc+FyCSwZDY0ZKx96eZep+r/nzDeU41R/v0cUuBcgqW0E0V4ZPEmjigjjYi5xYz5lw3DpaP6nBZYosP089W7sWj9IfbH0OlNCPHzwDu3TUbXUPvDtFanZ1+FnRkFuGRELJ69dixvbvF2T23tySrEC99stgpkOiwJBN0yuT+uHG0bo2BQU+GTVfuwLPEgfDzcOex2SLdQvHxTArw17nbCasPB43hxxXa+qV87Ng5PXTP2tMHSN1sO4MM/9vGBbjSZOTJnwZwExElASVvBEgtqs5m1DokHTsDH0x11jXoM6d4Jb8yZAB+7eahwoqwK85dsREFFA7y0KpdgKbO4DE8s2YjZE/vhspG9XfrliOzfVrBE7wth8c7+b8RH0hDm9oCl4qpaPLxwAy4Z3hPXJ/Q95VhPpVkimESAxF2lhIZUbxb/u593pOOV75LRJcwP78ybjOhA8g8z8a+NeiO0brY5OJrhRAdvMVyd5koXDTJhRQR6IzrEB11C/TGgaygGdAuDt5Y0jLZH8J0qZ97nSDGOZKN8ZGbmnwdmDsa1Y21CVdQYfL5mLz5fc4DNNcIjRJKRtui6cX2dtEXLNqXguy3ptsgvduAx49WbJ6KXRAtFZjXacw9+vg4p2eUMTlrTLNHYv9uehgU/7oSHu4pTeZBm+LO7L0D3iOB2gyUGsWYzSqsb0WwwsMaUItiq6nWoqG1EekEVth8pQG2DjuchpqT43zWjMLm/zd9NuLiosGJLGt79dSdr5midiKb0EACi9SmqqkNFnY6BJlPQooEW+Zi0VoO7h+HNWybAR6u1u7gdLSzDA19sQG2j3greKA0ErcEd053BEoG3HUcLsC0tnyNbJ/SLQRBHD9t8yRIP5mLBTzu5DT5/GbCZhFQIRhNrsIi3iNYxIX6IDPJDTJgvn2t9uoZAq1Y7Aft92YW4/7P1LiOEz4WYI7CkMDRkrJbB0rkg//nV57kES+l5xXhi2RY7sPTQzCG4ZETvdoMlOujMZgUeXbQeyUcL2SeEHI9JXf/k1faHG71Lx9szX23BH7uP4f6LB2PuVFIp20xrLOiadaiqa7JLC0AHNJnOyJQkdSCng3xl0mG8/esuvvXTgU8HFDkSu0scfhkQ7DiMD37fj3qdAVeO6onHrxx92mBp5daD+OSvFAlY0uLVm8ajZwRpvgStSFvBEgmuOp0Jt33wJ4qr6vmAp4MzwEuDBbdORPcwEki2Nuubdbj303U4WlQFH63aBVhSIaOwDClZpbhyTJzFEVbUcAh+EI40bIvPkiCqBXOg4yO0KQUHbdcs5VVUc3g/jVWjVkuEleuxngosEd0ziyuQXVyDqQNjWZiTVrOoqhZ3fLQKw7p3xlPXjWWITsKNtJ1Vdc3o1zXElk7BwcGbtWiWvE8RQT7oHh6Awd3C0C08gDUBFLbuobZFODr77KmRVVKOJ5dtRkl1ozVXlQiW7r14IK4abQM/IlhatG4/Fq07aAVLpImi//zvmpGY0r+7HViib8pqG9HQrJPk8hFSQYT5+zDwEFdJXMMXV27D+v05bFYlLa0rB2/aOz/uSMc7P++2A0sf3jEVseHkpG7TJrZFs2QD6bYADoe0tsgoqsLHf+zFnswi1paQae6NmxMw2C6IQHC45iCClFx4WgGlJT8Z5d4ymznHlZDpQkhq62jmI7A0KDYUr9w43gksHSsqx6OLN9qBJTFdgyuwJOx7AaALj+ALSvQurWnCbzuOYMWWdBhawLSktuhN0qrR+kUG+6J3VCD6dQlFbCdfhPh5ItDbE2qlaF5z9q2i9dl7vIAjSl2lUzkXklMGS+eC6udpn+cLWCLB1GQkU9gmpBwvZrUyHegkPJ+4cjguGNTT6fb72g/b8c3mw3jy6tGYNT7ehSOz9LA5NQOs3n+MVeWeWtLI6HBDQjzuv2SoJRZF+J4OlI/+2o0Vm9NgaGnBFSP/SWBJibKaRtz1yRoWdgSWSDD7eKixYO5ExEXYTGiiA++8j1bhUG45fD2cwRLJhXqdkbUF7kpy/rUBJcq/RCYlQXDaaNMesOQqF7RjPqu2apZorA16I9QqNbQqQdshAk3yC6Oxcn4iyVhPDZZUOFpUhuWJaWxaIROuYI5TMQ/0iQzERAvQIL74ITkNGrUCl7AZTBT8DtFw5hZ2pL5iVBz/Q0LMXsDTAIU4rOIa0vip2Vwn9VnqCLBEwIfSDzx13Rgk9Lb3QxL5/NQ7xvbGh3/sxMqtGWcdLIlaIVu0qyVJp9U3TwC3/1u2iS8FdAn74I4LEBfhYPYzGBiA7s8qdsodRZc2AqMEjiglRmvmno4HS0LUofAIjvu0bym8P6ugEhsO5mLt/uPsO0k5ynTGFgR6ueP6hHhcNLSHBRg7j9ZkNqCithmBvqRBs/0ug6X2cLz87r+OAucLWBK2rArzF2/A9vR8NsPxga5U4pnrRmFcn64Se71wRD779Rb8vusY5l04CPdMH8QCxeYIrmAzWWlNg3ADlJ4ZNs9L63qTGn5beh6WrDsgOMEqgWdIkMTb+hU0PEY8uXQT9mYVsebr8pE9/kGaJSUaDXrMfX8VCivqrb5XoX4eeGvuJMSEUNi1RFul0+GeT1rXLBFxRM2Bza9BhbK6BvyYlIYrx/SyOFDb/GnaApbEpRDFgNQR9nQ1SzRWqX+RwE0qkE/Ll+tTcenoOEQG+tuBmLaApdyyKjy8KBH3XDQYkyypCqifirom+Hi4MSAlrZLOJPDF+L5RuEyiWbX3WaLUASbcOWMwrhsbLwkJF/yhiH+zS2rYHyopLQ9NzQY8cfUIxITYUgNQex0BlsgkRUCacvzMGGx/EeEouKo61DSQf41k4ziUDbLRXIHvth7G2n25gn+T3oBZCX1w34xhThecjtQssdm9xYyCijo2f1JaifAgb079IN3iFLW3LHE/PvpjP/y8taAgAkrbIN0L5Bf33NdbsflQvl2iRzHTP4HtxmYdKJUKaadJy0Tgm3yAxL46EiyJPFZe28jaPQr68PfUSMxwQs67pRv2YcmGw3y8ka/SE9eMwvjeXRhcidGqNH+9yYjM4irsPVaEbWl5CPLxxIuzx/HZKPVZkjVL/zoIIA+4rRQ4X8CSeJtdujEVn/61n/PYkN29a6gv3pk3FREBFNUkCmUFanUGq8/SjKFd2VnR0WcpKe0EHl2SyJm4xRsUl26xlP0QI9/owBBKo1A5CwWHSvePCcZHd10IT63Nrs83r6wCkBMxOfrSwXnNmDg8e904JzPchpRjePab7VCy820L5l1gn2dJdPDuSDOckJFFiXd/2YVvkwR/E8o/NSE+Gi/MToCnhvLJiBqXU5NImGsAABtpSURBVPssOfKgqI169fttOFZQifdunwI/T2mep7bmWVIhu6wKy9YdYOFKC0c0IuBx7dje6BJmn0unLQ7ejmMVozA/+GMXkg5l46O7pyPU15Yvqy0O3gS2yLR3+4erMaJnBJ69biybX0RnbxGcU1tkrrz3k7V49ArSgtocvqVgiejXt0sI3r51IrzcyQFY0D7R3xMvLVyXglV7stDQbGQzcO+oII7G9POQ+r90DFiifmsbdbjv4iGY7ZDjh8b8yerdWLzuoF0CTrE8Bu0h5l/StFj8Ykj7SNoX8uchf795F/bH7VOHnFGwJOZZemzxRuzLLoWfhxtuu3AQrh0T79TvpkPZeOnb7Qyunrp6BKZK1kjUTn29+TDe+3UXRxnSOUAmbCo1c9sFgzC4ayeU1daguk6HigY9027XsWJO8yA6kHckWKI1WLQ+hSPmyBl+WI8IkK9VsI99sEmdTof7Pl2PQydKcdHgrnjhhokO+ZWETPWfrUnB3swidnCnTOzTh3TlyFbpBVPWLLVV6srv/SspcD6BJbqh1zcb8Nnq/UjOKISnmwq3TIrH5IHdnXInFVRRNNxG5JbWIjrYmyPcOvlLhaGSE+7NX5yIg7ml8NS4c6QM2ffHxUdCZzCDfHaadEY0GQwMoEhgkTTsGuqHsfFRfPsXcxQJWgsFNh7MwXdbj7CZkATauD6RmJXQ1+K9IwAR0lKlHi/A8o1HcKK8FrllNbh7xkC7pJRnAiyJ2pTSmnq89/seLm/SyVeLey4ahL5dIpwESGpOAScmrG00uIyGk24Icby/7TqKV77bhiFdQ/H63InwdRDkbdEssfP98ULMe/8vaCxZrcUM3u/MnYChPaLanTrA1Vg3HMzG899sRVSQJ96/YxpCfGxpBNoDlsiHo6lZj0/uvRBdQmzmG0GzIuQbWrh2HxauTWW/r2kDXYMlAoQzh/fA/66mgABpLjA1ko/lY/7ijVzKhYQvlZe5fkIfPDxzpNO7HaFZorET/47pE4mXbhwHjVLq46XC4bwy1qjVNjRzSgACAuEBHgwayYG6QW9iTUsT1cRrMXM5FEoZItQsA+6fOQRD2S/IPkfRjzvS8M7PezrEZ4nAUk1jE2e235tdwrSbN7U/Hrh0lBPNdmYW4IWvk1BJQRnjeuGhmSOdouFoDq99vx1bDuWxVpsubDOGxrL2zV1ly9rOQLOpAQ8tTMTRwiprbraOBkufrtmHD//Yy47a5JhNZ1w35j9BOyxeCOYvXotNh/Nx/8yhuDFBjBy2/b48MRULftnJPktCbTng6atHYdpgOldtCS9ksPSvhADyoNtKgfMJLAnCXnDGza+s5xDXEB8hTNlRrb56fyZe/z6ZM82SBoqS/N04wTGqR4VjhRX4dNU+ZBVXcYj2RUO74/IRcRbytqC+uRlNOhNyymvw6nfJ8PfSYsn9l/DvrsLOBe2KtOyL6ySA4nuk2fh0dQoeu2LYWQFLImDStRi5plUQ5d3hlAo2oSUeslQahfK4kJ8PpVVxTEop5UE6SNPySvHksk0ormnEcHJkvXnCaYOljs7g7ThWyrZNZrHcsjr0jPDjkPfTBUsPL0zkvDuU4XrOpIFOQraxWY8HF27gcPJXbhyHKQNsDtNSzRKBpcvZx22MA3AVsmE//VUSMosquR4bgZh50wZwvTpp8k9qL7OkHP/7mw7eRC/O+aOkMjcTMairDUwL/KHAqv3H8cPWdHYo7hkRiGvG9saInpR1XMgpXd3YiGa9GXuPFnDOpskDojF32gCuzSjkt7JFO4qgcvkmiv7cy9ob0vJQNNzpOnjTGElT8sfOY8irqOdIwnHxUdw3jU98iGa/7cngKDw6SCjqkPIshTtkuSdNYk1zM7anF6Cosh6dg70xtncUl6mRzoXaW5NyFK99v5ODHsQqSR0LllTYcawA29Py4Kt1x4DuYZxzjugozZdmblHg/s/XsJaLMoFT2RRHIJ6aXcgpQmqbDegc6Mm+cpeNjGP/K8cADdkM11bJK7/3r6PA+QSWxAgpIVedYFRyzrysAqmeH124gQtAijXAAn3JBj8efTkBo/2tvdmoY7U55W3y0VAUnFhKRcgBRc/Hq/di6fqDXBhz4b3TLWDJOcmgqE2QMorrtwRn8Hd/28kah/lnCSzZR5m1RkM1jpdV4qHPN6CmgRIVKl1m8LYJGxVr6Z5cugGU8JEExMCYoH8kWCKBRwD4f19uxp7MEjbzxYR4dQhY6hcTzL5fAZzJ2uante0I5aZJgtHYwjmLWgNLtDb9u4ThrbkT2WnbXuui5CzYlOyU/G6oULLAm44ZpFU4UVGDx5dsYl8dMn8xeLGkDmhrNJy4tizgu4Xh1RsT4M1aQqnWQona5ibON0SXCI2KCkrbfqdLA2W/f3r5JmxJK8DM4d05Ezjp2hwvGmIi1Ld+3cUAjNJz/F2wZONPMRpOgBKOGbnJx+iVlUn4a182vLVunC9pxuCuePyq0XCTZC0XL2v2yUJtFQlEwFdQSWV1EpFXXmulP33bkWBJGAv1KPTK4NZFeaHcsmo8smgDj2X6kC54/np7Mxx9R19TvUTSolMKAYr2Ff7W/qJH51VKdiEe/GI9X6Aci4ufC+Eo51k6F1Q/T/s8G2BpbO9wvHzjBLhxYVpr3XYcLSjB/CWb7VIHPHLpUFw0nPKHie8JG57yvFDocmu14eg2qzMYOJGcr4eHNVTWUWNA//7Zmr34auNhu1pudBD0jQ7kyLiY0EC7w0Uo9SAcpEJlOFtYLlVdX7bhAL7lTMVGxEeH4It7L7R8L/r3iIfWqZlIbF847Gxg6fErh+OmiQOtkU5CS0p8v+0QPvpzv13qgDduSeCklFJaNxub8ehCIVMxjcZVbTgOHaZYYgAebhRBZYsMEkCeAA7J7Pjyd1ux+eAJeHC9MqGQ7is3jcPQWCo4K81/JISMv0llPvZkwkvrzrlcBnUJwmu3TIKXRms3zt92pOO93/daa8NdPiwWD18hFtK13YkPnCjGPR+vdcrg/fpN49G/KxVRtvEZCYkXv0nC2lRbbbgXZo/FxPiuTmOlNX7/911YmUSmUnf2O+kS4oV3b5+GQC8vu3Y3HMhk7YBYSJdqwy196CJLKRv2aENhVTWHUlOYPt3Dn7t+DCb1j7W0I/DUgp924IfkDDbHPHfdaMnvwhqT78midamsKaVZ3Tl9IPvV0CMFFY4lSTKKymGgRIdcWNi2n8iJ/8HP1yMtr8KaB0kES/dfMghXjKK27fffkvX78cVaaZ4lgQM5UaPegGlDYnH/xUPh7ymsp3NdRYGbRP8e4qbiqjr83x+72CnarFDgwkFd8OQ1o6BWuK6tR4EBD3y+joMPyD9QBEuf3DUNXcKC7NZGZ9Tj6S83YscxW2048vWKCqa97ao+pVTnInA7/UOak2+S0rBw9T52yhbyUtE+MbCG5c4ZQ+DBhYwFh2ipBttemy1E1pKG8Y0ft+JgTrlTlmshz1IoXrtpAjzd7ffF8ZJyNttJ8yyJqQPumjEYsxOoZEpb5mWbm85owFs/7sDqlBwhkam7Cv+7ZrSlwLRjKR1pegXg0IkSfr97p2A7umcWl+PBLzagodlg9cU69al35t4QMng3ZKyX8yydOSL/V1o+02CJQMjIuHA8e/0YFgaUpp8eyteRfqIUT3+9lTPRikkp771oEGaOiOOsy7ytFQqoFSp8sWY/liYebhUskaCoamjC56v2YXjPCIzv24U1GNKnsLIGP20/ip93ZvCBR4ef9KHkbFTD6vpxvTGsZ2d0DqSCutIwONvbVfUNSM8vx687M5GcXgCVWsmagbjIIHuwZKa8OCYhod0pH3ISF9TyAiCzgaWHqVjmxL5MPxJsNCqVUo0fth3GZ6upKLCYlFKLF28Ygx4RITBaaKhSUBSeHk8tS8KB3JMV0lWiuLoOS9am4pIRPdA3JtxhxGZQvpcvEw9j88FcuLsJ2ZxFsPTMdaMxMi4KBpMl67VCmMOvO9LxoSUXFDn1EljqFx2IF2aPY+djylFDj5uSHLyP4ONVKVawRE6nD18+XCika6Ghm0qN/ceLQeYt8nERM3gTmHj++jEYFBtuN3dysn39+x3YcNAGlp66lvIDdeUoH/FRK92wZn8m3v55N/Md8aTe2ILoEC+8cctEhPh4CWVBLPybmJKFBb/ssYKlmFBffHr3NPZVoar0xLd5lbVcnLe8ppFDtMf1juBwewr/pz6I3g99kYjy2mYWzE9ePRKT+3e1jt9dpcbCdalYlniI/dzISdrLXYVrE+Jx8ZAebHJzfKobGrHzaCEWrk1BfFQwHr9yFFQq8JhEvvnw9134eUcmNJayFCJYuntGf1w+qo+1f6aDQsmFfJduOCRJSmnrlQGT0Yj+XUI4XQYVsvb3ch6X+EVBZQ0O5JTjx23pSM8nwObG5rCLhnbDk1eRZsn5qWvS4ZNVe/D77iyrj48Ilt69bTJiwwNgbLGkW1AIhXRf+GYr9mSV8X4K9fPk/EVdQy2lXVrZizRfioxrajIgp6yOi0XvOFIAk5nOLNtZIAZ6DOveCZeNikP/LqEnnXNxdT2Sj+Rh5dZ05JfXuyzaK2jpQvH8rDHwJtO3eFYqVDhWXMn1JylJrF1Gcb0Bt14wgIs9602Gk54wnASzxYyaej3yy2vwx+4sbDmcxykgKGiRHOs7BXjipon9uVSO1t3ez4oapyjHpMN5fEGkZL5zpwwS3BwoNQKUvJ9e/nY7tqYXWIsjn/LYO4MvyHmWziBx/2tNn2mwRH4NPp4aRAV7W7LEChQmnNLQbGLnZZOpxXpjCw/0ZBMCHYT8kMBVKFBU2YCSmgau4xbqp8WrNyegh0NJj3qdDg98tg7HCqswMi4SseG+XBeLnrKaJqRkl+FEaR3c3VSSZHn2K07+S7TxI0N80S3EDzQejmgzU/QOUN9kREW9HgXltThWWMlZj+mGRQcRHXZSsESDr29q5oiU41zJ3h68SXsm7QvVt5o7tT/io4VyHSJY+nrTYfTsHIgwf09rFmGBhgoWwlR2QszETGaBmFAfNhmKNfcEQAPklNaw4y/N0ZVmiQBnRV0Dbnn3L3bkHNojAlHBXnBTK0DJsvMr6rH/eAnTkgScqGbnhHYKsM+Hn5eGy2bw0rFsUXDkGwkg2yFv5vHFhPgwsBCXmsAJ5Xmi+dDHtA5Uq4xKMHCLFpagcHQSGkRTMbEfjYHoER3iy3mhxOTeHH1mBgsowWQoZCmPDvbh2n20fhY2Y4CWWVTNJSWkYyV+Iad9Kq0hjpXaoZp8RBPOamQ2s0k3Ntyfx8TjIQFkbOFoIgoOENesZ0QAt09jq28y8Dw42pL4LtgXAd4a69qpVQr2HaMs09QnPbRfKHlgr8hgdAvzQ4ifhjUt1GdZTTMyC6uQWVLNkWWUniC2kz/3J+J1ojOlxcirqLMUYxE4keYQEeDFBXat9RotyROLqxpRUt3Q6r4RtC1U2kSJ2PBARAb5oJO/B9zdBFrQPq6u16OiVgcy/WSX1HJbohmQ9jvxN/F5sI8Wgd4akGmcPqa9vyuzBIdPlPMekfIdnSPdwvzhQZGaFsWKCOBJi0MaDqKaYE7140AESSlKp+Oevm0k5/MmPfsdUdQq1+STACXxI0GrZuSLEvlkEU91CvAArRn1wbzXQgCjCUcLK5FbWs30bu0cIL700bohKsSHL3LielHX5AhPyU3pnJDmNqJ1+v/2ziVEjioKw6czM5nMRCOaGKMxIolBJSBBCIIYCIobdy4EX9G4ECKCCMGN4EoTFQQXoi5EXERRBPcm8YWICxFFxIBB8D0+xknQzEycmWRa/ltd/Ur3VEe6656a+no1UD19zv3+U1V/3boPGZwNF66u13K3e1jyUFG1E9PzNjH1d3gQaD6P9X+6NqigZXw3rl1j6y5YGXRSO1SH3/56Ilyz9Z21a8bDtSb0ydVO0JHhYZuYOhm2DGp/GI1xb8UsxaC+TGMO2iyFi/tisox+fefL5NIcLkChZ6CJrU5WPT23L2yki522jdDCaUuZJU0D/vL75GmyeZVc3RR1w0gvzkvJGV6rnD6TLPm/IlnyP/2oLUlPyopguppX4W03S3ppdXx6xvZp8O6P6nZPt4o4O7qeiseGh+zAfTvtxmuTtZlSs/TWx0fDRU09JO1c9FSom3jzBVw3raQXJs1bPQqVsOWG8lWeS5mlh146Yr8cPxnkSrYPSZSTCVKb1fZOH2mcbN3QrKj219IMp9YeumQvrMSYNufZ3h7VQriA1y1NUju6EHfS8uwckt8fHVkR1txK+/f0PRnC1iUCk73A2i/yylFP3e25ao8u3bwb7Kth09hGnScLEaa9X6kh0f5g9RWsK3r90dh0VLMqlVdjkcRquLmq9tv7JqWjXhNKj9RAqM6T80q9BdpwtRq2/UniNepB50Knm7ZuoOoJ7Xb+ZfWPpj0u7Xmp7cpNx0N7tBxHUxHpb/2PXmWrVpSf9Ao38DNir5WmO2/OKg4d613nZ63u0q08Wr/XqYobi0eKa6fNdNv/K62PdF235rE66XkjA5XuY7jUtUfmJ5wXbXqFOuqy35pMsRh1X+6yXqHJ9BLxHe7etvT1nnLR99IXlDLpyfkprsn+gJ3OTR0Xu6xayeOWilnKg3JJYuRhlvqJUhfzLLMkYxJWhm46W//vYMOz3p61rU/Z3LZOZunEzEyYeaQNdpfaiTtMfR8eCgN8b7g62bQ2NUvacyoZVNmfTy9mSb14uuj1g2F/suZXuhHwqlH7udPrOZh0UjTmWYVFNzq/DXdXFJ3ethcl947WsQ/X0JgiYZZi0l9msZezWcpbKpmQazats1cevq0eenb+VFjP6evQs9T5yTg8ddfM0lO7b7Lrt2yq/7+WDjj40Tdh9d1+fc7FLPUrJr8DAQhAIG8CmKW8iS/jeEU1S0/v2RU2dtUcG330ymtmfs4ee/WD8MqrW5f9IKVUl7TGamgRR33UdT59as4OfnjUfpj8J2PMUjWM97jzpqtt2xXrwyBpvb5559NjYRCmBvf265OaJY37WrNKSyHUdkGvvTbc++LhMD5sqTFW/cqF34EABCAwKAIyS7YwfezQk3vSxfG6hipI5+WgUPG7WQSKapaefWCXbV7fOm1V6yFpfNBXP8QxSylrjWlqPvE6DQ7tpksYU9E05zhMYO5zP77M0vbNF9sze3bZ6pWatdSYZv/37Iw9+MIhzFLWicNxCEDAPYGkZ2n6u3ef3LM1K1nMUhahkh8vmlmSl9BgycvWnmerhkfqA2VV6BrMqoX2NEi0l4GZg5K+fZmAc8lFg0WbB0YOYryG8tOmoWKoaeHN68HodeBPkyfDIN9+m7RB8eZ3IQABCJxFQMte6B4x9++9h/fvfiOLEGYpi1DJjxfNLEmuME359OkwvTmdARLm+lQszAI6F3NSVvkbs9Ga50glDDVVus+dWWXFTLshAIFYBGpmaXHu9I4j++/6PCsNzFIWoZIfL6JZKrlkNB8CEIAABLII1MzSmbmFne/tv/uTzK9nfYHj5SaAWSq3/rQeAhCAwLIkgFlalrJGaxRmKRp6AkMAAhCAwKAIYJYGRbacv4tZKqfutBoCEIDAsiaAWVrW8ubeuFueeH3HyOj4Z9XFdDuH3FMgoCcCVbPFsLmsh80KPIEhFwhAoFAEMEuFkst9src+/tp2Wzl2pKr92Gq7XLtPmgQHR6BSqYyMjq2tDGm1cQzT4EDzy4Mk0LrS2SAj8dtuCdTM0qnjUze/f+CeD7PyZDZcFqGSH7/jjreHprfNry45BppfI7CobXnPzD5hwysvtIU5uECgcASSrYz7tz1Q4QCQcJ3A0OiILczOHnj/6fuPZWHBLGUR4jgEIAABCEAAAqUmgFkqtfw0HgIQgAAEIACBLAKYpSxCHIcABCAAAQhAoNQEMEullp/GQwACEIAABCCQRQCzlEWI4xCAAAQgAAEIlJoAZqnU8tN4CEAAAhCAAASyCGCWsghxHAIQKBWBY2bbN5iNnyxVq2msRwKrzGzObO5Ssy8qLGwWVSLMUlT8BIcABDwRmDC7fdzszRVmowueEiOXUhIYM7PjZn9uNNtUMZsvJQQnjcYsORGCNCAAgfgEJsxevsRs7x/xUyEDCJh6lk6Z/XyZ2VWYpbgFgVmKy5/oEICAIwITZs9dZLZvylFOpFJeAjWz9NNGs62Ypbh1gFmKy5/oEICAIwKYJUdikEras4RZclALmCUHIpACBCDggwBmyYcOZJEQoGfJTyVglvxoQSYQgEBkApilyAIQvoUAZslPQWCW/GhBJhCAQGQCmKXIAhAes+S0BjBLToUhLQhAIH8CmKX8mROxOwF6lvxUB2bJjxZkAgEIRCaAWYosAOHpWXJaA5glp8KQFgQgkD8BzFL+zIlIz1IRagCzVASVyBECEMiFAGYpF8wE6ZEAr+F6BJXD1zBLOUAmBAQgUAwCmKVi6FSWLDFLfpTGLPnRgkwgAIHIBDBLkQUgfAsBzJKfgsAs+dGCTCAAgcgEMEuRBSA8ZslpDWCWnApDWhCAQP4EMEv5MydidwL0LPmpDsySHy3IBAIQiEwAsxRZAMLTs+S0BjBLToUhLQhAIH8CmKX8mRORnqUi1ABmqQgqkSMEIJALAcxSLpgJ0iMBXsP1CCqHr2GWcoBMCAhAoBgEMEvF0KksWWKW/CiNWfKjBZlAAAKRCWCWIgtA+BYCmCU/BYFZ8qMFmUAAApEJYJYiC0B4zJLTGsAsORWGtCAAgfwJYJbyZ07E7gToWfJTHZglP1qQCQQgEJkAZimyAISnZ8lpDWCWnApDWhCAQP4EMEv5MyciPUtFqAHMUhFUIkcIQCAXApilXDATpEcCvIbrEVQOX8Ms5QCZEBCAQDEIYJaKoVNZssQs+VEas+RHCzKBAAQiE8AsRRaA8C0EMEt+CgKz5EcLMoEABCITmDB7/hKzR6ci50F4CIiAzNI/Zr9tNLuyYjYPlXgEMEvx2BMZAhBwRmDC7MBFZo/85Swv0ikngTEzmzX75XKz6zBLcWsAsxSXP9EhAAFHBCbNzl9ntnrSUU6kUl4C42b2u9niFrPJilm1vCTitxyzFF8DMoAABCAAAQhAwDEBzJJjcUgNAhCAAAQgAIH4BDBL8TUgAwhAAAIQgAAEHBPALDkWh9QgAAEIQAACEIhPALMUXwMygAAEIAABCEDAMQHMkmNxSA0CEIAABCAAgfgEMEvxNSADCEAAAhCAAAQcE8AsORaH1CAAAQhAAAIQiE8AsxRfAzKAAAQgAAEIQMAxAcySY3FIDQIQgAAEIACB+AQwS/E1IAMIQAACEIAABBwTwCw5FofUIAABCEAAAhCITwCzFF8DMoAABCAAAQhAwDEBzJJjcUgNAhCAAAQgAIH4BP4DHNY+Bbt4uCsAAAAASUVORK5CYII=" id="244" name="Google Shape;244;p39"/>
          <p:cNvSpPr/>
          <p:nvPr/>
        </p:nvSpPr>
        <p:spPr>
          <a:xfrm>
            <a:off x="802481" y="748904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data:image/png;base64,iVBORw0KGgoAAAANSUhEUgAAAksAAAD7CAYAAAB66NBeAAAAAXNSR0IArs4c6QAAIABJREFUeF7sXQV8XMX2/tY3G/c0SVN3L3X3Uh7wh+JQrECBBw93l+IPl4eUUqC4a0vb1N01TTVJ4+6b9f3/zty9u3claWTjM+/Ha5vMnTnznbkz3z1zzhkZeOEIcAQ4AhwBjgBHgCPAEagVARnHhiPAEeAIcAQ4AhwBjgBHoHYEOFnis4MjwBHgCHAEOAIcAY5AHQhwssSnB0eAI8AR4AhwBDgCHAFOlvgc4AhwBDgCHAGOAEeAI9A4BLhlqXG48ac4AhwBjgBHgCPAEegkCHCy1EkUzYfJEeAIcAQ4AhwBjkDjEOBkqXG48ac4AhwBjgBHgCPAEegkCHCy1EkUzYfJEeAIcAQ4AhwBjkDjEOBkqXG48ac4AhwBjgBHgCPAEegkCHCy1EkUzYfJEeAIcAQ4AhwBjkDjEOBkqXG48ac4AhwBjgBHgCPAEegkCHCy1EkUzYfJEeAIcAQ4AhwBjkDjEOBkqXG48ac4AhwBjgBHgCPAEegkCHCy1EkUzYfJEeAIcAQ4AhwBjkDjEOBkqXG48ac4AhwBjgBHgCPAEegkCHCy1EkU3QLDDAEQ2QL9NFcXRgA5zdU4b5cjwBHgCHAE2i8CnCy1X921NclvhQzvtTWhGiDPTtgxsQH1eVWOAEeAI8AR6CQIcLLUSRTdAsO8o52Tpd2wY3QL4MS74AhwBDgCHIF2hgAnS+1MYW1Y3NshwwdtWL6zibYDdow7WyX+e44AR4AjwBHofAhwstT5dN5cI5aSpROw47Lm6siP7V4PGe51tMfJkh+B5U1xBDgCHIGOhAAnSx1Jm607FilZOgA7hreuOPXq/S7I8DYnS/XCilfiCHAEOAKdFgFOljqt6v0+cClZOgQ7hvq9B/83+CBkeJWTJf8Dy1vkCHAEOAIdCQFOljqSNlt3LJwstS7+vHeOAEeAI8ARaCYEOFlqJmA7YbOcLHVCpfMhcwQ4AhyBzoAAJ0udQcstM0ZOlloGZ94LR4AjwBHgCLQwApwstTDgHbg7TpY6sHL50DgCHAGOQGdGgJOlzqx9/46dkyX/4slb4whwBDgCHIE2ggAnS21EER1ADE6WOoAS+RA4AhwBjgBHwBsBTpb4rPAXApws+QtJ3g5HgCPAEeAItCkEOFlqU+po18JwstSu1ceF5whwBDgCHIHaEOBkic8NfyHAyZK/kOTtcAQ4AhwBjkCbQoCTpTaljnYtDCdL7Vp9XHiOAEeAI8AR4JYlPgeaG4H2QpZ0ACIBZALg150096zg7XMEOAIcgQ6AALcsdQAltpEhtBeyNBpy3AwbbuVkqY3MHC4GR4AjwBFo4whwstTGFdSOxGsvZKkP5JgDG97nZKkdzS4uKkeAI8ARaEUEOFlqRfA7WNfthSxJYW/QMdyijz5SaYxG+ckOpjg+HI5AR0KgN3ojL67K8sPll1s70rj4WFoXAU6WWhf/jtR7hydLc578/Eu1NnCq2VDdkfTGx8IR6FAIqHXBMOnLX/zn+Rs/7FAD44NpVQQ4WWpV+DtU5x2eLM16/Ku16tDw6ZYaTpY61Mzlg+lQCKgDQ1BTVvhY8uIFL3WogfHBtCoCnCy1KvwdqvMOT5ZmPr58pUoXNNfCLUsdauLywXQsBNS6EJiqyx5as/ja1zrWyPhoWhMBTpZaE/2O1TcnSx1Ln3w0HIF2iQAnS+1SbW1eaE6W2ryK2o2AN0GGJQ5pD8GOoe1A8gY5eHPLUjvQKBex0yPAyVKnnwLNAoA/yJICQAIAf7TVLIPkjbYIAgsgw2JOlloEa94JR4AjUAsCnCzxqdEcCPiD4MRDhlQA2uYQkLfZbhCQAyDiTIVbltqN2rigHIGOhQAnSx1Ln21lNP4gSwmQIR2Asq0MisvR6ggcgR2DW12KswvAj+HOjhGvwRFoVwhwstSu1NVuhPUXWaI8fdyy1G7U3uyCHoUdA5u9l6Z3wMlS0zHkLXAE2hQCnCy1KXV0GGH8T5bsuI4dw/DSmREwAOxotq0XTpbauoa4fByBBiLAyVIDAePV64VAc5AlioLiZKle8PNKrYwAJ0utrADePUfA3whwsuRvRHl7hEBzkKVxAHZweDkC7QABTpbagZK4iByBhiDAyVJD0OJ164sAJ0v1RYrX64gIcLLUEbXKx9SpEeBkqVOrv9kGz8lSs0HLG24HCHCy1A6UxEXkCDQEAU6WGoIWr1tfBDhZqi9SvF5HRICTpY6oVT6mTo0AJ0udWv3NNnhOlpoNWt5wO0CgVcmSnQBi/+enIvOPE6KfpGmTzdh94c1xa5O6aqxQnCw1Fjn+XF0IcLLE50dnRqDVyJLdbofRbIHN5+7dOJUoZDJo1KrGPdwJnrLZCHOzFz+Vy+XQqnhO3Y4yBThZ6iiabFvj4GSpbemDS9OyCLQKWbLa7AjWqjB1cCKCtWrY/GBdUsiBggo9Nh3Jhslqg1zmj1e7ZZXRnL0R5vHhOkwckAiFXAaRoxJu+WXV2HjkDKxQ+CU8uDnHwds+OwKcLJ0dI16j4Qj4Y0Wl605cGbzt4KkDGq4H/kTrINAqZMlotiIpOgTv3TYHYboAv438RH4x7vtkDapqzFASC+DFiQBhPq5/F7x6/SwvVE7lFOL2/62EFXJOMjvAnOFkqQMosQ0OgZOlNqgULlKLIdBqZKlrVDBeu3EG4iOCYYW1yQNWQIlDmXl47PMNnCz5QJPI0ui+sXjp+mlQyxWwOg7jCLeDadl4YOlaTpaaPAvbRgOcLLUNPXQ0KThZ6mga5eNpCAKcLDUErXZcl5Oldqy8BorOyVIDAePV64UAJ0v1golX6qAItEmyJIcMMihqhdwGi5eTcmtblshRnRyope5XtLiQ65RMJmvR4y2Sg+QhWah/hVwOUz0tSwS6OA6Sn55tqPsX+UPZ7DanL5qAgwxyOem16YX8r8TAAPJNIx+stlYEDOygQAbvOSHMh4biWt8xcrJUX6R4vYYg4I+3jPssNQRxXrctIdDmyBJtp3qjFYXlerbRuCcDsIMit+LCdVArZW6bUF1kyWAywWyxNRp32uR1GjXb8KWFRfRZrLBYbAhQK1gdwVdKkJsc180WC6qNZta/RqWESunuS2Uw0e8sDb55iUQJoP7kcicORCKMJjM0aiWCAjRQyMAiDsuqTaDfTRoUX+sx3P2fJqPKZINaKUeITgulXAayRlXojQxzjap28ipiwvo3W0CaCQzQIIAi7GQC+dKbLKgxmCBztFWbA36N0QSLVaorOxQKAVv6ucFsZcEBOq2KzY8qgxk1RguTz9NPjbRlsdlAbdYWdKlVq6BWKdx+T8+ZqS96rpZZQ9irFC7spRgYTBYQfwvQqhCgUrG/05yw05wgeQgLk5npnKIQaX75s3Cy5E80eVsiAv6YpZws8fnUXhFoc2RJAQUOpOfh2a82wmSxMsuGayOyITBAjdcWzkVSFPk6EckQii+yRJspkYoJ/WLRJy6cRck1tBBpKKs2YvXBTEbixI2NNlMqA7tGYGSveHSPCUZEkBZqtRBRRpssVSGCUFxlxImcMuw4loWsogqoVSrBqmCXYVzfWPSLD4HZWv+QQEqRYLJase5IDnJLqhlJIMsREYhpg5Iwum8XRIXpoJTbUa234Eh2MVbuOoXQYC3eWTQLGoW7z9Kek1kgsjS2XwKmDemK+MgQRur0BgtO5pZgzb40pGaXgIiFJ2FkNMAukLLgABVG9ozFyF6x6BIZwv5NPIDGRhhmF5Zhz6l8HEgvYiRTmq6A6Qp2TBsUj27RoU5dqRQy5JYasGJfBsJ0Kswc3gMjesQgPFjDyGhRhQH7T+Vh7cE0lOkF0iQWIlfx4QGYOigBGqUSVgljEq1mm1JzmG5USulzdsSGBWD20CQoZHZIZ41IhTem5iE9v9yNoBEJCgvUYGyfLhiYFIGY8GCE6DQQ+bHNLofFYmEEtLBMjwPphdh5Igc1Jmu9yGh95y4nS/VFitdrCAKcLDUELV63oyHQJsnS3rQCPPzZWhgtFjeyZLHaERagxHu3n4du0SFnJUtk6SBy89TVkzClf1KjdVdSVYV//+8f5JXWMBJBRClIq8RNs4ZhzogeCNRq69V2VnEZlqw+iLUHMqBQyEGk58nLx2PqkB71et69ko1htPV4Dju0jAnV4d6LxmJi/0SfbaUVlGDT4SxcPLE/gjQK2Bw2EznkOJxehGM5pbhwTE+old55qgorKvHRin34Z18aNCLRc/RCJIc2+9F9YnDDrBEY3DUKSkXtViiDyYgdx3Px+dqDOJ5TBq1aycglWZ+IQL62cBpG9EhwG8Oh9Fy8+/se/Pv8kRjeM97n+PacysZ/f92N7KIKJ/HQG82YNCARr9wwjdFpX2XF3hN45ccdUChcR6V6gwnXzRiCW889p1a9vPjDJqzYk8bkp0LWpGE9YrDo3BEYnBQFuezsljiL1YrtqZl458/dyC+rYRYufxROlvyBIm/DEwFOlvic6MwItEmytC+9AI99vo5ZK6SWJUaWdEq8fes8JEXVnyw9etk4zBzSE+Tr1NAihxI5paW4d0ky8ssMTl+Tey8ajfPP6ctsSDZnbBltybThicsK/UawS4h+WHQk9/gXa7HzRC50GhUevngMZo/s0yDZiOAYLGY8/vkmbD2WhfBADZ68ciLG9yNC6OpTHCtJI4dCkNRhbZPiYLMBKjlt+rU9q2THRs98tQGbU7OZ3FQEi5IJc4f3wH8uHIdQncatDaFfOWwOaib+m36aW1qJF3/ain0n8xGgVjrJ0gvXTsbYvklOPMh3LauoDEaTBb3jo2FniLpb4URs957Ow5PL10NvtDCLD5GlcX0Tsfi6Sew4jOSQFpKNrH7/+WglcoqrGREmgk2WoP8unIGh3bt46YX6ot6f/2YrVh8QyBIRpb6J4Xj5ummIDgkmm6JzRnj630nlV4DsVHJsOXoGi7/bwo4Y/ZHygpOlhr7lvH59EOBkqT4o8TodFYFOQZYeuWwcZg3p6WaJIoUKB2biwYqgYpHciAqn473sklLc96lAlsgaMGVgAl68jvIVkR+KuHXbGTEoqtIju1jPWuoWE4qwAI2ESgnHhckHT+H577YyAvXE5eMxY1gvRjLE4imDi2yJy5UcVrsZj3y2AWsPZeDGGYNx5wVjHaTNRSSE8YnWCqIKnjRD6JE5YLs51bsTQAErJVKy8/HQZ+tZagby16Fjp1G9YvDCtdOYdc39WFQgjQaLCVqlmmElTRFB7WUWl+OhpWuQXVINlULBLEuLr52McX2T3NoSCIdr7KKmxPQHUjL60Yq9+GLdIXYkKZKl56+dBJ1a5aVboV053vtzB77emIpArRo1RjNG9orDSzdMY894EyyBLC12kCXR34nm2BymR0EqmhkiUUwvKEdFtYnJ1CMujFkURbdvUYYnv1qPdQfPIMBBRJuy4HCy1BT0+LO1IcDJEp8bnRmBTkyWZCitMsFgNDM/HLKSkLN0ZKgWCrkrgklKlnJLapgPzsLZw3D1lMGwy8jyRfYBIlwy7Dx+Bh/8vR85JdXsCHFUn1g8eflEhAbqGJERSIcchZU1uP2DlSgo1+Pf552DWUN6wGi1MBm0ajnCgjSsH5H20CJlMNtQWmkU2pDJYTCb8cpPW3AqtwJvL5qFAYnRHmRFIDMbUzKZg/P4AYmIDQn0IgwCWSLKIMPetDzmmzQsKQqDkmLdyI24qT/33Was2pvGjozIyf6l62dgRI84ryPR03nF+G7zMeSWVKF/10hcMak/IoN1zjYFmqrE91sP470/9jILIkW1+SJLAm4KFFZWY1tKDpQqOSYPSkKwhgiQK0cX6epEfgke/HQtyqoNMFuszLJUG1kSSeC+05l4eNkGmK0yWKwWLJo7FNdOH+FFrkVSJiVLJHd0iAav3jgLiVEhgNwGlYzmgwJWuxUfrtiHVfvSUG0g3clw27zhuHTCAEZbxVlGcv+4LQXv/Uk4ND1ykpOlzrykN9/YOVlqPmx5y20fgU5JlsSN/+UftyP5YBqCtGrmTJ4QpsOrN81EWCBZSQRLj5tlqdQAlVKGMJ0GYUFahAeqEREciKiQAOi0Wvy96wQOZxYyZ2KKKusdF4bF109HQniQc1MnslRjseDeT9Yg5UwxgnUaaJRyRpTIEjJlYCIevHQs1Aqlmww7T+bglR+3s8g52qCpfpnegAGJEXhr0WxoFHK3ox+LxY4P/tyFH7afgN1uw5CkKDx37XTEhLgIi0iUiCz9uv0k/rdiN6oNFnas99jl4zGhf1ePI0YlVu49jld+2smOnqYPScKzC6ayyDnRAkPjy6+owWOfr8XB9EJ2rGSxWHHhmN546JIJUKvoWE6ggaxupQH3fLQKmUUV0KoUPskS1csrq8Zz32zGwYxC9uz0oT3w8PyxCNRK/a9kzKn+sS83YEtKJqvniyyJljSSg+YCjeXRLzZga2o2uoTp8PpNM9G7SyTTmbBBuFuCpGSJIg9VMjuiQgMRrNMiPEiDqBAdokN0KKvW4+v1KTDbiIgDWo0aV0zsi1vOHcGOc104KLElNRNPf7VJsEg1MacAJ0ttf+FtjxJystQetcZl9hcCnZosPbl8I1bsO+UkS10jdPjwjvMQHhTgmyyVGdjxE/m1UKQVRXSZzBb2M/JdiQoOQM/4cPTuEo4hSTHolxCBsJAA5rUjWolo49ebzbhvSTIjS0QmxJxB5M80e0gSnlkw2YssbT2WiSeXb4JJ4vROR4LzzumFxy8bz9qXbr6p2UW4++NVMJgEP5gqgwn3XDgaV00Z5DiOEwmLgh0d3vtxMk7llTB/pMoaE+aM6I6nrpzEjsdcxFGB49mFuGdJMkqqanD3+aNx1dQhXlalbzen4N0/dwlh8TKy1tgYoXpr0RwM6uqygImk9fHl67H+0Bnmu+RpWRItUJ+u2Ycl/xxgx1SEF4396SsnY/Zw9+NVIrcfrNyLr9cfZvXGe1iWiBgShkQ2KZUDkRN65ttNh/HGr7swbXBXdgRHctPvyNpks1qgUZPPl+B7JiVLpHf6N6WPoDQFRLzIWZ3qE5aUqb53XDgGJIZjQLcYdI8JYXNF6nVF/W9NzcJTX23kZMlfKxtvx+8IcLLkd0h5g+0IgU5Nlp79ZjNWupGlQLx729yzkiXaDIkoJUQGYUT3GPSOD0OP2HAkRYcjNFjFrhMRfKEETx2pp5AnWZKGuhNZmjkkCU9eNdGLLG07noVnv97sRpZoY750Yj/cfcFoN+8p2nxX7T+NZ7/ZxMgFO8YzWdjFxc9cM4X5zEiJ1fGcYtz18T8sFxTlVCIrW8+4MLy1aCZCmS+SaGVTIJ+ODj/4GwUVNXjiigmYO7y3kyyJxOa1nzbj5+0nWK4nAQOw484nr5iEuSN7SeoLx3/v/LEL321OrYMsKfD4l+uw4XCm06enUm/AzXOG4eY55zAnbBcZVeL7zUfwwd/7WHoFT7JE+KcVliEjvxxTByc5fIsUyCgqw83v/IXb5o3GJeP7sTZJNorcC9GpMSAxiuHgiyzRGCl1A5HSPgmRGN49Ej3iItA9NhgJkSHQaZTsyFEsUt8u0Xq5JTULT3Oy1I6Wzs4nKidLnU/nfMQuBDhZaiBZIosD+RP93/h+uHhsHyRGhkrmkyuJpsVmRl6pHiGBWgRpBauEsDG6W5aaSpYum9QPd53vIksiYfl9Zype/WkntBohNJ8STJIP1cs3+LobLgf3LVkDu5wsQUJCRspP9O5t8xDJrGyiv5UCRZXV+Pf7fyOvwoinrpro5jgvRn49+80GrNx72p0smSy47+IxmD+2v5PciL5S7/+1B19vTPFJlkTn7geXJmPbsRwnWaqqMeGaaQNx579o7C7XdSKKv2xNwTt/7WVjHt/P3WeJfJ/Ir2nZ6v14cP44x0XOdhitVrzzxx7MG9UbgxOjHTLK8eYvOzFjWBJG9uzCcPBFltjF0FHBzJdtVJ94hDhIorvXGVBRU8NyLMWEUw4sV0JLkpmTJb4st3UEOFlq6xri8jUnAndDhrccHeyAHePq6mzm48tXqnRBcy2G6ibJRJtLbRfp0mbmr9QBZAGiECuKVJo91HVcIx7/NNSylFdqYFmjr5rcD7efN4ZhIKQNoKMcwROGrDSUdHH/6TwczyrGs9dMwcCuMU5rir/J0gVj++Chi8d6WZY2HTmDx75cz46ayAWGwunnjuiGJ66YyBzapZaltIJS3PnhP9DTkZ2cjqnIshSOt26ZhdAAtZtlqaCCLEsrkFemxxNXjse5w/t4WZbe+n0Hvt98lEWXSS1Lzy2YihlDunuRpf/+ugO/bDte5zHcU99sQvK+0yyijEqF3oC7zj8H10wb5hYFyJyltxzB+3/vq5Us5ZRW4NHP1uKOC8ZgTJ8Ep/wUsabRKKBVkiVIjozicrz03VbcfeEohwO9N1kia1JIgBqLr52KId1i3VInkCx6oxH703JxJKMEO45lIz4qBI9fMcGRGNTlF8fJUpOWFP5wCyDAyVILgNxCXVCCE98Z61pIgHbYzU2Q4cGOSJbIX8VqtbOjEbKAzBjSw7kpNpYsZRfpERuuw3u3zUWXMFcGcWrPbLWyhJMrdp1i/jyUtTo6WIP/3TkPSZHhzUKWiHSO6RuHV2+cISR2dDpOK5FeVIK7PlyN4koj1EoFqg0m3D9/NK6YONjj2EqOapOZ+UNtPnKGWYMqaoy4fEJ/PDB/jAexUiAtvwT/+Wi1I5JvJG6YOdzrGGzFnuN48fttUCmVLNkjyRmqU7GovZ6xdJwl5Lsi3GyQ4YElq7DzhJBvyVc0HJGOlXtP4IXvtwkE1Q4EqBR45cbpOKdXvJfP1Cer9+OLtYdgtdl8HMMpkF9WgXs+XoOR/eLx4P+Nd9ONmAyC+vx15wksXbUXb908Ez3jBIdvT8sS+T5dNL4PHrhovEd+JTlO55axhJOHMwqE615MFlwxcRAevmyMl744WWqHq2cnE5mTpY6j8Csgw7cdZzgtPpIOY1mq0JvQJz6COV/T5v/4FeOREE5JLIXjpMaSpYyCKozpG49XbpjKkhxKfXlO5pRg4Tt/wmQlx2G6KsTMnK8fu3wC+7c0Akzq4N2UYziyAMWHB+KdW+cgmqUFEMdHB0ByfL/pKL5ce5BZiqYN6YY7/nUOQgO1XrmDyJp3MD0f//11JzILK9CrSygevWQ8ejkiwsSZSARizcE0vPT9VtSYLRjdO44d60mxIItMdY0ZL36/CeuPZEEuo+MmO26cNQQLZw2HTObKXMRC/XOL8NDSZBRVmVhUYG15ligh6fL1R/D3npOQ2e2YP64fLp8ygFnNxAxVApGRsaiy5IPpjJB4RsPRWAvKK3H3R6tZgql3bpuLaJbSwJXnitohJ/4nl2/GgbRcvH/bHPSIjfBJlqjeQ/PH4aJxgp+TeBBLSUDJyf3T1QdZxCNZJOmI8+krJ2HmMG+ndE6WWny94x02EAFOlhoIWBuufiVk+KYNy9fWRdsFO4SzpVpKeziGe3TZBhRX1OD++WMxfXB3tjnTnW2eCQxpp3z6681Yvf+0JBqubgdvIkvj+ibg5RumskgvV3ZuOcvZ9OIPW3HgdB6LdhrWIxq3nzcSCREukkawisdw936SjKOZxW53gjXUwVu0nj14yRj865y+bhYWMY1jRkE5jGYbuseFQsPSEbjyEolqFjNrF1bVoKBUj7jwAEQGuRMI0RfqpR+34K9dJ6FRq2C3WfDElZMwwyPhJxGSyhoDVu07jaxiPQZ1i2L3s9E1KK5rVkhCBd7/cwe+2ZQKNYuc852UUiC4RGGA3PJKyOxAXFiw29GjgK0SZ4rLcP+SZGb5oii82sjSQ0vXITW7FM8vmOIjok6BjMIy3Pb+SqbLN26aUSdZevSSCaDjUHdHcwXWH0nHW7/tZnfshQZqcMmEfrh0Yn/QdYeuTF6C3JuPZuGZr3k0XFtfJDuzfJwsdRztc8tS03TZISxLRJaKKmrw4PzxLKrJM3O0SFgqDSY8vGw9DqYXsOMfsr50jaibLGUV6ZFIdW6fjZgQz+tW5CivMSH1TBGCdWr0S4yEgt0P5pm5mvIsmfHAp+twKL2wSWSJxlJjtGBIjxi8duN0BGkoW7jrShf3qzbIckKyeF/YK9QTKImQz9tdZpGIHMsuxEOfrUO53sgunqXraLrHhOGl66axqC/3DN5iW/Q0tel9BcjGo2l48bvtMFIUHtWqgyyRT5hgtRGiDAWXbu9s5UtW7cWy5EPMEdxXBm/RsvTwZ+twKLMY553TC09fNZFFCIrYEHn5fssRlkogMTKIYVubZYksRpdOHIB7LhzjFvko5nI6nV+G/NJqls09IUIIBvCOkFRi+/EsPP7lBkELPM9S01Yy/nSzIMDJUrPA2iqNSslSDuw4F4C5VSRpn50aAKTXJbq/LUuvL5yJuHCyELisHWRt2J9RgEeXra31brj3bp/HLDaezx3JysfDn61nZOmB+eNx6fh+sEvCyoVtW7Bo7DmdyxInmq1gWZNFsvT+7eciNDCARVgJ9RXILS3DPUvWsIt0aau7cupA3D53lPNeOGEDFKxGYsoA+llxdQ2yiyswNInuNBM2duqdtvnF32zGqv0ZCNC4QsrJsjRrSBK7+Fcpp1w8Lhm2n8jGM1+551kS+zWarLhiSn/ceR7JJDidS4s4ZiJptBErJfe1ipFyZNkh+YVDMhcJEZ8t1+vx3NebsONkHgLUrst2yQ9ncFI0HrpkHHrGhjs8p8Ts1AIJk46d8KSyKSUDb/y6E8WVBkYYxYt0fR3DCakabAhSUyoCX3fDCVerrD90kiXMNFrsTKdElih1wOLrJkOrUjE8qf+iiko8uHQtjuWWIypYjbdvmYUesVFsPpHEdLT24NI12Hw0B0nRIXh94XR0i4lw/p7kf/6bLVh1II35xIXp1HjphqnonxDroKPCiEVrnFQXRzLzER0ahJgQmmPinFDgVF4x7vxwNUtJQbI3pfCklE1Bjz9bGwJNm5VCqwlXYQ/jAAAgAElEQVSQ4SQA4epxIaJoB4e8xRGQkqV02NGYq9xbXOj21KE/yRKFWr+2cAa6hJOjtPTKCgUOZOTjkWXrmWOwdOOgY5XwQBXevW0OEiJcTtOEIVkDDmXm49HP16OonMjSOFw6vr9j43d/zelOspd/2IJDGUUsWoyKSJbe+/e5CNN5ZPAupaOdNchjF+kSuZLj2mmDMH98XwQF0GsvbV8IZD90uggfrtzLrgT5702zoFSIEWi0XSuYw/LLP25jR1MUnUZFJEtPXD2J5WqSZhHfeYLy8Gxm16hILxem52hzJ0Jx2cS+uGryQESEBHlMKyu2pOZg14kc3DJ3GALV7hFu+07nYlNKNq6ZMgCRIYGS8Qi3nNEVKEtW7cP21FxnKgKxA5ZDyWRhFpjLJvTDtKHdERkc4LxxziWI4DqdkV+GFXtO48/dp1nyS9FnqzayxBzXbTK8+8cuDOoeg1nDktilwC7M7ew6lxV7TzL/ILq3jogfFSJLE/sl4NlrJzv9qphlqaISjyxdhxP5Few24JtmD8ENM4XrTWgeHcjIw+NfbEBplYFlX3914XR0j6H55nLwfuHbrVi1X7hIlyxsveNCcef5ozCyVxc3wiyM344Kg5EdSy5PPoQbZw/F/40dIHF0p+trLHj2q43YnJrDLJ1NKZwsNQU9/iwnSx1/DkjJUgbs6MMtS/5Vur/IEvna0NUWfeMjoCLfFwopchSyfFTVGHAipxQ2m3A049yY7YBaAfRJjIKWLjn1es6IUzklMFhs6BUbimE9YhEdFoigABVk5ChisyOzuBKbj2TiTEEZa8PVtp3dd9Y/MRJKpdIpE8lDG9nJrGJm3SB5KFOz3WZHn/gwjOwZj4SoICiUCkZaCsv1OHamCEcyC1FaZUSYToV+iVFQS+Qlp2eDyYRjmUWw2OxOskTPRwZp0D0unMkr4kIyVFbX4FReGbvOw9cpjZBV3MrGPbZvAhJjQyGXy1BeZcThjHxsS81Fv8QwvL1otoOIiRm8ldh7MhN3f7wGvbpEYHTfeCTGhLDM3XqDCUezShjJKmUWICENga9CzvRUEqOCWKqEXnGhCArUMmHtViuKKww4ll3CMoDThcQqpZxZZcRSF1mihI73f7oaO45nY+LARAzrEYOwoAAWFZdbWom9J3JxLLMENpkMaoUrfxFhQuS6R5dIlmyT8CRiaiZ95pSwCDXql64o6R0fKRzyyWTIL6tCen4ZI6V0bU2f+HBoNGrheYfA6XmlKK4i8iz8hOYIpRAY0TMOg5KiERIkJOSkZJyZhZU4kFHAouNsNhsSIgLQLS4aNrtoORSsmzlFlThTXMFyMDWlcLLUFPT4s5wsdfw5wMlSM+vYX2SJxCSeQ9Ycqd+JlDBRuLuvQls8ZUuu6znaviixIlmiGCWQuunI6J4uGfO58Sy1yURHMySPlCgQUaOM107CJrn1lurRhideZUL1POWlTdbXGGnzpjQEnp5FtdWXjoHkp2eJJEhv4SV5KI3C+AFd8NL1vpJSZuP+T5NhIAOf+KjjHImwpHFIiU1t00y4hsTGCIgv3EkOIiCEjSfpOhtZoitR1h5Ih9Jxj550fIQNkS9fvj6inqT4C/okGQSiQ3gRbmIh/yVxftA46EJeKTGnekQmPY/LaOyMSAsGOaHIHMdxdPzpkFGs54mjrzYb80pzstQY1PgzZ0OAH8OdDaH283tOlppZV/4kS80sqlvzHlzJ7103d/uNEViyV7PH6UhzdN/YWsnSA0vXskMm4U405z7fmK6dzzQEl/qQpQ2HyMdLsAb6S8YmDbCOh1tTPk6WmkurnbtdTpY6jv45WWpmXbZXstTMsLSL5htCllpjQA0lS60hY3vpUx0YCmN12R3Jzy/4oL3IzOVs+whwstT2dVRfCTlZqi9SjazHyVIjgWsDj7Fs3/1i8eoNMxwO0qLtQ44jGTm4d0my07LUGuKKZOml66dgdO+uLKrOVeR44qsNWH8w3WlZag0Z20ufSnUALMaa7+xy+4r2InND5VSpdTCZ9AVrn1vQYcfYUEyauz4nS82NcMu1z8lSM2PNyVIzA9yMzbOLdPvG4flrJkMtl7vlFErNKmIO1BQ439QcP40dgkiWnrl6Isb26ep139wz32zEhsNnOFmqD8B2OxRqLeRKVwBDfR5rT3WUWh30xflHkl9YMLg9yd2eZeVkqT1rz112TpaaWZeznvzyL6U2+LymXqTbzGLy5n0gQA7KIToN+sSGQUbBVg7DEpGjihozjuWUsKeamA+x0diTUzR5S/WKC0N4kJY5iYuFZDqVW4rialOTcxA1WkD+YJtCQKkJgNmg35q8eMHENiVYBxaGk6WOo1y/kKVzFn2kiogJ6g6NBjAaOw46fhiJHbJPFVrtZKuRkjPy0t4QIAJCEYjSwpJpyn1H5rXG+Eg+ik7zXJgpOq2pyRpbYzy8z+ZBgJOl5sG1rlY5WWp5zJurR7+QpZnPfNVTZrYfkykUCrvN+x6t5hK+XbQrxlq3C2G5kBwBjkBHRYCTpZbXLCdLLY95c/XoP7JkxSk67+dkyV1VlIjRPWlRc6mSt8sR4AhwBGpHgJOllp8dnCy1PObN1aPfyBIs9uNyhZJblppLU7xdjgBHgCPQBAQ4WWoCeI18lJOlRgLXBh/jZKkNKoWLxBHgCHAE/I0AJ0v+RvTs7XGydHaM2ksNTpbai6a4nBwBjgBHoAkIcLLUBPAa+SgnS40Erg0+xslSG1QKF4kjwBHgCPgbAU6W/I3o2dvjZOnsGLWXGpwstRdNcTk5AhwBjkATEOBkqQngNfJRTpYaCVwbfIyTpTaoFC4SR4AjwBHwNwKcLPkb0bO3x8nS2TFqLzU4WWovmuJycgQ4AhyBJiDAyVITwGvko5wsNRK4NvgYJ0ttUClcJI4AR4Aj4G8EOFnyN6Jnb4+TpbNj1F5qcLLUXjTF5eQIcAQ4Ak1AgJOlJoDXyEc5WWokcG3wsXZJlixWGyw2mxecdMGpWqnw+jldiGq2WMV7UJ2/V8hkoPuzqC1q07Mo5XIoFXSDqqvQ5aV0F5fdozV6Kahv6e0mVI/6lpbaZKS7vcxW76tiSAaVQu7szWyxwWr3ltVTdhlk7IJXhVxer/vBSEzCgLXtLjJrmsZFWNR111hd46UmSQfSy17pMjPSgZJwq8fLQXqyWgl5u7eMMoCwVSlIB74bqw1jesbXuHyNh3AlPcvlgJnmoY95U4+hMDmVcroG173QfKE22bzx/KVjjKQHGqtn8SVvfWQRxiR3m7vic07MPeaxMCnqxpwkZBj5eFd9vVts/tnc9ct0qvI9Pwgeq/iMp3xnwco5vlrkqws3pn8f+NtpnalDdwqZsJ601sXLnCzV523wb536rGtn6zEBMpwEoGUV7RgHYMfZHuK/9zsC7Y4s0WabEBmMkECN28YrlwHVRgsyC8vdFn3adLQqBbpGhUBBpMN5czxgMluQUVgBnUaN0ECNF7hVBhPKq10XA9OjtMFFhei8SRTsKCzTw2SxOTeR6JAARsakhQhDfrnejRzQZkILcJfwIC8ZKvRGlOuNzsU5IliLALXqrBPBaLHCbLaissaIyhoTtGpVrUSHNlla5KNDAhEXrkOX8ADEhgbBLgMKK2pgMJqQU6xHdkkl9EYLAjRKt82CcCFKGRESAK1K6SYbtZ1fVg2jyYq48ED06hKGpOhgWG02ZBRUIC2/AgVl1dCo3duUNkI6rDFZEBqgRkRwAOIjdEz/MaGBqDGYUVKlR3GlEUUVBuSWVIGoZIDaXQ7ayHQaFXves5RXGxhGUqJLpDQ6VIdArTvWNpsNhRV6GM02hOo0PufNWZUDoMzRp3TTpTGqFXJEhwUiNoz0oENUsA5VRjNKq2rYWDMKK5FfpoeV5rVa6TaPIn3gXx9ZaExFFTXsI0DEgN4zhnmgGpHBAUiMDERYoAaRwTqU1ZhQVmVAcYWBPZdXWgWZXOale2ojPEiLoAC1z3lNc5v6o3fSYLYgPFCL0EAtAlQyRIcFsHeC9JJypgRmq92NZBCxovc3PDgAMaE6Nm/jwoPZu15YqUdJhQE5JdXILa0C6ZLmrOfGRf2GBWkQpPWWr3bc7CgsJ/27sKK69G/ayEh38WEBiAkPAr3/NO9o/tMz2cV6FFXo2Trk66OuPrpqSh1OlpqCXuOe5WSpcbi1xafaHVkymCy4YFxfPHTROFjsdrYYUVHJZcgsrsSDS9cgt7TauRhVG0yYPrQ7nrpiMpQqGegjl55Qy+VIPpCORz5PxqK5w3HznJGwwWV9UkCBn7el4P2/9rGNgDY1IhSxoVq8ftNMJESEwQrBEkTfvUarFXd9tAapWcWMlAQHqPHawmno2yVaUk+BY7lFuP39fyB3tElf0lZ69sIxmD+un1MGesnkUODz5P3438oDbNOWy+x47IrxmD6op7NNX5OKni3TG1GtN+JMfgU2HM3CxsMZMFnsXiSvxmhBTFgA5p3TC9OGdEePuBAo2aev+JoTWjKU6Wuw92QBNqZkYuOhDNhAVhzB6kYbF5GTp6+aiDF9EiXjVeJQZh7u/nA1Zg/vjmunD0PXaHdCmJZXju82H8HKvWnMCka4uJFLK/Vkx5RBXXHeyF7onxTJSIpQhLqClU+GonI91h46jeQDZ3A0q0SwADk+42nenDuiGx65fCLZ3GCDnf0phxwf/LUT3205BrVK2FCJJPSKC8PiBVOQGBkCK6NfpGcFiqurcf+SNTiYXozbzh2GRXPPgY215sMc50M5Yp/v/bkTyzccRYhOzUg/kYUBiRGYP74vxvZLQESwjo1bOkaSLau4EntO5GLlvtM4lF4EDZFTGRjhePH6qRjbO6HOueEpEo2ppKoaj36+nmFGBIxIk0oBTB/SA7OGdcPAblEI1hLm7vLQv/KKK7H+SBZW7UvDqdwSaFQqJ6mhD4375o/BFRMGuslEfS5N3ovPk48wCxvNn8mDEnDZxEHokxAOrVrOdCODAmkFxbhvSTLKqk3OuUtYBWvVmDOsG2YO74F+XSOgVtBHiXTOAkWVRmw/lo2Ve07iQHoRlAoZyKLF5ozDQnz3BSMxf/xAt3e/toWapCKSf88na7A/rRA6jZK1U2MyoXtMKC4c2w8TBySgS2QgWxOk8tDKcjq3HJuOnME/e04hu6QaAZqzf/T4c9PgZMmfaNavLU6W6odTe6jV7siS+MX/1qKZSAgPhR1WxxIpbC3PfbsZK/eeZl+LRKTI0vPvf43AlZMGu9Ul5bz04zYsX38E9180GgtnjSCjvnPLo4X6l20pePfPvV5k6a1bZqFLeBhrT9iyZTDbrbjjg9VuZOmNm6ejd1y0pJ4CJ/KKsOjdlYwU0Fe13mDCpRP64r6Lxju2fWHTFV4ygSx9sGK/kyw9eeUETB3U09mmOMlIBqGI1EFcrIWff7PhAJasPkznaRD5SI3RjJG9YnHH+aPQLz7K8bQ4JlEKaXt0HGjH7ztS8fE/B1BlsLDjG5EsPXfNJIzqneg23pSsfGw8nIVFc4ZDLlew34m0QpCQNjk73vlzJ37YfAwaOnJxEBxqlyxzt583AheN6QuZjDY6FzFxbd3CyAUM5CitrsHbv+/A2oNnnEejRJbmjeyGxy6fxGrSOMT6H/y1A99uFsiShawQagWev3YyRvVK9JoTpTXVuOej1Yws3T6PyNIoN5nO9tKLfb735w58uf4o06vNZsX5Y3rj5jnDEabTubXnrVfCQIbyGj0+W30Av24/yfCi/165cRpG90rwmht1yUT4l+mr8dDSdYwsUTuhOjXuOP8cnDuil2Mm1oW5IE9eeSVe+2k7tqdmQ+ew1BBZeuCSsbh8wkA3majPpcl78NmaI+xY9YLRPfDAxROgUpI10P0dPF1QjPslZIn02DUqCP85fxTG909yDE14RjqvpPOh2mDE1xuP4LtNR9nxJpFykSzde+E5uHj8QLd+a8NLINk23PXhauxLK2TWKoPJjGmDuuKO80ejS3iw4/0TyLW3PIKV+XR+Md75fTf2nMpn5LSlCidLLYW0qx9Olloe8+bqsd2RJWayN5lx+7zhuGbaMFhhcWKjgBK/bU/Bm7/vgUKhgN1uQ4BKjv8unI0BXcnCI9SlehmFxbj7k2RkFlXh3/OG46bZZFmyOBc4qvPz1iN4z4dl6Y2bybIULmlPsCz950N3y9J/b/K0LClxLLcQt70nWJZqTGaM6B6DF6+bzo4fREuVSFPkUGLZmn1ulqXHybI0uJfbuKm++C0u0CypjUwYr8FsxCPL1mP3qXxmBaKv84GJkVh87VREhwQ5xy5atKgN2iLJ8kLFZV2hf8vx246jePO33exIgSwj1OYzV5NlqatTNmrLaLExS5taLn752x0tu6Y0WRoqDSbc/fFqnMgRrBuin9mt5w7HNVOHOsbk8tVSMLlEfzKiYC5/Lxovfe2/+MNmrDuUJYzXYVl69Apvy9L7fwqWJaVCAZPFgjv/NRJXTh7iQNFlMRItS/d9IliWpGRJJKmEma8i6MelWZEsqRQy/N+4PrjvonEgnxZxjgr1iZwKYxb/LrZPY6T5/cL3W/D37lPQalROskTaokJP+rJ4CToWl3GBLD28dB0OnilGiFaJhy8dhxlDiSjRPJJi7m698cS8uFKPZ7/dhL0n8xmRILJ0P1mWJg7yek8/XbMHn6w8yCwyb946G11Cgz3qkHwKZBaX4q6PVjPLks0ORAZp8NyCyRicFMcImIiHgJd45O05HwS5lyXvx6erDwjWOMiYBe0esixN8LYsCeh7FoEs/efD1difVsAQnDwwAU9cOQWBGrWH/NL5SUi5PoLovS6urMLDn29EalaR15Fxcy32nCw1F7K1t8vJUstj3lw9tjuyREAQyRjYNQqvLZyB0ACN2zFJWn4p7vt0LUqrDcyy1D8hDG8umgOdSsXqCRuFEt9vOYx3/9gL8u25de4wn2TpJ6rzp8cxXJgWZFlqKlkSjvQC8Mr109A73kXkREWLctaHLNFx3bebDyEloxij+iRi2pCuCA5QOTdKsa3//rIDP249ynx3yCK02GE9ETdokSjtO52DrzemMJ+UET2icc2MwYgI1ElwlrHFf/E3W/HP/jRolAqfZMlFDYRtp6Cymh2XhOkC3OicKN/P21Px1m87mTWISNbsYd3wBJEbmbBJiYWIQqlej9O5pbDZ5egeG4zo4EDWptCnsHGeyheOcCr0Jmb9omO42sjSt1uOsTrnj+2Dh+ePhZIRF3dHei+yRMdw546CXUKyazuMExdNwZqmxHt/7MCnyYcxrHs03rxlJsIDAyUkUzgu/nv3cazYmwab1Y45I7rjgrF92VGUSIAIh+ySctz/6VpkFlXizVtmYEzvREZ8hSJY0LwL4SP8nMhwaZUeDy/bgD2n8nDLnKG4bd5oNyIizoviqmqcyitn71W/+AiEBWodehGIIGG+/XgmnvhyIyM2VTWmWsnSktW78b+/D+CBi8fiqimDvT5USJclFUacyC3EKz9uR1m1mZHDu/9vNOaPG+BWn8ZA8yMtr4ytDfGRIYiU4EnjJHJtsNjw4GfJ2EcWHZVw3Fg7WfJGTTyGu+vjNdh5Ig89YkPx1s0zER8R6kGUFKg2GpFeWM6OgXvGhUGjUDrnkzjfN6Zk4LlvNsFml9UrCKOpmwAnS01FsOHPc7LUcMza6hPtkizRQkwb27NXT8G0wUluX+Pk+EpHCrtO5DH/gqunDsId/zqHfSULlhLB9+jBz9Zhz8k85vy5aO7QWi1LLrIkRPYQwaHNrSlk6eZ3VrBF9LHLJmDuiF5uC39jyBJtmg99nowft6Qyx+zXbpqBSf1dFh7BCgM8/fUmrNqfxsjHlIGJzKIFmSP6yOGTk5JVwPxX8stq2MZMTrSXjO+Dhy+d5OHTpcSmlHQ8sXwT2yiJgHlaloTNmLZlOX7clorfth+HVqnAlVMGYvawHl4+YkVVNbhvyRq26enUCrx58ywMTIr12oiOZRXhlV934GRWMSx2oFdcOCNV/eIjHYcfgr3BbAOe+3oTNhw+w8ZfF1lamnwYw3vF4dUbpiMyKMCn34+ULJ3MrUDfLmHoFR/GIrhoPoYFabHo3BEI0qid5I6wL68x4uOV+1GpNzBLHFnajmeX4WhmEe79v9G4eipZsTysmtuP4s1fdzFHbnHBffTSsTh/dH8PK6ASr/+2DT9tPoYxfbsgOjSAOUNTZOW4PgmM/AkaFsgRjeHwmQJ8veGIM6qPnNUPpBXCZrfinVvnondshBfmRKDf/H0XTuVVMIefAV0j8dSVk5EUFeo6erIDFTVmPLxsLY5kFjGn/tosS+/+tR07juXi7VtnO4iNcJxOxP9Aej5+2JKKzKIKhhkd9xpMVgzpGo7Xb5kNrePDR5xfNN6lq/fjp60nUGM0ondCJB68aCwGJUV7zdnkw2l44dutTGaL1e5FlgSLkgzrDqZj9YF0N0dsOh0myzZhlVdWjUVzh+HGmcM9dCdn/khv/LwNu0/lsXeN/Kr+c8EoFqAgkn7REvzU8vVYdyTLyzm+OTYMTpaaA9W62+RkqeUxb64e2yVZIjDIMXna4AQ8v0DY8KUOu99uOIR3/trL/F2eu3oypg7u7nYEdyAjD49+vgHks0PRXb7IEi1m+aV6ZBSWspMtdrhlp/QASvTvGokAldJ5BCA6eNfnGC41pxDXv/Enrpk2GHedP9rrqKexZOl/K3djw6FMDO4ejdvPHc4chGlhFo8ndp7MwbNfb2TjpQ2YFvoFU4e6HZnRRvXOH7vw3l97ER4kOFHTJhUfEYgP75iLbtF09Cg6tStQUEW+LutxPKuYRUr5IktE5LYdz8STX26C3mhmx2vx4Tq8vWgOi1CUHu+Z7TY8+/VW5pA7omcMXr95JkK0ruNJwpmsA49/vg4bU7IQqqNgWjuLghzbNw7/GtULWSXVyCutQH5pNQorjKg2mFFVY2TRSrWRpTd+2YbVB9Lwyo0zMLRbF68jTlEnUrKUUVjFnFKMFrLiyBjpjo8MxGf3nIdINyucAgUVVbjhrb9ZRJSQikLwm4kI0uKF6yZjSJKrT9IX+dlREMD249ksUIBKRY0Jc4Z2wys3TYdWKVhJBfKjxKajaVj8zTZUGsj6Ymd+aQazGZeP74tHLyeSKyVLSiQfOIX7P1vHIiSZRYiRADvG9ycCPQVapcsKQvJUG63MqX1fWj5CAgRH76oaM2aN6IEJ/ROQV1rp+K8KpdUWFrlHx55k0fNFlsgSxNrSqdE7luaUy4G+Qk+EORn70gvY0RYRS8KM9Hjz7KFYOHu4w+olaIWNPyUDj3+xgfkWksN4RY0R4/p0wUs3TkOgmo7HXO3nV+hx09t/svaI5HpalkQH/E/+2YP3V+z3GXlKEXck0zuLZmNAossqzI427TK8+ftOfLMxBSE6DZvv1Ncjl47D/HFEdIUDOdG69Ov2VLz+2y7BV6+5VnlHu5wsNTPAPpr3h0556oCW15uvHtstWSIrD/lX0AY3IDHGjQwdPpMHMpVHhQbijZtnIDGcNmX6chWinz5ZfRBLV+9jTuC0oPsiS8JCLPU7EOEjYuaes6khZGl/ei6WrT6Il6+fzjYrkXzQSyU9MGnIMRyNi3x0KOVPiCNqiSSkxbvKYMWafSfwxfoUlFYa2eZD/lJPXzUJkwa4rHLiS33gdAFLp6BUCtYoWuwp6m1U7y4sbFz0oREsRsCDn67DpqOZiAoOqJUsvffXTnyx9jDzyxLzCN190RjMH9PPi6y98dtu5tR+/uheeOrqSW7HF0RWjuUU4u6P1sBkJcLhWoooJYPF5rLCCATXlRuqNp8lauHd33aia0woc/SVWng8dSIlS+kFVewoUyxEluIiAvHBv+cgQkeWKdcGXVhZjX9/sIqFjYt5u4xmC3rEheG1hdMRE0xHcKJvkgz0u+3HckCh9WSJokIbe3ighlmPiLBLLUWn80txz5I1qNS7R4xdPKY37rt4nBdZ2nA4DY8v3+SWeoBC9M8f3RtPXD7Ryxqz43gmnvpqM0xWG0udIRY6xiK5nD8hR3OKTFUKeaBq81lyvVt0nOs6OjWabPhy3QF8sfYI88ES26V5pjcYsXjBVMwYSpGgwjGjaIl687ftzKqkdaQHIJlINZ/cdR66RUmjVuWoMBhwz8drcCq3nM3f2sgSzcFPVh/y6U9Ecy0hKgQUwBEbQr5W4geEHDVmM25++29kFlcxAsQ+7EwWTBuUgOevncqklvqd7TiRyyJ4a8tz5c9tgpMlf6JZv7Y4WaofTu2hVrslS8ICasKCaYPx7/MofFsgMERwKo0m/OejNWxzeX3hLEAmfFsLRyIGFvpLiyUtZnWRpfoqsL5kiYgaWRkq9Ub0jotyLrKiSd5itznDrhtCloTNR3S+JXuSsBxTuylZJVi56zg2HM5Emd7MNmtamF+5YRqGdY/zOm6iL3XfhVqkDV36+svx1NcbsGLPKUSH6Hw4eAvk9OUft+CXHScREiBGKFoZQV0wbbiX4+/SNQfx+q/bce3UgXjosnFsDCI1JdnWHTyFF37Yzqx8nokkiYiJyTg9x+CbLIFZ2Y5nlaBvQhSIl7hIiOAHIyWw/iRLtIEOSorCm7fMgk6lcKPfAqn3Tq4qjMkzIakcJdXVoKPdkiqDM50DOfA3hCwRMbt8Un/cf9F4L538uiMFb/y6m1lqpXmhWAQaYe4gSZ6Y10WWpHXFo6+9p/Pwv7/3ICWzhFl0xOSNpFciQC9cOwUT+7sTfMLpseXrsPFQpjMUnwIO5HI5Xl04HSO60zGui8yYbBY8+/UW9j7QWBpDlgjbod2j8eJ1UxEaQJZPkRjLUVBejds++AcllQZGGqmQVXNQtyi8e+sshy+ceCSqZH51FNhAFl+yNjZn4WSpOdH13XZzkKUBAFJbfiidvsfzIMNfDhQyYEcfcvVoKCozn/mqJyz243KFUmG3eWehbmh79a1vMluRGBmMNyUgei4AACAASURBVG6ZhdhQ+joX/R6UePnHbQgPlOPWeWPdrE6bUzLx9NcbHCH0srNYlqTRPy6ppFE4AlGpXzQc1RWJkbjA0r9ryJJwNBsTByYyHwnhSFFwRK+Pgze1K2Q/trFjCJWcNl9xAaeWFDiaVYBXftqBkzklLFydcgiNZjmRXNGE1A5ZC6T5dOrSBZGH//66Db9tP4XIYG2tlqXXftnGfFAoPxJL52C14fbzhuOqSUM8rARKfPLPXrz9527m10RHF5TzSUqW1h86jcXfb2ekRrpx04ZKshMOdBLFLGiOrONEEH2RJXFsRKKpPekX/+m8YnacNLJ3vMT/SMizRNFwTbUs0YbbNz4Kr988A2EBrqMiRocoizdLbuqZHMFbGzT3qkwmLHrnH5YgUtygG0OWLp04AA9ePM6LLP28/Qje+m0Ps2hJs09TMkuyqJE+2XvgyJNF1ifCvG7LkvBuiZY8Yb7L2VHlp6v346/dp1nUmugnRFGKRE4mDejmZVl6+psNSN5/hkXgMfzI2iUH3l00BwMSXR8l4nv6zPJN2JSSzSysjSFL5Is1uFsEy2sVphPWHWEdIOJqxC3v/A2KDBQT0pIuRvSMxRu3zGB1pPOMyBJ92NH8rCs7fn3XxLrqcbLkDxQb1kZzkKWnAZxqmBi8th8QGAcZ7myvZIk2OFq47rt4DC4e219CihTYeSybLZ6Du8c4fHeEKKQXvt+EFXtOO838tVmW6GuXsoEfyy4VNggZLcKUGVqOkb3joFOrJVaI+pMlqc5EC8IX6w9g38k8luxSiPxqGFkii8uS1XuwJSWTHZX9a0xfTB+c5LSMiMRr3aFTWPzddvaV/uD80fjXKNcxmHCsJsPy9Yew4WA6dJLM1bT5UJZx0Woj/kmbTV5JNQoqDAisxcGbZPth61G88etOll1ZtNQ8f81kTB7o2vjE0PqXf9qBbzemYN45PfDMNZO9juFO5VMo+SpnjieR4IXpNLhwbE9U1VhQVGVkfkqUkJQ2bLK4kO+Vp8+Sr/eHCGCVwYwnvliLKUO6Yv54V9i7Py1LROwoY/srC6ehW6TnUZEJb/++E2cKytzy8FBOIrqOxqkHR84s4iqUCZ2IopijqqFkiY7hyOfrySsmMdoo3dB3n8zC419uZBGKYiJS8quKCw/A3BHdUFplYUlQKykrucHEjg9Lq4Q/ffksie8Wc86PCXOz4AlpLsx4ZNla7DqZxwIHqFBk3ZNXTcR5I/t4kaWlyQewZNUBVpfmOslGGfmX/OdcxIQEuZEZ8me6+6N/cKqgkn0TNIYsEc5RIVq8QykPwoQjfpEsmW1W3PXhKhw6U+w8wqN5eN7o3nj8sgnsQ0SK7a6TWbj/03WOfGB+WNHraIKTpebF11fr/idLLT8G3qM3Au3OskRDIKvMyO4xLAKMvnydIeZ0VwcV9nUuHFNRmPUDnyYju0Tv9CeojSzRov3txoN4/ZfdkCkEKwUtwl3CtPjwznPRNdIVMdQQy5IUdupjf1oO7lmSjOE9YlkYsnDY1XCy9PAXa/H79hOCo+6AeLx36xxH7hfXEQFd03HHh6uQXlCOa6YOxN0XuKxuAkZKUPj+s19vZldU0JcubQw09vBgLbuHS7DeULSV4NhMfldkYfCVZ0ncQMr0Jrzw/WZsT81h8k0fkoTHrpjIyJNr45DDaDXjqeWbsO5QJnrFhuK92+cgMsj15U6EymaT4Z0/yIH2KPOrYleo2e24efYQ3DyHoh6p2FFjNsFksuKfvaeYsz9t0GcjSyJhfOO3Xfhpcwqevnoizh3R142E+8uyRISVjv0o6/mkAa4ABDZr7Qo8881G/LLtOIuwo59RigudWsn87CxWK/s3tUH6ICuO5zUzDSVLRCYHd4tkuZpCtK5oQOZwbrbhue82Y9U+ig6TsyNQotb3XjQWl02gQwGh6E01IL+jH7ak4KsNqcyh/4H5Y33mWVqyajd+2nYKD1w8CjOHukeE0jwkv8OHlq2H3mBh1jI6prqQpXUY50HmFMgoKmPvNV0FQ1Ytek9vnD0Mt80dAZnc3bmdoj3v+yQZJqswjxtDltg9ijYrXlgwBRMlli5xnfln70mWHNdqF1I30IfEC9dOx/h+lF1d6m+lxNI1e/FZ8mHBitbMuxInS80MsI/m/aHTRPpwb3nReY91IFAAOyhlcbs5hqOxkFOvWg48t2AKxvZ1T4gobJuuyJPfdqbitZ93sNBj8TihLrLk76SU7kRJgfzyajy8bB32p+Xj3OE98PIN0xpNlj78Zzc2Hc5k97tNG5zIQsbpWERKRogs/ecjIksV6N0lnKVAoPxE4pexGPn07h+78MdOIl4yBGqVuG76IMwb1QdVBgO7E4ysB1V6M07nl+GPnSfZPWl09YOvaDhxAyk3GLDpSCY7YpoyuCvCWJSbe+6kgrIK3PPJamSX6hlUFCp/7kgXWRHJV7XRhO82pGBvWiGUcjvG9k3AxRP7QeMgy6IjP2n++e824p996Wwjqossida3P3Ydw6s/72BEkfqf20xkicZCUVJzz+mFp6+Y4HEMqGA5el78bjMOphexCRwfGYR7LjgH/ROjUFljQFFlDYsIrawxY8exHGw5ms2cwcXFuaFkSfD3oitTpmEMuzJFmuxVgaJKPcu9lZpZyHJlTRmShAvG9IJSLnygiPjRuB5etgZbUnNAx+S1pQ6gPEvv/7Wf5Ut7c9FsxARTHi+Xszf5In2yeh+WrTnI/JfIskl31L15y2wksSto3OU7lJHHsrCTP+CIHjG4fPJARlJcx92CZfndv3bi+02pLDcYHR82hizRGOnYbObQJDx19RRHGlhhLjNCDzt+23ESWw6fYZdEzx3ZEzOGdHe7Foc+3sqYlWs10grKmDzNXThZam6Evdv3B1mKhQzJALxvL2358fAeBQRyYMdM4h8NBaS1fJZEOclEf9H4fnho/lg3M7f4e/ITIPP4k19swKbUHPaFLpbWIEskD5G8F7/fwpIOUqG8R+R03RjLEpGDKgOFx1sQHKCFVkn5XFx5ewSSocS+tFw8/uUGIX2AzYYbZw3FwpliKLZogZOzcPiD6QUs/J6ifmjzcWXLdr3+dKXIz9uOQSaXM0xrI0uiP4qrDffM0OJG+9GqPfhy7WFmraKxUOLDV26kvEeuhI0iYaK2qowGdnWLTk0pBLyzJG88ksG+8MkSQhFMdZElwudIZgEe+3wdiquMzOpFR5XNSZbIMkTHWs9ePQnj+nX1yNejACWBPJxeBCKHg5Ii0S06QvJqCnqorKnBI8vW4dAZxz1xjhoNJUv0GDmdj+4bj5eum8byYbln6BY28wpDDZM5QKX1kbhSiT93nwAlP1XIZOwS3LoyeC9bc4RZLm+dNxI3zHClsRB1TBdI3/9pMo5lC1ndyVJ1weheeORSurLGM7s4pTuwsgzsAUraVrznw960XDy1fAM7wqU74nwlpRSJdl3RcCQfvT/0xjx2+TjMHtrbI0mmkBTVZDUxR3OljAil630k3yxy4f909V4sW3uEESWpL1hD19/61udkqb5I+a+eP8iSQMJ5aWsIeIba1Eu+1iZLtODSfVaU9ySJ5QJy53u0EZ7MK8E9H69CtUlYKFuLLIl+SsvXHcRH/+xj95GRhWByE8iSi0DQqym4n1MRSIjg4G2z2/D6rzvw+84TzORPiz05Tz94yQTMGd7DQTJdEYXS11N0aBdzNpHfzJdrD7DjAzoCqu26E5KBjiyUMmGj9Uy5ICwCwsaSkpmPhz9fz/IJkeVCvNZm+tAkPDh/giO/j+cG6H4Vi5RIncgtxtNfbWSXK9MRVd0O3gp2/cQjX2xAypliVp82r+YmSySvkd11FoznFkxjyTWlJMAV4SjMVtd1PUJKi5LqGrzx81asO5zl9O0R53VjyBIdZ1Lk1nmje+GeC8ayo1VpMIMYtSbI4n31DB0pP/vtNpRU6KFWKc563QldpEt6TowKZhajOEeQhmvuKrH24Ck89+1WZ6QYzePrpg/BDTOHOu4KdM0J8fJaaRSjmP7jSHYRXvh2C7KLytk7J94N11jLEtOd2YqYkAA8etk4nNObjPLuaUWEvl23IUqtb79sP4oP/toLq4+oznotuo2oxMlSI0Br4iP+IktNFIM/3lYQaG2yRAufkfKbzBqK62dRRl3PPEjkGyBc3ClG2IjYkQPwXReMxIJpw7zgXLH7GF77ZZfbRbpxYVp8fOc8hAQEetW//X8rcPhMEfOboDD5/905B/FhYV71th87g6e+2sRyBdFXOiX4mzE0ifk1eJZvNxzEG7/vYT5EcpkdL1w3BWP7iBeInn0G2OwWFFcY8evOY/hmfYpzLPQkRTJp1QpcO20gzh/TB6HsElexeF4DyqgPckur8dX6Q/hj10l2VEVHfeJFut53w8nYprRufxqS4sLRtwtl2BbaEYqwlBxMywH5CZ3Op3QOLqufSJhG9YnFwtnDMKRbnPOGNV/t0M8o39TmI5lYlnwAGUWVzqSCREgvHNMDD10y2Qdodiz+fhOLwKJEiEI4PPkTjcfkgT3d6pvtFHm2AqfyK6HxyLNER2Vf3H8+lB7pF4xWE659/S8Ullc78yxJGyV/IboclhKFju/fFRqV9DZ6bz1YbBYcOVOKD//Zg8Np+ay+p2WCfPmunNAPd15A1lb3sutEFu5ZspYFQHgu5iyq0GxhkZk3zByG/gmkM2ktb3mqDQasPpiB5WsPoaCsBhq1QI7pyPaJqybi/0b385Jh+Yb9+GjlQebYTET22mmDcNs8upTYu7z6y1b8vuMkI29kjbPbbJjQPx6XTOiPEb27eNzi5h5BSBbX9YfPYFnyIeSXVjkd5tmaYbHisUvGYN4ob/m+23gQ7/y1nx0v11WIMNGHGh2nXjy+D7vc21W8oxkLyivx4+ZUltGerjkRHebr7MRPv+RkyU9ANqAZTpYaAFZnqNraZIkwrjaaMSgxEu/fPpc5oYp0iUzeeqMJDy1NxoEMV4SKqBda7M7pFYsRPbtI4lSEMGYKt995nK4soEwD5FxsZz48c0b2YE6wrqsLAIvdjhW7T6O4Qs/q0pc13ecVGUSZtMV7uGQsmmntgXSkF1Y4nXLpiCgpOgSzhnV33p4uBODJsT8tF7tP5jMnV/rZ5MGJ6BEd4XZXmq85RrX1ZjMKSvWg60EoSR5ZgTzDk8WUA/0SwjGqdwKG9IhGoIbuelNBo1ahvErPrnnJKalGSlYx9pzIR25JJQuLFtuqiywRjs99u5HdsH7eqN7oHRfKxipXyJBdrGdRgGsOnGZ3fxFx8yyMMJktCNOpMbpfIgYlhrPkj5TZmlIg0GZGIfNGkx3Hc4rZNTcH0gqYbxRtxGIhGanvSYMEoilu+SRfflklVuw9LSQtlRPBE347cUACesVFul1RQZiu2kvymtywZHMjQMUiygJUKjedV5vM+HvXKXaMRO37KjQPNSo5hnePxsg+CeiXEMbaDw0MYFZAiu4jwkcE8GBaARtjWTUdF7qH80vH2z8hgmXldrk4C/M6vbAU6w6ecfNxkspE46cjucgQHcb2S8CAhDAkRgUxIkvpH1jCSb0RNQYzjuWWYUdqNg5lFLH3RAyXp/boKHV8/wQM6ipEpIpFyOCdgwOnC5kMgmVYhQvG9GWpL1zZrSi5pBLpBaUsLxLplPqmP4lgBWmUmDioKyN0saFaRIcFQavVoLqmBuVVBpzILWPvzuGMQta1dD6QiikwYWy/LiwLt4iR8N7JcCAtD3tPF/gkt576o/eDJaqMDMa0wV2REBmE6LBAxITqmEWXfNPyS/Q4mVuOLamZyCysYNat5k4V4CknJ0stvxtzstTymLfpHluDLBlMZmbCpiM1+tq02qy4efZwZoEQklAKhY7gdpzMxOOfC5d7ei5QtMDTlz1dwCnkHxYKLZ60OdDXrLSI1xfQBibWF78fyfpDViUhWR858JrcskqL9cSLbJ3f6DLBykMh61REKUgG8t8JUAvHUlRowyVfC6msviYHS0opE3Lf0CZBRKk2vwjxK5sWfAq5JouJUkHP0Fe/iZFEOh4jGQkTMZePdGP2FQ0n+n+88tNWfLc5lX1FBwWoEKbTMkJJd6aRvxlt+GJm69omOumYdEQHG4QzJRSljZnaJEwosonIA7VLeIkh9GJ7hClFSVFd6fc+YUxzKFCr9sKHfLvIB0aqZ8KUItJ8kR6aGzQeIVpMnEeCHojcecrkOVaRBNDPw4O07DmyGrHcVBYLw5/0QPITZnVttmIEHY3B3S4kkEhyfpYm3PSFO5EYIk3MUqpTMx2JUVtE7mgeEmkivxzy8fLCXCZjVwoR2fV8t4iMi6kkSD7y4asymNg895SXHPfFHEpu76LNDr2JjtztCNKqmFWQHKrNFguTm6zGNFZ2lYiPyU/90PM0Fk/bGflIBUhSXdRnASbSRIRWraTACIHMk+5Ib+S/RTLRuD3fn/q07Y86nCz5A8WGtcHJUsPw6vC1W5Is0YZCi+zkgfHswtDcUj3bQEf1SWAZiGlRlVp8yB/mtV+2szBsWrx4qRsB5rjKwvEFwigmfiRyIE0CKW3lbJYlIku/bD/BCAMRLyI+1Dptsg39umYWAbudbUKeMkqjwdqznmlcpAcqYpQay5LN8irRny07Ok95GKF3yEFkvIXF8Rq8OCfEeSHi1NC55S9UBXlsLC+bgBUYua7t/fFXv2drh5OlsyHk/9+39rvh/xHxFpuEwKSXvgrXVNsLWyKDN20i9KX5zNWTMKZPPCqNRvYFHqQJ8Bkhk55fhHuXrEWp3tSi/gFNArSdPdwQstTOhsbF5Qh0GAQ4WWp5VXKy5APzmY99PVSp091pNgg5YjpTkcMSAsgvdzh8NOvQ6euRrBP3/N9o/N8Ycsx0fIH7uMeL7BcvfLcZK/e6MnY3q3CdtHFOljqp4vmw2xUCnCy1vLo4WfKB+awnvpqvi4j7yWysbnmNtHaPdEeUoWXGTSZuvcmEO88biaunDpW46kpBEO5b+2rDQSxfl8LM361lkm9t1bRE/yJZevmGqRjarYtXl6//ug3fbz7G/F544QhwBFoHAU6WWh53TpZ8WZaeWH6+Shv4h8XY+SxLLT0FKRJmdJ94lqAuPESLQK0GGoqisdtRXq3HyexSbDqWi32ncqCQu6K2WlrOztIfWfro6hHKHE45c0gPVMTIoo0p2TieXeIWjdRZsOHj5Ai0FQQ4WWp5TXCyxMlSy886jx5pg6bckhSxxW47lwlOyeTTJEZHUURLSzvDtjowrSgARdOJREkqBousc0QJtqJ4vGuOQKdGgJOlllc/J0ucLLX8rPPoUYyAYTFbkhhoMSdSa0eetDpArSCAoAfPRHyU4JEvGa2gDt4lR8ANAU6WWn5C8JWPk6WWn3W8R44AR4AjwBFoNAKcLDUaukY/yMkSJ0uNnjz8QY4AR4AjwBFoeQQ4WWp5zDlZ4mSp5Wcd75EjwBHgCHAEGo2AUqOD2ajfk/z8Nb4v4Wt0y/zB2hDgZImTJf52cAQ4AhyBNomAOkAHmYzy+vPiRIDSp6g0qCou/Hntiwsu4ci0DAKcLHGy1DIzjffCEeAIcATqiwBdwWK3QmG3vC+Xo6i+j3WOekQebdBo5e/+8tj1xZ1jzK0/Sk6WOFlq/VnIJeAIcAQ4AhIEZHIF5DYTQiyWmB9eWljIweEItDYCnCxxstTac5D3zxHgCHAE3BAQyZLGbu7/++KbjnF4OAKtjQAnS5wstfYc5P1zBDgCHAFOlvgcaNMIcLLEyVKbnqBcOI4AR6DzIcAtS51P5219xJwscbLU1ucol48jwBHoZAhwstTJFN4OhsvJUguQJbvd7rhnq6Fw2yGXyWu9E43u7qJb4qVXhNDVIAq5DHK6YK2WYrXRtSKSe0Uk9ehuNs8bLcR72rybo77ArsAQ6lCb7u3S70gez0L3wfm6e4zkPtv1JtQDjZvacBYZoFLQvXL1w7guDOrz3lI/dWFMbYi4Cbi4CpOzDv1In62PLGIdKXa+xlebLmrTnacuasOM9Cu9BqWhc0E6RnrWYnPXLamU3RlI/TQEEEddmiueOhBl9jU3pV3UPmbf7yW9V9K+6jNP6A5Ei9V9jigUMijpwsSzFAvNrVreZV+P1jYHpHXNFhusdrsTa8Jf2YB362wy1+f3nCzVByVepyURaMza05LytUpfM59Yfr5KG/iHxaj3S/+0yNOi3IA1jfVLi5SNFnrJOkptmK1W0IIWoFagS0QQVEo5a5uUWW0wo6TKgBqThS229DvP+7wCtUrYiax4Ehv2vIXlNRE5BxEaGewI0ChZ+6Io9Hcal8kCmMxWRprUrC/3OjYbYLTY3HCkNogwqBTu1IraNFncNxvpg7TpmRk5tCMuPBAhOg37O/VpsdiQU1KFGpOVjVmlUNRKMqk+ycou7G2EhmnLtlptMFlpXN6vEG1+JseYI0N0iAhUO3shPLOLK1FttECtVPiUk2RSyGRQK4mE1E9GksJstcNsIYINqFXu46Pfk7iiXKJAjMjb7KA54ak7ak+6iRNmpGfpHKC/k86kxJXmG8kuxZf6p33dZPacdYIkRJBoTlOJCQtEmE7F6lMbNL+Kqwyo0JsYGVYp6cLlupcukofGSrqIDNEiKjjATQfleiP0BjOqjVYoFTI2Hz3fE+qBjcPj4mD6udEsvJfsnZC8kzT3mOz0fjCd0H/u858EIfno5/RfeJAGMSGUT8g1GQvL9SipMkKhkENdC7lmemZzhN7Qs5fa5gDD3yELzc/4iECEBKid+BvMNuSVVsFoJqzqfrfOLkX9anCyVD+ceK2WQ4CTJR9Y+5Ms0UI/b3QvXDC6N9vY6X/1KYyMyBT4ZtMRbDyUCbVKwb5YTRYrukcHY+aw7hjWMxaxYTq22IutGv6fvauAj+La+v+VZDfuCQkRIECA4O7BW2hL3SgVaKl7S+XVXah/9aKlLaXueJAAwUmQhEBCEuLuspb9fufMzu6sBBIaoKUz7/Xxys5cOffce/73qM6IygYdDmaXY2t6HjLyK/mwpwOXDkJq48rRPTF9cCz0LUY7TZAKaqzal4Uft2XA3V3NUrFZb8SsCb0xuX8XtMBkHboKKtQ16/HOL7uQVVyDQd1CcNf0gdC4kaAQhAO9k1NahQ//TEFds4Gr1dNDQG7u5H4Y2ycKJtAYhIfe/2FbOtaknBBAnoRQNA4fTw1G947E2D6dER3kDS8Pd6YnCwGTGcXVjTiYU4YNqTnILqnhNkgjIX0I4HT298S9lwxGsI8XTJI5tWVdhHGqsflwLpZvPMyARypkm/QG+Gg1GBsfhTG9IxAR5ANfTzduWgAMZhRXNeFATjk2HshGZlG1AO6USusaEn0Gdg3BndMHMpgS6dn6+BRQQYk/92bhu60ZCPHV4P6ZQxAdFGClL405vaAMn61ORbOewK0A3mm8V43ugRlDusOssPEnrcUvO47gz725zF/03HnhAAzo0snaJq0QQZ+l6w8h+UgRNG4qBjY9OwfgrhkD4aVxt+OFExU1eP+3vahvJiBvW11eW60ao3tHYXy/aHQO8oY3AXoLzQhQ1NTrkVNWh+3pJ7D7WBGadCZoiUcdHmq12WgCDXl4jwhuL7aTP/y9bYCV9mFdk4HB0u6jxdhyKBe5FfV8uRBBGIEZAod3XzQQcREhEj4VaP3Wr7uQnlcBjVrFoKxfTDAS+sYgOswXAQyWzMwnO48V4NNVKfDUCDxAD+1hAn0DuoZg6oBu6NrJD4E+GivupjlU1jUjs6AKGw6eQGp2KfMN8Zr40D7283THY1cOR6C3p93ebI1PBB4oxWerD9h4gOilN8LfS4MxfaIwunc4ooN84eVBYFXYWwSai6oacOB4KTYdzEFuaS3UDFhPrflq655yWkdL6gA5Gu50KSh/19EUkMGSC4p2JFiig2jutAGYM2nAaa3de3/sxo9b06FWqUC6oMuGd8eNE/sjyNfL0p4j+LItaYNeh++3HsG3W9L4cCShTAd1VLAvFsyZhPAAH6cxVdTX44HP1+NEWR3ffgd3C8VrcybBy90mbMSPvkxMxZINB0A3z7G9I7BgzkQA9gIst6QCDy1MRGWjjm/v9NQ3G/DyrLGYPDDWqf+Fa/bgy03pDA7FWzvRkATLndOHslCyaXNcz728rgE/bktj4EDaCboNi4/OaEJsqB/evX0y/D1FGrZ/af7al4lXvtsODxqn5WZPwCM+Khh3Th+Mwd06tWGc9fhxewZ+2HoEhhazjT46AybER+K1m4iebRdI3yYdxNu/7EHnQE/8353TEBUUYDexw3nFeHzpZtY+Ek3oz6E9wvDy7AT4etg0L+JHS9fvw+INh/ldWos35yRgSGykE7Fe/yEJf+zJhoe7mgXvkNgwLLh1ItyU9jyTX1GFez5dh5pGvXWuTToDekcH494ZgzGg66lp1mI2YUdGAT5bk4rjxVXQutnzG2k/gnw9MO+CAbhwUFcoFeLvre0TM6obmvFt0mGs2JLOZm8ChwRGtG5KvHXrRPSJpHHZPw8tXoedRwpY83PRkK64a/pQ+Hk503BzWg4eW7wJvp4CLZoNJgT7aHDbtEGYNrgL3JQiiHI9PmOLAYmpufh8bQpKqpugJXWsRRMU5OOBRQ/OgJ/Wud/WOPpwXhEeX7qF156AYZPBhGHdw3DHBYPQOyrk1Dxb24CVSYfx4/ajMJN57gwBJlmz1P4zSf7izFJABktnASzdOLkvbp86kG+b7dIsQY23ft2Jn7dnsDnipkn9MG8agS660Zv45k1ijO66tod0JcKNUMmCljQOGXjn5938t3RA0kE5Ki4cL84ez7d/k0UTJHyjxs87j+KN77fD31uDBbdMRD+JNoH6oRvq1rQcPL9im0Xb1YKRPTvh5RvHw8Pd1h5pJzLyS/HEsi2okoAl6v+Za0Zh+tCe1hu70LcKn/61G98kZVjBEmlZRvQMx1PXjEagtxfMPFpBsIhzKKlrpAAAIABJREFUJJra/x3RQ4Ffkg/j//7cb503fUNgqVuIL16fMwGd/H1dapakm8KVHpDm/+uuDCz4aScLLwJLJPRJ6Dx7/TgEtHOc1NYHv+9hTQ+vj86Asb07Mz3dVWrr+ohr7LhpiQMUUGL5pgP4vz/2ISLAEwtunYQenWwaERrzvuMFePbrraxRIW1BqJ8Wb9wyEd3Dg+00fOJaLFyzl4GrCJZemj0Wo3vFSLRVCua117/bjlX7cqxgaVC3ULx803j4arXWsRMvZBaX45FFG61gqUkngOBnrhuLTv4+dmtL47U9tOqCVlOA0Crkltfi6eUbkVNSY9UwkQaKwNOz143B6F5RnOVY5G36VtgrDMEtu4e4hCgnANLF6/bjy41pPF/SqhBYeuWm8RjUtbOET4X3H1i4DlvT8jGwSzDeu30qfLQeaIHR3kwNNdYfyMLTy5Pg4+HOWrewAE88dc0Y1tA5jk+YG9HUZrYjLRaNPD2/DC98uwWFFY2swSOzWaCPBz6+exrCfL1PycfC/IkH8vHs19v4DCAt67g+nfHkVaPg5+nZrr311eYDWLgmBSrSAJ3CJHo6IkwGS6dDNfmbM0kBGSydBbA094KBmDOxv93hL4Idafe2g9u2LKRZ+irxIGYMjcVz141jnxHxMKXD32g2I/lIAY4XViPQV4uJ/WPgIwFAdNiSwH/vt134aftRaNi8ZmZT2JzJ8bht2lAL8BJgAbVJJo4Hv1iLwbGdWJsjjFX4nYRYQWU1Hl+yEblldSyoGnXGMwKWSLh0DvTC27dNRkSAn4PJjoSIAvXNzdBq3KFWKK0AUhinMO8XViRh7f4ceGmFG/ypwBIJdYsnimg4cwIrjmCJhHTnAC+8NicBMcFBLsapRF1zEzzc3aBWquwEmyj8X/4uCX/tPQ4vjdtJwZIg8B21TQK/rEg6iHd/3XNKsFTToIObmwpPXjUSUwfE2gl5GwhVoa1g6bXvtmN1O8ES9RPkrcUbcyege5g9WCP6Hi8pR3JGEYPxMb2jEBtmMymKoH5nRi6eX7GdNZsEMg1GI+ZdMBCzJ/R3CVwIJJHm1FurgUZNJkIpX6ugN5nw1Jebse1IPoOuk4Gl+79Yi22H8/DCDeNw8bA4u/5sPARsPJyNJ5dutpjhzPjf1aMwxYHm4oWn2ahHS0sLPN21DsCFVlyFX3cewTu/7IZarWSt78nAkj0f22D2wROFeHJZEirqmtE9PAAL5k5EJz8fl3urtqkZXlp3qBRKB55VMtB6/pskbD54Ap6WvdWRgkoGSx1JTbmtjqCADJbOMFgiQToirjPG9YqE2SxEvdAtc3R8JDtoixoROjBrmnTYmV6IpmYj39ZIxb06JQvp+RV47/YLEB9pEyriLXnRuhQsTTyMRp0BCjNw6cjumH/FCAffIUH4PLwwEdUNejbH0c2U/EZenJ2AUXGRTodlVnE1gn217EQtjpEACJmLXl6xBetTbYfkycBS+okSPPBFIiobmtkxl576Jj1emT0OM0f0alWzxCZDQwvunTEQ147v5+TbVFHfgIVrU3Eotxw+WnfcNKkvRvI8pH5VamQUl+PxxZtQ09DMGoPWwBKDRL0J6/Znoa5Jx/4YtHa9okMwLDbczm9ICpbolt+sN+Du6YNxg4OQJnpVNOiwbF0q9meXMBC6YWI8xvW2aWdEAJpVWsnjLK9rZFOpK80SaTSKq+uw9XCe1e9FZF8a7/6sYmxJK0SInwYL5rrWLD3zVRLKa5sxZ2p/3HnBYDvAYBOpgpbPESy9PHssRrnQLL22UtAseWrUrGHrGxOMN+ZMgJ+HR6uaJQLCpCWdM4U0rvagJTW7BC+vTEJ2SS3rWLqHB+Lp68agfzRpyoT1FUHjE8sSkZSWz9q9AV3CsGDOBAYm9toZNban52Ll1gxU1DXC012Na8f2weSBXZ0c9NelHsdr3yczSPPSqFrVLN303u9oMQEf3zMNvlqpNlWJ/IoarN6Xjaq6Rvb12Xe8jB3Nh/fohDfmTGJgb9PmUrAA8P3WNKxLzWG/xqmDuuDasfEgC5d4SaG1J754ctkm7MksYv50BZaILgT6NqbmoLy20c6viL7JL69hn8CmZgMeu2okLpZodwVeVKG0rgELV6cgLa8Cfp5azJnaD0Njw532Fpl1n1i6SfBBk5i6O0QwyT5LHUFGuY0OpIAMls4wWKLm6eAVo4XIpyIm1Bcf3DEFob7kYCw6Q6uRU1qBRxdtRGFVg9WZkw7IUb0686GtVdtMMnSoHS2swL2frEZVo55NIATE6P0P75iKkXE252nB40SBx5asx46MYqvZgvxLYsP88PotE9DJSXNDwEYwetm0DWr8sD0d7/22m00BYph+a2CJhXtlHVZuTWcwJzrPEg0uHRGHAV3DrAewoxmO3iWn04/ummrRKtmEJAVNLfgpGT9bNGUGowkxwT54Z94URAaRBkoqUBV46bvtWLPvONOoNbBEwKa6oQnz/m8V8ivrGdjRmK9P6INHZo50AGs2MxyNk4TWG7ckoGe4zezFG8usxJs/78SP29ItjsAmxIT44u3bpiA6mEyA9rR9/Yet+GXnMSiVSpdgiUDa/uwCPLlsMzsoOwooEoYkbP283FoFS48uSuTAgFdunMigwZWDe2tmuBduGIuxEqAnvrc8MRXv/76XtZbE61eM6okHZg5jB2kb0LaZ4arqdXxRePvWSegbbe8wbjYr8NDC9dh0KBe+HhrmveoGHa4Z15u1MuS4LRigBS3nj8npbMIkvr/noqGYndDXCVgfOlHKQr2stpH3FYHgUB8tnps1DoHeWuRX16OqphHldc3Iq6jDrowiNlN5ugBLwl5QYPHaVAyMjcDQWBsP03iKa+rxxJL1yCio5vUh/iBeIpPjM9eOxgWDuzuN7+fkI1jw806r7xvR9dnrxuKCQbFOfEdO9+/+tpt3NEVaOprhiI/rdTo88Pk6HD5RyftU+tCeJeqF+Wnx0V0XINjHZsJjoGVswQsrtmLt/mw+J2hvdQ31wzuk3Q20ma1JI0pA7qnlm5F0uMCls/3fkVOyZunvUE/+9kxQQAZLZwEs8dFuyRsggqV3501CCB9UtsixE+Vk3tqMgspaK1iqbdJj1vg+eHDmCAdzmQop2YVYtScLCqVw06b/kiP39KHdMax7Z6tnhmje+2LdfixPPAR3NyENAD0NzXpMH9wV868cA3c34QB09RA4O5hTjKeWbwGNSdQS0butgSVRsLhyUaZZS/tyBEvkMzIqLgIv3egMEnPLa3DXx2tYi0ECiUhL2p37LxmCa8bGW81x4ryXJR7E52v2s8bhVGDpro/XosAKlvS4lmh/8fBWwRKBk74xIfhg3lRo3EhjYBPk2RbwW1bbZBVadY063HfJYNyQMMCpzcUb9mHJukOg3DnkS+Los0TCODWnkH1gnMESxbELKQ1aA0vJGbn4dHUqnrluDLqH2ZsLpWvuCJZIy0cg6MFLhuCykb3txk2AuLKuAYvWHUBhVT1G9IjAxcPj4KMlc6ONl6Q+S6U1TYiLCMDrcxLQyc8mgFm7ZzBh2fpUkJO+u0oQ9JQqIzokANeM7w0NRweKNFYho6Acd32ylt97btYYJPTp4kTX937djhVJGawlFR+ik7+3ln0BKVKzsVnP6QBormQubc1nSfxeNJ2J0Zziv3/41x58tfEQvLXuvB+JlqTF9dC44f3bJ6NHJ3vtMM3kvk/XIiWnFJ7ugqmY9hNFpb160wSOkpTy1L7jRXhk0XoOXAg+CVh6ZOEGpOVVOYAlIb6w2WDE+PgoPD9rjJ1PHK9RUSXu+XQN9CYza56Jv3UGIx65YhQuG97DwVdSgQ9X7ceKTYfsov06QlDJYKkjqCi30ZEUkMHSWQBL0i5EsPTObRNdgqUnlhJYqmOwREdbfZMOd04fhFsmDbQTAjYg4gxFyN1Zms1GFH7fbz+C//t9jyXcXRgVHbpNOj2evX4sLhxkf+u1CQYlGvVGPPPlJmw7UmAndE4Fluh3+yQAQquOru6OYIkEzMXDuuHxq0ZyhJJUQO7JKmJzBAlwDoHnvDdGXD6yBx6+dKSD75Ia61Oz8cxXm+Ht4X5KsHT3J1KwZMC143rjgZOAJRrDuPhIvHnzZAe/FTV2Z+XhqS+3wGgSHLfpqW3UcZsPXzqC3dJt81JjdUom3vppJ+qbDBgfH9kqWCJTmivNErVPdHMNllQ4mFuMZiMwLJa0OYL2TQCU9k7FjmCJNEQEMm9M6I3bLxzm5OMkOCELjtPin1IzGPUjBUvFVQ0YEReB125OgJc7mczsAbqtPenOsWk5xb+lNguq6jDn3T+Yvq/cOB6DY23O2JzawGzG08u3YNPBE7z+0kfI2SWsDS2PNAWEGA3n6OAtBUs2EzrlTQJW781irWuzUXA0Fx+OQA3yZtNk50B/ibM67Ss95v3fauSV11mBDb0fHeSFT++fAS83+4CJvIpq3PvJWs7BRPmoWtMsPbrIFVgSRlTfrMd14/rggUuG8j6U8uD2I7kcBEB04fxSlBvLaMLsCX1wu9VsK7RD4P233Ufx2vfbBXDYgY8MljqQmHJTHUIBGSy5IGNHpg5wbL69YKmhSY87LhyAWyYPcgJLYqRMWzkh8UAWO8QKuYGEr8gUFx7kg5dvHIeenUjbYPP5EdslgUr+GZTz6Ys1++GmUttFwJxcsyT4vzg+rQE6MRqOhP5lI3tg/hXDLdF/Nm3CrmOFePqrzWx2tIElEy4b0R2PXOYMlrYczsHjSzedEbBE5tWEvlF47aZJTmBpV6YAlignoQiW6pr0uGpMLzx6mTNY2nzoOF75fgcnX+xosET0JwDgrlRLNG8CWDpaUI6oEH82pYh5q6Q+S8QvBEYHdAnGglunwMOttQg9G2By1FA6gqVhPTvj9ZvHw1sSjCCANyFqq61Pna4Zs9/6nQX667ckYEAM+dYIubsEHzty2t6Cren57DPmCJZo/YRM5ULvtC8INNHfu3LwFr8XzFAUzyZEnhKoKK5s4BxQyzcdZn8hMS8S50YL9uEIzHA2d4uRfUr2j7vzozVs/hNNZgK48sJn983glB1S7XNBVQ0e+Gw95xQL+xtg6fqEvrj/oiFOgJ32yovfbmeNkhQs3ZjQC/MuFIM9bGBpbcpxPPfNFhkstZVh5ff+tRSQwdI/GCzR0EgTMSuhLx64xP5GT+aPzKJy7Msq5sP9ZFU+BI8lCj+uwIbUE1ZfF7GUw9PXjsbk/t0czCuCSU6885PgIe3Ciyu2YOPBfGt0GY2xNbBEgpjAYXEV5WxqEVKSc/biFoT6+whZgu3SANhSB7SYWzChXxc8e/1ouHMEmc1cmVlciXs+Wcu+J2JyRTItzJvaHzdPHmAHBkjwUmj+6z/sgLdWMMN1JcE1dyLCJakDRJ+l9mqWOBdVbBg+uH2qkHFdYoY7UlDCZtXqRj3779BDjuZ3XjgQc6cOdvZH2XkE7/+2hwEsaataM8OdjmbJAgWsxk8RlFCSx00pWXjoqtEWECSmnbA5eAtCn8wxJtw3cyiuGd2H5+IqjYOQF8rEUZpSnpSCpbLqJvSMCmJw00kS9k6aIEoomZiSjbqmZs5hdLKH9kB9sw4rk4R8Wi/NHodh3W3BCuIcX/h2K/7ccwx+EjMcgfHIYG/4aN04Mqy2ycAAiRyxCSQQED8ZWKLvySQoDfUXI9A2HTqOl1YmW7VWgrZPg3fnTUbXkEC7pJ6UBfzOD1cho7DSqo2i9R/YLQRv3TqZ+5Ca4TJLKnHXR6sZHJ7MDHcyzRJpiS8cFIP/XTMaKoX93jqUV46Hvlhn09qaBa3tfWTiHtPHaW+RP+L7v+9yAqJ/VyLKmqW/S0H5+46mgAyW/uFgiZyMx/WNwYs3jIW7UshrI9ya1Ug+mofHF29kHxfytaDTmcpGkN8SwRxy5mQgZSlNonV3syYDpDZIHX/16F54+LLhdup4LufRIvgsSM151GdOWRXmL9qAkhrK9yJoAE4WDXessAzPf7MN1eTnZElgR3Oaf/lwTJWY/RzNcDT28EAvfHjnVAR52zJts0A1mNixdFsagTZ3Fhw+GjXenTcFvSIdI6YUePOnZPy2M4uFNwmKQV1D8fZtk+DnIc0DpERNYxPsfZZObYYjjUTnQB9OwhgZaO9cTs6yz3ydhI0Hchmo0Th9PQTn677Rjs7tarz1SzJ+2p7BApiylHc0WJKyOgn2opoGPPTZWjb5vEpRWhb/GGcznKCJJKHv6a7CFaPjcOnI3gj20dpFk9U1NmLf8VLkV9bhkmGx8LWjr83Bu7JOB38vd7w5dyJ6dw61zwjeosDdn6zGnqxCDvEnSEYghtac/IyEnD6i2YzKfaigUavZr4m0kBcPs0VYivtk9f5jeOXb7VAoKeGkksuqEA4jn6BBXcPQZBR8lirrmlBRp8OyDanIKqllIOU6z5ICL6zYzPx//8xh8JRof8Qo1bd/2cGJG4k/CciZTEbub3SvaKecTQvX7sfna1L4Xdrd5Iv34KXDcf04AidCdjZxLhsOHGfND9HldMESzT8qxBv/d8dU+Ht62mm66nV6PLIwESnZpXwhYp7VunEuqZ4RNs2zGDTy0rfbsDZFSEjakY8MljqSmnJbHUEBGSz9w8ES+064q/DubZPtyi7QrZq0Ka9/vx2r9mbzgUpalpgQP/aJoXIlFTUNrJkih2zKmn0ouwSNhhYGUXQg94oMxBtzJyPIi0K8bT4sRJLPVqVgdK8IDOhqM2uIB/a6/cfw6g8UvSMUOD0ZWDqSV4L5SzbbZfCmSKPnrxuNi4bFnTR1AJUwoQioaU5RQSR4K/DGD8k4XlLLh/otk/rhspFxoPwJNuGiQnFtPe7/ZC1rd8b3jWQ6TOrXBVMHxjhozlQoranHfZ+tQ3F1gzUa7lQ+SySsCaA+djkJaud8O8eKq/Huz8k4VlTNZpbZE+Jx3bi+Tia7kto6kFPuifI6BiWuUgeIDt6nq1kSWZ20aKTBeWnlNqzanYVLhnbFM7PGnRIs0fc0Nppvj4ggLktCuZIIjVOEW1l1Aw5kl6BPdDDeum3SSZNSck6kaQNxy2TH1AFqkGnnjR+2szlSoVQwaLlsRA/0igpBWU0DGpp1nHW7Qd+CrKJKFFU2cG6qaYO6cRSZUmHzw2F/rBZg+YYD+HHHUY728taoOLru6jF9HEp2KFBRV4+7P16DgqoGBratJaW865PVSDqcxwDt5knO6Q8oxcMjixJxoryWNUaU1+zSET0w//KRdqYv2sfk9P/+b7uw9UgBKC028en9lwxngC2WuhG8wtR4cWUS1qVk81q5Sh0gRsOdTLNEflwEQF+8YRzG9bGlsRBBMmmX3v4pmf2oyM/r1qn9cdGwHnaehsSLRdW1uPfTdaiobRIuax34yGCpA4kpN9UhFJDB0j8cLNHwCNhcPToOD1w6kk0cNu0SJTvU4dcdGcgsrkZEgDcnpewRTmUL6KEbqZDne29mPp7/Zivq9UY2D5CJgQ7L4T1sKQZEswX5LTy2ZCMmDIjByzckMAizHdpknlNgwU878MuOo+yrcEaSUnLNLSN6dQ7EW7dNsQhe+zpydTodTpTVIMjHC538qD6WDSiJ0UkUAbhobSqCfT3w7m0TEdspmP1T7F3gBQfkIwVlHGJOwIo0EKQBOxVYogzeJIDjwv2x4DYqoUI3dftxUtmZvLI6NgOFB3jbjVNMSrkkMRUL16RyrqLWMnh3BFgShe7SxFQsWpPCxs0p/aLaDJZErtIbjELhW4uvD/m4CJGJZi53cqoM3sSD4QFeeP/2KQiTJEUUBfa2I3nYdCCHIzeH9QjHhL4xktIvQgHjRgpM+GozdmUWczkgKqdDvndSUxyNV9T2UOAE5VkijUxEAGUMtwdVZKr++K89WLGFsnirOL3ByTJ4k2YzOsQX78ybhC7BlDTTPsfXr7vSOXM+1VEj7RK3NzsBg7o5XkCUMJlbkFtazT5k0aF+lkSQ9qkldmacwHPfbIOOEjOZcdpgiWhCF63+0UFYMHcKPDUaJ54lX7ATZbUI9fNEiI+Xy731/u87uaQQaZVO5gZwOpJKBkunQzX5mzNJARks/QvAEvlR0CH62JUjOfeKI2Cyrx9mKw0hAobimgY8s3wjMgoq4aZWQ6c3YN7Ufrh5ymCHEhOkXWnAI4sTkVVcxbmBXpg1DuPjHZMoqlBR14DHlm7EkYJKvg2fiXIntDTkL3Hx0G546NIRcFfTTdtWUkIahSUFSqLjOzlMk69Snc6IAE8N1/mKiwh1iuYSNWZrU7Pwxvc7mCNIo9FWsESmTgKMFw3thocvHwGt2s2BrmK0mAjSRLOKUMpi0+FcvPF9MgswrtnWSrmTjgBL1EbSkRN48ZttnEOHeGtS38h2gaWTHUjkb9OWcic0T3p3Uv9oPH3NGF5bEWS6cvIW/aOkvy1etw/LNgq160hbSrxCWalfuGE8ooL87NbZMfO5vXmLWlVhy+FsvP59MpoMgr/Vqcqd7DlWxBoaAtQPzhzuYDIj7Z0Rzyzfgu1HCjjLNRW5jg33x/PXj0OXUKrbJ734CDMTHlt+fyFaUYXc0ko8/dUW5JQJmqrWyp20RbMkAl5KtzFzWCwevmwE1KrW9pZrnqXaiO/8vAvkW3gmCurKYOlMin257dOhgAyWzgFY6hLmhw/vJG2Jp0Xzw+IZxdW1rLrPrxBSB0gf8h2gKuN3Th+CGUMIMImRR67yIgl+HfQcyS/h4qrk3M2FTg0mjKG6YzeMh1pFfgbi98L7b/+8HT8mC74WZDqIjw7Gu7fS7ZNCg6V9KZCaU4ynl28G5c0Z36czh0YrFRRxZGszu7gcDy/a6FQb7oXrx7DPkmObX6zejeWbj1hrw5HJgDQYCf2icMP4PugVGWohi6g1k1JJmLfBaMBvO49xkV/KoUOClEwa790+CbFhpHUTbuxC5JcgpOhm/7/lmzg7NuVjotYJLM1K6IN7ZwxzGuefe49xpmexNhxpDvR6AxL6RWPW+N7oEx12kjUSxmkym/D7rkwsXJuCOnICtyQQJLA0vk8kXr95AgtxKT3T8ilrsuuklDQnMXXA+7dPRUxwoNO4s8squPxGQUU9R78RYCHN0nM3JFiEtW3tlqzbiyWJaXbRk6c6ZMRCulTGRKMSfI6ER4ET5ZW477P11tpwRDODwYDpQ2Ixb9ogBPtRYWPxfUe+Fo8qBWqbdFi8fh9+Sc5iHyYx0pB6Idr16xKK+y8ejPgoWgMRGpxsn7Tgzz2Z+Hz1fs5wT+sgpg54c+4E9I0Kd9onDy1ah11HC9lcyz49d0xFt1BnemcUlmP+4g3WVA+0p3qE+2PulP4Y2ycKCoV0fe33l7iH92QV4MM/9iKzqNrqG0TrTIV0v7h/OgI87c8RQ4se93/mOimldP0I6FE7UwZE49rxfdknqXV6iXvLiJ+T07Fkw0E06k18oXKdme1UnHLy32Ww9PfoJ3/d8RSQwdJZBksEeiICvfHEFSMQ6O3B/h/0uKlUXIqAsvOW1FBpEGcfANIEKBRKJPSLxLj4aMRHBXKyOzrcSWDQAU/mEfL1OVZYjaTDudiaVoDy2iZ+TxAAKjx21SgunaJvsTcX7T1ehHd+2QUzhbqrKEcNoDcYcPu0/pg6qKfDTZ38ldRYuiEF32/NwMi4cDxy+XBo7fLCKHGcfIt+3MV+U2LGadLC3HfRIEzo19Uhg7cSX286gN92H2chJDInmWya9AYEeGsxZVBXXDioG4J8NNBq1FZQaTCYUNOkx6Gccqzbl4k9WaUMhSgKjRyDybz11LWj0DsyFGo12H+I/D4ooq66Xodvt6bhl+RMa74ddrTVG3HxsFjMmUQJJKUmFhWoLAY55ZKwEPPziOMk5+UJ/WJw4ZBuCPPzhlajZGdgmg9pP+qbjEjLLedSNnuOlbDpyi7Jp97IRXmJnm5K+6zt6fmlXB+MfK9clZgg4efr6YYnrx6FLhx5JWYzJyBlxge/78a29EJbrTyDEaN7huPemcMcfJaUWLnlEH7amcm82VYzC80vPioYj1wxHN5s3hGjGJXILavCK98l2+WIIjBMGpdekUGYNKALRsSFI8hHC3c3JdOEaEpReBRBWVLdiJ1HipCUlocj+eWsJZUCJXEr07oFeGnZST6hbwxiwwPgqRXMdKJgJ54gGmbkV2Ld/uPYll7AgRLiJYX2CiUZffTy4Qy6HPNSvbhyKw7klDF4of7Iof3mSbZITAEeAkqFCl+s2Yu1KbnsiE50JEBJazc6LhwzR/RAl7AAuLtTMkw1A3tyVm9sNiKvvIH9kzYfyGHQT+BWfGidKakmRQAGe5Pp10bnBr0er363DZlFNU6XLsfjjujbqDewaZL21ZSBMQjwtu0toheVpqFgkJTMEqzZfxyp2WUc2Ur0PFOPDJbOFGXldk+XAjJYOstgiQ9RBeCuFP60JPa25HZpgaGF7tatLwsd4gSa6LClUg3+PhoGXWQy0BvNqKgVnF3LanRoMhg5Ak0KvEiwE4Cgw9b+EQ5pMUmf+BsJMwHMOR+M1BYd7gQAxYg7p8OYUwU43z2FSD1n4tOrBB5cPaRhIrMRAQ8fTzeEB3oj0EvDY66qb0JueR0LGQJA0nIs1BZpkUhYBfpouIwK0cxb44bqRh1nLS6ubrKac6R9C3N0Hg31KdLG8Vfqn4Sxxl3FIdURAZ4I8PGESqFAWW0DiiobGTzyONWuq7YTbcRyMtL2ObePC3o6joE0Lo7DFgWfI8hqra+TrcXJDpz28gK1RYCIHh8PNwZLgT5a+HhoeK6V9c2cOLWkuhkNOj2DeAIOJzu8iFeMJhP7PAV4aRAZ4sMaIPqW1pSEf355HTumUzoJAkmugJcrOtI4aVxSHRj9u5gewpF/aJy01tKHLzZGE/MpgaQQXy06BXgzYCXNWUFFHaobDAyuab1aq73masyO42uLcKCx0L5zV9vvLUptUF7XhKKKOgb5dLlz3FvML2TaAAAgAElEQVRtab+978hgqb0Uk98/0xSQwdI5AEvUJR2Wrp7WDj/Hd8WIFvFPxhccnSakCyDBTH43rha4tb5bF5pmK6hzHIf4TWvgoTXBSeN2hYkcMyk7gS8LmKLvueaepRECFmqVMHdXIEOkOQk18Vsx8R4LI6XSJXijd1wtVWu0EsfLRkJJX9JxcsZoToTY+vZrLz2d+EMizKW/uQRRrQC/U61Fa4dTa4CuNV6w0sxCa3FdiX7EwGIKDCHT9slzirW2T+hyYGfkUoDX/FTrIAVFdnR0GMfJwPPJ6CjsA4GXxX1JPExpO3iurexhcSyt7eXWQN7JBArNQeD39u+tjhZUMljqaIrK7f1dCshg6RyBpb+7cPL3MgVkCsgUOF8pIIIlL50u6qc35+Wfr/OU5/XvoYAMlmSw9O/hVnmkMgVkCvwnKEAJRBUtRqjMLVfrFarc823SbjDAvvjOWZihmxt+f3b27rPQ03nZhQyWZLB0XjK2PCmZAjIF/v0UUFLEblujC/4l0yVzMBWZOZuPIOgVMBqMy1qUiuKz2fc/uS+1mxYmfXP5+pdueOtU45TBkgyWTsUj8u8yBWQKyBQ4NxSwlGs6N52fuV5PFsRzJnt103pa0lWcuV7+TS2r3DVoqi4rW//SDWJOmlaHL4MlGSz9m3hbHqtMAZkCMgVkCsgU6BAKqNw0MBl0GetfuqHXqRqUwZIMlk7FI/LvMgVkCsgUkCkgU+C8o4AMlv7mkk5++quL3bRevxt1jX+zJflzmQIyBWQKyBSQKSBT4J9IAQJLRl1zxoZXZsuapdNZoKlPr5jp5u37q1HXcDqfn1fftJiMtsyZ59XM5MnIFJApIFNApsB/mQIyWPqbqz/t2SVT1W5ey016Z82SiWt1nR3rJSWIE0tp/M0pnfbnSrV7mAyYTpt88ocyBWQKyBSQKfAPpYAMlv7mwkx4/nl1CEK0rpopAxVi/e88SqPuTbW79q4Wg/6/M2l5pjIFZArIFJApcN5TQAZL5/0Sn70JXvj08rgWtfsRc4tQO0p+ZArIFJApIFNApsD5QAEZLJ0Pq/gPmcPUp74cqnDT7JbB0j9kQeRhyBSQKSBTQKZAh1BABksdQka5EaKADJZkPpApIFNApoBMgfORAjJYOh9X9RzNSQZL54jwcrcyBWQKyBSQKXBGKSCDpTNK3v9W4zJY+m+ttzxbmQIyBWQK/FcoIIOl/8pKn4V5ymDpLBBZ7kKmgEwBmQIyBc46BeQM3med5Odvh2cLLP3dQDvHwuQu21PYZ8hqMZshvqek39pZ3Zy+NYP/h/4rZN/iPhRtLpR+2vN2mAt1fdptWdi3LTSUvsPzJxpa5k6/nYyGHEvpIqCyNbK3ZQ1bnbcL+li7b8MYzupYW6G/9FRpbTzMcqdI+2blUwceaQu/njZPtUJ/cU7imMT2xTkQ/7Q1i91pj60d/N4W+rb19Bf3inXObTwvTneeIk1PxjuOYz8VLzm+73gGir+3hbfaSrcz+Z4Mls4kdf9jbZ8NsESgRW80CZQ9newECkCtVMJNpeTP6R+D0QRq19qeAlApFHBXq6A3tfDvWjc1VCoFv6M3tsDY0gKNmwrKU5wY1G6z3sjvualVUDPSAlrMQEtLC4ymFphazNyXWqU8KcfoDEZhiO2Zt2Uu1Lf4UJ80/na1IznZ6HCj9sS50xyJRnZjUwBuSiXPqdkg0JdoqFQKQE0n/p272qXAo/ZMDmtCopHoJCU5jYXWyGRqERCoSBuat2WdxaETnaldu0cBnge16/gQnznyBb3jrlJBSetoeVyPFZax2otzQxvHSsJS54rPLXN0Uyt5fk4CiehhoLWQ8LNk7cQ1cWQhez5VMpBVSeZIS8H0M5nQ0mJm3nfsn/ptcdXvybjaQn/iJ0fgQ3xKfKJWCXtHHA+Ng8ZAtKTueB9KxirtjtokXhffbfeRbAFyUn7nM8Nxri7ea3df1K6pBXqD0XJWKIUzB3RWmC30b+F/d3X2nNa+thDdTUXnjwIGy9l20rPBwoNEV9o7GjobW6E/jdXU0sJnAJ27dP4plUo+B8SHeIvGTnMnvvegM6G9SOx0iN3Ob2Sw1E6Cya+3ToEzDZZoM3UO8MTo3hEshIVjo32PEkqkZJciLa+SN65Wo8bYPp0R6KVFi6VFlUKJ/PJabDhwAoHeHhjdJxLDYsMR5KeFyWjC8eI6JB/Nx77MYt74rYEcOiDclArERwehd1QwuoYHIthXw/026EyoqmtAeXUjUnPLcaygCjVNegYUjucECTIPNxUmDYiCl8ZdEEhtfGguJ0prsPNYCYMUOpT6dQlC3+jgdrUjdkdnHIGTpMMFKKtpYoAS4uuJMX3CoVWrrGtC/R7KKcWuYyXo0skPo3tFYVC3MPh4qNCsNyE9rxI7jhYi7UQ53CWgk8ZI5+7o3p0QEegLk1lYZVq36sZmbE0rQGOzgelOT7PegK5h/hgZFy4AMctAqf+jBZVIyS5jdQod2LFhfhjWI8wKkulVeq+kugGJB/P4MGfBZDbz/x/buxNC/X2sfEG/kqDemVGE3PJ6XndzSwtG9eqE6BB/yVgVaNTpseVwIaobddZ2CexGB/tgdO/OIFws8q9SoUROSQ12Z5bwBFrMLfD10GDa4GgG7VI+Z9lmNiPpUD4Kq5uceI8A+Li+kQgP8OZ2pA/N9WBOKQ6dqIBaZQOHBAqJJ+M6B6FvTDCiQrzhqdUiwMudhRcJLtp75XVNyCutxbHCKhzMLUeTzgCtu5r5irDmxH5R8Pf2cOr3ZKxKcy+vacS29CLojMKlgtpr0hvg76VB/y6h6Bnuh+gwPwT6ePBvVQ06NDQZkFNSjbS8CmQWVfEFioS242M0mdA7MhADu4VZ16eNW8fCdwKA2ZZeiOLqRtYEe2rUGB8fAT9POjMEjlNCAVrfrWmFKKt1XpdT9SmAVROCfT3QPyYIcZ0DEervhSBfDxCNahp1qKxrRGFlA885I68cOpMALJhnW1rQv0swnzPinjlVn8K4wZeSnRklOF5cjSGxIegTHXLSNogHaR8UVzWhrsmAI3llqGs2Ml0cnya9ET4aN8R3CUV8ZCCC/bTw9/GCl0Zl5S2ad1lNA06U1SEtvxLpeWWsf6YL7T/pkcHSP2k1/uVjOdNgqUFnREKfCLx280QSc6dNrUXr9uGz1QfgoVEjzF+Lt2+djKigALv2NqXl4OM/9uHJq0ZiULcIy29WAxr0RgN+3JaOxRsOwthC2irbvZjeIkHSPSIAN02MR0J8NNQqN0n7tnboL40tBqTlluGrzWlIPlIEdzXdvGztEcAJ9NZi4YMzEODh2e55J6fn4LkV22FsMYMOr3svGogbEga0ux3xgxYY8MBnG7A/u5S1AYO6heKtWyfCXaWxa/Pztfuw91gxnrl2NCKD/Z1oWNukw5L1Kfgp+SgLfRKUdAi7qYA35iRgYJdIu/aKqmvw0MINKKpsELR+RhN8tG54eXYCBnYLd5rPX7sz8NYvu6FQKvjdK4d3x4OXj3Z6L62gFHf832oWtgRU6cbs4abGW3MmoE90J4f3W/Diii1YlZILL3c1axlfuWk8xvWOsXuvtqkRD3y+AZnF1dC6qVijRaDw+VljMTou2mkMmw8dx0srkxkMkHAmALjswYtbLZf09eYD+PDPffDWulvbajYY0b2TP96/Ywp8ta75ZEliKj5fkwIvdzeeK2luwvw9MXfKAEzqHwONm5RPXbNIC0zYfqQIC1fvx/GSKgZeBJo+v+9CRAb4tZuvsorLMH/xJlQ26JgHCIyP6RWO2Qnx6NeF6C/uBft9Qx016nTYlVmIpesPIbOwEh4a2/jp7QadAbdM7oc7pg1u97jED8ww4vEliUg+WsJAvpO/J96/fQo6+dvP1WDS4+EvErE/p9QKYtrSKYGVFqMJI3tF4KbJA9An0rHyg/28G3TN2J9ZjO+2pmPv8VKmvdFowr2XDMLVo/u1pUuHd8x4eeUW/LA9E49fNQLXj+vb5jZMZiNSskqwdMNBpOSU8mVPfOiy2CMiALdPG4CRcbSXpbpD57Xk9TQYsWp3BpYmHmIg9k8CTDJYajNbyC+eigJnGiw16ox8iL44ezy0bm4gpX97HroVKqHCZ6v3YPH6Q3zIhPpp8erNCejRKQQmGLk5eie9oBx0MY+PCgEJB8HbxvaoLHX/lm88gIXrDrAKWzRLkVZhZFwEHr18FMIDfOjex2Olo4I0JOKhYWadhRmCAULFQObjv/bglx1HWc0uqqIJLAV4a/HR3dMQ7ucDExxMSSchggpqbD6YhVe+38lgiUyCt1/YH7dMGmjpve1aKupGBSUa9Do8tngTUnPKeOQDuoYwYPDz8LCuCdEn+WgeokP80DnAz0pbZxoCr3y3Hav2ZjF4FcHSi7PHYkSPGOt3NI/s0go8sWwziqsaGFwRqHjwkmG4YlQvtMBiorR0QO//kpyGD/7YZwVLlw7thkevHMUrKWoE6L39OUW4/9N1TmDpldnjMCi2s2QMShhajHh5xTasO3ACnhaw9NysMZjcr5vkPRVKa+rw2JJNyCqpYfBLppV5Fw7GTRP6OfETjWFdyjG88eMuK1jqEuqHRQ9MZ1OmxcBpJR29f7y0Ao8s3ICqBr1VoDQ063HTxL64c/pQJ3oIa6fGF+v2Y8n6A/B0d2Ntm7eHG16cNRaDunW28qmwB4TdYrNtmiVrK/Dr4fxSPLF0E2oadPD2cMcHd0xB97Agl2vdGovSmNLyivHU8iRU1DezZu3yUXG4a8YgaNVuEHo1S8ZDLYk7R+BHGm1RVT0W/LgdO48VwdMCmGidG3UG3DAhHvdMH9qucYnjpfYb9Xo8u3wzdmaWMlgK8/PEm3MmoEtooHUv0nu1Tc14culmpOaWtRkssQnbYMLcKf1w46T+UClJO2vjZaI0rYTgMiDsVXHOxGOvfbcNu7OEcd05fQBmjR/QrnnS2WM0t+CVb7fhl51ZeOiyYbhpQn+nNoQzimhto70wFoEXSmrq8cSyjaydoosMgXAC/LSH6KIkrqMr3pK2KM7tr32ZeOunnTxzUYvcnrP+TLwrg6UzQdX/aJvnEizZH+7iAhCssIGBtoIl24EkOsEI6mDphhffoZvQfZ+uwbHCagY4BEZ6hPvj9VsmItSPTDi2g48ARHVjEwrK6xHgo0FEAP1OR6B4CKrRpNcxINh3vNh6SyOw5O+txccuwJIwJ1GoCaDMHpC0HSyJB5Xte/EYs9GwrWDJRkP6f8KRT48rUJNdWokHPl+PuiY9A0TSLJ0MLBVVNbCAuWxkdzx6+RgolcI4Hef9TwFLRqMRFw2JxZPXjGXzm6s1ag9YYmqalXj9h2T8tvsYa5eIR8gkQ3zXPybUJaB2BEtk6rppYj/ccSFpXWy8I8Kk/Ko6lFWTFk+NruH+8FC7SUyS9JYKH/y5G18nHkKQnyc+vecCRAeJGkRhtV1daBz5LLOoDPOXbEJhZT2mDe6KZ64dy35h4qVA2NsKFFXXo7KuGeGB3gj0ImAuXBoEMa5GTmklg7ciHrOKd9XJwJIo6E/F72cSLNEFacaQWDxx5SjWJksvQuKFjDRbCpDGhk4g20WJ1rOwqhb3f7YOBRW1eOiyobhmjFSzZP++OE/7M0M42V5auQU/JWe2CpboXCPNpZfGjUGsdF1F+i9LTMUnq/bDS+vGmq75V47ExUN72l0OaO3pzCPXgMr6Rvh4aNG1UwCDPSkYJFPio4sTsSfTdg6ea7Eqg6VzvQLnUf/nCizR5m8yGFFe08COkOIT4OMJXw936yZsD1gShL0KJbX1OJhdAj8vDwyO7cSbWtRKiIfEt1vT8OEfe6BRK0E+p49cPgyXDIuz3s5EjdKuYwV475fdKKtthtZdhVnje+PaBFJ52wMmAkqPLdnAhz1pq9gM56PFR3dNQyeJZonmozcaUVJVz1ojHw8Ngn097bRgbdUsUVs1jc2optu9BSOS02aInxdrXKQHWVs0SzYhpkJOWRUyCioRFezLJgZBUyc8Ish9//fd+C4pHe7uarifAiwdL67B0O5heOXGCexT5krT1h7N0t7sQtz14RonzdKbtyRgSPfIv6VZOpRXjgExwXj95okI8fNudaztAUsCb6qx42g+nl6+hX2syMw3tEc4FsyZBDUDMmeNoRQssbO9Anhh1jiM6U0mEnv/kBVbUrFiyxH2oyFH8ykDYjD/ilFwd6PACBu4Tzx4nMfg66nB09eOQkyIP4xmE2uISBvq66m140fms4YmVNU3MzhQKVTILCrH27/sgd5kxnvzpqBPZ5uWl+PdzEqs2HIIK5PS0KQ3sUn6wZlDMapXtJ0GhOb39eaD+HTVfrhbTKqtgSVql8zAlXVNTAeeEmmNAnygYaBl0+K0ByzNX7QRKTmCZkmM+KQ/XQWCEACJCfXHe/MmI9jH0wkoldbWY2NqDnLLatEpwBsTB3RBVKCvbbCWC8iKpDS89+tO3DwpHjOHx8FoNloDKkL8vdjvzRb3QE7cRhRXC2cl/UbAhGi2PiUPD1w61EmzRHRdvvkgliceRFx4AG6eOgBDY8OdgNtvuzLw6vfJfGkkf6uXZ49FXASZFCXBECYjPvtrH1bty4TeJPhaXT++D26bJmq6BU0aXQAXr0/BkvUH2QLwT3hksPRPWIXzZAznCizRZj5aWIrXvtuBumY9H8LkmDpv6gBMG9xDAlraZoYThLgSRZV1eGHFVqRml7IvxM1TBuCWifZmFAJUJ8pr8OiiRORX1KFrmB8+uecC+Go1diapkpo63PPxGuSW10Hr7sbCzUujxnu3T0W/aJsmQFD7G/Doog3siEsHD/nbdAvzxVu3TkaQt5dE9a/CodxSvPZDMqrqm3DR0Fjcc9EwO/NaW8CSCPp+3ZWO5RsOQaVSwmQyI9BHg8evGolYiYmyfZolFVKOF+Ll75KRV17HQO7hK0Zicl+beU0U/Huz8vHMV0mobzbCw13ZqmaJfEJIeL9920T07hzWqsmh7WCJzElleP7rJNagiD5L5Gc0/7LhiI+hPoTbPM29PWa4h77YwELprbmTMagbCRfBzOv4tNUMJ+hXBLBOY2k2mphPiD8JMD1x1WhcMszG7wREpcEAUrBEPlkUURce6AU/Tw0HDgT6uCPY3xtKsxnLNx5mUC8EQbhhQEwIXpg1BkG+xH+CFo/aO3iiGE99uYW1gsG+WiHwgiK3TGbcMqUvLh7Wy2H/KfHtlkP4Zksam8uI3hSBRdrCKQO74bnrR1vnKPaxM7MQ8xcl8sWAotIadHoMiA7G27dNQYC3J4Nv8XJzvLgCDy/eiOp6HdRqZauaJRr7n/uO4fNVKdASADRT9KKS/d+6hAXYrXlbwVJdczNe+mY7DuWXs1aY9jjxKjl+G4xCBKEYDEL9kabm6jFxeOCSEXa8QWdPSU0TXlqZhF1HCnnOpIGa1C8az80aB40bBYgYGMhW1elwIKeUfYboPV8PN+YF6pOc9R+/ahS8NfZnEWlyX1yxDfVNet7r9NQ26Zlmd84Y5BIsfbRqD979ZTd8Pd3x2BXDcd24fhK3BeI0Jd75dTe+33aY15XOuMggb3b69tao2bGbfLzKa+vx9aZ06EwtzFvEh+P7ReKFWeN5HFLz+KZDuXj6q80MlhwjJc+FyCSwZDY0ZKx96eZep+r/nzDeU41R/v0cUuBcgqW0E0V4ZPEmjigjjYi5xYz5lw3DpaP6nBZYosP089W7sWj9IfbH0OlNCPHzwDu3TUbXUPvDtFanZ1+FnRkFuGRELJ69dixvbvF2T23tySrEC99stgpkOiwJBN0yuT+uHG0bo2BQU+GTVfuwLPEgfDzcOex2SLdQvHxTArw17nbCasPB43hxxXa+qV87Ng5PXTP2tMHSN1sO4MM/9vGBbjSZOTJnwZwExElASVvBEgtqs5m1DokHTsDH0x11jXoM6d4Jb8yZAB+7eahwoqwK85dsREFFA7y0KpdgKbO4DE8s2YjZE/vhspG9XfrliOzfVrBE7wth8c7+b8RH0hDm9oCl4qpaPLxwAy4Z3hPXJ/Q95VhPpVkimESAxF2lhIZUbxb/u593pOOV75LRJcwP78ybjOhA8g8z8a+NeiO0brY5OJrhRAdvMVyd5koXDTJhRQR6IzrEB11C/TGgaygGdAuDt5Y0jLZH8J0qZ97nSDGOZKN8ZGbmnwdmDsa1Y21CVdQYfL5mLz5fc4DNNcIjRJKRtui6cX2dtEXLNqXguy3ptsgvduAx49WbJ6KXRAtFZjXacw9+vg4p2eUMTlrTLNHYv9uehgU/7oSHu4pTeZBm+LO7L0D3iOB2gyUGsWYzSqsb0WwwsMaUItiq6nWoqG1EekEVth8pQG2DjuchpqT43zWjMLm/zd9NuLiosGJLGt79dSdr5midiKb0EACi9SmqqkNFnY6BJlPQooEW+Zi0VoO7h+HNWybAR6u1u7gdLSzDA19sQG2j3greKA0ErcEd053BEoG3HUcLsC0tnyNbJ/SLQRBHD9t8yRIP5mLBTzu5DT5/GbCZhFQIRhNrsIi3iNYxIX6IDPJDTJgvn2t9uoZAq1Y7Aft92YW4/7P1LiOEz4WYI7CkMDRkrJbB0rkg//nV57kES+l5xXhi2RY7sPTQzCG4ZETvdoMlOujMZgUeXbQeyUcL2SeEHI9JXf/k1faHG71Lx9szX23BH7uP4f6LB2PuVFIp20xrLOiadaiqa7JLC0AHNJnOyJQkdSCng3xl0mG8/esuvvXTgU8HFDkSu0scfhkQ7DiMD37fj3qdAVeO6onHrxx92mBp5daD+OSvFAlY0uLVm8ajZwRpvgStSFvBEgmuOp0Jt33wJ4qr6vmAp4MzwEuDBbdORPcwEki2Nuubdbj303U4WlQFH63aBVhSIaOwDClZpbhyTJzFEVbUcAh+EI40bIvPkiCqBXOg4yO0KQUHbdcs5VVUc3g/jVWjVkuEleuxngosEd0ziyuQXVyDqQNjWZiTVrOoqhZ3fLQKw7p3xlPXjWWITsKNtJ1Vdc3o1zXElk7BwcGbtWiWvE8RQT7oHh6Awd3C0C08gDUBFLbuobZFODr77KmRVVKOJ5dtRkl1ozVXlQiW7r14IK4abQM/IlhatG4/Fq07aAVLpImi//zvmpGY0r+7HViib8pqG9HQrJPk8hFSQYT5+zDwEFdJXMMXV27D+v05bFYlLa0rB2/aOz/uSMc7P++2A0sf3jEVseHkpG7TJrZFs2QD6bYADoe0tsgoqsLHf+zFnswi1paQae6NmxMw2C6IQHC45iCClFx4WgGlJT8Z5d4ymznHlZDpQkhq62jmI7A0KDYUr9w43gksHSsqx6OLN9qBJTFdgyuwJOx7AaALj+ALSvQurWnCbzuOYMWWdBhawLSktuhN0qrR+kUG+6J3VCD6dQlFbCdfhPh5ItDbE2qlaF5z9q2i9dl7vIAjSl2lUzkXklMGS+eC6udpn+cLWCLB1GQkU9gmpBwvZrUyHegkPJ+4cjguGNTT6fb72g/b8c3mw3jy6tGYNT7ehSOz9LA5NQOs3n+MVeWeWtLI6HBDQjzuv2SoJRZF+J4OlI/+2o0Vm9NgaGnBFSP/SWBJibKaRtz1yRoWdgSWSDD7eKixYO5ExEXYTGiiA++8j1bhUG45fD2cwRLJhXqdkbUF7kpy/rUBJcq/RCYlQXDaaNMesOQqF7RjPqu2apZorA16I9QqNbQqQdshAk3yC6Oxcn4iyVhPDZZUOFpUhuWJaWxaIROuYI5TMQ/0iQzERAvQIL74ITkNGrUCl7AZTBT8DtFw5hZ2pL5iVBz/Q0LMXsDTAIU4rOIa0vip2Vwn9VnqCLBEwIfSDzx13Rgk9Lb3QxL5/NQ7xvbGh3/sxMqtGWcdLIlaIVu0qyVJp9U3TwC3/1u2iS8FdAn74I4LEBfhYPYzGBiA7s8qdsodRZc2AqMEjiglRmvmno4HS0LUofAIjvu0bym8P6ugEhsO5mLt/uPsO0k5ynTGFgR6ueP6hHhcNLSHBRg7j9ZkNqCithmBvqRBs/0ug6X2cLz87r+OAucLWBK2rArzF2/A9vR8NsPxga5U4pnrRmFcn64Se71wRD779Rb8vusY5l04CPdMH8QCxeYIrmAzWWlNg3ADlJ4ZNs9L63qTGn5beh6WrDsgOMEqgWdIkMTb+hU0PEY8uXQT9mYVsebr8pE9/kGaJSUaDXrMfX8VCivqrb5XoX4eeGvuJMSEUNi1RFul0+GeT1rXLBFxRM2Bza9BhbK6BvyYlIYrx/SyOFDb/GnaApbEpRDFgNQR9nQ1SzRWqX+RwE0qkE/Ll+tTcenoOEQG+tuBmLaApdyyKjy8KBH3XDQYkyypCqifirom+Hi4MSAlrZLOJPDF+L5RuEyiWbX3WaLUASbcOWMwrhsbLwkJF/yhiH+zS2rYHyopLQ9NzQY8cfUIxITYUgNQex0BlsgkRUCacvzMGGx/EeEouKo61DSQf41k4ziUDbLRXIHvth7G2n25gn+T3oBZCX1w34xhThecjtQssdm9xYyCijo2f1JaifAgb079IN3iFLW3LHE/PvpjP/y8taAgAkrbIN0L5Bf33NdbsflQvl2iRzHTP4HtxmYdKJUKaadJy0Tgm3yAxL46EiyJPFZe28jaPQr68PfUSMxwQs67pRv2YcmGw3y8ka/SE9eMwvjeXRhcidGqNH+9yYjM4irsPVaEbWl5CPLxxIuzx/HZKPVZkjVL/zoIIA+4rRQ4X8CSeJtdujEVn/61n/PYkN29a6gv3pk3FREBFNUkCmUFanUGq8/SjKFd2VnR0WcpKe0EHl2SyJm4xRsUl26xlP0QI9/owBBKo1A5CwWHSvePCcZHd10IT63Nrs83r6wCkBMxOfrSwXnNmDg8e904JzPchpRjePab7VCy820L5l1gn2dJdPDuSDOckJFFiXd/2YVvkwR/E8o/NSE+Gi/MToCnhvLJiBqXU5NImGsAABtpSURBVPssOfKgqI169fttOFZQifdunwI/T2mep7bmWVIhu6wKy9YdYOFKC0c0IuBx7dje6BJmn0unLQ7ejmMVozA/+GMXkg5l46O7pyPU15Yvqy0O3gS2yLR3+4erMaJnBJ69biybX0RnbxGcU1tkrrz3k7V49ArSgtocvqVgiejXt0sI3r51IrzcyQFY0D7R3xMvLVyXglV7stDQbGQzcO+oII7G9POQ+r90DFiifmsbdbjv4iGY7ZDjh8b8yerdWLzuoF0CTrE8Bu0h5l/StFj8Ykj7SNoX8uchf795F/bH7VOHnFGwJOZZemzxRuzLLoWfhxtuu3AQrh0T79TvpkPZeOnb7Qyunrp6BKZK1kjUTn29+TDe+3UXRxnSOUAmbCo1c9sFgzC4ayeU1daguk6HigY9027XsWJO8yA6kHckWKI1WLQ+hSPmyBl+WI8IkK9VsI99sEmdTof7Pl2PQydKcdHgrnjhhokO+ZWETPWfrUnB3swidnCnTOzTh3TlyFbpBVPWLLVV6srv/SspcD6BJbqh1zcb8Nnq/UjOKISnmwq3TIrH5IHdnXInFVRRNNxG5JbWIjrYmyPcOvlLhaGSE+7NX5yIg7ml8NS4c6QM2ffHxUdCZzCDfHaadEY0GQwMoEhgkTTsGuqHsfFRfPsXcxQJWgsFNh7MwXdbj7CZkATauD6RmJXQ1+K9IwAR0lKlHi/A8o1HcKK8FrllNbh7xkC7pJRnAiyJ2pTSmnq89/seLm/SyVeLey4ahL5dIpwESGpOAScmrG00uIyGk24Icby/7TqKV77bhiFdQ/H63InwdRDkbdEssfP98ULMe/8vaCxZrcUM3u/MnYChPaLanTrA1Vg3HMzG899sRVSQJ96/YxpCfGxpBNoDlsiHo6lZj0/uvRBdQmzmG0GzIuQbWrh2HxauTWW/r2kDXYMlAoQzh/fA/66mgABpLjA1ko/lY/7ijVzKhYQvlZe5fkIfPDxzpNO7HaFZorET/47pE4mXbhwHjVLq46XC4bwy1qjVNjRzSgACAuEBHgwayYG6QW9iTUsT1cRrMXM5FEoZItQsA+6fOQRD2S/IPkfRjzvS8M7PezrEZ4nAUk1jE2e235tdwrSbN7U/Hrh0lBPNdmYW4IWvk1BJQRnjeuGhmSOdouFoDq99vx1bDuWxVpsubDOGxrL2zV1ly9rOQLOpAQ8tTMTRwiprbraOBkufrtmHD//Yy47a5JhNZ1w35j9BOyxeCOYvXotNh/Nx/8yhuDFBjBy2/b48MRULftnJPktCbTng6atHYdpgOldtCS9ksPSvhADyoNtKgfMJLAnCXnDGza+s5xDXEB8hTNlRrb56fyZe/z6ZM82SBoqS/N04wTGqR4VjhRX4dNU+ZBVXcYj2RUO74/IRcRbytqC+uRlNOhNyymvw6nfJ8PfSYsn9l/DvrsLOBe2KtOyL6ySA4nuk2fh0dQoeu2LYWQFLImDStRi5plUQ5d3hlAo2oSUeslQahfK4kJ8PpVVxTEop5UE6SNPySvHksk0ormnEcHJkvXnCaYOljs7g7ThWyrZNZrHcsjr0jPDjkPfTBUsPL0zkvDuU4XrOpIFOQraxWY8HF27gcPJXbhyHKQNsDtNSzRKBpcvZx22MA3AVsmE//VUSMosquR4bgZh50wZwvTpp8k9qL7OkHP/7mw7eRC/O+aOkMjcTMairDUwL/KHAqv3H8cPWdHYo7hkRiGvG9saInpR1XMgpXd3YiGa9GXuPFnDOpskDojF32gCuzSjkt7JFO4qgcvkmiv7cy9ob0vJQNNzpOnjTGElT8sfOY8irqOdIwnHxUdw3jU98iGa/7cngKDw6SCjqkPIshTtkuSdNYk1zM7anF6Cosh6dg70xtncUl6mRzoXaW5NyFK99v5ODHsQqSR0LllTYcawA29Py4Kt1x4DuYZxzjugozZdmblHg/s/XsJaLMoFT2RRHIJ6aXcgpQmqbDegc6Mm+cpeNjGP/K8cADdkM11bJK7/3r6PA+QSWxAgpIVedYFRyzrysAqmeH124gQtAijXAAn3JBj8efTkBo/2tvdmoY7U55W3y0VAUnFhKRcgBRc/Hq/di6fqDXBhz4b3TLWDJOcmgqE2QMorrtwRn8Hd/28kah/lnCSzZR5m1RkM1jpdV4qHPN6CmgRIVKl1m8LYJGxVr6Z5cugGU8JEExMCYoH8kWCKBRwD4f19uxp7MEjbzxYR4dQhY6hcTzL5fAZzJ2uante0I5aZJgtHYwjmLWgNLtDb9u4ThrbkT2WnbXuui5CzYlOyU/G6oULLAm44ZpFU4UVGDx5dsYl8dMn8xeLGkDmhrNJy4tizgu4Xh1RsT4M1aQqnWQona5ibON0SXCI2KCkrbfqdLA2W/f3r5JmxJK8DM4d05Ezjp2hwvGmIi1Ld+3cUAjNJz/F2wZONPMRpOgBKOGbnJx+iVlUn4a182vLVunC9pxuCuePyq0XCTZC0XL2v2yUJtFQlEwFdQSWV1EpFXXmulP33bkWBJGAv1KPTK4NZFeaHcsmo8smgDj2X6kC54/np7Mxx9R19TvUTSolMKAYr2Ff7W/qJH51VKdiEe/GI9X6Aci4ufC+Eo51k6F1Q/T/s8G2BpbO9wvHzjBLhxYVpr3XYcLSjB/CWb7VIHPHLpUFw0nPKHie8JG57yvFDocmu14eg2qzMYOJGcr4eHNVTWUWNA//7Zmr34auNhu1pudBD0jQ7kyLiY0EC7w0Uo9SAcpEJlOFtYLlVdX7bhAL7lTMVGxEeH4It7L7R8L/r3iIfWqZlIbF847Gxg6fErh+OmiQOtkU5CS0p8v+0QPvpzv13qgDduSeCklFJaNxub8ehCIVMxjcZVbTgOHaZYYgAebhRBZYsMEkCeAA7J7Pjyd1ux+eAJeHC9MqGQ7is3jcPQWCo4K81/JISMv0llPvZkwkvrzrlcBnUJwmu3TIKXRms3zt92pOO93/daa8NdPiwWD18hFtK13YkPnCjGPR+vdcrg/fpN49G/KxVRtvEZCYkXv0nC2lRbbbgXZo/FxPiuTmOlNX7/911YmUSmUnf2O+kS4oV3b5+GQC8vu3Y3HMhk7YBYSJdqwy196CJLKRv2aENhVTWHUlOYPt3Dn7t+DCb1j7W0I/DUgp924IfkDDbHPHfdaMnvwhqT78midamsKaVZ3Tl9IPvV0CMFFY4lSTKKymGgRIdcWNi2n8iJ/8HP1yMtr8KaB0kES/dfMghXjKK27fffkvX78cVaaZ4lgQM5UaPegGlDYnH/xUPh7ymsp3NdRYGbRP8e4qbiqjr83x+72CnarFDgwkFd8OQ1o6BWuK6tR4EBD3y+joMPyD9QBEuf3DUNXcKC7NZGZ9Tj6S83YscxW2048vWKCqa97ao+pVTnInA7/UOak2+S0rBw9T52yhbyUtE+MbCG5c4ZQ+DBhYwFh2ipBttemy1E1pKG8Y0ft+JgTrlTlmshz1IoXrtpAjzd7ffF8ZJyNttJ8yyJqQPumjEYsxOoZEpb5mWbm85owFs/7sDqlBwhkam7Cv+7ZrSlwLRjKR1pegXg0IkSfr97p2A7umcWl+PBLzagodlg9cU69al35t4QMng3ZKyX8yydOSL/V1o+02CJQMjIuHA8e/0YFgaUpp8eyteRfqIUT3+9lTPRikkp771oEGaOiOOsy7ytFQqoFSp8sWY/liYebhUskaCoamjC56v2YXjPCIzv24U1GNKnsLIGP20/ip93ZvCBR4ef9KHkbFTD6vpxvTGsZ2d0DqSCutIwONvbVfUNSM8vx687M5GcXgCVWsmagbjIIHuwZKa8OCYhod0pH3ISF9TyAiCzgaWHqVjmxL5MPxJsNCqVUo0fth3GZ6upKLCYlFKLF28Ygx4RITBaaKhSUBSeHk8tS8KB3JMV0lWiuLoOS9am4pIRPdA3JtxhxGZQvpcvEw9j88FcuLsJ2ZxFsPTMdaMxMi4KBpMl67VCmMOvO9LxoSUXFDn1EljqFx2IF2aPY+djylFDj5uSHLyP4ONVKVawRE6nD18+XCika6Ghm0qN/ceLQeYt8nERM3gTmHj++jEYFBtuN3dysn39+x3YcNAGlp66lvIDdeUoH/FRK92wZn8m3v55N/Md8aTe2ILoEC+8cctEhPh4CWVBLPybmJKFBb/ssYKlmFBffHr3NPZVoar0xLd5lbVcnLe8ppFDtMf1juBwewr/pz6I3g99kYjy2mYWzE9ePRKT+3e1jt9dpcbCdalYlniI/dzISdrLXYVrE+Jx8ZAebHJzfKobGrHzaCEWrk1BfFQwHr9yFFQq8JhEvvnw9134eUcmNJayFCJYuntGf1w+qo+1f6aDQsmFfJduOCRJSmnrlQGT0Yj+XUI4XQYVsvb3ch6X+EVBZQ0O5JTjx23pSM8nwObG5rCLhnbDk1eRZsn5qWvS4ZNVe/D77iyrj48Ilt69bTJiwwNgbLGkW1AIhXRf+GYr9mSV8X4K9fPk/EVdQy2lXVrZizRfioxrajIgp6yOi0XvOFIAk5nOLNtZIAZ6DOveCZeNikP/LqEnnXNxdT2Sj+Rh5dZ05JfXuyzaK2jpQvH8rDHwJtO3eFYqVDhWXMn1JylJrF1Gcb0Bt14wgIs9602Gk54wnASzxYyaej3yy2vwx+4sbDmcxykgKGiRHOs7BXjipon9uVSO1t3ez4oapyjHpMN5fEGkZL5zpwwS3BwoNQKUvJ9e/nY7tqYXWIsjn/LYO4MvyHmWziBx/2tNn2mwRH4NPp4aRAV7W7LEChQmnNLQbGLnZZOpxXpjCw/0ZBMCHYT8kMBVKFBU2YCSmgau4xbqp8WrNyegh0NJj3qdDg98tg7HCqswMi4SseG+XBeLnrKaJqRkl+FEaR3c3VSSZHn2K07+S7TxI0N80S3EDzQejmgzU/QOUN9kREW9HgXltThWWMlZj+mGRQcRHXZSsESDr29q5oiU41zJ3h68SXsm7QvVt5o7tT/io4VyHSJY+nrTYfTsHIgwf09rFmGBhgoWwlR2QszETGaBmFAfNhmKNfcEQAPklNaw4y/N0ZVmiQBnRV0Dbnn3L3bkHNojAlHBXnBTK0DJsvMr6rH/eAnTkgScqGbnhHYKsM+Hn5eGy2bw0rFsUXDkGwkg2yFv5vHFhPgwsBCXmsAJ5Xmi+dDHtA5Uq4xKMHCLFpagcHQSGkRTMbEfjYHoER3iy3mhxOTeHH1mBgsowWQoZCmPDvbh2n20fhY2Y4CWWVTNJSWkYyV+Iad9Kq0hjpXaoZp8RBPOamQ2s0k3Ntyfx8TjIQFkbOFoIgoOENesZ0QAt09jq28y8Dw42pL4LtgXAd4a69qpVQr2HaMs09QnPbRfKHlgr8hgdAvzQ4ifhjUt1GdZTTMyC6uQWVLNkWWUniC2kz/3J+J1ojOlxcirqLMUYxE4keYQEeDFBXat9RotyROLqxpRUt3Q6r4RtC1U2kSJ2PBARAb5oJO/B9zdBFrQPq6u16OiVgcy/WSX1HJbohmQ9jvxN/F5sI8Wgd4akGmcPqa9vyuzBIdPlPMekfIdnSPdwvzhQZGaFsWKCOBJi0MaDqKaYE7140AESSlKp+Oevm0k5/MmPfsdUdQq1+STACXxI0GrZuSLEvlkEU91CvAArRn1wbzXQgCjCUcLK5FbWs30bu0cIL700bohKsSHL3LielHX5AhPyU3pnJDmNqJ1+v/2ziVEjioKw6czM5nMRCOaGKMxIolBJSBBCIIYCIobdy4EX9G4ECKCCMGN4EoTFQQXoi5EXERRBPcm8YWICxFFxIBB8D0+xknQzEycmWRa/ltd/Ur3VEe6656a+no1UD19zv3+U1V/3boPGZwNF66u13K3e1jyUFG1E9PzNjH1d3gQaD6P9X+6NqigZXw3rl1j6y5YGXRSO1SH3/56Ilyz9Z21a8bDtSb0ydVO0JHhYZuYOhm2DGp/GI1xb8UsxaC+TGMO2iyFi/tisox+fefL5NIcLkChZ6CJrU5WPT23L2yki522jdDCaUuZJU0D/vL75GmyeZVc3RR1w0gvzkvJGV6rnD6TLPm/IlnyP/2oLUlPyopguppX4W03S3ppdXx6xvZp8O6P6nZPt4o4O7qeiseGh+zAfTvtxmuTtZlSs/TWx0fDRU09JO1c9FSom3jzBVw3raQXJs1bPQqVsOWG8lWeS5mlh146Yr8cPxnkSrYPSZSTCVKb1fZOH2mcbN3QrKj219IMp9YeumQvrMSYNufZ3h7VQriA1y1NUju6EHfS8uwckt8fHVkR1txK+/f0PRnC1iUCk73A2i/yylFP3e25ao8u3bwb7Kth09hGnScLEaa9X6kh0f5g9RWsK3r90dh0VLMqlVdjkcRquLmq9tv7JqWjXhNKj9RAqM6T80q9BdpwtRq2/UniNepB50Knm7ZuoOoJ7Xb+ZfWPpj0u7Xmp7cpNx0N7tBxHUxHpb/2PXmWrVpSf9Ao38DNir5WmO2/OKg4d613nZ63u0q08Wr/XqYobi0eKa6fNdNv/K62PdF235rE66XkjA5XuY7jUtUfmJ5wXbXqFOuqy35pMsRh1X+6yXqHJ9BLxHe7etvT1nnLR99IXlDLpyfkprsn+gJ3OTR0Xu6xayeOWilnKg3JJYuRhlvqJUhfzLLMkYxJWhm46W//vYMOz3p61rU/Z3LZOZunEzEyYeaQNdpfaiTtMfR8eCgN8b7g62bQ2NUvacyoZVNmfTy9mSb14uuj1g2F/suZXuhHwqlH7udPrOZh0UjTmWYVFNzq/DXdXFJ3ethcl947WsQ/X0JgiYZZi0l9msZezWcpbKpmQazats1cevq0eenb+VFjP6evQs9T5yTg8ddfM0lO7b7Lrt2yq/7+WDjj40Tdh9d1+fc7FLPUrJr8DAQhAIG8CmKW8iS/jeEU1S0/v2RU2dtUcG330ymtmfs4ee/WD8MqrW5f9IKVUl7TGamgRR33UdT59as4OfnjUfpj8J2PMUjWM97jzpqtt2xXrwyBpvb5559NjYRCmBvf265OaJY37WrNKSyHUdkGvvTbc++LhMD5sqTFW/cqF34EABCAwKAIyS7YwfezQk3vSxfG6hipI5+WgUPG7WQSKapaefWCXbV7fOm1V6yFpfNBXP8QxSylrjWlqPvE6DQ7tpksYU9E05zhMYO5zP77M0vbNF9sze3bZ6pWatdSYZv/37Iw9+MIhzFLWicNxCEDAPYGkZ2n6u3ef3LM1K1nMUhahkh8vmlmSl9BgycvWnmerhkfqA2VV6BrMqoX2NEi0l4GZg5K+fZmAc8lFg0WbB0YOYryG8tOmoWKoaeHN68HodeBPkyfDIN9+m7RB8eZ3IQABCJxFQMte6B4x9++9h/fvfiOLEGYpi1DJjxfNLEmuME359OkwvTmdARLm+lQszAI6F3NSVvkbs9Ga50glDDVVus+dWWXFTLshAIFYBGpmaXHu9I4j++/6PCsNzFIWoZIfL6JZKrlkNB8CEIAABLII1MzSmbmFne/tv/uTzK9nfYHj5SaAWSq3/rQeAhCAwLIkgFlalrJGaxRmKRp6AkMAAhCAwKAIYJYGRbacv4tZKqfutBoCEIDAsiaAWVrW8ubeuFueeH3HyOj4Z9XFdDuH3FMgoCcCVbPFsLmsh80KPIEhFwhAoFAEMEuFkst9src+/tp2Wzl2pKr92Gq7XLtPmgQHR6BSqYyMjq2tDGm1cQzT4EDzy4Mk0LrS2SAj8dtuCdTM0qnjUze/f+CeD7PyZDZcFqGSH7/jjreHprfNry45BppfI7CobXnPzD5hwysvtIU5uECgcASSrYz7tz1Q4QCQcJ3A0OiILczOHnj/6fuPZWHBLGUR4jgEIAABCEAAAqUmgFkqtfw0HgIQgAAEIACBLAKYpSxCHIcABCAAAQhAoNQEMEullp/GQwACEIAABCCQRQCzlEWI4xCAAAQgAAEIlJoAZqnU8tN4CEAAAhCAAASyCGCWsghxHAIQKBWBY2bbN5iNnyxVq2msRwKrzGzObO5Ssy8qLGwWVSLMUlT8BIcABDwRmDC7fdzszRVmowueEiOXUhIYM7PjZn9uNNtUMZsvJQQnjcYsORGCNCAAgfgEJsxevsRs7x/xUyEDCJh6lk6Z/XyZ2VWYpbgFgVmKy5/oEICAIwITZs9dZLZvylFOpFJeAjWz9NNGs62Ypbh1gFmKy5/oEICAIwKYJUdikEras4RZclALmCUHIpACBCDggwBmyYcOZJEQoGfJTyVglvxoQSYQgEBkApilyAIQvoUAZslPQWCW/GhBJhCAQGQCmKXIAhAes+S0BjBLToUhLQhAIH8CmKX8mROxOwF6lvxUB2bJjxZkAgEIRCaAWYosAOHpWXJaA5glp8KQFgQgkD8BzFL+zIlIz1IRagCzVASVyBECEMiFAGYpF8wE6ZEAr+F6BJXD1zBLOUAmBAQgUAwCmKVi6FSWLDFLfpTGLPnRgkwgAIHIBDBLkQUgfAsBzJKfgsAs+dGCTCAAgcgEMEuRBSA8ZslpDWCWnApDWhCAQP4EMEv5MydidwL0LPmpDsySHy3IBAIQiEwAsxRZAMLTs+S0BjBLToUhLQhAIH8CmKX8mRORnqUi1ABmqQgqkSMEIJALAcxSLpgJ0iMBXsP1CCqHr2GWcoBMCAhAoBgEMEvF0KksWWKW/CiNWfKjBZlAAAKRCWCWIgtA+BYCmCU/BYFZ8qMFmUAAApEJYJYiC0B4zJLTGsAsORWGtCAAgfwJYJbyZ07E7gToWfJTHZglP1qQCQQgEJkAZimyAISnZ8lpDWCWnApDWhCAQP4EMEv5MyciPUtFqAHMUhFUIkcIQCAXApilXDATpEcCvIbrEVQOX8Ms5QCZEBCAQDEIYJaKoVNZssQs+VEas+RHCzKBAAQiE8AsRRaA8C0EMEt+CgKz5EcLMoEABCITmDB7/hKzR6ci50F4CIiAzNI/Zr9tNLuyYjYPlXgEMEvx2BMZAhBwRmDC7MBFZo/85Swv0ikngTEzmzX75XKz6zBLcWsAsxSXP9EhAAFHBCbNzl9ntnrSUU6kUl4C42b2u9niFrPJilm1vCTitxyzFF8DMoAABCAAAQhAwDEBzJJjcUgNAhCAAAQgAIH4BDBL8TUgAwhAAAIQgAAEHBPALDkWh9QgAAEIQAACEIhPALMUXwMygAAEIAABCEDAMQHMkmNxSA0CEIAABCAAgfgEMEvxNSADCEAAAhCAAAQcE8AsORaH1CAAAQhAAAIQiE8AsxRfAzKAAAQgAAEIQMAxAcySY3FIDQIQgAAEIACB+AQwS/E1IAMIQAACEIAABBwTwCw5FofUIAABCEAAAhCITwCzFF8DMoAABCAAAQhAwDEBzJJjcUgNAhCAAAQgAIH4BP4DHNY+Bbt4uCsAAAAASUVORK5CYII=" id="245" name="Google Shape;245;p39"/>
          <p:cNvSpPr/>
          <p:nvPr/>
        </p:nvSpPr>
        <p:spPr>
          <a:xfrm>
            <a:off x="916781" y="863204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data:image/png;base64,iVBORw0KGgoAAAANSUhEUgAAAksAAAD7CAYAAAB66NBeAAAAAXNSR0IArs4c6QAAIABJREFUeF7sXQV8XMX2/tY3G/c0SVN3L3X3Uh7wh+JQrECBBw93l+IPl4eUUqC4a0vb1N01TTVJ4+6b9f3/zty9u3claWTjM+/Ha5vMnTnznbkz3z1zzhkZeOEIcAQ4AhwBjgBHgCPAEagVARnHhiPAEeAIcAQ4AhwBjgBHoHYEOFnis4MjwBHgCHAEOAIcAY5AHQhwssSnB0eAI8AR4AhwBDgCHAFOlvgc4AhwBDgCHAGOAEeAI9A4BLhlqXG48ac4AhwBjgBHgCPAEegkCHCy1EkUzYfJEeAIcAQ4AhwBjkDjEOBkqXG48ac4AhwBjgBHgCPAEegkCHCy1EkUzYfJEeAIcAQ4AhwBjkDjEOBkqXG48ac4AhwBjgBHgCPAEegkCHCy1EkUzYfJEeAIcAQ4AhwBjkDjEOBkqXG48ac4AhwBjgBHgCPAEegkCHCy1EkUzYfJEeAIcAQ4AhwBjkDjEOBkqXG48ac4AhwBjgBHgCPAEegkCHCy1EkUzYfJEeAIcAQ4AhwBjkDjEOBkqXG48ac4AhwBjgBHgCPAEegkCHCy1EkU3QLDDAEQ2QL9NFcXRgA5zdU4b5cjwBHgCHAE2i8CnCy1X921NclvhQzvtTWhGiDPTtgxsQH1eVWOAEeAI8AR6CQIcLLUSRTdAsO8o52Tpd2wY3QL4MS74AhwBDgCHIF2hgAnS+1MYW1Y3NshwwdtWL6zibYDdow7WyX+e44AR4AjwBHofAhwstT5dN5cI5aSpROw47Lm6siP7V4PGe51tMfJkh+B5U1xBDgCHIGOhAAnSx1Jm607FilZOgA7hreuOPXq/S7I8DYnS/XCilfiCHAEOAKdFgFOljqt6v0+cClZOgQ7hvq9B/83+CBkeJWTJf8Dy1vkCHAEOAIdCQFOljqSNlt3LJwstS7+vHeOAEeAI8ARaCYEOFlqJmA7YbOcLHVCpfMhcwQ4AhyBzoAAJ0udQcstM0ZOlloGZ94LR4AjwBHgCLQwApwstTDgHbg7TpY6sHL50DgCHAGOQGdGgJOlzqx9/46dkyX/4slb4whwBDgCHIE2ggAnS21EER1ADE6WOoAS+RA4AhwBjgBHwBsBTpb4rPAXApws+QtJ3g5HgCPAEeAItCkEOFlqU+po18JwstSu1ceF5whwBDgCHIHaEOBkic8NfyHAyZK/kOTtcAQ4AhwBjkCbQoCTpTaljnYtDCdL7Vp9XHiOAEeAI8AR4JYlPgeaG4H2QpZ0ACIBZALg150096zg7XMEOAIcgQ6AALcsdQAltpEhtBeyNBpy3AwbbuVkqY3MHC4GR4AjwBFo4whwstTGFdSOxGsvZKkP5JgDG97nZKkdzS4uKkeAI8ARaEUEOFlqRfA7WNfthSxJYW/QMdyijz5SaYxG+ckOpjg+HI5AR0KgN3ojL67K8sPll1s70rj4WFoXAU6WWhf/jtR7hydLc578/Eu1NnCq2VDdkfTGx8IR6FAIqHXBMOnLX/zn+Rs/7FAD44NpVQQ4WWpV+DtU5x2eLM16/Ku16tDw6ZYaTpY61Mzlg+lQCKgDQ1BTVvhY8uIFL3WogfHBtCoCnCy1KvwdqvMOT5ZmPr58pUoXNNfCLUsdauLywXQsBNS6EJiqyx5as/ja1zrWyPhoWhMBTpZaE/2O1TcnSx1Ln3w0HIF2iQAnS+1SbW1eaE6W2ryK2o2AN0GGJQ5pD8GOoe1A8gY5eHPLUjvQKBex0yPAyVKnnwLNAoA/yJICQAIAf7TVLIPkjbYIAgsgw2JOlloEa94JR4AjUAsCnCzxqdEcCPiD4MRDhlQA2uYQkLfZbhCQAyDiTIVbltqN2rigHIGOhQAnSx1Ln21lNP4gSwmQIR2Asq0MisvR6ggcgR2DW12KswvAj+HOjhGvwRFoVwhwstSu1NVuhPUXWaI8fdyy1G7U3uyCHoUdA5u9l6Z3wMlS0zHkLXAE2hQCnCy1KXV0GGH8T5bsuI4dw/DSmREwAOxotq0XTpbauoa4fByBBiLAyVIDAePV64VAc5AlioLiZKle8PNKrYwAJ0utrADePUfA3whwsuRvRHl7hEBzkKVxAHZweDkC7QABTpbagZK4iByBhiDAyVJD0OJ164sAJ0v1RYrX64gIcLLUEbXKx9SpEeBkqVOrv9kGz8lSs0HLG24HCHCy1A6UxEXkCDQEAU6WGoIWr1tfBDhZqi9SvF5HRICTpY6oVT6mTo0AJ0udWv3NNnhOlpoNWt5wO0CgVcmSnQBi/+enIvOPE6KfpGmTzdh94c1xa5O6aqxQnCw1Fjn+XF0IcLLE50dnRqDVyJLdbofRbIHN5+7dOJUoZDJo1KrGPdwJnrLZCHOzFz+Vy+XQqnhO3Y4yBThZ6iiabFvj4GSpbemDS9OyCLQKWbLa7AjWqjB1cCKCtWrY/GBdUsiBggo9Nh3Jhslqg1zmj1e7ZZXRnL0R5vHhOkwckAiFXAaRoxJu+WXV2HjkDKxQ+CU8uDnHwds+OwKcLJ0dI16j4Qj4Y0Wl605cGbzt4KkDGq4H/kTrINAqZMlotiIpOgTv3TYHYboAv438RH4x7vtkDapqzFASC+DFiQBhPq5/F7x6/SwvVE7lFOL2/62EFXJOMjvAnOFkqQMosQ0OgZOlNqgULlKLIdBqZKlrVDBeu3EG4iOCYYW1yQNWQIlDmXl47PMNnCz5QJPI0ui+sXjp+mlQyxWwOg7jCLeDadl4YOlaTpaaPAvbRgOcLLUNPXQ0KThZ6mga5eNpCAKcLDUErXZcl5Oldqy8BorOyVIDAePV64UAJ0v1golX6qAItEmyJIcMMihqhdwGi5eTcmtblshRnRyope5XtLiQ65RMJmvR4y2Sg+QhWah/hVwOUz0tSwS6OA6Sn55tqPsX+UPZ7DanL5qAgwxyOem16YX8r8TAAPJNIx+stlYEDOygQAbvOSHMh4biWt8xcrJUX6R4vYYg4I+3jPssNQRxXrctIdDmyBJtp3qjFYXlerbRuCcDsIMit+LCdVArZW6bUF1kyWAywWyxNRp32uR1GjXb8KWFRfRZrLBYbAhQK1gdwVdKkJsc180WC6qNZta/RqWESunuS2Uw0e8sDb55iUQJoP7kcicORCKMJjM0aiWCAjRQyMAiDsuqTaDfTRoUX+sx3P2fJqPKZINaKUeITgulXAayRlXojQxzjap28ipiwvo3W0CaCQzQIIAi7GQC+dKbLKgxmCBztFWbA36N0QSLVaorOxQKAVv6ucFsZcEBOq2KzY8qgxk1RguTz9NPjbRlsdlAbdYWdKlVq6BWKdx+T8+ZqS96rpZZQ9irFC7spRgYTBYQfwvQqhCgUrG/05yw05wgeQgLk5npnKIQaX75s3Cy5E80eVsiAv6YpZws8fnUXhFoc2RJAQUOpOfh2a82wmSxMsuGayOyITBAjdcWzkVSFPk6EckQii+yRJspkYoJ/WLRJy6cRck1tBBpKKs2YvXBTEbixI2NNlMqA7tGYGSveHSPCUZEkBZqtRBRRpssVSGCUFxlxImcMuw4loWsogqoVSrBqmCXYVzfWPSLD4HZWv+QQEqRYLJase5IDnJLqhlJIMsREYhpg5Iwum8XRIXpoJTbUa234Eh2MVbuOoXQYC3eWTQLGoW7z9Kek1kgsjS2XwKmDemK+MgQRur0BgtO5pZgzb40pGaXgIiFJ2FkNMAukLLgABVG9ozFyF6x6BIZwv5NPIDGRhhmF5Zhz6l8HEgvYiRTmq6A6Qp2TBsUj27RoU5dqRQy5JYasGJfBsJ0Kswc3gMjesQgPFjDyGhRhQH7T+Vh7cE0lOkF0iQWIlfx4QGYOigBGqUSVgljEq1mm1JzmG5USulzdsSGBWD20CQoZHZIZ41IhTem5iE9v9yNoBEJCgvUYGyfLhiYFIGY8GCE6DQQ+bHNLofFYmEEtLBMjwPphdh5Igc1Jmu9yGh95y4nS/VFitdrCAKcLDUELV63oyHQJsnS3rQCPPzZWhgtFjeyZLHaERagxHu3n4du0SFnJUtk6SBy89TVkzClf1KjdVdSVYV//+8f5JXWMBJBRClIq8RNs4ZhzogeCNRq69V2VnEZlqw+iLUHMqBQyEGk58nLx2PqkB71et69ko1htPV4Dju0jAnV4d6LxmJi/0SfbaUVlGDT4SxcPLE/gjQK2Bw2EznkOJxehGM5pbhwTE+old55qgorKvHRin34Z18aNCLRc/RCJIc2+9F9YnDDrBEY3DUKSkXtViiDyYgdx3Px+dqDOJ5TBq1aycglWZ+IQL62cBpG9EhwG8Oh9Fy8+/se/Pv8kRjeM97n+PacysZ/f92N7KIKJ/HQG82YNCARr9wwjdFpX2XF3hN45ccdUChcR6V6gwnXzRiCW889p1a9vPjDJqzYk8bkp0LWpGE9YrDo3BEYnBQFuezsljiL1YrtqZl458/dyC+rYRYufxROlvyBIm/DEwFOlvic6MwItEmytC+9AI99vo5ZK6SWJUaWdEq8fes8JEXVnyw9etk4zBzSE+Tr1NAihxI5paW4d0ky8ssMTl+Tey8ajfPP6ctsSDZnbBltybThicsK/UawS4h+WHQk9/gXa7HzRC50GhUevngMZo/s0yDZiOAYLGY8/vkmbD2WhfBADZ68ciLG9yNC6OpTHCtJI4dCkNRhbZPiYLMBKjlt+rU9q2THRs98tQGbU7OZ3FQEi5IJc4f3wH8uHIdQncatDaFfOWwOaib+m36aW1qJF3/ain0n8xGgVjrJ0gvXTsbYvklOPMh3LauoDEaTBb3jo2FniLpb4URs957Ow5PL10NvtDCLD5GlcX0Tsfi6Sew4jOSQFpKNrH7/+WglcoqrGREmgk2WoP8unIGh3bt46YX6ot6f/2YrVh8QyBIRpb6J4Xj5ummIDgkmm6JzRnj630nlV4DsVHJsOXoGi7/bwo4Y/ZHygpOlhr7lvH59EOBkqT4o8TodFYFOQZYeuWwcZg3p6WaJIoUKB2biwYqgYpHciAqn473sklLc96lAlsgaMGVgAl68jvIVkR+KuHXbGTEoqtIju1jPWuoWE4qwAI2ESgnHhckHT+H577YyAvXE5eMxY1gvRjLE4imDi2yJy5UcVrsZj3y2AWsPZeDGGYNx5wVjHaTNRSSE8YnWCqIKnjRD6JE5YLs51bsTQAErJVKy8/HQZ+tZagby16Fjp1G9YvDCtdOYdc39WFQgjQaLCVqlmmElTRFB7WUWl+OhpWuQXVINlULBLEuLr52McX2T3NoSCIdr7KKmxPQHUjL60Yq9+GLdIXYkKZKl56+dBJ1a5aVboV053vtzB77emIpArRo1RjNG9orDSzdMY894EyyBLC12kCXR34nm2BymR0EqmhkiUUwvKEdFtYnJ1CMujFkURbdvUYYnv1qPdQfPIMBBRJuy4HCy1BT0+LO1IcDJEp8bnRmBTkyWZCitMsFgNDM/HLKSkLN0ZKgWCrkrgklKlnJLapgPzsLZw3D1lMGwy8jyRfYBIlwy7Dx+Bh/8vR85JdXsCHFUn1g8eflEhAbqGJERSIcchZU1uP2DlSgo1+Pf552DWUN6wGi1MBm0ajnCgjSsH5H20CJlMNtQWmkU2pDJYTCb8cpPW3AqtwJvL5qFAYnRHmRFIDMbUzKZg/P4AYmIDQn0IgwCWSLKIMPetDzmmzQsKQqDkmLdyI24qT/33Was2pvGjozIyf6l62dgRI84ryPR03nF+G7zMeSWVKF/10hcMak/IoN1zjYFmqrE91sP470/9jILIkW1+SJLAm4KFFZWY1tKDpQqOSYPSkKwhgiQK0cX6epEfgke/HQtyqoNMFuszLJUG1kSSeC+05l4eNkGmK0yWKwWLJo7FNdOH+FFrkVSJiVLJHd0iAav3jgLiVEhgNwGlYzmgwJWuxUfrtiHVfvSUG0g3clw27zhuHTCAEZbxVlGcv+4LQXv/Uk4ND1ykpOlzrykN9/YOVlqPmx5y20fgU5JlsSN/+UftyP5YBqCtGrmTJ4QpsOrN81EWCBZSQRLj5tlqdQAlVKGMJ0GYUFahAeqEREciKiQAOi0Wvy96wQOZxYyZ2KKKusdF4bF109HQniQc1MnslRjseDeT9Yg5UwxgnUaaJRyRpTIEjJlYCIevHQs1Aqlmww7T+bglR+3s8g52qCpfpnegAGJEXhr0WxoFHK3ox+LxY4P/tyFH7afgN1uw5CkKDx37XTEhLgIi0iUiCz9uv0k/rdiN6oNFnas99jl4zGhf1ePI0YlVu49jld+2smOnqYPScKzC6ayyDnRAkPjy6+owWOfr8XB9EJ2rGSxWHHhmN546JIJUKvoWE6ggaxupQH3fLQKmUUV0KoUPskS1csrq8Zz32zGwYxC9uz0oT3w8PyxCNRK/a9kzKn+sS83YEtKJqvniyyJljSSg+YCjeXRLzZga2o2uoTp8PpNM9G7SyTTmbBBuFuCpGSJIg9VMjuiQgMRrNMiPEiDqBAdokN0KKvW4+v1KTDbiIgDWo0aV0zsi1vOHcGOc104KLElNRNPf7VJsEg1MacAJ0ttf+FtjxJystQetcZl9hcCnZosPbl8I1bsO+UkS10jdPjwjvMQHhTgmyyVGdjxE/m1UKQVRXSZzBb2M/JdiQoOQM/4cPTuEo4hSTHolxCBsJAA5rUjWolo49ebzbhvSTIjS0QmxJxB5M80e0gSnlkw2YssbT2WiSeXb4JJ4vROR4LzzumFxy8bz9qXbr6p2UW4++NVMJgEP5gqgwn3XDgaV00Z5DiOEwmLgh0d3vtxMk7llTB/pMoaE+aM6I6nrpzEjsdcxFGB49mFuGdJMkqqanD3+aNx1dQhXlalbzen4N0/dwlh8TKy1tgYoXpr0RwM6uqygImk9fHl67H+0Bnmu+RpWRItUJ+u2Ycl/xxgx1SEF4396SsnY/Zw9+NVIrcfrNyLr9cfZvXGe1iWiBgShkQ2KZUDkRN65ttNh/HGr7swbXBXdgRHctPvyNpks1qgUZPPl+B7JiVLpHf6N6WPoDQFRLzIWZ3qE5aUqb53XDgGJIZjQLcYdI8JYXNF6nVF/W9NzcJTX23kZMlfKxtvx+8IcLLkd0h5g+0IgU5Nlp79ZjNWupGlQLx729yzkiXaDIkoJUQGYUT3GPSOD0OP2HAkRYcjNFjFrhMRfKEETx2pp5AnWZKGuhNZmjkkCU9eNdGLLG07noVnv97sRpZoY750Yj/cfcFoN+8p2nxX7T+NZ7/ZxMgFO8YzWdjFxc9cM4X5zEiJ1fGcYtz18T8sFxTlVCIrW8+4MLy1aCZCmS+SaGVTIJ+ODj/4GwUVNXjiigmYO7y3kyyJxOa1nzbj5+0nWK4nAQOw484nr5iEuSN7SeoLx3/v/LEL321OrYMsKfD4l+uw4XCm06enUm/AzXOG4eY55zAnbBcZVeL7zUfwwd/7WHoFT7JE+KcVliEjvxxTByc5fIsUyCgqw83v/IXb5o3GJeP7sTZJNorcC9GpMSAxiuHgiyzRGCl1A5HSPgmRGN49Ej3iItA9NhgJkSHQaZTsyFEsUt8u0Xq5JTULT3Oy1I6Wzs4nKidLnU/nfMQuBDhZaiBZIosD+RP93/h+uHhsHyRGhkrmkyuJpsVmRl6pHiGBWgRpBauEsDG6W5aaSpYum9QPd53vIksiYfl9Zype/WkntBohNJ8STJIP1cs3+LobLgf3LVkDu5wsQUJCRspP9O5t8xDJrGyiv5UCRZXV+Pf7fyOvwoinrpro5jgvRn49+80GrNx72p0smSy47+IxmD+2v5PciL5S7/+1B19vTPFJlkTn7geXJmPbsRwnWaqqMeGaaQNx579o7C7XdSKKv2xNwTt/7WVjHt/P3WeJfJ/Ir2nZ6v14cP44x0XOdhitVrzzxx7MG9UbgxOjHTLK8eYvOzFjWBJG9uzCcPBFltjF0FHBzJdtVJ94hDhIorvXGVBRU8NyLMWEUw4sV0JLkpmTJb4st3UEOFlq6xri8jUnAndDhrccHeyAHePq6mzm48tXqnRBcy2G6ibJRJtLbRfp0mbmr9QBZAGiECuKVJo91HVcIx7/NNSylFdqYFmjr5rcD7efN4ZhIKQNoKMcwROGrDSUdHH/6TwczyrGs9dMwcCuMU5rir/J0gVj++Chi8d6WZY2HTmDx75cz46ayAWGwunnjuiGJ66YyBzapZaltIJS3PnhP9DTkZ2cjqnIshSOt26ZhdAAtZtlqaCCLEsrkFemxxNXjse5w/t4WZbe+n0Hvt98lEWXSS1Lzy2YihlDunuRpf/+ugO/bDte5zHcU99sQvK+0yyijEqF3oC7zj8H10wb5hYFyJyltxzB+3/vq5Us5ZRW4NHP1uKOC8ZgTJ8Ep/wUsabRKKBVkiVIjozicrz03VbcfeEohwO9N1kia1JIgBqLr52KId1i3VInkCx6oxH703JxJKMEO45lIz4qBI9fMcGRGNTlF8fJUpOWFP5wCyDAyVILgNxCXVCCE98Z61pIgHbYzU2Q4cGOSJbIX8VqtbOjEbKAzBjSw7kpNpYsZRfpERuuw3u3zUWXMFcGcWrPbLWyhJMrdp1i/jyUtTo6WIP/3TkPSZHhzUKWiHSO6RuHV2+cISR2dDpOK5FeVIK7PlyN4koj1EoFqg0m3D9/NK6YONjj2EqOapOZ+UNtPnKGWYMqaoy4fEJ/PDB/jAexUiAtvwT/+Wi1I5JvJG6YOdzrGGzFnuN48fttUCmVLNkjyRmqU7GovZ6xdJwl5Lsi3GyQ4YElq7DzhJBvyVc0HJGOlXtP4IXvtwkE1Q4EqBR45cbpOKdXvJfP1Cer9+OLtYdgtdl8HMMpkF9WgXs+XoOR/eLx4P+Nd9ONmAyC+vx15wksXbUXb908Ez3jBIdvT8sS+T5dNL4PHrhovEd+JTlO55axhJOHMwqE615MFlwxcRAevmyMl744WWqHq2cnE5mTpY6j8Csgw7cdZzgtPpIOY1mq0JvQJz6COV/T5v/4FeOREE5JLIXjpMaSpYyCKozpG49XbpjKkhxKfXlO5pRg4Tt/wmQlx2G6KsTMnK8fu3wC+7c0Akzq4N2UYziyAMWHB+KdW+cgmqUFEMdHB0ByfL/pKL5ce5BZiqYN6YY7/nUOQgO1XrmDyJp3MD0f//11JzILK9CrSygevWQ8ejkiwsSZSARizcE0vPT9VtSYLRjdO44d60mxIItMdY0ZL36/CeuPZEEuo+MmO26cNQQLZw2HTObKXMRC/XOL8NDSZBRVmVhUYG15ligh6fL1R/D3npOQ2e2YP64fLp8ygFnNxAxVApGRsaiy5IPpjJB4RsPRWAvKK3H3R6tZgql3bpuLaJbSwJXnitohJ/4nl2/GgbRcvH/bHPSIjfBJlqjeQ/PH4aJxgp+TeBBLSUDJyf3T1QdZxCNZJOmI8+krJ2HmMG+ndE6WWny94x02EAFOlhoIWBuufiVk+KYNy9fWRdsFO4SzpVpKeziGe3TZBhRX1OD++WMxfXB3tjnTnW2eCQxpp3z6681Yvf+0JBqubgdvIkvj+ibg5RumskgvV3ZuOcvZ9OIPW3HgdB6LdhrWIxq3nzcSCREukkawisdw936SjKOZxW53gjXUwVu0nj14yRj865y+bhYWMY1jRkE5jGYbuseFQsPSEbjyEolqFjNrF1bVoKBUj7jwAEQGuRMI0RfqpR+34K9dJ6FRq2C3WfDElZMwwyPhJxGSyhoDVu07jaxiPQZ1i2L3s9E1KK5rVkhCBd7/cwe+2ZQKNYuc852UUiC4RGGA3PJKyOxAXFiw29GjgK0SZ4rLcP+SZGb5oii82sjSQ0vXITW7FM8vmOIjok6BjMIy3Pb+SqbLN26aUSdZevSSCaDjUHdHcwXWH0nHW7/tZnfshQZqcMmEfrh0Yn/QdYeuTF6C3JuPZuGZr3k0XFtfJDuzfJwsdRztc8tS03TZISxLRJaKKmrw4PzxLKrJM3O0SFgqDSY8vGw9DqYXsOMfsr50jaibLGUV6ZFIdW6fjZgQz+tW5CivMSH1TBGCdWr0S4yEgt0P5pm5mvIsmfHAp+twKL2wSWSJxlJjtGBIjxi8duN0BGkoW7jrShf3qzbIckKyeF/YK9QTKImQz9tdZpGIHMsuxEOfrUO53sgunqXraLrHhOGl66axqC/3DN5iW/Q0tel9BcjGo2l48bvtMFIUHtWqgyyRT5hgtRGiDAWXbu9s5UtW7cWy5EPMEdxXBm/RsvTwZ+twKLMY553TC09fNZFFCIrYEHn5fssRlkogMTKIYVubZYksRpdOHIB7LhzjFvko5nI6nV+G/NJqls09IUIIBvCOkFRi+/EsPP7lBkELPM9S01Yy/nSzIMDJUrPA2iqNSslSDuw4F4C5VSRpn50aAKTXJbq/LUuvL5yJuHCyELisHWRt2J9RgEeXra31brj3bp/HLDaezx3JysfDn61nZOmB+eNx6fh+sEvCyoVtW7Bo7DmdyxInmq1gWZNFsvT+7eciNDCARVgJ9RXILS3DPUvWsIt0aau7cupA3D53lPNeOGEDFKxGYsoA+llxdQ2yiyswNInuNBM2duqdtvnF32zGqv0ZCNC4QsrJsjRrSBK7+Fcpp1w8Lhm2n8jGM1+551kS+zWarLhiSn/ceR7JJDidS4s4ZiJptBErJfe1ipFyZNkh+YVDMhcJEZ8t1+vx3NebsONkHgLUrst2yQ9ncFI0HrpkHHrGhjs8p8Ts1AIJk46d8KSyKSUDb/y6E8WVBkYYxYt0fR3DCakabAhSUyoCX3fDCVerrD90kiXMNFrsTKdElih1wOLrJkOrUjE8qf+iiko8uHQtjuWWIypYjbdvmYUesVFsPpHEdLT24NI12Hw0B0nRIXh94XR0i4lw/p7kf/6bLVh1II35xIXp1HjphqnonxDroKPCiEVrnFQXRzLzER0ahJgQmmPinFDgVF4x7vxwNUtJQbI3pfCklE1Bjz9bGwJNm5VCqwlXYQ/jAAAgAElEQVSQ4SQA4epxIaJoB4e8xRGQkqV02NGYq9xbXOj21KE/yRKFWr+2cAa6hJOjtPTKCgUOZOTjkWXrmWOwdOOgY5XwQBXevW0OEiJcTtOEIVkDDmXm49HP16OonMjSOFw6vr9j43d/zelOspd/2IJDGUUsWoyKSJbe+/e5CNN5ZPAupaOdNchjF+kSuZLj2mmDMH98XwQF0GsvbV8IZD90uggfrtzLrgT5702zoFSIEWi0XSuYw/LLP25jR1MUnUZFJEtPXD2J5WqSZhHfeYLy8Gxm16hILxem52hzJ0Jx2cS+uGryQESEBHlMKyu2pOZg14kc3DJ3GALV7hFu+07nYlNKNq6ZMgCRIYGS8Qi3nNEVKEtW7cP21FxnKgKxA5ZDyWRhFpjLJvTDtKHdERkc4LxxziWI4DqdkV+GFXtO48/dp1nyS9FnqzayxBzXbTK8+8cuDOoeg1nDktilwC7M7ew6lxV7TzL/ILq3jogfFSJLE/sl4NlrJzv9qphlqaISjyxdhxP5Few24JtmD8ENM4XrTWgeHcjIw+NfbEBplYFlX3914XR0j6H55nLwfuHbrVi1X7hIlyxsveNCcef5ozCyVxc3wiyM344Kg5EdSy5PPoQbZw/F/40dIHF0p+trLHj2q43YnJrDLJ1NKZwsNQU9/iwnSx1/DkjJUgbs6MMtS/5Vur/IEvna0NUWfeMjoCLfFwopchSyfFTVGHAipxQ2m3A049yY7YBaAfRJjIKWLjn1es6IUzklMFhs6BUbimE9YhEdFoigABVk5ChisyOzuBKbj2TiTEEZa8PVtp3dd9Y/MRJKpdIpE8lDG9nJrGJm3SB5KFOz3WZHn/gwjOwZj4SoICiUCkZaCsv1OHamCEcyC1FaZUSYToV+iVFQS+Qlp2eDyYRjmUWw2OxOskTPRwZp0D0unMkr4kIyVFbX4FReGbvOw9cpjZBV3MrGPbZvAhJjQyGXy1BeZcThjHxsS81Fv8QwvL1otoOIiRm8ldh7MhN3f7wGvbpEYHTfeCTGhLDM3XqDCUezShjJKmUWICENga9CzvRUEqOCWKqEXnGhCArUMmHtViuKKww4ll3CMoDThcQqpZxZZcRSF1mihI73f7oaO45nY+LARAzrEYOwoAAWFZdbWom9J3JxLLMENpkMaoUrfxFhQuS6R5dIlmyT8CRiaiZ95pSwCDXql64o6R0fKRzyyWTIL6tCen4ZI6V0bU2f+HBoNGrheYfA6XmlKK4i8iz8hOYIpRAY0TMOg5KiERIkJOSkZJyZhZU4kFHAouNsNhsSIgLQLS4aNrtoORSsmzlFlThTXMFyMDWlcLLUFPT4s5wsdfw5wMlSM+vYX2SJxCSeQ9Ycqd+JlDBRuLuvQls8ZUuu6znaviixIlmiGCWQuunI6J4uGfO58Sy1yURHMySPlCgQUaOM107CJrn1lurRhideZUL1POWlTdbXGGnzpjQEnp5FtdWXjoHkp2eJJEhv4SV5KI3C+AFd8NL1vpJSZuP+T5NhIAOf+KjjHImwpHFIiU1t00y4hsTGCIgv3EkOIiCEjSfpOhtZoitR1h5Ih9Jxj550fIQNkS9fvj6inqT4C/okGQSiQ3gRbmIh/yVxftA46EJeKTGnekQmPY/LaOyMSAsGOaHIHMdxdPzpkFGs54mjrzYb80pzstQY1PgzZ0OAH8OdDaH283tOlppZV/4kS80sqlvzHlzJ7103d/uNEViyV7PH6UhzdN/YWsnSA0vXskMm4U405z7fmK6dzzQEl/qQpQ2HyMdLsAb6S8YmDbCOh1tTPk6WmkurnbtdTpY6jv45WWpmXbZXstTMsLSL5htCllpjQA0lS60hY3vpUx0YCmN12R3Jzy/4oL3IzOVs+whwstT2dVRfCTlZqi9SjazHyVIjgWsDj7Fs3/1i8eoNMxwO0qLtQ44jGTm4d0my07LUGuKKZOml66dgdO+uLKrOVeR44qsNWH8w3WlZag0Z20ufSnUALMaa7+xy+4r2InND5VSpdTCZ9AVrn1vQYcfYUEyauz4nS82NcMu1z8lSM2PNyVIzA9yMzbOLdPvG4flrJkMtl7vlFErNKmIO1BQ439QcP40dgkiWnrl6Isb26ep139wz32zEhsNnOFmqD8B2OxRqLeRKVwBDfR5rT3WUWh30xflHkl9YMLg9yd2eZeVkqT1rz112TpaaWZeznvzyL6U2+LymXqTbzGLy5n0gQA7KIToN+sSGQUbBVg7DEpGjihozjuWUsKeamA+x0diTUzR5S/WKC0N4kJY5iYuFZDqVW4rialOTcxA1WkD+YJtCQKkJgNmg35q8eMHENiVYBxaGk6WOo1y/kKVzFn2kiogJ6g6NBjAaOw46fhiJHbJPFVrtZKuRkjPy0t4QIAJCEYjSwpJpyn1H5rXG+Eg+ik7zXJgpOq2pyRpbYzy8z+ZBgJOl5sG1rlY5WWp5zJurR7+QpZnPfNVTZrYfkykUCrvN+x6t5hK+XbQrxlq3C2G5kBwBjkBHRYCTpZbXLCdLLY95c/XoP7JkxSk67+dkyV1VlIjRPWlRc6mSt8sR4AhwBGpHgJOllp8dnCy1PObN1aPfyBIs9uNyhZJblppLU7xdjgBHgCPQBAQ4WWoCeI18lJOlRgLXBh/jZKkNKoWLxBHgCHAE/I0AJ0v+RvTs7XGydHaM2ksNTpbai6a4nBwBjgBHoAkIcLLUBPAa+SgnS40Erg0+xslSG1QKF4kjwBHgCPgbAU6W/I3o2dvjZOnsGLWXGpwstRdNcTk5AhwBjkATEOBkqQngNfJRTpYaCVwbfIyTpTaoFC4SR4AjwBHwNwKcLPkb0bO3x8nS2TFqLzU4WWovmuJycgQ4AhyBJiDAyVITwGvko5wsNRK4NvgYJ0ttUClcJI4AR4Aj4G8EOFnyN6Jnb4+TpbNj1F5qcLLUXjTF5eQIcAQ4Ak1AgJOlJoDXyEc5WWokcG3wsXZJlixWGyw2mxecdMGpWqnw+jldiGq2WMV7UJ2/V8hkoPuzqC1q07Mo5XIoFXSDqqvQ5aV0F5fdozV6Kahv6e0mVI/6lpbaZKS7vcxW76tiSAaVQu7szWyxwWr3ltVTdhlk7IJXhVxer/vBSEzCgLXtLjJrmsZFWNR111hd46UmSQfSy17pMjPSgZJwq8fLQXqyWgl5u7eMMoCwVSlIB74bqw1jesbXuHyNh3AlPcvlgJnmoY95U4+hMDmVcroG173QfKE22bzx/KVjjKQHGqtn8SVvfWQRxiR3m7vic07MPeaxMCnqxpwkZBj5eFd9vVts/tnc9ct0qvI9Pwgeq/iMp3xnwco5vlrkqws3pn8f+NtpnalDdwqZsJ601sXLnCzV523wb536rGtn6zEBMpwEoGUV7RgHYMfZHuK/9zsC7Y4s0WabEBmMkECN28YrlwHVRgsyC8vdFn3adLQqBbpGhUBBpMN5czxgMluQUVgBnUaN0ECNF7hVBhPKq10XA9OjtMFFhei8SRTsKCzTw2SxOTeR6JAARsakhQhDfrnejRzQZkILcJfwIC8ZKvRGlOuNzsU5IliLALXqrBPBaLHCbLaissaIyhoTtGpVrUSHNlla5KNDAhEXrkOX8ADEhgbBLgMKK2pgMJqQU6xHdkkl9EYLAjRKt82CcCFKGRESAK1K6SYbtZ1fVg2jyYq48ED06hKGpOhgWG02ZBRUIC2/AgVl1dCo3duUNkI6rDFZEBqgRkRwAOIjdEz/MaGBqDGYUVKlR3GlEUUVBuSWVIGoZIDaXQ7ayHQaFXves5RXGxhGUqJLpDQ6VIdArTvWNpsNhRV6GM02hOo0PufNWZUDoMzRp3TTpTGqFXJEhwUiNoz0oENUsA5VRjNKq2rYWDMKK5FfpoeV5rVa6TaPIn3gXx9ZaExFFTXsI0DEgN4zhnmgGpHBAUiMDERYoAaRwTqU1ZhQVmVAcYWBPZdXWgWZXOale2ojPEiLoAC1z3lNc5v6o3fSYLYgPFCL0EAtAlQyRIcFsHeC9JJypgRmq92NZBCxovc3PDgAMaE6Nm/jwoPZu15YqUdJhQE5JdXILa0C6ZLmrOfGRf2GBWkQpPWWr3bc7CgsJ/27sKK69G/ayEh38WEBiAkPAr3/NO9o/tMz2cV6FFXo2Trk66OuPrpqSh1OlpqCXuOe5WSpcbi1xafaHVkymCy4YFxfPHTROFjsdrYYUVHJZcgsrsSDS9cgt7TauRhVG0yYPrQ7nrpiMpQqGegjl55Qy+VIPpCORz5PxqK5w3HznJGwwWV9UkCBn7el4P2/9rGNgDY1IhSxoVq8ftNMJESEwQrBEkTfvUarFXd9tAapWcWMlAQHqPHawmno2yVaUk+BY7lFuP39fyB3tElf0lZ69sIxmD+un1MGesnkUODz5P3438oDbNOWy+x47IrxmD6op7NNX5OKni3TG1GtN+JMfgU2HM3CxsMZMFnsXiSvxmhBTFgA5p3TC9OGdEePuBAo2aev+JoTWjKU6Wuw92QBNqZkYuOhDNhAVhzB6kYbF5GTp6+aiDF9EiXjVeJQZh7u/nA1Zg/vjmunD0PXaHdCmJZXju82H8HKvWnMCka4uJFLK/Vkx5RBXXHeyF7onxTJSIpQhLqClU+GonI91h46jeQDZ3A0q0SwADk+42nenDuiGx65fCLZ3GCDnf0phxwf/LUT3205BrVK2FCJJPSKC8PiBVOQGBkCK6NfpGcFiqurcf+SNTiYXozbzh2GRXPPgY215sMc50M5Yp/v/bkTyzccRYhOzUg/kYUBiRGYP74vxvZLQESwjo1bOkaSLau4EntO5GLlvtM4lF4EDZFTGRjhePH6qRjbO6HOueEpEo2ppKoaj36+nmFGBIxIk0oBTB/SA7OGdcPAblEI1hLm7vLQv/KKK7H+SBZW7UvDqdwSaFQqJ6mhD4375o/BFRMGuslEfS5N3ovPk48wCxvNn8mDEnDZxEHokxAOrVrOdCODAmkFxbhvSTLKqk3OuUtYBWvVmDOsG2YO74F+XSOgVtBHiXTOAkWVRmw/lo2Ve07iQHoRlAoZyKLF5ozDQnz3BSMxf/xAt3e/toWapCKSf88na7A/rRA6jZK1U2MyoXtMKC4c2w8TBySgS2QgWxOk8tDKcjq3HJuOnME/e04hu6QaAZqzf/T4c9PgZMmfaNavLU6W6odTe6jV7siS+MX/1qKZSAgPhR1WxxIpbC3PfbsZK/eeZl+LRKTI0vPvf43AlZMGu9Ul5bz04zYsX38E9180GgtnjSCjvnPLo4X6l20pePfPvV5k6a1bZqFLeBhrT9iyZTDbrbjjg9VuZOmNm6ejd1y0pJ4CJ/KKsOjdlYwU0Fe13mDCpRP64r6Lxju2fWHTFV4ygSx9sGK/kyw9eeUETB3U09mmOMlIBqGI1EFcrIWff7PhAJasPkznaRD5SI3RjJG9YnHH+aPQLz7K8bQ4JlEKaXt0HGjH7ztS8fE/B1BlsLDjG5EsPXfNJIzqneg23pSsfGw8nIVFc4ZDLlew34m0QpCQNjk73vlzJ37YfAwaOnJxEBxqlyxzt583AheN6QuZjDY6FzFxbd3CyAUM5CitrsHbv+/A2oNnnEejRJbmjeyGxy6fxGrSOMT6H/y1A99uFsiShawQagWev3YyRvVK9JoTpTXVuOej1Yws3T6PyNIoN5nO9tKLfb735w58uf4o06vNZsX5Y3rj5jnDEabTubXnrVfCQIbyGj0+W30Av24/yfCi/165cRpG90rwmht1yUT4l+mr8dDSdYwsUTuhOjXuOP8cnDuil2Mm1oW5IE9eeSVe+2k7tqdmQ+ew1BBZeuCSsbh8wkA3majPpcl78NmaI+xY9YLRPfDAxROgUpI10P0dPF1QjPslZIn02DUqCP85fxTG909yDE14RjqvpPOh2mDE1xuP4LtNR9nxJpFykSzde+E5uHj8QLd+a8NLINk23PXhauxLK2TWKoPJjGmDuuKO80ejS3iw4/0TyLW3PIKV+XR+Md75fTf2nMpn5LSlCidLLYW0qx9Olloe8+bqsd2RJWayN5lx+7zhuGbaMFhhcWKjgBK/bU/Bm7/vgUKhgN1uQ4BKjv8unI0BXcnCI9SlehmFxbj7k2RkFlXh3/OG46bZZFmyOBc4qvPz1iN4z4dl6Y2bybIULmlPsCz950N3y9J/b/K0LClxLLcQt70nWJZqTGaM6B6DF6+bzo4fREuVSFPkUGLZmn1ulqXHybI0uJfbuKm++C0u0CypjUwYr8FsxCPL1mP3qXxmBaKv84GJkVh87VREhwQ5xy5atKgN2iLJ8kLFZV2hf8vx246jePO33exIgSwj1OYzV5NlqatTNmrLaLExS5taLn752x0tu6Y0WRoqDSbc/fFqnMgRrBuin9mt5w7HNVOHOsbk8tVSMLlEfzKiYC5/Lxovfe2/+MNmrDuUJYzXYVl69Apvy9L7fwqWJaVCAZPFgjv/NRJXTh7iQNFlMRItS/d9IliWpGRJJKmEma8i6MelWZEsqRQy/N+4PrjvonEgnxZxjgr1iZwKYxb/LrZPY6T5/cL3W/D37lPQalROskTaokJP+rJ4CToWl3GBLD28dB0OnilGiFaJhy8dhxlDiSjRPJJi7m698cS8uFKPZ7/dhL0n8xmRILJ0P1mWJg7yek8/XbMHn6w8yCwyb946G11Cgz3qkHwKZBaX4q6PVjPLks0ORAZp8NyCyRicFMcImIiHgJd45O05HwS5lyXvx6erDwjWOMiYBe0esixN8LYsCeh7FoEs/efD1difVsAQnDwwAU9cOQWBGrWH/NL5SUi5PoLovS6urMLDn29EalaR15Fxcy32nCw1F7K1t8vJUstj3lw9tjuyREAQyRjYNQqvLZyB0ACN2zFJWn4p7vt0LUqrDcyy1D8hDG8umgOdSsXqCRuFEt9vOYx3/9gL8u25de4wn2TpJ6rzp8cxXJgWZFlqKlkSjvQC8Mr109A73kXkREWLctaHLNFx3bebDyEloxij+iRi2pCuCA5QOTdKsa3//rIDP249ynx3yCK02GE9ETdokSjtO52DrzemMJ+UET2icc2MwYgI1ElwlrHFf/E3W/HP/jRolAqfZMlFDYRtp6Cymh2XhOkC3OicKN/P21Px1m87mTWISNbsYd3wBJEbmbBJiYWIQqlej9O5pbDZ5egeG4zo4EDWptCnsHGeyheOcCr0Jmb9omO42sjSt1uOsTrnj+2Dh+ePhZIRF3dHei+yRMdw546CXUKyazuMExdNwZqmxHt/7MCnyYcxrHs03rxlJsIDAyUkUzgu/nv3cazYmwab1Y45I7rjgrF92VGUSIAIh+ySctz/6VpkFlXizVtmYEzvREZ8hSJY0LwL4SP8nMhwaZUeDy/bgD2n8nDLnKG4bd5oNyIizoviqmqcyitn71W/+AiEBWodehGIIGG+/XgmnvhyIyM2VTWmWsnSktW78b+/D+CBi8fiqimDvT5USJclFUacyC3EKz9uR1m1mZHDu/9vNOaPG+BWn8ZA8yMtr4ytDfGRIYiU4EnjJHJtsNjw4GfJ2EcWHZVw3Fg7WfJGTTyGu+vjNdh5Ig89YkPx1s0zER8R6kGUFKg2GpFeWM6OgXvGhUGjUDrnkzjfN6Zk4LlvNsFml9UrCKOpmwAnS01FsOHPc7LUcMza6hPtkizRQkwb27NXT8G0wUluX+Pk+EpHCrtO5DH/gqunDsId/zqHfSULlhLB9+jBz9Zhz8k85vy5aO7QWi1LLrIkRPYQwaHNrSlk6eZ3VrBF9LHLJmDuiF5uC39jyBJtmg99nowft6Qyx+zXbpqBSf1dFh7BCgM8/fUmrNqfxsjHlIGJzKIFmSP6yOGTk5JVwPxX8stq2MZMTrSXjO+Dhy+d5OHTpcSmlHQ8sXwT2yiJgHlaloTNmLZlOX7clorfth+HVqnAlVMGYvawHl4+YkVVNbhvyRq26enUCrx58ywMTIr12oiOZRXhlV934GRWMSx2oFdcOCNV/eIjHYcfgr3BbAOe+3oTNhw+w8ZfF1lamnwYw3vF4dUbpiMyKMCn34+ULJ3MrUDfLmHoFR/GIrhoPoYFabHo3BEI0qid5I6wL68x4uOV+1GpNzBLHFnajmeX4WhmEe79v9G4eipZsTysmtuP4s1fdzFHbnHBffTSsTh/dH8PK6ASr/+2DT9tPoYxfbsgOjSAOUNTZOW4PgmM/AkaFsgRjeHwmQJ8veGIM6qPnNUPpBXCZrfinVvnondshBfmRKDf/H0XTuVVMIefAV0j8dSVk5EUFeo6erIDFTVmPLxsLY5kFjGn/tosS+/+tR07juXi7VtnO4iNcJxOxP9Aej5+2JKKzKIKhhkd9xpMVgzpGo7Xb5kNrePDR5xfNN6lq/fjp60nUGM0ondCJB68aCwGJUV7zdnkw2l44dutTGaL1e5FlgSLkgzrDqZj9YF0N0dsOh0myzZhlVdWjUVzh+HGmcM9dCdn/khv/LwNu0/lsXeN/Kr+c8EoFqAgkn7REvzU8vVYdyTLyzm+OTYMTpaaA9W62+RkqeUxb64e2yVZIjDIMXna4AQ8v0DY8KUOu99uOIR3/trL/F2eu3oypg7u7nYEdyAjD49+vgHks0PRXb7IEi1m+aV6ZBSWspMtdrhlp/QASvTvGokAldJ5BCA6eNfnGC41pxDXv/Enrpk2GHedP9rrqKexZOl/K3djw6FMDO4ejdvPHc4chGlhFo8ndp7MwbNfb2TjpQ2YFvoFU4e6HZnRRvXOH7vw3l97ER4kOFHTJhUfEYgP75iLbtF09Cg6tStQUEW+LutxPKuYRUr5IktE5LYdz8STX26C3mhmx2vx4Tq8vWgOi1CUHu+Z7TY8+/VW5pA7omcMXr95JkK0ruNJwpmsA49/vg4bU7IQqqNgWjuLghzbNw7/GtULWSXVyCutQH5pNQorjKg2mFFVY2TRSrWRpTd+2YbVB9Lwyo0zMLRbF68jTlEnUrKUUVjFnFKMFrLiyBjpjo8MxGf3nIdINyucAgUVVbjhrb9ZRJSQikLwm4kI0uKF6yZjSJKrT9IX+dlREMD249ksUIBKRY0Jc4Z2wys3TYdWKVhJBfKjxKajaVj8zTZUGsj6Ymd+aQazGZeP74tHLyeSKyVLSiQfOIX7P1vHIiSZRYiRADvG9ycCPQVapcsKQvJUG63MqX1fWj5CAgRH76oaM2aN6IEJ/ROQV1rp+K8KpdUWFrlHx55k0fNFlsgSxNrSqdE7luaUy4G+Qk+EORn70gvY0RYRS8KM9Hjz7KFYOHu4w+olaIWNPyUDj3+xgfkWksN4RY0R4/p0wUs3TkOgmo7HXO3nV+hx09t/svaI5HpalkQH/E/+2YP3V+z3GXlKEXck0zuLZmNAossqzI427TK8+ftOfLMxBSE6DZvv1Ncjl47D/HFEdIUDOdG69Ov2VLz+2y7BV6+5VnlHu5wsNTPAPpr3h0556oCW15uvHtstWSIrD/lX0AY3IDHGjQwdPpMHMpVHhQbijZtnIDGcNmX6chWinz5ZfRBLV+9jTuC0oPsiS8JCLPU7EOEjYuaes6khZGl/ei6WrT6Il6+fzjYrkXzQSyU9MGnIMRyNi3x0KOVPiCNqiSSkxbvKYMWafSfwxfoUlFYa2eZD/lJPXzUJkwa4rHLiS33gdAFLp6BUCtYoWuwp6m1U7y4sbFz0oREsRsCDn67DpqOZiAoOqJUsvffXTnyx9jDzyxLzCN190RjMH9PPi6y98dtu5tR+/uheeOrqSW7HF0RWjuUU4u6P1sBkJcLhWoooJYPF5rLCCATXlRuqNp8lauHd33aia0woc/SVWng8dSIlS+kFVewoUyxEluIiAvHBv+cgQkeWKdcGXVhZjX9/sIqFjYt5u4xmC3rEheG1hdMRE0xHcKJvkgz0u+3HckCh9WSJokIbe3ighlmPiLBLLUWn80txz5I1qNS7R4xdPKY37rt4nBdZ2nA4DY8v3+SWeoBC9M8f3RtPXD7Ryxqz43gmnvpqM0xWG0udIRY6xiK5nD8hR3OKTFUKeaBq81lyvVt0nOs6OjWabPhy3QF8sfYI88ES26V5pjcYsXjBVMwYSpGgwjGjaIl687ftzKqkdaQHIJlINZ/cdR66RUmjVuWoMBhwz8drcCq3nM3f2sgSzcFPVh/y6U9Ecy0hKgQUwBEbQr5W4geEHDVmM25++29kFlcxAsQ+7EwWTBuUgOevncqklvqd7TiRyyJ4a8tz5c9tgpMlf6JZv7Y4WaofTu2hVrslS8ICasKCaYPx7/MofFsgMERwKo0m/OejNWxzeX3hLEAmfFsLRyIGFvpLiyUtZnWRpfoqsL5kiYgaWRkq9Ub0jotyLrKiSd5itznDrhtCloTNR3S+JXuSsBxTuylZJVi56zg2HM5Emd7MNmtamF+5YRqGdY/zOm6iL3XfhVqkDV36+svx1NcbsGLPKUSH6Hw4eAvk9OUft+CXHScREiBGKFoZQV0wbbiX4+/SNQfx+q/bce3UgXjosnFsDCI1JdnWHTyFF37Yzqx8nokkiYiJyTg9x+CbLIFZ2Y5nlaBvQhSIl7hIiOAHIyWw/iRLtIEOSorCm7fMgk6lcKPfAqn3Tq4qjMkzIakcJdXVoKPdkiqDM50DOfA3hCwRMbt8Un/cf9F4L538uiMFb/y6m1lqpXmhWAQaYe4gSZ6Y10WWpHXFo6+9p/Pwv7/3ICWzhFl0xOSNpFciQC9cOwUT+7sTfMLpseXrsPFQpjMUnwIO5HI5Xl04HSO60zGui8yYbBY8+/UW9j7QWBpDlgjbod2j8eJ1UxEaQJZPkRjLUVBejds++AcllQZGGqmQVXNQtyi8e+sshy+ceCSqZH51FNhAFl+yNjZn4WSpOdH13XZzkKUBAFJbfiidvsfzIMNfDhQyYEcfcvVoKCozn/mqJyz243KFUmG3eWehbmh79a1vMluRGBmMNyUgei4AACAASURBVG6ZhdhQ+joX/R6UePnHbQgPlOPWeWPdrE6bUzLx9NcbHCH0srNYlqTRPy6ppFE4AlGpXzQc1RWJkbjA0r9ryJJwNBsTByYyHwnhSFFwRK+Pgze1K2Q/trFjCJWcNl9xAaeWFDiaVYBXftqBkzklLFydcgiNZjmRXNGE1A5ZC6T5dOrSBZGH//66Db9tP4XIYG2tlqXXftnGfFAoPxJL52C14fbzhuOqSUM8rARKfPLPXrz9527m10RHF5TzSUqW1h86jcXfb2ekRrpx04ZKshMOdBLFLGiOrONEEH2RJXFsRKKpPekX/+m8YnacNLJ3vMT/SMizRNFwTbUs0YbbNz4Kr988A2EBrqMiRocoizdLbuqZHMFbGzT3qkwmLHrnH5YgUtygG0OWLp04AA9ePM6LLP28/Qje+m0Ps2hJs09TMkuyqJE+2XvgyJNF1ifCvG7LkvBuiZY8Yb7L2VHlp6v346/dp1nUmugnRFGKRE4mDejmZVl6+psNSN5/hkXgMfzI2iUH3l00BwMSXR8l4nv6zPJN2JSSzSysjSFL5Is1uFsEy2sVphPWHWEdIOJqxC3v/A2KDBQT0pIuRvSMxRu3zGB1pPOMyBJ92NH8rCs7fn3XxLrqcbLkDxQb1kZzkKWnAZxqmBi8th8QGAcZ7myvZIk2OFq47rt4DC4e219CihTYeSybLZ6Du8c4fHeEKKQXvt+EFXtOO838tVmW6GuXsoEfyy4VNggZLcKUGVqOkb3joFOrJVaI+pMlqc5EC8IX6w9g38k8luxSiPxqGFkii8uS1XuwJSWTHZX9a0xfTB+c5LSMiMRr3aFTWPzddvaV/uD80fjXKNcxmHCsJsPy9Yew4WA6dJLM1bT5UJZx0Woj/kmbTV5JNQoqDAisxcGbZPth61G88etOll1ZtNQ8f81kTB7o2vjE0PqXf9qBbzemYN45PfDMNZO9juFO5VMo+SpnjieR4IXpNLhwbE9U1VhQVGVkfkqUkJQ2bLK4kO+Vp8+Sr/eHCGCVwYwnvliLKUO6Yv54V9i7Py1LROwoY/srC6ehW6TnUZEJb/++E2cKytzy8FBOIrqOxqkHR84s4iqUCZ2IopijqqFkiY7hyOfrySsmMdoo3dB3n8zC419uZBGKYiJS8quKCw/A3BHdUFplYUlQKykrucHEjg9Lq4Q/ffksie8Wc86PCXOz4AlpLsx4ZNla7DqZxwIHqFBk3ZNXTcR5I/t4kaWlyQewZNUBVpfmOslGGfmX/OdcxIQEuZEZ8me6+6N/cKqgkn0TNIYsEc5RIVq8QykPwoQjfpEsmW1W3PXhKhw6U+w8wqN5eN7o3nj8sgnsQ0SK7a6TWbj/03WOfGB+WNHraIKTpebF11fr/idLLT8G3qM3Au3OskRDIKvMyO4xLAKMvnydIeZ0VwcV9nUuHFNRmPUDnyYju0Tv9CeojSzRov3txoN4/ZfdkCkEKwUtwl3CtPjwznPRNdIVMdQQy5IUdupjf1oO7lmSjOE9YlkYsnDY1XCy9PAXa/H79hOCo+6AeLx36xxH7hfXEQFd03HHh6uQXlCOa6YOxN0XuKxuAkZKUPj+s19vZldU0JcubQw09vBgLbuHS7DeULSV4NhMfldkYfCVZ0ncQMr0Jrzw/WZsT81h8k0fkoTHrpjIyJNr45DDaDXjqeWbsO5QJnrFhuK92+cgMsj15U6EymaT4Z0/yIH2KPOrYleo2e24efYQ3DyHoh6p2FFjNsFksuKfvaeYsz9t0GcjSyJhfOO3Xfhpcwqevnoizh3R142E+8uyRISVjv0o6/mkAa4ABDZr7Qo8881G/LLtOIuwo59RigudWsn87CxWK/s3tUH6ICuO5zUzDSVLRCYHd4tkuZpCtK5oQOZwbrbhue82Y9U+ig6TsyNQotb3XjQWl02gQwGh6E01IL+jH7ak4KsNqcyh/4H5Y33mWVqyajd+2nYKD1w8CjOHukeE0jwkv8OHlq2H3mBh1jI6prqQpXUY50HmFMgoKmPvNV0FQ1Ytek9vnD0Mt80dAZnc3bmdoj3v+yQZJqswjxtDltg9ijYrXlgwBRMlli5xnfln70mWHNdqF1I30IfEC9dOx/h+lF1d6m+lxNI1e/FZ8mHBitbMuxInS80MsI/m/aHTRPpwb3nReY91IFAAOyhlcbs5hqOxkFOvWg48t2AKxvZ1T4gobJuuyJPfdqbitZ93sNBj8TihLrLk76SU7kRJgfzyajy8bB32p+Xj3OE98PIN0xpNlj78Zzc2Hc5k97tNG5zIQsbpWERKRogs/ecjIksV6N0lnKVAoPxE4pexGPn07h+78MdOIl4yBGqVuG76IMwb1QdVBgO7E4ysB1V6M07nl+GPnSfZPWl09YOvaDhxAyk3GLDpSCY7YpoyuCvCWJSbe+6kgrIK3PPJamSX6hlUFCp/7kgXWRHJV7XRhO82pGBvWiGUcjvG9k3AxRP7QeMgy6IjP2n++e824p996Wwjqossida3P3Ydw6s/72BEkfqf20xkicZCUVJzz+mFp6+Y4HEMqGA5el78bjMOphexCRwfGYR7LjgH/ROjUFljQFFlDYsIrawxY8exHGw5ms2cwcXFuaFkSfD3oitTpmEMuzJFmuxVgaJKPcu9lZpZyHJlTRmShAvG9IJSLnygiPjRuB5etgZbUnNAx+S1pQ6gPEvv/7Wf5Ut7c9FsxARTHi+Xszf5In2yeh+WrTnI/JfIskl31L15y2wksSto3OU7lJHHsrCTP+CIHjG4fPJARlJcx92CZfndv3bi+02pLDcYHR82hizRGOnYbObQJDx19RRHGlhhLjNCDzt+23ESWw6fYZdEzx3ZEzOGdHe7Foc+3sqYlWs10grKmDzNXThZam6Evdv3B1mKhQzJALxvL2358fAeBQRyYMdM4h8NBaS1fJZEOclEf9H4fnho/lg3M7f4e/ITIPP4k19swKbUHPaFLpbWIEskD5G8F7/fwpIOUqG8R+R03RjLEpGDKgOFx1sQHKCFVkn5XFx5ewSSocS+tFw8/uUGIX2AzYYbZw3FwpliKLZogZOzcPiD6QUs/J6ifmjzcWXLdr3+dKXIz9uOQSaXM0xrI0uiP4qrDffM0OJG+9GqPfhy7WFmraKxUOLDV26kvEeuhI0iYaK2qowGdnWLTk0pBLyzJG88ksG+8MkSQhFMdZElwudIZgEe+3wdiquMzOpFR5XNSZbIMkTHWs9ePQnj+nX1yNejACWBPJxeBCKHg5Ii0S06QvJqCnqorKnBI8vW4dAZxz1xjhoNJUv0GDmdj+4bj5eum8byYbln6BY28wpDDZM5QKX1kbhSiT93nwAlP1XIZOwS3LoyeC9bc4RZLm+dNxI3zHClsRB1TBdI3/9pMo5lC1ndyVJ1weheeORSurLGM7s4pTuwsgzsAUraVrznw960XDy1fAM7wqU74nwlpRSJdl3RcCQfvT/0xjx2+TjMHtrbI0mmkBTVZDUxR3OljAil630k3yxy4f909V4sW3uEESWpL1hD19/61udkqb5I+a+eP8iSQMJ5aWsIeIba1Eu+1iZLtODSfVaU9ySJ5QJy53u0EZ7MK8E9H69CtUlYKFuLLIl+SsvXHcRH/+xj95GRhWByE8iSi0DQqym4n1MRSIjg4G2z2/D6rzvw+84TzORPiz05Tz94yQTMGd7DQTJdEYXS11N0aBdzNpHfzJdrD7DjAzoCqu26E5KBjiyUMmGj9Uy5ICwCwsaSkpmPhz9fz/IJkeVCvNZm+tAkPDh/giO/j+cG6H4Vi5RIncgtxtNfbWSXK9MRVd0O3gp2/cQjX2xAypliVp82r+YmSySvkd11FoznFkxjyTWlJMAV4SjMVtd1PUJKi5LqGrzx81asO5zl9O0R53VjyBIdZ1Lk1nmje+GeC8ayo1VpMIMYtSbI4n31DB0pP/vtNpRU6KFWKc563QldpEt6TowKZhajOEeQhmvuKrH24Ck89+1WZ6QYzePrpg/BDTOHOu4KdM0J8fJaaRSjmP7jSHYRXvh2C7KLytk7J94N11jLEtOd2YqYkAA8etk4nNObjPLuaUWEvl23IUqtb79sP4oP/toLq4+oznotuo2oxMlSI0Br4iP+IktNFIM/3lYQaG2yRAufkfKbzBqK62dRRl3PPEjkGyBc3ClG2IjYkQPwXReMxIJpw7zgXLH7GF77ZZfbRbpxYVp8fOc8hAQEetW//X8rcPhMEfOboDD5/905B/FhYV71th87g6e+2sRyBdFXOiX4mzE0ifk1eJZvNxzEG7/vYT5EcpkdL1w3BWP7iBeInn0G2OwWFFcY8evOY/hmfYpzLPQkRTJp1QpcO20gzh/TB6HsElexeF4DyqgPckur8dX6Q/hj10l2VEVHfeJFut53w8nYprRufxqS4sLRtwtl2BbaEYqwlBxMywH5CZ3Op3QOLqufSJhG9YnFwtnDMKRbnPOGNV/t0M8o39TmI5lYlnwAGUWVzqSCREgvHNMDD10y2Qdodiz+fhOLwKJEiEI4PPkTjcfkgT3d6pvtFHm2AqfyK6HxyLNER2Vf3H8+lB7pF4xWE659/S8Ullc78yxJGyV/IboclhKFju/fFRqV9DZ6bz1YbBYcOVOKD//Zg8Np+ay+p2WCfPmunNAPd15A1lb3sutEFu5ZspYFQHgu5iyq0GxhkZk3zByG/gmkM2ktb3mqDQasPpiB5WsPoaCsBhq1QI7pyPaJqybi/0b385Jh+Yb9+GjlQebYTET22mmDcNs8upTYu7z6y1b8vuMkI29kjbPbbJjQPx6XTOiPEb27eNzi5h5BSBbX9YfPYFnyIeSXVjkd5tmaYbHisUvGYN4ob/m+23gQ7/y1nx0v11WIMNGHGh2nXjy+D7vc21W8oxkLyivx4+ZUltGerjkRHebr7MRPv+RkyU9ANqAZTpYaAFZnqNraZIkwrjaaMSgxEu/fPpc5oYp0iUzeeqMJDy1NxoEMV4SKqBda7M7pFYsRPbtI4lSEMGYKt995nK4soEwD5FxsZz48c0b2YE6wrqsLAIvdjhW7T6O4Qs/q0pc13ecVGUSZtMV7uGQsmmntgXSkF1Y4nXLpiCgpOgSzhnV33p4uBODJsT8tF7tP5jMnV/rZ5MGJ6BEd4XZXmq85RrX1ZjMKSvWg60EoSR5ZgTzDk8WUA/0SwjGqdwKG9IhGoIbuelNBo1ahvErPrnnJKalGSlYx9pzIR25JJQuLFtuqiywRjs99u5HdsH7eqN7oHRfKxipXyJBdrGdRgGsOnGZ3fxFx8yyMMJktCNOpMbpfIgYlhrPkj5TZmlIg0GZGIfNGkx3Hc4rZNTcH0gqYbxRtxGIhGanvSYMEoilu+SRfflklVuw9LSQtlRPBE347cUACesVFul1RQZiu2kvymtywZHMjQMUiygJUKjedV5vM+HvXKXaMRO37KjQPNSo5hnePxsg+CeiXEMbaDw0MYFZAiu4jwkcE8GBaARtjWTUdF7qH80vH2z8hgmXldrk4C/M6vbAU6w6ecfNxkspE46cjucgQHcb2S8CAhDAkRgUxIkvpH1jCSb0RNQYzjuWWYUdqNg5lFLH3RAyXp/boKHV8/wQM6ipEpIpFyOCdgwOnC5kMgmVYhQvG9GWpL1zZrSi5pBLpBaUsLxLplPqmP4lgBWmUmDioKyN0saFaRIcFQavVoLqmBuVVBpzILWPvzuGMQta1dD6QiikwYWy/LiwLt4iR8N7JcCAtD3tPF/gkt576o/eDJaqMDMa0wV2REBmE6LBAxITqmEWXfNPyS/Q4mVuOLamZyCysYNat5k4V4CknJ0stvxtzstTymLfpHluDLBlMZmbCpiM1+tq02qy4efZwZoEQklAKhY7gdpzMxOOfC5d7ei5QtMDTlz1dwCnkHxYKLZ60OdDXrLSI1xfQBibWF78fyfpDViUhWR858JrcskqL9cSLbJ3f6DLBykMh61REKUgG8t8JUAvHUlRowyVfC6msviYHS0opE3Lf0CZBRKk2vwjxK5sWfAq5JouJUkHP0Fe/iZFEOh4jGQkTMZePdGP2FQ0n+n+88tNWfLc5lX1FBwWoEKbTMkJJd6aRvxlt+GJm69omOumYdEQHG4QzJRSljZnaJEwosonIA7VLeIkh9GJ7hClFSVFd6fc+YUxzKFCr9sKHfLvIB0aqZ8KUItJ8kR6aGzQeIVpMnEeCHojcecrkOVaRBNDPw4O07DmyGrHcVBYLw5/0QPITZnVttmIEHY3B3S4kkEhyfpYm3PSFO5EYIk3MUqpTMx2JUVtE7mgeEmkivxzy8fLCXCZjVwoR2fV8t4iMi6kkSD7y4asymNg895SXHPfFHEpu76LNDr2JjtztCNKqmFWQHKrNFguTm6zGNFZ2lYiPyU/90PM0Fk/bGflIBUhSXdRnASbSRIRWraTACIHMk+5Ib+S/RTLRuD3fn/q07Y86nCz5A8WGtcHJUsPw6vC1W5Is0YZCi+zkgfHswtDcUj3bQEf1SWAZiGlRlVp8yB/mtV+2szBsWrx4qRsB5rjKwvEFwigmfiRyIE0CKW3lbJYlIku/bD/BCAMRLyI+1Dptsg39umYWAbudbUKeMkqjwdqznmlcpAcqYpQay5LN8irRny07Ok95GKF3yEFkvIXF8Rq8OCfEeSHi1NC55S9UBXlsLC+bgBUYua7t/fFXv2drh5OlsyHk/9+39rvh/xHxFpuEwKSXvgrXVNsLWyKDN20i9KX5zNWTMKZPPCqNRvYFHqQJ8Bkhk55fhHuXrEWp3tSi/gFNArSdPdwQstTOhsbF5Qh0GAQ4WWp5VXKy5APzmY99PVSp091pNgg5YjpTkcMSAsgvdzh8NOvQ6euRrBP3/N9o/N8Ycsx0fIH7uMeL7BcvfLcZK/e6MnY3q3CdtHFOljqp4vmw2xUCnCy1vLo4WfKB+awnvpqvi4j7yWysbnmNtHaPdEeUoWXGTSZuvcmEO88biaunDpW46kpBEO5b+2rDQSxfl8LM361lkm9t1bRE/yJZevmGqRjarYtXl6//ug3fbz7G/F544QhwBFoHAU6WWh53TpZ8WZaeWH6+Shv4h8XY+SxLLT0FKRJmdJ94lqAuPESLQK0GGoqisdtRXq3HyexSbDqWi32ncqCQu6K2WlrOztIfWfro6hHKHE45c0gPVMTIoo0p2TieXeIWjdRZsOHj5Ai0FQQ4WWp5TXCyxMlSy886jx5pg6bckhSxxW47lwlOyeTTJEZHUURLSzvDtjowrSgARdOJREkqBousc0QJtqJ4vGuOQKdGgJOlllc/J0ucLLX8rPPoUYyAYTFbkhhoMSdSa0eetDpArSCAoAfPRHyU4JEvGa2gDt4lR8ANAU6WWn5C8JWPk6WWn3W8R44AR4AjwBFoNAKcLDUaukY/yMkSJ0uNnjz8QY4AR4AjwBFoeQQ4WWp5zDlZ4mSp5Wcd75EjwBHgCHAEGo2AUqOD2ajfk/z8Nb4v4Wt0y/zB2hDgZImTJf52cAQ4AhyBNomAOkAHmYzy+vPiRIDSp6g0qCou/Hntiwsu4ci0DAKcLHGy1DIzjffCEeAIcATqiwBdwWK3QmG3vC+Xo6i+j3WOekQebdBo5e/+8tj1xZ1jzK0/Sk6WOFlq/VnIJeAIcAQ4AhIEZHIF5DYTQiyWmB9eWljIweEItDYCnCxxstTac5D3zxHgCHAE3BAQyZLGbu7/++KbjnF4OAKtjQAnS5wstfYc5P1zBDgCHAFOlvgcaNMIcLLEyVKbnqBcOI4AR6DzIcAtS51P5219xJwscbLU1ucol48jwBHoZAhwstTJFN4OhsvJUguQJbvd7rhnq6Fw2yGXyWu9E43u7qJb4qVXhNDVIAq5DHK6YK2WYrXRtSKSe0Uk9ehuNs8bLcR72rybo77ArsAQ6lCb7u3S70gez0L3wfm6e4zkPtv1JtQDjZvacBYZoFLQvXL1w7guDOrz3lI/dWFMbYi4Cbi4CpOzDv1In62PLGIdKXa+xlebLmrTnacuasOM9Cu9BqWhc0E6RnrWYnPXLamU3RlI/TQEEEddmiueOhBl9jU3pV3UPmbf7yW9V9K+6jNP6A5Ei9V9jigUMijpwsSzFAvNrVreZV+P1jYHpHXNFhusdrsTa8Jf2YB362wy1+f3nCzVByVepyURaMza05LytUpfM59Yfr5KG/iHxaj3S/+0yNOi3IA1jfVLi5SNFnrJOkptmK1W0IIWoFagS0QQVEo5a5uUWW0wo6TKgBqThS229DvP+7wCtUrYiax4Ehv2vIXlNRE5BxEaGewI0ChZ+6Io9Hcal8kCmMxWRprUrC/3OjYbYLTY3HCkNogwqBTu1IraNFncNxvpg7TpmRk5tCMuPBAhOg37O/VpsdiQU1KFGpOVjVmlUNRKMqk+ycou7G2EhmnLtlptMFlpXN6vEG1+JseYI0N0iAhUO3shPLOLK1FttECtVPiUk2RSyGRQK4mE1E9GksJstcNsIYINqFXu46Pfk7iiXKJAjMjb7KA54ak7ak+6iRNmpGfpHKC/k86kxJXmG8kuxZf6p33dZPacdYIkRJBoTlOJCQtEmE7F6lMbNL+Kqwyo0JsYGVYp6cLlupcukofGSrqIDNEiKjjATQfleiP0BjOqjVYoFTI2Hz3fE+qBjcPj4mD6udEsvJfsnZC8kzT3mOz0fjCd0H/u858EIfno5/RfeJAGMSGUT8g1GQvL9SipMkKhkENdC7lmemZzhN7Qs5fa5gDD3yELzc/4iECEBKid+BvMNuSVVsFoJqzqfrfOLkX9anCyVD+ceK2WQ4CTJR9Y+5Ms0UI/b3QvXDC6N9vY6X/1KYyMyBT4ZtMRbDyUCbVKwb5YTRYrukcHY+aw7hjWMxaxYTq22IutGv6fvauAj+La+v+VZDfuCQkRIECA4O7BW2hL3SgVaKl7S+XVXah/9aKlLaXueJAAwUmQhEBCEuLuspb9fufMzu6sBBIaoKUz7/Xxys5cOffce/73qM6IygYdDmaXY2t6HjLyK/mwpwOXDkJq48rRPTF9cCz0LUY7TZAKaqzal4Uft2XA3V3NUrFZb8SsCb0xuX8XtMBkHboKKtQ16/HOL7uQVVyDQd1CcNf0gdC4kaAQhAO9k1NahQ//TEFds4Gr1dNDQG7u5H4Y2ycKJtAYhIfe/2FbOtaknBBAnoRQNA4fTw1G947E2D6dER3kDS8Pd6YnCwGTGcXVjTiYU4YNqTnILqnhNkgjIX0I4HT298S9lwxGsI8XTJI5tWVdhHGqsflwLpZvPMyARypkm/QG+Gg1GBsfhTG9IxAR5ANfTzduWgAMZhRXNeFATjk2HshGZlG1AO6USusaEn0Gdg3BndMHMpgS6dn6+BRQQYk/92bhu60ZCPHV4P6ZQxAdFGClL405vaAMn61ORbOewK0A3mm8V43ugRlDusOssPEnrcUvO47gz725zF/03HnhAAzo0snaJq0QQZ+l6w8h+UgRNG4qBjY9OwfgrhkD4aVxt+OFExU1eP+3vahvJiBvW11eW60ao3tHYXy/aHQO8oY3AXoLzQhQ1NTrkVNWh+3pJ7D7WBGadCZoiUcdHmq12WgCDXl4jwhuL7aTP/y9bYCV9mFdk4HB0u6jxdhyKBe5FfV8uRBBGIEZAod3XzQQcREhEj4VaP3Wr7uQnlcBjVrFoKxfTDAS+sYgOswXAQyWzMwnO48V4NNVKfDUCDxAD+1hAn0DuoZg6oBu6NrJD4E+GivupjlU1jUjs6AKGw6eQGp2KfMN8Zr40D7283THY1cOR6C3p93ebI1PBB4oxWerD9h4gOilN8LfS4MxfaIwunc4ooN84eVBYFXYWwSai6oacOB4KTYdzEFuaS3UDFhPrflq655yWkdL6gA5Gu50KSh/19EUkMGSC4p2JFiig2jutAGYM2nAaa3de3/sxo9b06FWqUC6oMuGd8eNE/sjyNfL0p4j+LItaYNeh++3HsG3W9L4cCShTAd1VLAvFsyZhPAAH6cxVdTX44HP1+NEWR3ffgd3C8VrcybBy90mbMSPvkxMxZINB0A3z7G9I7BgzkQA9gIst6QCDy1MRGWjjm/v9NQ3G/DyrLGYPDDWqf+Fa/bgy03pDA7FWzvRkATLndOHslCyaXNcz728rgE/bktj4EDaCboNi4/OaEJsqB/evX0y/D1FGrZ/af7al4lXvtsODxqn5WZPwCM+Khh3Th+Mwd06tWGc9fhxewZ+2HoEhhazjT46AybER+K1m4iebRdI3yYdxNu/7EHnQE/8353TEBUUYDexw3nFeHzpZtY+Ek3oz6E9wvDy7AT4etg0L+JHS9fvw+INh/ldWos35yRgSGykE7Fe/yEJf+zJhoe7mgXvkNgwLLh1ItyU9jyTX1GFez5dh5pGvXWuTToDekcH494ZgzGg66lp1mI2YUdGAT5bk4rjxVXQutnzG2k/gnw9MO+CAbhwUFcoFeLvre0TM6obmvFt0mGs2JLOZm8ChwRGtG5KvHXrRPSJpHHZPw8tXoedRwpY83PRkK64a/pQ+Hk503BzWg4eW7wJvp4CLZoNJgT7aHDbtEGYNrgL3JQiiHI9PmOLAYmpufh8bQpKqpugJXWsRRMU5OOBRQ/OgJ/Wud/WOPpwXhEeX7qF156AYZPBhGHdw3DHBYPQOyrk1Dxb24CVSYfx4/ajMJN57gwBJlmz1P4zSf7izFJABktnASzdOLkvbp86kG+b7dIsQY23ft2Jn7dnsDnipkn9MG8agS660Zv45k1ijO66tod0JcKNUMmCljQOGXjn5938t3RA0kE5Ki4cL84ez7d/k0UTJHyjxs87j+KN77fD31uDBbdMRD+JNoH6oRvq1rQcPL9im0Xb1YKRPTvh5RvHw8Pd1h5pJzLyS/HEsi2okoAl6v+Za0Zh+tCe1hu70LcKn/61G98kZVjBEmlZRvQMx1PXjEagtxfMPFpBsIhzKKlrpAAAIABJREFUJJra/x3RQ4Ffkg/j//7cb503fUNgqVuIL16fMwGd/H1dapakm8KVHpDm/+uuDCz4aScLLwJLJPRJ6Dx7/TgEtHOc1NYHv+9hTQ+vj86Asb07Mz3dVWrr+ohr7LhpiQMUUGL5pgP4vz/2ISLAEwtunYQenWwaERrzvuMFePbrraxRIW1BqJ8Wb9wyEd3Dg+00fOJaLFyzl4GrCJZemj0Wo3vFSLRVCua117/bjlX7cqxgaVC3ULx803j4arXWsRMvZBaX45FFG61gqUkngOBnrhuLTv4+dmtL47U9tOqCVlOA0Crkltfi6eUbkVNSY9UwkQaKwNOz143B6F5RnOVY5G36VtgrDMEtu4e4hCgnANLF6/bjy41pPF/SqhBYeuWm8RjUtbOET4X3H1i4DlvT8jGwSzDeu30qfLQeaIHR3kwNNdYfyMLTy5Pg4+HOWrewAE88dc0Y1tA5jk+YG9HUZrYjLRaNPD2/DC98uwWFFY2swSOzWaCPBz6+exrCfL1PycfC/IkH8vHs19v4DCAt67g+nfHkVaPg5+nZrr311eYDWLgmBSrSAJ3CJHo6IkwGS6dDNfmbM0kBGSydBbA094KBmDOxv93hL4Idafe2g9u2LKRZ+irxIGYMjcVz141jnxHxMKXD32g2I/lIAY4XViPQV4uJ/WPgIwFAdNiSwH/vt134aftRaNi8ZmZT2JzJ8bht2lAL8BJgAbVJJo4Hv1iLwbGdWJsjjFX4nYRYQWU1Hl+yEblldSyoGnXGMwKWSLh0DvTC27dNRkSAn4PJjoSIAvXNzdBq3KFWKK0AUhinMO8XViRh7f4ceGmFG/ypwBIJdYsnimg4cwIrjmCJhHTnAC+8NicBMcFBLsapRF1zEzzc3aBWquwEmyj8X/4uCX/tPQ4vjdtJwZIg8B21TQK/rEg6iHd/3XNKsFTToIObmwpPXjUSUwfE2gl5GwhVoa1g6bXvtmN1O8ES9RPkrcUbcyege5g9WCP6Hi8pR3JGEYPxMb2jEBtmMymKoH5nRi6eX7GdNZsEMg1GI+ZdMBCzJ/R3CVwIJJHm1FurgUZNJkIpX6ugN5nw1Jebse1IPoOuk4Gl+79Yi22H8/DCDeNw8bA4u/5sPARsPJyNJ5dutpjhzPjf1aMwxYHm4oWn2ahHS0sLPN21DsCFVlyFX3cewTu/7IZarWSt78nAkj0f22D2wROFeHJZEirqmtE9PAAL5k5EJz8fl3urtqkZXlp3qBRKB55VMtB6/pskbD54Ap6WvdWRgkoGSx1JTbmtjqCADJbOMFgiQToirjPG9YqE2SxEvdAtc3R8JDtoixoROjBrmnTYmV6IpmYj39ZIxb06JQvp+RV47/YLEB9pEyriLXnRuhQsTTyMRp0BCjNw6cjumH/FCAffIUH4PLwwEdUNejbH0c2U/EZenJ2AUXGRTodlVnE1gn217EQtjpEACJmLXl6xBetTbYfkycBS+okSPPBFIiobmtkxl576Jj1emT0OM0f0alWzxCZDQwvunTEQ147v5+TbVFHfgIVrU3Eotxw+WnfcNKkvRvI8pH5VamQUl+PxxZtQ09DMGoPWwBKDRL0J6/Znoa5Jx/4YtHa9okMwLDbczm9ICpbolt+sN+Du6YNxg4OQJnpVNOiwbF0q9meXMBC6YWI8xvW2aWdEAJpVWsnjLK9rZFOpK80SaTSKq+uw9XCe1e9FZF8a7/6sYmxJK0SInwYL5rrWLD3zVRLKa5sxZ2p/3HnBYDvAYBOpgpbPESy9PHssRrnQLL22UtAseWrUrGHrGxOMN+ZMgJ+HR6uaJQLCpCWdM4U0rvagJTW7BC+vTEJ2SS3rWLqHB+Lp68agfzRpyoT1FUHjE8sSkZSWz9q9AV3CsGDOBAYm9toZNban52Ll1gxU1DXC012Na8f2weSBXZ0c9NelHsdr3yczSPPSqFrVLN303u9oMQEf3zMNvlqpNlWJ/IoarN6Xjaq6Rvb12Xe8jB3Nh/fohDfmTGJgb9PmUrAA8P3WNKxLzWG/xqmDuuDasfEgC5d4SaG1J754ctkm7MksYv50BZaILgT6NqbmoLy20c6viL7JL69hn8CmZgMeu2okLpZodwVeVKG0rgELV6cgLa8Cfp5azJnaD0Njw532Fpl1n1i6SfBBk5i6O0QwyT5LHUFGuY0OpIAMls4wWKLm6eAVo4XIpyIm1Bcf3DEFob7kYCw6Q6uRU1qBRxdtRGFVg9WZkw7IUb0686GtVdtMMnSoHS2swL2frEZVo55NIATE6P0P75iKkXE252nB40SBx5asx46MYqvZgvxLYsP88PotE9DJSXNDwEYwetm0DWr8sD0d7/22m00BYph+a2CJhXtlHVZuTWcwJzrPEg0uHRGHAV3DrAewoxmO3iWn04/ummrRKtmEJAVNLfgpGT9bNGUGowkxwT54Z94URAaRBkoqUBV46bvtWLPvONOoNbBEwKa6oQnz/m8V8ivrGdjRmK9P6INHZo50AGs2MxyNk4TWG7ckoGe4zezFG8usxJs/78SP29ItjsAmxIT44u3bpiA6mEyA9rR9/Yet+GXnMSiVSpdgiUDa/uwCPLlsMzsoOwooEoYkbP283FoFS48uSuTAgFdunMigwZWDe2tmuBduGIuxEqAnvrc8MRXv/76XtZbE61eM6okHZg5jB2kb0LaZ4arqdXxRePvWSegbbe8wbjYr8NDC9dh0KBe+HhrmveoGHa4Z15u1MuS4LRigBS3nj8npbMIkvr/noqGYndDXCVgfOlHKQr2stpH3FYHgUB8tnps1DoHeWuRX16OqphHldc3Iq6jDrowiNlN5ugBLwl5QYPHaVAyMjcDQWBsP03iKa+rxxJL1yCio5vUh/iBeIpPjM9eOxgWDuzuN7+fkI1jw806r7xvR9dnrxuKCQbFOfEdO9+/+tpt3NEVaOprhiI/rdTo88Pk6HD5RyftU+tCeJeqF+Wnx0V0XINjHZsJjoGVswQsrtmLt/mw+J2hvdQ31wzuk3Q20ma1JI0pA7qnlm5F0uMCls/3fkVOyZunvUE/+9kxQQAZLZwEs8dFuyRsggqV3501CCB9UtsixE+Vk3tqMgspaK1iqbdJj1vg+eHDmCAdzmQop2YVYtScLCqVw06b/kiP39KHdMax7Z6tnhmje+2LdfixPPAR3NyENAD0NzXpMH9wV868cA3c34QB09RA4O5hTjKeWbwGNSdQS0butgSVRsLhyUaZZS/tyBEvkMzIqLgIv3egMEnPLa3DXx2tYi0ECiUhL2p37LxmCa8bGW81x4ryXJR7E52v2s8bhVGDpro/XosAKlvS4lmh/8fBWwRKBk74xIfhg3lRo3EhjYBPk2RbwW1bbZBVadY063HfJYNyQMMCpzcUb9mHJukOg3DnkS+Los0TCODWnkH1gnMESxbELKQ1aA0vJGbn4dHUqnrluDLqH2ZsLpWvuCJZIy0cg6MFLhuCykb3txk2AuLKuAYvWHUBhVT1G9IjAxcPj4KMlc6ONl6Q+S6U1TYiLCMDrcxLQyc8mgFm7ZzBh2fpUkJO+u0oQ9JQqIzokANeM7w0NRweKNFYho6Acd32ylt97btYYJPTp4kTX937djhVJGawlFR+ik7+3ln0BKVKzsVnP6QBormQubc1nSfxeNJ2J0Zziv3/41x58tfEQvLXuvB+JlqTF9dC44f3bJ6NHJ3vtMM3kvk/XIiWnFJ7ugqmY9hNFpb160wSOkpTy1L7jRXhk0XoOXAg+CVh6ZOEGpOVVOYAlIb6w2WDE+PgoPD9rjJ1PHK9RUSXu+XQN9CYza56Jv3UGIx65YhQuG97DwVdSgQ9X7ceKTYfsov06QlDJYKkjqCi30ZEUkMHSWQBL0i5EsPTObRNdgqUnlhJYqmOwREdbfZMOd04fhFsmDbQTAjYg4gxFyN1Zms1GFH7fbz+C//t9jyXcXRgVHbpNOj2evX4sLhxkf+u1CQYlGvVGPPPlJmw7UmAndE4Fluh3+yQAQquOru6OYIkEzMXDuuHxq0ZyhJJUQO7JKmJzBAlwDoHnvDdGXD6yBx6+dKSD75Ia61Oz8cxXm+Ht4X5KsHT3J1KwZMC143rjgZOAJRrDuPhIvHnzZAe/FTV2Z+XhqS+3wGgSHLfpqW3UcZsPXzqC3dJt81JjdUom3vppJ+qbDBgfH9kqWCJTmivNErVPdHMNllQ4mFuMZiMwLJa0OYL2TQCU9k7FjmCJNEQEMm9M6I3bLxzm5OMkOCELjtPin1IzGPUjBUvFVQ0YEReB125OgJc7mczsAbqtPenOsWk5xb+lNguq6jDn3T+Yvq/cOB6DY23O2JzawGzG08u3YNPBE7z+0kfI2SWsDS2PNAWEGA3n6OAtBUs2EzrlTQJW781irWuzUXA0Fx+OQA3yZtNk50B/ibM67Ss95v3fauSV11mBDb0fHeSFT++fAS83+4CJvIpq3PvJWs7BRPmoWtMsPbrIFVgSRlTfrMd14/rggUuG8j6U8uD2I7kcBEB04fxSlBvLaMLsCX1wu9VsK7RD4P233Ufx2vfbBXDYgY8MljqQmHJTHUIBGSy5IGNHpg5wbL69YKmhSY87LhyAWyYPcgJLYqRMWzkh8UAWO8QKuYGEr8gUFx7kg5dvHIeenUjbYPP5EdslgUr+GZTz6Ys1++GmUttFwJxcsyT4vzg+rQE6MRqOhP5lI3tg/hXDLdF/Nm3CrmOFePqrzWx2tIElEy4b0R2PXOYMlrYczsHjSzedEbBE5tWEvlF47aZJTmBpV6YAlignoQiW6pr0uGpMLzx6mTNY2nzoOF75fgcnX+xosET0JwDgrlRLNG8CWDpaUI6oEH82pYh5q6Q+S8QvBEYHdAnGglunwMOttQg9G2By1FA6gqVhPTvj9ZvHw1sSjCCANyFqq61Pna4Zs9/6nQX667ckYEAM+dYIubsEHzty2t6Cren57DPmCJZo/YRM5ULvtC8INNHfu3LwFr8XzFAUzyZEnhKoKK5s4BxQyzcdZn8hMS8S50YL9uEIzHA2d4uRfUr2j7vzozVs/hNNZgK48sJn983glB1S7XNBVQ0e+Gw95xQL+xtg6fqEvrj/oiFOgJ32yovfbmeNkhQs3ZjQC/MuFIM9bGBpbcpxPPfNFhkstZVh5ff+tRSQwdI/GCzR0EgTMSuhLx64xP5GT+aPzKJy7Msq5sP9ZFU+BI8lCj+uwIbUE1ZfF7GUw9PXjsbk/t0czCuCSU6885PgIe3Ciyu2YOPBfGt0GY2xNbBEgpjAYXEV5WxqEVKSc/biFoT6+whZgu3SANhSB7SYWzChXxc8e/1ouHMEmc1cmVlciXs+Wcu+J2JyRTItzJvaHzdPHmAHBkjwUmj+6z/sgLdWMMN1JcE1dyLCJakDRJ+l9mqWOBdVbBg+uH2qkHFdYoY7UlDCZtXqRj3779BDjuZ3XjgQc6cOdvZH2XkE7/+2hwEsaataM8OdjmbJAgWsxk8RlFCSx00pWXjoqtEWECSmnbA5eAtCn8wxJtw3cyiuGd2H5+IqjYOQF8rEUZpSnpSCpbLqJvSMCmJw00kS9k6aIEoomZiSjbqmZs5hdLKH9kB9sw4rk4R8Wi/NHodh3W3BCuIcX/h2K/7ccwx+EjMcgfHIYG/4aN04Mqy2ycAAiRyxCSQQED8ZWKLvySQoDfUXI9A2HTqOl1YmW7VWgrZPg3fnTUbXkEC7pJ6UBfzOD1cho7DSqo2i9R/YLQRv3TqZ+5Ca4TJLKnHXR6sZHJ7MDHcyzRJpiS8cFIP/XTMaKoX93jqUV46Hvlhn09qaBa3tfWTiHtPHaW+RP+L7v+9yAqJ/VyLKmqW/S0H5+46mgAyW/uFgiZyMx/WNwYs3jIW7UshrI9ya1Ug+mofHF29kHxfytaDTmcpGkN8SwRxy5mQgZSlNonV3syYDpDZIHX/16F54+LLhdup4LufRIvgsSM151GdOWRXmL9qAkhrK9yJoAE4WDXessAzPf7MN1eTnZElgR3Oaf/lwTJWY/RzNcDT28EAvfHjnVAR52zJts0A1mNixdFsagTZ3Fhw+GjXenTcFvSIdI6YUePOnZPy2M4uFNwmKQV1D8fZtk+DnIc0DpERNYxPsfZZObYYjjUTnQB9OwhgZaO9cTs6yz3ydhI0Hchmo0Th9PQTn677Rjs7tarz1SzJ+2p7BApiylHc0WJKyOgn2opoGPPTZWjb5vEpRWhb/GGcznKCJJKHv6a7CFaPjcOnI3gj20dpFk9U1NmLf8VLkV9bhkmGx8LWjr83Bu7JOB38vd7w5dyJ6dw61zwjeosDdn6zGnqxCDvEnSEYghtac/IyEnD6i2YzKfaigUavZr4m0kBcPs0VYivtk9f5jeOXb7VAoKeGkksuqEA4jn6BBXcPQZBR8lirrmlBRp8OyDanIKqllIOU6z5ICL6zYzPx//8xh8JRof8Qo1bd/2cGJG4k/CciZTEbub3SvaKecTQvX7sfna1L4Xdrd5Iv34KXDcf04AidCdjZxLhsOHGfND9HldMESzT8qxBv/d8dU+Ht62mm66nV6PLIwESnZpXwhYp7VunEuqZ4RNs2zGDTy0rfbsDZFSEjakY8MljqSmnJbHUEBGSz9w8ES+064q/DubZPtyi7QrZq0Ka9/vx2r9mbzgUpalpgQP/aJoXIlFTUNrJkih2zKmn0ouwSNhhYGUXQg94oMxBtzJyPIi0K8bT4sRJLPVqVgdK8IDOhqM2uIB/a6/cfw6g8UvSMUOD0ZWDqSV4L5SzbbZfCmSKPnrxuNi4bFnTR1AJUwoQioaU5RQSR4K/DGD8k4XlLLh/otk/rhspFxoPwJNuGiQnFtPe7/ZC1rd8b3jWQ6TOrXBVMHxjhozlQoranHfZ+tQ3F1gzUa7lQ+SySsCaA+djkJaud8O8eKq/Huz8k4VlTNZpbZE+Jx3bi+Tia7kto6kFPuifI6BiWuUgeIDt6nq1kSWZ20aKTBeWnlNqzanYVLhnbFM7PGnRIs0fc0Nppvj4ggLktCuZIIjVOEW1l1Aw5kl6BPdDDeum3SSZNSck6kaQNxy2TH1AFqkGnnjR+2szlSoVQwaLlsRA/0igpBWU0DGpp1nHW7Qd+CrKJKFFU2cG6qaYO6cRSZUmHzw2F/rBZg+YYD+HHHUY728taoOLru6jF9HEp2KFBRV4+7P16DgqoGBratJaW865PVSDqcxwDt5knO6Q8oxcMjixJxoryWNUaU1+zSET0w//KRdqYv2sfk9P/+b7uw9UgBKC028en9lwxngC2WuhG8wtR4cWUS1qVk81q5Sh0gRsOdTLNEflwEQF+8YRzG9bGlsRBBMmmX3v4pmf2oyM/r1qn9cdGwHnaehsSLRdW1uPfTdaiobRIuax34yGCpA4kpN9UhFJDB0j8cLNHwCNhcPToOD1w6kk0cNu0SJTvU4dcdGcgsrkZEgDcnpewRTmUL6KEbqZDne29mPp7/Zivq9UY2D5CJgQ7L4T1sKQZEswX5LTy2ZCMmDIjByzckMAizHdpknlNgwU878MuOo+yrcEaSUnLNLSN6dQ7EW7dNsQhe+zpydTodTpTVIMjHC538qD6WDSiJ0UkUAbhobSqCfT3w7m0TEdspmP1T7F3gBQfkIwVlHGJOwIo0EKQBOxVYogzeJIDjwv2x4DYqoUI3dftxUtmZvLI6NgOFB3jbjVNMSrkkMRUL16RyrqLWMnh3BFgShe7SxFQsWpPCxs0p/aLaDJZErtIbjELhW4uvD/m4CJGJZi53cqoM3sSD4QFeeP/2KQiTJEUUBfa2I3nYdCCHIzeH9QjHhL4xktIvQgHjRgpM+GozdmUWczkgKqdDvndSUxyNV9T2UOAE5VkijUxEAGUMtwdVZKr++K89WLGFsnirOL3ByTJ4k2YzOsQX78ybhC7BlDTTPsfXr7vSOXM+1VEj7RK3NzsBg7o5XkCUMJlbkFtazT5k0aF+lkSQ9qkldmacwHPfbIOOEjOZcdpgiWhCF63+0UFYMHcKPDUaJ54lX7ATZbUI9fNEiI+Xy731/u87uaQQaZVO5gZwOpJKBkunQzX5mzNJARks/QvAEvlR0CH62JUjOfeKI2Cyrx9mKw0hAobimgY8s3wjMgoq4aZWQ6c3YN7Ufrh5ymCHEhOkXWnAI4sTkVVcxbmBXpg1DuPjHZMoqlBR14DHlm7EkYJKvg2fiXIntDTkL3Hx0G546NIRcFfTTdtWUkIahSUFSqLjOzlMk69Snc6IAE8N1/mKiwh1iuYSNWZrU7Pwxvc7mCNIo9FWsESmTgKMFw3thocvHwGt2s2BrmK0mAjSRLOKUMpi0+FcvPF9MgswrtnWSrmTjgBL1EbSkRN48ZttnEOHeGtS38h2gaWTHUjkb9OWcic0T3p3Uv9oPH3NGF5bEWS6cvIW/aOkvy1etw/LNgq160hbSrxCWalfuGE8ooL87NbZMfO5vXmLWlVhy+FsvP59MpoMgr/Vqcqd7DlWxBoaAtQPzhzuYDIj7Z0Rzyzfgu1HCjjLNRW5jg33x/PXj0OXUKrbJ734CDMTHlt+fyFaUYXc0ko8/dUW5JQJmqrWyp20RbMkAl5KtzFzWCwevmwE1KrW9pZrnqXaiO/8vAvkW3gmCurKYOlMin257dOhgAyWzgFY6hLmhw/vJG2Jp0Xzw+IZxdW1rLrPrxBSB0gf8h2gKuN3Th+CGUMIMImRR67yIgl+HfQcyS/h4qrk3M2FTg0mjKG6YzeMh1pFfgbi98L7b/+8HT8mC74WZDqIjw7Gu7fS7ZNCg6V9KZCaU4ynl28G5c0Z36czh0YrFRRxZGszu7gcDy/a6FQb7oXrx7DPkmObX6zejeWbj1hrw5HJgDQYCf2icMP4PugVGWohi6g1k1JJmLfBaMBvO49xkV/KoUOClEwa790+CbFhpHUTbuxC5JcgpOhm/7/lmzg7NuVjotYJLM1K6IN7ZwxzGuefe49xpmexNhxpDvR6AxL6RWPW+N7oEx12kjUSxmkym/D7rkwsXJuCOnICtyQQJLA0vk8kXr95AgtxKT3T8ilrsuuklDQnMXXA+7dPRUxwoNO4s8squPxGQUU9R78RYCHN0nM3JFiEtW3tlqzbiyWJaXbRk6c6ZMRCulTGRKMSfI6ER4ET5ZW477P11tpwRDODwYDpQ2Ixb9ogBPtRYWPxfUe+Fo8qBWqbdFi8fh9+Sc5iHyYx0pB6Idr16xKK+y8ejPgoWgMRGpxsn7Tgzz2Z+Hz1fs5wT+sgpg54c+4E9I0Kd9onDy1ah11HC9lcyz49d0xFt1BnemcUlmP+4g3WVA+0p3qE+2PulP4Y2ycKCoV0fe33l7iH92QV4MM/9iKzqNrqG0TrTIV0v7h/OgI87c8RQ4se93/mOimldP0I6FE7UwZE49rxfdknqXV6iXvLiJ+T07Fkw0E06k18oXKdme1UnHLy32Ww9PfoJ3/d8RSQwdJZBksEeiICvfHEFSMQ6O3B/h/0uKlUXIqAsvOW1FBpEGcfANIEKBRKJPSLxLj4aMRHBXKyOzrcSWDQAU/mEfL1OVZYjaTDudiaVoDy2iZ+TxAAKjx21SgunaJvsTcX7T1ehHd+2QUzhbqrKEcNoDcYcPu0/pg6qKfDTZ38ldRYuiEF32/NwMi4cDxy+XBo7fLCKHGcfIt+3MV+U2LGadLC3HfRIEzo19Uhg7cSX286gN92H2chJDInmWya9AYEeGsxZVBXXDioG4J8NNBq1FZQaTCYUNOkx6Gccqzbl4k9WaUMhSgKjRyDybz11LWj0DsyFGo12H+I/D4ooq66Xodvt6bhl+RMa74ddrTVG3HxsFjMmUQJJKUmFhWoLAY55ZKwEPPziOMk5+UJ/WJw4ZBuCPPzhlajZGdgmg9pP+qbjEjLLedSNnuOlbDpyi7Jp97IRXmJnm5K+6zt6fmlXB+MfK9clZgg4efr6YYnrx6FLhx5JWYzJyBlxge/78a29EJbrTyDEaN7huPemcMcfJaUWLnlEH7amcm82VYzC80vPioYj1wxHN5s3hGjGJXILavCK98l2+WIIjBMGpdekUGYNKALRsSFI8hHC3c3JdOEaEpReBRBWVLdiJ1HipCUlocj+eWsJZUCJXEr07oFeGnZST6hbwxiwwPgqRXMdKJgJ54gGmbkV2Ld/uPYll7AgRLiJYX2CiUZffTy4Qy6HPNSvbhyKw7klDF4of7Iof3mSbZITAEeAkqFCl+s2Yu1KbnsiE50JEBJazc6LhwzR/RAl7AAuLtTMkw1A3tyVm9sNiKvvIH9kzYfyGHQT+BWfGidKakmRQAGe5Pp10bnBr0er363DZlFNU6XLsfjjujbqDewaZL21ZSBMQjwtu0toheVpqFgkJTMEqzZfxyp2WUc2Ur0PFOPDJbOFGXldk+XAjJYOstgiQ9RBeCuFP60JPa25HZpgaGF7tatLwsd4gSa6LClUg3+PhoGXWQy0BvNqKgVnF3LanRoMhg5Ak0KvEiwE4Cgw9b+EQ5pMUmf+BsJMwHMOR+M1BYd7gQAxYg7p8OYUwU43z2FSD1n4tOrBB5cPaRhIrMRAQ8fTzeEB3oj0EvDY66qb0JueR0LGQJA0nIs1BZpkUhYBfpouIwK0cxb44bqRh1nLS6ubrKac6R9C3N0Hg31KdLG8Vfqn4Sxxl3FIdURAZ4I8PGESqFAWW0DiiobGTzyONWuq7YTbcRyMtL2ObePC3o6joE0Lo7DFgWfI8hqra+TrcXJDpz28gK1RYCIHh8PNwZLgT5a+HhoeK6V9c2cOLWkuhkNOj2DeAIOJzu8iFeMJhP7PAV4aRAZ4sMaIPqW1pSEf355HTumUzoJAkmugJcrOtI4aVxSHRj9u5gewpF/aJy01tKHLzZGE/MpgaQQXy06BXgzYCXNWUFFHaobDAyuab1aq73masyO42uLcKCx0L5zV9vvLUptUF7XhKKKOgb5dLlz3FvML2TaAAAgAElEQVRtab+978hgqb0Uk98/0xSQwdI5AEvUJR2Wrp7WDj/Hd8WIFvFPxhccnSakCyDBTH43rha4tb5bF5pmK6hzHIf4TWvgoTXBSeN2hYkcMyk7gS8LmKLvueaepRECFmqVMHdXIEOkOQk18Vsx8R4LI6XSJXijd1wtVWu0EsfLRkJJX9JxcsZoToTY+vZrLz2d+EMizKW/uQRRrQC/U61Fa4dTa4CuNV6w0sxCa3FdiX7EwGIKDCHT9slzirW2T+hyYGfkUoDX/FTrIAVFdnR0GMfJwPPJ6CjsA4GXxX1JPExpO3iurexhcSyt7eXWQN7JBArNQeD39u+tjhZUMljqaIrK7f1dCshg6RyBpb+7cPL3MgVkCsgUOF8pIIIlL50u6qc35+Wfr/OU5/XvoYAMlmSw9O/hVnmkMgVkCvwnKEAJRBUtRqjMLVfrFarc823SbjDAvvjOWZihmxt+f3b27rPQ03nZhQyWZLB0XjK2PCmZAjIF/v0UUFLEblujC/4l0yVzMBWZOZuPIOgVMBqMy1qUiuKz2fc/uS+1mxYmfXP5+pdueOtU45TBkgyWTsUj8u8yBWQKyBQ4NxSwlGs6N52fuV5PFsRzJnt103pa0lWcuV7+TS2r3DVoqi4rW//SDWJOmlaHL4MlGSz9m3hbHqtMAZkCMgVkCsgU6BAKqNw0MBl0GetfuqHXqRqUwZIMlk7FI/LvMgVkCsgUkCkgU+C8o4AMlv7mkk5++quL3bRevxt1jX+zJflzmQIyBWQKyBSQKSBT4J9IAQJLRl1zxoZXZsuapdNZoKlPr5jp5u37q1HXcDqfn1fftJiMtsyZ59XM5MnIFJApIFNApsB/mQIyWPqbqz/t2SVT1W5ey016Z82SiWt1nR3rJSWIE0tp/M0pnfbnSrV7mAyYTpt88ocyBWQKyBSQKfAPpYAMlv7mwkx4/nl1CEK0rpopAxVi/e88SqPuTbW79q4Wg/6/M2l5pjIFZArIFJApcN5TQAZL5/0Sn70JXvj08rgWtfsRc4tQO0p+ZArIFJApIFNApsD5QAEZLJ0Pq/gPmcPUp74cqnDT7JbB0j9kQeRhyBSQKSBTQKZAh1BABksdQka5EaKADJZkPpApIFNApoBMgfORAjJYOh9X9RzNSQZL54jwcrcyBWQKyBSQKXBGKSCDpTNK3v9W4zJY+m+ttzxbmQIyBWQK/FcoIIOl/8pKn4V5ymDpLBBZ7kKmgEwBmQIyBc46BeQM3med5Odvh2cLLP3dQDvHwuQu21PYZ8hqMZshvqek39pZ3Zy+NYP/h/4rZN/iPhRtLpR+2vN2mAt1fdptWdi3LTSUvsPzJxpa5k6/nYyGHEvpIqCyNbK3ZQ1bnbcL+li7b8MYzupYW6G/9FRpbTzMcqdI+2blUwceaQu/njZPtUJ/cU7imMT2xTkQ/7Q1i91pj60d/N4W+rb19Bf3inXObTwvTneeIk1PxjuOYz8VLzm+73gGir+3hbfaSrcz+Z4Mls4kdf9jbZ8NsESgRW80CZQ9newECkCtVMJNpeTP6R+D0QRq19qeAlApFHBXq6A3tfDvWjc1VCoFv6M3tsDY0gKNmwrKU5wY1G6z3sjvualVUDPSAlrMQEtLC4ymFphazNyXWqU8KcfoDEZhiO2Zt2Uu1Lf4UJ80/na1IznZ6HCj9sS50xyJRnZjUwBuSiXPqdkg0JdoqFQKQE0n/p272qXAo/ZMDmtCopHoJCU5jYXWyGRqERCoSBuat2WdxaETnaldu0cBnge16/gQnznyBb3jrlJBSetoeVyPFZax2otzQxvHSsJS54rPLXN0Uyt5fk4CiehhoLWQ8LNk7cQ1cWQhez5VMpBVSeZIS8H0M5nQ0mJm3nfsn/ptcdXvybjaQn/iJ0fgQ3xKfKJWCXtHHA+Ng8ZAtKTueB9KxirtjtokXhffbfeRbAFyUn7nM8Nxri7ea3df1K6pBXqD0XJWKIUzB3RWmC30b+F/d3X2nNa+thDdTUXnjwIGy9l20rPBwoNEV9o7GjobW6E/jdXU0sJnAJ27dP4plUo+B8SHeIvGTnMnvvegM6G9SOx0iN3Ob2Sw1E6Cya+3ToEzDZZoM3UO8MTo3hEshIVjo32PEkqkZJciLa+SN65Wo8bYPp0R6KVFi6VFlUKJ/PJabDhwAoHeHhjdJxLDYsMR5KeFyWjC8eI6JB/Nx77MYt74rYEcOiDclArERwehd1QwuoYHIthXw/026EyoqmtAeXUjUnPLcaygCjVNegYUjucECTIPNxUmDYiCl8ZdEEhtfGguJ0prsPNYCYMUOpT6dQlC3+jgdrUjdkdnHIGTpMMFKKtpYoAS4uuJMX3CoVWrrGtC/R7KKcWuYyXo0skPo3tFYVC3MPh4qNCsNyE9rxI7jhYi7UQ53CWgk8ZI5+7o3p0QEegLk1lYZVq36sZmbE0rQGOzgelOT7PegK5h/hgZFy4AMctAqf+jBZVIyS5jdQod2LFhfhjWI8wKkulVeq+kugGJB/P4MGfBZDbz/x/buxNC/X2sfEG/kqDemVGE3PJ6XndzSwtG9eqE6BB/yVgVaNTpseVwIaobddZ2CexGB/tgdO/OIFws8q9SoUROSQ12Z5bwBFrMLfD10GDa4GgG7VI+Z9lmNiPpUD4Kq5uceI8A+Li+kQgP8OZ2pA/N9WBOKQ6dqIBaZQOHBAqJJ+M6B6FvTDCiQrzhqdUiwMudhRcJLtp75XVNyCutxbHCKhzMLUeTzgCtu5r5irDmxH5R8Pf2cOr3ZKxKcy+vacS29CLojMKlgtpr0hvg76VB/y6h6Bnuh+gwPwT6ePBvVQ06NDQZkFNSjbS8CmQWVfEFioS242M0mdA7MhADu4VZ16eNW8fCdwKA2ZZeiOLqRtYEe2rUGB8fAT9POjMEjlNCAVrfrWmFKKt1XpdT9SmAVROCfT3QPyYIcZ0DEervhSBfDxCNahp1qKxrRGFlA885I68cOpMALJhnW1rQv0swnzPinjlVn8K4wZeSnRklOF5cjSGxIegTHXLSNogHaR8UVzWhrsmAI3llqGs2Ml0cnya9ET4aN8R3CUV8ZCCC/bTw9/GCl0Zl5S2ad1lNA06U1SEtvxLpeWWsf6YL7T/pkcHSP2k1/uVjOdNgqUFnREKfCLx280QSc6dNrUXr9uGz1QfgoVEjzF+Lt2+djKigALv2NqXl4OM/9uHJq0ZiULcIy29WAxr0RgN+3JaOxRsOwthC2irbvZjeIkHSPSIAN02MR0J8NNQqN0n7tnboL40tBqTlluGrzWlIPlIEdzXdvGztEcAJ9NZi4YMzEODh2e55J6fn4LkV22FsMYMOr3svGogbEga0ux3xgxYY8MBnG7A/u5S1AYO6heKtWyfCXaWxa/Pztfuw91gxnrl2NCKD/Z1oWNukw5L1Kfgp+SgLfRKUdAi7qYA35iRgYJdIu/aKqmvw0MINKKpsELR+RhN8tG54eXYCBnYLd5rPX7sz8NYvu6FQKvjdK4d3x4OXj3Z6L62gFHf832oWtgRU6cbs4abGW3MmoE90J4f3W/Diii1YlZILL3c1axlfuWk8xvWOsXuvtqkRD3y+AZnF1dC6qVijRaDw+VljMTou2mkMmw8dx0srkxkMkHAmALjswYtbLZf09eYD+PDPffDWulvbajYY0b2TP96/Ywp8ta75ZEliKj5fkwIvdzeeK2luwvw9MXfKAEzqHwONm5RPXbNIC0zYfqQIC1fvx/GSKgZeBJo+v+9CRAb4tZuvsorLMH/xJlQ26JgHCIyP6RWO2Qnx6NeF6C/uBft9Qx016nTYlVmIpesPIbOwEh4a2/jp7QadAbdM7oc7pg1u97jED8ww4vEliUg+WsJAvpO/J96/fQo6+dvP1WDS4+EvErE/p9QKYtrSKYGVFqMJI3tF4KbJA9An0rHyg/28G3TN2J9ZjO+2pmPv8VKmvdFowr2XDMLVo/u1pUuHd8x4eeUW/LA9E49fNQLXj+vb5jZMZiNSskqwdMNBpOSU8mVPfOiy2CMiALdPG4CRcbSXpbpD57Xk9TQYsWp3BpYmHmIg9k8CTDJYajNbyC+eigJnGiw16ox8iL44ezy0bm4gpX97HroVKqHCZ6v3YPH6Q3zIhPpp8erNCejRKQQmGLk5eie9oBx0MY+PCgEJB8HbxvaoLHX/lm88gIXrDrAKWzRLkVZhZFwEHr18FMIDfOjex2Olo4I0JOKhYWadhRmCAULFQObjv/bglx1HWc0uqqIJLAV4a/HR3dMQ7ucDExxMSSchggpqbD6YhVe+38lgiUyCt1/YH7dMGmjpve1aKupGBSUa9Do8tngTUnPKeOQDuoYwYPDz8LCuCdEn+WgeokP80DnAz0pbZxoCr3y3Hav2ZjF4FcHSi7PHYkSPGOt3NI/s0go8sWwziqsaGFwRqHjwkmG4YlQvtMBiorR0QO//kpyGD/7YZwVLlw7thkevHMUrKWoE6L39OUW4/9N1TmDpldnjMCi2s2QMShhajHh5xTasO3ACnhaw9NysMZjcr5vkPRVKa+rw2JJNyCqpYfBLppV5Fw7GTRP6OfETjWFdyjG88eMuK1jqEuqHRQ9MZ1OmxcBpJR29f7y0Ao8s3ICqBr1VoDQ063HTxL64c/pQJ3oIa6fGF+v2Y8n6A/B0d2Ntm7eHG16cNRaDunW28qmwB4TdYrNtmiVrK/Dr4fxSPLF0E2oadPD2cMcHd0xB97Agl2vdGovSmNLyivHU8iRU1DezZu3yUXG4a8YgaNVuEHo1S8ZDLYk7R+BHGm1RVT0W/LgdO48VwdMCmGidG3UG3DAhHvdMH9qucYnjpfYb9Xo8u3wzdmaWMlgK8/PEm3MmoEtooHUv0nu1Tc14culmpOaWtRkssQnbYMLcKf1w46T+UClJO2vjZaI0rYTgMiDsVXHOxGOvfbcNu7OEcd05fQBmjR/QrnnS2WM0t+CVb7fhl51ZeOiyYbhpQn+nNoQzimhto70wFoEXSmrq8cSyjaydoosMgXAC/LSH6KIkrqMr3pK2KM7tr32ZeOunnTxzUYvcnrP+TLwrg6UzQdX/aJvnEizZH+7iAhCssIGBtoIl24EkOsEI6mDphhffoZvQfZ+uwbHCagY4BEZ6hPvj9VsmItSPTDi2g48ARHVjEwrK6xHgo0FEAP1OR6B4CKrRpNcxINh3vNh6SyOw5O+txccuwJIwJ1GoCaDMHpC0HSyJB5Xte/EYs9GwrWDJRkP6f8KRT48rUJNdWokHPl+PuiY9A0TSLJ0MLBVVNbCAuWxkdzx6+RgolcI4Hef9TwFLRqMRFw2JxZPXjGXzm6s1ag9YYmqalXj9h2T8tvsYa5eIR8gkQ3zXPybUJaB2BEtk6rppYj/ccSFpXWy8I8Kk/Ko6lFWTFk+NruH+8FC7SUyS9JYKH/y5G18nHkKQnyc+vecCRAeJGkRhtV1daBz5LLOoDPOXbEJhZT2mDe6KZ64dy35h4qVA2NsKFFXXo7KuGeGB3gj0ImAuXBoEMa5GTmklg7ciHrOKd9XJwJIo6E/F72cSLNEFacaQWDxx5SjWJksvQuKFjDRbCpDGhk4g20WJ1rOwqhb3f7YOBRW1eOiyobhmjFSzZP++OE/7M0M42V5auQU/JWe2CpboXCPNpZfGjUGsdF1F+i9LTMUnq/bDS+vGmq75V47ExUN72l0OaO3pzCPXgMr6Rvh4aNG1UwCDPSkYJFPio4sTsSfTdg6ea7Eqg6VzvQLnUf/nCizR5m8yGFFe08COkOIT4OMJXw936yZsD1gShL0KJbX1OJhdAj8vDwyO7cSbWtRKiIfEt1vT8OEfe6BRK0E+p49cPgyXDIuz3s5EjdKuYwV475fdKKtthtZdhVnje+PaBFJ52wMmAkqPLdnAhz1pq9gM56PFR3dNQyeJZonmozcaUVJVz1ojHw8Ngn097bRgbdUsUVs1jc2optu9BSOS02aInxdrXKQHWVs0SzYhpkJOWRUyCioRFezLJgZBUyc8Ish9//fd+C4pHe7uarifAiwdL67B0O5heOXGCexT5krT1h7N0t7sQtz14RonzdKbtyRgSPfIv6VZOpRXjgExwXj95okI8fNudaztAUsCb6qx42g+nl6+hX2syMw3tEc4FsyZBDUDMmeNoRQssbO9Anhh1jiM6U0mEnv/kBVbUrFiyxH2oyFH8ykDYjD/ilFwd6PACBu4Tzx4nMfg66nB09eOQkyIP4xmE2uISBvq66m140fms4YmVNU3MzhQKVTILCrH27/sgd5kxnvzpqBPZ5uWl+PdzEqs2HIIK5PS0KQ3sUn6wZlDMapXtJ0GhOb39eaD+HTVfrhbTKqtgSVql8zAlXVNTAeeEmmNAnygYaBl0+K0ByzNX7QRKTmCZkmM+KQ/XQWCEACJCfXHe/MmI9jH0wkoldbWY2NqDnLLatEpwBsTB3RBVKCvbbCWC8iKpDS89+tO3DwpHjOHx8FoNloDKkL8vdjvzRb3QE7cRhRXC2cl/UbAhGi2PiUPD1w61EmzRHRdvvkgliceRFx4AG6eOgBDY8OdgNtvuzLw6vfJfGkkf6uXZ49FXASZFCXBECYjPvtrH1bty4TeJPhaXT++D26bJmq6BU0aXQAXr0/BkvUH2QLwT3hksPRPWIXzZAznCizRZj5aWIrXvtuBumY9H8LkmDpv6gBMG9xDAlraZoYThLgSRZV1eGHFVqRml7IvxM1TBuCWifZmFAJUJ8pr8OiiRORX1KFrmB8+uecC+Go1diapkpo63PPxGuSW10Hr7sbCzUujxnu3T0W/aJsmQFD7G/Doog3siEsHD/nbdAvzxVu3TkaQt5dE9a/CodxSvPZDMqrqm3DR0Fjcc9EwO/NaW8CSCPp+3ZWO5RsOQaVSwmQyI9BHg8evGolYiYmyfZolFVKOF+Ll75KRV17HQO7hK0Zicl+beU0U/Huz8vHMV0mobzbCw13ZqmaJfEJIeL9920T07hzWqsmh7WCJzElleP7rJNagiD5L5Gc0/7LhiI+hPoTbPM29PWa4h77YwELprbmTMagbCRfBzOv4tNUMJ+hXBLBOY2k2mphPiD8JMD1x1WhcMszG7wREpcEAUrBEPlkUURce6AU/Tw0HDgT6uCPY3xtKsxnLNx5mUC8EQbhhQEwIXpg1BkG+xH+CFo/aO3iiGE99uYW1gsG+WiHwgiK3TGbcMqUvLh7Wy2H/KfHtlkP4Zksam8uI3hSBRdrCKQO74bnrR1vnKPaxM7MQ8xcl8sWAotIadHoMiA7G27dNQYC3J4Nv8XJzvLgCDy/eiOp6HdRqZauaJRr7n/uO4fNVKdASADRT9KKS/d+6hAXYrXlbwVJdczNe+mY7DuWXs1aY9jjxKjl+G4xCBKEYDEL9kabm6jFxeOCSEXa8QWdPSU0TXlqZhF1HCnnOpIGa1C8az80aB40bBYgYGMhW1elwIKeUfYboPV8PN+YF6pOc9R+/ahS8NfZnEWlyX1yxDfVNet7r9NQ26Zlmd84Y5BIsfbRqD979ZTd8Pd3x2BXDcd24fhK3BeI0Jd75dTe+33aY15XOuMggb3b69tao2bGbfLzKa+vx9aZ06EwtzFvEh+P7ReKFWeN5HFLz+KZDuXj6q80MlhwjJc+FyCSwZDY0ZKx96eZep+r/nzDeU41R/v0cUuBcgqW0E0V4ZPEmjigjjYi5xYz5lw3DpaP6nBZYosP089W7sWj9IfbH0OlNCPHzwDu3TUbXUPvDtFanZ1+FnRkFuGRELJ69dixvbvF2T23tySrEC99stgpkOiwJBN0yuT+uHG0bo2BQU+GTVfuwLPEgfDzcOex2SLdQvHxTArw17nbCasPB43hxxXa+qV87Ng5PXTP2tMHSN1sO4MM/9vGBbjSZOTJnwZwExElASVvBEgtqs5m1DokHTsDH0x11jXoM6d4Jb8yZAB+7eahwoqwK85dsREFFA7y0KpdgKbO4DE8s2YjZE/vhspG9XfrliOzfVrBE7wth8c7+b8RH0hDm9oCl4qpaPLxwAy4Z3hPXJ/Q95VhPpVkimESAxF2lhIZUbxb/u593pOOV75LRJcwP78ybjOhA8g8z8a+NeiO0brY5OJrhRAdvMVyd5koXDTJhRQR6IzrEB11C/TGgaygGdAuDt5Y0jLZH8J0qZ97nSDGOZKN8ZGbmnwdmDsa1Y21CVdQYfL5mLz5fc4DNNcIjRJKRtui6cX2dtEXLNqXguy3ptsgvduAx49WbJ6KXRAtFZjXacw9+vg4p2eUMTlrTLNHYv9uehgU/7oSHu4pTeZBm+LO7L0D3iOB2gyUGsWYzSqsb0WwwsMaUItiq6nWoqG1EekEVth8pQG2DjuchpqT43zWjMLm/zd9NuLiosGJLGt79dSdr5midiKb0EACi9SmqqkNFnY6BJlPQooEW+Zi0VoO7h+HNWybAR6u1u7gdLSzDA19sQG2j3greKA0ErcEd053BEoG3HUcLsC0tnyNbJ/SLQRBHD9t8yRIP5mLBTzu5DT5/GbCZhFQIRhNrsIi3iNYxIX6IDPJDTJgvn2t9uoZAq1Y7Aft92YW4/7P1LiOEz4WYI7CkMDRkrJbB0rkg//nV57kES+l5xXhi2RY7sPTQzCG4ZETvdoMlOujMZgUeXbQeyUcL2SeEHI9JXf/k1faHG71Lx9szX23BH7uP4f6LB2PuVFIp20xrLOiadaiqa7JLC0AHNJnOyJQkdSCng3xl0mG8/esuvvXTgU8HFDkSu0scfhkQ7DiMD37fj3qdAVeO6onHrxx92mBp5daD+OSvFAlY0uLVm8ajZwRpvgStSFvBEgmuOp0Jt33wJ4qr6vmAp4MzwEuDBbdORPcwEki2Nuubdbj303U4WlQFH63aBVhSIaOwDClZpbhyTJzFEVbUcAh+EI40bIvPkiCqBXOg4yO0KQUHbdcs5VVUc3g/jVWjVkuEleuxngosEd0ziyuQXVyDqQNjWZiTVrOoqhZ3fLQKw7p3xlPXjWWITsKNtJ1Vdc3o1zXElk7BwcGbtWiWvE8RQT7oHh6Awd3C0C08gDUBFLbuobZFODr77KmRVVKOJ5dtRkl1ozVXlQiW7r14IK4abQM/IlhatG4/Fq07aAVLpImi//zvmpGY0r+7HViib8pqG9HQrJPk8hFSQYT5+zDwEFdJXMMXV27D+v05bFYlLa0rB2/aOz/uSMc7P++2A0sf3jEVseHkpG7TJrZFs2QD6bYADoe0tsgoqsLHf+zFnswi1paQae6NmxMw2C6IQHC45iCClFx4WgGlJT8Z5d4ymznHlZDpQkhq62jmI7A0KDYUr9w43gksHSsqx6OLN9qBJTFdgyuwJOx7AaALj+ALSvQurWnCbzuOYMWWdBhawLSktuhN0qrR+kUG+6J3VCD6dQlFbCdfhPh5ItDbE2qlaF5z9q2i9dl7vIAjSl2lUzkXklMGS+eC6udpn+cLWCLB1GQkU9gmpBwvZrUyHegkPJ+4cjguGNTT6fb72g/b8c3mw3jy6tGYNT7ehSOz9LA5NQOs3n+MVeWeWtLI6HBDQjzuv2SoJRZF+J4OlI/+2o0Vm9NgaGnBFSP/SWBJibKaRtz1yRoWdgSWSDD7eKixYO5ExEXYTGiiA++8j1bhUG45fD2cwRLJhXqdkbUF7kpy/rUBJcq/RCYlQXDaaNMesOQqF7RjPqu2apZorA16I9QqNbQqQdshAk3yC6Oxcn4iyVhPDZZUOFpUhuWJaWxaIROuYI5TMQ/0iQzERAvQIL74ITkNGrUCl7AZTBT8DtFw5hZ2pL5iVBz/Q0LMXsDTAIU4rOIa0vip2Vwn9VnqCLBEwIfSDzx13Rgk9Lb3QxL5/NQ7xvbGh3/sxMqtGWcdLIlaIVu0qyVJp9U3TwC3/1u2iS8FdAn74I4LEBfhYPYzGBiA7s8qdsodRZc2AqMEjiglRmvmno4HS0LUofAIjvu0bym8P6ugEhsO5mLt/uPsO0k5ynTGFgR6ueP6hHhcNLSHBRg7j9ZkNqCithmBvqRBs/0ug6X2cLz87r+OAucLWBK2rArzF2/A9vR8NsPxga5U4pnrRmFcn64Se71wRD779Rb8vusY5l04CPdMH8QCxeYIrmAzWWlNg3ADlJ4ZNs9L63qTGn5beh6WrDsgOMEqgWdIkMTb+hU0PEY8uXQT9mYVsebr8pE9/kGaJSUaDXrMfX8VCivqrb5XoX4eeGvuJMSEUNi1RFul0+GeT1rXLBFxRM2Bza9BhbK6BvyYlIYrx/SyOFDb/GnaApbEpRDFgNQR9nQ1SzRWqX+RwE0qkE/Ll+tTcenoOEQG+tuBmLaApdyyKjy8KBH3XDQYkyypCqifirom+Hi4MSAlrZLOJPDF+L5RuEyiWbX3WaLUASbcOWMwrhsbLwkJF/yhiH+zS2rYHyopLQ9NzQY8cfUIxITYUgNQex0BlsgkRUCacvzMGGx/EeEouKo61DSQf41k4ziUDbLRXIHvth7G2n25gn+T3oBZCX1w34xhThecjtQssdm9xYyCijo2f1JaifAgb079IN3iFLW3LHE/PvpjP/y8taAgAkrbIN0L5Bf33NdbsflQvl2iRzHTP4HtxmYdKJUKaadJy0Tgm3yAxL46EiyJPFZe28jaPQr68PfUSMxwQs67pRv2YcmGw3y8ka/SE9eMwvjeXRhcidGqNH+9yYjM4irsPVaEbWl5CPLxxIuzx/HZKPVZkjVL/zoIIA+4rRQ4X8CSeJtdujEVn/61n/PYkN29a6gv3pk3FREBFNUkCmUFanUGq8/SjKFd2VnR0WcpKe0EHl2SyJm4xRsUl26xlP0QI9/owBBKo1A5CwWHSvePCcZHd10IT63Nrs83r6wCkBMxOfrSwXnNmDg8e904JzPchpRjePab7VCy820L5l1gn2dJdPDuSDOckJFFiXd/2YVvkwR/E8o/NSE+Gi/MToCnhvLJiBqXU5NImGsAABtpSURBVPssOfKgqI169fttOFZQifdunwI/T2mep7bmWVIhu6wKy9YdYOFKC0c0IuBx7dje6BJmn0unLQ7ejmMVozA/+GMXkg5l46O7pyPU15Yvqy0O3gS2yLR3+4erMaJnBJ69biybX0RnbxGcU1tkrrz3k7V49ArSgtocvqVgiejXt0sI3r51IrzcyQFY0D7R3xMvLVyXglV7stDQbGQzcO+oII7G9POQ+r90DFiifmsbdbjv4iGY7ZDjh8b8yerdWLzuoF0CTrE8Bu0h5l/StFj8Ykj7SNoX8uchf795F/bH7VOHnFGwJOZZemzxRuzLLoWfhxtuu3AQrh0T79TvpkPZeOnb7Qyunrp6BKZK1kjUTn29+TDe+3UXRxnSOUAmbCo1c9sFgzC4ayeU1daguk6HigY9027XsWJO8yA6kHckWKI1WLQ+hSPmyBl+WI8IkK9VsI99sEmdTof7Pl2PQydKcdHgrnjhhokO+ZWETPWfrUnB3swidnCnTOzTh3TlyFbpBVPWLLVV6srv/SspcD6BJbqh1zcb8Nnq/UjOKISnmwq3TIrH5IHdnXInFVRRNNxG5JbWIjrYmyPcOvlLhaGSE+7NX5yIg7ml8NS4c6QM2ffHxUdCZzCDfHaadEY0GQwMoEhgkTTsGuqHsfFRfPsXcxQJWgsFNh7MwXdbj7CZkATauD6RmJXQ1+K9IwAR0lKlHi/A8o1HcKK8FrllNbh7xkC7pJRnAiyJ2pTSmnq89/seLm/SyVeLey4ahL5dIpwESGpOAScmrG00uIyGk24Icby/7TqKV77bhiFdQ/H63InwdRDkbdEssfP98ULMe/8vaCxZrcUM3u/MnYChPaLanTrA1Vg3HMzG899sRVSQJ96/YxpCfGxpBNoDlsiHo6lZj0/uvRBdQmzmG0GzIuQbWrh2HxauTWW/r2kDXYMlAoQzh/fA/66mgABpLjA1ko/lY/7ijVzKhYQvlZe5fkIfPDxzpNO7HaFZorET/47pE4mXbhwHjVLq46XC4bwy1qjVNjRzSgACAuEBHgwayYG6QW9iTUsT1cRrMXM5FEoZItQsA+6fOQRD2S/IPkfRjzvS8M7PezrEZ4nAUk1jE2e235tdwrSbN7U/Hrh0lBPNdmYW4IWvk1BJQRnjeuGhmSOdouFoDq99vx1bDuWxVpsubDOGxrL2zV1ly9rOQLOpAQ8tTMTRwiprbraOBkufrtmHD//Yy47a5JhNZ1w35j9BOyxeCOYvXotNh/Nx/8yhuDFBjBy2/b48MRULftnJPktCbTng6atHYdpgOldtCS9ksPSvhADyoNtKgfMJLAnCXnDGza+s5xDXEB8hTNlRrb56fyZe/z6ZM82SBoqS/N04wTGqR4VjhRX4dNU+ZBVXcYj2RUO74/IRcRbytqC+uRlNOhNyymvw6nfJ8PfSYsn9l/DvrsLOBe2KtOyL6ySA4nuk2fh0dQoeu2LYWQFLImDStRi5plUQ5d3hlAo2oSUeslQahfK4kJ8PpVVxTEop5UE6SNPySvHksk0ormnEcHJkvXnCaYOljs7g7ThWyrZNZrHcsjr0jPDjkPfTBUsPL0zkvDuU4XrOpIFOQraxWY8HF27gcPJXbhyHKQNsDtNSzRKBpcvZx22MA3AVsmE//VUSMosquR4bgZh50wZwvTpp8k9qL7OkHP/7mw7eRC/O+aOkMjcTMairDUwL/KHAqv3H8cPWdHYo7hkRiGvG9saInpR1XMgpXd3YiGa9GXuPFnDOpskDojF32gCuzSjkt7JFO4qgcvkmiv7cy9ob0vJQNNzpOnjTGElT8sfOY8irqOdIwnHxUdw3jU98iGa/7cngKDw6SCjqkPIshTtkuSdNYk1zM7anF6Cosh6dg70xtncUl6mRzoXaW5NyFK99v5ODHsQqSR0LllTYcawA29Py4Kt1x4DuYZxzjugozZdmblHg/s/XsJaLMoFT2RRHIJ6aXcgpQmqbDegc6Mm+cpeNjGP/K8cADdkM11bJK7/3r6PA+QSWxAgpIVedYFRyzrysAqmeH124gQtAijXAAn3JBj8efTkBo/2tvdmoY7U55W3y0VAUnFhKRcgBRc/Hq/di6fqDXBhz4b3TLWDJOcmgqE2QMorrtwRn8Hd/28kah/lnCSzZR5m1RkM1jpdV4qHPN6CmgRIVKl1m8LYJGxVr6Z5cugGU8JEExMCYoH8kWCKBRwD4f19uxp7MEjbzxYR4dQhY6hcTzL5fAZzJ2uante0I5aZJgtHYwjmLWgNLtDb9u4ThrbkT2WnbXuui5CzYlOyU/G6oULLAm44ZpFU4UVGDx5dsYl8dMn8xeLGkDmhrNJy4tizgu4Xh1RsT4M1aQqnWQona5ibON0SXCI2KCkrbfqdLA2W/f3r5JmxJK8DM4d05Ezjp2hwvGmIi1Ld+3cUAjNJz/F2wZONPMRpOgBKOGbnJx+iVlUn4a182vLVunC9pxuCuePyq0XCTZC0XL2v2yUJtFQlEwFdQSWV1EpFXXmulP33bkWBJGAv1KPTK4NZFeaHcsmo8smgDj2X6kC54/np7Mxx9R19TvUTSolMKAYr2Ff7W/qJH51VKdiEe/GI9X6Aci4ufC+Eo51k6F1Q/T/s8G2BpbO9wvHzjBLhxYVpr3XYcLSjB/CWb7VIHPHLpUFw0nPKHie8JG57yvFDocmu14eg2qzMYOJGcr4eHNVTWUWNA//7Zmr34auNhu1pudBD0jQ7kyLiY0EC7w0Uo9SAcpEJlOFtYLlVdX7bhAL7lTMVGxEeH4It7L7R8L/r3iIfWqZlIbF847Gxg6fErh+OmiQOtkU5CS0p8v+0QPvpzv13qgDduSeCklFJaNxub8ehCIVMxjcZVbTgOHaZYYgAebhRBZYsMEkCeAA7J7Pjyd1ux+eAJeHC9MqGQ7is3jcPQWCo4K81/JISMv0llPvZkwkvrzrlcBnUJwmu3TIKXRms3zt92pOO93/daa8NdPiwWD18hFtK13YkPnCjGPR+vdcrg/fpN49G/KxVRtvEZCYkXv0nC2lRbbbgXZo/FxPiuTmOlNX7/911YmUSmUnf2O+kS4oV3b5+GQC8vu3Y3HMhk7YBYSJdqwy196CJLKRv2aENhVTWHUlOYPt3Dn7t+DCb1j7W0I/DUgp924IfkDDbHPHfdaMnvwhqT78midamsKaVZ3Tl9IPvV0CMFFY4lSTKKymGgRIdcWNi2n8iJ/8HP1yMtr8KaB0kES/dfMghXjKK27fffkvX78cVaaZ4lgQM5UaPegGlDYnH/xUPh7ymsp3NdRYGbRP8e4qbiqjr83x+72CnarFDgwkFd8OQ1o6BWuK6tR4EBD3y+joMPyD9QBEuf3DUNXcKC7NZGZ9Tj6S83YscxW2048vWKCqa97ao+pVTnInA7/UOak2+S0rBw9T52yhbyUtE+MbCG5c4ZQ+DBhYwFh2ipBttemy1E1pKG8Y0ft+JgTrlTlmshz1IoXrtpAjzd7ffF8ZJyNttJ8yyJqQPumjEYsxOoZEpb5mWbm85owFs/7sDqlBwhkam7Cv+7ZrSlwLRjKR1pegXg0IkSfr97p2A7umcWl+PBLzagodlg9cU69al35t4QMng3ZKyX8yydOSL/V1o+02CJQMjIuHA8e/0YFgaUpp8eyteRfqIUT3+9lTPRikkp771oEGaOiOOsy7ytFQqoFSp8sWY/liYebhUskaCoamjC56v2YXjPCIzv24U1GNKnsLIGP20/ip93ZvCBR4ef9KHkbFTD6vpxvTGsZ2d0DqSCutIwONvbVfUNSM8vx687M5GcXgCVWsmagbjIIHuwZKa8OCYhod0pH3ISF9TyAiCzgaWHqVjmxL5MPxJsNCqVUo0fth3GZ6upKLCYlFKLF28Ygx4RITBaaKhSUBSeHk8tS8KB3JMV0lWiuLoOS9am4pIRPdA3JtxhxGZQvpcvEw9j88FcuLsJ2ZxFsPTMdaMxMi4KBpMl67VCmMOvO9LxoSUXFDn1EljqFx2IF2aPY+djylFDj5uSHLyP4ONVKVawRE6nD18+XCika6Ghm0qN/ceLQeYt8nERM3gTmHj++jEYFBtuN3dysn39+x3YcNAGlp66lvIDdeUoH/FRK92wZn8m3v55N/Md8aTe2ILoEC+8cctEhPh4CWVBLPybmJKFBb/ssYKlmFBffHr3NPZVoar0xLd5lbVcnLe8ppFDtMf1juBwewr/pz6I3g99kYjy2mYWzE9ePRKT+3e1jt9dpcbCdalYlniI/dzISdrLXYVrE+Jx8ZAebHJzfKobGrHzaCEWrk1BfFQwHr9yFFQq8JhEvvnw9134eUcmNJayFCJYuntGf1w+qo+1f6aDQsmFfJduOCRJSmnrlQGT0Yj+XUI4XQYVsvb3ch6X+EVBZQ0O5JTjx23pSM8nwObG5rCLhnbDk1eRZsn5qWvS4ZNVe/D77iyrj48Ilt69bTJiwwNgbLGkW1AIhXRf+GYr9mSV8X4K9fPk/EVdQy2lXVrZizRfioxrajIgp6yOi0XvOFIAk5nOLNtZIAZ6DOveCZeNikP/LqEnnXNxdT2Sj+Rh5dZ05JfXuyzaK2jpQvH8rDHwJtO3eFYqVDhWXMn1JylJrF1Gcb0Bt14wgIs9602Gk54wnASzxYyaej3yy2vwx+4sbDmcxykgKGiRHOs7BXjipon9uVSO1t3ez4oapyjHpMN5fEGkZL5zpwwS3BwoNQKUvJ9e/nY7tqYXWIsjn/LYO4MvyHmWziBx/2tNn2mwRH4NPp4aRAV7W7LEChQmnNLQbGLnZZOpxXpjCw/0ZBMCHYT8kMBVKFBU2YCSmgau4xbqp8WrNyegh0NJj3qdDg98tg7HCqswMi4SseG+XBeLnrKaJqRkl+FEaR3c3VSSZHn2K07+S7TxI0N80S3EDzQejmgzU/QOUN9kREW9HgXltThWWMlZj+mGRQcRHXZSsESDr29q5oiU41zJ3h68SXsm7QvVt5o7tT/io4VyHSJY+nrTYfTsHIgwf09rFmGBhgoWwlR2QszETGaBmFAfNhmKNfcEQAPklNaw4y/N0ZVmiQBnRV0Dbnn3L3bkHNojAlHBXnBTK0DJsvMr6rH/eAnTkgScqGbnhHYKsM+Hn5eGy2bw0rFsUXDkGwkg2yFv5vHFhPgwsBCXmsAJ5Xmi+dDHtA5Uq4xKMHCLFpagcHQSGkRTMbEfjYHoER3iy3mhxOTeHH1mBgsowWQoZCmPDvbh2n20fhY2Y4CWWVTNJSWkYyV+Iad9Kq0hjpXaoZp8RBPOamQ2s0k3Ntyfx8TjIQFkbOFoIgoOENesZ0QAt09jq28y8Dw42pL4LtgXAd4a69qpVQr2HaMs09QnPbRfKHlgr8hgdAvzQ4ifhjUt1GdZTTMyC6uQWVLNkWWUniC2kz/3J+J1ojOlxcirqLMUYxE4keYQEeDFBXat9RotyROLqxpRUt3Q6r4RtC1U2kSJ2PBARAb5oJO/B9zdBFrQPq6u16OiVgcy/WSX1HJbohmQ9jvxN/F5sI8Wgd4akGmcPqa9vyuzBIdPlPMekfIdnSPdwvzhQZGaFsWKCOBJi0MaDqKaYE7140AESSlKp+Oevm0k5/MmPfsdUdQq1+STACXxI0GrZuSLEvlkEU91CvAArRn1wbzXQgCjCUcLK5FbWs30bu0cIL700bohKsSHL3LielHX5AhPyU3pnJDmNqJ1+v/2ziVEjioKw6czM5nMRCOaGKMxIolBJSBBCIIYCIobdy4EX9G4ECKCCMGN4EoTFQQXoi5EXERRBPcm8YWICxFFxIBB8D0+xknQzEycmWRa/ltd/Ur3VEe6656a+no1UD19zv3+U1V/3boPGZwNF66u13K3e1jyUFG1E9PzNjH1d3gQaD6P9X+6NqigZXw3rl1j6y5YGXRSO1SH3/56Ilyz9Z21a8bDtSb0ydVO0JHhYZuYOhm2DGp/GI1xb8UsxaC+TGMO2iyFi/tisox+fefL5NIcLkChZ6CJrU5WPT23L2yki522jdDCaUuZJU0D/vL75GmyeZVc3RR1w0gvzkvJGV6rnD6TLPm/IlnyP/2oLUlPyopguppX4W03S3ppdXx6xvZp8O6P6nZPt4o4O7qeiseGh+zAfTvtxmuTtZlSs/TWx0fDRU09JO1c9FSom3jzBVw3raQXJs1bPQqVsOWG8lWeS5mlh146Yr8cPxnkSrYPSZSTCVKb1fZOH2mcbN3QrKj219IMp9YeumQvrMSYNufZ3h7VQriA1y1NUju6EHfS8uwckt8fHVkR1txK+/f0PRnC1iUCk73A2i/yylFP3e25ao8u3bwb7Kth09hGnScLEaa9X6kh0f5g9RWsK3r90dh0VLMqlVdjkcRquLmq9tv7JqWjXhNKj9RAqM6T80q9BdpwtRq2/UniNepB50Knm7ZuoOoJ7Xb+ZfWPpj0u7Xmp7cpNx0N7tBxHUxHpb/2PXmWrVpSf9Ao38DNir5WmO2/OKg4d613nZ63u0q08Wr/XqYobi0eKa6fNdNv/K62PdF235rE66XkjA5XuY7jUtUfmJ5wXbXqFOuqy35pMsRh1X+6yXqHJ9BLxHe7etvT1nnLR99IXlDLpyfkprsn+gJ3OTR0Xu6xayeOWilnKg3JJYuRhlvqJUhfzLLMkYxJWhm46W//vYMOz3p61rU/Z3LZOZunEzEyYeaQNdpfaiTtMfR8eCgN8b7g62bQ2NUvacyoZVNmfTy9mSb14uuj1g2F/suZXuhHwqlH7udPrOZh0UjTmWYVFNzq/DXdXFJ3ethcl947WsQ/X0JgiYZZi0l9msZezWcpbKpmQazats1cevq0eenb+VFjP6evQs9T5yTg8ddfM0lO7b7Lrt2yq/7+WDjj40Tdh9d1+fc7FLPUrJr8DAQhAIG8CmKW8iS/jeEU1S0/v2RU2dtUcG330ymtmfs4ee/WD8MqrW5f9IKVUl7TGamgRR33UdT59as4OfnjUfpj8J2PMUjWM97jzpqtt2xXrwyBpvb5559NjYRCmBvf265OaJY37WrNKSyHUdkGvvTbc++LhMD5sqTFW/cqF34EABCAwKAIyS7YwfezQk3vSxfG6hipI5+WgUPG7WQSKapaefWCXbV7fOm1V6yFpfNBXP8QxSylrjWlqPvE6DQ7tpksYU9E05zhMYO5zP77M0vbNF9sze3bZ6pWatdSYZv/37Iw9+MIhzFLWicNxCEDAPYGkZ2n6u3ef3LM1K1nMUhahkh8vmlmSl9BgycvWnmerhkfqA2VV6BrMqoX2NEi0l4GZg5K+fZmAc8lFg0WbB0YOYryG8tOmoWKoaeHN68HodeBPkyfDIN9+m7RB8eZ3IQABCJxFQMte6B4x9++9h/fvfiOLEGYpi1DJjxfNLEmuME359OkwvTmdARLm+lQszAI6F3NSVvkbs9Ga50glDDVVus+dWWXFTLshAIFYBGpmaXHu9I4j++/6PCsNzFIWoZIfL6JZKrlkNB8CEIAABLII1MzSmbmFne/tv/uTzK9nfYHj5SaAWSq3/rQeAhCAwLIkgFlalrJGaxRmKRp6AkMAAhCAwKAIYJYGRbacv4tZKqfutBoCEIDAsiaAWVrW8ubeuFueeH3HyOj4Z9XFdDuH3FMgoCcCVbPFsLmsh80KPIEhFwhAoFAEMEuFkst9src+/tp2Wzl2pKr92Gq7XLtPmgQHR6BSqYyMjq2tDGm1cQzT4EDzy4Mk0LrS2SAj8dtuCdTM0qnjUze/f+CeD7PyZDZcFqGSH7/jjreHprfNry45BppfI7CobXnPzD5hwysvtIU5uECgcASSrYz7tz1Q4QCQcJ3A0OiILczOHnj/6fuPZWHBLGUR4jgEIAABCEAAAqUmgFkqtfw0HgIQgAAEIACBLAKYpSxCHIcABCAAAQhAoNQEMEullp/GQwACEIAABCCQRQCzlEWI4xCAAAQgAAEIlJoAZqnU8tN4CEAAAhCAAASyCGCWsghxHAIQKBWBY2bbN5iNnyxVq2msRwKrzGzObO5Ssy8qLGwWVSLMUlT8BIcABDwRmDC7fdzszRVmowueEiOXUhIYM7PjZn9uNNtUMZsvJQQnjcYsORGCNCAAgfgEJsxevsRs7x/xUyEDCJh6lk6Z/XyZ2VWYpbgFgVmKy5/oEICAIwITZs9dZLZvylFOpFJeAjWz9NNGs62Ypbh1gFmKy5/oEICAIwKYJUdikEras4RZclALmCUHIpACBCDggwBmyYcOZJEQoGfJTyVglvxoQSYQgEBkApilyAIQvoUAZslPQWCW/GhBJhCAQGQCmKXIAhAes+S0BjBLToUhLQhAIH8CmKX8mROxOwF6lvxUB2bJjxZkAgEIRCaAWYosAOHpWXJaA5glp8KQFgQgkD8BzFL+zIlIz1IRagCzVASVyBECEMiFAGYpF8wE6ZEAr+F6BJXD1zBLOUAmBAQgUAwCmKVi6FSWLDFLfpTGLPnRgkwgAIHIBDBLkQUgfAsBzJKfgsAs+dGCTCAAgcgEMEuRBSA8ZslpDWCWnApDWhCAQP4EMEv5MydidwL0LPmpDsySHy3IBAIQiEwAsxRZAMLTs+S0BjBLToUhLQhAIH8CmKX8mRORnqUi1ABmqQgqkSMEIJALAcxSLpgJ0iMBXsP1CCqHr2GWcoBMCAhAoBgEMEvF0KksWWKW/CiNWfKjBZlAAAKRCWCWIgtA+BYCmCU/BYFZ8qMFmUAAApEJYJYiC0B4zJLTGsAsORWGtCAAgfwJYJbyZ07E7gToWfJTHZglP1qQCQQgEJkAZimyAISnZ8lpDWCWnApDWhCAQP4EMEv5MyciPUtFqAHMUhFUIkcIQCAXApilXDATpEcCvIbrEVQOX8Ms5QCZEBCAQDEIYJaKoVNZssQs+VEas+RHCzKBAAQiE8AsRRaA8C0EMEt+CgKz5EcLMoEABCITmDB7/hKzR6ci50F4CIiAzNI/Zr9tNLuyYjYPlXgEMEvx2BMZAhBwRmDC7MBFZo/85Swv0ikngTEzmzX75XKz6zBLcWsAsxSXP9EhAAFHBCbNzl9ntnrSUU6kUl4C42b2u9niFrPJilm1vCTitxyzFF8DMoAABCAAAQhAwDEBzJJjcUgNAhCAAAQgAIH4BDBL8TUgAwhAAAIQgAAEHBPALDkWh9QgAAEIQAACEIhPALMUXwMygAAEIAABCEDAMQHMkmNxSA0CEIAABCAAgfgEMEvxNSADCEAAAhCAAAQcE8AsORaH1CAAAQhAAAIQiE8AsxRfAzKAAAQgAAEIQMAxAcySY3FIDQIQgAAEIACB+AQwS/E1IAMIQAACEIAABBwTwCw5FofUIAABCEAAAhCITwCzFF8DMoAABCAAAQhAwDEBzJJjcUgNAhCAAAQgAIH4BP4DHNY+Bbt4uCsAAAAASUVORK5CYII=" id="246" name="Google Shape;246;p39"/>
          <p:cNvSpPr/>
          <p:nvPr/>
        </p:nvSpPr>
        <p:spPr>
          <a:xfrm>
            <a:off x="1031081" y="977504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data:image/png;base64,iVBORw0KGgoAAAANSUhEUgAAAksAAAD7CAYAAAB66NBeAAAAAXNSR0IArs4c6QAAIABJREFUeF7sXQV8XMX2/tY3G/c0SVN3L3X3Uh7wh+JQrECBBw93l+IPl4eUUqC4a0vb1N01TTVJ4+6b9f3/zty9u3claWTjM+/Ha5vMnTnznbkz3z1zzhkZeOEIcAQ4AhwBjgBHgCPAEagVARnHhiPAEeAIcAQ4AhwBjgBHoHYEOFnis4MjwBHgCHAEOAIcAY5AHQhwssSnB0eAI8AR4AhwBDgCHAFOlvgc4AhwBDgCHAGOAEeAI9A4BLhlqXG48ac4AhwBjgBHgCPAEegkCHCy1EkUzYfJEeAIcAQ4AhwBjkDjEOBkqXG48ac4AhwBjgBHgCPAEegkCHCy1EkUzYfJEeAIcAQ4AhwBjkDjEOBkqXG48ac4AhwBjgBHgCPAEegkCHCy1EkUzYfJEeAIcAQ4AhwBjkDjEOBkqXG48ac4AhwBjgBHgCPAEegkCHCy1EkUzYfJEeAIcAQ4AhwBjkDjEOBkqXG48ac4AhwBjgBHgCPAEegkCHCy1EkUzYfJEeAIcAQ4AhwBjkDjEOBkqXG48ac4AhwBjgBHgCPAEegkCHCy1EkU3QLDDAEQ2QL9NFcXRgA5zdU4b5cjwBHgCHAE2i8CnCy1X921NclvhQzvtTWhGiDPTtgxsQH1eVWOAEeAI8AR6CQIcLLUSRTdAsO8o52Tpd2wY3QL4MS74AhwBDgCHIF2hgAnS+1MYW1Y3NshwwdtWL6zibYDdow7WyX+e44AR4AjwBHofAhwstT5dN5cI5aSpROw47Lm6siP7V4PGe51tMfJkh+B5U1xBDgCHIGOhAAnSx1Jm607FilZOgA7hreuOPXq/S7I8DYnS/XCilfiCHAEOAKdFgFOljqt6v0+cClZOgQ7hvq9B/83+CBkeJWTJf8Dy1vkCHAEOAIdCQFOljqSNlt3LJwstS7+vHeOAEeAI8ARaCYEOFlqJmA7YbOcLHVCpfMhcwQ4AhyBzoAAJ0udQcstM0ZOlloGZ94LR4AjwBHgCLQwApwstTDgHbg7TpY6sHL50DgCHAGOQGdGgJOlzqx9/46dkyX/4slb4whwBDgCHIE2ggAnS21EER1ADE6WOoAS+RA4AhwBjgBHwBsBTpb4rPAXApws+QtJ3g5HgCPAEeAItCkEOFlqU+po18JwstSu1ceF5whwBDgCHIHaEOBkic8NfyHAyZK/kOTtcAQ4AhwBjkCbQoCTpTaljnYtDCdL7Vp9XHiOAEeAI8AR4JYlPgeaG4H2QpZ0ACIBZALg150096zg7XMEOAIcgQ6AALcsdQAltpEhtBeyNBpy3AwbbuVkqY3MHC4GR4AjwBFo4whwstTGFdSOxGsvZKkP5JgDG97nZKkdzS4uKkeAI8ARaEUEOFlqRfA7WNfthSxJYW/QMdyijz5SaYxG+ckOpjg+HI5AR0KgN3ojL67K8sPll1s70rj4WFoXAU6WWhf/jtR7hydLc578/Eu1NnCq2VDdkfTGx8IR6FAIqHXBMOnLX/zn+Rs/7FAD44NpVQQ4WWpV+DtU5x2eLM16/Ku16tDw6ZYaTpY61Mzlg+lQCKgDQ1BTVvhY8uIFL3WogfHBtCoCnCy1KvwdqvMOT5ZmPr58pUoXNNfCLUsdauLywXQsBNS6EJiqyx5as/ja1zrWyPhoWhMBTpZaE/2O1TcnSx1Ln3w0HIF2iQAnS+1SbW1eaE6W2ryK2o2AN0GGJQ5pD8GOoe1A8gY5eHPLUjvQKBex0yPAyVKnnwLNAoA/yJICQAIAf7TVLIPkjbYIAgsgw2JOlloEa94JR4AjUAsCnCzxqdEcCPiD4MRDhlQA2uYQkLfZbhCQAyDiTIVbltqN2rigHIGOhQAnSx1Ln21lNP4gSwmQIR2Asq0MisvR6ggcgR2DW12KswvAj+HOjhGvwRFoVwhwstSu1NVuhPUXWaI8fdyy1G7U3uyCHoUdA5u9l6Z3wMlS0zHkLXAE2hQCnCy1KXV0GGH8T5bsuI4dw/DSmREwAOxotq0XTpbauoa4fByBBiLAyVIDAePV64VAc5AlioLiZKle8PNKrYwAJ0utrADePUfA3whwsuRvRHl7hEBzkKVxAHZweDkC7QABTpbagZK4iByBhiDAyVJD0OJ164sAJ0v1RYrX64gIcLLUEbXKx9SpEeBkqVOrv9kGz8lSs0HLG24HCHCy1A6UxEXkCDQEAU6WGoIWr1tfBDhZqi9SvF5HRICTpY6oVT6mTo0AJ0udWv3NNnhOlpoNWt5wO0CgVcmSnQBi/+enIvOPE6KfpGmTzdh94c1xa5O6aqxQnCw1Fjn+XF0IcLLE50dnRqDVyJLdbofRbIHN5+7dOJUoZDJo1KrGPdwJnrLZCHOzFz+Vy+XQqnhO3Y4yBThZ6iiabFvj4GSpbemDS9OyCLQKWbLa7AjWqjB1cCKCtWrY/GBdUsiBggo9Nh3Jhslqg1zmj1e7ZZXRnL0R5vHhOkwckAiFXAaRoxJu+WXV2HjkDKxQ+CU8uDnHwds+OwKcLJ0dI16j4Qj4Y0Wl605cGbzt4KkDGq4H/kTrINAqZMlotiIpOgTv3TYHYboAv438RH4x7vtkDapqzFASC+DFiQBhPq5/F7x6/SwvVE7lFOL2/62EFXJOMjvAnOFkqQMosQ0OgZOlNqgULlKLIdBqZKlrVDBeu3EG4iOCYYW1yQNWQIlDmXl47PMNnCz5QJPI0ui+sXjp+mlQyxWwOg7jCLeDadl4YOlaTpaaPAvbRgOcLLUNPXQ0KThZ6mga5eNpCAKcLDUErXZcl5Oldqy8BorOyVIDAePV64UAJ0v1golX6qAItEmyJIcMMihqhdwGi5eTcmtblshRnRyope5XtLiQ65RMJmvR4y2Sg+QhWah/hVwOUz0tSwS6OA6Sn55tqPsX+UPZ7DanL5qAgwxyOem16YX8r8TAAPJNIx+stlYEDOygQAbvOSHMh4biWt8xcrJUX6R4vYYg4I+3jPssNQRxXrctIdDmyBJtp3qjFYXlerbRuCcDsIMit+LCdVArZW6bUF1kyWAywWyxNRp32uR1GjXb8KWFRfRZrLBYbAhQK1gdwVdKkJsc180WC6qNZta/RqWESunuS2Uw0e8sDb55iUQJoP7kcicORCKMJjM0aiWCAjRQyMAiDsuqTaDfTRoUX+sx3P2fJqPKZINaKUeITgulXAayRlXojQxzjap28ipiwvo3W0CaCQzQIIAi7GQC+dKbLKgxmCBztFWbA36N0QSLVaorOxQKAVv6ucFsZcEBOq2KzY8qgxk1RguTz9NPjbRlsdlAbdYWdKlVq6BWKdx+T8+ZqS96rpZZQ9irFC7spRgYTBYQfwvQqhCgUrG/05yw05wgeQgLk5npnKIQaX75s3Cy5E80eVsiAv6YpZws8fnUXhFoc2RJAQUOpOfh2a82wmSxMsuGayOyITBAjdcWzkVSFPk6EckQii+yRJspkYoJ/WLRJy6cRck1tBBpKKs2YvXBTEbixI2NNlMqA7tGYGSveHSPCUZEkBZqtRBRRpssVSGCUFxlxImcMuw4loWsogqoVSrBqmCXYVzfWPSLD4HZWv+QQEqRYLJase5IDnJLqhlJIMsREYhpg5Iwum8XRIXpoJTbUa234Eh2MVbuOoXQYC3eWTQLGoW7z9Kek1kgsjS2XwKmDemK+MgQRur0BgtO5pZgzb40pGaXgIiFJ2FkNMAukLLgABVG9ozFyF6x6BIZwv5NPIDGRhhmF5Zhz6l8HEgvYiRTmq6A6Qp2TBsUj27RoU5dqRQy5JYasGJfBsJ0Kswc3gMjesQgPFjDyGhRhQH7T+Vh7cE0lOkF0iQWIlfx4QGYOigBGqUSVgljEq1mm1JzmG5USulzdsSGBWD20CQoZHZIZ41IhTem5iE9v9yNoBEJCgvUYGyfLhiYFIGY8GCE6DQQ+bHNLofFYmEEtLBMjwPphdh5Igc1Jmu9yGh95y4nS/VFitdrCAKcLDUELV63oyHQJsnS3rQCPPzZWhgtFjeyZLHaERagxHu3n4du0SFnJUtk6SBy89TVkzClf1KjdVdSVYV//+8f5JXWMBJBRClIq8RNs4ZhzogeCNRq69V2VnEZlqw+iLUHMqBQyEGk58nLx2PqkB71et69ko1htPV4Dju0jAnV4d6LxmJi/0SfbaUVlGDT4SxcPLE/gjQK2Bw2EznkOJxehGM5pbhwTE+old55qgorKvHRin34Z18aNCLRc/RCJIc2+9F9YnDDrBEY3DUKSkXtViiDyYgdx3Px+dqDOJ5TBq1aycglWZ+IQL62cBpG9EhwG8Oh9Fy8+/se/Pv8kRjeM97n+PacysZ/f92N7KIKJ/HQG82YNCARr9wwjdFpX2XF3hN45ccdUChcR6V6gwnXzRiCW889p1a9vPjDJqzYk8bkp0LWpGE9YrDo3BEYnBQFuezsljiL1YrtqZl458/dyC+rYRYufxROlvyBIm/DEwFOlvic6MwItEmytC+9AI99vo5ZK6SWJUaWdEq8fes8JEXVnyw9etk4zBzSE+Tr1NAihxI5paW4d0ky8ssMTl+Tey8ajfPP6ctsSDZnbBltybThicsK/UawS4h+WHQk9/gXa7HzRC50GhUevngMZo/s0yDZiOAYLGY8/vkmbD2WhfBADZ68ciLG9yNC6OpTHCtJI4dCkNRhbZPiYLMBKjlt+rU9q2THRs98tQGbU7OZ3FQEi5IJc4f3wH8uHIdQncatDaFfOWwOaib+m36aW1qJF3/ain0n8xGgVjrJ0gvXTsbYvklOPMh3LauoDEaTBb3jo2FniLpb4URs957Ow5PL10NvtDCLD5GlcX0Tsfi6Sew4jOSQFpKNrH7/+WglcoqrGREmgk2WoP8unIGh3bt46YX6ot6f/2YrVh8QyBIRpb6J4Xj5ummIDgkmm6JzRnj630nlV4DsVHJsOXoGi7/bwo4Y/ZHygpOlhr7lvH59EOBkqT4o8TodFYFOQZYeuWwcZg3p6WaJIoUKB2biwYqgYpHciAqn473sklLc96lAlsgaMGVgAl68jvIVkR+KuHXbGTEoqtIju1jPWuoWE4qwAI2ESgnHhckHT+H577YyAvXE5eMxY1gvRjLE4imDi2yJy5UcVrsZj3y2AWsPZeDGGYNx5wVjHaTNRSSE8YnWCqIKnjRD6JE5YLs51bsTQAErJVKy8/HQZ+tZagby16Fjp1G9YvDCtdOYdc39WFQgjQaLCVqlmmElTRFB7WUWl+OhpWuQXVINlULBLEuLr52McX2T3NoSCIdr7KKmxPQHUjL60Yq9+GLdIXYkKZKl56+dBJ1a5aVboV053vtzB77emIpArRo1RjNG9orDSzdMY894EyyBLC12kCXR34nm2BymR0EqmhkiUUwvKEdFtYnJ1CMujFkURbdvUYYnv1qPdQfPIMBBRJuy4HCy1BT0+LO1IcDJEp8bnRmBTkyWZCitMsFgNDM/HLKSkLN0ZKgWCrkrgklKlnJLapgPzsLZw3D1lMGwy8jyRfYBIlwy7Dx+Bh/8vR85JdXsCHFUn1g8eflEhAbqGJERSIcchZU1uP2DlSgo1+Pf552DWUN6wGi1MBm0ajnCgjSsH5H20CJlMNtQWmkU2pDJYTCb8cpPW3AqtwJvL5qFAYnRHmRFIDMbUzKZg/P4AYmIDQn0IgwCWSLKIMPetDzmmzQsKQqDkmLdyI24qT/33Was2pvGjozIyf6l62dgRI84ryPR03nF+G7zMeSWVKF/10hcMak/IoN1zjYFmqrE91sP470/9jILIkW1+SJLAm4KFFZWY1tKDpQqOSYPSkKwhgiQK0cX6epEfgke/HQtyqoNMFuszLJUG1kSSeC+05l4eNkGmK0yWKwWLJo7FNdOH+FFrkVSJiVLJHd0iAav3jgLiVEhgNwGlYzmgwJWuxUfrtiHVfvSUG0g3clw27zhuHTCAEZbxVlGcv+4LQXv/Uk4ND1ykpOlzrykN9/YOVlqPmx5y20fgU5JlsSN/+UftyP5YBqCtGrmTJ4QpsOrN81EWCBZSQRLj5tlqdQAlVKGMJ0GYUFahAeqEREciKiQAOi0Wvy96wQOZxYyZ2KKKusdF4bF109HQniQc1MnslRjseDeT9Yg5UwxgnUaaJRyRpTIEjJlYCIevHQs1Aqlmww7T+bglR+3s8g52qCpfpnegAGJEXhr0WxoFHK3ox+LxY4P/tyFH7afgN1uw5CkKDx37XTEhLgIi0iUiCz9uv0k/rdiN6oNFnas99jl4zGhf1ePI0YlVu49jld+2smOnqYPScKzC6ayyDnRAkPjy6+owWOfr8XB9EJ2rGSxWHHhmN546JIJUKvoWE6ggaxupQH3fLQKmUUV0KoUPskS1csrq8Zz32zGwYxC9uz0oT3w8PyxCNRK/a9kzKn+sS83YEtKJqvniyyJljSSg+YCjeXRLzZga2o2uoTp8PpNM9G7SyTTmbBBuFuCpGSJIg9VMjuiQgMRrNMiPEiDqBAdokN0KKvW4+v1KTDbiIgDWo0aV0zsi1vOHcGOc104KLElNRNPf7VJsEg1MacAJ0ttf+FtjxJystQetcZl9hcCnZosPbl8I1bsO+UkS10jdPjwjvMQHhTgmyyVGdjxE/m1UKQVRXSZzBb2M/JdiQoOQM/4cPTuEo4hSTHolxCBsJAA5rUjWolo49ebzbhvSTIjS0QmxJxB5M80e0gSnlkw2YssbT2WiSeXb4JJ4vROR4LzzumFxy8bz9qXbr6p2UW4++NVMJgEP5gqgwn3XDgaV00Z5DiOEwmLgh0d3vtxMk7llTB/pMoaE+aM6I6nrpzEjsdcxFGB49mFuGdJMkqqanD3+aNx1dQhXlalbzen4N0/dwlh8TKy1tgYoXpr0RwM6uqygImk9fHl67H+0Bnmu+RpWRItUJ+u2Ycl/xxgx1SEF4396SsnY/Zw9+NVIrcfrNyLr9cfZvXGe1iWiBgShkQ2KZUDkRN65ttNh/HGr7swbXBXdgRHctPvyNpks1qgUZPPl+B7JiVLpHf6N6WPoDQFRLzIWZ3qE5aUqb53XDgGJIZjQLcYdI8JYXNF6nVF/W9NzcJTX23kZMlfKxtvx+8IcLLkd0h5g+0IgU5Nlp79ZjNWupGlQLx729yzkiXaDIkoJUQGYUT3GPSOD0OP2HAkRYcjNFjFrhMRfKEETx2pp5AnWZKGuhNZmjkkCU9eNdGLLG07noVnv97sRpZoY750Yj/cfcFoN+8p2nxX7T+NZ7/ZxMgFO8YzWdjFxc9cM4X5zEiJ1fGcYtz18T8sFxTlVCIrW8+4MLy1aCZCmS+SaGVTIJ+ODj/4GwUVNXjiigmYO7y3kyyJxOa1nzbj5+0nWK4nAQOw484nr5iEuSN7SeoLx3/v/LEL321OrYMsKfD4l+uw4XCm06enUm/AzXOG4eY55zAnbBcZVeL7zUfwwd/7WHoFT7JE+KcVliEjvxxTByc5fIsUyCgqw83v/IXb5o3GJeP7sTZJNorcC9GpMSAxiuHgiyzRGCl1A5HSPgmRGN49Ej3iItA9NhgJkSHQaZTsyFEsUt8u0Xq5JTULT3Oy1I6Wzs4nKidLnU/nfMQuBDhZaiBZIosD+RP93/h+uHhsHyRGhkrmkyuJpsVmRl6pHiGBWgRpBauEsDG6W5aaSpYum9QPd53vIksiYfl9Zype/WkntBohNJ8STJIP1cs3+LobLgf3LVkDu5wsQUJCRspP9O5t8xDJrGyiv5UCRZXV+Pf7fyOvwoinrpro5jgvRn49+80GrNx72p0smSy47+IxmD+2v5PciL5S7/+1B19vTPFJlkTn7geXJmPbsRwnWaqqMeGaaQNx579o7C7XdSKKv2xNwTt/7WVjHt/P3WeJfJ/Ir2nZ6v14cP44x0XOdhitVrzzxx7MG9UbgxOjHTLK8eYvOzFjWBJG9uzCcPBFltjF0FHBzJdtVJ94hDhIorvXGVBRU8NyLMWEUw4sV0JLkpmTJb4st3UEOFlq6xri8jUnAndDhrccHeyAHePq6mzm48tXqnRBcy2G6ibJRJtLbRfp0mbmr9QBZAGiECuKVJo91HVcIx7/NNSylFdqYFmjr5rcD7efN4ZhIKQNoKMcwROGrDSUdHH/6TwczyrGs9dMwcCuMU5rir/J0gVj++Chi8d6WZY2HTmDx75cz46ayAWGwunnjuiGJ66YyBzapZaltIJS3PnhP9DTkZ2cjqnIshSOt26ZhdAAtZtlqaCCLEsrkFemxxNXjse5w/t4WZbe+n0Hvt98lEWXSS1Lzy2YihlDunuRpf/+ugO/bDte5zHcU99sQvK+0yyijEqF3oC7zj8H10wb5hYFyJyltxzB+3/vq5Us5ZRW4NHP1uKOC8ZgTJ8Ep/wUsabRKKBVkiVIjozicrz03VbcfeEohwO9N1kia1JIgBqLr52KId1i3VInkCx6oxH703JxJKMEO45lIz4qBI9fMcGRGNTlF8fJUpOWFP5wCyDAyVILgNxCXVCCE98Z61pIgHbYzU2Q4cGOSJbIX8VqtbOjEbKAzBjSw7kpNpYsZRfpERuuw3u3zUWXMFcGcWrPbLWyhJMrdp1i/jyUtTo6WIP/3TkPSZHhzUKWiHSO6RuHV2+cISR2dDpOK5FeVIK7PlyN4koj1EoFqg0m3D9/NK6YONjj2EqOapOZ+UNtPnKGWYMqaoy4fEJ/PDB/jAexUiAtvwT/+Wi1I5JvJG6YOdzrGGzFnuN48fttUCmVLNkjyRmqU7GovZ6xdJwl5Lsi3GyQ4YElq7DzhJBvyVc0HJGOlXtP4IXvtwkE1Q4EqBR45cbpOKdXvJfP1Cer9+OLtYdgtdl8HMMpkF9WgXs+XoOR/eLx4P+Nd9ONmAyC+vx15wksXbUXb908Ez3jBIdvT8sS+T5dNL4PHrhovEd+JTlO55axhJOHMwqE615MFlwxcRAevmyMl744WWqHq2cnE5mTpY6j8Csgw7cdZzgtPpIOY1mq0JvQJz6COV/T5v/4FeOREE5JLIXjpMaSpYyCKozpG49XbpjKkhxKfXlO5pRg4Tt/wmQlx2G6KsTMnK8fu3wC+7c0Akzq4N2UYziyAMWHB+KdW+cgmqUFEMdHB0ByfL/pKL5ce5BZiqYN6YY7/nUOQgO1XrmDyJp3MD0f//11JzILK9CrSygevWQ8ejkiwsSZSARizcE0vPT9VtSYLRjdO44d60mxIItMdY0ZL36/CeuPZEEuo+MmO26cNQQLZw2HTObKXMRC/XOL8NDSZBRVmVhUYG15ligh6fL1R/D3npOQ2e2YP64fLp8ygFnNxAxVApGRsaiy5IPpjJB4RsPRWAvKK3H3R6tZgql3bpuLaJbSwJXnitohJ/4nl2/GgbRcvH/bHPSIjfBJlqjeQ/PH4aJxgp+TeBBLSUDJyf3T1QdZxCNZJOmI8+krJ2HmMG+ndE6WWny94x02EAFOlhoIWBuufiVk+KYNy9fWRdsFO4SzpVpKeziGe3TZBhRX1OD++WMxfXB3tjnTnW2eCQxpp3z6681Yvf+0JBqubgdvIkvj+ibg5RumskgvV3ZuOcvZ9OIPW3HgdB6LdhrWIxq3nzcSCREukkawisdw936SjKOZxW53gjXUwVu0nj14yRj865y+bhYWMY1jRkE5jGYbuseFQsPSEbjyEolqFjNrF1bVoKBUj7jwAEQGuRMI0RfqpR+34K9dJ6FRq2C3WfDElZMwwyPhJxGSyhoDVu07jaxiPQZ1i2L3s9E1KK5rVkhCBd7/cwe+2ZQKNYuc852UUiC4RGGA3PJKyOxAXFiw29GjgK0SZ4rLcP+SZGb5oii82sjSQ0vXITW7FM8vmOIjok6BjMIy3Pb+SqbLN26aUSdZevSSCaDjUHdHcwXWH0nHW7/tZnfshQZqcMmEfrh0Yn/QdYeuTF6C3JuPZuGZr3k0XFtfJDuzfJwsdRztc8tS03TZISxLRJaKKmrw4PzxLKrJM3O0SFgqDSY8vGw9DqYXsOMfsr50jaibLGUV6ZFIdW6fjZgQz+tW5CivMSH1TBGCdWr0S4yEgt0P5pm5mvIsmfHAp+twKL2wSWSJxlJjtGBIjxi8duN0BGkoW7jrShf3qzbIckKyeF/YK9QTKImQz9tdZpGIHMsuxEOfrUO53sgunqXraLrHhOGl66axqC/3DN5iW/Q0tel9BcjGo2l48bvtMFIUHtWqgyyRT5hgtRGiDAWXbu9s5UtW7cWy5EPMEdxXBm/RsvTwZ+twKLMY553TC09fNZFFCIrYEHn5fssRlkogMTKIYVubZYksRpdOHIB7LhzjFvko5nI6nV+G/NJqls09IUIIBvCOkFRi+/EsPP7lBkELPM9S01Yy/nSzIMDJUrPA2iqNSslSDuw4F4C5VSRpn50aAKTXJbq/LUuvL5yJuHCyELisHWRt2J9RgEeXra31brj3bp/HLDaezx3JysfDn61nZOmB+eNx6fh+sEvCyoVtW7Bo7DmdyxInmq1gWZNFsvT+7eciNDCARVgJ9RXILS3DPUvWsIt0aau7cupA3D53lPNeOGEDFKxGYsoA+llxdQ2yiyswNInuNBM2duqdtvnF32zGqv0ZCNC4QsrJsjRrSBK7+Fcpp1w8Lhm2n8jGM1+551kS+zWarLhiSn/ceR7JJDidS4s4ZiJptBErJfe1ipFyZNkh+YVDMhcJEZ8t1+vx3NebsONkHgLUrst2yQ9ncFI0HrpkHHrGhjs8p8Ts1AIJk46d8KSyKSUDb/y6E8WVBkYYxYt0fR3DCakabAhSUyoCX3fDCVerrD90kiXMNFrsTKdElih1wOLrJkOrUjE8qf+iiko8uHQtjuWWIypYjbdvmYUesVFsPpHEdLT24NI12Hw0B0nRIXh94XR0i4lw/p7kf/6bLVh1II35xIXp1HjphqnonxDroKPCiEVrnFQXRzLzER0ahJgQmmPinFDgVF4x7vxwNUtJQbI3pfCklE1Bjz9bGwJNm5VCqwlXYQ/jAAAgAElEQVSQ4SQA4epxIaJoB4e8xRGQkqV02NGYq9xbXOj21KE/yRKFWr+2cAa6hJOjtPTKCgUOZOTjkWXrmWOwdOOgY5XwQBXevW0OEiJcTtOEIVkDDmXm49HP16OonMjSOFw6vr9j43d/zelOspd/2IJDGUUsWoyKSJbe+/e5CNN5ZPAupaOdNchjF+kSuZLj2mmDMH98XwQF0GsvbV8IZD90uggfrtzLrgT5702zoFSIEWi0XSuYw/LLP25jR1MUnUZFJEtPXD2J5WqSZhHfeYLy8Gxm16hILxem52hzJ0Jx2cS+uGryQESEBHlMKyu2pOZg14kc3DJ3GALV7hFu+07nYlNKNq6ZMgCRIYGS8Qi3nNEVKEtW7cP21FxnKgKxA5ZDyWRhFpjLJvTDtKHdERkc4LxxziWI4DqdkV+GFXtO48/dp1nyS9FnqzayxBzXbTK8+8cuDOoeg1nDktilwC7M7ew6lxV7TzL/ILq3jogfFSJLE/sl4NlrJzv9qphlqaISjyxdhxP5Few24JtmD8ENM4XrTWgeHcjIw+NfbEBplYFlX3914XR0j6H55nLwfuHbrVi1X7hIlyxsveNCcef5ozCyVxc3wiyM344Kg5EdSy5PPoQbZw/F/40dIHF0p+trLHj2q43YnJrDLJ1NKZwsNQU9/iwnSx1/DkjJUgbs6MMtS/5Vur/IEvna0NUWfeMjoCLfFwopchSyfFTVGHAipxQ2m3A049yY7YBaAfRJjIKWLjn1es6IUzklMFhs6BUbimE9YhEdFoigABVk5ChisyOzuBKbj2TiTEEZa8PVtp3dd9Y/MRJKpdIpE8lDG9nJrGJm3SB5KFOz3WZHn/gwjOwZj4SoICiUCkZaCsv1OHamCEcyC1FaZUSYToV+iVFQS+Qlp2eDyYRjmUWw2OxOskTPRwZp0D0unMkr4kIyVFbX4FReGbvOw9cpjZBV3MrGPbZvAhJjQyGXy1BeZcThjHxsS81Fv8QwvL1otoOIiRm8ldh7MhN3f7wGvbpEYHTfeCTGhLDM3XqDCUezShjJKmUWICENga9CzvRUEqOCWKqEXnGhCArUMmHtViuKKww4ll3CMoDThcQqpZxZZcRSF1mihI73f7oaO45nY+LARAzrEYOwoAAWFZdbWom9J3JxLLMENpkMaoUrfxFhQuS6R5dIlmyT8CRiaiZ95pSwCDXql64o6R0fKRzyyWTIL6tCen4ZI6V0bU2f+HBoNGrheYfA6XmlKK4i8iz8hOYIpRAY0TMOg5KiERIkJOSkZJyZhZU4kFHAouNsNhsSIgLQLS4aNrtoORSsmzlFlThTXMFyMDWlcLLUFPT4s5wsdfw5wMlSM+vYX2SJxCSeQ9Ycqd+JlDBRuLuvQls8ZUuu6znaviixIlmiGCWQuunI6J4uGfO58Sy1yURHMySPlCgQUaOM107CJrn1lurRhideZUL1POWlTdbXGGnzpjQEnp5FtdWXjoHkp2eJJEhv4SV5KI3C+AFd8NL1vpJSZuP+T5NhIAOf+KjjHImwpHFIiU1t00y4hsTGCIgv3EkOIiCEjSfpOhtZoitR1h5Ih9Jxj550fIQNkS9fvj6inqT4C/okGQSiQ3gRbmIh/yVxftA46EJeKTGnekQmPY/LaOyMSAsGOaHIHMdxdPzpkFGs54mjrzYb80pzstQY1PgzZ0OAH8OdDaH283tOlppZV/4kS80sqlvzHlzJ7103d/uNEViyV7PH6UhzdN/YWsnSA0vXskMm4U405z7fmK6dzzQEl/qQpQ2HyMdLsAb6S8YmDbCOh1tTPk6WmkurnbtdTpY6jv45WWpmXbZXstTMsLSL5htCllpjQA0lS60hY3vpUx0YCmN12R3Jzy/4oL3IzOVs+whwstT2dVRfCTlZqi9SjazHyVIjgWsDj7Fs3/1i8eoNMxwO0qLtQ44jGTm4d0my07LUGuKKZOml66dgdO+uLKrOVeR44qsNWH8w3WlZag0Z20ufSnUALMaa7+xy+4r2InND5VSpdTCZ9AVrn1vQYcfYUEyauz4nS82NcMu1z8lSM2PNyVIzA9yMzbOLdPvG4flrJkMtl7vlFErNKmIO1BQ439QcP40dgkiWnrl6Isb26ep139wz32zEhsNnOFmqD8B2OxRqLeRKVwBDfR5rT3WUWh30xflHkl9YMLg9yd2eZeVkqT1rz112TpaaWZeznvzyL6U2+LymXqTbzGLy5n0gQA7KIToN+sSGQUbBVg7DEpGjihozjuWUsKeamA+x0diTUzR5S/WKC0N4kJY5iYuFZDqVW4rialOTcxA1WkD+YJtCQKkJgNmg35q8eMHENiVYBxaGk6WOo1y/kKVzFn2kiogJ6g6NBjAaOw46fhiJHbJPFVrtZKuRkjPy0t4QIAJCEYjSwpJpyn1H5rXG+Eg+ik7zXJgpOq2pyRpbYzy8z+ZBgJOl5sG1rlY5WWp5zJurR7+QpZnPfNVTZrYfkykUCrvN+x6t5hK+XbQrxlq3C2G5kBwBjkBHRYCTpZbXLCdLLY95c/XoP7JkxSk67+dkyV1VlIjRPWlRc6mSt8sR4AhwBGpHgJOllp8dnCy1PObN1aPfyBIs9uNyhZJblppLU7xdjgBHgCPQBAQ4WWoCeI18lJOlRgLXBh/jZKkNKoWLxBHgCHAE/I0AJ0v+RvTs7XGydHaM2ksNTpbai6a4nBwBjgBHoAkIcLLUBPAa+SgnS40Erg0+xslSG1QKF4kjwBHgCPgbAU6W/I3o2dvjZOnsGLWXGpwstRdNcTk5AhwBjkATEOBkqQngNfJRTpYaCVwbfIyTpTaoFC4SR4AjwBHwNwKcLPkb0bO3x8nS2TFqLzU4WWovmuJycgQ4AhyBJiDAyVITwGvko5wsNRK4NvgYJ0ttUClcJI4AR4Aj4G8EOFnyN6Jnb4+TpbNj1F5qcLLUXjTF5eQIcAQ4Ak1AgJOlJoDXyEc5WWokcG3wsXZJlixWGyw2mxecdMGpWqnw+jldiGq2WMV7UJ2/V8hkoPuzqC1q07Mo5XIoFXSDqqvQ5aV0F5fdozV6Kahv6e0mVI/6lpbaZKS7vcxW76tiSAaVQu7szWyxwWr3ltVTdhlk7IJXhVxer/vBSEzCgLXtLjJrmsZFWNR111hd46UmSQfSy17pMjPSgZJwq8fLQXqyWgl5u7eMMoCwVSlIB74bqw1jesbXuHyNh3AlPcvlgJnmoY95U4+hMDmVcroG173QfKE22bzx/KVjjKQHGqtn8SVvfWQRxiR3m7vic07MPeaxMCnqxpwkZBj5eFd9vVts/tnc9ct0qvI9Pwgeq/iMp3xnwco5vlrkqws3pn8f+NtpnalDdwqZsJ601sXLnCzV523wb536rGtn6zEBMpwEoGUV7RgHYMfZHuK/9zsC7Y4s0WabEBmMkECN28YrlwHVRgsyC8vdFn3adLQqBbpGhUBBpMN5czxgMluQUVgBnUaN0ECNF7hVBhPKq10XA9OjtMFFhei8SRTsKCzTw2SxOTeR6JAARsakhQhDfrnejRzQZkILcJfwIC8ZKvRGlOuNzsU5IliLALXqrBPBaLHCbLaissaIyhoTtGpVrUSHNlla5KNDAhEXrkOX8ADEhgbBLgMKK2pgMJqQU6xHdkkl9EYLAjRKt82CcCFKGRESAK1K6SYbtZ1fVg2jyYq48ED06hKGpOhgWG02ZBRUIC2/AgVl1dCo3duUNkI6rDFZEBqgRkRwAOIjdEz/MaGBqDGYUVKlR3GlEUUVBuSWVIGoZIDaXQ7ayHQaFXves5RXGxhGUqJLpDQ6VIdArTvWNpsNhRV6GM02hOo0PufNWZUDoMzRp3TTpTGqFXJEhwUiNoz0oENUsA5VRjNKq2rYWDMKK5FfpoeV5rVa6TaPIn3gXx9ZaExFFTXsI0DEgN4zhnmgGpHBAUiMDERYoAaRwTqU1ZhQVmVAcYWBPZdXWgWZXOale2ojPEiLoAC1z3lNc5v6o3fSYLYgPFCL0EAtAlQyRIcFsHeC9JJypgRmq92NZBCxovc3PDgAMaE6Nm/jwoPZu15YqUdJhQE5JdXILa0C6ZLmrOfGRf2GBWkQpPWWr3bc7CgsJ/27sKK69G/ayEh38WEBiAkPAr3/NO9o/tMz2cV6FFXo2Trk66OuPrpqSh1OlpqCXuOe5WSpcbi1xafaHVkymCy4YFxfPHTROFjsdrYYUVHJZcgsrsSDS9cgt7TauRhVG0yYPrQ7nrpiMpQqGegjl55Qy+VIPpCORz5PxqK5w3HznJGwwWV9UkCBn7el4P2/9rGNgDY1IhSxoVq8ftNMJESEwQrBEkTfvUarFXd9tAapWcWMlAQHqPHawmno2yVaUk+BY7lFuP39fyB3tElf0lZ69sIxmD+un1MGesnkUODz5P3438oDbNOWy+x47IrxmD6op7NNX5OKni3TG1GtN+JMfgU2HM3CxsMZMFnsXiSvxmhBTFgA5p3TC9OGdEePuBAo2aev+JoTWjKU6Wuw92QBNqZkYuOhDNhAVhzB6kYbF5GTp6+aiDF9EiXjVeJQZh7u/nA1Zg/vjmunD0PXaHdCmJZXju82H8HKvWnMCka4uJFLK/Vkx5RBXXHeyF7onxTJSIpQhLqClU+GonI91h46jeQDZ3A0q0SwADk+42nenDuiGx65fCLZ3GCDnf0phxwf/LUT3205BrVK2FCJJPSKC8PiBVOQGBkCK6NfpGcFiqurcf+SNTiYXozbzh2GRXPPgY215sMc50M5Yp/v/bkTyzccRYhOzUg/kYUBiRGYP74vxvZLQESwjo1bOkaSLau4EntO5GLlvtM4lF4EDZFTGRjhePH6qRjbO6HOueEpEo2ppKoaj36+nmFGBIxIk0oBTB/SA7OGdcPAblEI1hLm7vLQv/KKK7H+SBZW7UvDqdwSaFQqJ6mhD4375o/BFRMGuslEfS5N3ovPk48wCxvNn8mDEnDZxEHokxAOrVrOdCODAmkFxbhvSTLKqk3OuUtYBWvVmDOsG2YO74F+XSOgVtBHiXTOAkWVRmw/lo2Ve07iQHoRlAoZyKLF5ozDQnz3BSMxf/xAt3e/toWapCKSf88na7A/rRA6jZK1U2MyoXtMKC4c2w8TBySgS2QgWxOk8tDKcjq3HJuOnME/e04hu6QaAZqzf/T4c9PgZMmfaNavLU6W6odTe6jV7siS+MX/1qKZSAgPhR1WxxIpbC3PfbsZK/eeZl+LRKTI0vPvf43AlZMGu9Ul5bz04zYsX38E9180GgtnjSCjvnPLo4X6l20pePfPvV5k6a1bZqFLeBhrT9iyZTDbrbjjg9VuZOmNm6ejd1y0pJ4CJ/KKsOjdlYwU0Fe13mDCpRP64r6Lxju2fWHTFV4ygSx9sGK/kyw9eeUETB3U09mmOMlIBqGI1EFcrIWff7PhAJasPkznaRD5SI3RjJG9YnHH+aPQLz7K8bQ4JlEKaXt0HGjH7ztS8fE/B1BlsLDjG5EsPXfNJIzqneg23pSsfGw8nIVFc4ZDLlew34m0QpCQNjk73vlzJ37YfAwaOnJxEBxqlyxzt583AheN6QuZjDY6FzFxbd3CyAUM5CitrsHbv+/A2oNnnEejRJbmjeyGxy6fxGrSOMT6H/y1A99uFsiShawQagWev3YyRvVK9JoTpTXVuOej1Yws3T6PyNIoN5nO9tKLfb735w58uf4o06vNZsX5Y3rj5jnDEabTubXnrVfCQIbyGj0+W30Av24/yfCi/165cRpG90rwmht1yUT4l+mr8dDSdYwsUTuhOjXuOP8cnDuil2Mm1oW5IE9eeSVe+2k7tqdmQ+ew1BBZeuCSsbh8wkA3majPpcl78NmaI+xY9YLRPfDAxROgUpI10P0dPF1QjPslZIn02DUqCP85fxTG909yDE14RjqvpPOh2mDE1xuP4LtNR9nxJpFykSzde+E5uHj8QLd+a8NLINk23PXhauxLK2TWKoPJjGmDuuKO80ejS3iw4/0TyLW3PIKV+XR+Md75fTf2nMpn5LSlCidLLYW0qx9Olloe8+bqsd2RJWayN5lx+7zhuGbaMFhhcWKjgBK/bU/Bm7/vgUKhgN1uQ4BKjv8unI0BXcnCI9SlehmFxbj7k2RkFlXh3/OG46bZZFmyOBc4qvPz1iN4z4dl6Y2bybIULmlPsCz950N3y9J/b/K0LClxLLcQt70nWJZqTGaM6B6DF6+bzo4fREuVSFPkUGLZmn1ulqXHybI0uJfbuKm++C0u0CypjUwYr8FsxCPL1mP3qXxmBaKv84GJkVh87VREhwQ5xy5atKgN2iLJ8kLFZV2hf8vx246jePO33exIgSwj1OYzV5NlqatTNmrLaLExS5taLn752x0tu6Y0WRoqDSbc/fFqnMgRrBuin9mt5w7HNVOHOsbk8tVSMLlEfzKiYC5/Lxovfe2/+MNmrDuUJYzXYVl69Apvy9L7fwqWJaVCAZPFgjv/NRJXTh7iQNFlMRItS/d9IliWpGRJJKmEma8i6MelWZEsqRQy/N+4PrjvonEgnxZxjgr1iZwKYxb/LrZPY6T5/cL3W/D37lPQalROskTaokJP+rJ4CToWl3GBLD28dB0OnilGiFaJhy8dhxlDiSjRPJJi7m698cS8uFKPZ7/dhL0n8xmRILJ0P1mWJg7yek8/XbMHn6w8yCwyb946G11Cgz3qkHwKZBaX4q6PVjPLks0ORAZp8NyCyRicFMcImIiHgJd45O05HwS5lyXvx6erDwjWOMiYBe0esixN8LYsCeh7FoEs/efD1difVsAQnDwwAU9cOQWBGrWH/NL5SUi5PoLovS6urMLDn29EalaR15Fxcy32nCw1F7K1t8vJUstj3lw9tjuyREAQyRjYNQqvLZyB0ACN2zFJWn4p7vt0LUqrDcyy1D8hDG8umgOdSsXqCRuFEt9vOYx3/9gL8u25de4wn2TpJ6rzp8cxXJgWZFlqKlkSjvQC8Mr109A73kXkREWLctaHLNFx3bebDyEloxij+iRi2pCuCA5QOTdKsa3//rIDP249ynx3yCK02GE9ETdokSjtO52DrzemMJ+UET2icc2MwYgI1ElwlrHFf/E3W/HP/jRolAqfZMlFDYRtp6Cymh2XhOkC3OicKN/P21Px1m87mTWISNbsYd3wBJEbmbBJiYWIQqlej9O5pbDZ5egeG4zo4EDWptCnsHGeyheOcCr0Jmb9omO42sjSt1uOsTrnj+2Dh+ePhZIRF3dHei+yRMdw546CXUKyazuMExdNwZqmxHt/7MCnyYcxrHs03rxlJsIDAyUkUzgu/nv3cazYmwab1Y45I7rjgrF92VGUSIAIh+ySctz/6VpkFlXizVtmYEzvREZ8hSJY0LwL4SP8nMhwaZUeDy/bgD2n8nDLnKG4bd5oNyIizoviqmqcyitn71W/+AiEBWodehGIIGG+/XgmnvhyIyM2VTWmWsnSktW78b+/D+CBi8fiqimDvT5USJclFUacyC3EKz9uR1m1mZHDu/9vNOaPG+BWn8ZA8yMtr4ytDfGRIYiU4EnjJHJtsNjw4GfJ2EcWHZVw3Fg7WfJGTTyGu+vjNdh5Ig89YkPx1s0zER8R6kGUFKg2GpFeWM6OgXvGhUGjUDrnkzjfN6Zk4LlvNsFml9UrCKOpmwAnS01FsOHPc7LUcMza6hPtkizRQkwb27NXT8G0wUluX+Pk+EpHCrtO5DH/gqunDsId/zqHfSULlhLB9+jBz9Zhz8k85vy5aO7QWi1LLrIkRPYQwaHNrSlk6eZ3VrBF9LHLJmDuiF5uC39jyBJtmg99nowft6Qyx+zXbpqBSf1dFh7BCgM8/fUmrNqfxsjHlIGJzKIFmSP6yOGTk5JVwPxX8stq2MZMTrSXjO+Dhy+d5OHTpcSmlHQ8sXwT2yiJgHlaloTNmLZlOX7clorfth+HVqnAlVMGYvawHl4+YkVVNbhvyRq26enUCrx58ywMTIr12oiOZRXhlV934GRWMSx2oFdcOCNV/eIjHYcfgr3BbAOe+3oTNhw+w8ZfF1lamnwYw3vF4dUbpiMyKMCn34+ULJ3MrUDfLmHoFR/GIrhoPoYFabHo3BEI0qid5I6wL68x4uOV+1GpNzBLHFnajmeX4WhmEe79v9G4eipZsTysmtuP4s1fdzFHbnHBffTSsTh/dH8PK6ASr/+2DT9tPoYxfbsgOjSAOUNTZOW4PgmM/AkaFsgRjeHwmQJ8veGIM6qPnNUPpBXCZrfinVvnondshBfmRKDf/H0XTuVVMIefAV0j8dSVk5EUFeo6erIDFTVmPLxsLY5kFjGn/tosS+/+tR07juXi7VtnO4iNcJxOxP9Aej5+2JKKzKIKhhkd9xpMVgzpGo7Xb5kNrePDR5xfNN6lq/fjp60nUGM0ondCJB68aCwGJUV7zdnkw2l44dutTGaL1e5FlgSLkgzrDqZj9YF0N0dsOh0myzZhlVdWjUVzh+HGmcM9dCdn/khv/LwNu0/lsXeN/Kr+c8EoFqAgkn7REvzU8vVYdyTLyzm+OTYMTpaaA9W62+RkqeUxb64e2yVZIjDIMXna4AQ8v0DY8KUOu99uOIR3/trL/F2eu3oypg7u7nYEdyAjD49+vgHks0PRXb7IEi1m+aV6ZBSWspMtdrhlp/QASvTvGokAldJ5BCA6eNfnGC41pxDXv/Enrpk2GHedP9rrqKexZOl/K3djw6FMDO4ejdvPHc4chGlhFo8ndp7MwbNfb2TjpQ2YFvoFU4e6HZnRRvXOH7vw3l97ER4kOFHTJhUfEYgP75iLbtF09Cg6tStQUEW+LutxPKuYRUr5IktE5LYdz8STX26C3mhmx2vx4Tq8vWgOi1CUHu+Z7TY8+/VW5pA7omcMXr95JkK0ruNJwpmsA49/vg4bU7IQqqNgWjuLghzbNw7/GtULWSXVyCutQH5pNQorjKg2mFFVY2TRSrWRpTd+2YbVB9Lwyo0zMLRbF68jTlEnUrKUUVjFnFKMFrLiyBjpjo8MxGf3nIdINyucAgUVVbjhrb9ZRJSQikLwm4kI0uKF6yZjSJKrT9IX+dlREMD249ksUIBKRY0Jc4Z2wys3TYdWKVhJBfKjxKajaVj8zTZUGsj6Ymd+aQazGZeP74tHLyeSKyVLSiQfOIX7P1vHIiSZRYiRADvG9ycCPQVapcsKQvJUG63MqX1fWj5CAgRH76oaM2aN6IEJ/ROQV1rp+K8KpdUWFrlHx55k0fNFlsgSxNrSqdE7luaUy4G+Qk+EORn70gvY0RYRS8KM9Hjz7KFYOHu4w+olaIWNPyUDj3+xgfkWksN4RY0R4/p0wUs3TkOgmo7HXO3nV+hx09t/svaI5HpalkQH/E/+2YP3V+z3GXlKEXck0zuLZmNAossqzI427TK8+ftOfLMxBSE6DZvv1Ncjl47D/HFEdIUDOdG69Ov2VLz+2y7BV6+5VnlHu5wsNTPAPpr3h0556oCW15uvHtstWSIrD/lX0AY3IDHGjQwdPpMHMpVHhQbijZtnIDGcNmX6chWinz5ZfRBLV+9jTuC0oPsiS8JCLPU7EOEjYuaes6khZGl/ei6WrT6Il6+fzjYrkXzQSyU9MGnIMRyNi3x0KOVPiCNqiSSkxbvKYMWafSfwxfoUlFYa2eZD/lJPXzUJkwa4rHLiS33gdAFLp6BUCtYoWuwp6m1U7y4sbFz0oREsRsCDn67DpqOZiAoOqJUsvffXTnyx9jDzyxLzCN190RjMH9PPi6y98dtu5tR+/uheeOrqSW7HF0RWjuUU4u6P1sBkJcLhWoooJYPF5rLCCATXlRuqNp8lauHd33aia0woc/SVWng8dSIlS+kFVewoUyxEluIiAvHBv+cgQkeWKdcGXVhZjX9/sIqFjYt5u4xmC3rEheG1hdMRE0xHcKJvkgz0u+3HckCh9WSJokIbe3ighlmPiLBLLUWn80txz5I1qNS7R4xdPKY37rt4nBdZ2nA4DY8v3+SWeoBC9M8f3RtPXD7Ryxqz43gmnvpqM0xWG0udIRY6xiK5nD8hR3OKTFUKeaBq81lyvVt0nOs6OjWabPhy3QF8sfYI88ES26V5pjcYsXjBVMwYSpGgwjGjaIl687ftzKqkdaQHIJlINZ/cdR66RUmjVuWoMBhwz8drcCq3nM3f2sgSzcFPVh/y6U9Ecy0hKgQUwBEbQr5W4geEHDVmM25++29kFlcxAsQ+7EwWTBuUgOevncqklvqd7TiRyyJ4a8tz5c9tgpMlf6JZv7Y4WaofTu2hVrslS8ICasKCaYPx7/MofFsgMERwKo0m/OejNWxzeX3hLEAmfFsLRyIGFvpLiyUtZnWRpfoqsL5kiYgaWRkq9Ub0jotyLrKiSd5itznDrhtCloTNR3S+JXuSsBxTuylZJVi56zg2HM5Emd7MNmtamF+5YRqGdY/zOm6iL3XfhVqkDV36+svx1NcbsGLPKUSH6Hw4eAvk9OUft+CXHScREiBGKFoZQV0wbbiX4+/SNQfx+q/bce3UgXjosnFsDCI1JdnWHTyFF37Yzqx8nokkiYiJyTg9x+CbLIFZ2Y5nlaBvQhSIl7hIiOAHIyWw/iRLtIEOSorCm7fMgk6lcKPfAqn3Tq4qjMkzIakcJdXVoKPdkiqDM50DOfA3hCwRMbt8Un/cf9F4L538uiMFb/y6m1lqpXmhWAQaYe4gSZ6Y10WWpHXFo6+9p/Pwv7/3ICWzhFl0xOSNpFciQC9cOwUT+7sTfMLpseXrsPFQpjMUnwIO5HI5Xl04HSO60zGui8yYbBY8+/UW9j7QWBpDlgjbod2j8eJ1UxEaQJZPkRjLUVBejds++AcllQZGGqmQVXNQtyi8e+sshy+ceCSqZH51FNhAFl+yNjZn4WSpOdH13XZzkKUBAFJbfiidvsfzIMNfDhQyYEcfcvVoKCozn/mqJyz243KFUmG3eWehbmh79a1vMluRGBmMNyUgei4AACAASURBVG6ZhdhQ+joX/R6UePnHbQgPlOPWeWPdrE6bUzLx9NcbHCH0srNYlqTRPy6ppFE4AlGpXzQc1RWJkbjA0r9ryJJwNBsTByYyHwnhSFFwRK+Pgze1K2Q/trFjCJWcNl9xAaeWFDiaVYBXftqBkzklLFydcgiNZjmRXNGE1A5ZC6T5dOrSBZGH//66Db9tP4XIYG2tlqXXftnGfFAoPxJL52C14fbzhuOqSUM8rARKfPLPXrz9527m10RHF5TzSUqW1h86jcXfb2ekRrpx04ZKshMOdBLFLGiOrONEEH2RJXFsRKKpPekX/+m8YnacNLJ3vMT/SMizRNFwTbUs0YbbNz4Kr988A2EBrqMiRocoizdLbuqZHMFbGzT3qkwmLHrnH5YgUtygG0OWLp04AA9ePM6LLP28/Qje+m0Ps2hJs09TMkuyqJE+2XvgyJNF1ifCvG7LkvBuiZY8Yb7L2VHlp6v346/dp1nUmugnRFGKRE4mDejmZVl6+psNSN5/hkXgMfzI2iUH3l00BwMSXR8l4nv6zPJN2JSSzSysjSFL5Is1uFsEy2sVphPWHWEdIOJqxC3v/A2KDBQT0pIuRvSMxRu3zGB1pPOMyBJ92NH8rCs7fn3XxLrqcbLkDxQb1kZzkKWnAZxqmBi8th8QGAcZ7myvZIk2OFq47rt4DC4e219CihTYeSybLZ6Du8c4fHeEKKQXvt+EFXtOO838tVmW6GuXsoEfyy4VNggZLcKUGVqOkb3joFOrJVaI+pMlqc5EC8IX6w9g38k8luxSiPxqGFkii8uS1XuwJSWTHZX9a0xfTB+c5LSMiMRr3aFTWPzddvaV/uD80fjXKNcxmHCsJsPy9Yew4WA6dJLM1bT5UJZx0Woj/kmbTV5JNQoqDAisxcGbZPth61G88etOll1ZtNQ8f81kTB7o2vjE0PqXf9qBbzemYN45PfDMNZO9juFO5VMo+SpnjieR4IXpNLhwbE9U1VhQVGVkfkqUkJQ2bLK4kO+Vp8+Sr/eHCGCVwYwnvliLKUO6Yv54V9i7Py1LROwoY/srC6ehW6TnUZEJb/++E2cKytzy8FBOIrqOxqkHR84s4iqUCZ2IopijqqFkiY7hyOfrySsmMdoo3dB3n8zC419uZBGKYiJS8quKCw/A3BHdUFplYUlQKykrucHEjg9Lq4Q/ffksie8Wc86PCXOz4AlpLsx4ZNla7DqZxwIHqFBk3ZNXTcR5I/t4kaWlyQewZNUBVpfmOslGGfmX/OdcxIQEuZEZ8me6+6N/cKqgkn0TNIYsEc5RIVq8QykPwoQjfpEsmW1W3PXhKhw6U+w8wqN5eN7o3nj8sgnsQ0SK7a6TWbj/03WOfGB+WNHraIKTpebF11fr/idLLT8G3qM3Au3OskRDIKvMyO4xLAKMvnydIeZ0VwcV9nUuHFNRmPUDnyYju0Tv9CeojSzRov3txoN4/ZfdkCkEKwUtwl3CtPjwznPRNdIVMdQQy5IUdupjf1oO7lmSjOE9YlkYsnDY1XCy9PAXa/H79hOCo+6AeLx36xxH7hfXEQFd03HHh6uQXlCOa6YOxN0XuKxuAkZKUPj+s19vZldU0JcubQw09vBgLbuHS7DeULSV4NhMfldkYfCVZ0ncQMr0Jrzw/WZsT81h8k0fkoTHrpjIyJNr45DDaDXjqeWbsO5QJnrFhuK92+cgMsj15U6EymaT4Z0/yIH2KPOrYleo2e24efYQ3DyHoh6p2FFjNsFksuKfvaeYsz9t0GcjSyJhfOO3Xfhpcwqevnoizh3R142E+8uyRISVjv0o6/mkAa4ABDZr7Qo8881G/LLtOIuwo59RigudWsn87CxWK/s3tUH6ICuO5zUzDSVLRCYHd4tkuZpCtK5oQOZwbrbhue82Y9U+ig6TsyNQotb3XjQWl02gQwGh6E01IL+jH7ak4KsNqcyh/4H5Y33mWVqyajd+2nYKD1w8CjOHukeE0jwkv8OHlq2H3mBh1jI6prqQpXUY50HmFMgoKmPvNV0FQ1Ytek9vnD0Mt80dAZnc3bmdoj3v+yQZJqswjxtDltg9ijYrXlgwBRMlli5xnfln70mWHNdqF1I30IfEC9dOx/h+lF1d6m+lxNI1e/FZ8mHBitbMuxInS80MsI/m/aHTRPpwb3nReY91IFAAOyhlcbs5hqOxkFOvWg48t2AKxvZ1T4gobJuuyJPfdqbitZ93sNBj8TihLrLk76SU7kRJgfzyajy8bB32p+Xj3OE98PIN0xpNlj78Zzc2Hc5k97tNG5zIQsbpWERKRogs/ecjIksV6N0lnKVAoPxE4pexGPn07h+78MdOIl4yBGqVuG76IMwb1QdVBgO7E4ysB1V6M07nl+GPnSfZPWl09YOvaDhxAyk3GLDpSCY7YpoyuCvCWJSbe+6kgrIK3PPJamSX6hlUFCp/7kgXWRHJV7XRhO82pGBvWiGUcjvG9k3AxRP7QeMgy6IjP2n++e824p996Wwjqossida3P3Ydw6s/72BEkfqf20xkicZCUVJzz+mFp6+Y4HEMqGA5el78bjMOphexCRwfGYR7LjgH/ROjUFljQFFlDYsIrawxY8exHGw5ms2cwcXFuaFkSfD3oitTpmEMuzJFmuxVgaJKPcu9lZpZyHJlTRmShAvG9IJSLnygiPjRuB5etgZbUnNAx+S1pQ6gPEvv/7Wf5Ut7c9FsxARTHi+Xszf5In2yeh+WrTnI/JfIskl31L15y2wksSto3OU7lJHHsrCTP+CIHjG4fPJARlJcx92CZfndv3bi+02pLDcYHR82hizRGOnYbObQJDx19RRHGlhhLjNCDzt+23ESWw6fYZdEzx3ZEzOGdHe7Foc+3sqYlWs10grKmDzNXThZam6Evdv3B1mKhQzJALxvL2358fAeBQRyYMdM4h8NBaS1fJZEOclEf9H4fnho/lg3M7f4e/ITIPP4k19swKbUHPaFLpbWIEskD5G8F7/fwpIOUqG8R+R03RjLEpGDKgOFx1sQHKCFVkn5XFx5ewSSocS+tFw8/uUGIX2AzYYbZw3FwpliKLZogZOzcPiD6QUs/J6ifmjzcWXLdr3+dKXIz9uOQSaXM0xrI0uiP4qrDffM0OJG+9GqPfhy7WFmraKxUOLDV26kvEeuhI0iYaK2qowGdnWLTk0pBLyzJG88ksG+8MkSQhFMdZElwudIZgEe+3wdiquMzOpFR5XNSZbIMkTHWs9ePQnj+nX1yNejACWBPJxeBCKHg5Ii0S06QvJqCnqorKnBI8vW4dAZxz1xjhoNJUv0GDmdj+4bj5eum8byYbln6BY28wpDDZM5QKX1kbhSiT93nwAlP1XIZOwS3LoyeC9bc4RZLm+dNxI3zHClsRB1TBdI3/9pMo5lC1ndyVJ1weheeORSurLGM7s4pTuwsgzsAUraVrznw960XDy1fAM7wqU74nwlpRSJdl3RcCQfvT/0xjx2+TjMHtrbI0mmkBTVZDUxR3OljAil630k3yxy4f909V4sW3uEESWpL1hD19/61udkqb5I+a+eP8iSQMJ5aWsIeIba1Eu+1iZLtODSfVaU9ySJ5QJy53u0EZ7MK8E9H69CtUlYKFuLLIl+SsvXHcRH/+xj95GRhWByE8iSi0DQqym4n1MRSIjg4G2z2/D6rzvw+84TzORPiz05Tz94yQTMGd7DQTJdEYXS11N0aBdzNpHfzJdrD7DjAzoCqu26E5KBjiyUMmGj9Uy5ICwCwsaSkpmPhz9fz/IJkeVCvNZm+tAkPDh/giO/j+cG6H4Vi5RIncgtxtNfbWSXK9MRVd0O3gp2/cQjX2xAypliVp82r+YmSySvkd11FoznFkxjyTWlJMAV4SjMVtd1PUJKi5LqGrzx81asO5zl9O0R53VjyBIdZ1Lk1nmje+GeC8ayo1VpMIMYtSbI4n31DB0pP/vtNpRU6KFWKc563QldpEt6TowKZhajOEeQhmvuKrH24Ck89+1WZ6QYzePrpg/BDTOHOu4KdM0J8fJaaRSjmP7jSHYRXvh2C7KLytk7J94N11jLEtOd2YqYkAA8etk4nNObjPLuaUWEvl23IUqtb79sP4oP/toLq4+oznotuo2oxMlSI0Br4iP+IktNFIM/3lYQaG2yRAufkfKbzBqK62dRRl3PPEjkGyBc3ClG2IjYkQPwXReMxIJpw7zgXLH7GF77ZZfbRbpxYVp8fOc8hAQEetW//X8rcPhMEfOboDD5/905B/FhYV71th87g6e+2sRyBdFXOiX4mzE0ifk1eJZvNxzEG7/vYT5EcpkdL1w3BWP7iBeInn0G2OwWFFcY8evOY/hmfYpzLPQkRTJp1QpcO20gzh/TB6HsElexeF4DyqgPckur8dX6Q/hj10l2VEVHfeJFut53w8nYprRufxqS4sLRtwtl2BbaEYqwlBxMywH5CZ3Op3QOLqufSJhG9YnFwtnDMKRbnPOGNV/t0M8o39TmI5lYlnwAGUWVzqSCREgvHNMDD10y2Qdodiz+fhOLwKJEiEI4PPkTjcfkgT3d6pvtFHm2AqfyK6HxyLNER2Vf3H8+lB7pF4xWE659/S8Ullc78yxJGyV/IboclhKFju/fFRqV9DZ6bz1YbBYcOVOKD//Zg8Np+ay+p2WCfPmunNAPd15A1lb3sutEFu5ZspYFQHgu5iyq0GxhkZk3zByG/gmkM2ktb3mqDQasPpiB5WsPoaCsBhq1QI7pyPaJqybi/0b385Jh+Yb9+GjlQebYTET22mmDcNs8upTYu7z6y1b8vuMkI29kjbPbbJjQPx6XTOiPEb27eNzi5h5BSBbX9YfPYFnyIeSXVjkd5tmaYbHisUvGYN4ob/m+23gQ7/y1nx0v11WIMNGHGh2nXjy+D7vc21W8oxkLyivx4+ZUltGerjkRHebr7MRPv+RkyU9ANqAZTpYaAFZnqNraZIkwrjaaMSgxEu/fPpc5oYp0iUzeeqMJDy1NxoEMV4SKqBda7M7pFYsRPbtI4lSEMGYKt995nK4soEwD5FxsZz48c0b2YE6wrqsLAIvdjhW7T6O4Qs/q0pc13ecVGUSZtMV7uGQsmmntgXSkF1Y4nXLpiCgpOgSzhnV33p4uBODJsT8tF7tP5jMnV/rZ5MGJ6BEd4XZXmq85RrX1ZjMKSvWg60EoSR5ZgTzDk8WUA/0SwjGqdwKG9IhGoIbuelNBo1ahvErPrnnJKalGSlYx9pzIR25JJQuLFtuqiywRjs99u5HdsH7eqN7oHRfKxipXyJBdrGdRgGsOnGZ3fxFx8yyMMJktCNOpMbpfIgYlhrPkj5TZmlIg0GZGIfNGkx3Hc4rZNTcH0gqYbxRtxGIhGanvSYMEoilu+SRfflklVuw9LSQtlRPBE347cUACesVFul1RQZiu2kvymtywZHMjQMUiygJUKjedV5vM+HvXKXaMRO37KjQPNSo5hnePxsg+CeiXEMbaDw0MYFZAiu4jwkcE8GBaARtjWTUdF7qH80vH2z8hgmXldrk4C/M6vbAU6w6ecfNxkspE46cjucgQHcb2S8CAhDAkRgUxIkvpH1jCSb0RNQYzjuWWYUdqNg5lFLH3RAyXp/boKHV8/wQM6ipEpIpFyOCdgwOnC5kMgmVYhQvG9GWpL1zZrSi5pBLpBaUsLxLplPqmP4lgBWmUmDioKyN0saFaRIcFQavVoLqmBuVVBpzILWPvzuGMQta1dD6QiikwYWy/LiwLt4iR8N7JcCAtD3tPF/gkt576o/eDJaqMDMa0wV2REBmE6LBAxITqmEWXfNPyS/Q4mVuOLamZyCysYNat5k4V4CknJ0stvxtzstTymLfpHluDLBlMZmbCpiM1+tq02qy4efZwZoEQklAKhY7gdpzMxOOfC5d7ei5QtMDTlz1dwCnkHxYKLZ60OdDXrLSI1xfQBibWF78fyfpDViUhWR858JrcskqL9cSLbJ3f6DLBykMh61REKUgG8t8JUAvHUlRowyVfC6msviYHS0opE3Lf0CZBRKk2vwjxK5sWfAq5JouJUkHP0Fe/iZFEOh4jGQkTMZePdGP2FQ0n+n+88tNWfLc5lX1FBwWoEKbTMkJJd6aRvxlt+GJm69omOumYdEQHG4QzJRSljZnaJEwosonIA7VLeIkh9GJ7hClFSVFd6fc+YUxzKFCr9sKHfLvIB0aqZ8KUItJ8kR6aGzQeIVpMnEeCHojcecrkOVaRBNDPw4O07DmyGrHcVBYLw5/0QPITZnVttmIEHY3B3S4kkEhyfpYm3PSFO5EYIk3MUqpTMx2JUVtE7mgeEmkivxzy8fLCXCZjVwoR2fV8t4iMi6kkSD7y4asymNg895SXHPfFHEpu76LNDr2JjtztCNKqmFWQHKrNFguTm6zGNFZ2lYiPyU/90PM0Fk/bGflIBUhSXdRnASbSRIRWraTACIHMk+5Ib+S/RTLRuD3fn/q07Y86nCz5A8WGtcHJUsPw6vC1W5Is0YZCi+zkgfHswtDcUj3bQEf1SWAZiGlRlVp8yB/mtV+2szBsWrx4qRsB5rjKwvEFwigmfiRyIE0CKW3lbJYlIku/bD/BCAMRLyI+1Dptsg39umYWAbudbUKeMkqjwdqznmlcpAcqYpQay5LN8irRny07Ok95GKF3yEFkvIXF8Rq8OCfEeSHi1NC55S9UBXlsLC+bgBUYua7t/fFXv2drh5OlsyHk/9+39rvh/xHxFpuEwKSXvgrXVNsLWyKDN20i9KX5zNWTMKZPPCqNRvYFHqQJ8Bkhk55fhHuXrEWp3tSi/gFNArSdPdwQstTOhsbF5Qh0GAQ4WWp5VXKy5APzmY99PVSp091pNgg5YjpTkcMSAsgvdzh8NOvQ6euRrBP3/N9o/N8Ycsx0fIH7uMeL7BcvfLcZK/e6MnY3q3CdtHFOljqp4vmw2xUCnCy1vLo4WfKB+awnvpqvi4j7yWysbnmNtHaPdEeUoWXGTSZuvcmEO88biaunDpW46kpBEO5b+2rDQSxfl8LM361lkm9t1bRE/yJZevmGqRjarYtXl6//ug3fbz7G/F544QhwBFoHAU6WWh53TpZ8WZaeWH6+Shv4h8XY+SxLLT0FKRJmdJ94lqAuPESLQK0GGoqisdtRXq3HyexSbDqWi32ncqCQu6K2WlrOztIfWfro6hHKHE45c0gPVMTIoo0p2TieXeIWjdRZsOHj5Ai0FQQ4WWp5TXCyxMlSy886jx5pg6bckhSxxW47lwlOyeTTJEZHUURLSzvDtjowrSgARdOJREkqBousc0QJtqJ4vGuOQKdGgJOlllc/J0ucLLX8rPPoUYyAYTFbkhhoMSdSa0eetDpArSCAoAfPRHyU4JEvGa2gDt4lR8ANAU6WWn5C8JWPk6WWn3W8R44AR4AjwBFoNAKcLDUaukY/yMkSJ0uNnjz8QY4AR4AjwBFoeQQ4WWp5zDlZ4mSp5Wcd75EjwBHgCHAEGo2AUqOD2ajfk/z8Nb4v4Wt0y/zB2hDgZImTJf52cAQ4AhyBNomAOkAHmYzy+vPiRIDSp6g0qCou/Hntiwsu4ci0DAKcLHGy1DIzjffCEeAIcATqiwBdwWK3QmG3vC+Xo6i+j3WOekQebdBo5e/+8tj1xZ1jzK0/Sk6WOFlq/VnIJeAIcAQ4AhIEZHIF5DYTQiyWmB9eWljIweEItDYCnCxxstTac5D3zxHgCHAE3BAQyZLGbu7/++KbjnF4OAKtjQAnS5wstfYc5P1zBDgCHAFOlvgcaNMIcLLEyVKbnqBcOI4AR6DzIcAtS51P5219xJwscbLU1ucol48jwBHoZAhwstTJFN4OhsvJUguQJbvd7rhnq6Fw2yGXyWu9E43u7qJb4qVXhNDVIAq5DHK6YK2WYrXRtSKSe0Uk9ehuNs8bLcR72rybo77ArsAQ6lCb7u3S70gez0L3wfm6e4zkPtv1JtQDjZvacBYZoFLQvXL1w7guDOrz3lI/dWFMbYi4Cbi4CpOzDv1In62PLGIdKXa+xlebLmrTnacuasOM9Cu9BqWhc0E6RnrWYnPXLamU3RlI/TQEEEddmiueOhBl9jU3pV3UPmbf7yW9V9K+6jNP6A5Ei9V9jigUMijpwsSzFAvNrVreZV+P1jYHpHXNFhusdrsTa8Jf2YB362wy1+f3nCzVByVepyURaMza05LytUpfM59Yfr5KG/iHxaj3S/+0yNOi3IA1jfVLi5SNFnrJOkptmK1W0IIWoFagS0QQVEo5a5uUWW0wo6TKgBqThS229DvP+7wCtUrYiax4Ehv2vIXlNRE5BxEaGewI0ChZ+6Io9Hcal8kCmMxWRprUrC/3OjYbYLTY3HCkNogwqBTu1IraNFncNxvpg7TpmRk5tCMuPBAhOg37O/VpsdiQU1KFGpOVjVmlUNRKMqk+ycou7G2EhmnLtlptMFlpXN6vEG1+JseYI0N0iAhUO3shPLOLK1FttECtVPiUk2RSyGRQK4mE1E9GksJstcNsIYINqFXu46Pfk7iiXKJAjMjb7KA54ak7ak+6iRNmpGfpHKC/k86kxJXmG8kuxZf6p33dZPacdYIkRJBoTlOJCQtEmE7F6lMbNL+Kqwyo0JsYGVYp6cLlupcukofGSrqIDNEiKjjATQfleiP0BjOqjVYoFTI2Hz3fE+qBjcPj4mD6udEsvJfsnZC8kzT3mOz0fjCd0H/u858EIfno5/RfeJAGMSGUT8g1GQvL9SipMkKhkENdC7lmemZzhN7Qs5fa5gDD3yELzc/4iECEBKid+BvMNuSVVsFoJqzqfrfOLkX9anCyVD+ceK2WQ4CTJR9Y+5Ms0UI/b3QvXDC6N9vY6X/1KYyMyBT4ZtMRbDyUCbVKwb5YTRYrukcHY+aw7hjWMxaxYTq22IutGv6fvauAj+La+v+VZDfuCQkRIECA4O7BW2hL3SgVaKl7S+XVXah/9aKlLaXueJAAwUmQhEBCEuLuspb9fufMzu6sBBIaoKUz7/Xxys5cOffce/73qM6IygYdDmaXY2t6HjLyK/mwpwOXDkJq48rRPTF9cCz0LUY7TZAKaqzal4Uft2XA3V3NUrFZb8SsCb0xuX8XtMBkHboKKtQ16/HOL7uQVVyDQd1CcNf0gdC4kaAQhAO9k1NahQ//TEFds4Gr1dNDQG7u5H4Y2ycKJtAYhIfe/2FbOtaknBBAnoRQNA4fTw1G947E2D6dER3kDS8Pd6YnCwGTGcXVjTiYU4YNqTnILqnhNkgjIX0I4HT298S9lwxGsI8XTJI5tWVdhHGqsflwLpZvPMyARypkm/QG+Gg1GBsfhTG9IxAR5ANfTzduWgAMZhRXNeFATjk2HshGZlG1AO6USusaEn0Gdg3BndMHMpgS6dn6+BRQQYk/92bhu60ZCPHV4P6ZQxAdFGClL405vaAMn61ORbOewK0A3mm8V43ugRlDusOssPEnrcUvO47gz725zF/03HnhAAzo0snaJq0QQZ+l6w8h+UgRNG4qBjY9OwfgrhkD4aVxt+OFExU1eP+3vahvJiBvW11eW60ao3tHYXy/aHQO8oY3AXoLzQhQ1NTrkVNWh+3pJ7D7WBGadCZoiUcdHmq12WgCDXl4jwhuL7aTP/y9bYCV9mFdk4HB0u6jxdhyKBe5FfV8uRBBGIEZAod3XzQQcREhEj4VaP3Wr7uQnlcBjVrFoKxfTDAS+sYgOswXAQyWzMwnO48V4NNVKfDUCDxAD+1hAn0DuoZg6oBu6NrJD4E+GivupjlU1jUjs6AKGw6eQGp2KfMN8Zr40D7283THY1cOR6C3p93ebI1PBB4oxWerD9h4gOilN8LfS4MxfaIwunc4ooN84eVBYFXYWwSai6oacOB4KTYdzEFuaS3UDFhPrflq655yWkdL6gA5Gu50KSh/19EUkMGSC4p2JFiig2jutAGYM2nAaa3de3/sxo9b06FWqUC6oMuGd8eNE/sjyNfL0p4j+LItaYNeh++3HsG3W9L4cCShTAd1VLAvFsyZhPAAH6cxVdTX44HP1+NEWR3ffgd3C8VrcybBy90mbMSPvkxMxZINB0A3z7G9I7BgzkQA9gIst6QCDy1MRGWjjm/v9NQ3G/DyrLGYPDDWqf+Fa/bgy03pDA7FWzvRkATLndOHslCyaXNcz728rgE/bktj4EDaCboNi4/OaEJsqB/evX0y/D1FGrZ/af7al4lXvtsODxqn5WZPwCM+Khh3Th+Mwd06tWGc9fhxewZ+2HoEhhazjT46AybER+K1m4iebRdI3yYdxNu/7EHnQE/8353TEBUUYDexw3nFeHzpZtY+Ek3oz6E9wvDy7AT4etg0L+JHS9fvw+INh/ldWos35yRgSGykE7Fe/yEJf+zJhoe7mgXvkNgwLLh1ItyU9jyTX1GFez5dh5pGvXWuTToDekcH494ZgzGg66lp1mI2YUdGAT5bk4rjxVXQutnzG2k/gnw9MO+CAbhwUFcoFeLvre0TM6obmvFt0mGs2JLOZm8ChwRGtG5KvHXrRPSJpHHZPw8tXoedRwpY83PRkK64a/pQ+Hk503BzWg4eW7wJvp4CLZoNJgT7aHDbtEGYNrgL3JQiiHI9PmOLAYmpufh8bQpKqpugJXWsRRMU5OOBRQ/OgJ/Wud/WOPpwXhEeX7qF156AYZPBhGHdw3DHBYPQOyrk1Dxb24CVSYfx4/ajMJN57gwBJlmz1P4zSf7izFJABktnASzdOLkvbp86kG+b7dIsQY23ft2Jn7dnsDnipkn9MG8agS660Zv45k1ijO66tod0JcKNUMmCljQOGXjn5938t3RA0kE5Ki4cL84ez7d/k0UTJHyjxs87j+KN77fD31uDBbdMRD+JNoH6oRvq1rQcPL9im0Xb1YKRPTvh5RvHw8Pd1h5pJzLyS/HEsi2okoAl6v+Za0Zh+tCe1hu70LcKn/61G98kZVjBEmlZRvQMx1PXjEagtxfMPFpBsIhzKKlrpAAAIABJREFUJJra/x3RQ4Ffkg/j//7cb503fUNgqVuIL16fMwGd/H1dapakm8KVHpDm/+uuDCz4aScLLwJLJPRJ6Dx7/TgEtHOc1NYHv+9hTQ+vj86Asb07Mz3dVWrr+ohr7LhpiQMUUGL5pgP4vz/2ISLAEwtunYQenWwaERrzvuMFePbrraxRIW1BqJ8Wb9wyEd3Dg+00fOJaLFyzl4GrCJZemj0Wo3vFSLRVCua117/bjlX7cqxgaVC3ULx803j4arXWsRMvZBaX45FFG61gqUkngOBnrhuLTv4+dmtL47U9tOqCVlOA0Crkltfi6eUbkVNSY9UwkQaKwNOz143B6F5RnOVY5G36VtgrDMEtu4e4hCgnANLF6/bjy41pPF/SqhBYeuWm8RjUtbOET4X3H1i4DlvT8jGwSzDeu30qfLQeaIHR3kwNNdYfyMLTy5Pg4+HOWrewAE88dc0Y1tA5jk+YG9HUZrYjLRaNPD2/DC98uwWFFY2swSOzWaCPBz6+exrCfL1PycfC/IkH8vHs19v4DCAt67g+nfHkVaPg5+nZrr311eYDWLgmBSrSAJ3CJHo6IkwGS6dDNfmbM0kBGSydBbA094KBmDOxv93hL4Idafe2g9u2LKRZ+irxIGYMjcVz141jnxHxMKXD32g2I/lIAY4XViPQV4uJ/WPgIwFAdNiSwH/vt134aftRaNi8ZmZT2JzJ8bht2lAL8BJgAbVJJo4Hv1iLwbGdWJsjjFX4nYRYQWU1Hl+yEblldSyoGnXGMwKWSLh0DvTC27dNRkSAn4PJjoSIAvXNzdBq3KFWKK0AUhinMO8XViRh7f4ceGmFG/ypwBIJdYsnimg4cwIrjmCJhHTnAC+8NicBMcFBLsapRF1zEzzc3aBWquwEmyj8X/4uCX/tPQ4vjdtJwZIg8B21TQK/rEg6iHd/3XNKsFTToIObmwpPXjUSUwfE2gl5GwhVoa1g6bXvtmN1O8ES9RPkrcUbcyege5g9WCP6Hi8pR3JGEYPxMb2jEBtmMymKoH5nRi6eX7GdNZsEMg1GI+ZdMBCzJ/R3CVwIJJHm1FurgUZNJkIpX6ugN5nw1Jebse1IPoOuk4Gl+79Yi22H8/DCDeNw8bA4u/5sPARsPJyNJ5dutpjhzPjf1aMwxYHm4oWn2ahHS0sLPN21DsCFVlyFX3cewTu/7IZarWSt78nAkj0f22D2wROFeHJZEirqmtE9PAAL5k5EJz8fl3urtqkZXlp3qBRKB55VMtB6/pskbD54Ap6WvdWRgkoGSx1JTbmtjqCADJbOMFgiQToirjPG9YqE2SxEvdAtc3R8JDtoixoROjBrmnTYmV6IpmYj39ZIxb06JQvp+RV47/YLEB9pEyriLXnRuhQsTTyMRp0BCjNw6cjumH/FCAffIUH4PLwwEdUNejbH0c2U/EZenJ2AUXGRTodlVnE1gn217EQtjpEACJmLXl6xBetTbYfkycBS+okSPPBFIiobmtkxl576Jj1emT0OM0f0alWzxCZDQwvunTEQ147v5+TbVFHfgIVrU3Eotxw+WnfcNKkvRvI8pH5VamQUl+PxxZtQ09DMGoPWwBKDRL0J6/Znoa5Jx/4YtHa9okMwLDbczm9ICpbolt+sN+Du6YNxg4OQJnpVNOiwbF0q9meXMBC6YWI8xvW2aWdEAJpVWsnjLK9rZFOpK80SaTSKq+uw9XCe1e9FZF8a7/6sYmxJK0SInwYL5rrWLD3zVRLKa5sxZ2p/3HnBYDvAYBOpgpbPESy9PHssRrnQLL22UtAseWrUrGHrGxOMN+ZMgJ+HR6uaJQLCpCWdM4U0rvagJTW7BC+vTEJ2SS3rWLqHB+Lp68agfzRpyoT1FUHjE8sSkZSWz9q9AV3CsGDOBAYm9toZNban52Ll1gxU1DXC012Na8f2weSBXZ0c9NelHsdr3yczSPPSqFrVLN303u9oMQEf3zMNvlqpNlWJ/IoarN6Xjaq6Rvb12Xe8jB3Nh/fohDfmTGJgb9PmUrAA8P3WNKxLzWG/xqmDuuDasfEgC5d4SaG1J754ctkm7MksYv50BZaILgT6NqbmoLy20c6viL7JL69hn8CmZgMeu2okLpZodwVeVKG0rgELV6cgLa8Cfp5azJnaD0Njw532Fpl1n1i6SfBBk5i6O0QwyT5LHUFGuY0OpIAMls4wWKLm6eAVo4XIpyIm1Bcf3DEFob7kYCw6Q6uRU1qBRxdtRGFVg9WZkw7IUb0686GtVdtMMnSoHS2swL2frEZVo55NIATE6P0P75iKkXE252nB40SBx5asx46MYqvZgvxLYsP88PotE9DJSXNDwEYwetm0DWr8sD0d7/22m00BYph+a2CJhXtlHVZuTWcwJzrPEg0uHRGHAV3DrAewoxmO3iWn04/ummrRKtmEJAVNLfgpGT9bNGUGowkxwT54Z94URAaRBkoqUBV46bvtWLPvONOoNbBEwKa6oQnz/m8V8ivrGdjRmK9P6INHZo50AGs2MxyNk4TWG7ckoGe4zezFG8usxJs/78SP29ItjsAmxIT44u3bpiA6mEyA9rR9/Yet+GXnMSiVSpdgiUDa/uwCPLlsMzsoOwooEoYkbP283FoFS48uSuTAgFdunMigwZWDe2tmuBduGIuxEqAnvrc8MRXv/76XtZbE61eM6okHZg5jB2kb0LaZ4arqdXxRePvWSegbbe8wbjYr8NDC9dh0KBe+HhrmveoGHa4Z15u1MuS4LRigBS3nj8npbMIkvr/noqGYndDXCVgfOlHKQr2stpH3FYHgUB8tnps1DoHeWuRX16OqphHldc3Iq6jDrowiNlN5ugBLwl5QYPHaVAyMjcDQWBsP03iKa+rxxJL1yCio5vUh/iBeIpPjM9eOxgWDuzuN7+fkI1jw806r7xvR9dnrxuKCQbFOfEdO9+/+tpt3NEVaOprhiI/rdTo88Pk6HD5RyftU+tCeJeqF+Wnx0V0XINjHZsJjoGVswQsrtmLt/mw+J2hvdQ31wzuk3Q20ma1JI0pA7qnlm5F0uMCls/3fkVOyZunvUE/+9kxQQAZLZwEs8dFuyRsggqV3501CCB9UtsixE+Vk3tqMgspaK1iqbdJj1vg+eHDmCAdzmQop2YVYtScLCqVw06b/kiP39KHdMax7Z6tnhmje+2LdfixPPAR3NyENAD0NzXpMH9wV868cA3c34QB09RA4O5hTjKeWbwGNSdQS0butgSVRsLhyUaZZS/tyBEvkMzIqLgIv3egMEnPLa3DXx2tYi0ECiUhL2p37LxmCa8bGW81x4ryXJR7E52v2s8bhVGDpro/XosAKlvS4lmh/8fBWwRKBk74xIfhg3lRo3EhjYBPk2RbwW1bbZBVadY063HfJYNyQMMCpzcUb9mHJukOg3DnkS+Los0TCODWnkH1gnMESxbELKQ1aA0vJGbn4dHUqnrluDLqH2ZsLpWvuCJZIy0cg6MFLhuCykb3txk2AuLKuAYvWHUBhVT1G9IjAxcPj4KMlc6ONl6Q+S6U1TYiLCMDrcxLQyc8mgFm7ZzBh2fpUkJO+u0oQ9JQqIzokANeM7w0NRweKNFYho6Acd32ylt97btYYJPTp4kTX937djhVJGawlFR+ik7+3ln0BKVKzsVnP6QBormQubc1nSfxeNJ2J0Zziv3/41x58tfEQvLXuvB+JlqTF9dC44f3bJ6NHJ3vtMM3kvk/XIiWnFJ7ugqmY9hNFpb160wSOkpTy1L7jRXhk0XoOXAg+CVh6ZOEGpOVVOYAlIb6w2WDE+PgoPD9rjJ1PHK9RUSXu+XQN9CYza56Jv3UGIx65YhQuG97DwVdSgQ9X7ceKTYfsov06QlDJYKkjqCi30ZEUkMHSWQBL0i5EsPTObRNdgqUnlhJYqmOwREdbfZMOd04fhFsmDbQTAjYg4gxFyN1Zms1GFH7fbz+C//t9jyXcXRgVHbpNOj2evX4sLhxkf+u1CQYlGvVGPPPlJmw7UmAndE4Fluh3+yQAQquOru6OYIkEzMXDuuHxq0ZyhJJUQO7JKmJzBAlwDoHnvDdGXD6yBx6+dKSD75Ia61Oz8cxXm+Ht4X5KsHT3J1KwZMC143rjgZOAJRrDuPhIvHnzZAe/FTV2Z+XhqS+3wGgSHLfpqW3UcZsPXzqC3dJt81JjdUom3vppJ+qbDBgfH9kqWCJTmivNErVPdHMNllQ4mFuMZiMwLJa0OYL2TQCU9k7FjmCJNEQEMm9M6I3bLxzm5OMkOCELjtPin1IzGPUjBUvFVQ0YEReB125OgJc7mczsAbqtPenOsWk5xb+lNguq6jDn3T+Yvq/cOB6DY23O2JzawGzG08u3YNPBE7z+0kfI2SWsDS2PNAWEGA3n6OAtBUs2EzrlTQJW781irWuzUXA0Fx+OQA3yZtNk50B/ibM67Ss95v3fauSV11mBDb0fHeSFT++fAS83+4CJvIpq3PvJWs7BRPmoWtMsPbrIFVgSRlTfrMd14/rggUuG8j6U8uD2I7kcBEB04fxSlBvLaMLsCX1wu9VsK7RD4P233Ufx2vfbBXDYgY8MljqQmHJTHUIBGSy5IGNHpg5wbL69YKmhSY87LhyAWyYPcgJLYqRMWzkh8UAWO8QKuYGEr8gUFx7kg5dvHIeenUjbYPP5EdslgUr+GZTz6Ys1++GmUttFwJxcsyT4vzg+rQE6MRqOhP5lI3tg/hXDLdF/Nm3CrmOFePqrzWx2tIElEy4b0R2PXOYMlrYczsHjSzedEbBE5tWEvlF47aZJTmBpV6YAlignoQiW6pr0uGpMLzx6mTNY2nzoOF75fgcnX+xosET0JwDgrlRLNG8CWDpaUI6oEH82pYh5q6Q+S8QvBEYHdAnGglunwMOttQg9G2By1FA6gqVhPTvj9ZvHw1sSjCCANyFqq61Pna4Zs9/6nQX667ckYEAM+dYIubsEHzty2t6Cren57DPmCJZo/YRM5ULvtC8INNHfu3LwFr8XzFAUzyZEnhKoKK5s4BxQyzcdZn8hMS8S50YL9uEIzHA2d4uRfUr2j7vzozVs/hNNZgK48sJn983glB1S7XNBVQ0e+Gw95xQL+xtg6fqEvrj/oiFOgJ32yovfbmeNkhQs3ZjQC/MuFIM9bGBpbcpxPPfNFhkstZVh5ff+tRSQwdI/GCzR0EgTMSuhLx64xP5GT+aPzKJy7Msq5sP9ZFU+BI8lCj+uwIbUE1ZfF7GUw9PXjsbk/t0czCuCSU6885PgIe3Ciyu2YOPBfGt0GY2xNbBEgpjAYXEV5WxqEVKSc/biFoT6+whZgu3SANhSB7SYWzChXxc8e/1ouHMEmc1cmVlciXs+Wcu+J2JyRTItzJvaHzdPHmAHBkjwUmj+6z/sgLdWMMN1JcE1dyLCJakDRJ+l9mqWOBdVbBg+uH2qkHFdYoY7UlDCZtXqRj3779BDjuZ3XjgQc6cOdvZH2XkE7/+2hwEsaataM8OdjmbJAgWsxk8RlFCSx00pWXjoqtEWECSmnbA5eAtCn8wxJtw3cyiuGd2H5+IqjYOQF8rEUZpSnpSCpbLqJvSMCmJw00kS9k6aIEoomZiSjbqmZs5hdLKH9kB9sw4rk4R8Wi/NHodh3W3BCuIcX/h2K/7ccwx+EjMcgfHIYG/4aN04Mqy2ycAAiRyxCSQQED8ZWKLvySQoDfUXI9A2HTqOl1YmW7VWgrZPg3fnTUbXkEC7pJ6UBfzOD1cho7DSqo2i9R/YLQRv3TqZ+5Ca4TJLKnHXR6sZHJ7MDHcyzRJpiS8cFIP/XTMaKoX93jqUV46Hvlhn09qaBa3tfWTiHtPHaW+RP+L7v+9yAqJ/VyLKmqW/S0H5+46mgAyW/uFgiZyMx/WNwYs3jIW7UshrI9ya1Ug+mofHF29kHxfytaDTmcpGkN8SwRxy5mQgZSlNonV3syYDpDZIHX/16F54+LLhdup4LufRIvgsSM151GdOWRXmL9qAkhrK9yJoAE4WDXessAzPf7MN1eTnZElgR3Oaf/lwTJWY/RzNcDT28EAvfHjnVAR52zJts0A1mNixdFsagTZ3Fhw+GjXenTcFvSIdI6YUePOnZPy2M4uFNwmKQV1D8fZtk+DnIc0DpERNYxPsfZZObYYjjUTnQB9OwhgZaO9cTs6yz3ydhI0Hchmo0Th9PQTn677Rjs7tarz1SzJ+2p7BApiylHc0WJKyOgn2opoGPPTZWjb5vEpRWhb/GGcznKCJJKHv6a7CFaPjcOnI3gj20dpFk9U1NmLf8VLkV9bhkmGx8LWjr83Bu7JOB38vd7w5dyJ6dw61zwjeosDdn6zGnqxCDvEnSEYghtac/IyEnD6i2YzKfaigUavZr4m0kBcPs0VYivtk9f5jeOXb7VAoKeGkksuqEA4jn6BBXcPQZBR8lirrmlBRp8OyDanIKqllIOU6z5ICL6zYzPx//8xh8JRof8Qo1bd/2cGJG4k/CciZTEbub3SvaKecTQvX7sfna1L4Xdrd5Iv34KXDcf04AidCdjZxLhsOHGfND9HldMESzT8qxBv/d8dU+Ht62mm66nV6PLIwESnZpXwhYp7VunEuqZ4RNs2zGDTy0rfbsDZFSEjakY8MljqSmnJbHUEBGSz9w8ES+064q/DubZPtyi7QrZq0Ka9/vx2r9mbzgUpalpgQP/aJoXIlFTUNrJkih2zKmn0ouwSNhhYGUXQg94oMxBtzJyPIi0K8bT4sRJLPVqVgdK8IDOhqM2uIB/a6/cfw6g8UvSMUOD0ZWDqSV4L5SzbbZfCmSKPnrxuNi4bFnTR1AJUwoQioaU5RQSR4K/DGD8k4XlLLh/otk/rhspFxoPwJNuGiQnFtPe7/ZC1rd8b3jWQ6TOrXBVMHxjhozlQoranHfZ+tQ3F1gzUa7lQ+SySsCaA+djkJaud8O8eKq/Huz8k4VlTNZpbZE+Jx3bi+Tia7kto6kFPuifI6BiWuUgeIDt6nq1kSWZ20aKTBeWnlNqzanYVLhnbFM7PGnRIs0fc0Nppvj4ggLktCuZIIjVOEW1l1Aw5kl6BPdDDeum3SSZNSck6kaQNxy2TH1AFqkGnnjR+2szlSoVQwaLlsRA/0igpBWU0DGpp1nHW7Qd+CrKJKFFU2cG6qaYO6cRSZUmHzw2F/rBZg+YYD+HHHUY728taoOLru6jF9HEp2KFBRV4+7P16DgqoGBratJaW865PVSDqcxwDt5knO6Q8oxcMjixJxoryWNUaU1+zSET0w//KRdqYv2sfk9P/+b7uw9UgBKC028en9lwxngC2WuhG8wtR4cWUS1qVk81q5Sh0gRsOdTLNEflwEQF+8YRzG9bGlsRBBMmmX3v4pmf2oyM/r1qn9cdGwHnaehsSLRdW1uPfTdaiobRIuax34yGCpA4kpN9UhFJDB0j8cLNHwCNhcPToOD1w6kk0cNu0SJTvU4dcdGcgsrkZEgDcnpewRTmUL6KEbqZDne29mPp7/Zivq9UY2D5CJgQ7L4T1sKQZEswX5LTy2ZCMmDIjByzckMAizHdpknlNgwU878MuOo+yrcEaSUnLNLSN6dQ7EW7dNsQhe+zpydTodTpTVIMjHC538qD6WDSiJ0UkUAbhobSqCfT3w7m0TEdspmP1T7F3gBQfkIwVlHGJOwIo0EKQBOxVYogzeJIDjwv2x4DYqoUI3dftxUtmZvLI6NgOFB3jbjVNMSrkkMRUL16RyrqLWMnh3BFgShe7SxFQsWpPCxs0p/aLaDJZErtIbjELhW4uvD/m4CJGJZi53cqoM3sSD4QFeeP/2KQiTJEUUBfa2I3nYdCCHIzeH9QjHhL4xktIvQgHjRgpM+GozdmUWczkgKqdDvndSUxyNV9T2UOAE5VkijUxEAGUMtwdVZKr++K89WLGFsnirOL3ByTJ4k2YzOsQX78ybhC7BlDTTPsfXr7vSOXM+1VEj7RK3NzsBg7o5XkCUMJlbkFtazT5k0aF+lkSQ9qkldmacwHPfbIOOEjOZcdpgiWhCF63+0UFYMHcKPDUaJ54lX7ATZbUI9fNEiI+Xy731/u87uaQQaZVO5gZwOpJKBkunQzX5mzNJARks/QvAEvlR0CH62JUjOfeKI2Cyrx9mKw0hAobimgY8s3wjMgoq4aZWQ6c3YN7Ufrh5ymCHEhOkXWnAI4sTkVVcxbmBXpg1DuPjHZMoqlBR14DHlm7EkYJKvg2fiXIntDTkL3Hx0G546NIRcFfTTdtWUkIahSUFSqLjOzlMk69Snc6IAE8N1/mKiwh1iuYSNWZrU7Pwxvc7mCNIo9FWsESmTgKMFw3thocvHwGt2s2BrmK0mAjSRLOKUMpi0+FcvPF9MgswrtnWSrmTjgBL1EbSkRN48ZttnEOHeGtS38h2gaWTHUjkb9OWcic0T3p3Uv9oPH3NGF5bEWS6cvIW/aOkvy1etw/LNgq160hbSrxCWalfuGE8ooL87NbZMfO5vXmLWlVhy+FsvP59MpoMgr/Vqcqd7DlWxBoaAtQPzhzuYDIj7Z0Rzyzfgu1HCjjLNRW5jg33x/PXj0OXUKrbJ734CDMTHlt+fyFaUYXc0ko8/dUW5JQJmqrWyp20RbMkAl5KtzFzWCwevmwE1KrW9pZrnqXaiO/8vAvkW3gmCurKYOlMin257dOhgAyWzgFY6hLmhw/vJG2Jp0Xzw+IZxdW1rLrPrxBSB0gf8h2gKuN3Th+CGUMIMImRR67yIgl+HfQcyS/h4qrk3M2FTg0mjKG6YzeMh1pFfgbi98L7b/+8HT8mC74WZDqIjw7Gu7fS7ZNCg6V9KZCaU4ynl28G5c0Z36czh0YrFRRxZGszu7gcDy/a6FQb7oXrx7DPkmObX6zejeWbj1hrw5HJgDQYCf2icMP4PugVGWohi6g1k1JJmLfBaMBvO49xkV/KoUOClEwa790+CbFhpHUTbuxC5JcgpOhm/7/lmzg7NuVjotYJLM1K6IN7ZwxzGuefe49xpmexNhxpDvR6AxL6RWPW+N7oEx12kjUSxmkym/D7rkwsXJuCOnICtyQQJLA0vk8kXr95AgtxKT3T8ilrsuuklDQnMXXA+7dPRUxwoNO4s8squPxGQUU9R78RYCHN0nM3JFiEtW3tlqzbiyWJaXbRk6c6ZMRCulTGRKMSfI6ER4ET5ZW477P11tpwRDODwYDpQ2Ixb9ogBPtRYWPxfUe+Fo8qBWqbdFi8fh9+Sc5iHyYx0pB6Idr16xKK+y8ejPgoWgMRGpxsn7Tgzz2Z+Hz1fs5wT+sgpg54c+4E9I0Kd9onDy1ah11HC9lcyz49d0xFt1BnemcUlmP+4g3WVA+0p3qE+2PulP4Y2ycKCoV0fe33l7iH92QV4MM/9iKzqNrqG0TrTIV0v7h/OgI87c8RQ4se93/mOimldP0I6FE7UwZE49rxfdknqXV6iXvLiJ+T07Fkw0E06k18oXKdme1UnHLy32Ww9PfoJ3/d8RSQwdJZBksEeiICvfHEFSMQ6O3B/h/0uKlUXIqAsvOW1FBpEGcfANIEKBRKJPSLxLj4aMRHBXKyOzrcSWDQAU/mEfL1OVZYjaTDudiaVoDy2iZ+TxAAKjx21SgunaJvsTcX7T1ehHd+2QUzhbqrKEcNoDcYcPu0/pg6qKfDTZ38ldRYuiEF32/NwMi4cDxy+XBo7fLCKHGcfIt+3MV+U2LGadLC3HfRIEzo19Uhg7cSX286gN92H2chJDInmWya9AYEeGsxZVBXXDioG4J8NNBq1FZQaTCYUNOkx6Gccqzbl4k9WaUMhSgKjRyDybz11LWj0DsyFGo12H+I/D4ooq66Xodvt6bhl+RMa74ddrTVG3HxsFjMmUQJJKUmFhWoLAY55ZKwEPPziOMk5+UJ/WJw4ZBuCPPzhlajZGdgmg9pP+qbjEjLLedSNnuOlbDpyi7Jp97IRXmJnm5K+6zt6fmlXB+MfK9clZgg4efr6YYnrx6FLhx5JWYzJyBlxge/78a29EJbrTyDEaN7huPemcMcfJaUWLnlEH7amcm82VYzC80vPioYj1wxHN5s3hGjGJXILavCK98l2+WIIjBMGpdekUGYNKALRsSFI8hHC3c3JdOEaEpReBRBWVLdiJ1HipCUlocj+eWsJZUCJXEr07oFeGnZST6hbwxiwwPgqRXMdKJgJ54gGmbkV2Ld/uPYll7AgRLiJYX2CiUZffTy4Qy6HPNSvbhyKw7klDF4of7Iof3mSbZITAEeAkqFCl+s2Yu1KbnsiE50JEBJazc6LhwzR/RAl7AAuLtTMkw1A3tyVm9sNiKvvIH9kzYfyGHQT+BWfGidKakmRQAGe5Pp10bnBr0er363DZlFNU6XLsfjjujbqDewaZL21ZSBMQjwtu0toheVpqFgkJTMEqzZfxyp2WUc2Ur0PFOPDJbOFGXldk+XAjJYOstgiQ9RBeCuFP60JPa25HZpgaGF7tatLwsd4gSa6LClUg3+PhoGXWQy0BvNqKgVnF3LanRoMhg5Ak0KvEiwE4Cgw9b+EQ5pMUmf+BsJMwHMOR+M1BYd7gQAxYg7p8OYUwU43z2FSD1n4tOrBB5cPaRhIrMRAQ8fTzeEB3oj0EvDY66qb0JueR0LGQJA0nIs1BZpkUhYBfpouIwK0cxb44bqRh1nLS6ubrKac6R9C3N0Hg31KdLG8Vfqn4Sxxl3FIdURAZ4I8PGESqFAWW0DiiobGTzyONWuq7YTbcRyMtL2ObePC3o6joE0Lo7DFgWfI8hqra+TrcXJDpz28gK1RYCIHh8PNwZLgT5a+HhoeK6V9c2cOLWkuhkNOj2DeAIOJzu8iFeMJhP7PAV4aRAZ4sMaIPqW1pSEf355HTumUzoJAkmugJcrOtI4aVxSHRj9u5gewpF/aJy01tKHLzZGE/MpgaQQXy06BXgzYCXNWUFFHaobDAyuab1aq73masyO42uLcKCx0L5zV9vvLUptUF7XhKKKOgb5dLlz3FvML2TaAAAgAElEQVRtab+978hgqb0Uk98/0xSQwdI5AEvUJR2Wrp7WDj/Hd8WIFvFPxhccnSakCyDBTH43rha4tb5bF5pmK6hzHIf4TWvgoTXBSeN2hYkcMyk7gS8LmKLvueaepRECFmqVMHdXIEOkOQk18Vsx8R4LI6XSJXijd1wtVWu0EsfLRkJJX9JxcsZoToTY+vZrLz2d+EMizKW/uQRRrQC/U61Fa4dTa4CuNV6w0sxCa3FdiX7EwGIKDCHT9slzirW2T+hyYGfkUoDX/FTrIAVFdnR0GMfJwPPJ6CjsA4GXxX1JPExpO3iurexhcSyt7eXWQN7JBArNQeD39u+tjhZUMljqaIrK7f1dCshg6RyBpb+7cPL3MgVkCsgUOF8pIIIlL50u6qc35+Wfr/OU5/XvoYAMlmSw9O/hVnmkMgVkCvwnKEAJRBUtRqjMLVfrFarc823SbjDAvvjOWZihmxt+f3b27rPQ03nZhQyWZLB0XjK2PCmZAjIF/v0UUFLEblujC/4l0yVzMBWZOZuPIOgVMBqMy1qUiuKz2fc/uS+1mxYmfXP5+pdueOtU45TBkgyWTsUj8u8yBWQKyBQ4NxSwlGs6N52fuV5PFsRzJnt103pa0lWcuV7+TS2r3DVoqi4rW//SDWJOmlaHL4MlGSz9m3hbHqtMAZkCMgVkCsgU6BAKqNw0MBl0GetfuqHXqRqUwZIMlk7FI/LvMgVkCsgUkCkgU+C8o4AMlv7mkk5++quL3bRevxt1jX+zJflzmQIyBWQKyBSQKSBT4J9IAQJLRl1zxoZXZsuapdNZoKlPr5jp5u37q1HXcDqfn1fftJiMtsyZ59XM5MnIFJApIFNApsB/mQIyWPqbqz/t2SVT1W5ey016Z82SiWt1nR3rJSWIE0tp/M0pnfbnSrV7mAyYTpt88ocyBWQKyBSQKfAPpYAMlv7mwkx4/nl1CEK0rpopAxVi/e88SqPuTbW79q4Wg/6/M2l5pjIFZArIFJApcN5TQAZL5/0Sn70JXvj08rgWtfsRc4tQO0p+ZArIFJApIFNApsD5QAEZLJ0Pq/gPmcPUp74cqnDT7JbB0j9kQeRhyBSQKSBTQKZAh1BABksdQka5EaKADJZkPpApIFNApoBMgfORAjJYOh9X9RzNSQZL54jwcrcyBWQKyBSQKXBGKSCDpTNK3v9W4zJY+m+ttzxbmQIyBWQK/FcoIIOl/8pKn4V5ymDpLBBZ7kKmgEwBmQIyBc46BeQM3med5Odvh2cLLP3dQDvHwuQu21PYZ8hqMZshvqek39pZ3Zy+NYP/h/4rZN/iPhRtLpR+2vN2mAt1fdptWdi3LTSUvsPzJxpa5k6/nYyGHEvpIqCyNbK3ZQ1bnbcL+li7b8MYzupYW6G/9FRpbTzMcqdI+2blUwceaQu/njZPtUJ/cU7imMT2xTkQ/7Q1i91pj60d/N4W+rb19Bf3inXObTwvTneeIk1PxjuOYz8VLzm+73gGir+3hbfaSrcz+Z4Mls4kdf9jbZ8NsESgRW80CZQ9newECkCtVMJNpeTP6R+D0QRq19qeAlApFHBXq6A3tfDvWjc1VCoFv6M3tsDY0gKNmwrKU5wY1G6z3sjvualVUDPSAlrMQEtLC4ymFphazNyXWqU8KcfoDEZhiO2Zt2Uu1Lf4UJ80/na1IznZ6HCj9sS50xyJRnZjUwBuSiXPqdkg0JdoqFQKQE0n/p272qXAo/ZMDmtCopHoJCU5jYXWyGRqERCoSBuat2WdxaETnaldu0cBnge16/gQnznyBb3jrlJBSetoeVyPFZax2otzQxvHSsJS54rPLXN0Uyt5fk4CiehhoLWQ8LNk7cQ1cWQhez5VMpBVSeZIS8H0M5nQ0mJm3nfsn/ptcdXvybjaQn/iJ0fgQ3xKfKJWCXtHHA+Ng8ZAtKTueB9KxirtjtokXhffbfeRbAFyUn7nM8Nxri7ea3df1K6pBXqD0XJWKIUzB3RWmC30b+F/d3X2nNa+thDdTUXnjwIGy9l20rPBwoNEV9o7GjobW6E/jdXU0sJnAJ27dP4plUo+B8SHeIvGTnMnvvegM6G9SOx0iN3Ob2Sw1E6Cya+3ToEzDZZoM3UO8MTo3hEshIVjo32PEkqkZJciLa+SN65Wo8bYPp0R6KVFi6VFlUKJ/PJabDhwAoHeHhjdJxLDYsMR5KeFyWjC8eI6JB/Nx77MYt74rYEcOiDclArERwehd1QwuoYHIthXw/026EyoqmtAeXUjUnPLcaygCjVNegYUjucECTIPNxUmDYiCl8ZdEEhtfGguJ0prsPNYCYMUOpT6dQlC3+jgdrUjdkdnHIGTpMMFKKtpYoAS4uuJMX3CoVWrrGtC/R7KKcWuYyXo0skPo3tFYVC3MPh4qNCsNyE9rxI7jhYi7UQ53CWgk8ZI5+7o3p0QEegLk1lYZVq36sZmbE0rQGOzgelOT7PegK5h/hgZFy4AMctAqf+jBZVIyS5jdQod2LFhfhjWI8wKkulVeq+kugGJB/P4MGfBZDbz/x/buxNC/X2sfEG/kqDemVGE3PJ6XndzSwtG9eqE6BB/yVgVaNTpseVwIaobddZ2CexGB/tgdO/OIFws8q9SoUROSQ12Z5bwBFrMLfD10GDa4GgG7VI+Z9lmNiPpUD4Kq5uceI8A+Li+kQgP8OZ2pA/N9WBOKQ6dqIBaZQOHBAqJJ+M6B6FvTDCiQrzhqdUiwMudhRcJLtp75XVNyCutxbHCKhzMLUeTzgCtu5r5irDmxH5R8Pf2cOr3ZKxKcy+vacS29CLojMKlgtpr0hvg76VB/y6h6Bnuh+gwPwT6ePBvVQ06NDQZkFNSjbS8CmQWVfEFioS242M0mdA7MhADu4VZ16eNW8fCdwKA2ZZeiOLqRtYEe2rUGB8fAT9POjMEjlNCAVrfrWmFKKt1XpdT9SmAVROCfT3QPyYIcZ0DEervhSBfDxCNahp1qKxrRGFlA885I68cOpMALJhnW1rQv0swnzPinjlVn8K4wZeSnRklOF5cjSGxIegTHXLSNogHaR8UVzWhrsmAI3llqGs2Ml0cnya9ET4aN8R3CUV8ZCCC/bTw9/GCl0Zl5S2ad1lNA06U1SEtvxLpeWWsf6YL7T/pkcHSP2k1/uVjOdNgqUFnREKfCLx280QSc6dNrUXr9uGz1QfgoVEjzF+Lt2+djKigALv2NqXl4OM/9uHJq0ZiULcIy29WAxr0RgN+3JaOxRsOwthC2irbvZjeIkHSPSIAN02MR0J8NNQqN0n7tnboL40tBqTlluGrzWlIPlIEdzXdvGztEcAJ9NZi4YMzEODh2e55J6fn4LkV22FsMYMOr3svGogbEga0ux3xgxYY8MBnG7A/u5S1AYO6heKtWyfCXaWxa/Pztfuw91gxnrl2NCKD/Z1oWNukw5L1Kfgp+SgLfRKUdAi7qYA35iRgYJdIu/aKqmvw0MINKKpsELR+RhN8tG54eXYCBnYLd5rPX7sz8NYvu6FQKvjdK4d3x4OXj3Z6L62gFHf832oWtgRU6cbs4abGW3MmoE90J4f3W/Diii1YlZILL3c1axlfuWk8xvWOsXuvtqkRD3y+AZnF1dC6qVijRaDw+VljMTou2mkMmw8dx0srkxkMkHAmALjswYtbLZf09eYD+PDPffDWulvbajYY0b2TP96/Ywp8ta75ZEliKj5fkwIvdzeeK2luwvw9MXfKAEzqHwONm5RPXbNIC0zYfqQIC1fvx/GSKgZeBJo+v+9CRAb4tZuvsorLMH/xJlQ26JgHCIyP6RWO2Qnx6NeF6C/uBft9Qx016nTYlVmIpesPIbOwEh4a2/jp7QadAbdM7oc7pg1u97jED8ww4vEliUg+WsJAvpO/J96/fQo6+dvP1WDS4+EvErE/p9QKYtrSKYGVFqMJI3tF4KbJA9An0rHyg/28G3TN2J9ZjO+2pmPv8VKmvdFowr2XDMLVo/u1pUuHd8x4eeUW/LA9E49fNQLXj+vb5jZMZiNSskqwdMNBpOSU8mVPfOiy2CMiALdPG4CRcbSXpbpD57Xk9TQYsWp3BpYmHmIg9k8CTDJYajNbyC+eigJnGiw16ox8iL44ezy0bm4gpX97HroVKqHCZ6v3YPH6Q3zIhPpp8erNCejRKQQmGLk5eie9oBx0MY+PCgEJB8HbxvaoLHX/lm88gIXrDrAKWzRLkVZhZFwEHr18FMIDfOjex2Olo4I0JOKhYWadhRmCAULFQObjv/bglx1HWc0uqqIJLAV4a/HR3dMQ7ucDExxMSSchggpqbD6YhVe+38lgiUyCt1/YH7dMGmjpve1aKupGBSUa9Do8tngTUnPKeOQDuoYwYPDz8LCuCdEn+WgeokP80DnAz0pbZxoCr3y3Hav2ZjF4FcHSi7PHYkSPGOt3NI/s0go8sWwziqsaGFwRqHjwkmG4YlQvtMBiorR0QO//kpyGD/7YZwVLlw7thkevHMUrKWoE6L39OUW4/9N1TmDpldnjMCi2s2QMShhajHh5xTasO3ACnhaw9NysMZjcr5vkPRVKa+rw2JJNyCqpYfBLppV5Fw7GTRP6OfETjWFdyjG88eMuK1jqEuqHRQ9MZ1OmxcBpJR29f7y0Ao8s3ICqBr1VoDQ063HTxL64c/pQJ3oIa6fGF+v2Y8n6A/B0d2Ntm7eHG16cNRaDunW28qmwB4TdYrNtmiVrK/Dr4fxSPLF0E2oadPD2cMcHd0xB97Agl2vdGovSmNLyivHU8iRU1DezZu3yUXG4a8YgaNVuEHo1S8ZDLYk7R+BHGm1RVT0W/LgdO48VwdMCmGidG3UG3DAhHvdMH9qucYnjpfYb9Xo8u3wzdmaWMlgK8/PEm3MmoEtooHUv0nu1Tc14culmpOaWtRkssQnbYMLcKf1w46T+UClJO2vjZaI0rYTgMiDsVXHOxGOvfbcNu7OEcd05fQBmjR/QrnnS2WM0t+CVb7fhl51ZeOiyYbhpQn+nNoQzimhto70wFoEXSmrq8cSyjaydoosMgXAC/LSH6KIkrqMr3pK2KM7tr32ZeOunnTxzUYvcnrP+TLwrg6UzQdX/aJvnEizZH+7iAhCssIGBtoIl24EkOsEI6mDphhffoZvQfZ+uwbHCagY4BEZ6hPvj9VsmItSPTDi2g48ARHVjEwrK6xHgo0FEAP1OR6B4CKrRpNcxINh3vNh6SyOw5O+txccuwJIwJ1GoCaDMHpC0HSyJB5Xte/EYs9GwrWDJRkP6f8KRT48rUJNdWokHPl+PuiY9A0TSLJ0MLBVVNbCAuWxkdzx6+RgolcI4Hef9TwFLRqMRFw2JxZPXjGXzm6s1ag9YYmqalXj9h2T8tvsYa5eIR8gkQ3zXPybUJaB2BEtk6rppYj/ccSFpXWy8I8Kk/Ko6lFWTFk+NruH+8FC7SUyS9JYKH/y5G18nHkKQnyc+vecCRAeJGkRhtV1daBz5LLOoDPOXbEJhZT2mDe6KZ64dy35h4qVA2NsKFFXXo7KuGeGB3gj0ImAuXBoEMa5GTmklg7ciHrOKd9XJwJIo6E/F72cSLNEFacaQWDxx5SjWJksvQuKFjDRbCpDGhk4g20WJ1rOwqhb3f7YOBRW1eOiyobhmjFSzZP++OE/7M0M42V5auQU/JWe2CpboXCPNpZfGjUGsdF1F+i9LTMUnq/bDS+vGmq75V47ExUN72l0OaO3pzCPXgMr6Rvh4aNG1UwCDPSkYJFPio4sTsSfTdg6ea7Eqg6VzvQLnUf/nCizR5m8yGFFe08COkOIT4OMJXw936yZsD1gShL0KJbX1OJhdAj8vDwyO7cSbWtRKiIfEt1vT8OEfe6BRK0E+p49cPgyXDIuz3s5EjdKuYwV475fdKKtthtZdhVnje+PaBFJ52wMmAkqPLdnAhz1pq9gM56PFR3dNQyeJZonmozcaUVJVz1ojHw8Ngn097bRgbdUsUVs1jc2optu9BSOS02aInxdrXKQHWVs0SzYhpkJOWRUyCioRFezLJgZBUyc8Ish9//fd+C4pHe7uarifAiwdL67B0O5heOXGCexT5krT1h7N0t7sQtz14RonzdKbtyRgSPfIv6VZOpRXjgExwXj95okI8fNudaztAUsCb6qx42g+nl6+hX2syMw3tEc4FsyZBDUDMmeNoRQssbO9Anhh1jiM6U0mEnv/kBVbUrFiyxH2oyFH8ykDYjD/ilFwd6PACBu4Tzx4nMfg66nB09eOQkyIP4xmE2uISBvq66m140fms4YmVNU3MzhQKVTILCrH27/sgd5kxnvzpqBPZ5uWl+PdzEqs2HIIK5PS0KQ3sUn6wZlDMapXtJ0GhOb39eaD+HTVfrhbTKqtgSVql8zAlXVNTAeeEmmNAnygYaBl0+K0ByzNX7QRKTmCZkmM+KQ/XQWCEACJCfXHe/MmI9jH0wkoldbWY2NqDnLLatEpwBsTB3RBVKCvbbCWC8iKpDS89+tO3DwpHjOHx8FoNloDKkL8vdjvzRb3QE7cRhRXC2cl/UbAhGi2PiUPD1w61EmzRHRdvvkgliceRFx4AG6eOgBDY8OdgNtvuzLw6vfJfGkkf6uXZ49FXASZFCXBECYjPvtrH1bty4TeJPhaXT++D26bJmq6BU0aXQAXr0/BkvUH2QLwT3hksPRPWIXzZAznCizRZj5aWIrXvtuBumY9H8LkmDpv6gBMG9xDAlraZoYThLgSRZV1eGHFVqRml7IvxM1TBuCWifZmFAJUJ8pr8OiiRORX1KFrmB8+uecC+Go1diapkpo63PPxGuSW10Hr7sbCzUujxnu3T0W/aJsmQFD7G/Doog3siEsHD/nbdAvzxVu3TkaQt5dE9a/CodxSvPZDMqrqm3DR0Fjcc9EwO/NaW8CSCPp+3ZWO5RsOQaVSwmQyI9BHg8evGolYiYmyfZolFVKOF+Ll75KRV17HQO7hK0Zicl+beU0U/Huz8vHMV0mobzbCw13ZqmaJfEJIeL9920T07hzWqsmh7WCJzElleP7rJNagiD5L5Gc0/7LhiI+hPoTbPM29PWa4h77YwELprbmTMagbCRfBzOv4tNUMJ+hXBLBOY2k2mphPiD8JMD1x1WhcMszG7wREpcEAUrBEPlkUURce6AU/Tw0HDgT6uCPY3xtKsxnLNx5mUC8EQbhhQEwIXpg1BkG+xH+CFo/aO3iiGE99uYW1gsG+WiHwgiK3TGbcMqUvLh7Wy2H/KfHtlkP4Zksam8uI3hSBRdrCKQO74bnrR1vnKPaxM7MQ8xcl8sWAotIadHoMiA7G27dNQYC3J4Nv8XJzvLgCDy/eiOp6HdRqZauaJRr7n/uO4fNVKdASADRT9KKS/d+6hAXYrXlbwVJdczNe+mY7DuWXs1aY9jjxKjl+G4xCBKEYDEL9kabm6jFxeOCSEXa8QWdPSU0TXlqZhF1HCnnOpIGa1C8az80aB40bBYgYGMhW1elwIKeUfYboPV8PN+YF6pOc9R+/ahS8NfZnEWlyX1yxDfVNet7r9NQ26Zlmd84Y5BIsfbRqD979ZTd8Pd3x2BXDcd24fhK3BeI0Jd75dTe+33aY15XOuMggb3b69tao2bGbfLzKa+vx9aZ06EwtzFvEh+P7ReKFWeN5HFLz+KZDuXj6q80MlhwjJc+FyCSwZDY0ZKx96eZep+r/nzDeU41R/v0cUuBcgqW0E0V4ZPEmjigjjYi5xYz5lw3DpaP6nBZYosP089W7sWj9IfbH0OlNCPHzwDu3TUbXUPvDtFanZ1+FnRkFuGRELJ69dixvbvF2T23tySrEC99stgpkOiwJBN0yuT+uHG0bo2BQU+GTVfuwLPEgfDzcOex2SLdQvHxTArw17nbCasPB43hxxXa+qV87Ng5PXTP2tMHSN1sO4MM/9vGBbjSZOTJnwZwExElASVvBEgtqs5m1DokHTsDH0x11jXoM6d4Jb8yZAB+7eahwoqwK85dsREFFA7y0KpdgKbO4DE8s2YjZE/vhspG9XfrliOzfVrBE7wth8c7+b8RH0hDm9oCl4qpaPLxwAy4Z3hPXJ/Q95VhPpVkimESAxF2lhIZUbxb/u593pOOV75LRJcwP78ybjOhA8g8z8a+NeiO0brY5OJrhRAdvMVyd5koXDTJhRQR6IzrEB11C/TGgaygGdAuDt5Y0jLZH8J0qZ97nSDGOZKN8ZGbmnwdmDsa1Y21CVdQYfL5mLz5fc4DNNcIjRJKRtui6cX2dtEXLNqXguy3ptsgvduAx49WbJ6KXRAtFZjXacw9+vg4p2eUMTlrTLNHYv9uehgU/7oSHu4pTeZBm+LO7L0D3iOB2gyUGsWYzSqsb0WwwsMaUItiq6nWoqG1EekEVth8pQG2DjuchpqT43zWjMLm/zd9NuLiosGJLGt79dSdr5midiKb0EACi9SmqqkNFnY6BJlPQooEW+Zi0VoO7h+HNWybAR6u1u7gdLSzDA19sQG2j3greKA0ErcEd053BEoG3HUcLsC0tnyNbJ/SLQRBHD9t8yRIP5mLBTzu5DT5/GbCZhFQIRhNrsIi3iNYxIX6IDPJDTJgvn2t9uoZAq1Y7Aft92YW4/7P1LiOEz4WYI7CkMDRkrJbB0rkg//nV57kES+l5xXhi2RY7sPTQzCG4ZETvdoMlOujMZgUeXbQeyUcL2SeEHI9JXf/k1faHG71Lx9szX23BH7uP4f6LB2PuVFIp20xrLOiadaiqa7JLC0AHNJnOyJQkdSCng3xl0mG8/esuvvXTgU8HFDkSu0scfhkQ7DiMD37fj3qdAVeO6onHrxx92mBp5daD+OSvFAlY0uLVm8ajZwRpvgStSFvBEgmuOp0Jt33wJ4qr6vmAp4MzwEuDBbdORPcwEki2Nuubdbj303U4WlQFH63aBVhSIaOwDClZpbhyTJzFEVbUcAh+EI40bIvPkiCqBXOg4yO0KQUHbdcs5VVUc3g/jVWjVkuEleuxngosEd0ziyuQXVyDqQNjWZiTVrOoqhZ3fLQKw7p3xlPXjWWITsKNtJ1Vdc3o1zXElk7BwcGbtWiWvE8RQT7oHh6Awd3C0C08gDUBFLbuobZFODr77KmRVVKOJ5dtRkl1ozVXlQiW7r14IK4abQM/IlhatG4/Fq07aAVLpImi//zvmpGY0r+7HViib8pqG9HQrJPk8hFSQYT5+zDwEFdJXMMXV27D+v05bFYlLa0rB2/aOz/uSMc7P++2A0sf3jEVseHkpG7TJrZFs2QD6bYADoe0tsgoqsLHf+zFnswi1paQae6NmxMw2C6IQHC45iCClFx4WgGlJT8Z5d4ymznHlZDpQkhq62jmI7A0KDYUr9w43gksHSsqx6OLN9qBJTFdgyuwJOx7AaALj+ALSvQurWnCbzuOYMWWdBhawLSktuhN0qrR+kUG+6J3VCD6dQlFbCdfhPh5ItDbE2qlaF5z9q2i9dl7vIAjSl2lUzkXklMGS+eC6udpn+cLWCLB1GQkU9gmpBwvZrUyHegkPJ+4cjguGNTT6fb72g/b8c3mw3jy6tGYNT7ehSOz9LA5NQOs3n+MVeWeWtLI6HBDQjzuv2SoJRZF+J4OlI/+2o0Vm9NgaGnBFSP/SWBJibKaRtz1yRoWdgSWSDD7eKixYO5ExEXYTGiiA++8j1bhUG45fD2cwRLJhXqdkbUF7kpy/rUBJcq/RCYlQXDaaNMesOQqF7RjPqu2apZorA16I9QqNbQqQdshAk3yC6Oxcn4iyVhPDZZUOFpUhuWJaWxaIROuYI5TMQ/0iQzERAvQIL74ITkNGrUCl7AZTBT8DtFw5hZ2pL5iVBz/Q0LMXsDTAIU4rOIa0vip2Vwn9VnqCLBEwIfSDzx13Rgk9Lb3QxL5/NQ7xvbGh3/sxMqtGWcdLIlaIVu0qyVJp9U3TwC3/1u2iS8FdAn74I4LEBfhYPYzGBiA7s8qdsodRZc2AqMEjiglRmvmno4HS0LUofAIjvu0bym8P6ugEhsO5mLt/uPsO0k5ynTGFgR6ueP6hHhcNLSHBRg7j9ZkNqCithmBvqRBs/0ug6X2cLz87r+OAucLWBK2rArzF2/A9vR8NsPxga5U4pnrRmFcn64Se71wRD779Rb8vusY5l04CPdMH8QCxeYIrmAzWWlNg3ADlJ4ZNs9L63qTGn5beh6WrDsgOMEqgWdIkMTb+hU0PEY8uXQT9mYVsebr8pE9/kGaJSUaDXrMfX8VCivqrb5XoX4eeGvuJMSEUNi1RFul0+GeT1rXLBFxRM2Bza9BhbK6BvyYlIYrx/SyOFDb/GnaApbEpRDFgNQR9nQ1SzRWqX+RwE0qkE/Ll+tTcenoOEQG+tuBmLaApdyyKjy8KBH3XDQYkyypCqifirom+Hi4MSAlrZLOJPDF+L5RuEyiWbX3WaLUASbcOWMwrhsbLwkJF/yhiH+zS2rYHyopLQ9NzQY8cfUIxITYUgNQex0BlsgkRUCacvzMGGx/EeEouKo61DSQf41k4ziUDbLRXIHvth7G2n25gn+T3oBZCX1w34xhThecjtQssdm9xYyCijo2f1JaifAgb079IN3iFLW3LHE/PvpjP/y8taAgAkrbIN0L5Bf33NdbsflQvl2iRzHTP4HtxmYdKJUKaadJy0Tgm3yAxL46EiyJPFZe28jaPQr68PfUSMxwQs67pRv2YcmGw3y8ka/SE9eMwvjeXRhcidGqNH+9yYjM4irsPVaEbWl5CPLxxIuzx/HZKPVZkjVL/zoIIA+4rRQ4X8CSeJtdujEVn/61n/PYkN29a6gv3pk3FREBFNUkCmUFanUGq8/SjKFd2VnR0WcpKe0EHl2SyJm4xRsUl26xlP0QI9/owBBKo1A5CwWHSvePCcZHd10IT63Nrs83r6wCkBMxOfrSwXnNmDg8e904JzPchpRjePab7VCy820L5l1gn2dJdPDuSDOckJFFiXd/2YVvkwR/E8o/NSE+Gi/MToCnhvLJiBqXU5NImGsAABtpSURBVPssOfKgqI169fttOFZQifdunwI/T2mep7bmWVIhu6wKy9YdYOFKC0c0IuBx7dje6BJmn0unLQ7ejmMVozA/+GMXkg5l46O7pyPU15Yvqy0O3gS2yLR3+4erMaJnBJ69biybX0RnbxGcU1tkrrz3k7V49ArSgtocvqVgiejXt0sI3r51IrzcyQFY0D7R3xMvLVyXglV7stDQbGQzcO+oII7G9POQ+r90DFiifmsbdbjv4iGY7ZDjh8b8yerdWLzuoF0CTrE8Bu0h5l/StFj8Ykj7SNoX8uchf795F/bH7VOHnFGwJOZZemzxRuzLLoWfhxtuu3AQrh0T79TvpkPZeOnb7Qyunrp6BKZK1kjUTn29+TDe+3UXRxnSOUAmbCo1c9sFgzC4ayeU1daguk6HigY9027XsWJO8yA6kHckWKI1WLQ+hSPmyBl+WI8IkK9VsI99sEmdTof7Pl2PQydKcdHgrnjhhokO+ZWETPWfrUnB3swidnCnTOzTh3TlyFbpBVPWLLVV6srv/SspcD6BJbqh1zcb8Nnq/UjOKISnmwq3TIrH5IHdnXInFVRRNNxG5JbWIjrYmyPcOvlLhaGSE+7NX5yIg7ml8NS4c6QM2ffHxUdCZzCDfHaadEY0GQwMoEhgkTTsGuqHsfFRfPsXcxQJWgsFNh7MwXdbj7CZkATauD6RmJXQ1+K9IwAR0lKlHi/A8o1HcKK8FrllNbh7xkC7pJRnAiyJ2pTSmnq89/seLm/SyVeLey4ahL5dIpwESGpOAScmrG00uIyGk24Icby/7TqKV77bhiFdQ/H63InwdRDkbdEssfP98ULMe/8vaCxZrcUM3u/MnYChPaLanTrA1Vg3HMzG899sRVSQJ96/YxpCfGxpBNoDlsiHo6lZj0/uvRBdQmzmG0GzIuQbWrh2HxauTWW/r2kDXYMlAoQzh/fA/66mgABpLjA1ko/lY/7ijVzKhYQvlZe5fkIfPDxzpNO7HaFZorET/47pE4mXbhwHjVLq46XC4bwy1qjVNjRzSgACAuEBHgwayYG6QW9iTUsT1cRrMXM5FEoZItQsA+6fOQRD2S/IPkfRjzvS8M7PezrEZ4nAUk1jE2e235tdwrSbN7U/Hrh0lBPNdmYW4IWvk1BJQRnjeuGhmSOdouFoDq99vx1bDuWxVpsubDOGxrL2zV1ly9rOQLOpAQ8tTMTRwiprbraOBkufrtmHD//Yy47a5JhNZ1w35j9BOyxeCOYvXotNh/Nx/8yhuDFBjBy2/b48MRULftnJPktCbTng6atHYdpgOldtCS9ksPSvhADyoNtKgfMJLAnCXnDGza+s5xDXEB8hTNlRrb56fyZe/z6ZM82SBoqS/N04wTGqR4VjhRX4dNU+ZBVXcYj2RUO74/IRcRbytqC+uRlNOhNyymvw6nfJ8PfSYsn9l/DvrsLOBe2KtOyL6ySA4nuk2fh0dQoeu2LYWQFLImDStRi5plUQ5d3hlAo2oSUeslQahfK4kJ8PpVVxTEop5UE6SNPySvHksk0ormnEcHJkvXnCaYOljs7g7ThWyrZNZrHcsjr0jPDjkPfTBUsPL0zkvDuU4XrOpIFOQraxWY8HF27gcPJXbhyHKQNsDtNSzRKBpcvZx22MA3AVsmE//VUSMosquR4bgZh50wZwvTpp8k9qL7OkHP/7mw7eRC/O+aOkMjcTMairDUwL/KHAqv3H8cPWdHYo7hkRiGvG9saInpR1XMgpXd3YiGa9GXuPFnDOpskDojF32gCuzSjkt7JFO4qgcvkmiv7cy9ob0vJQNNzpOnjTGElT8sfOY8irqOdIwnHxUdw3jU98iGa/7cngKDw6SCjqkPIshTtkuSdNYk1zM7anF6Cosh6dg70xtncUl6mRzoXaW5NyFK99v5ODHsQqSR0LllTYcawA29Py4Kt1x4DuYZxzjugozZdmblHg/s/XsJaLMoFT2RRHIJ6aXcgpQmqbDegc6Mm+cpeNjGP/K8cADdkM11bJK7/3r6PA+QSWxAgpIVedYFRyzrysAqmeH124gQtAijXAAn3JBj8efTkBo/2tvdmoY7U55W3y0VAUnFhKRcgBRc/Hq/di6fqDXBhz4b3TLWDJOcmgqE2QMorrtwRn8Hd/28kah/lnCSzZR5m1RkM1jpdV4qHPN6CmgRIVKl1m8LYJGxVr6Z5cugGU8JEExMCYoH8kWCKBRwD4f19uxp7MEjbzxYR4dQhY6hcTzL5fAZzJ2uante0I5aZJgtHYwjmLWgNLtDb9u4ThrbkT2WnbXuui5CzYlOyU/G6oULLAm44ZpFU4UVGDx5dsYl8dMn8xeLGkDmhrNJy4tizgu4Xh1RsT4M1aQqnWQona5ibON0SXCI2KCkrbfqdLA2W/f3r5JmxJK8DM4d05Ezjp2hwvGmIi1Ld+3cUAjNJz/F2wZONPMRpOgBKOGbnJx+iVlUn4a182vLVunC9pxuCuePyq0XCTZC0XL2v2yUJtFQlEwFdQSWV1EpFXXmulP33bkWBJGAv1KPTK4NZFeaHcsmo8smgDj2X6kC54/np7Mxx9R19TvUTSolMKAYr2Ff7W/qJH51VKdiEe/GI9X6Aci4ufC+Eo51k6F1Q/T/s8G2BpbO9wvHzjBLhxYVpr3XYcLSjB/CWb7VIHPHLpUFw0nPKHie8JG57yvFDocmu14eg2qzMYOJGcr4eHNVTWUWNA//7Zmr34auNhu1pudBD0jQ7kyLiY0EC7w0Uo9SAcpEJlOFtYLlVdX7bhAL7lTMVGxEeH4It7L7R8L/r3iIfWqZlIbF847Gxg6fErh+OmiQOtkU5CS0p8v+0QPvpzv13qgDduSeCklFJaNxub8ehCIVMxjcZVbTgOHaZYYgAebhRBZYsMEkCeAA7J7Pjyd1ux+eAJeHC9MqGQ7is3jcPQWCo4K81/JISMv0llPvZkwkvrzrlcBnUJwmu3TIKXRms3zt92pOO93/daa8NdPiwWD18hFtK13YkPnCjGPR+vdcrg/fpN49G/KxVRtvEZCYkXv0nC2lRbbbgXZo/FxPiuTmOlNX7/911YmUSmUnf2O+kS4oV3b5+GQC8vu3Y3HMhk7YBYSJdqwy196CJLKRv2aENhVTWHUlOYPt3Dn7t+DCb1j7W0I/DUgp924IfkDDbHPHfdaMnvwhqT78midamsKaVZ3Tl9IPvV0CMFFY4lSTKKymGgRIdcWNi2n8iJ/8HP1yMtr8KaB0kES/dfMghXjKK27fffkvX78cVaaZ4lgQM5UaPegGlDYnH/xUPh7ymsp3NdRYGbRP8e4qbiqjr83x+72CnarFDgwkFd8OQ1o6BWuK6tR4EBD3y+joMPyD9QBEuf3DUNXcKC7NZGZ9Tj6S83YscxW2048vWKCqa97ao+pVTnInA7/UOak2+S0rBw9T52yhbyUtE+MbCG5c4ZQ+DBhYwFh2ipBttemy1E1pKG8Y0ft+JgTrlTlmshz1IoXrtpAjzd7ffF8ZJyNttJ8yyJqQPumjEYsxOoZEpb5mWbm85owFs/7sDqlBwhkam7Cv+7ZrSlwLRjKR1pegXg0IkSfr97p2A7umcWl+PBLzagodlg9cU69al35t4QMng3ZKyX8yydOSL/V1o+02CJQMjIuHA8e/0YFgaUpp8eyteRfqIUT3+9lTPRikkp771oEGaOiOOsy7ytFQqoFSp8sWY/liYebhUskaCoamjC56v2YXjPCIzv24U1GNKnsLIGP20/ip93ZvCBR4ef9KHkbFTD6vpxvTGsZ2d0DqSCutIwONvbVfUNSM8vx687M5GcXgCVWsmagbjIIHuwZKa8OCYhod0pH3ISF9TyAiCzgaWHqVjmxL5MPxJsNCqVUo0fth3GZ6upKLCYlFKLF28Ygx4RITBaaKhSUBSeHk8tS8KB3JMV0lWiuLoOS9am4pIRPdA3JtxhxGZQvpcvEw9j88FcuLsJ2ZxFsPTMdaMxMi4KBpMl67VCmMOvO9LxoSUXFDn1EljqFx2IF2aPY+djylFDj5uSHLyP4ONVKVawRE6nD18+XCika6Ghm0qN/ceLQeYt8nERM3gTmHj++jEYFBtuN3dysn39+x3YcNAGlp66lvIDdeUoH/FRK92wZn8m3v55N/Md8aTe2ILoEC+8cctEhPh4CWVBLPybmJKFBb/ssYKlmFBffHr3NPZVoar0xLd5lbVcnLe8ppFDtMf1juBwewr/pz6I3g99kYjy2mYWzE9ePRKT+3e1jt9dpcbCdalYlniI/dzISdrLXYVrE+Jx8ZAebHJzfKobGrHzaCEWrk1BfFQwHr9yFFQq8JhEvvnw9134eUcmNJayFCJYuntGf1w+qo+1f6aDQsmFfJduOCRJSmnrlQGT0Yj+XUI4XQYVsvb3ch6X+EVBZQ0O5JTjx23pSM8nwObG5rCLhnbDk1eRZsn5qWvS4ZNVe/D77iyrj48Ilt69bTJiwwNgbLGkW1AIhXRf+GYr9mSV8X4K9fPk/EVdQy2lXVrZizRfioxrajIgp6yOi0XvOFIAk5nOLNtZIAZ6DOveCZeNikP/LqEnnXNxdT2Sj+Rh5dZ05JfXuyzaK2jpQvH8rDHwJtO3eFYqVDhWXMn1JylJrF1Gcb0Bt14wgIs9602Gk54wnASzxYyaej3yy2vwx+4sbDmcxykgKGiRHOs7BXjipon9uVSO1t3ez4oapyjHpMN5fEGkZL5zpwwS3BwoNQKUvJ9e/nY7tqYXWIsjn/LYO4MvyHmWziBx/2tNn2mwRH4NPp4aRAV7W7LEChQmnNLQbGLnZZOpxXpjCw/0ZBMCHYT8kMBVKFBU2YCSmgau4xbqp8WrNyegh0NJj3qdDg98tg7HCqswMi4SseG+XBeLnrKaJqRkl+FEaR3c3VSSZHn2K07+S7TxI0N80S3EDzQejmgzU/QOUN9kREW9HgXltThWWMlZj+mGRQcRHXZSsESDr29q5oiU41zJ3h68SXsm7QvVt5o7tT/io4VyHSJY+nrTYfTsHIgwf09rFmGBhgoWwlR2QszETGaBmFAfNhmKNfcEQAPklNaw4y/N0ZVmiQBnRV0Dbnn3L3bkHNojAlHBXnBTK0DJsvMr6rH/eAnTkgScqGbnhHYKsM+Hn5eGy2bw0rFsUXDkGwkg2yFv5vHFhPgwsBCXmsAJ5Xmi+dDHtA5Uq4xKMHCLFpagcHQSGkRTMbEfjYHoER3iy3mhxOTeHH1mBgsowWQoZCmPDvbh2n20fhY2Y4CWWVTNJSWkYyV+Iad9Kq0hjpXaoZp8RBPOamQ2s0k3Ntyfx8TjIQFkbOFoIgoOENesZ0QAt09jq28y8Dw42pL4LtgXAd4a69qpVQr2HaMs09QnPbRfKHlgr8hgdAvzQ4ifhjUt1GdZTTMyC6uQWVLNkWWUniC2kz/3J+J1ojOlxcirqLMUYxE4keYQEeDFBXat9RotyROLqxpRUt3Q6r4RtC1U2kSJ2PBARAb5oJO/B9zdBFrQPq6u16OiVgcy/WSX1HJbohmQ9jvxN/F5sI8Wgd4akGmcPqa9vyuzBIdPlPMekfIdnSPdwvzhQZGaFsWKCOBJi0MaDqKaYE7140AESSlKp+Oevm0k5/MmPfsdUdQq1+STACXxI0GrZuSLEvlkEU91CvAArRn1wbzXQgCjCUcLK5FbWs30bu0cIL700bohKsSHL3LielHX5AhPyU3pnJDmNqJ1+v/2ziVEjioKw6czM5nMRCOaGKMxIolBJSBBCIIYCIobdy4EX9G4ECKCCMGN4EoTFQQXoi5EXERRBPcm8YWICxFFxIBB8D0+xknQzEycmWRa/ltd/Ur3VEe6656a+no1UD19zv3+U1V/3boPGZwNF66u13K3e1jyUFG1E9PzNjH1d3gQaD6P9X+6NqigZXw3rl1j6y5YGXRSO1SH3/56Ilyz9Z21a8bDtSb0ydVO0JHhYZuYOhm2DGp/GI1xb8UsxaC+TGMO2iyFi/tisox+fefL5NIcLkChZ6CJrU5WPT23L2yki522jdDCaUuZJU0D/vL75GmyeZVc3RR1w0gvzkvJGV6rnD6TLPm/IlnyP/2oLUlPyopguppX4W03S3ppdXx6xvZp8O6P6nZPt4o4O7qeiseGh+zAfTvtxmuTtZlSs/TWx0fDRU09JO1c9FSom3jzBVw3raQXJs1bPQqVsOWG8lWeS5mlh146Yr8cPxnkSrYPSZSTCVKb1fZOH2mcbN3QrKj219IMp9YeumQvrMSYNufZ3h7VQriA1y1NUju6EHfS8uwckt8fHVkR1txK+/f0PRnC1iUCk73A2i/yylFP3e25ao8u3bwb7Kth09hGnScLEaa9X6kh0f5g9RWsK3r90dh0VLMqlVdjkcRquLmq9tv7JqWjXhNKj9RAqM6T80q9BdpwtRq2/UniNepB50Knm7ZuoOoJ7Xb+ZfWPpj0u7Xmp7cpNx0N7tBxHUxHpb/2PXmWrVpSf9Ao38DNir5WmO2/OKg4d613nZ63u0q08Wr/XqYobi0eKa6fNdNv/K62PdF235rE66XkjA5XuY7jUtUfmJ5wXbXqFOuqy35pMsRh1X+6yXqHJ9BLxHe7etvT1nnLR99IXlDLpyfkprsn+gJ3OTR0Xu6xayeOWilnKg3JJYuRhlvqJUhfzLLMkYxJWhm46W//vYMOz3p61rU/Z3LZOZunEzEyYeaQNdpfaiTtMfR8eCgN8b7g62bQ2NUvacyoZVNmfTy9mSb14uuj1g2F/suZXuhHwqlH7udPrOZh0UjTmWYVFNzq/DXdXFJ3ethcl947WsQ/X0JgiYZZi0l9msZezWcpbKpmQazats1cevq0eenb+VFjP6evQs9T5yTg8ddfM0lO7b7Lrt2yq/7+WDjj40Tdh9d1+fc7FLPUrJr8DAQhAIG8CmKW8iS/jeEU1S0/v2RU2dtUcG330ymtmfs4ee/WD8MqrW5f9IKVUl7TGamgRR33UdT59as4OfnjUfpj8J2PMUjWM97jzpqtt2xXrwyBpvb5559NjYRCmBvf265OaJY37WrNKSyHUdkGvvTbc++LhMD5sqTFW/cqF34EABCAwKAIyS7YwfezQk3vSxfG6hipI5+WgUPG7WQSKapaefWCXbV7fOm1V6yFpfNBXP8QxSylrjWlqPvE6DQ7tpksYU9E05zhMYO5zP77M0vbNF9sze3bZ6pWatdSYZv/37Iw9+MIhzFLWicNxCEDAPYGkZ2n6u3ef3LM1K1nMUhahkh8vmlmSl9BgycvWnmerhkfqA2VV6BrMqoX2NEi0l4GZg5K+fZmAc8lFg0WbB0YOYryG8tOmoWKoaeHN68HodeBPkyfDIN9+m7RB8eZ3IQABCJxFQMte6B4x9++9h/fvfiOLEGYpi1DJjxfNLEmuME359OkwvTmdARLm+lQszAI6F3NSVvkbs9Ga50glDDVVus+dWWXFTLshAIFYBGpmaXHu9I4j++/6PCsNzFIWoZIfL6JZKrlkNB8CEIAABLII1MzSmbmFne/tv/uTzK9nfYHj5SaAWSq3/rQeAhCAwLIkgFlalrJGaxRmKRp6AkMAAhCAwKAIYJYGRbacv4tZKqfutBoCEIDAsiaAWVrW8ubeuFueeH3HyOj4Z9XFdDuH3FMgoCcCVbPFsLmsh80KPIEhFwhAoFAEMEuFkst9src+/tp2Wzl2pKr92Gq7XLtPmgQHR6BSqYyMjq2tDGm1cQzT4EDzy4Mk0LrS2SAj8dtuCdTM0qnjUze/f+CeD7PyZDZcFqGSH7/jjreHprfNry45BppfI7CobXnPzD5hwysvtIU5uECgcASSrYz7tz1Q4QCQcJ3A0OiILczOHnj/6fuPZWHBLGUR4jgEIAABCEAAAqUmgFkqtfw0HgIQgAAEIACBLAKYpSxCHIcABCAAAQhAoNQEMEullp/GQwACEIAABCCQRQCzlEWI4xCAAAQgAAEIlJoAZqnU8tN4CEAAAhCAAASyCGCWsghxHAIQKBWBY2bbN5iNnyxVq2msRwKrzGzObO5Ssy8qLGwWVSLMUlT8BIcABDwRmDC7fdzszRVmowueEiOXUhIYM7PjZn9uNNtUMZsvJQQnjcYsORGCNCAAgfgEJsxevsRs7x/xUyEDCJh6lk6Z/XyZ2VWYpbgFgVmKy5/oEICAIwITZs9dZLZvylFOpFJeAjWz9NNGs62Ypbh1gFmKy5/oEICAIwKYJUdikEras4RZclALmCUHIpACBCDggwBmyYcOZJEQoGfJTyVglvxoQSYQgEBkApilyAIQvoUAZslPQWCW/GhBJhCAQGQCmKXIAhAes+S0BjBLToUhLQhAIH8CmKX8mROxOwF6lvxUB2bJjxZkAgEIRCaAWYosAOHpWXJaA5glp8KQFgQgkD8BzFL+zIlIz1IRagCzVASVyBECEMiFAGYpF8wE6ZEAr+F6BJXD1zBLOUAmBAQgUAwCmKVi6FSWLDFLfpTGLPnRgkwgAIHIBDBLkQUgfAsBzJKfgsAs+dGCTCAAgcgEMEuRBSA8ZslpDWCWnApDWhCAQP4EMEv5MydidwL0LPmpDsySHy3IBAIQiEwAsxRZAMLTs+S0BjBLToUhLQhAIH8CmKX8mRORnqUi1ABmqQgqkSMEIJALAcxSLpgJ0iMBXsP1CCqHr2GWcoBMCAhAoBgEMEvF0KksWWKW/CiNWfKjBZlAAAKRCWCWIgtA+BYCmCU/BYFZ8qMFmUAAApEJYJYiC0B4zJLTGsAsORWGtCAAgfwJYJbyZ07E7gToWfJTHZglP1qQCQQgEJkAZimyAISnZ8lpDWCWnApDWhCAQP4EMEv5MyciPUtFqAHMUhFUIkcIQCAXApilXDATpEcCvIbrEVQOX8Ms5QCZEBCAQDEIYJaKoVNZssQs+VEas+RHCzKBAAQiE8AsRRaA8C0EMEt+CgKz5EcLMoEABCITmDB7/hKzR6ci50F4CIiAzNI/Zr9tNLuyYjYPlXgEMEvx2BMZAhBwRmDC7MBFZo/85Swv0ikngTEzmzX75XKz6zBLcWsAsxSXP9EhAAFHBCbNzl9ntnrSUU6kUl4C42b2u9niFrPJilm1vCTitxyzFF8DMoAABCAAAQhAwDEBzJJjcUgNAhCAAAQgAIH4BDBL8TUgAwhAAAIQgAAEHBPALDkWh9QgAAEIQAACEIhPALMUXwMygAAEIAABCEDAMQHMkmNxSA0CEIAABCAAgfgEMEvxNSADCEAAAhCAAAQcE8AsORaH1CAAAQhAAAIQiE8AsxRfAzKAAAQgAAEIQMAxAcySY3FIDQIQgAAEIACB+AQwS/E1IAMIQAACEIAABBwTwCw5FofUIAABCEAAAhCITwCzFF8DMoAABCAAAQhAwDEBzJJjcUgNAhCAAAQgAIH4BP4DHNY+Bbt4uCsAAAAASUVORK5CYII=" id="247" name="Google Shape;247;p39"/>
          <p:cNvSpPr/>
          <p:nvPr/>
        </p:nvSpPr>
        <p:spPr>
          <a:xfrm>
            <a:off x="1145381" y="1091804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data:image/png;base64,iVBORw0KGgoAAAANSUhEUgAAAksAAAD7CAYAAAB66NBeAAAAAXNSR0IArs4c6QAAIABJREFUeF7sXQV8XMX2/tY3G/c0SVN3L3X3Uh7wh+JQrECBBw93l+IPl4eUUqC4a0vb1N01TTVJ4+6b9f3/zty9u3claWTjM+/Ha5vMnTnznbkz3z1zzhkZeOEIcAQ4AhwBjgBHgCPAEagVARnHhiPAEeAIcAQ4AhwBjgBHoHYEOFnis4MjwBHgCHAEOAIcAY5AHQhwssSnB0eAI8AR4AhwBDgCHAFOlvgc4AhwBDgCHAGOAEeAI9A4BLhlqXG48ac4AhwBjgBHgCPAEegkCHCy1EkUzYfJEeAIcAQ4AhwBjkDjEOBkqXG48ac4AhwBjgBHgCPAEegkCHCy1EkUzYfJEeAIcAQ4AhwBjkDjEOBkqXG48ac4AhwBjgBHgCPAEegkCHCy1EkUzYfJEeAIcAQ4AhwBjkDjEOBkqXG48ac4AhwBjgBHgCPAEegkCHCy1EkUzYfJEeAIcAQ4AhwBjkDjEOBkqXG48ac4AhwBjgBHgCPAEegkCHCy1EkUzYfJEeAIcAQ4AhwBjkDjEOBkqXG48ac4AhwBjgBHgCPAEegkCHCy1EkU3QLDDAEQ2QL9NFcXRgA5zdU4b5cjwBHgCHAE2i8CnCy1X921NclvhQzvtTWhGiDPTtgxsQH1eVWOAEeAI8AR6CQIcLLUSRTdAsO8o52Tpd2wY3QL4MS74AhwBDgCHIF2hgAnS+1MYW1Y3NshwwdtWL6zibYDdow7WyX+e44AR4AjwBHofAhwstT5dN5cI5aSpROw47Lm6siP7V4PGe51tMfJkh+B5U1xBDgCHIGOhAAnSx1Jm607FilZOgA7hreuOPXq/S7I8DYnS/XCilfiCHAEOAKdFgFOljqt6v0+cClZOgQ7hvq9B/83+CBkeJWTJf8Dy1vkCHAEOAIdCQFOljqSNlt3LJwstS7+vHeOAEeAI8ARaCYEOFlqJmA7YbOcLHVCpfMhcwQ4AhyBzoAAJ0udQcstM0ZOlloGZ94LR4AjwBHgCLQwApwstTDgHbg7TpY6sHL50DgCHAGOQGdGgJOlzqx9/46dkyX/4slb4whwBDgCHIE2ggAnS21EER1ADE6WOoAS+RA4AhwBjgBHwBsBTpb4rPAXApws+QtJ3g5HgCPAEeAItCkEOFlqU+po18JwstSu1ceF5whwBDgCHIHaEOBkic8NfyHAyZK/kOTtcAQ4AhwBjkCbQoCTpTaljnYtDCdL7Vp9XHiOAEeAI8AR4JYlPgeaG4H2QpZ0ACIBZALg150096zg7XMEOAIcgQ6AALcsdQAltpEhtBeyNBpy3AwbbuVkqY3MHC4GR4AjwBFo4whwstTGFdSOxGsvZKkP5JgDG97nZKkdzS4uKkeAI8ARaEUEOFlqRfA7WNfthSxJYW/QMdyijz5SaYxG+ckOpjg+HI5AR0KgN3ojL67K8sPll1s70rj4WFoXAU6WWhf/jtR7hydLc578/Eu1NnCq2VDdkfTGx8IR6FAIqHXBMOnLX/zn+Rs/7FAD44NpVQQ4WWpV+DtU5x2eLM16/Ku16tDw6ZYaTpY61Mzlg+lQCKgDQ1BTVvhY8uIFL3WogfHBtCoCnCy1KvwdqvMOT5ZmPr58pUoXNNfCLUsdauLywXQsBNS6EJiqyx5as/ja1zrWyPhoWhMBTpZaE/2O1TcnSx1Ln3w0HIF2iQAnS+1SbW1eaE6W2ryK2o2AN0GGJQ5pD8GOoe1A8gY5eHPLUjvQKBex0yPAyVKnnwLNAoA/yJICQAIAf7TVLIPkjbYIAgsgw2JOlloEa94JR4AjUAsCnCzxqdEcCPiD4MRDhlQA2uYQkLfZbhCQAyDiTIVbltqN2rigHIGOhQAnSx1Ln21lNP4gSwmQIR2Asq0MisvR6ggcgR2DW12KswvAj+HOjhGvwRFoVwhwstSu1NVuhPUXWaI8fdyy1G7U3uyCHoUdA5u9l6Z3wMlS0zHkLXAE2hQCnCy1KXV0GGH8T5bsuI4dw/DSmREwAOxotq0XTpbauoa4fByBBiLAyVIDAePV64VAc5AlioLiZKle8PNKrYwAJ0utrADePUfA3whwsuRvRHl7hEBzkKVxAHZweDkC7QABTpbagZK4iByBhiDAyVJD0OJ164sAJ0v1RYrX64gIcLLUEbXKx9SpEeBkqVOrv9kGz8lSs0HLG24HCHCy1A6UxEXkCDQEAU6WGoIWr1tfBDhZqi9SvF5HRICTpY6oVT6mTo0AJ0udWv3NNnhOlpoNWt5wO0CgVcmSnQBi/+enIvOPE6KfpGmTzdh94c1xa5O6aqxQnCw1Fjn+XF0IcLLE50dnRqDVyJLdbofRbIHN5+7dOJUoZDJo1KrGPdwJnrLZCHOzFz+Vy+XQqnhO3Y4yBThZ6iiabFvj4GSpbemDS9OyCLQKWbLa7AjWqjB1cCKCtWrY/GBdUsiBggo9Nh3Jhslqg1zmj1e7ZZXRnL0R5vHhOkwckAiFXAaRoxJu+WXV2HjkDKxQ+CU8uDnHwds+OwKcLJ0dI16j4Qj4Y0Wl605cGbzt4KkDGq4H/kTrINAqZMlotiIpOgTv3TYHYboAv438RH4x7vtkDapqzFASC+DFiQBhPq5/F7x6/SwvVE7lFOL2/62EFXJOMjvAnOFkqQMosQ0OgZOlNqgULlKLIdBqZKlrVDBeu3EG4iOCYYW1yQNWQIlDmXl47PMNnCz5QJPI0ui+sXjp+mlQyxWwOg7jCLeDadl4YOlaTpaaPAvbRgOcLLUNPXQ0KThZ6mga5eNpCAKcLDUErXZcl5Oldqy8BorOyVIDAePV64UAJ0v1golX6qAItEmyJIcMMihqhdwGi5eTcmtblshRnRyope5XtLiQ65RMJmvR4y2Sg+QhWah/hVwOUz0tSwS6OA6Sn55tqPsX+UPZ7DanL5qAgwxyOem16YX8r8TAAPJNIx+stlYEDOygQAbvOSHMh4biWt8xcrJUX6R4vYYg4I+3jPssNQRxXrctIdDmyBJtp3qjFYXlerbRuCcDsIMit+LCdVArZW6bUF1kyWAywWyxNRp32uR1GjXb8KWFRfRZrLBYbAhQK1gdwVdKkJsc180WC6qNZta/RqWESunuS2Uw0e8sDb55iUQJoP7kcicORCKMJjM0aiWCAjRQyMAiDsuqTaDfTRoUX+sx3P2fJqPKZINaKUeITgulXAayRlXojQxzjap28ipiwvo3W0CaCQzQIIAi7GQC+dKbLKgxmCBztFWbA36N0QSLVaorOxQKAVv6ucFsZcEBOq2KzY8qgxk1RguTz9NPjbRlsdlAbdYWdKlVq6BWKdx+T8+ZqS96rpZZQ9irFC7spRgYTBYQfwvQqhCgUrG/05yw05wgeQgLk5npnKIQaX75s3Cy5E80eVsiAv6YpZws8fnUXhFoc2RJAQUOpOfh2a82wmSxMsuGayOyITBAjdcWzkVSFPk6EckQii+yRJspkYoJ/WLRJy6cRck1tBBpKKs2YvXBTEbixI2NNlMqA7tGYGSveHSPCUZEkBZqtRBRRpssVSGCUFxlxImcMuw4loWsogqoVSrBqmCXYVzfWPSLD4HZWv+QQEqRYLJase5IDnJLqhlJIMsREYhpg5Iwum8XRIXpoJTbUa234Eh2MVbuOoXQYC3eWTQLGoW7z9Kek1kgsjS2XwKmDemK+MgQRur0BgtO5pZgzb40pGaXgIiFJ2FkNMAukLLgABVG9ozFyF6x6BIZwv5NPIDGRhhmF5Zhz6l8HEgvYiRTmq6A6Qp2TBsUj27RoU5dqRQy5JYasGJfBsJ0Kswc3gMjesQgPFjDyGhRhQH7T+Vh7cE0lOkF0iQWIlfx4QGYOigBGqUSVgljEq1mm1JzmG5USulzdsSGBWD20CQoZHZIZ41IhTem5iE9v9yNoBEJCgvUYGyfLhiYFIGY8GCE6DQQ+bHNLofFYmEEtLBMjwPphdh5Igc1Jmu9yGh95y4nS/VFitdrCAKcLDUELV63oyHQJsnS3rQCPPzZWhgtFjeyZLHaERagxHu3n4du0SFnJUtk6SBy89TVkzClf1KjdVdSVYV//+8f5JXWMBJBRClIq8RNs4ZhzogeCNRq69V2VnEZlqw+iLUHMqBQyEGk58nLx2PqkB71et69ko1htPV4Dju0jAnV4d6LxmJi/0SfbaUVlGDT4SxcPLE/gjQK2Bw2EznkOJxehGM5pbhwTE+old55qgorKvHRin34Z18aNCLRc/RCJIc2+9F9YnDDrBEY3DUKSkXtViiDyYgdx3Px+dqDOJ5TBq1aycglWZ+IQL62cBpG9EhwG8Oh9Fy8+/se/Pv8kRjeM97n+PacysZ/f92N7KIKJ/HQG82YNCARr9wwjdFpX2XF3hN45ccdUChcR6V6gwnXzRiCW889p1a9vPjDJqzYk8bkp0LWpGE9YrDo3BEYnBQFuezsljiL1YrtqZl458/dyC+rYRYufxROlvyBIm/DEwFOlvic6MwItEmytC+9AI99vo5ZK6SWJUaWdEq8fes8JEXVnyw9etk4zBzSE+Tr1NAihxI5paW4d0ky8ssMTl+Tey8ajfPP6ctsSDZnbBltybThicsK/UawS4h+WHQk9/gXa7HzRC50GhUevngMZo/s0yDZiOAYLGY8/vkmbD2WhfBADZ68ciLG9yNC6OpTHCtJI4dCkNRhbZPiYLMBKjlt+rU9q2THRs98tQGbU7OZ3FQEi5IJc4f3wH8uHIdQncatDaFfOWwOaib+m36aW1qJF3/ain0n8xGgVjrJ0gvXTsbYvklOPMh3LauoDEaTBb3jo2FniLpb4URs957Ow5PL10NvtDCLD5GlcX0Tsfi6Sew4jOSQFpKNrH7/+WglcoqrGREmgk2WoP8unIGh3bt46YX6ot6f/2YrVh8QyBIRpb6J4Xj5ummIDgkmm6JzRnj630nlV4DsVHJsOXoGi7/bwo4Y/ZHygpOlhr7lvH59EOBkqT4o8TodFYFOQZYeuWwcZg3p6WaJIoUKB2biwYqgYpHciAqn473sklLc96lAlsgaMGVgAl68jvIVkR+KuHXbGTEoqtIju1jPWuoWE4qwAI2ESgnHhckHT+H577YyAvXE5eMxY1gvRjLE4imDi2yJy5UcVrsZj3y2AWsPZeDGGYNx5wVjHaTNRSSE8YnWCqIKnjRD6JE5YLs51bsTQAErJVKy8/HQZ+tZagby16Fjp1G9YvDCtdOYdc39WFQgjQaLCVqlmmElTRFB7WUWl+OhpWuQXVINlULBLEuLr52McX2T3NoSCIdr7KKmxPQHUjL60Yq9+GLdIXYkKZKl56+dBJ1a5aVboV053vtzB77emIpArRo1RjNG9orDSzdMY894EyyBLC12kCXR34nm2BymR0EqmhkiUUwvKEdFtYnJ1CMujFkURbdvUYYnv1qPdQfPIMBBRJuy4HCy1BT0+LO1IcDJEp8bnRmBTkyWZCitMsFgNDM/HLKSkLN0ZKgWCrkrgklKlnJLapgPzsLZw3D1lMGwy8jyRfYBIlwy7Dx+Bh/8vR85JdXsCHFUn1g8eflEhAbqGJERSIcchZU1uP2DlSgo1+Pf552DWUN6wGi1MBm0ajnCgjSsH5H20CJlMNtQWmkU2pDJYTCb8cpPW3AqtwJvL5qFAYnRHmRFIDMbUzKZg/P4AYmIDQn0IgwCWSLKIMPetDzmmzQsKQqDkmLdyI24qT/33Was2pvGjozIyf6l62dgRI84ryPR03nF+G7zMeSWVKF/10hcMak/IoN1zjYFmqrE91sP470/9jILIkW1+SJLAm4KFFZWY1tKDpQqOSYPSkKwhgiQK0cX6epEfgke/HQtyqoNMFuszLJUG1kSSeC+05l4eNkGmK0yWKwWLJo7FNdOH+FFrkVSJiVLJHd0iAav3jgLiVEhgNwGlYzmgwJWuxUfrtiHVfvSUG0g3clw27zhuHTCAEZbxVlGcv+4LQXv/Uk4ND1ykpOlzrykN9/YOVlqPmx5y20fgU5JlsSN/+UftyP5YBqCtGrmTJ4QpsOrN81EWCBZSQRLj5tlqdQAlVKGMJ0GYUFahAeqEREciKiQAOi0Wvy96wQOZxYyZ2KKKusdF4bF109HQniQc1MnslRjseDeT9Yg5UwxgnUaaJRyRpTIEjJlYCIevHQs1Aqlmww7T+bglR+3s8g52qCpfpnegAGJEXhr0WxoFHK3ox+LxY4P/tyFH7afgN1uw5CkKDx37XTEhLgIi0iUiCz9uv0k/rdiN6oNFnas99jl4zGhf1ePI0YlVu49jld+2smOnqYPScKzC6ayyDnRAkPjy6+owWOfr8XB9EJ2rGSxWHHhmN546JIJUKvoWE6ggaxupQH3fLQKmUUV0KoUPskS1csrq8Zz32zGwYxC9uz0oT3w8PyxCNRK/a9kzKn+sS83YEtKJqvniyyJljSSg+YCjeXRLzZga2o2uoTp8PpNM9G7SyTTmbBBuFuCpGSJIg9VMjuiQgMRrNMiPEiDqBAdokN0KKvW4+v1KTDbiIgDWo0aV0zsi1vOHcGOc104KLElNRNPf7VJsEg1MacAJ0ttf+FtjxJystQetcZl9hcCnZosPbl8I1bsO+UkS10jdPjwjvMQHhTgmyyVGdjxE/m1UKQVRXSZzBb2M/JdiQoOQM/4cPTuEo4hSTHolxCBsJAA5rUjWolo49ebzbhvSTIjS0QmxJxB5M80e0gSnlkw2YssbT2WiSeXb4JJ4vROR4LzzumFxy8bz9qXbr6p2UW4++NVMJgEP5gqgwn3XDgaV00Z5DiOEwmLgh0d3vtxMk7llTB/pMoaE+aM6I6nrpzEjsdcxFGB49mFuGdJMkqqanD3+aNx1dQhXlalbzen4N0/dwlh8TKy1tgYoXpr0RwM6uqygImk9fHl67H+0Bnmu+RpWRItUJ+u2Ycl/xxgx1SEF4396SsnY/Zw9+NVIrcfrNyLr9cfZvXGe1iWiBgShkQ2KZUDkRN65ttNh/HGr7swbXBXdgRHctPvyNpks1qgUZPPl+B7JiVLpHf6N6WPoDQFRLzIWZ3qE5aUqb53XDgGJIZjQLcYdI8JYXNF6nVF/W9NzcJTX23kZMlfKxtvx+8IcLLkd0h5g+0IgU5Nlp79ZjNWupGlQLx729yzkiXaDIkoJUQGYUT3GPSOD0OP2HAkRYcjNFjFrhMRfKEETx2pp5AnWZKGuhNZmjkkCU9eNdGLLG07noVnv97sRpZoY750Yj/cfcFoN+8p2nxX7T+NZ7/ZxMgFO8YzWdjFxc9cM4X5zEiJ1fGcYtz18T8sFxTlVCIrW8+4MLy1aCZCmS+SaGVTIJ+ODj/4GwUVNXjiigmYO7y3kyyJxOa1nzbj5+0nWK4nAQOw484nr5iEuSN7SeoLx3/v/LEL321OrYMsKfD4l+uw4XCm06enUm/AzXOG4eY55zAnbBcZVeL7zUfwwd/7WHoFT7JE+KcVliEjvxxTByc5fIsUyCgqw83v/IXb5o3GJeP7sTZJNorcC9GpMSAxiuHgiyzRGCl1A5HSPgmRGN49Ej3iItA9NhgJkSHQaZTsyFEsUt8u0Xq5JTULT3Oy1I6Wzs4nKidLnU/nfMQuBDhZaiBZIosD+RP93/h+uHhsHyRGhkrmkyuJpsVmRl6pHiGBWgRpBauEsDG6W5aaSpYum9QPd53vIksiYfl9Zype/WkntBohNJ8STJIP1cs3+LobLgf3LVkDu5wsQUJCRspP9O5t8xDJrGyiv5UCRZXV+Pf7fyOvwoinrpro5jgvRn49+80GrNx72p0smSy47+IxmD+2v5PciL5S7/+1B19vTPFJlkTn7geXJmPbsRwnWaqqMeGaaQNx579o7C7XdSKKv2xNwTt/7WVjHt/P3WeJfJ/Ir2nZ6v14cP44x0XOdhitVrzzxx7MG9UbgxOjHTLK8eYvOzFjWBJG9uzCcPBFltjF0FHBzJdtVJ94hDhIorvXGVBRU8NyLMWEUw4sV0JLkpmTJb4st3UEOFlq6xri8jUnAndDhrccHeyAHePq6mzm48tXqnRBcy2G6ibJRJtLbRfp0mbmr9QBZAGiECuKVJo91HVcIx7/NNSylFdqYFmjr5rcD7efN4ZhIKQNoKMcwROGrDSUdHH/6TwczyrGs9dMwcCuMU5rir/J0gVj++Chi8d6WZY2HTmDx75cz46ayAWGwunnjuiGJ66YyBzapZaltIJS3PnhP9DTkZ2cjqnIshSOt26ZhdAAtZtlqaCCLEsrkFemxxNXjse5w/t4WZbe+n0Hvt98lEWXSS1Lzy2YihlDunuRpf/+ugO/bDte5zHcU99sQvK+0yyijEqF3oC7zj8H10wb5hYFyJyltxzB+3/vq5Us5ZRW4NHP1uKOC8ZgTJ8Ep/wUsabRKKBVkiVIjozicrz03VbcfeEohwO9N1kia1JIgBqLr52KId1i3VInkCx6oxH703JxJKMEO45lIz4qBI9fMcGRGNTlF8fJUpOWFP5wCyDAyVILgNxCXVCCE98Z61pIgHbYzU2Q4cGOSJbIX8VqtbOjEbKAzBjSw7kpNpYsZRfpERuuw3u3zUWXMFcGcWrPbLWyhJMrdp1i/jyUtTo6WIP/3TkPSZHhzUKWiHSO6RuHV2+cISR2dDpOK5FeVIK7PlyN4koj1EoFqg0m3D9/NK6YONjj2EqOapOZ+UNtPnKGWYMqaoy4fEJ/PDB/jAexUiAtvwT/+Wi1I5JvJG6YOdzrGGzFnuN48fttUCmVLNkjyRmqU7GovZ6xdJwl5Lsi3GyQ4YElq7DzhJBvyVc0HJGOlXtP4IXvtwkE1Q4EqBR45cbpOKdXvJfP1Cer9+OLtYdgtdl8HMMpkF9WgXs+XoOR/eLx4P+Nd9ONmAyC+vx15wksXbUXb908Ez3jBIdvT8sS+T5dNL4PHrhovEd+JTlO55axhJOHMwqE615MFlwxcRAevmyMl744WWqHq2cnE5mTpY6j8Csgw7cdZzgtPpIOY1mq0JvQJz6COV/T5v/4FeOREE5JLIXjpMaSpYyCKozpG49XbpjKkhxKfXlO5pRg4Tt/wmQlx2G6KsTMnK8fu3wC+7c0Akzq4N2UYziyAMWHB+KdW+cgmqUFEMdHB0ByfL/pKL5ce5BZiqYN6YY7/nUOQgO1XrmDyJp3MD0f//11JzILK9CrSygevWQ8ejkiwsSZSARizcE0vPT9VtSYLRjdO44d60mxIItMdY0ZL36/CeuPZEEuo+MmO26cNQQLZw2HTObKXMRC/XOL8NDSZBRVmVhUYG15ligh6fL1R/D3npOQ2e2YP64fLp8ygFnNxAxVApGRsaiy5IPpjJB4RsPRWAvKK3H3R6tZgql3bpuLaJbSwJXnitohJ/4nl2/GgbRcvH/bHPSIjfBJlqjeQ/PH4aJxgp+TeBBLSUDJyf3T1QdZxCNZJOmI8+krJ2HmMG+ndE6WWny94x02EAFOlhoIWBuufiVk+KYNy9fWRdsFO4SzpVpKeziGe3TZBhRX1OD++WMxfXB3tjnTnW2eCQxpp3z6681Yvf+0JBqubgdvIkvj+ibg5RumskgvV3ZuOcvZ9OIPW3HgdB6LdhrWIxq3nzcSCREukkawisdw936SjKOZxW53gjXUwVu0nj14yRj865y+bhYWMY1jRkE5jGYbuseFQsPSEbjyEolqFjNrF1bVoKBUj7jwAEQGuRMI0RfqpR+34K9dJ6FRq2C3WfDElZMwwyPhJxGSyhoDVu07jaxiPQZ1i2L3s9E1KK5rVkhCBd7/cwe+2ZQKNYuc852UUiC4RGGA3PJKyOxAXFiw29GjgK0SZ4rLcP+SZGb5oii82sjSQ0vXITW7FM8vmOIjok6BjMIy3Pb+SqbLN26aUSdZevSSCaDjUHdHcwXWH0nHW7/tZnfshQZqcMmEfrh0Yn/QdYeuTF6C3JuPZuGZr3k0XFtfJDuzfJwsdRztc8tS03TZISxLRJaKKmrw4PzxLKrJM3O0SFgqDSY8vGw9DqYXsOMfsr50jaibLGUV6ZFIdW6fjZgQz+tW5CivMSH1TBGCdWr0S4yEgt0P5pm5mvIsmfHAp+twKL2wSWSJxlJjtGBIjxi8duN0BGkoW7jrShf3qzbIckKyeF/YK9QTKImQz9tdZpGIHMsuxEOfrUO53sgunqXraLrHhOGl66axqC/3DN5iW/Q0tel9BcjGo2l48bvtMFIUHtWqgyyRT5hgtRGiDAWXbu9s5UtW7cWy5EPMEdxXBm/RsvTwZ+twKLMY553TC09fNZFFCIrYEHn5fssRlkogMTKIYVubZYksRpdOHIB7LhzjFvko5nI6nV+G/NJqls09IUIIBvCOkFRi+/EsPP7lBkELPM9S01Yy/nSzIMDJUrPA2iqNSslSDuw4F4C5VSRpn50aAKTXJbq/LUuvL5yJuHCyELisHWRt2J9RgEeXra31brj3bp/HLDaezx3JysfDn61nZOmB+eNx6fh+sEvCyoVtW7Bo7DmdyxInmq1gWZNFsvT+7eciNDCARVgJ9RXILS3DPUvWsIt0aau7cupA3D53lPNeOGEDFKxGYsoA+llxdQ2yiyswNInuNBM2duqdtvnF32zGqv0ZCNC4QsrJsjRrSBK7+Fcpp1w8Lhm2n8jGM1+551kS+zWarLhiSn/ceR7JJDidS4s4ZiJptBErJfe1ipFyZNkh+YVDMhcJEZ8t1+vx3NebsONkHgLUrst2yQ9ncFI0HrpkHHrGhjs8p8Ts1AIJk46d8KSyKSUDb/y6E8WVBkYYxYt0fR3DCakabAhSUyoCX3fDCVerrD90kiXMNFrsTKdElih1wOLrJkOrUjE8qf+iiko8uHQtjuWWIypYjbdvmYUesVFsPpHEdLT24NI12Hw0B0nRIXh94XR0i4lw/p7kf/6bLVh1II35xIXp1HjphqnonxDroKPCiEVrnFQXRzLzER0ahJgQmmPinFDgVF4x7vxwNUtJQbI3pfCklE1Bjz9bGwJNm5VCqwlXYQ/jAAAgAElEQVSQ4SQA4epxIaJoB4e8xRGQkqV02NGYq9xbXOj21KE/yRKFWr+2cAa6hJOjtPTKCgUOZOTjkWXrmWOwdOOgY5XwQBXevW0OEiJcTtOEIVkDDmXm49HP16OonMjSOFw6vr9j43d/zelOspd/2IJDGUUsWoyKSJbe+/e5CNN5ZPAupaOdNchjF+kSuZLj2mmDMH98XwQF0GsvbV8IZD90uggfrtzLrgT5702zoFSIEWi0XSuYw/LLP25jR1MUnUZFJEtPXD2J5WqSZhHfeYLy8Gxm16hILxem52hzJ0Jx2cS+uGryQESEBHlMKyu2pOZg14kc3DJ3GALV7hFu+07nYlNKNq6ZMgCRIYGS8Qi3nNEVKEtW7cP21FxnKgKxA5ZDyWRhFpjLJvTDtKHdERkc4LxxziWI4DqdkV+GFXtO48/dp1nyS9FnqzayxBzXbTK8+8cuDOoeg1nDktilwC7M7ew6lxV7TzL/ILq3jogfFSJLE/sl4NlrJzv9qphlqaISjyxdhxP5Few24JtmD8ENM4XrTWgeHcjIw+NfbEBplYFlX3914XR0j6H55nLwfuHbrVi1X7hIlyxsveNCcef5ozCyVxc3wiyM344Kg5EdSy5PPoQbZw/F/40dIHF0p+trLHj2q43YnJrDLJ1NKZwsNQU9/iwnSx1/DkjJUgbs6MMtS/5Vur/IEvna0NUWfeMjoCLfFwopchSyfFTVGHAipxQ2m3A049yY7YBaAfRJjIKWLjn1es6IUzklMFhs6BUbimE9YhEdFoigABVk5ChisyOzuBKbj2TiTEEZa8PVtp3dd9Y/MRJKpdIpE8lDG9nJrGJm3SB5KFOz3WZHn/gwjOwZj4SoICiUCkZaCsv1OHamCEcyC1FaZUSYToV+iVFQS+Qlp2eDyYRjmUWw2OxOskTPRwZp0D0unMkr4kIyVFbX4FReGbvOw9cpjZBV3MrGPbZvAhJjQyGXy1BeZcThjHxsS81Fv8QwvL1otoOIiRm8ldh7MhN3f7wGvbpEYHTfeCTGhLDM3XqDCUezShjJKmUWICENga9CzvRUEqOCWKqEXnGhCArUMmHtViuKKww4ll3CMoDThcQqpZxZZcRSF1mihI73f7oaO45nY+LARAzrEYOwoAAWFZdbWom9J3JxLLMENpkMaoUrfxFhQuS6R5dIlmyT8CRiaiZ95pSwCDXql64o6R0fKRzyyWTIL6tCen4ZI6V0bU2f+HBoNGrheYfA6XmlKK4i8iz8hOYIpRAY0TMOg5KiERIkJOSkZJyZhZU4kFHAouNsNhsSIgLQLS4aNrtoORSsmzlFlThTXMFyMDWlcLLUFPT4s5wsdfw5wMlSM+vYX2SJxCSeQ9Ycqd+JlDBRuLuvQls8ZUuu6znaviixIlmiGCWQuunI6J4uGfO58Sy1yURHMySPlCgQUaOM107CJrn1lurRhideZUL1POWlTdbXGGnzpjQEnp5FtdWXjoHkp2eJJEhv4SV5KI3C+AFd8NL1vpJSZuP+T5NhIAOf+KjjHImwpHFIiU1t00y4hsTGCIgv3EkOIiCEjSfpOhtZoitR1h5Ih9Jxj550fIQNkS9fvj6inqT4C/okGQSiQ3gRbmIh/yVxftA46EJeKTGnekQmPY/LaOyMSAsGOaHIHMdxdPzpkFGs54mjrzYb80pzstQY1PgzZ0OAH8OdDaH283tOlppZV/4kS80sqlvzHlzJ7103d/uNEViyV7PH6UhzdN/YWsnSA0vXskMm4U405z7fmK6dzzQEl/qQpQ2HyMdLsAb6S8YmDbCOh1tTPk6WmkurnbtdTpY6jv45WWpmXbZXstTMsLSL5htCllpjQA0lS60hY3vpUx0YCmN12R3Jzy/4oL3IzOVs+whwstT2dVRfCTlZqi9SjazHyVIjgWsDj7Fs3/1i8eoNMxwO0qLtQ44jGTm4d0my07LUGuKKZOml66dgdO+uLKrOVeR44qsNWH8w3WlZag0Z20ufSnUALMaa7+xy+4r2InND5VSpdTCZ9AVrn1vQYcfYUEyauz4nS82NcMu1z8lSM2PNyVIzA9yMzbOLdPvG4flrJkMtl7vlFErNKmIO1BQ439QcP40dgkiWnrl6Isb26ep139wz32zEhsNnOFmqD8B2OxRqLeRKVwBDfR5rT3WUWh30xflHkl9YMLg9yd2eZeVkqT1rz112TpaaWZeznvzyL6U2+LymXqTbzGLy5n0gQA7KIToN+sSGQUbBVg7DEpGjihozjuWUsKeamA+x0diTUzR5S/WKC0N4kJY5iYuFZDqVW4rialOTcxA1WkD+YJtCQKkJgNmg35q8eMHENiVYBxaGk6WOo1y/kKVzFn2kiogJ6g6NBjAaOw46fhiJHbJPFVrtZKuRkjPy0t4QIAJCEYjSwpJpyn1H5rXG+Eg+ik7zXJgpOq2pyRpbYzy8z+ZBgJOl5sG1rlY5WWp5zJurR7+QpZnPfNVTZrYfkykUCrvN+x6t5hK+XbQrxlq3C2G5kBwBjkBHRYCTpZbXLCdLLY95c/XoP7JkxSk67+dkyV1VlIjRPWlRc6mSt8sR4AhwBGpHgJOllp8dnCy1PObN1aPfyBIs9uNyhZJblppLU7xdjgBHgCPQBAQ4WWoCeI18lJOlRgLXBh/jZKkNKoWLxBHgCHAE/I0AJ0v+RvTs7XGydHaM2ksNTpbai6a4nBwBjgBHoAkIcLLUBPAa+SgnS40Erg0+xslSG1QKF4kjwBHgCPgbAU6W/I3o2dvjZOnsGLWXGpwstRdNcTk5AhwBjkATEOBkqQngNfJRTpYaCVwbfIyTpTaoFC4SR4AjwBHwNwKcLPkb0bO3x8nS2TFqLzU4WWovmuJycgQ4AhyBJiDAyVITwGvko5wsNRK4NvgYJ0ttUClcJI4AR4Aj4G8EOFnyN6Jnb4+TpbNj1F5qcLLUXjTF5eQIcAQ4Ak1AgJOlJoDXyEc5WWokcG3wsXZJlixWGyw2mxecdMGpWqnw+jldiGq2WMV7UJ2/V8hkoPuzqC1q07Mo5XIoFXSDqqvQ5aV0F5fdozV6Kahv6e0mVI/6lpbaZKS7vcxW76tiSAaVQu7szWyxwWr3ltVTdhlk7IJXhVxer/vBSEzCgLXtLjJrmsZFWNR111hd46UmSQfSy17pMjPSgZJwq8fLQXqyWgl5u7eMMoCwVSlIB74bqw1jesbXuHyNh3AlPcvlgJnmoY95U4+hMDmVcroG173QfKE22bzx/KVjjKQHGqtn8SVvfWQRxiR3m7vic07MPeaxMCnqxpwkZBj5eFd9vVts/tnc9ct0qvI9Pwgeq/iMp3xnwco5vlrkqws3pn8f+NtpnalDdwqZsJ601sXLnCzV523wb536rGtn6zEBMpwEoGUV7RgHYMfZHuK/9zsC7Y4s0WabEBmMkECN28YrlwHVRgsyC8vdFn3adLQqBbpGhUBBpMN5czxgMluQUVgBnUaN0ECNF7hVBhPKq10XA9OjtMFFhei8SRTsKCzTw2SxOTeR6JAARsakhQhDfrnejRzQZkILcJfwIC8ZKvRGlOuNzsU5IliLALXqrBPBaLHCbLaissaIyhoTtGpVrUSHNlla5KNDAhEXrkOX8ADEhgbBLgMKK2pgMJqQU6xHdkkl9EYLAjRKt82CcCFKGRESAK1K6SYbtZ1fVg2jyYq48ED06hKGpOhgWG02ZBRUIC2/AgVl1dCo3duUNkI6rDFZEBqgRkRwAOIjdEz/MaGBqDGYUVKlR3GlEUUVBuSWVIGoZIDaXQ7ayHQaFXves5RXGxhGUqJLpDQ6VIdArTvWNpsNhRV6GM02hOo0PufNWZUDoMzRp3TTpTGqFXJEhwUiNoz0oENUsA5VRjNKq2rYWDMKK5FfpoeV5rVa6TaPIn3gXx9ZaExFFTXsI0DEgN4zhnmgGpHBAUiMDERYoAaRwTqU1ZhQVmVAcYWBPZdXWgWZXOale2ojPEiLoAC1z3lNc5v6o3fSYLYgPFCL0EAtAlQyRIcFsHeC9JJypgRmq92NZBCxovc3PDgAMaE6Nm/jwoPZu15YqUdJhQE5JdXILa0C6ZLmrOfGRf2GBWkQpPWWr3bc7CgsJ/27sKK69G/ayEh38WEBiAkPAr3/NO9o/tMz2cV6FFXo2Trk66OuPrpqSh1OlpqCXuOe5WSpcbi1xafaHVkymCy4YFxfPHTROFjsdrYYUVHJZcgsrsSDS9cgt7TauRhVG0yYPrQ7nrpiMpQqGegjl55Qy+VIPpCORz5PxqK5w3HznJGwwWV9UkCBn7el4P2/9rGNgDY1IhSxoVq8ftNMJESEwQrBEkTfvUarFXd9tAapWcWMlAQHqPHawmno2yVaUk+BY7lFuP39fyB3tElf0lZ69sIxmD+un1MGesnkUODz5P3438oDbNOWy+x47IrxmD6op7NNX5OKni3TG1GtN+JMfgU2HM3CxsMZMFnsXiSvxmhBTFgA5p3TC9OGdEePuBAo2aev+JoTWjKU6Wuw92QBNqZkYuOhDNhAVhzB6kYbF5GTp6+aiDF9EiXjVeJQZh7u/nA1Zg/vjmunD0PXaHdCmJZXju82H8HKvWnMCka4uJFLK/Vkx5RBXXHeyF7onxTJSIpQhLqClU+GonI91h46jeQDZ3A0q0SwADk+42nenDuiGx65fCLZ3GCDnf0phxwf/LUT3205BrVK2FCJJPSKC8PiBVOQGBkCK6NfpGcFiqurcf+SNTiYXozbzh2GRXPPgY215sMc50M5Yp/v/bkTyzccRYhOzUg/kYUBiRGYP74vxvZLQESwjo1bOkaSLau4EntO5GLlvtM4lF4EDZFTGRjhePH6qRjbO6HOueEpEo2ppKoaj36+nmFGBIxIk0oBTB/SA7OGdcPAblEI1hLm7vLQv/KKK7H+SBZW7UvDqdwSaFQqJ6mhD4375o/BFRMGuslEfS5N3ovPk48wCxvNn8mDEnDZxEHokxAOrVrOdCODAmkFxbhvSTLKqk3OuUtYBWvVmDOsG2YO74F+XSOgVtBHiXTOAkWVRmw/lo2Ve07iQHoRlAoZyKLF5ozDQnz3BSMxf/xAt3e/toWapCKSf88na7A/rRA6jZK1U2MyoXtMKC4c2w8TBySgS2QgWxOk8tDKcjq3HJuOnME/e04hu6QaAZqzf/T4c9PgZMmfaNavLU6W6odTe6jV7siS+MX/1qKZSAgPhR1WxxIpbC3PfbsZK/eeZl+LRKTI0vPvf43AlZMGu9Ul5bz04zYsX38E9180GgtnjSCjvnPLo4X6l20pePfPvV5k6a1bZqFLeBhrT9iyZTDbrbjjg9VuZOmNm6ejd1y0pJ4CJ/KKsOjdlYwU0Fe13mDCpRP64r6Lxju2fWHTFV4ygSx9sGK/kyw9eeUETB3U09mmOMlIBqGI1EFcrIWff7PhAJasPkznaRD5SI3RjJG9YnHH+aPQLz7K8bQ4JlEKaXt0HGjH7ztS8fE/B1BlsLDjG5EsPXfNJIzqneg23pSsfGw8nIVFc4ZDLlew34m0QpCQNjk73vlzJ37YfAwaOnJxEBxqlyxzt583AheN6QuZjDY6FzFxbd3CyAUM5CitrsHbv+/A2oNnnEejRJbmjeyGxy6fxGrSOMT6H/y1A99uFsiShawQagWev3YyRvVK9JoTpTXVuOej1Yws3T6PyNIoN5nO9tKLfb735w58uf4o06vNZsX5Y3rj5jnDEabTubXnrVfCQIbyGj0+W30Av24/yfCi/165cRpG90rwmht1yUT4l+mr8dDSdYwsUTuhOjXuOP8cnDuil2Mm1oW5IE9eeSVe+2k7tqdmQ+ew1BBZeuCSsbh8wkA3majPpcl78NmaI+xY9YLRPfDAxROgUpI10P0dPF1QjPslZIn02DUqCP85fxTG909yDE14RjqvpPOh2mDE1xuP4LtNR9nxJpFykSzde+E5uHj8QLd+a8NLINk23PXhauxLK2TWKoPJjGmDuuKO80ejS3iw4/0TyLW3PIKV+XR+Md75fTf2nMpn5LSlCidLLYW0qx9Olloe8+bqsd2RJWayN5lx+7zhuGbaMFhhcWKjgBK/bU/Bm7/vgUKhgN1uQ4BKjv8unI0BXcnCI9SlehmFxbj7k2RkFlXh3/OG46bZZFmyOBc4qvPz1iN4z4dl6Y2bybIULmlPsCz950N3y9J/b/K0LClxLLcQt70nWJZqTGaM6B6DF6+bzo4fREuVSFPkUGLZmn1ulqXHybI0uJfbuKm++C0u0CypjUwYr8FsxCPL1mP3qXxmBaKv84GJkVh87VREhwQ5xy5atKgN2iLJ8kLFZV2hf8vx246jePO33exIgSwj1OYzV5NlqatTNmrLaLExS5taLn752x0tu6Y0WRoqDSbc/fFqnMgRrBuin9mt5w7HNVOHOsbk8tVSMLlEfzKiYC5/Lxovfe2/+MNmrDuUJYzXYVl69Apvy9L7fwqWJaVCAZPFgjv/NRJXTh7iQNFlMRItS/d9IliWpGRJJKmEma8i6MelWZEsqRQy/N+4PrjvonEgnxZxjgr1iZwKYxb/LrZPY6T5/cL3W/D37lPQalROskTaokJP+rJ4CToWl3GBLD28dB0OnilGiFaJhy8dhxlDiSjRPJJi7m698cS8uFKPZ7/dhL0n8xmRILJ0P1mWJg7yek8/XbMHn6w8yCwyb946G11Cgz3qkHwKZBaX4q6PVjPLks0ORAZp8NyCyRicFMcImIiHgJd45O05HwS5lyXvx6erDwjWOMiYBe0esixN8LYsCeh7FoEs/efD1difVsAQnDwwAU9cOQWBGrWH/NL5SUi5PoLovS6urMLDn29EalaR15Fxcy32nCw1F7K1t8vJUstj3lw9tjuyREAQyRjYNQqvLZyB0ACN2zFJWn4p7vt0LUqrDcyy1D8hDG8umgOdSsXqCRuFEt9vOYx3/9gL8u25de4wn2TpJ6rzp8cxXJgWZFlqKlkSjvQC8Mr109A73kXkREWLctaHLNFx3bebDyEloxij+iRi2pCuCA5QOTdKsa3//rIDP249ynx3yCK02GE9ETdokSjtO52DrzemMJ+UET2icc2MwYgI1ElwlrHFf/E3W/HP/jRolAqfZMlFDYRtp6Cymh2XhOkC3OicKN/P21Px1m87mTWISNbsYd3wBJEbmbBJiYWIQqlej9O5pbDZ5egeG4zo4EDWptCnsHGeyheOcCr0Jmb9omO42sjSt1uOsTrnj+2Dh+ePhZIRF3dHei+yRMdw546CXUKyazuMExdNwZqmxHt/7MCnyYcxrHs03rxlJsIDAyUkUzgu/nv3cazYmwab1Y45I7rjgrF92VGUSIAIh+ySctz/6VpkFlXizVtmYEzvREZ8hSJY0LwL4SP8nMhwaZUeDy/bgD2n8nDLnKG4bd5oNyIizoviqmqcyitn71W/+AiEBWodehGIIGG+/XgmnvhyIyM2VTWmWsnSktW78b+/D+CBi8fiqimDvT5USJclFUacyC3EKz9uR1m1mZHDu/9vNOaPG+BWn8ZA8yMtr4ytDfGRIYiU4EnjJHJtsNjw4GfJ2EcWHZVw3Fg7WfJGTTyGu+vjNdh5Ig89YkPx1s0zER8R6kGUFKg2GpFeWM6OgXvGhUGjUDrnkzjfN6Zk4LlvNsFml9UrCKOpmwAnS01FsOHPc7LUcMza6hPtkizRQkwb27NXT8G0wUluX+Pk+EpHCrtO5DH/gqunDsId/zqHfSULlhLB9+jBz9Zhz8k85vy5aO7QWi1LLrIkRPYQwaHNrSlk6eZ3VrBF9LHLJmDuiF5uC39jyBJtmg99nowft6Qyx+zXbpqBSf1dFh7BCgM8/fUmrNqfxsjHlIGJzKIFmSP6yOGTk5JVwPxX8stq2MZMTrSXjO+Dhy+d5OHTpcSmlHQ8sXwT2yiJgHlaloTNmLZlOX7clorfth+HVqnAlVMGYvawHl4+YkVVNbhvyRq26enUCrx58ywMTIr12oiOZRXhlV934GRWMSx2oFdcOCNV/eIjHYcfgr3BbAOe+3oTNhw+w8ZfF1lamnwYw3vF4dUbpiMyKMCn34+ULJ3MrUDfLmHoFR/GIrhoPoYFabHo3BEI0qid5I6wL68x4uOV+1GpNzBLHFnajmeX4WhmEe79v9G4eipZsTysmtuP4s1fdzFHbnHBffTSsTh/dH8PK6ASr/+2DT9tPoYxfbsgOjSAOUNTZOW4PgmM/AkaFsgRjeHwmQJ8veGIM6qPnNUPpBXCZrfinVvnondshBfmRKDf/H0XTuVVMIefAV0j8dSVk5EUFeo6erIDFTVmPLxsLY5kFjGn/tosS+/+tR07juXi7VtnO4iNcJxOxP9Aej5+2JKKzKIKhhkd9xpMVgzpGo7Xb5kNrePDR5xfNN6lq/fjp60nUGM0ondCJB68aCwGJUV7zdnkw2l44dutTGaL1e5FlgSLkgzrDqZj9YF0N0dsOh0myzZhlVdWjUVzh+HGmcM9dCdn/khv/LwNu0/lsXeN/Kr+c8EoFqAgkn7REvzU8vVYdyTLyzm+OTYMTpaaA9W62+RkqeUxb64e2yVZIjDIMXna4AQ8v0DY8KUOu99uOIR3/trL/F2eu3oypg7u7nYEdyAjD49+vgHks0PRXb7IEi1m+aV6ZBSWspMtdrhlp/QASvTvGokAldJ5BCA6eNfnGC41pxDXv/Enrpk2GHedP9rrqKexZOl/K3djw6FMDO4ejdvPHc4chGlhFo8ndp7MwbNfb2TjpQ2YFvoFU4e6HZnRRvXOH7vw3l97ER4kOFHTJhUfEYgP75iLbtF09Cg6tStQUEW+LutxPKuYRUr5IktE5LYdz8STX26C3mhmx2vx4Tq8vWgOi1CUHu+Z7TY8+/VW5pA7omcMXr95JkK0ruNJwpmsA49/vg4bU7IQqqNgWjuLghzbNw7/GtULWSXVyCutQH5pNQorjKg2mFFVY2TRSrWRpTd+2YbVB9Lwyo0zMLRbF68jTlEnUrKUUVjFnFKMFrLiyBjpjo8MxGf3nIdINyucAgUVVbjhrb9ZRJSQikLwm4kI0uKF6yZjSJKrT9IX+dlREMD249ksUIBKRY0Jc4Z2wys3TYdWKVhJBfKjxKajaVj8zTZUGsj6Ymd+aQazGZeP74tHLyeSKyVLSiQfOIX7P1vHIiSZRYiRADvG9ycCPQVapcsKQvJUG63MqX1fWj5CAgRH76oaM2aN6IEJ/ROQV1rp+K8KpdUWFrlHx55k0fNFlsgSxNrSqdE7luaUy4G+Qk+EORn70gvY0RYRS8KM9Hjz7KFYOHu4w+olaIWNPyUDj3+xgfkWksN4RY0R4/p0wUs3TkOgmo7HXO3nV+hx09t/svaI5HpalkQH/E/+2YP3V+z3GXlKEXck0zuLZmNAossqzI427TK8+ftOfLMxBSE6DZvv1Ncjl47D/HFEdIUDOdG69Ov2VLz+2y7BV6+5VnlHu5wsNTPAPpr3h0556oCW15uvHtstWSIrD/lX0AY3IDHGjQwdPpMHMpVHhQbijZtnIDGcNmX6chWinz5ZfRBLV+9jTuC0oPsiS8JCLPU7EOEjYuaes6khZGl/ei6WrT6Il6+fzjYrkXzQSyU9MGnIMRyNi3x0KOVPiCNqiSSkxbvKYMWafSfwxfoUlFYa2eZD/lJPXzUJkwa4rHLiS33gdAFLp6BUCtYoWuwp6m1U7y4sbFz0oREsRsCDn67DpqOZiAoOqJUsvffXTnyx9jDzyxLzCN190RjMH9PPi6y98dtu5tR+/uheeOrqSW7HF0RWjuUU4u6P1sBkJcLhWoooJYPF5rLCCATXlRuqNp8lauHd33aia0woc/SVWng8dSIlS+kFVewoUyxEluIiAvHBv+cgQkeWKdcGXVhZjX9/sIqFjYt5u4xmC3rEheG1hdMRE0xHcKJvkgz0u+3HckCh9WSJokIbe3ighlmPiLBLLUWn80txz5I1qNS7R4xdPKY37rt4nBdZ2nA4DY8v3+SWeoBC9M8f3RtPXD7Ryxqz43gmnvpqM0xWG0udIRY6xiK5nD8hR3OKTFUKeaBq81lyvVt0nOs6OjWabPhy3QF8sfYI88ES26V5pjcYsXjBVMwYSpGgwjGjaIl687ftzKqkdaQHIJlINZ/cdR66RUmjVuWoMBhwz8drcCq3nM3f2sgSzcFPVh/y6U9Ecy0hKgQUwBEbQr5W4geEHDVmM25++29kFlcxAsQ+7EwWTBuUgOevncqklvqd7TiRyyJ4a8tz5c9tgpMlf6JZv7Y4WaofTu2hVrslS8ICasKCaYPx7/MofFsgMERwKo0m/OejNWxzeX3hLEAmfFsLRyIGFvpLiyUtZnWRpfoqsL5kiYgaWRkq9Ub0jotyLrKiSd5itznDrhtCloTNR3S+JXuSsBxTuylZJVi56zg2HM5Emd7MNmtamF+5YRqGdY/zOm6iL3XfhVqkDV36+svx1NcbsGLPKUSH6Hw4eAvk9OUft+CXHScREiBGKFoZQV0wbbiX4+/SNQfx+q/bce3UgXjosnFsDCI1JdnWHTyFF37Yzqx8nokkiYiJyTg9x+CbLIFZ2Y5nlaBvQhSIl7hIiOAHIyWw/iRLtIEOSorCm7fMgk6lcKPfAqn3Tq4qjMkzIakcJdXVoKPdkiqDM50DOfA3hCwRMbt8Un/cf9F4L538uiMFb/y6m1lqpXmhWAQaYe4gSZ6Y10WWpHXFo6+9p/Pwv7/3ICWzhFl0xOSNpFciQC9cOwUT+7sTfMLpseXrsPFQpjMUnwIO5HI5Xl04HSO60zGui8yYbBY8+/UW9j7QWBpDlgjbod2j8eJ1UxEaQJZPkRjLUVBejds++AcllQZGGqmQVXNQtyi8e+sshy+ceCSqZH51FNhAFl+yNjZn4WSpOdH13XZzkKUBAFJbfiidvsfzIMNfDhQyYEcfcvVoKCozn/mqJyz243KFUmG3eWehbmh79a1vMluRGBmMNyUgei4AACAASURBVG6ZhdhQ+joX/R6UePnHbQgPlOPWeWPdrE6bUzLx9NcbHCH0srNYlqTRPy6ppFE4AlGpXzQc1RWJkbjA0r9ryJJwNBsTByYyHwnhSFFwRK+Pgze1K2Q/trFjCJWcNl9xAaeWFDiaVYBXftqBkzklLFydcgiNZjmRXNGE1A5ZC6T5dOrSBZGH//66Db9tP4XIYG2tlqXXftnGfFAoPxJL52C14fbzhuOqSUM8rARKfPLPXrz9527m10RHF5TzSUqW1h86jcXfb2ekRrpx04ZKshMOdBLFLGiOrONEEH2RJXFsRKKpPekX/+m8YnacNLJ3vMT/SMizRNFwTbUs0YbbNz4Kr988A2EBrqMiRocoizdLbuqZHMFbGzT3qkwmLHrnH5YgUtygG0OWLp04AA9ePM6LLP28/Qje+m0Ps2hJs09TMkuyqJE+2XvgyJNF1ifCvG7LkvBuiZY8Yb7L2VHlp6v346/dp1nUmugnRFGKRE4mDejmZVl6+psNSN5/hkXgMfzI2iUH3l00BwMSXR8l4nv6zPJN2JSSzSysjSFL5Is1uFsEy2sVphPWHWEdIOJqxC3v/A2KDBQT0pIuRvSMxRu3zGB1pPOMyBJ92NH8rCs7fn3XxLrqcbLkDxQb1kZzkKWnAZxqmBi8th8QGAcZ7myvZIk2OFq47rt4DC4e219CihTYeSybLZ6Du8c4fHeEKKQXvt+EFXtOO838tVmW6GuXsoEfyy4VNggZLcKUGVqOkb3joFOrJVaI+pMlqc5EC8IX6w9g38k8luxSiPxqGFkii8uS1XuwJSWTHZX9a0xfTB+c5LSMiMRr3aFTWPzddvaV/uD80fjXKNcxmHCsJsPy9Yew4WA6dJLM1bT5UJZx0Woj/kmbTV5JNQoqDAisxcGbZPth61G88etOll1ZtNQ8f81kTB7o2vjE0PqXf9qBbzemYN45PfDMNZO9juFO5VMo+SpnjieR4IXpNLhwbE9U1VhQVGVkfkqUkJQ2bLK4kO+Vp8+Sr/eHCGCVwYwnvliLKUO6Yv54V9i7Py1LROwoY/srC6ehW6TnUZEJb/++E2cKytzy8FBOIrqOxqkHR84s4iqUCZ2IopijqqFkiY7hyOfrySsmMdoo3dB3n8zC419uZBGKYiJS8quKCw/A3BHdUFplYUlQKykrucHEjg9Lq4Q/ffksie8Wc86PCXOz4AlpLsx4ZNla7DqZxwIHqFBk3ZNXTcR5I/t4kaWlyQewZNUBVpfmOslGGfmX/OdcxIQEuZEZ8me6+6N/cKqgkn0TNIYsEc5RIVq8QykPwoQjfpEsmW1W3PXhKhw6U+w8wqN5eN7o3nj8sgnsQ0SK7a6TWbj/03WOfGB+WNHraIKTpebF11fr/idLLT8G3qM3Au3OskRDIKvMyO4xLAKMvnydIeZ0VwcV9nUuHFNRmPUDnyYju0Tv9CeojSzRov3txoN4/ZfdkCkEKwUtwl3CtPjwznPRNdIVMdQQy5IUdupjf1oO7lmSjOE9YlkYsnDY1XCy9PAXa/H79hOCo+6AeLx36xxH7hfXEQFd03HHh6uQXlCOa6YOxN0XuKxuAkZKUPj+s19vZldU0JcubQw09vBgLbuHS7DeULSV4NhMfldkYfCVZ0ncQMr0Jrzw/WZsT81h8k0fkoTHrpjIyJNr45DDaDXjqeWbsO5QJnrFhuK92+cgMsj15U6EymaT4Z0/yIH2KPOrYleo2e24efYQ3DyHoh6p2FFjNsFksuKfvaeYsz9t0GcjSyJhfOO3Xfhpcwqevnoizh3R142E+8uyRISVjv0o6/mkAa4ABDZr7Qo8881G/LLtOIuwo59RigudWsn87CxWK/s3tUH6ICuO5zUzDSVLRCYHd4tkuZpCtK5oQOZwbrbhue82Y9U+ig6TsyNQotb3XjQWl02gQwGh6E01IL+jH7ak4KsNqcyh/4H5Y33mWVqyajd+2nYKD1w8CjOHukeE0jwkv8OHlq2H3mBh1jI6prqQpXUY50HmFMgoKmPvNV0FQ1Ytek9vnD0Mt80dAZnc3bmdoj3v+yQZJqswjxtDltg9ijYrXlgwBRMlli5xnfln70mWHNdqF1I30IfEC9dOx/h+lF1d6m+lxNI1e/FZ8mHBitbMuxInS80MsI/m/aHTRPpwb3nReY91IFAAOyhlcbs5hqOxkFOvWg48t2AKxvZ1T4gobJuuyJPfdqbitZ93sNBj8TihLrLk76SU7kRJgfzyajy8bB32p+Xj3OE98PIN0xpNlj78Zzc2Hc5k97tNG5zIQsbpWERKRogs/ecjIksV6N0lnKVAoPxE4pexGPn07h+78MdOIl4yBGqVuG76IMwb1QdVBgO7E4ysB1V6M07nl+GPnSfZPWl09YOvaDhxAyk3GLDpSCY7YpoyuCvCWJSbe+6kgrIK3PPJamSX6hlUFCp/7kgXWRHJV7XRhO82pGBvWiGUcjvG9k3AxRP7QeMgy6IjP2n++e824p996Wwjqossida3P3Ydw6s/72BEkfqf20xkicZCUVJzz+mFp6+Y4HEMqGA5el78bjMOphexCRwfGYR7LjgH/ROjUFljQFFlDYsIrawxY8exHGw5ms2cwcXFuaFkSfD3oitTpmEMuzJFmuxVgaJKPcu9lZpZyHJlTRmShAvG9IJSLnygiPjRuB5etgZbUnNAx+S1pQ6gPEvv/7Wf5Ut7c9FsxARTHi+Xszf5In2yeh+WrTnI/JfIskl31L15y2wksSto3OU7lJHHsrCTP+CIHjG4fPJARlJcx92CZfndv3bi+02pLDcYHR82hizRGOnYbObQJDx19RRHGlhhLjNCDzt+23ESWw6fYZdEzx3ZEzOGdHe7Foc+3sqYlWs10grKmDzNXThZam6Evdv3B1mKhQzJALxvL2358fAeBQRyYMdM4h8NBaS1fJZEOclEf9H4fnho/lg3M7f4e/ITIPP4k19swKbUHPaFLpbWIEskD5G8F7/fwpIOUqG8R+R03RjLEpGDKgOFx1sQHKCFVkn5XFx5ewSSocS+tFw8/uUGIX2AzYYbZw3FwpliKLZogZOzcPiD6QUs/J6ifmjzcWXLdr3+dKXIz9uOQSaXM0xrI0uiP4qrDffM0OJG+9GqPfhy7WFmraKxUOLDV26kvEeuhI0iYaK2qowGdnWLTk0pBLyzJG88ksG+8MkSQhFMdZElwudIZgEe+3wdiquMzOpFR5XNSZbIMkTHWs9ePQnj+nX1yNejACWBPJxeBCKHg5Ii0S06QvJqCnqorKnBI8vW4dAZxz1xjhoNJUv0GDmdj+4bj5eum8byYbln6BY28wpDDZM5QKX1kbhSiT93nwAlP1XIZOwS3LoyeC9bc4RZLm+dNxI3zHClsRB1TBdI3/9pMo5lC1ndyVJ1weheeORSurLGM7s4pTuwsgzsAUraVrznw960XDy1fAM7wqU74nwlpRSJdl3RcCQfvT/0xjx2+TjMHtrbI0mmkBTVZDUxR3OljAil630k3yxy4f909V4sW3uEESWpL1hD19/61udkqb5I+a+eP8iSQMJ5aWsIeIba1Eu+1iZLtODSfVaU9ySJ5QJy53u0EZ7MK8E9H69CtUlYKFuLLIl+SsvXHcRH/+xj95GRhWByE8iSi0DQqym4n1MRSIjg4G2z2/D6rzvw+84TzORPiz05Tz94yQTMGd7DQTJdEYXS11N0aBdzNpHfzJdrD7DjAzoCqu26E5KBjiyUMmGj9Uy5ICwCwsaSkpmPhz9fz/IJkeVCvNZm+tAkPDh/giO/j+cG6H4Vi5RIncgtxtNfbWSXK9MRVd0O3gp2/cQjX2xAypliVp82r+YmSySvkd11FoznFkxjyTWlJMAV4SjMVtd1PUJKi5LqGrzx81asO5zl9O0R53VjyBIdZ1Lk1nmje+GeC8ayo1VpMIMYtSbI4n31DB0pP/vtNpRU6KFWKc563QldpEt6TowKZhajOEeQhmvuKrH24Ck89+1WZ6QYzePrpg/BDTOHOu4KdM0J8fJaaRSjmP7jSHYRXvh2C7KLytk7J94N11jLEtOd2YqYkAA8etk4nNObjPLuaUWEvl23IUqtb79sP4oP/toLq4+oznotuo2oxMlSI0Br4iP+IktNFIM/3lYQaG2yRAufkfKbzBqK62dRRl3PPEjkGyBc3ClG2IjYkQPwXReMxIJpw7zgXLH7GF77ZZfbRbpxYVp8fOc8hAQEetW//X8rcPhMEfOboDD5/905B/FhYV71th87g6e+2sRyBdFXOiX4mzE0ifk1eJZvNxzEG7/vYT5EcpkdL1w3BWP7iBeInn0G2OwWFFcY8evOY/hmfYpzLPQkRTJp1QpcO20gzh/TB6HsElexeF4DyqgPckur8dX6Q/hj10l2VEVHfeJFut53w8nYprRufxqS4sLRtwtl2BbaEYqwlBxMywH5CZ3Op3QOLqufSJhG9YnFwtnDMKRbnPOGNV/t0M8o39TmI5lYlnwAGUWVzqSCREgvHNMDD10y2Qdodiz+fhOLwKJEiEI4PPkTjcfkgT3d6pvtFHm2AqfyK6HxyLNER2Vf3H8+lB7pF4xWE659/S8Ullc78yxJGyV/IboclhKFju/fFRqV9DZ6bz1YbBYcOVOKD//Zg8Np+ay+p2WCfPmunNAPd15A1lb3sutEFu5ZspYFQHgu5iyq0GxhkZk3zByG/gmkM2ktb3mqDQasPpiB5WsPoaCsBhq1QI7pyPaJqybi/0b385Jh+Yb9+GjlQebYTET22mmDcNs8upTYu7z6y1b8vuMkI29kjbPbbJjQPx6XTOiPEb27eNzi5h5BSBbX9YfPYFnyIeSXVjkd5tmaYbHisUvGYN4ob/m+23gQ7/y1nx0v11WIMNGHGh2nXjy+D7vc21W8oxkLyivx4+ZUltGerjkRHebr7MRPv+RkyU9ANqAZTpYaAFZnqNraZIkwrjaaMSgxEu/fPpc5oYp0iUzeeqMJDy1NxoEMV4SKqBda7M7pFYsRPbtI4lSEMGYKt995nK4soEwD5FxsZz48c0b2YE6wrqsLAIvdjhW7T6O4Qs/q0pc13ecVGUSZtMV7uGQsmmntgXSkF1Y4nXLpiCgpOgSzhnV33p4uBODJsT8tF7tP5jMnV/rZ5MGJ6BEd4XZXmq85RrX1ZjMKSvWg60EoSR5ZgTzDk8WUA/0SwjGqdwKG9IhGoIbuelNBo1ahvErPrnnJKalGSlYx9pzIR25JJQuLFtuqiywRjs99u5HdsH7eqN7oHRfKxipXyJBdrGdRgGsOnGZ3fxFx8yyMMJktCNOpMbpfIgYlhrPkj5TZmlIg0GZGIfNGkx3Hc4rZNTcH0gqYbxRtxGIhGanvSYMEoilu+SRfflklVuw9LSQtlRPBE347cUACesVFul1RQZiu2kvymtywZHMjQMUiygJUKjedV5vM+HvXKXaMRO37KjQPNSo5hnePxsg+CeiXEMbaDw0MYFZAiu4jwkcE8GBaARtjWTUdF7qH80vH2z8hgmXldrk4C/M6vbAU6w6ecfNxkspE46cjucgQHcb2S8CAhDAkRgUxIkvpH1jCSb0RNQYzjuWWYUdqNg5lFLH3RAyXp/boKHV8/wQM6ipEpIpFyOCdgwOnC5kMgmVYhQvG9GWpL1zZrSi5pBLpBaUsLxLplPqmP4lgBWmUmDioKyN0saFaRIcFQavVoLqmBuVVBpzILWPvzuGMQta1dD6QiikwYWy/LiwLt4iR8N7JcCAtD3tPF/gkt576o/eDJaqMDMa0wV2REBmE6LBAxITqmEWXfNPyS/Q4mVuOLamZyCysYNat5k4V4CknJ0stvxtzstTymLfpHluDLBlMZmbCpiM1+tq02qy4efZwZoEQklAKhY7gdpzMxOOfC5d7ei5QtMDTlz1dwCnkHxYKLZ60OdDXrLSI1xfQBibWF78fyfpDViUhWR858JrcskqL9cSLbJ3f6DLBykMh61REKUgG8t8JUAvHUlRowyVfC6msviYHS0opE3Lf0CZBRKk2vwjxK5sWfAq5JouJUkHP0Fe/iZFEOh4jGQkTMZePdGP2FQ0n+n+88tNWfLc5lX1FBwWoEKbTMkJJd6aRvxlt+GJm69omOumYdEQHG4QzJRSljZnaJEwosonIA7VLeIkh9GJ7hClFSVFd6fc+YUxzKFCr9sKHfLvIB0aqZ8KUItJ8kR6aGzQeIVpMnEeCHojcecrkOVaRBNDPw4O07DmyGrHcVBYLw5/0QPITZnVttmIEHY3B3S4kkEhyfpYm3PSFO5EYIk3MUqpTMx2JUVtE7mgeEmkivxzy8fLCXCZjVwoR2fV8t4iMi6kkSD7y4asymNg895SXHPfFHEpu76LNDr2JjtztCNKqmFWQHKrNFguTm6zGNFZ2lYiPyU/90PM0Fk/bGflIBUhSXdRnASbSRIRWraTACIHMk+5Ib+S/RTLRuD3fn/q07Y86nCz5A8WGtcHJUsPw6vC1W5Is0YZCi+zkgfHswtDcUj3bQEf1SWAZiGlRlVp8yB/mtV+2szBsWrx4qRsB5rjKwvEFwigmfiRyIE0CKW3lbJYlIku/bD/BCAMRLyI+1Dptsg39umYWAbudbUKeMkqjwdqznmlcpAcqYpQay5LN8irRny07Ok95GKF3yEFkvIXF8Rq8OCfEeSHi1NC55S9UBXlsLC+bgBUYua7t/fFXv2drh5OlsyHk/9+39rvh/xHxFpuEwKSXvgrXVNsLWyKDN20i9KX5zNWTMKZPPCqNRvYFHqQJ8Bkhk55fhHuXrEWp3tSi/gFNArSdPdwQstTOhsbF5Qh0GAQ4WWp5VXKy5APzmY99PVSp091pNgg5YjpTkcMSAsgvdzh8NOvQ6euRrBP3/N9o/N8Ycsx0fIH7uMeL7BcvfLcZK/e6MnY3q3CdtHFOljqp4vmw2xUCnCy1vLo4WfKB+awnvpqvi4j7yWysbnmNtHaPdEeUoWXGTSZuvcmEO88biaunDpW46kpBEO5b+2rDQSxfl8LM361lkm9t1bRE/yJZevmGqRjarYtXl6//ug3fbz7G/F544QhwBFoHAU6WWh53TpZ8WZaeWH6+Shv4h8XY+SxLLT0FKRJmdJ94lqAuPESLQK0GGoqisdtRXq3HyexSbDqWi32ncqCQu6K2WlrOztIfWfro6hHKHE45c0gPVMTIoo0p2TieXeIWjdRZsOHj5Ai0FQQ4WWp5TXCyxMlSy886jx5pg6bckhSxxW47lwlOyeTTJEZHUURLSzvDtjowrSgARdOJREkqBousc0QJtqJ4vGuOQKdGgJOlllc/J0ucLLX8rPPoUYyAYTFbkhhoMSdSa0eetDpArSCAoAfPRHyU4JEvGa2gDt4lR8ANAU6WWn5C8JWPk6WWn3W8R44AR4AjwBFoNAKcLDUaukY/yMkSJ0uNnjz8QY4AR4AjwBFoeQQ4WWp5zDlZ4mSp5Wcd75EjwBHgCHAEGo2AUqOD2ajfk/z8Nb4v4Wt0y/zB2hDgZImTJf52cAQ4AhyBNomAOkAHmYzy+vPiRIDSp6g0qCou/Hntiwsu4ci0DAKcLHGy1DIzjffCEeAIcATqiwBdwWK3QmG3vC+Xo6i+j3WOekQebdBo5e/+8tj1xZ1jzK0/Sk6WOFlq/VnIJeAIcAQ4AhIEZHIF5DYTQiyWmB9eWljIweEItDYCnCxxstTac5D3zxHgCHAE3BAQyZLGbu7/++KbjnF4OAKtjQAnS5wstfYc5P1zBDgCHAFOlvgcaNMIcLLEyVKbnqBcOI4AR6DzIcAtS51P5219xJwscbLU1ucol48jwBHoZAhwstTJFN4OhsvJUguQJbvd7rhnq6Fw2yGXyWu9E43u7qJb4qVXhNDVIAq5DHK6YK2WYrXRtSKSe0Uk9ehuNs8bLcR72rybo77ArsAQ6lCb7u3S70gez0L3wfm6e4zkPtv1JtQDjZvacBYZoFLQvXL1w7guDOrz3lI/dWFMbYi4Cbi4CpOzDv1In62PLGIdKXa+xlebLmrTnacuasOM9Cu9BqWhc0E6RnrWYnPXLamU3RlI/TQEEEddmiueOhBl9jU3pV3UPmbf7yW9V9K+6jNP6A5Ei9V9jigUMijpwsSzFAvNrVreZV+P1jYHpHXNFhusdrsTa8Jf2YB362wy1+f3nCzVByVepyURaMza05LytUpfM59Yfr5KG/iHxaj3S/+0yNOi3IA1jfVLi5SNFnrJOkptmK1W0IIWoFagS0QQVEo5a5uUWW0wo6TKgBqThS229DvP+7wCtUrYiax4Ehv2vIXlNRE5BxEaGewI0ChZ+6Io9Hcal8kCmMxWRprUrC/3OjYbYLTY3HCkNogwqBTu1IraNFncNxvpg7TpmRk5tCMuPBAhOg37O/VpsdiQU1KFGpOVjVmlUNRKMqk+ycou7G2EhmnLtlptMFlpXN6vEG1+JseYI0N0iAhUO3shPLOLK1FttECtVPiUk2RSyGRQK4mE1E9GksJstcNsIYINqFXu46Pfk7iiXKJAjMjb7KA54ak7ak+6iRNmpGfpHKC/k86kxJXmG8kuxZf6p33dZPacdYIkRJBoTlOJCQtEmE7F6lMbNL+Kqwyo0JsYGVYp6cLlupcukofGSrqIDNEiKjjATQfleiP0BjOqjVYoFTI2Hz3fE+qBjcPj4mD6udEsvJfsnZC8kzT3mOz0fjCd0H/u858EIfno5/RfeJAGMSGUT8g1GQvL9SipMkKhkENdC7lmemZzhN7Qs5fa5gDD3yELzc/4iECEBKid+BvMNuSVVsFoJqzqfrfOLkX9anCyVD+ceK2WQ4CTJR9Y+5Ms0UI/b3QvXDC6N9vY6X/1KYyMyBT4ZtMRbDyUCbVKwb5YTRYrukcHY+aw7hjWMxaxYTq22IutGv6fvauAj+La+v+VZDfuCQkRIECA4O7BW2hL3SgVaKl7S+XVXah/9aKlLaXueJAAwUmQhEBCEuLuspb9fufMzu6sBBIaoKUz7/Xxys5cOffce/73qM6IygYdDmaXY2t6HjLyK/mwpwOXDkJq48rRPTF9cCz0LUY7TZAKaqzal4Uft2XA3V3NUrFZb8SsCb0xuX8XtMBkHboKKtQ16/HOL7uQVVyDQd1CcNf0gdC4kaAQhAO9k1NahQ//TEFds4Gr1dNDQG7u5H4Y2ycKJtAYhIfe/2FbOtaknBBAnoRQNA4fTw1G947E2D6dER3kDS8Pd6YnCwGTGcXVjTiYU4YNqTnILqnhNkgjIX0I4HT298S9lwxGsI8XTJI5tWVdhHGqsflwLpZvPMyARypkm/QG+Gg1GBsfhTG9IxAR5ANfTzduWgAMZhRXNeFATjk2HshGZlG1AO6USusaEn0Gdg3BndMHMpgS6dn6+BRQQYk/92bhu60ZCPHV4P6ZQxAdFGClL405vaAMn61ORbOewK0A3mm8V43ugRlDusOssPEnrcUvO47gz725zF/03HnhAAzo0snaJq0QQZ+l6w8h+UgRNG4qBjY9OwfgrhkD4aVxt+OFExU1eP+3vahvJiBvW11eW60ao3tHYXy/aHQO8oY3AXoLzQhQ1NTrkVNWh+3pJ7D7WBGadCZoiUcdHmq12WgCDXl4jwhuL7aTP/y9bYCV9mFdk4HB0u6jxdhyKBe5FfV8uRBBGIEZAod3XzQQcREhEj4VaP3Wr7uQnlcBjVrFoKxfTDAS+sYgOswXAQyWzMwnO48V4NNVKfDUCDxAD+1hAn0DuoZg6oBu6NrJD4E+GivupjlU1jUjs6AKGw6eQGp2KfMN8Zr40D7283THY1cOR6C3p93ebI1PBB4oxWerD9h4gOilN8LfS4MxfaIwunc4ooN84eVBYFXYWwSai6oacOB4KTYdzEFuaS3UDFhPrflq655yWkdL6gA5Gu50KSh/19EUkMGSC4p2JFiig2jutAGYM2nAaa3de3/sxo9b06FWqUC6oMuGd8eNE/sjyNfL0p4j+LItaYNeh++3HsG3W9L4cCShTAd1VLAvFsyZhPAAH6cxVdTX44HP1+NEWR3ffgd3C8VrcybBy90mbMSPvkxMxZINB0A3z7G9I7BgzkQA9gIst6QCDy1MRGWjjm/v9NQ3G/DyrLGYPDDWqf+Fa/bgy03pDA7FWzvRkATLndOHslCyaXNcz728rgE/bktj4EDaCboNi4/OaEJsqB/evX0y/D1FGrZ/af7al4lXvtsODxqn5WZPwCM+Khh3Th+Mwd06tWGc9fhxewZ+2HoEhhazjT46AybER+K1m4iebRdI3yYdxNu/7EHnQE/8353TEBUUYDexw3nFeHzpZtY+Ek3oz6E9wvDy7AT4etg0L+JHS9fvw+INh/ldWos35yRgSGykE7Fe/yEJf+zJhoe7mgXvkNgwLLh1ItyU9jyTX1GFez5dh5pGvXWuTToDekcH494ZgzGg66lp1mI2YUdGAT5bk4rjxVXQutnzG2k/gnw9MO+CAbhwUFcoFeLvre0TM6obmvFt0mGs2JLOZm8ChwRGtG5KvHXrRPSJpHHZPw8tXoedRwpY83PRkK64a/pQ+Hk503BzWg4eW7wJvp4CLZoNJgT7aHDbtEGYNrgL3JQiiHI9PmOLAYmpufh8bQpKqpugJXWsRRMU5OOBRQ/OgJ/Wud/WOPpwXhEeX7qF156AYZPBhGHdw3DHBYPQOyrk1Dxb24CVSYfx4/ajMJN57gwBJlmz1P4zSf7izFJABktnASzdOLkvbp86kG+b7dIsQY23ft2Jn7dnsDnipkn9MG8agS660Zv45k1ijO66tod0JcKNUMmCljQOGXjn5938t3RA0kE5Ki4cL84ez7d/k0UTJHyjxs87j+KN77fD31uDBbdMRD+JNoH6oRvq1rQcPL9im0Xb1YKRPTvh5RvHw8Pd1h5pJzLyS/HEsi2okoAl6v+Za0Zh+tCe1hu70LcKn/61G98kZVjBEmlZRvQMx1PXjEagtxfMPFpBsIhzKKlrpAAAIABJREFUJJra/x3RQ4Ffkg/j//7cb503fUNgqVuIL16fMwGd/H1dapakm8KVHpDm/+uuDCz4aScLLwJLJPRJ6Dx7/TgEtHOc1NYHv+9hTQ+vj86Asb07Mz3dVWrr+ohr7LhpiQMUUGL5pgP4vz/2ISLAEwtunYQenWwaERrzvuMFePbrraxRIW1BqJ8Wb9wyEd3Dg+00fOJaLFyzl4GrCJZemj0Wo3vFSLRVCua117/bjlX7cqxgaVC3ULx803j4arXWsRMvZBaX45FFG61gqUkngOBnrhuLTv4+dmtL47U9tOqCVlOA0Crkltfi6eUbkVNSY9UwkQaKwNOz143B6F5RnOVY5G36VtgrDMEtu4e4hCgnANLF6/bjy41pPF/SqhBYeuWm8RjUtbOET4X3H1i4DlvT8jGwSzDeu30qfLQeaIHR3kwNNdYfyMLTy5Pg4+HOWrewAE88dc0Y1tA5jk+YG9HUZrYjLRaNPD2/DC98uwWFFY2swSOzWaCPBz6+exrCfL1PycfC/IkH8vHs19v4DCAt67g+nfHkVaPg5+nZrr311eYDWLgmBSrSAJ3CJHo6IkwGS6dDNfmbM0kBGSydBbA094KBmDOxv93hL4Idafe2g9u2LKRZ+irxIGYMjcVz141jnxHxMKXD32g2I/lIAY4XViPQV4uJ/WPgIwFAdNiSwH/vt134aftRaNi8ZmZT2JzJ8bht2lAL8BJgAbVJJo4Hv1iLwbGdWJsjjFX4nYRYQWU1Hl+yEblldSyoGnXGMwKWSLh0DvTC27dNRkSAn4PJjoSIAvXNzdBq3KFWKK0AUhinMO8XViRh7f4ceGmFG/ypwBIJdYsnimg4cwIrjmCJhHTnAC+8NicBMcFBLsapRF1zEzzc3aBWquwEmyj8X/4uCX/tPQ4vjdtJwZIg8B21TQK/rEg6iHd/3XNKsFTToIObmwpPXjUSUwfE2gl5GwhVoa1g6bXvtmN1O8ES9RPkrcUbcyege5g9WCP6Hi8pR3JGEYPxMb2jEBtmMymKoH5nRi6eX7GdNZsEMg1GI+ZdMBCzJ/R3CVwIJJHm1FurgUZNJkIpX6ugN5nw1Jebse1IPoOuk4Gl+79Yi22H8/DCDeNw8bA4u/5sPARsPJyNJ5dutpjhzPjf1aMwxYHm4oWn2ahHS0sLPN21DsCFVlyFX3cewTu/7IZarWSt78nAkj0f22D2wROFeHJZEirqmtE9PAAL5k5EJz8fl3urtqkZXlp3qBRKB55VMtB6/pskbD54Ap6WvdWRgkoGSx1JTbmtjqCADJbOMFgiQToirjPG9YqE2SxEvdAtc3R8JDtoixoROjBrmnTYmV6IpmYj39ZIxb06JQvp+RV47/YLEB9pEyriLXnRuhQsTTyMRp0BCjNw6cjumH/FCAffIUH4PLwwEdUNejbH0c2U/EZenJ2AUXGRTodlVnE1gn217EQtjpEACJmLXl6xBetTbYfkycBS+okSPPBFIiobmtkxl576Jj1emT0OM0f0alWzxCZDQwvunTEQ147v5+TbVFHfgIVrU3Eotxw+WnfcNKkvRvI8pH5VamQUl+PxxZtQ09DMGoPWwBKDRL0J6/Znoa5Jx/4YtHa9okMwLDbczm9ICpbolt+sN+Du6YNxg4OQJnpVNOiwbF0q9meXMBC6YWI8xvW2aWdEAJpVWsnjLK9rZFOpK80SaTSKq+uw9XCe1e9FZF8a7/6sYmxJK0SInwYL5rrWLD3zVRLKa5sxZ2p/3HnBYDvAYBOpgpbPESy9PHssRrnQLL22UtAseWrUrGHrGxOMN+ZMgJ+HR6uaJQLCpCWdM4U0rvagJTW7BC+vTEJ2SS3rWLqHB+Lp68agfzRpyoT1FUHjE8sSkZSWz9q9AV3CsGDOBAYm9toZNban52Ll1gxU1DXC012Na8f2weSBXZ0c9NelHsdr3yczSPPSqFrVLN303u9oMQEf3zMNvlqpNlWJ/IoarN6Xjaq6Rvb12Xe8jB3Nh/fohDfmTGJgb9PmUrAA8P3WNKxLzWG/xqmDuuDasfEgC5d4SaG1J754ctkm7MksYv50BZaILgT6NqbmoLy20c6viL7JL69hn8CmZgMeu2okLpZodwVeVKG0rgELV6cgLa8Cfp5azJnaD0Njw532Fpl1n1i6SfBBk5i6O0QwyT5LHUFGuY0OpIAMls4wWKLm6eAVo4XIpyIm1Bcf3DEFob7kYCw6Q6uRU1qBRxdtRGFVg9WZkw7IUb0686GtVdtMMnSoHS2swL2frEZVo55NIATE6P0P75iKkXE252nB40SBx5asx46MYqvZgvxLYsP88PotE9DJSXNDwEYwetm0DWr8sD0d7/22m00BYph+a2CJhXtlHVZuTWcwJzrPEg0uHRGHAV3DrAewoxmO3iWn04/ummrRKtmEJAVNLfgpGT9bNGUGowkxwT54Z94URAaRBkoqUBV46bvtWLPvONOoNbBEwKa6oQnz/m8V8ivrGdjRmK9P6INHZo50AGs2MxyNk4TWG7ckoGe4zezFG8usxJs/78SP29ItjsAmxIT44u3bpiA6mEyA9rR9/Yet+GXnMSiVSpdgiUDa/uwCPLlsMzsoOwooEoYkbP283FoFS48uSuTAgFdunMigwZWDe2tmuBduGIuxEqAnvrc8MRXv/76XtZbE61eM6okHZg5jB2kb0LaZ4arqdXxRePvWSegbbe8wbjYr8NDC9dh0KBe+HhrmveoGHa4Z15u1MuS4LRigBS3nj8npbMIkvr/noqGYndDXCVgfOlHKQr2stpH3FYHgUB8tnps1DoHeWuRX16OqphHldc3Iq6jDrowiNlN5ugBLwl5QYPHaVAyMjcDQWBsP03iKa+rxxJL1yCio5vUh/iBeIpPjM9eOxgWDuzuN7+fkI1jw806r7xvR9dnrxuKCQbFOfEdO9+/+tpt3NEVaOprhiI/rdTo88Pk6HD5RyftU+tCeJeqF+Wnx0V0XINjHZsJjoGVswQsrtmLt/mw+J2hvdQ31wzuk3Q20ma1JI0pA7qnlm5F0uMCls/3fkVOyZunvUE/+9kxQQAZLZwEs8dFuyRsggqV3501CCB9UtsixE+Vk3tqMgspaK1iqbdJj1vg+eHDmCAdzmQop2YVYtScLCqVw06b/kiP39KHdMax7Z6tnhmje+2LdfixPPAR3NyENAD0NzXpMH9wV868cA3c34QB09RA4O5hTjKeWbwGNSdQS0butgSVRsLhyUaZZS/tyBEvkMzIqLgIv3egMEnPLa3DXx2tYi0ECiUhL2p37LxmCa8bGW81x4ryXJR7E52v2s8bhVGDpro/XosAKlvS4lmh/8fBWwRKBk74xIfhg3lRo3EhjYBPk2RbwW1bbZBVadY063HfJYNyQMMCpzcUb9mHJukOg3DnkS+Los0TCODWnkH1gnMESxbELKQ1aA0vJGbn4dHUqnrluDLqH2ZsLpWvuCJZIy0cg6MFLhuCykb3txk2AuLKuAYvWHUBhVT1G9IjAxcPj4KMlc6ONl6Q+S6U1TYiLCMDrcxLQyc8mgFm7ZzBh2fpUkJO+u0oQ9JQqIzokANeM7w0NRweKNFYho6Acd32ylt97btYYJPTp4kTX937djhVJGawlFR+ik7+3ln0BKVKzsVnP6QBormQubc1nSfxeNJ2J0Zziv3/41x58tfEQvLXuvB+JlqTF9dC44f3bJ6NHJ3vtMM3kvk/XIiWnFJ7ugqmY9hNFpb160wSOkpTy1L7jRXhk0XoOXAg+CVh6ZOEGpOVVOYAlIb6w2WDE+PgoPD9rjJ1PHK9RUSXu+XQN9CYza56Jv3UGIx65YhQuG97DwVdSgQ9X7ceKTYfsov06QlDJYKkjqCi30ZEUkMHSWQBL0i5EsPTObRNdgqUnlhJYqmOwREdbfZMOd04fhFsmDbQTAjYg4gxFyN1Zms1GFH7fbz+C//t9jyXcXRgVHbpNOj2evX4sLhxkf+u1CQYlGvVGPPPlJmw7UmAndE4Fluh3+yQAQquOru6OYIkEzMXDuuHxq0ZyhJJUQO7JKmJzBAlwDoHnvDdGXD6yBx6+dKSD75Ia61Oz8cxXm+Ht4X5KsHT3J1KwZMC143rjgZOAJRrDuPhIvHnzZAe/FTV2Z+XhqS+3wGgSHLfpqW3UcZsPXzqC3dJt81JjdUom3vppJ+qbDBgfH9kqWCJTmivNErVPdHMNllQ4mFuMZiMwLJa0OYL2TQCU9k7FjmCJNEQEMm9M6I3bLxzm5OMkOCELjtPin1IzGPUjBUvFVQ0YEReB125OgJc7mczsAbqtPenOsWk5xb+lNguq6jDn3T+Yvq/cOB6DY23O2JzawGzG08u3YNPBE7z+0kfI2SWsDS2PNAWEGA3n6OAtBUs2EzrlTQJW781irWuzUXA0Fx+OQA3yZtNk50B/ibM67Ss95v3fauSV11mBDb0fHeSFT++fAS83+4CJvIpq3PvJWs7BRPmoWtMsPbrIFVgSRlTfrMd14/rggUuG8j6U8uD2I7kcBEB04fxSlBvLaMLsCX1wu9VsK7RD4P233Ufx2vfbBXDYgY8MljqQmHJTHUIBGSy5IGNHpg5wbL69YKmhSY87LhyAWyYPcgJLYqRMWzkh8UAWO8QKuYGEr8gUFx7kg5dvHIeenUjbYPP5EdslgUr+GZTz6Ys1++GmUttFwJxcsyT4vzg+rQE6MRqOhP5lI3tg/hXDLdF/Nm3CrmOFePqrzWx2tIElEy4b0R2PXOYMlrYczsHjSzedEbBE5tWEvlF47aZJTmBpV6YAlignoQiW6pr0uGpMLzx6mTNY2nzoOF75fgcnX+xosET0JwDgrlRLNG8CWDpaUI6oEH82pYh5q6Q+S8QvBEYHdAnGglunwMOttQg9G2By1FA6gqVhPTvj9ZvHw1sSjCCANyFqq61Pna4Zs9/6nQX667ckYEAM+dYIubsEHzty2t6Cren57DPmCJZo/YRM5ULvtC8INNHfu3LwFr8XzFAUzyZEnhKoKK5s4BxQyzcdZn8hMS8S50YL9uEIzHA2d4uRfUr2j7vzozVs/hNNZgK48sJn983glB1S7XNBVQ0e+Gw95xQL+xtg6fqEvrj/oiFOgJ32yovfbmeNkhQs3ZjQC/MuFIM9bGBpbcpxPPfNFhkstZVh5ff+tRSQwdI/GCzR0EgTMSuhLx64xP5GT+aPzKJy7Msq5sP9ZFU+BI8lCj+uwIbUE1ZfF7GUw9PXjsbk/t0czCuCSU6885PgIe3Ciyu2YOPBfGt0GY2xNbBEgpjAYXEV5WxqEVKSc/biFoT6+whZgu3SANhSB7SYWzChXxc8e/1ouHMEmc1cmVlciXs+Wcu+J2JyRTItzJvaHzdPHmAHBkjwUmj+6z/sgLdWMMN1JcE1dyLCJakDRJ+l9mqWOBdVbBg+uH2qkHFdYoY7UlDCZtXqRj3779BDjuZ3XjgQc6cOdvZH2XkE7/+2hwEsaataM8OdjmbJAgWsxk8RlFCSx00pWXjoqtEWECSmnbA5eAtCn8wxJtw3cyiuGd2H5+IqjYOQF8rEUZpSnpSCpbLqJvSMCmJw00kS9k6aIEoomZiSjbqmZs5hdLKH9kB9sw4rk4R8Wi/NHodh3W3BCuIcX/h2K/7ccwx+EjMcgfHIYG/4aN04Mqy2ycAAiRyxCSQQED8ZWKLvySQoDfUXI9A2HTqOl1YmW7VWgrZPg3fnTUbXkEC7pJ6UBfzOD1cho7DSqo2i9R/YLQRv3TqZ+5Ca4TJLKnHXR6sZHJ7MDHcyzRJpiS8cFIP/XTMaKoX93jqUV46Hvlhn09qaBa3tfWTiHtPHaW+RP+L7v+9yAqJ/VyLKmqW/S0H5+46mgAyW/uFgiZyMx/WNwYs3jIW7UshrI9ya1Ug+mofHF29kHxfytaDTmcpGkN8SwRxy5mQgZSlNonV3syYDpDZIHX/16F54+LLhdup4LufRIvgsSM151GdOWRXmL9qAkhrK9yJoAE4WDXessAzPf7MN1eTnZElgR3Oaf/lwTJWY/RzNcDT28EAvfHjnVAR52zJts0A1mNixdFsagTZ3Fhw+GjXenTcFvSIdI6YUePOnZPy2M4uFNwmKQV1D8fZtk+DnIc0DpERNYxPsfZZObYYjjUTnQB9OwhgZaO9cTs6yz3ydhI0Hchmo0Th9PQTn677Rjs7tarz1SzJ+2p7BApiylHc0WJKyOgn2opoGPPTZWjb5vEpRWhb/GGcznKCJJKHv6a7CFaPjcOnI3gj20dpFk9U1NmLf8VLkV9bhkmGx8LWjr83Bu7JOB38vd7w5dyJ6dw61zwjeosDdn6zGnqxCDvEnSEYghtac/IyEnD6i2YzKfaigUavZr4m0kBcPs0VYivtk9f5jeOXb7VAoKeGkksuqEA4jn6BBXcPQZBR8lirrmlBRp8OyDanIKqllIOU6z5ICL6zYzPx//8xh8JRof8Qo1bd/2cGJG4k/CciZTEbub3SvaKecTQvX7sfna1L4Xdrd5Iv34KXDcf04AidCdjZxLhsOHGfND9HldMESzT8qxBv/d8dU+Ht62mm66nV6PLIwESnZpXwhYp7VunEuqZ4RNs2zGDTy0rfbsDZFSEjakY8MljqSmnJbHUEBGSz9w8ES+064q/DubZPtyi7QrZq0Ka9/vx2r9mbzgUpalpgQP/aJoXIlFTUNrJkih2zKmn0ouwSNhhYGUXQg94oMxBtzJyPIi0K8bT4sRJLPVqVgdK8IDOhqM2uIB/a6/cfw6g8UvSMUOD0ZWDqSV4L5SzbbZfCmSKPnrxuNi4bFnTR1AJUwoQioaU5RQSR4K/DGD8k4XlLLh/otk/rhspFxoPwJNuGiQnFtPe7/ZC1rd8b3jWQ6TOrXBVMHxjhozlQoranHfZ+tQ3F1gzUa7lQ+SySsCaA+djkJaud8O8eKq/Huz8k4VlTNZpbZE+Jx3bi+Tia7kto6kFPuifI6BiWuUgeIDt6nq1kSWZ20aKTBeWnlNqzanYVLhnbFM7PGnRIs0fc0Nppvj4ggLktCuZIIjVOEW1l1Aw5kl6BPdDDeum3SSZNSck6kaQNxy2TH1AFqkGnnjR+2szlSoVQwaLlsRA/0igpBWU0DGpp1nHW7Qd+CrKJKFFU2cG6qaYO6cRSZUmHzw2F/rBZg+YYD+HHHUY728taoOLru6jF9HEp2KFBRV4+7P16DgqoGBratJaW865PVSDqcxwDt5knO6Q8oxcMjixJxoryWNUaU1+zSET0w//KRdqYv2sfk9P/+b7uw9UgBKC028en9lwxngC2WuhG8wtR4cWUS1qVk81q5Sh0gRsOdTLNEflwEQF+8YRzG9bGlsRBBMmmX3v4pmf2oyM/r1qn9cdGwHnaehsSLRdW1uPfTdaiobRIuax34yGCpA4kpN9UhFJDB0j8cLNHwCNhcPToOD1w6kk0cNu0SJTvU4dcdGcgsrkZEgDcnpewRTmUL6KEbqZDne29mPp7/Zivq9UY2D5CJgQ7L4T1sKQZEswX5LTy2ZCMmDIjByzckMAizHdpknlNgwU878MuOo+yrcEaSUnLNLSN6dQ7EW7dNsQhe+zpydTodTpTVIMjHC538qD6WDSiJ0UkUAbhobSqCfT3w7m0TEdspmP1T7F3gBQfkIwVlHGJOwIo0EKQBOxVYogzeJIDjwv2x4DYqoUI3dftxUtmZvLI6NgOFB3jbjVNMSrkkMRUL16RyrqLWMnh3BFgShe7SxFQsWpPCxs0p/aLaDJZErtIbjELhW4uvD/m4CJGJZi53cqoM3sSD4QFeeP/2KQiTJEUUBfa2I3nYdCCHIzeH9QjHhL4xktIvQgHjRgpM+GozdmUWczkgKqdDvndSUxyNV9T2UOAE5VkijUxEAGUMtwdVZKr++K89WLGFsnirOL3ByTJ4k2YzOsQX78ybhC7BlDTTPsfXr7vSOXM+1VEj7RK3NzsBg7o5XkCUMJlbkFtazT5k0aF+lkSQ9qkldmacwHPfbIOOEjOZcdpgiWhCF63+0UFYMHcKPDUaJ54lX7ATZbUI9fNEiI+Xy731/u87uaQQaZVO5gZwOpJKBkunQzX5mzNJARks/QvAEvlR0CH62JUjOfeKI2Cyrx9mKw0hAobimgY8s3wjMgoq4aZWQ6c3YN7Ufrh5ymCHEhOkXWnAI4sTkVVcxbmBXpg1DuPjHZMoqlBR14DHlm7EkYJKvg2fiXIntDTkL3Hx0G546NIRcFfTTdtWUkIahSUFSqLjOzlMk69Snc6IAE8N1/mKiwh1iuYSNWZrU7Pwxvc7mCNIo9FWsESmTgKMFw3thocvHwGt2s2BrmK0mAjSRLOKUMpi0+FcvPF9MgswrtnWSrmTjgBL1EbSkRN48ZttnEOHeGtS38h2gaWTHUjkb9OWcic0T3p3Uv9oPH3NGF5bEWS6cvIW/aOkvy1etw/LNgq160hbSrxCWalfuGE8ooL87NbZMfO5vXmLWlVhy+FsvP59MpoMgr/Vqcqd7DlWxBoaAtQPzhzuYDIj7Z0Rzyzfgu1HCjjLNRW5jg33x/PXj0OXUKrbJ734CDMTHlt+fyFaUYXc0ko8/dUW5JQJmqrWyp20RbMkAl5KtzFzWCwevmwE1KrW9pZrnqXaiO/8vAvkW3gmCurKYOlMin257dOhgAyWzgFY6hLmhw/vJG2Jp0Xzw+IZxdW1rLrPrxBSB0gf8h2gKuN3Th+CGUMIMImRR67yIgl+HfQcyS/h4qrk3M2FTg0mjKG6YzeMh1pFfgbi98L7b/+8HT8mC74WZDqIjw7Gu7fS7ZNCg6V9KZCaU4ynl28G5c0Z36czh0YrFRRxZGszu7gcDy/a6FQb7oXrx7DPkmObX6zejeWbj1hrw5HJgDQYCf2icMP4PugVGWohi6g1k1JJmLfBaMBvO49xkV/KoUOClEwa790+CbFhpHUTbuxC5JcgpOhm/7/lmzg7NuVjotYJLM1K6IN7ZwxzGuefe49xpmexNhxpDvR6AxL6RWPW+N7oEx12kjUSxmkym/D7rkwsXJuCOnICtyQQJLA0vk8kXr95AgtxKT3T8ilrsuuklDQnMXXA+7dPRUxwoNO4s8squPxGQUU9R78RYCHN0nM3JFiEtW3tlqzbiyWJaXbRk6c6ZMRCulTGRKMSfI6ER4ET5ZW477P11tpwRDODwYDpQ2Ixb9ogBPtRYWPxfUe+Fo8qBWqbdFi8fh9+Sc5iHyYx0pB6Idr16xKK+y8ejPgoWgMRGpxsn7Tgzz2Z+Hz1fs5wT+sgpg54c+4E9I0Kd9onDy1ah11HC9lcyz49d0xFt1BnemcUlmP+4g3WVA+0p3qE+2PulP4Y2ycKCoV0fe33l7iH92QV4MM/9iKzqNrqG0TrTIV0v7h/OgI87c8RQ4se93/mOimldP0I6FE7UwZE49rxfdknqXV6iXvLiJ+T07Fkw0E06k18oXKdme1UnHLy32Ww9PfoJ3/d8RSQwdJZBksEeiICvfHEFSMQ6O3B/h/0uKlUXIqAsvOW1FBpEGcfANIEKBRKJPSLxLj4aMRHBXKyOzrcSWDQAU/mEfL1OVZYjaTDudiaVoDy2iZ+TxAAKjx21SgunaJvsTcX7T1ehHd+2QUzhbqrKEcNoDcYcPu0/pg6qKfDTZ38ldRYuiEF32/NwMi4cDxy+XBo7fLCKHGcfIt+3MV+U2LGadLC3HfRIEzo19Uhg7cSX286gN92H2chJDInmWya9AYEeGsxZVBXXDioG4J8NNBq1FZQaTCYUNOkx6Gccqzbl4k9WaUMhSgKjRyDybz11LWj0DsyFGo12H+I/D4ooq66Xodvt6bhl+RMa74ddrTVG3HxsFjMmUQJJKUmFhWoLAY55ZKwEPPziOMk5+UJ/WJw4ZBuCPPzhlajZGdgmg9pP+qbjEjLLedSNnuOlbDpyi7Jp97IRXmJnm5K+6zt6fmlXB+MfK9clZgg4efr6YYnrx6FLhx5JWYzJyBlxge/78a29EJbrTyDEaN7huPemcMcfJaUWLnlEH7amcm82VYzC80vPioYj1wxHN5s3hGjGJXILavCK98l2+WIIjBMGpdekUGYNKALRsSFI8hHC3c3JdOEaEpReBRBWVLdiJ1HipCUlocj+eWsJZUCJXEr07oFeGnZST6hbwxiwwPgqRXMdKJgJ54gGmbkV2Ld/uPYll7AgRLiJYX2CiUZffTy4Qy6HPNSvbhyKw7klDF4of7Iof3mSbZITAEeAkqFCl+s2Yu1KbnsiE50JEBJazc6LhwzR/RAl7AAuLtTMkw1A3tyVm9sNiKvvIH9kzYfyGHQT+BWfGidKakmRQAGe5Pp10bnBr0er363DZlFNU6XLsfjjujbqDewaZL21ZSBMQjwtu0toheVpqFgkJTMEqzZfxyp2WUc2Ur0PFOPDJbOFGXldk+XAjJYOstgiQ9RBeCuFP60JPa25HZpgaGF7tatLwsd4gSa6LClUg3+PhoGXWQy0BvNqKgVnF3LanRoMhg5Ak0KvEiwE4Cgw9b+EQ5pMUmf+BsJMwHMOR+M1BYd7gQAxYg7p8OYUwU43z2FSD1n4tOrBB5cPaRhIrMRAQ8fTzeEB3oj0EvDY66qb0JueR0LGQJA0nIs1BZpkUhYBfpouIwK0cxb44bqRh1nLS6ubrKac6R9C3N0Hg31KdLG8Vfqn4Sxxl3FIdURAZ4I8PGESqFAWW0DiiobGTzyONWuq7YTbcRyMtL2ObePC3o6joE0Lo7DFgWfI8hqra+TrcXJDpz28gK1RYCIHh8PNwZLgT5a+HhoeK6V9c2cOLWkuhkNOj2DeAIOJzu8iFeMJhP7PAV4aRAZ4sMaIPqW1pSEf355HTumUzoJAkmugJcrOtI4aVxSHRj9u5gewpF/aJy01tKHLzZGE/MpgaQQXy06BXgzYCXNWUFFHaobDAyuab1aq73masyO42uLcKCx0L5zV9vvLUptUF7XhKKKOgb5dLlz3FvML2TaAAAgAElEQVRtab+978hgqb0Uk98/0xSQwdI5AEvUJR2Wrp7WDj/Hd8WIFvFPxhccnSakCyDBTH43rha4tb5bF5pmK6hzHIf4TWvgoTXBSeN2hYkcMyk7gS8LmKLvueaepRECFmqVMHdXIEOkOQk18Vsx8R4LI6XSJXijd1wtVWu0EsfLRkJJX9JxcsZoToTY+vZrLz2d+EMizKW/uQRRrQC/U61Fa4dTa4CuNV6w0sxCa3FdiX7EwGIKDCHT9slzirW2T+hyYGfkUoDX/FTrIAVFdnR0GMfJwPPJ6CjsA4GXxX1JPExpO3iurexhcSyt7eXWQN7JBArNQeD39u+tjhZUMljqaIrK7f1dCshg6RyBpb+7cPL3MgVkCsgUOF8pIIIlL50u6qc35+Wfr/OU5/XvoYAMlmSw9O/hVnmkMgVkCvwnKEAJRBUtRqjMLVfrFarc823SbjDAvvjOWZihmxt+f3b27rPQ03nZhQyWZLB0XjK2PCmZAjIF/v0UUFLEblujC/4l0yVzMBWZOZuPIOgVMBqMy1qUiuKz2fc/uS+1mxYmfXP5+pdueOtU45TBkgyWTsUj8u8yBWQKyBQ4NxSwlGs6N52fuV5PFsRzJnt103pa0lWcuV7+TS2r3DVoqi4rW//SDWJOmlaHL4MlGSz9m3hbHqtMAZkCMgVkCsgU6BAKqNw0MBl0GetfuqHXqRqUwZIMlk7FI/LvMgVkCsgUkCkgU+C8o4AMlv7mkk5++quL3bRevxt1jX+zJflzmQIyBWQKyBSQKSBT4J9IAQJLRl1zxoZXZsuapdNZoKlPr5jp5u37q1HXcDqfn1fftJiMtsyZ59XM5MnIFJApIFNApsB/mQIyWPqbqz/t2SVT1W5ey016Z82SiWt1nR3rJSWIE0tp/M0pnfbnSrV7mAyYTpt88ocyBWQKyBSQKfAPpYAMlv7mwkx4/nl1CEK0rpopAxVi/e88SqPuTbW79q4Wg/6/M2l5pjIFZArIFJApcN5TQAZL5/0Sn70JXvj08rgWtfsRc4tQO0p+ZArIFJApIFNApsD5QAEZLJ0Pq/gPmcPUp74cqnDT7JbB0j9kQeRhyBSQKSBTQKZAh1BABksdQka5EaKADJZkPpApIFNApoBMgfORAjJYOh9X9RzNSQZL54jwcrcyBWQKyBSQKXBGKSCDpTNK3v9W4zJY+m+ttzxbmQIyBWQK/FcoIIOl/8pKn4V5ymDpLBBZ7kKmgEwBmQIyBc46BeQM3med5Odvh2cLLP3dQDvHwuQu21PYZ8hqMZshvqek39pZ3Zy+NYP/h/4rZN/iPhRtLpR+2vN2mAt1fdptWdi3LTSUvsPzJxpa5k6/nYyGHEvpIqCyNbK3ZQ1bnbcL+li7b8MYzupYW6G/9FRpbTzMcqdI+2blUwceaQu/njZPtUJ/cU7imMT2xTkQ/7Q1i91pj60d/N4W+rb19Bf3inXObTwvTneeIk1PxjuOYz8VLzm+73gGir+3hbfaSrcz+Z4Mls4kdf9jbZ8NsESgRW80CZQ9newECkCtVMJNpeTP6R+D0QRq19qeAlApFHBXq6A3tfDvWjc1VCoFv6M3tsDY0gKNmwrKU5wY1G6z3sjvualVUDPSAlrMQEtLC4ymFphazNyXWqU8KcfoDEZhiO2Zt2Uu1Lf4UJ80/na1IznZ6HCj9sS50xyJRnZjUwBuSiXPqdkg0JdoqFQKQE0n/p272qXAo/ZMDmtCopHoJCU5jYXWyGRqERCoSBuat2WdxaETnaldu0cBnge16/gQnznyBb3jrlJBSetoeVyPFZax2otzQxvHSsJS54rPLXN0Uyt5fk4CiehhoLWQ8LNk7cQ1cWQhez5VMpBVSeZIS8H0M5nQ0mJm3nfsn/ptcdXvybjaQn/iJ0fgQ3xKfKJWCXtHHA+Ng8ZAtKTueB9KxirtjtokXhffbfeRbAFyUn7nM8Nxri7ea3df1K6pBXqD0XJWKIUzB3RWmC30b+F/d3X2nNa+thDdTUXnjwIGy9l20rPBwoNEV9o7GjobW6E/jdXU0sJnAJ27dP4plUo+B8SHeIvGTnMnvvegM6G9SOx0iN3Ob2Sw1E6Cya+3ToEzDZZoM3UO8MTo3hEshIVjo32PEkqkZJciLa+SN65Wo8bYPp0R6KVFi6VFlUKJ/PJabDhwAoHeHhjdJxLDYsMR5KeFyWjC8eI6JB/Nx77MYt74rYEcOiDclArERwehd1QwuoYHIthXw/026EyoqmtAeXUjUnPLcaygCjVNegYUjucECTIPNxUmDYiCl8ZdEEhtfGguJ0prsPNYCYMUOpT6dQlC3+jgdrUjdkdnHIGTpMMFKKtpYoAS4uuJMX3CoVWrrGtC/R7KKcWuYyXo0skPo3tFYVC3MPh4qNCsNyE9rxI7jhYi7UQ53CWgk8ZI5+7o3p0QEegLk1lYZVq36sZmbE0rQGOzgelOT7PegK5h/hgZFy4AMctAqf+jBZVIyS5jdQod2LFhfhjWI8wKkulVeq+kugGJB/P4MGfBZDbz/x/buxNC/X2sfEG/kqDemVGE3PJ6XndzSwtG9eqE6BB/yVgVaNTpseVwIaobddZ2CexGB/tgdO/OIFws8q9SoUROSQ12Z5bwBFrMLfD10GDa4GgG7VI+Z9lmNiPpUD4Kq5uceI8A+Li+kQgP8OZ2pA/N9WBOKQ6dqIBaZQOHBAqJJ+M6B6FvTDCiQrzhqdUiwMudhRcJLtp75XVNyCutxbHCKhzMLUeTzgCtu5r5irDmxH5R8Pf2cOr3ZKxKcy+vacS29CLojMKlgtpr0hvg76VB/y6h6Bnuh+gwPwT6ePBvVQ06NDQZkFNSjbS8CmQWVfEFioS242M0mdA7MhADu4VZ16eNW8fCdwKA2ZZeiOLqRtYEe2rUGB8fAT9POjMEjlNCAVrfrWmFKKt1XpdT9SmAVROCfT3QPyYIcZ0DEervhSBfDxCNahp1qKxrRGFlA885I68cOpMALJhnW1rQv0swnzPinjlVn8K4wZeSnRklOF5cjSGxIegTHXLSNogHaR8UVzWhrsmAI3llqGs2Ml0cnya9ET4aN8R3CUV8ZCCC/bTw9/GCl0Zl5S2ad1lNA06U1SEtvxLpeWWsf6YL7T/pkcHSP2k1/uVjOdNgqUFnREKfCLx280QSc6dNrUXr9uGz1QfgoVEjzF+Lt2+djKigALv2NqXl4OM/9uHJq0ZiULcIy29WAxr0RgN+3JaOxRsOwthC2irbvZjeIkHSPSIAN02MR0J8NNQqN0n7tnboL40tBqTlluGrzWlIPlIEdzXdvGztEcAJ9NZi4YMzEODh2e55J6fn4LkV22FsMYMOr3svGogbEga0ux3xgxYY8MBnG7A/u5S1AYO6heKtWyfCXaWxa/Pztfuw91gxnrl2NCKD/Z1oWNukw5L1Kfgp+SgLfRKUdAi7qYA35iRgYJdIu/aKqmvw0MINKKpsELR+RhN8tG54eXYCBnYLd5rPX7sz8NYvu6FQKvjdK4d3x4OXj3Z6L62gFHf832oWtgRU6cbs4abGW3MmoE90J4f3W/Diii1YlZILL3c1axlfuWk8xvWOsXuvtqkRD3y+AZnF1dC6qVijRaDw+VljMTou2mkMmw8dx0srkxkMkHAmALjswYtbLZf09eYD+PDPffDWulvbajYY0b2TP96/Ywp8ta75ZEliKj5fkwIvdzeeK2luwvw9MXfKAEzqHwONm5RPXbNIC0zYfqQIC1fvx/GSKgZeBJo+v+9CRAb4tZuvsorLMH/xJlQ26JgHCIyP6RWO2Qnx6NeF6C/uBft9Qx016nTYlVmIpesPIbOwEh4a2/jp7QadAbdM7oc7pg1u97jED8ww4vEliUg+WsJAvpO/J96/fQo6+dvP1WDS4+EvErE/p9QKYtrSKYGVFqMJI3tF4KbJA9An0rHyg/28G3TN2J9ZjO+2pmPv8VKmvdFowr2XDMLVo/u1pUuHd8x4eeUW/LA9E49fNQLXj+vb5jZMZiNSskqwdMNBpOSU8mVPfOiy2CMiALdPG4CRcbSXpbpD57Xk9TQYsWp3BpYmHmIg9k8CTDJYajNbyC+eigJnGiw16ox8iL44ezy0bm4gpX97HroVKqHCZ6v3YPH6Q3zIhPpp8erNCejRKQQmGLk5eie9oBx0MY+PCgEJB8HbxvaoLHX/lm88gIXrDrAKWzRLkVZhZFwEHr18FMIDfOjex2Olo4I0JOKhYWadhRmCAULFQObjv/bglx1HWc0uqqIJLAV4a/HR3dMQ7ucDExxMSSchggpqbD6YhVe+38lgiUyCt1/YH7dMGmjpve1aKupGBSUa9Do8tngTUnPKeOQDuoYwYPDz8LCuCdEn+WgeokP80DnAz0pbZxoCr3y3Hav2ZjF4FcHSi7PHYkSPGOt3NI/s0go8sWwziqsaGFwRqHjwkmG4YlQvtMBiorR0QO//kpyGD/7YZwVLlw7thkevHMUrKWoE6L39OUW4/9N1TmDpldnjMCi2s2QMShhajHh5xTasO3ACnhaw9NysMZjcr5vkPRVKa+rw2JJNyCqpYfBLppV5Fw7GTRP6OfETjWFdyjG88eMuK1jqEuqHRQ9MZ1OmxcBpJR29f7y0Ao8s3ICqBr1VoDQ063HTxL64c/pQJ3oIa6fGF+v2Y8n6A/B0d2Ntm7eHG16cNRaDunW28qmwB4TdYrNtmiVrK/Dr4fxSPLF0E2oadPD2cMcHd0xB97Agl2vdGovSmNLyivHU8iRU1DezZu3yUXG4a8YgaNVuEHo1S8ZDLYk7R+BHGm1RVT0W/LgdO48VwdMCmGidG3UG3DAhHvdMH9qucYnjpfYb9Xo8u3wzdmaWMlgK8/PEm3MmoEtooHUv0nu1Tc14culmpOaWtRkssQnbYMLcKf1w46T+UClJO2vjZaI0rYTgMiDsVXHOxGOvfbcNu7OEcd05fQBmjR/QrnnS2WM0t+CVb7fhl51ZeOiyYbhpQn+nNoQzimhto70wFoEXSmrq8cSyjaydoosMgXAC/LSH6KIkrqMr3pK2KM7tr32ZeOunnTxzUYvcnrP+TLwrg6UzQdX/aJvnEizZH+7iAhCssIGBtoIl24EkOsEI6mDphhffoZvQfZ+uwbHCagY4BEZ6hPvj9VsmItSPTDi2g48ARHVjEwrK6xHgo0FEAP1OR6B4CKrRpNcxINh3vNh6SyOw5O+txccuwJIwJ1GoCaDMHpC0HSyJB5Xte/EYs9GwrWDJRkP6f8KRT48rUJNdWokHPl+PuiY9A0TSLJ0MLBVVNbCAuWxkdzx6+RgolcI4Hef9TwFLRqMRFw2JxZPXjGXzm6s1ag9YYmqalXj9h2T8tvsYa5eIR8gkQ3zXPybUJaB2BEtk6rppYj/ccSFpXWy8I8Kk/Ko6lFWTFk+NruH+8FC7SUyS9JYKH/y5G18nHkKQnyc+vecCRAeJGkRhtV1daBz5LLOoDPOXbEJhZT2mDe6KZ64dy35h4qVA2NsKFFXXo7KuGeGB3gj0ImAuXBoEMa5GTmklg7ciHrOKd9XJwJIo6E/F72cSLNEFacaQWDxx5SjWJksvQuKFjDRbCpDGhk4g20WJ1rOwqhb3f7YOBRW1eOiyobhmjFSzZP++OE/7M0M42V5auQU/JWe2CpboXCPNpZfGjUGsdF1F+i9LTMUnq/bDS+vGmq75V47ExUN72l0OaO3pzCPXgMr6Rvh4aNG1UwCDPSkYJFPio4sTsSfTdg6ea7Eqg6VzvQLnUf/nCizR5m8yGFFe08COkOIT4OMJXw936yZsD1gShL0KJbX1OJhdAj8vDwyO7cSbWtRKiIfEt1vT8OEfe6BRK0E+p49cPgyXDIuz3s5EjdKuYwV475fdKKtthtZdhVnje+PaBFJ52wMmAkqPLdnAhz1pq9gM56PFR3dNQyeJZonmozcaUVJVz1ojHw8Ngn097bRgbdUsUVs1jc2optu9BSOS02aInxdrXKQHWVs0SzYhpkJOWRUyCioRFezLJgZBUyc8Ish9//fd+C4pHe7uarifAiwdL67B0O5heOXGCexT5krT1h7N0t7sQtz14RonzdKbtyRgSPfIv6VZOpRXjgExwXj95okI8fNudaztAUsCb6qx42g+nl6+hX2syMw3tEc4FsyZBDUDMmeNoRQssbO9Anhh1jiM6U0mEnv/kBVbUrFiyxH2oyFH8ykDYjD/ilFwd6PACBu4Tzx4nMfg66nB09eOQkyIP4xmE2uISBvq66m140fms4YmVNU3MzhQKVTILCrH27/sgd5kxnvzpqBPZ5uWl+PdzEqs2HIIK5PS0KQ3sUn6wZlDMapXtJ0GhOb39eaD+HTVfrhbTKqtgSVql8zAlXVNTAeeEmmNAnygYaBl0+K0ByzNX7QRKTmCZkmM+KQ/XQWCEACJCfXHe/MmI9jH0wkoldbWY2NqDnLLatEpwBsTB3RBVKCvbbCWC8iKpDS89+tO3DwpHjOHx8FoNloDKkL8vdjvzRb3QE7cRhRXC2cl/UbAhGi2PiUPD1w61EmzRHRdvvkgliceRFx4AG6eOgBDY8OdgNtvuzLw6vfJfGkkf6uXZ49FXASZFCXBECYjPvtrH1bty4TeJPhaXT++D26bJmq6BU0aXQAXr0/BkvUH2QLwT3hksPRPWIXzZAznCizRZj5aWIrXvtuBumY9H8LkmDpv6gBMG9xDAlraZoYThLgSRZV1eGHFVqRml7IvxM1TBuCWifZmFAJUJ8pr8OiiRORX1KFrmB8+uecC+Go1diapkpo63PPxGuSW10Hr7sbCzUujxnu3T0W/aJsmQFD7G/Doog3siEsHD/nbdAvzxVu3TkaQt5dE9a/CodxSvPZDMqrqm3DR0Fjcc9EwO/NaW8CSCPp+3ZWO5RsOQaVSwmQyI9BHg8evGolYiYmyfZolFVKOF+Ll75KRV17HQO7hK0Zicl+beU0U/Huz8vHMV0mobzbCw13ZqmaJfEJIeL9920T07hzWqsmh7WCJzElleP7rJNagiD5L5Gc0/7LhiI+hPoTbPM29PWa4h77YwELprbmTMagbCRfBzOv4tNUMJ+hXBLBOY2k2mphPiD8JMD1x1WhcMszG7wREpcEAUrBEPlkUURce6AU/Tw0HDgT6uCPY3xtKsxnLNx5mUC8EQbhhQEwIXpg1BkG+xH+CFo/aO3iiGE99uYW1gsG+WiHwgiK3TGbcMqUvLh7Wy2H/KfHtlkP4Zksam8uI3hSBRdrCKQO74bnrR1vnKPaxM7MQ8xcl8sWAotIadHoMiA7G27dNQYC3J4Nv8XJzvLgCDy/eiOp6HdRqZauaJRr7n/uO4fNVKdASADRT9KKS/d+6hAXYrXlbwVJdczNe+mY7DuWXs1aY9jjxKjl+G4xCBKEYDEL9kabm6jFxeOCSEXa8QWdPSU0TXlqZhF1HCnnOpIGa1C8az80aB40bBYgYGMhW1elwIKeUfYboPV8PN+YF6pOc9R+/ahS8NfZnEWlyX1yxDfVNet7r9NQ26Zlmd84Y5BIsfbRqD979ZTd8Pd3x2BXDcd24fhK3BeI0Jd75dTe+33aY15XOuMggb3b69tao2bGbfLzKa+vx9aZ06EwtzFvEh+P7ReKFWeN5HFLz+KZDuXj6q80MlhwjJc+FyCSwZDY0ZKx96eZep+r/nzDeU41R/v0cUuBcgqW0E0V4ZPEmjigjjYi5xYz5lw3DpaP6nBZYosP089W7sWj9IfbH0OlNCPHzwDu3TUbXUPvDtFanZ1+FnRkFuGRELJ69dixvbvF2T23tySrEC99stgpkOiwJBN0yuT+uHG0bo2BQU+GTVfuwLPEgfDzcOex2SLdQvHxTArw17nbCasPB43hxxXa+qV87Ng5PXTP2tMHSN1sO4MM/9vGBbjSZOTJnwZwExElASVvBEgtqs5m1DokHTsDH0x11jXoM6d4Jb8yZAB+7eahwoqwK85dsREFFA7y0KpdgKbO4DE8s2YjZE/vhspG9XfrliOzfVrBE7wth8c7+b8RH0hDm9oCl4qpaPLxwAy4Z3hPXJ/Q95VhPpVkimESAxF2lhIZUbxb/u593pOOV75LRJcwP78ybjOhA8g8z8a+NeiO0brY5OJrhRAdvMVyd5koXDTJhRQR6IzrEB11C/TGgaygGdAuDt5Y0jLZH8J0qZ97nSDGOZKN8ZGbmnwdmDsa1Y21CVdQYfL5mLz5fc4DNNcIjRJKRtui6cX2dtEXLNqXguy3ptsgvduAx49WbJ6KXRAtFZjXacw9+vg4p2eUMTlrTLNHYv9uehgU/7oSHu4pTeZBm+LO7L0D3iOB2gyUGsWYzSqsb0WwwsMaUItiq6nWoqG1EekEVth8pQG2DjuchpqT43zWjMLm/zd9NuLiosGJLGt79dSdr5midiKb0EACi9SmqqkNFnY6BJlPQooEW+Zi0VoO7h+HNWybAR6u1u7gdLSzDA19sQG2j3greKA0ErcEd053BEoG3HUcLsC0tnyNbJ/SLQRBHD9t8yRIP5mLBTzu5DT5/GbCZhFQIRhNrsIi3iNYxIX6IDPJDTJgvn2t9uoZAq1Y7Aft92YW4/7P1LiOEz4WYI7CkMDRkrJbB0rkg//nV57kES+l5xXhi2RY7sPTQzCG4ZETvdoMlOujMZgUeXbQeyUcL2SeEHI9JXf/k1faHG71Lx9szX23BH7uP4f6LB2PuVFIp20xrLOiadaiqa7JLC0AHNJnOyJQkdSCng3xl0mG8/esuvvXTgU8HFDkSu0scfhkQ7DiMD37fj3qdAVeO6onHrxx92mBp5daD+OSvFAlY0uLVm8ajZwRpvgStSFvBEgmuOp0Jt33wJ4qr6vmAp4MzwEuDBbdORPcwEki2Nuubdbj303U4WlQFH63aBVhSIaOwDClZpbhyTJzFEVbUcAh+EI40bIvPkiCqBXOg4yO0KQUHbdcs5VVUc3g/jVWjVkuEleuxngosEd0ziyuQXVyDqQNjWZiTVrOoqhZ3fLQKw7p3xlPXjWWITsKNtJ1Vdc3o1zXElk7BwcGbtWiWvE8RQT7oHh6Awd3C0C08gDUBFLbuobZFODr77KmRVVKOJ5dtRkl1ozVXlQiW7r14IK4abQM/IlhatG4/Fq07aAVLpImi//zvmpGY0r+7HViib8pqG9HQrJPk8hFSQYT5+zDwEFdJXMMXV27D+v05bFYlLa0rB2/aOz/uSMc7P++2A0sf3jEVseHkpG7TJrZFs2QD6bYADoe0tsgoqsLHf+zFnswi1paQae6NmxMw2C6IQHC45iCClFx4WgGlJT8Z5d4ymznHlZDpQkhq62jmI7A0KDYUr9w43gksHSsqx6OLN9qBJTFdgyuwJOx7AaALj+ALSvQurWnCbzuOYMWWdBhawLSktuhN0qrR+kUG+6J3VCD6dQlFbCdfhPh5ItDbE2qlaF5z9q2i9dl7vIAjSl2lUzkXklMGS+eC6udpn+cLWCLB1GQkU9gmpBwvZrUyHegkPJ+4cjguGNTT6fb72g/b8c3mw3jy6tGYNT7ehSOz9LA5NQOs3n+MVeWeWtLI6HBDQjzuv2SoJRZF+J4OlI/+2o0Vm9NgaGnBFSP/SWBJibKaRtz1yRoWdgSWSDD7eKixYO5ExEXYTGiiA++8j1bhUG45fD2cwRLJhXqdkbUF7kpy/rUBJcq/RCYlQXDaaNMesOQqF7RjPqu2apZorA16I9QqNbQqQdshAk3yC6Oxcn4iyVhPDZZUOFpUhuWJaWxaIROuYI5TMQ/0iQzERAvQIL74ITkNGrUCl7AZTBT8DtFw5hZ2pL5iVBz/Q0LMXsDTAIU4rOIa0vip2Vwn9VnqCLBEwIfSDzx13Rgk9Lb3QxL5/NQ7xvbGh3/sxMqtGWcdLIlaIVu0qyVJp9U3TwC3/1u2iS8FdAn74I4LEBfhYPYzGBiA7s8qdsodRZc2AqMEjiglRmvmno4HS0LUofAIjvu0bym8P6ugEhsO5mLt/uPsO0k5ynTGFgR6ueP6hHhcNLSHBRg7j9ZkNqCithmBvqRBs/0ug6X2cLz87r+OAucLWBK2rArzF2/A9vR8NsPxga5U4pnrRmFcn64Se71wRD779Rb8vusY5l04CPdMH8QCxeYIrmAzWWlNg3ADlJ4ZNs9L63qTGn5beh6WrDsgOMEqgWdIkMTb+hU0PEY8uXQT9mYVsebr8pE9/kGaJSUaDXrMfX8VCivqrb5XoX4eeGvuJMSEUNi1RFul0+GeT1rXLBFxRM2Bza9BhbK6BvyYlIYrx/SyOFDb/GnaApbEpRDFgNQR9nQ1SzRWqX+RwE0qkE/Ll+tTcenoOEQG+tuBmLaApdyyKjy8KBH3XDQYkyypCqifirom+Hi4MSAlrZLOJPDF+L5RuEyiWbX3WaLUASbcOWMwrhsbLwkJF/yhiH+zS2rYHyopLQ9NzQY8cfUIxITYUgNQex0BlsgkRUCacvzMGGx/EeEouKo61DSQf41k4ziUDbLRXIHvth7G2n25gn+T3oBZCX1w34xhThecjtQssdm9xYyCijo2f1JaifAgb079IN3iFLW3LHE/PvpjP/y8taAgAkrbIN0L5Bf33NdbsflQvl2iRzHTP4HtxmYdKJUKaadJy0Tgm3yAxL46EiyJPFZe28jaPQr68PfUSMxwQs67pRv2YcmGw3y8ka/SE9eMwvjeXRhcidGqNH+9yYjM4irsPVaEbWl5CPLxxIuzx/HZKPVZkjVL/zoIIA+4rRQ4X8CSeJtdujEVn/61n/PYkN29a6gv3pk3FREBFNUkCmUFanUGq8/SjKFd2VnR0WcpKe0EHl2SyJm4xRsUl26xlP0QI9/owBBKo1A5CwWHSvePCcZHd10IT63Nrs83r6wCkBMxOfrSwXnNmDg8e904JzPchpRjePab7VCy820L5l1gn2dJdPDuSDOckJFFiXd/2YVvkwR/E8o/NSE+Gi/MToCnhvLJiBqXU5NImGsAABtpSURBVPssOfKgqI169fttOFZQifdunwI/T2mep7bmWVIhu6wKy9YdYOFKC0c0IuBx7dje6BJmn0unLQ7ejmMVozA/+GMXkg5l46O7pyPU15Yvqy0O3gS2yLR3+4erMaJnBJ69biybX0RnbxGcU1tkrrz3k7V49ArSgtocvqVgiejXt0sI3r51IrzcyQFY0D7R3xMvLVyXglV7stDQbGQzcO+oII7G9POQ+r90DFiifmsbdbjv4iGY7ZDjh8b8yerdWLzuoF0CTrE8Bu0h5l/StFj8Ykj7SNoX8uchf795F/bH7VOHnFGwJOZZemzxRuzLLoWfhxtuu3AQrh0T79TvpkPZeOnb7Qyunrp6BKZK1kjUTn29+TDe+3UXRxnSOUAmbCo1c9sFgzC4ayeU1daguk6HigY9027XsWJO8yA6kHckWKI1WLQ+hSPmyBl+WI8IkK9VsI99sEmdTof7Pl2PQydKcdHgrnjhhokO+ZWETPWfrUnB3swidnCnTOzTh3TlyFbpBVPWLLVV6srv/SspcD6BJbqh1zcb8Nnq/UjOKISnmwq3TIrH5IHdnXInFVRRNNxG5JbWIjrYmyPcOvlLhaGSE+7NX5yIg7ml8NS4c6QM2ffHxUdCZzCDfHaadEY0GQwMoEhgkTTsGuqHsfFRfPsXcxQJWgsFNh7MwXdbj7CZkATauD6RmJXQ1+K9IwAR0lKlHi/A8o1HcKK8FrllNbh7xkC7pJRnAiyJ2pTSmnq89/seLm/SyVeLey4ahL5dIpwESGpOAScmrG00uIyGk24Icby/7TqKV77bhiFdQ/H63InwdRDkbdEssfP98ULMe/8vaCxZrcUM3u/MnYChPaLanTrA1Vg3HMzG899sRVSQJ96/YxpCfGxpBNoDlsiHo6lZj0/uvRBdQmzmG0GzIuQbWrh2HxauTWW/r2kDXYMlAoQzh/fA/66mgABpLjA1ko/lY/7ijVzKhYQvlZe5fkIfPDxzpNO7HaFZorET/47pE4mXbhwHjVLq46XC4bwy1qjVNjRzSgACAuEBHgwayYG6QW9iTUsT1cRrMXM5FEoZItQsA+6fOQRD2S/IPkfRjzvS8M7PezrEZ4nAUk1jE2e235tdwrSbN7U/Hrh0lBPNdmYW4IWvk1BJQRnjeuGhmSOdouFoDq99vx1bDuWxVpsubDOGxrL2zV1ly9rOQLOpAQ8tTMTRwiprbraOBkufrtmHD//Yy47a5JhNZ1w35j9BOyxeCOYvXotNh/Nx/8yhuDFBjBy2/b48MRULftnJPktCbTng6atHYdpgOldtCS9ksPSvhADyoNtKgfMJLAnCXnDGza+s5xDXEB8hTNlRrb56fyZe/z6ZM82SBoqS/N04wTGqR4VjhRX4dNU+ZBVXcYj2RUO74/IRcRbytqC+uRlNOhNyymvw6nfJ8PfSYsn9l/DvrsLOBe2KtOyL6ySA4nuk2fh0dQoeu2LYWQFLImDStRi5plUQ5d3hlAo2oSUeslQahfK4kJ8PpVVxTEop5UE6SNPySvHksk0ormnEcHJkvXnCaYOljs7g7ThWyrZNZrHcsjr0jPDjkPfTBUsPL0zkvDuU4XrOpIFOQraxWY8HF27gcPJXbhyHKQNsDtNSzRKBpcvZx22MA3AVsmE//VUSMosquR4bgZh50wZwvTpp8k9qL7OkHP/7mw7eRC/O+aOkMjcTMairDUwL/KHAqv3H8cPWdHYo7hkRiGvG9saInpR1XMgpXd3YiGa9GXuPFnDOpskDojF32gCuzSjkt7JFO4qgcvkmiv7cy9ob0vJQNNzpOnjTGElT8sfOY8irqOdIwnHxUdw3jU98iGa/7cngKDw6SCjqkPIshTtkuSdNYk1zM7anF6Cosh6dg70xtncUl6mRzoXaW5NyFK99v5ODHsQqSR0LllTYcawA29Py4Kt1x4DuYZxzjugozZdmblHg/s/XsJaLMoFT2RRHIJ6aXcgpQmqbDegc6Mm+cpeNjGP/K8cADdkM11bJK7/3r6PA+QSWxAgpIVedYFRyzrysAqmeH124gQtAijXAAn3JBj8efTkBo/2tvdmoY7U55W3y0VAUnFhKRcgBRc/Hq/di6fqDXBhz4b3TLWDJOcmgqE2QMorrtwRn8Hd/28kah/lnCSzZR5m1RkM1jpdV4qHPN6CmgRIVKl1m8LYJGxVr6Z5cugGU8JEExMCYoH8kWCKBRwD4f19uxp7MEjbzxYR4dQhY6hcTzL5fAZzJ2uante0I5aZJgtHYwjmLWgNLtDb9u4ThrbkT2WnbXuui5CzYlOyU/G6oULLAm44ZpFU4UVGDx5dsYl8dMn8xeLGkDmhrNJy4tizgu4Xh1RsT4M1aQqnWQona5ibON0SXCI2KCkrbfqdLA2W/f3r5JmxJK8DM4d05Ezjp2hwvGmIi1Ld+3cUAjNJz/F2wZONPMRpOgBKOGbnJx+iVlUn4a182vLVunC9pxuCuePyq0XCTZC0XL2v2yUJtFQlEwFdQSWV1EpFXXmulP33bkWBJGAv1KPTK4NZFeaHcsmo8smgDj2X6kC54/np7Mxx9R19TvUTSolMKAYr2Ff7W/qJH51VKdiEe/GI9X6Aci4ufC+Eo51k6F1Q/T/s8G2BpbO9wvHzjBLhxYVpr3XYcLSjB/CWb7VIHPHLpUFw0nPKHie8JG57yvFDocmu14eg2qzMYOJGcr4eHNVTWUWNA//7Zmr34auNhu1pudBD0jQ7kyLiY0EC7w0Uo9SAcpEJlOFtYLlVdX7bhAL7lTMVGxEeH4It7L7R8L/r3iIfWqZlIbF847Gxg6fErh+OmiQOtkU5CS0p8v+0QPvpzv13qgDduSeCklFJaNxub8ehCIVMxjcZVbTgOHaZYYgAebhRBZYsMEkCeAA7J7Pjyd1ux+eAJeHC9MqGQ7is3jcPQWCo4K81/JISMv0llPvZkwkvrzrlcBnUJwmu3TIKXRms3zt92pOO93/daa8NdPiwWD18hFtK13YkPnCjGPR+vdcrg/fpN49G/KxVRtvEZCYkXv0nC2lRbbbgXZo/FxPiuTmOlNX7/911YmUSmUnf2O+kS4oV3b5+GQC8vu3Y3HMhk7YBYSJdqwy196CJLKRv2aENhVTWHUlOYPt3Dn7t+DCb1j7W0I/DUgp924IfkDDbHPHfdaMnvwhqT78midamsKaVZ3Tl9IPvV0CMFFY4lSTKKymGgRIdcWNi2n8iJ/8HP1yMtr8KaB0kES/dfMghXjKK27fffkvX78cVaaZ4lgQM5UaPegGlDYnH/xUPh7ymsp3NdRYGbRP8e4qbiqjr83x+72CnarFDgwkFd8OQ1o6BWuK6tR4EBD3y+joMPyD9QBEuf3DUNXcKC7NZGZ9Tj6S83YscxW2048vWKCqa97ao+pVTnInA7/UOak2+S0rBw9T52yhbyUtE+MbCG5c4ZQ+DBhYwFh2ipBttemy1E1pKG8Y0ft+JgTrlTlmshz1IoXrtpAjzd7ffF8ZJyNttJ8yyJqQPumjEYsxOoZEpb5mWbm85owFs/7sDqlBwhkam7Cv+7ZrSlwLRjKR1pegXg0IkSfr97p2A7umcWl+PBLzagodlg9cU69al35t4QMng3ZKyX8yydOSL/V1o+02CJQMjIuHA8e/0YFgaUpp8eyteRfqIUT3+9lTPRikkp771oEGaOiOOsy7ytFQqoFSp8sWY/liYebhUskaCoamjC56v2YXjPCIzv24U1GNKnsLIGP20/ip93ZvCBR4ef9KHkbFTD6vpxvTGsZ2d0DqSCutIwONvbVfUNSM8vx687M5GcXgCVWsmagbjIIHuwZKa8OCYhod0pH3ISF9TyAiCzgaWHqVjmxL5MPxJsNCqVUo0fth3GZ6upKLCYlFKLF28Ygx4RITBaaKhSUBSeHk8tS8KB3JMV0lWiuLoOS9am4pIRPdA3JtxhxGZQvpcvEw9j88FcuLsJ2ZxFsPTMdaMxMi4KBpMl67VCmMOvO9LxoSUXFDn1EljqFx2IF2aPY+djylFDj5uSHLyP4ONVKVawRE6nD18+XCika6Ghm0qN/ceLQeYt8nERM3gTmHj++jEYFBtuN3dysn39+x3YcNAGlp66lvIDdeUoH/FRK92wZn8m3v55N/Md8aTe2ILoEC+8cctEhPh4CWVBLPybmJKFBb/ssYKlmFBffHr3NPZVoar0xLd5lbVcnLe8ppFDtMf1juBwewr/pz6I3g99kYjy2mYWzE9ePRKT+3e1jt9dpcbCdalYlniI/dzISdrLXYVrE+Jx8ZAebHJzfKobGrHzaCEWrk1BfFQwHr9yFFQq8JhEvvnw9134eUcmNJayFCJYuntGf1w+qo+1f6aDQsmFfJduOCRJSmnrlQGT0Yj+XUI4XQYVsvb3ch6X+EVBZQ0O5JTjx23pSM8nwObG5rCLhnbDk1eRZsn5qWvS4ZNVe/D77iyrj48Ilt69bTJiwwNgbLGkW1AIhXRf+GYr9mSV8X4K9fPk/EVdQy2lXVrZizRfioxrajIgp6yOi0XvOFIAk5nOLNtZIAZ6DOveCZeNikP/LqEnnXNxdT2Sj+Rh5dZ05JfXuyzaK2jpQvH8rDHwJtO3eFYqVDhWXMn1JylJrF1Gcb0Bt14wgIs9602Gk54wnASzxYyaej3yy2vwx+4sbDmcxykgKGiRHOs7BXjipon9uVSO1t3ez4oapyjHpMN5fEGkZL5zpwwS3BwoNQKUvJ9e/nY7tqYXWIsjn/LYO4MvyHmWziBx/2tNn2mwRH4NPp4aRAV7W7LEChQmnNLQbGLnZZOpxXpjCw/0ZBMCHYT8kMBVKFBU2YCSmgau4xbqp8WrNyegh0NJj3qdDg98tg7HCqswMi4SseG+XBeLnrKaJqRkl+FEaR3c3VSSZHn2K07+S7TxI0N80S3EDzQejmgzU/QOUN9kREW9HgXltThWWMlZj+mGRQcRHXZSsESDr29q5oiU41zJ3h68SXsm7QvVt5o7tT/io4VyHSJY+nrTYfTsHIgwf09rFmGBhgoWwlR2QszETGaBmFAfNhmKNfcEQAPklNaw4y/N0ZVmiQBnRV0Dbnn3L3bkHNojAlHBXnBTK0DJsvMr6rH/eAnTkgScqGbnhHYKsM+Hn5eGy2bw0rFsUXDkGwkg2yFv5vHFhPgwsBCXmsAJ5Xmi+dDHtA5Uq4xKMHCLFpagcHQSGkRTMbEfjYHoER3iy3mhxOTeHH1mBgsowWQoZCmPDvbh2n20fhY2Y4CWWVTNJSWkYyV+Iad9Kq0hjpXaoZp8RBPOamQ2s0k3Ntyfx8TjIQFkbOFoIgoOENesZ0QAt09jq28y8Dw42pL4LtgXAd4a69qpVQr2HaMs09QnPbRfKHlgr8hgdAvzQ4ifhjUt1GdZTTMyC6uQWVLNkWWUniC2kz/3J+J1ojOlxcirqLMUYxE4keYQEeDFBXat9RotyROLqxpRUt3Q6r4RtC1U2kSJ2PBARAb5oJO/B9zdBFrQPq6u16OiVgcy/WSX1HJbohmQ9jvxN/F5sI8Wgd4akGmcPqa9vyuzBIdPlPMekfIdnSPdwvzhQZGaFsWKCOBJi0MaDqKaYE7140AESSlKp+Oevm0k5/MmPfsdUdQq1+STACXxI0GrZuSLEvlkEU91CvAArRn1wbzXQgCjCUcLK5FbWs30bu0cIL700bohKsSHL3LielHX5AhPyU3pnJDmNqJ1+v/2ziVEjioKw6czM5nMRCOaGKMxIolBJSBBCIIYCIobdy4EX9G4ECKCCMGN4EoTFQQXoi5EXERRBPcm8YWICxFFxIBB8D0+xknQzEycmWRa/ltd/Ur3VEe6656a+no1UD19zv3+U1V/3boPGZwNF66u13K3e1jyUFG1E9PzNjH1d3gQaD6P9X+6NqigZXw3rl1j6y5YGXRSO1SH3/56Ilyz9Z21a8bDtSb0ydVO0JHhYZuYOhm2DGp/GI1xb8UsxaC+TGMO2iyFi/tisox+fefL5NIcLkChZ6CJrU5WPT23L2yki522jdDCaUuZJU0D/vL75GmyeZVc3RR1w0gvzkvJGV6rnD6TLPm/IlnyP/2oLUlPyopguppX4W03S3ppdXx6xvZp8O6P6nZPt4o4O7qeiseGh+zAfTvtxmuTtZlSs/TWx0fDRU09JO1c9FSom3jzBVw3raQXJs1bPQqVsOWG8lWeS5mlh146Yr8cPxnkSrYPSZSTCVKb1fZOH2mcbN3QrKj219IMp9YeumQvrMSYNufZ3h7VQriA1y1NUju6EHfS8uwckt8fHVkR1txK+/f0PRnC1iUCk73A2i/yylFP3e25ao8u3bwb7Kth09hGnScLEaa9X6kh0f5g9RWsK3r90dh0VLMqlVdjkcRquLmq9tv7JqWjXhNKj9RAqM6T80q9BdpwtRq2/UniNepB50Knm7ZuoOoJ7Xb+ZfWPpj0u7Xmp7cpNx0N7tBxHUxHpb/2PXmWrVpSf9Ao38DNir5WmO2/OKg4d613nZ63u0q08Wr/XqYobi0eKa6fNdNv/K62PdF235rE66XkjA5XuY7jUtUfmJ5wXbXqFOuqy35pMsRh1X+6yXqHJ9BLxHe7etvT1nnLR99IXlDLpyfkprsn+gJ3OTR0Xu6xayeOWilnKg3JJYuRhlvqJUhfzLLMkYxJWhm46W//vYMOz3p61rU/Z3LZOZunEzEyYeaQNdpfaiTtMfR8eCgN8b7g62bQ2NUvacyoZVNmfTy9mSb14uuj1g2F/suZXuhHwqlH7udPrOZh0UjTmWYVFNzq/DXdXFJ3ethcl947WsQ/X0JgiYZZi0l9msZezWcpbKpmQazats1cevq0eenb+VFjP6evQs9T5yTg8ddfM0lO7b7Lrt2yq/7+WDjj40Tdh9d1+fc7FLPUrJr8DAQhAIG8CmKW8iS/jeEU1S0/v2RU2dtUcG330ymtmfs4ee/WD8MqrW5f9IKVUl7TGamgRR33UdT59as4OfnjUfpj8J2PMUjWM97jzpqtt2xXrwyBpvb5559NjYRCmBvf265OaJY37WrNKSyHUdkGvvTbc++LhMD5sqTFW/cqF34EABCAwKAIyS7YwfezQk3vSxfG6hipI5+WgUPG7WQSKapaefWCXbV7fOm1V6yFpfNBXP8QxSylrjWlqPvE6DQ7tpksYU9E05zhMYO5zP77M0vbNF9sze3bZ6pWatdSYZv/37Iw9+MIhzFLWicNxCEDAPYGkZ2n6u3ef3LM1K1nMUhahkh8vmlmSl9BgycvWnmerhkfqA2VV6BrMqoX2NEi0l4GZg5K+fZmAc8lFg0WbB0YOYryG8tOmoWKoaeHN68HodeBPkyfDIN9+m7RB8eZ3IQABCJxFQMte6B4x9++9h/fvfiOLEGYpi1DJjxfNLEmuME359OkwvTmdARLm+lQszAI6F3NSVvkbs9Ga50glDDVVus+dWWXFTLshAIFYBGpmaXHu9I4j++/6PCsNzFIWoZIfL6JZKrlkNB8CEIAABLII1MzSmbmFne/tv/uTzK9nfYHj5SaAWSq3/rQeAhCAwLIkgFlalrJGaxRmKRp6AkMAAhCAwKAIYJYGRbacv4tZKqfutBoCEIDAsiaAWVrW8ubeuFueeH3HyOj4Z9XFdDuH3FMgoCcCVbPFsLmsh80KPIEhFwhAoFAEMEuFkst9src+/tp2Wzl2pKr92Gq7XLtPmgQHR6BSqYyMjq2tDGm1cQzT4EDzy4Mk0LrS2SAj8dtuCdTM0qnjUze/f+CeD7PyZDZcFqGSH7/jjreHprfNry45BppfI7CobXnPzD5hwysvtIU5uECgcASSrYz7tz1Q4QCQcJ3A0OiILczOHnj/6fuPZWHBLGUR4jgEIAABCEAAAqUmgFkqtfw0HgIQgAAEIACBLAKYpSxCHIcABCAAAQhAoNQEMEullp/GQwACEIAABCCQRQCzlEWI4xCAAAQgAAEIlJoAZqnU8tN4CEAAAhCAAASyCGCWsghxHAIQKBWBY2bbN5iNnyxVq2msRwKrzGzObO5Ssy8qLGwWVSLMUlT8BIcABDwRmDC7fdzszRVmowueEiOXUhIYM7PjZn9uNNtUMZsvJQQnjcYsORGCNCAAgfgEJsxevsRs7x/xUyEDCJh6lk6Z/XyZ2VWYpbgFgVmKy5/oEICAIwITZs9dZLZvylFOpFJeAjWz9NNGs62Ypbh1gFmKy5/oEICAIwKYJUdikEras4RZclALmCUHIpACBCDggwBmyYcOZJEQoGfJTyVglvxoQSYQgEBkApilyAIQvoUAZslPQWCW/GhBJhCAQGQCmKXIAhAes+S0BjBLToUhLQhAIH8CmKX8mROxOwF6lvxUB2bJjxZkAgEIRCaAWYosAOHpWXJaA5glp8KQFgQgkD8BzFL+zIlIz1IRagCzVASVyBECEMiFAGYpF8wE6ZEAr+F6BJXD1zBLOUAmBAQgUAwCmKVi6FSWLDFLfpTGLPnRgkwgAIHIBDBLkQUgfAsBzJKfgsAs+dGCTCAAgcgEMEuRBSA8ZslpDWCWnApDWhCAQP4EMEv5MydidwL0LPmpDsySHy3IBAIQiEwAsxRZAMLTs+S0BjBLToUhLQhAIH8CmKX8mRORnqUi1ABmqQgqkSMEIJALAcxSLpgJ0iMBXsP1CCqHr2GWcoBMCAhAoBgEMEvF0KksWWKW/CiNWfKjBZlAAAKRCWCWIgtA+BYCmCU/BYFZ8qMFmUAAApEJYJYiC0B4zJLTGsAsORWGtCAAgfwJYJbyZ07E7gToWfJTHZglP1qQCQQgEJkAZimyAISnZ8lpDWCWnApDWhCAQP4EMEv5MyciPUtFqAHMUhFUIkcIQCAXApilXDATpEcCvIbrEVQOX8Ms5QCZEBCAQDEIYJaKoVNZssQs+VEas+RHCzKBAAQiE8AsRRaA8C0EMEt+CgKz5EcLMoEABCITmDB7/hKzR6ci50F4CIiAzNI/Zr9tNLuyYjYPlXgEMEvx2BMZAhBwRmDC7MBFZo/85Swv0ikngTEzmzX75XKz6zBLcWsAsxSXP9EhAAFHBCbNzl9ntnrSUU6kUl4C42b2u9niFrPJilm1vCTitxyzFF8DMoAABCAAAQhAwDEBzJJjcUgNAhCAAAQgAIH4BDBL8TUgAwhAAAIQgAAEHBPALDkWh9QgAAEIQAACEIhPALMUXwMygAAEIAABCEDAMQHMkmNxSA0CEIAABCAAgfgEMEvxNSADCEAAAhCAAAQcE8AsORaH1CAAAQhAAAIQiE8AsxRfAzKAAAQgAAEIQMAxAcySY3FIDQIQgAAEIACB+AQwS/E1IAMIQAACEIAABBwTwCw5FofUIAABCEAAAhCITwCzFF8DMoAABCAAAQhAwDEBzJJjcUgNAhCAAAQgAIH4BP4DHNY+Bbt4uCsAAAAASUVORK5CYII=" id="248" name="Google Shape;248;p39"/>
          <p:cNvSpPr/>
          <p:nvPr/>
        </p:nvSpPr>
        <p:spPr>
          <a:xfrm>
            <a:off x="1259681" y="1206104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9" name="Google Shape;249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67274" y="231921"/>
            <a:ext cx="1510217" cy="646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9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69389" y="291704"/>
            <a:ext cx="992400" cy="48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18833" y="-106680"/>
            <a:ext cx="1419541" cy="1423362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9"/>
          <p:cNvSpPr txBox="1"/>
          <p:nvPr/>
        </p:nvSpPr>
        <p:spPr>
          <a:xfrm>
            <a:off x="1488281" y="2015290"/>
            <a:ext cx="6416400" cy="7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b="0" i="0" lang="ru" sz="4100" u="none" cap="none" strike="noStrik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4100" u="none" cap="none" strike="noStrik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3" name="Google Shape;253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5281" y="4103708"/>
            <a:ext cx="1138238" cy="7500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User\Desktop\que-es-una-landing-page-y-por-que-tu-e-commerce-necesita-una_large.jpg" id="254" name="Google Shape;254;p3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138987" y="4027148"/>
            <a:ext cx="2005013" cy="1096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