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06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3E9A8-E327-AC2A-6DA2-C9F335DE1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E4562C-A72C-0464-F05D-6D2EF99EA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253987-0FDA-A31B-7FAB-8900E28E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A908E6-B67A-284A-5904-8D4602DE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CCD0DA-E504-ED0D-C9E2-D61DB520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429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D01DF-9034-550F-8E6F-15271F69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2F1D1-A035-56FC-3EEE-573C608EC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4BCC2-08E5-B332-2201-DB7A6351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F7D32C-0FB5-8B16-95DF-21CC43AEB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5D6A6-75F4-7924-870F-50CD23C5B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44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C7826-F8F1-D1EE-12AE-BEE3D382D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AFA4E-5C6F-9EAA-C052-DC79EF762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18481-0AE6-2E90-75B1-A6EAA737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86FF1A-CC44-6E76-0C1C-8D15BB45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9FCE5A-82F1-97C0-9F0D-4EDE0F49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4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1FFA-434A-4C51-A201-B4A3E77DD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DC78D6-E891-2F47-B578-51DAFAF48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B08C4A-D594-87F6-91D3-4AE96845E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E90C5E-ADF6-C01E-4F68-29FE87AA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B6BAE-7603-C71F-41C0-60C94057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464829-8808-AA4B-0B5E-F20C40BB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34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BC520-42FE-CEE0-4419-6965E9B6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B75A86-2CE8-2B83-3339-8DF335649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244EC1-7115-B66A-DDBC-3390FAFB8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2553FA-B273-7544-8A66-90F2A2832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88E370-09B0-03AE-E077-4829CC7E2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5EED082-A6A8-F16A-30E4-FCECADA1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FDAEC7-96B9-37D2-3DF1-FA25DA7A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2055FA-B014-4A27-0C4C-975432C6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71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B78F1-D02D-21BE-A33A-00C9A45A3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6EDB13-C28D-28F3-5578-07CF09582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E5244E-C121-4C09-64F5-37D3A9A7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90DA95-98F4-1FC8-6174-EFA1BEBBF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0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28AF90-1826-3D16-3564-B042F458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6049C2-B4E6-34A0-C8E1-63E57A8A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F68DDA-3512-BDC9-CCBC-F02C4D7D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98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EF28A-7D09-8B5A-2BAC-C1A5D2C95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2F0A5D-3954-3541-F7D9-A98AF5DC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5EDAE5-F6EA-9D38-55E1-990970184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FAC8C-D10A-DE30-E800-8FB53476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89E095-2D40-E34B-78AD-4061A56D0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695618-7181-A1F7-C8F7-D31771B2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1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84755-A6BD-0A99-52E8-06E65BC61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D606CF-02C1-3446-0E0F-EA6394B99A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5C3221-B86B-E3F9-BB84-38E8323B9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C85BC-273D-6D64-343A-A34BC8BF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D8F19D-2D06-6442-4916-5ED2DE51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A4E1E9-F111-C0CE-CB5A-A84349B0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1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FA3A9-6877-6ECF-7498-3214CB8D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B8AA5B-B4BB-8663-6A61-2B39AE495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30EE5-6A84-C438-C10A-25E1409F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638987-7D3C-8986-DC5B-31BBC22D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43E8C8-95AC-6F50-1D10-B53BE9F6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764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45DA0A8-0C99-57B2-6B72-407FC2330A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E8663B-34FC-C1D9-2FF9-7DEF18032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98A03C-57A2-6182-1B0D-E3FEC8893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1D6C48-0C17-AB5F-E8C5-27DC7326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F21663-9CFC-8286-7394-4BA15F99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0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21091-996B-738D-53DA-CD38F2EA8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5BD62-2677-304D-BBEC-DC36E3A51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FDC31-F37D-5601-38CF-30D65DBE9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E1DE-FEDC-48E8-A2C7-057FEBC976E0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E84E78-8B16-9625-25DD-87F37CD60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71B457-B758-FE61-E8A1-CD3BC4CB8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E91C0-76C3-4CF5-B337-938BD5ED6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5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A53690-0766-DDB0-E241-F74160194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EF356B-1CD4-6A40-80D9-9ACEA6269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86" y="346832"/>
            <a:ext cx="489856" cy="56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4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A49D6D-820C-B13A-E228-EB4DA58C7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0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F1AD2E-4329-7333-E089-9BB551C97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4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3DCEE-90B7-C375-09DE-FAFDD8800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2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41FF61-A9A9-940D-EF22-5E6387CC2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75CBB8-51D9-58E6-AE8B-9C1B38E85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0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B44AFF-25EC-D8B8-8204-6FBF2E007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683D24-DCA3-6D80-0FB4-A93C102C2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0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147E4A-B461-4D40-D76F-07ED3E3DE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8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944A0D-32C4-3B7F-728B-F39FCF5BB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70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173103-2DC1-00C4-B94D-08CEE8F5F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92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CBAC3E-F180-DAD5-2E69-9F285B98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4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A82BC1-8F05-C80A-C9A8-80AEF0475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05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Скильдеева</dc:creator>
  <cp:lastModifiedBy>Арина Скильдеева</cp:lastModifiedBy>
  <cp:revision>4</cp:revision>
  <dcterms:created xsi:type="dcterms:W3CDTF">2023-11-19T20:08:04Z</dcterms:created>
  <dcterms:modified xsi:type="dcterms:W3CDTF">2023-11-21T11:31:06Z</dcterms:modified>
</cp:coreProperties>
</file>