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1A1EA-ED9C-F69A-E20B-BD8831E04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EAAB9D-7B6E-D9D5-D477-9EBD70754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BC298E-FAD8-54B1-D463-3CA387D8B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2A1909-81B9-A238-660C-40D9CEF2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A6AB09-132A-A18F-C424-7E6A8725D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46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C570D-42AA-1047-292E-08F8C137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C8015E-6BAA-DB43-46E6-D3D38EDA5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A6E4EE-F917-EBD9-3892-CB3A97244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090EEF-B297-71BE-1510-927AB816B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B7FC9D-811E-5694-41E3-EF1B5D14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93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F6685-BCA8-724C-5038-993DF8645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9CE54F-2FC1-67FA-233F-2AB575462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74A543-5560-B4F7-630D-C6E19AFB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6854E3-DB3D-F0E5-81A8-F5214DB96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70E99F-A50B-497A-0D67-A04BE690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99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3E04C-03A0-A692-5979-556DC840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7FE4D2-6E8E-D1BB-0630-9404F278D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28736C-9D35-BD64-DB00-2E7F6AE4F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8E84A5-BA90-0C0D-60EF-95B39FBFB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30716E-2A38-C6A0-E1A7-80308B6F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8C6BF2-57FC-0227-C525-9A33FD51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89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594E3-2FBB-6121-888E-2A41A2E70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55D11-1C14-298E-D015-C1B09FCED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64B711-BFE7-165F-7207-AE75C1258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030E6B-F950-A38C-7FAC-A92726200C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A72D012-187D-7713-41E0-06DE5F02F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159879-FC70-1722-EFE9-F70FE44F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D0DB3D-3247-5B57-563C-CD649281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0F2999-FBB5-DBAA-CB13-997722D7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2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D91BB-0D7A-EF82-E9A9-2F234B98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61AB62-8C28-7120-BCB4-FD743BEC8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5DA297-D010-1660-3C80-D722024F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7B3E81-00E6-446B-33CD-CB5902A8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7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612CFA-AD03-4494-D539-313860D9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39FC4C-1163-A9B1-039A-5C47B3F2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3CD5E1-341E-912A-EBC0-492ED690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32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010F6-5F9D-FD06-2063-3A838CFAE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6F11D3-2137-D31C-8090-4F30FE97D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71B2C9-3505-F4CA-3A28-ACC38B12B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459587-C58C-0C79-3C98-8A8765EF2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DF8B56-B51F-E9F6-E774-10F5AFC5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24D538-3E42-CF99-0438-E231932B2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48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0DD32-DFD4-123C-B632-5AB36302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E504DA-1F58-882B-1164-9812E729D9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67E78D-8B05-28FC-8562-99E3AE039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FCDCD-2096-A0EB-6605-90235536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16C91E-47F3-69E3-90A2-72B15822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58E776-1BD1-F56F-80CA-0103E81A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4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1D837-292F-5E84-7DD2-39A51A75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4005F3-7B6A-0593-D799-274CEDA80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C15578-F4D4-D78F-CB50-2B8F9C4E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10895C-A625-069C-0A3B-97FDFDBE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967ABE-C047-C15C-33C2-5B4B81B0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63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0394E7-9230-93B6-D41B-8DE6E62C18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E09A2E-4075-145E-2400-872482393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B6148B-24DA-5F1F-535F-8969684FA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1C5F3-95E3-B4C9-E583-7B0098975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902DC-1BB1-0F6E-43C2-0AF1ED92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1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C6C77-2064-7957-2194-66F83B87A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F82878-003D-3654-0286-09A9056F7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CF3A4-7C29-7F8D-6036-7BE10F7CC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0E598-0288-4DE8-8430-482FD02A5FD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81A6C0-B844-1B41-E7FD-C4CE4CAF5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68DA8D-7BC3-2AC7-79A9-F0C97C6AE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62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jfif"/><Relationship Id="rId5" Type="http://schemas.openxmlformats.org/officeDocument/2006/relationships/image" Target="../media/image4.png"/><Relationship Id="rId10" Type="http://schemas.openxmlformats.org/officeDocument/2006/relationships/image" Target="../media/image11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84F4AF3-71E3-270A-51B1-C05C36B1A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6696845-4416-C8A8-A25D-3DCAC0D1C795}"/>
              </a:ext>
            </a:extLst>
          </p:cNvPr>
          <p:cNvSpPr txBox="1"/>
          <p:nvPr/>
        </p:nvSpPr>
        <p:spPr>
          <a:xfrm>
            <a:off x="152400" y="2407920"/>
            <a:ext cx="12283440" cy="304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Book Antiqua" panose="02040602050305030304" pitchFamily="18" charset="0"/>
                <a:ea typeface="Adobe Fan Heiti Std B" panose="020B0700000000000000" pitchFamily="34" charset="-128"/>
              </a:rPr>
              <a:t>НЕЙРОФОТОГРАФ</a:t>
            </a:r>
          </a:p>
          <a:p>
            <a:endParaRPr lang="ru-RU" sz="6000" dirty="0">
              <a:solidFill>
                <a:schemeClr val="bg1"/>
              </a:solidFill>
              <a:latin typeface="Book Antiqua" panose="02040602050305030304" pitchFamily="18" charset="0"/>
              <a:ea typeface="Adobe Fan Heiti Std B" panose="020B0700000000000000" pitchFamily="34" charset="-128"/>
            </a:endParaRPr>
          </a:p>
          <a:p>
            <a:endParaRPr lang="ru-RU" sz="6600" dirty="0">
              <a:solidFill>
                <a:schemeClr val="bg1"/>
              </a:solidFill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9EF39-2C3E-1306-495D-C666647AB882}"/>
              </a:ext>
            </a:extLst>
          </p:cNvPr>
          <p:cNvSpPr txBox="1"/>
          <p:nvPr/>
        </p:nvSpPr>
        <p:spPr>
          <a:xfrm>
            <a:off x="2097527" y="3575034"/>
            <a:ext cx="8101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  <a:ea typeface="Adobe Fangsong Std R" panose="02020400000000000000" pitchFamily="18" charset="-128"/>
              </a:rPr>
              <a:t>Инновационный курс по фотографии</a:t>
            </a:r>
          </a:p>
        </p:txBody>
      </p:sp>
    </p:spTree>
    <p:extLst>
      <p:ext uri="{BB962C8B-B14F-4D97-AF65-F5344CB8AC3E}">
        <p14:creationId xmlns:p14="http://schemas.microsoft.com/office/powerpoint/2010/main" val="136014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D98FD92-8F1E-038F-C88B-F29CCB1FC538}"/>
              </a:ext>
            </a:extLst>
          </p:cNvPr>
          <p:cNvSpPr txBox="1"/>
          <p:nvPr/>
        </p:nvSpPr>
        <p:spPr>
          <a:xfrm>
            <a:off x="1544320" y="924560"/>
            <a:ext cx="9286240" cy="304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Book Antiqua" panose="02040602050305030304" pitchFamily="18" charset="0"/>
                <a:ea typeface="Adobe Fan Heiti Std B" panose="020B0700000000000000" pitchFamily="34" charset="-128"/>
              </a:rPr>
              <a:t>Целевая аудитория</a:t>
            </a:r>
          </a:p>
          <a:p>
            <a:endParaRPr lang="ru-RU" sz="6000" dirty="0">
              <a:solidFill>
                <a:schemeClr val="bg1"/>
              </a:solidFill>
              <a:latin typeface="Book Antiqua" panose="02040602050305030304" pitchFamily="18" charset="0"/>
              <a:ea typeface="Adobe Fan Heiti Std B" panose="020B0700000000000000" pitchFamily="34" charset="-128"/>
            </a:endParaRPr>
          </a:p>
          <a:p>
            <a:endParaRPr lang="ru-RU" sz="6600" dirty="0">
              <a:solidFill>
                <a:schemeClr val="bg1"/>
              </a:solidFill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72DD9A9-A2A6-D2DD-A9AB-A4453C22E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712"/>
            <a:ext cx="12192000" cy="691471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BCEF11D-4E17-110C-4B7A-DC62302A0CBD}"/>
              </a:ext>
            </a:extLst>
          </p:cNvPr>
          <p:cNvSpPr txBox="1"/>
          <p:nvPr/>
        </p:nvSpPr>
        <p:spPr>
          <a:xfrm>
            <a:off x="715791" y="56725"/>
            <a:ext cx="7813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Целевая</a:t>
            </a:r>
            <a:r>
              <a:rPr lang="ru-RU" sz="60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аудитория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2FA8BF-AEA9-B980-C096-5A80301C3A45}"/>
              </a:ext>
            </a:extLst>
          </p:cNvPr>
          <p:cNvSpPr txBox="1"/>
          <p:nvPr/>
        </p:nvSpPr>
        <p:spPr>
          <a:xfrm>
            <a:off x="715791" y="1319648"/>
            <a:ext cx="486712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1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. 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Фотографы начинающего и среднего уровня, от 18 до 35 , проживающие по всей России 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и за её пределами. 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Они активные творческие люди, имеют небольшой опыт в фотографии, хотят </a:t>
            </a:r>
            <a:r>
              <a:rPr lang="ru-RU" sz="1800" dirty="0">
                <a:solidFill>
                  <a:schemeClr val="bg1"/>
                </a:solidFill>
                <a:latin typeface="Book Antiqua" panose="02040602050305030304" pitchFamily="18" charset="0"/>
              </a:rPr>
              <a:t>повысить свои навыки фотосъёмки, используя самые современные инструменты для развития своего контента и начать привлекат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ь клиентов.</a:t>
            </a:r>
          </a:p>
          <a:p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2. 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Полупрофессиональные фотографы, 22-40 лет , проживающие также на территории России и за её пределами. Имеют базовый опыт, нуждаются в увеличении потока клиентов, продвижении и укреплении личного бренда, а также оптимизации рутинных процессов.</a:t>
            </a:r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id="{7D0E6A15-D1EA-374E-3180-EC86BB7D29A3}"/>
              </a:ext>
            </a:extLst>
          </p:cNvPr>
          <p:cNvSpPr/>
          <p:nvPr/>
        </p:nvSpPr>
        <p:spPr>
          <a:xfrm>
            <a:off x="11317717" y="238571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3" name="object 14" descr="object 14">
            <a:extLst>
              <a:ext uri="{FF2B5EF4-FFF2-40B4-BE49-F238E27FC236}">
                <a16:creationId xmlns:a16="http://schemas.microsoft.com/office/drawing/2014/main" id="{ED616835-1FEB-937B-BEDC-E210E35B8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888" y="268746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object 15" descr="object 15">
            <a:extLst>
              <a:ext uri="{FF2B5EF4-FFF2-40B4-BE49-F238E27FC236}">
                <a16:creationId xmlns:a16="http://schemas.microsoft.com/office/drawing/2014/main" id="{0A099997-0EC6-C854-EBBC-8FBB939D8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4068" y="23897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" name="Сгруппировать">
            <a:extLst>
              <a:ext uri="{FF2B5EF4-FFF2-40B4-BE49-F238E27FC236}">
                <a16:creationId xmlns:a16="http://schemas.microsoft.com/office/drawing/2014/main" id="{65BF1FB9-F133-1108-3BA5-B63283095FEC}"/>
              </a:ext>
            </a:extLst>
          </p:cNvPr>
          <p:cNvGrpSpPr/>
          <p:nvPr/>
        </p:nvGrpSpPr>
        <p:grpSpPr>
          <a:xfrm>
            <a:off x="7999021" y="257852"/>
            <a:ext cx="867116" cy="609378"/>
            <a:chOff x="0" y="-1"/>
            <a:chExt cx="867114" cy="609376"/>
          </a:xfrm>
        </p:grpSpPr>
        <p:sp>
          <p:nvSpPr>
            <p:cNvPr id="26" name="object 16">
              <a:extLst>
                <a:ext uri="{FF2B5EF4-FFF2-40B4-BE49-F238E27FC236}">
                  <a16:creationId xmlns:a16="http://schemas.microsoft.com/office/drawing/2014/main" id="{9988EA48-DF9B-B2FD-E723-4CDC0C62E573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7" name="object 17" descr="object 17">
              <a:extLst>
                <a:ext uri="{FF2B5EF4-FFF2-40B4-BE49-F238E27FC236}">
                  <a16:creationId xmlns:a16="http://schemas.microsoft.com/office/drawing/2014/main" id="{D9A874A8-B3E0-EFCB-D6E5-1BD2DF4C1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" name="object 18" descr="object 18">
              <a:extLst>
                <a:ext uri="{FF2B5EF4-FFF2-40B4-BE49-F238E27FC236}">
                  <a16:creationId xmlns:a16="http://schemas.microsoft.com/office/drawing/2014/main" id="{B59427B6-BD5B-6BCD-5C46-78549C1D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" name="object 19">
              <a:extLst>
                <a:ext uri="{FF2B5EF4-FFF2-40B4-BE49-F238E27FC236}">
                  <a16:creationId xmlns:a16="http://schemas.microsoft.com/office/drawing/2014/main" id="{A64062D2-748C-C510-8C00-4095A80C3D43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0" name="object 20">
              <a:extLst>
                <a:ext uri="{FF2B5EF4-FFF2-40B4-BE49-F238E27FC236}">
                  <a16:creationId xmlns:a16="http://schemas.microsoft.com/office/drawing/2014/main" id="{A58391E6-42D9-8A56-EE4E-48349CD66F1F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1" name="object 21">
              <a:extLst>
                <a:ext uri="{FF2B5EF4-FFF2-40B4-BE49-F238E27FC236}">
                  <a16:creationId xmlns:a16="http://schemas.microsoft.com/office/drawing/2014/main" id="{9828880F-EABB-B533-B274-8CEC0E19D862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7" name="Фигура">
                <a:extLst>
                  <a:ext uri="{FF2B5EF4-FFF2-40B4-BE49-F238E27FC236}">
                    <a16:creationId xmlns:a16="http://schemas.microsoft.com/office/drawing/2014/main" id="{A68D25C9-E658-B229-E3B4-D768BDAA2BDA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8" name="Фигура">
                <a:extLst>
                  <a:ext uri="{FF2B5EF4-FFF2-40B4-BE49-F238E27FC236}">
                    <a16:creationId xmlns:a16="http://schemas.microsoft.com/office/drawing/2014/main" id="{192D16F8-FF56-2FEF-18AF-73E0C034B796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" name="Фигура">
                <a:extLst>
                  <a:ext uri="{FF2B5EF4-FFF2-40B4-BE49-F238E27FC236}">
                    <a16:creationId xmlns:a16="http://schemas.microsoft.com/office/drawing/2014/main" id="{0C21510E-FADA-7B63-6218-122110F4ABEC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0" name="Фигура">
                <a:extLst>
                  <a:ext uri="{FF2B5EF4-FFF2-40B4-BE49-F238E27FC236}">
                    <a16:creationId xmlns:a16="http://schemas.microsoft.com/office/drawing/2014/main" id="{549319CA-374D-F5F5-911C-5A6D7CCB3855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2" name="object 22" descr="object 22">
              <a:extLst>
                <a:ext uri="{FF2B5EF4-FFF2-40B4-BE49-F238E27FC236}">
                  <a16:creationId xmlns:a16="http://schemas.microsoft.com/office/drawing/2014/main" id="{BA9A0D80-9B64-F48A-EF82-26D4A0BDA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" name="object 23">
              <a:extLst>
                <a:ext uri="{FF2B5EF4-FFF2-40B4-BE49-F238E27FC236}">
                  <a16:creationId xmlns:a16="http://schemas.microsoft.com/office/drawing/2014/main" id="{0483CFA7-2C35-C438-877A-5362A9F4442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28285581-B61C-70D7-0A0B-211E65DF2BC4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" name="object 25">
              <a:extLst>
                <a:ext uri="{FF2B5EF4-FFF2-40B4-BE49-F238E27FC236}">
                  <a16:creationId xmlns:a16="http://schemas.microsoft.com/office/drawing/2014/main" id="{E80DFBEC-AD33-F92F-A60A-80957E54115A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6" name="object 26" descr="object 26">
              <a:extLst>
                <a:ext uri="{FF2B5EF4-FFF2-40B4-BE49-F238E27FC236}">
                  <a16:creationId xmlns:a16="http://schemas.microsoft.com/office/drawing/2014/main" id="{A4784ED9-0050-5411-8351-46936BDD0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AE05983-E839-DF05-B59E-DC5205BB91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706" y="2400086"/>
            <a:ext cx="2848765" cy="4265408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421F94F-B989-C94E-F49D-F202E3192C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15637" r="4810"/>
          <a:stretch/>
        </p:blipFill>
        <p:spPr>
          <a:xfrm>
            <a:off x="5558643" y="1515779"/>
            <a:ext cx="3305534" cy="416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3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CF4447-D742-0D82-6857-AB61D36A2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561F64-F5E1-A91D-3819-7F184206B153}"/>
              </a:ext>
            </a:extLst>
          </p:cNvPr>
          <p:cNvSpPr txBox="1"/>
          <p:nvPr/>
        </p:nvSpPr>
        <p:spPr>
          <a:xfrm>
            <a:off x="1085265" y="120655"/>
            <a:ext cx="4069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Проблема</a:t>
            </a:r>
            <a:endParaRPr lang="ru-RU" sz="4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D58F4ACC-26B8-7F87-EB90-52951325B459}"/>
              </a:ext>
            </a:extLst>
          </p:cNvPr>
          <p:cNvSpPr/>
          <p:nvPr/>
        </p:nvSpPr>
        <p:spPr>
          <a:xfrm>
            <a:off x="11317717" y="238571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9" name="object 14" descr="object 14">
            <a:extLst>
              <a:ext uri="{FF2B5EF4-FFF2-40B4-BE49-F238E27FC236}">
                <a16:creationId xmlns:a16="http://schemas.microsoft.com/office/drawing/2014/main" id="{78CB0C52-B2D6-5473-B385-35914EFEB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888" y="268746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object 15" descr="object 15">
            <a:extLst>
              <a:ext uri="{FF2B5EF4-FFF2-40B4-BE49-F238E27FC236}">
                <a16:creationId xmlns:a16="http://schemas.microsoft.com/office/drawing/2014/main" id="{F39DE12B-1D00-E36E-48B4-8126C0BF2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4068" y="23897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Сгруппировать">
            <a:extLst>
              <a:ext uri="{FF2B5EF4-FFF2-40B4-BE49-F238E27FC236}">
                <a16:creationId xmlns:a16="http://schemas.microsoft.com/office/drawing/2014/main" id="{2AEAC93D-16C8-79C2-8BDC-02336783D289}"/>
              </a:ext>
            </a:extLst>
          </p:cNvPr>
          <p:cNvGrpSpPr/>
          <p:nvPr/>
        </p:nvGrpSpPr>
        <p:grpSpPr>
          <a:xfrm>
            <a:off x="7999021" y="257852"/>
            <a:ext cx="867116" cy="609378"/>
            <a:chOff x="0" y="-1"/>
            <a:chExt cx="867114" cy="609376"/>
          </a:xfrm>
        </p:grpSpPr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559D6AE4-3047-0373-022A-02A118CD9214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3" name="object 17" descr="object 17">
              <a:extLst>
                <a:ext uri="{FF2B5EF4-FFF2-40B4-BE49-F238E27FC236}">
                  <a16:creationId xmlns:a16="http://schemas.microsoft.com/office/drawing/2014/main" id="{3335B935-CB25-16D9-4249-82C72CD05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object 18" descr="object 18">
              <a:extLst>
                <a:ext uri="{FF2B5EF4-FFF2-40B4-BE49-F238E27FC236}">
                  <a16:creationId xmlns:a16="http://schemas.microsoft.com/office/drawing/2014/main" id="{C4962953-1769-FDFB-DF66-7088852BE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18A4A2B9-9689-7EDE-B89C-E9351779B5DC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18FB5A6D-6163-C10E-F7BA-762B9101EB71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7" name="object 21">
              <a:extLst>
                <a:ext uri="{FF2B5EF4-FFF2-40B4-BE49-F238E27FC236}">
                  <a16:creationId xmlns:a16="http://schemas.microsoft.com/office/drawing/2014/main" id="{0BC347E2-6E3D-C53B-CF95-A380FB4006D1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3" name="Фигура">
                <a:extLst>
                  <a:ext uri="{FF2B5EF4-FFF2-40B4-BE49-F238E27FC236}">
                    <a16:creationId xmlns:a16="http://schemas.microsoft.com/office/drawing/2014/main" id="{25250490-7713-1586-0AB0-41E45E844165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4" name="Фигура">
                <a:extLst>
                  <a:ext uri="{FF2B5EF4-FFF2-40B4-BE49-F238E27FC236}">
                    <a16:creationId xmlns:a16="http://schemas.microsoft.com/office/drawing/2014/main" id="{9973F1AB-55C2-AD68-7919-3BFDF2477D8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5" name="Фигура">
                <a:extLst>
                  <a:ext uri="{FF2B5EF4-FFF2-40B4-BE49-F238E27FC236}">
                    <a16:creationId xmlns:a16="http://schemas.microsoft.com/office/drawing/2014/main" id="{9AB642A2-A185-1B79-E3FA-75F4ABF90DD1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6" name="Фигура">
                <a:extLst>
                  <a:ext uri="{FF2B5EF4-FFF2-40B4-BE49-F238E27FC236}">
                    <a16:creationId xmlns:a16="http://schemas.microsoft.com/office/drawing/2014/main" id="{EC1679A9-B58B-9ADC-6F7F-8F336EABC1B1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8" name="object 22" descr="object 22">
              <a:extLst>
                <a:ext uri="{FF2B5EF4-FFF2-40B4-BE49-F238E27FC236}">
                  <a16:creationId xmlns:a16="http://schemas.microsoft.com/office/drawing/2014/main" id="{318BAD04-0921-7918-6DE4-E2EB7CC2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AC3123ED-DB1F-FF71-304B-EC59BB692F6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85B34D98-A2FD-144A-27C5-117726F1D3CA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1DC7ED63-990E-358D-EA8F-82E85391C4EE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2" name="object 26" descr="object 26">
              <a:extLst>
                <a:ext uri="{FF2B5EF4-FFF2-40B4-BE49-F238E27FC236}">
                  <a16:creationId xmlns:a16="http://schemas.microsoft.com/office/drawing/2014/main" id="{E34FA632-116A-BA57-E1CD-B3CA8F61A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54BA387-9078-A193-6601-540E7564C9D4}"/>
              </a:ext>
            </a:extLst>
          </p:cNvPr>
          <p:cNvSpPr txBox="1"/>
          <p:nvPr/>
        </p:nvSpPr>
        <p:spPr>
          <a:xfrm>
            <a:off x="457200" y="1352036"/>
            <a:ext cx="61772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1. </a:t>
            </a:r>
            <a:r>
              <a:rPr lang="ru-RU" sz="3200" b="0" dirty="0">
                <a:solidFill>
                  <a:schemeClr val="bg1"/>
                </a:solidFill>
                <a:latin typeface="Book Antiqua" panose="02040602050305030304" pitchFamily="18" charset="0"/>
              </a:rPr>
              <a:t>Нестабильный поток клиентов или их отсутствие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6CA15F-8B04-6AE2-56B0-6C1648F735B9}"/>
              </a:ext>
            </a:extLst>
          </p:cNvPr>
          <p:cNvSpPr txBox="1"/>
          <p:nvPr/>
        </p:nvSpPr>
        <p:spPr>
          <a:xfrm>
            <a:off x="527383" y="2708115"/>
            <a:ext cx="5212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2. </a:t>
            </a:r>
            <a:r>
              <a:rPr lang="ru-RU" sz="32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Затраты времени на организацию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401B92F-1B64-9BAA-2DA7-693AED9820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75" y="4045544"/>
            <a:ext cx="4331934" cy="271455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41204C2E-BFD8-CAF0-5C61-4271CC995E1F}"/>
              </a:ext>
            </a:extLst>
          </p:cNvPr>
          <p:cNvSpPr txBox="1"/>
          <p:nvPr/>
        </p:nvSpPr>
        <p:spPr>
          <a:xfrm>
            <a:off x="527383" y="4045544"/>
            <a:ext cx="52120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3. Непонимание как развиваться и какие выполнять задачи для достижения результата.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9FAAABD-A465-88D3-25C7-678B49E36A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80" y="1065729"/>
            <a:ext cx="4239324" cy="269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13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C68DC4-883F-0D50-52DC-D6823D5C8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38136A-8F04-2535-B6FC-DF6015DC46B1}"/>
              </a:ext>
            </a:extLst>
          </p:cNvPr>
          <p:cNvSpPr txBox="1"/>
          <p:nvPr/>
        </p:nvSpPr>
        <p:spPr>
          <a:xfrm>
            <a:off x="766591" y="121969"/>
            <a:ext cx="4069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BE90B-F49F-A192-9E7E-C0B3361A5C5C}"/>
              </a:ext>
            </a:extLst>
          </p:cNvPr>
          <p:cNvSpPr txBox="1"/>
          <p:nvPr/>
        </p:nvSpPr>
        <p:spPr>
          <a:xfrm>
            <a:off x="526860" y="1960881"/>
            <a:ext cx="54269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</a:rPr>
              <a:t>Разработка личного бренда и  эффективной стратегии его продвижения </a:t>
            </a:r>
          </a:p>
          <a:p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Book Antiqua" panose="02040602050305030304" pitchFamily="18" charset="0"/>
              </a:rPr>
              <a:t>Использование 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нейросетей для автоматизации процессов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Развитие навыков коммуникации и продаж</a:t>
            </a:r>
            <a:endParaRPr lang="ru-RU" sz="2400" b="0" i="0" dirty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2222C6-C25E-CDCB-190B-7F9A76E558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559" y="674506"/>
            <a:ext cx="4591850" cy="27544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22017B-3D6F-A6F2-49B7-24B00165C6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460" y="3608501"/>
            <a:ext cx="4591850" cy="297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2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D2B4E9-E3B6-96F2-2B24-042C279FA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6D8518BB-5536-4F20-0024-CA3DE5186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228" y="1557307"/>
            <a:ext cx="2589836" cy="3751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D50EFA-067B-8C0A-7C3C-FAE841DEB8E6}"/>
              </a:ext>
            </a:extLst>
          </p:cNvPr>
          <p:cNvSpPr txBox="1"/>
          <p:nvPr/>
        </p:nvSpPr>
        <p:spPr>
          <a:xfrm>
            <a:off x="1079606" y="60960"/>
            <a:ext cx="6380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Book Antiqua" panose="02040602050305030304" pitchFamily="18" charset="0"/>
              </a:rPr>
              <a:t>Команда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D38B0E-A293-D539-554B-282C4CF3E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252" y="1557307"/>
            <a:ext cx="3092332" cy="37766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DD0192-B420-EBE3-EB18-37E0CFED0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4772" y="1546493"/>
            <a:ext cx="3267140" cy="37875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558C0D-160E-40A2-2EC8-34BDDF252B49}"/>
              </a:ext>
            </a:extLst>
          </p:cNvPr>
          <p:cNvSpPr txBox="1"/>
          <p:nvPr/>
        </p:nvSpPr>
        <p:spPr>
          <a:xfrm>
            <a:off x="1168228" y="5443081"/>
            <a:ext cx="2589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Директор </a:t>
            </a:r>
          </a:p>
          <a:p>
            <a:r>
              <a:rPr lang="ru-RU" dirty="0">
                <a:solidFill>
                  <a:schemeClr val="bg1"/>
                </a:solidFill>
              </a:rPr>
              <a:t>Старых Максим Сергеевич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B33A59-AF79-FA05-47E9-E415516604C6}"/>
              </a:ext>
            </a:extLst>
          </p:cNvPr>
          <p:cNvSpPr txBox="1"/>
          <p:nvPr/>
        </p:nvSpPr>
        <p:spPr>
          <a:xfrm>
            <a:off x="4828098" y="5460146"/>
            <a:ext cx="232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Разработчик сайта Шелегов Иван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9B3ABE-FAFE-74FE-3E34-A84D1ECDE035}"/>
              </a:ext>
            </a:extLst>
          </p:cNvPr>
          <p:cNvSpPr txBox="1"/>
          <p:nvPr/>
        </p:nvSpPr>
        <p:spPr>
          <a:xfrm>
            <a:off x="8737600" y="5460146"/>
            <a:ext cx="2754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Маркетолог </a:t>
            </a:r>
          </a:p>
          <a:p>
            <a:r>
              <a:rPr lang="ru-RU" dirty="0">
                <a:solidFill>
                  <a:schemeClr val="bg1"/>
                </a:solidFill>
              </a:rPr>
              <a:t>Беляева Анна Витальевна</a:t>
            </a:r>
          </a:p>
        </p:txBody>
      </p:sp>
    </p:spTree>
    <p:extLst>
      <p:ext uri="{BB962C8B-B14F-4D97-AF65-F5344CB8AC3E}">
        <p14:creationId xmlns:p14="http://schemas.microsoft.com/office/powerpoint/2010/main" val="399089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14194-BB0C-F444-5145-C14E2C905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23294A-5FD9-836C-CE69-AA9082FF6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999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162</Words>
  <Application>Microsoft Office PowerPoint</Application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Adobe Song Std L</vt:lpstr>
      <vt:lpstr>Arial</vt:lpstr>
      <vt:lpstr>Book Antiqua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Максим Cтарых</dc:creator>
  <cp:lastModifiedBy>Максим Cтарых</cp:lastModifiedBy>
  <cp:revision>5</cp:revision>
  <dcterms:created xsi:type="dcterms:W3CDTF">2024-10-16T15:57:58Z</dcterms:created>
  <dcterms:modified xsi:type="dcterms:W3CDTF">2024-10-16T23:07:29Z</dcterms:modified>
</cp:coreProperties>
</file>